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8"/>
  </p:notesMasterIdLst>
  <p:handoutMasterIdLst>
    <p:handoutMasterId r:id="rId59"/>
  </p:handoutMasterIdLst>
  <p:sldIdLst>
    <p:sldId id="268" r:id="rId2"/>
    <p:sldId id="329" r:id="rId3"/>
    <p:sldId id="315" r:id="rId4"/>
    <p:sldId id="316" r:id="rId5"/>
    <p:sldId id="370" r:id="rId6"/>
    <p:sldId id="331" r:id="rId7"/>
    <p:sldId id="332" r:id="rId8"/>
    <p:sldId id="330" r:id="rId9"/>
    <p:sldId id="358" r:id="rId10"/>
    <p:sldId id="378" r:id="rId11"/>
    <p:sldId id="334" r:id="rId12"/>
    <p:sldId id="371" r:id="rId13"/>
    <p:sldId id="335" r:id="rId14"/>
    <p:sldId id="379" r:id="rId15"/>
    <p:sldId id="336" r:id="rId16"/>
    <p:sldId id="338" r:id="rId17"/>
    <p:sldId id="339" r:id="rId18"/>
    <p:sldId id="372" r:id="rId19"/>
    <p:sldId id="351" r:id="rId20"/>
    <p:sldId id="337" r:id="rId21"/>
    <p:sldId id="380" r:id="rId22"/>
    <p:sldId id="288" r:id="rId23"/>
    <p:sldId id="304" r:id="rId24"/>
    <p:sldId id="342" r:id="rId25"/>
    <p:sldId id="305" r:id="rId26"/>
    <p:sldId id="343" r:id="rId27"/>
    <p:sldId id="349" r:id="rId28"/>
    <p:sldId id="340" r:id="rId29"/>
    <p:sldId id="381" r:id="rId30"/>
    <p:sldId id="382" r:id="rId31"/>
    <p:sldId id="373" r:id="rId32"/>
    <p:sldId id="377" r:id="rId33"/>
    <p:sldId id="362" r:id="rId34"/>
    <p:sldId id="361" r:id="rId35"/>
    <p:sldId id="345" r:id="rId36"/>
    <p:sldId id="363" r:id="rId37"/>
    <p:sldId id="364" r:id="rId38"/>
    <p:sldId id="318" r:id="rId39"/>
    <p:sldId id="319" r:id="rId40"/>
    <p:sldId id="320" r:id="rId41"/>
    <p:sldId id="321" r:id="rId42"/>
    <p:sldId id="322" r:id="rId43"/>
    <p:sldId id="366" r:id="rId44"/>
    <p:sldId id="367" r:id="rId45"/>
    <p:sldId id="344" r:id="rId46"/>
    <p:sldId id="333" r:id="rId47"/>
    <p:sldId id="365" r:id="rId48"/>
    <p:sldId id="350" r:id="rId49"/>
    <p:sldId id="355" r:id="rId50"/>
    <p:sldId id="359" r:id="rId51"/>
    <p:sldId id="360" r:id="rId52"/>
    <p:sldId id="353" r:id="rId53"/>
    <p:sldId id="374" r:id="rId54"/>
    <p:sldId id="376" r:id="rId55"/>
    <p:sldId id="383" r:id="rId56"/>
    <p:sldId id="356" r:id="rId57"/>
  </p:sldIdLst>
  <p:sldSz cx="9144000" cy="6858000" type="screen4x3"/>
  <p:notesSz cx="7099300" cy="10234613"/>
  <p:defaultTextStyle>
    <a:defPPr>
      <a:defRPr lang="en-US"/>
    </a:defPPr>
    <a:lvl1pPr algn="l" rtl="0" eaLnBrk="0" fontAlgn="base" hangingPunct="0">
      <a:spcBef>
        <a:spcPct val="0"/>
      </a:spcBef>
      <a:spcAft>
        <a:spcPct val="0"/>
      </a:spcAft>
      <a:defRPr sz="1200" b="1"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1200" b="1"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1200" b="1"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1200" b="1"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1200" b="1" kern="1200">
        <a:solidFill>
          <a:schemeClr val="tx1"/>
        </a:solidFill>
        <a:latin typeface="Arial" panose="020B0604020202020204" pitchFamily="34" charset="0"/>
        <a:ea typeface="+mn-ea"/>
        <a:cs typeface="+mn-cs"/>
      </a:defRPr>
    </a:lvl5pPr>
    <a:lvl6pPr marL="2286000" algn="l" defTabSz="914400" rtl="0" eaLnBrk="1" latinLnBrk="0" hangingPunct="1">
      <a:defRPr sz="1200" b="1" kern="1200">
        <a:solidFill>
          <a:schemeClr val="tx1"/>
        </a:solidFill>
        <a:latin typeface="Arial" panose="020B0604020202020204" pitchFamily="34" charset="0"/>
        <a:ea typeface="+mn-ea"/>
        <a:cs typeface="+mn-cs"/>
      </a:defRPr>
    </a:lvl6pPr>
    <a:lvl7pPr marL="2743200" algn="l" defTabSz="914400" rtl="0" eaLnBrk="1" latinLnBrk="0" hangingPunct="1">
      <a:defRPr sz="1200" b="1" kern="1200">
        <a:solidFill>
          <a:schemeClr val="tx1"/>
        </a:solidFill>
        <a:latin typeface="Arial" panose="020B0604020202020204" pitchFamily="34" charset="0"/>
        <a:ea typeface="+mn-ea"/>
        <a:cs typeface="+mn-cs"/>
      </a:defRPr>
    </a:lvl7pPr>
    <a:lvl8pPr marL="3200400" algn="l" defTabSz="914400" rtl="0" eaLnBrk="1" latinLnBrk="0" hangingPunct="1">
      <a:defRPr sz="1200" b="1" kern="1200">
        <a:solidFill>
          <a:schemeClr val="tx1"/>
        </a:solidFill>
        <a:latin typeface="Arial" panose="020B0604020202020204" pitchFamily="34" charset="0"/>
        <a:ea typeface="+mn-ea"/>
        <a:cs typeface="+mn-cs"/>
      </a:defRPr>
    </a:lvl8pPr>
    <a:lvl9pPr marL="3657600" algn="l" defTabSz="914400" rtl="0" eaLnBrk="1" latinLnBrk="0" hangingPunct="1">
      <a:defRPr sz="1200" b="1"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789">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CCFF"/>
    <a:srgbClr val="FF0000"/>
    <a:srgbClr val="9999FF"/>
    <a:srgbClr val="00FF99"/>
    <a:srgbClr val="FF0066"/>
    <a:srgbClr val="0033CC"/>
    <a:srgbClr val="66FFFF"/>
    <a:srgbClr val="8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5637" autoAdjust="0"/>
    <p:restoredTop sz="94670" autoAdjust="0"/>
  </p:normalViewPr>
  <p:slideViewPr>
    <p:cSldViewPr>
      <p:cViewPr varScale="1">
        <p:scale>
          <a:sx n="130" d="100"/>
          <a:sy n="130" d="100"/>
        </p:scale>
        <p:origin x="1854" y="126"/>
      </p:cViewPr>
      <p:guideLst>
        <p:guide orient="horz" pos="2160"/>
        <p:guide pos="2789"/>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148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png"/></Relationships>
</file>

<file path=ppt/drawings/_rels/vmlDrawing3.v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image" Target="../media/image9.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9.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986" name="Rectangle 2"/>
          <p:cNvSpPr>
            <a:spLocks noGrp="1" noChangeArrowheads="1"/>
          </p:cNvSpPr>
          <p:nvPr>
            <p:ph type="hdr" sz="quarter"/>
          </p:nvPr>
        </p:nvSpPr>
        <p:spPr bwMode="auto">
          <a:xfrm>
            <a:off x="0" y="0"/>
            <a:ext cx="3076575"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48" tIns="49524" rIns="99048" bIns="49524" numCol="1" anchor="t" anchorCtr="0" compatLnSpc="1">
            <a:prstTxWarp prst="textNoShape">
              <a:avLst/>
            </a:prstTxWarp>
          </a:bodyPr>
          <a:lstStyle>
            <a:lvl1pPr defTabSz="990600" eaLnBrk="1" hangingPunct="1">
              <a:defRPr sz="1300" b="0" smtClean="0">
                <a:latin typeface="Times New Roman" panose="02020603050405020304" pitchFamily="18" charset="0"/>
              </a:defRPr>
            </a:lvl1pPr>
          </a:lstStyle>
          <a:p>
            <a:pPr>
              <a:defRPr/>
            </a:pPr>
            <a:endParaRPr lang="en-US" altLang="cs-CZ"/>
          </a:p>
        </p:txBody>
      </p:sp>
      <p:sp>
        <p:nvSpPr>
          <p:cNvPr id="41987" name="Rectangle 3"/>
          <p:cNvSpPr>
            <a:spLocks noGrp="1" noChangeArrowheads="1"/>
          </p:cNvSpPr>
          <p:nvPr>
            <p:ph type="dt" sz="quarter" idx="1"/>
          </p:nvPr>
        </p:nvSpPr>
        <p:spPr bwMode="auto">
          <a:xfrm>
            <a:off x="4022725" y="0"/>
            <a:ext cx="3076575"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48" tIns="49524" rIns="99048" bIns="49524" numCol="1" anchor="t" anchorCtr="0" compatLnSpc="1">
            <a:prstTxWarp prst="textNoShape">
              <a:avLst/>
            </a:prstTxWarp>
          </a:bodyPr>
          <a:lstStyle>
            <a:lvl1pPr algn="r" defTabSz="990600" eaLnBrk="1" hangingPunct="1">
              <a:defRPr sz="1300" b="0" smtClean="0">
                <a:latin typeface="Times New Roman" panose="02020603050405020304" pitchFamily="18" charset="0"/>
              </a:defRPr>
            </a:lvl1pPr>
          </a:lstStyle>
          <a:p>
            <a:pPr>
              <a:defRPr/>
            </a:pPr>
            <a:endParaRPr lang="en-US" altLang="cs-CZ"/>
          </a:p>
        </p:txBody>
      </p:sp>
      <p:sp>
        <p:nvSpPr>
          <p:cNvPr id="41988" name="Rectangle 4"/>
          <p:cNvSpPr>
            <a:spLocks noGrp="1" noChangeArrowheads="1"/>
          </p:cNvSpPr>
          <p:nvPr>
            <p:ph type="ftr" sz="quarter" idx="2"/>
          </p:nvPr>
        </p:nvSpPr>
        <p:spPr bwMode="auto">
          <a:xfrm>
            <a:off x="0" y="9723438"/>
            <a:ext cx="3076575"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48" tIns="49524" rIns="99048" bIns="49524" numCol="1" anchor="b" anchorCtr="0" compatLnSpc="1">
            <a:prstTxWarp prst="textNoShape">
              <a:avLst/>
            </a:prstTxWarp>
          </a:bodyPr>
          <a:lstStyle>
            <a:lvl1pPr defTabSz="990600" eaLnBrk="1" hangingPunct="1">
              <a:defRPr sz="1300" b="0" smtClean="0">
                <a:latin typeface="Times New Roman" panose="02020603050405020304" pitchFamily="18" charset="0"/>
              </a:defRPr>
            </a:lvl1pPr>
          </a:lstStyle>
          <a:p>
            <a:pPr>
              <a:defRPr/>
            </a:pPr>
            <a:endParaRPr lang="en-US" altLang="cs-CZ"/>
          </a:p>
        </p:txBody>
      </p:sp>
      <p:sp>
        <p:nvSpPr>
          <p:cNvPr id="41989" name="Rectangle 5"/>
          <p:cNvSpPr>
            <a:spLocks noGrp="1" noChangeArrowheads="1"/>
          </p:cNvSpPr>
          <p:nvPr>
            <p:ph type="sldNum" sz="quarter" idx="3"/>
          </p:nvPr>
        </p:nvSpPr>
        <p:spPr bwMode="auto">
          <a:xfrm>
            <a:off x="4022725" y="9723438"/>
            <a:ext cx="3076575"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48" tIns="49524" rIns="99048" bIns="49524" numCol="1" anchor="b" anchorCtr="0" compatLnSpc="1">
            <a:prstTxWarp prst="textNoShape">
              <a:avLst/>
            </a:prstTxWarp>
          </a:bodyPr>
          <a:lstStyle>
            <a:lvl1pPr algn="r" defTabSz="990600" eaLnBrk="1" hangingPunct="1">
              <a:defRPr sz="1300" b="0" smtClean="0">
                <a:latin typeface="Times New Roman" panose="02020603050405020304" pitchFamily="18" charset="0"/>
              </a:defRPr>
            </a:lvl1pPr>
          </a:lstStyle>
          <a:p>
            <a:pPr>
              <a:defRPr/>
            </a:pPr>
            <a:fld id="{A4BB4F39-194A-4ADE-84F9-DD4DFB7F7B42}" type="slidenum">
              <a:rPr lang="en-US" altLang="cs-CZ"/>
              <a:pPr>
                <a:defRPr/>
              </a:pPr>
              <a:t>‹#›</a:t>
            </a:fld>
            <a:endParaRPr lang="en-US" altLang="cs-CZ"/>
          </a:p>
        </p:txBody>
      </p:sp>
    </p:spTree>
    <p:extLst>
      <p:ext uri="{BB962C8B-B14F-4D97-AF65-F5344CB8AC3E}">
        <p14:creationId xmlns:p14="http://schemas.microsoft.com/office/powerpoint/2010/main" val="398018124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7826" name="Rectangle 1026"/>
          <p:cNvSpPr>
            <a:spLocks noGrp="1" noChangeArrowheads="1"/>
          </p:cNvSpPr>
          <p:nvPr>
            <p:ph type="hdr" sz="quarter"/>
          </p:nvPr>
        </p:nvSpPr>
        <p:spPr bwMode="auto">
          <a:xfrm>
            <a:off x="0" y="0"/>
            <a:ext cx="3076575"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48" tIns="49524" rIns="99048" bIns="49524" numCol="1" anchor="t" anchorCtr="0" compatLnSpc="1">
            <a:prstTxWarp prst="textNoShape">
              <a:avLst/>
            </a:prstTxWarp>
          </a:bodyPr>
          <a:lstStyle>
            <a:lvl1pPr defTabSz="990600" eaLnBrk="1" hangingPunct="1">
              <a:defRPr sz="1300" b="0" smtClean="0">
                <a:latin typeface="Times New Roman" panose="02020603050405020304" pitchFamily="18" charset="0"/>
              </a:defRPr>
            </a:lvl1pPr>
          </a:lstStyle>
          <a:p>
            <a:pPr>
              <a:defRPr/>
            </a:pPr>
            <a:endParaRPr lang="en-US" altLang="cs-CZ"/>
          </a:p>
        </p:txBody>
      </p:sp>
      <p:sp>
        <p:nvSpPr>
          <p:cNvPr id="77827" name="Rectangle 1027"/>
          <p:cNvSpPr>
            <a:spLocks noGrp="1" noChangeArrowheads="1"/>
          </p:cNvSpPr>
          <p:nvPr>
            <p:ph type="dt" idx="1"/>
          </p:nvPr>
        </p:nvSpPr>
        <p:spPr bwMode="auto">
          <a:xfrm>
            <a:off x="4022725" y="0"/>
            <a:ext cx="3076575"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48" tIns="49524" rIns="99048" bIns="49524" numCol="1" anchor="t" anchorCtr="0" compatLnSpc="1">
            <a:prstTxWarp prst="textNoShape">
              <a:avLst/>
            </a:prstTxWarp>
          </a:bodyPr>
          <a:lstStyle>
            <a:lvl1pPr algn="r" defTabSz="990600" eaLnBrk="1" hangingPunct="1">
              <a:defRPr sz="1300" b="0" smtClean="0">
                <a:latin typeface="Times New Roman" panose="02020603050405020304" pitchFamily="18" charset="0"/>
              </a:defRPr>
            </a:lvl1pPr>
          </a:lstStyle>
          <a:p>
            <a:pPr>
              <a:defRPr/>
            </a:pPr>
            <a:endParaRPr lang="en-US" altLang="cs-CZ"/>
          </a:p>
        </p:txBody>
      </p:sp>
      <p:sp>
        <p:nvSpPr>
          <p:cNvPr id="2052" name="Rectangle 1028"/>
          <p:cNvSpPr>
            <a:spLocks noGrp="1" noRot="1" noChangeAspect="1" noChangeArrowheads="1" noTextEdit="1"/>
          </p:cNvSpPr>
          <p:nvPr>
            <p:ph type="sldImg" idx="2"/>
          </p:nvPr>
        </p:nvSpPr>
        <p:spPr bwMode="auto">
          <a:xfrm>
            <a:off x="990600" y="768350"/>
            <a:ext cx="5118100" cy="3836988"/>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77829" name="Rectangle 1029"/>
          <p:cNvSpPr>
            <a:spLocks noGrp="1" noChangeArrowheads="1"/>
          </p:cNvSpPr>
          <p:nvPr>
            <p:ph type="body" sz="quarter" idx="3"/>
          </p:nvPr>
        </p:nvSpPr>
        <p:spPr bwMode="auto">
          <a:xfrm>
            <a:off x="946150" y="4860925"/>
            <a:ext cx="5207000" cy="4605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48" tIns="49524" rIns="99048" bIns="49524" numCol="1" anchor="t" anchorCtr="0" compatLnSpc="1">
            <a:prstTxWarp prst="textNoShape">
              <a:avLst/>
            </a:prstTxWarp>
          </a:bodyPr>
          <a:lstStyle/>
          <a:p>
            <a:pPr lvl="0"/>
            <a:r>
              <a:rPr lang="en-US" altLang="cs-CZ" noProof="0"/>
              <a:t>Click to edit Master text styles</a:t>
            </a:r>
          </a:p>
          <a:p>
            <a:pPr lvl="1"/>
            <a:r>
              <a:rPr lang="en-US" altLang="cs-CZ" noProof="0"/>
              <a:t>Second level</a:t>
            </a:r>
          </a:p>
          <a:p>
            <a:pPr lvl="2"/>
            <a:r>
              <a:rPr lang="en-US" altLang="cs-CZ" noProof="0"/>
              <a:t>Third level</a:t>
            </a:r>
          </a:p>
          <a:p>
            <a:pPr lvl="3"/>
            <a:r>
              <a:rPr lang="en-US" altLang="cs-CZ" noProof="0"/>
              <a:t>Fourth level</a:t>
            </a:r>
          </a:p>
          <a:p>
            <a:pPr lvl="4"/>
            <a:r>
              <a:rPr lang="en-US" altLang="cs-CZ" noProof="0"/>
              <a:t>Fifth level</a:t>
            </a:r>
          </a:p>
        </p:txBody>
      </p:sp>
      <p:sp>
        <p:nvSpPr>
          <p:cNvPr id="77830" name="Rectangle 1030"/>
          <p:cNvSpPr>
            <a:spLocks noGrp="1" noChangeArrowheads="1"/>
          </p:cNvSpPr>
          <p:nvPr>
            <p:ph type="ftr" sz="quarter" idx="4"/>
          </p:nvPr>
        </p:nvSpPr>
        <p:spPr bwMode="auto">
          <a:xfrm>
            <a:off x="0" y="9723438"/>
            <a:ext cx="3076575"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48" tIns="49524" rIns="99048" bIns="49524" numCol="1" anchor="b" anchorCtr="0" compatLnSpc="1">
            <a:prstTxWarp prst="textNoShape">
              <a:avLst/>
            </a:prstTxWarp>
          </a:bodyPr>
          <a:lstStyle>
            <a:lvl1pPr defTabSz="990600" eaLnBrk="1" hangingPunct="1">
              <a:defRPr sz="1300" b="0" smtClean="0">
                <a:latin typeface="Times New Roman" panose="02020603050405020304" pitchFamily="18" charset="0"/>
              </a:defRPr>
            </a:lvl1pPr>
          </a:lstStyle>
          <a:p>
            <a:pPr>
              <a:defRPr/>
            </a:pPr>
            <a:endParaRPr lang="en-US" altLang="cs-CZ"/>
          </a:p>
        </p:txBody>
      </p:sp>
      <p:sp>
        <p:nvSpPr>
          <p:cNvPr id="77831" name="Rectangle 1031"/>
          <p:cNvSpPr>
            <a:spLocks noGrp="1" noChangeArrowheads="1"/>
          </p:cNvSpPr>
          <p:nvPr>
            <p:ph type="sldNum" sz="quarter" idx="5"/>
          </p:nvPr>
        </p:nvSpPr>
        <p:spPr bwMode="auto">
          <a:xfrm>
            <a:off x="4022725" y="9723438"/>
            <a:ext cx="3076575"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48" tIns="49524" rIns="99048" bIns="49524" numCol="1" anchor="b" anchorCtr="0" compatLnSpc="1">
            <a:prstTxWarp prst="textNoShape">
              <a:avLst/>
            </a:prstTxWarp>
          </a:bodyPr>
          <a:lstStyle>
            <a:lvl1pPr algn="r" defTabSz="990600" eaLnBrk="1" hangingPunct="1">
              <a:defRPr sz="1300" b="0" smtClean="0">
                <a:latin typeface="Times New Roman" panose="02020603050405020304" pitchFamily="18" charset="0"/>
              </a:defRPr>
            </a:lvl1pPr>
          </a:lstStyle>
          <a:p>
            <a:pPr>
              <a:defRPr/>
            </a:pPr>
            <a:fld id="{55DF52DF-C422-40BA-8A22-52D97C07AF3F}" type="slidenum">
              <a:rPr lang="en-US" altLang="cs-CZ"/>
              <a:pPr>
                <a:defRPr/>
              </a:pPr>
              <a:t>‹#›</a:t>
            </a:fld>
            <a:endParaRPr lang="en-US" altLang="cs-CZ"/>
          </a:p>
        </p:txBody>
      </p:sp>
    </p:spTree>
    <p:extLst>
      <p:ext uri="{BB962C8B-B14F-4D97-AF65-F5344CB8AC3E}">
        <p14:creationId xmlns:p14="http://schemas.microsoft.com/office/powerpoint/2010/main" val="335430721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1143000" y="1122363"/>
            <a:ext cx="6858000" cy="2387600"/>
          </a:xfrm>
        </p:spPr>
        <p:txBody>
          <a:bodyPr anchor="b"/>
          <a:lstStyle>
            <a:lvl1pPr algn="ctr">
              <a:defRPr sz="6000"/>
            </a:lvl1pPr>
          </a:lstStyle>
          <a:p>
            <a:r>
              <a:rPr lang="cs-CZ"/>
              <a:t>Kliknutím lze upravit styl.</a:t>
            </a:r>
          </a:p>
        </p:txBody>
      </p:sp>
      <p:sp>
        <p:nvSpPr>
          <p:cNvPr id="3" name="Podnadpis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lze upravit styl předlohy.</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cs-CZ"/>
          </a:p>
        </p:txBody>
      </p:sp>
      <p:sp>
        <p:nvSpPr>
          <p:cNvPr id="6" name="Rectangle 6"/>
          <p:cNvSpPr>
            <a:spLocks noGrp="1" noChangeArrowheads="1"/>
          </p:cNvSpPr>
          <p:nvPr>
            <p:ph type="sldNum" sz="quarter" idx="12"/>
          </p:nvPr>
        </p:nvSpPr>
        <p:spPr>
          <a:ln/>
        </p:spPr>
        <p:txBody>
          <a:bodyPr/>
          <a:lstStyle>
            <a:lvl1pPr>
              <a:defRPr/>
            </a:lvl1pPr>
          </a:lstStyle>
          <a:p>
            <a:pPr>
              <a:defRPr/>
            </a:pPr>
            <a:fld id="{E20B8EF5-F6A2-4ADD-9BD4-0EC5EAEDF52F}" type="slidenum">
              <a:rPr lang="en-US" altLang="cs-CZ"/>
              <a:pPr>
                <a:defRPr/>
              </a:pPr>
              <a:t>‹#›</a:t>
            </a:fld>
            <a:endParaRPr lang="en-US" altLang="cs-CZ"/>
          </a:p>
        </p:txBody>
      </p:sp>
    </p:spTree>
    <p:extLst>
      <p:ext uri="{BB962C8B-B14F-4D97-AF65-F5344CB8AC3E}">
        <p14:creationId xmlns:p14="http://schemas.microsoft.com/office/powerpoint/2010/main" val="25741557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svislý text 2"/>
          <p:cNvSpPr>
            <a:spLocks noGrp="1"/>
          </p:cNvSpPr>
          <p:nvPr>
            <p:ph type="body" orient="vert" idx="1"/>
          </p:nvPr>
        </p:nvSpPr>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cs-CZ"/>
          </a:p>
        </p:txBody>
      </p:sp>
      <p:sp>
        <p:nvSpPr>
          <p:cNvPr id="6" name="Rectangle 6"/>
          <p:cNvSpPr>
            <a:spLocks noGrp="1" noChangeArrowheads="1"/>
          </p:cNvSpPr>
          <p:nvPr>
            <p:ph type="sldNum" sz="quarter" idx="12"/>
          </p:nvPr>
        </p:nvSpPr>
        <p:spPr>
          <a:ln/>
        </p:spPr>
        <p:txBody>
          <a:bodyPr/>
          <a:lstStyle>
            <a:lvl1pPr>
              <a:defRPr/>
            </a:lvl1pPr>
          </a:lstStyle>
          <a:p>
            <a:pPr>
              <a:defRPr/>
            </a:pPr>
            <a:fld id="{27809CB8-7D41-42C0-9A07-1637B9912DF3}" type="slidenum">
              <a:rPr lang="en-US" altLang="cs-CZ"/>
              <a:pPr>
                <a:defRPr/>
              </a:pPr>
              <a:t>‹#›</a:t>
            </a:fld>
            <a:endParaRPr lang="en-US" altLang="cs-CZ"/>
          </a:p>
        </p:txBody>
      </p:sp>
    </p:spTree>
    <p:extLst>
      <p:ext uri="{BB962C8B-B14F-4D97-AF65-F5344CB8AC3E}">
        <p14:creationId xmlns:p14="http://schemas.microsoft.com/office/powerpoint/2010/main" val="6947262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515100" y="609600"/>
            <a:ext cx="1943100" cy="5486400"/>
          </a:xfrm>
        </p:spPr>
        <p:txBody>
          <a:bodyPr vert="eaVert"/>
          <a:lstStyle/>
          <a:p>
            <a:r>
              <a:rPr lang="cs-CZ"/>
              <a:t>Kliknutím lze upravit styl.</a:t>
            </a:r>
          </a:p>
        </p:txBody>
      </p:sp>
      <p:sp>
        <p:nvSpPr>
          <p:cNvPr id="3" name="Zástupný symbol pro svislý text 2"/>
          <p:cNvSpPr>
            <a:spLocks noGrp="1"/>
          </p:cNvSpPr>
          <p:nvPr>
            <p:ph type="body" orient="vert" idx="1"/>
          </p:nvPr>
        </p:nvSpPr>
        <p:spPr>
          <a:xfrm>
            <a:off x="685800" y="609600"/>
            <a:ext cx="5676900" cy="5486400"/>
          </a:xfrm>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cs-CZ"/>
          </a:p>
        </p:txBody>
      </p:sp>
      <p:sp>
        <p:nvSpPr>
          <p:cNvPr id="6" name="Rectangle 6"/>
          <p:cNvSpPr>
            <a:spLocks noGrp="1" noChangeArrowheads="1"/>
          </p:cNvSpPr>
          <p:nvPr>
            <p:ph type="sldNum" sz="quarter" idx="12"/>
          </p:nvPr>
        </p:nvSpPr>
        <p:spPr>
          <a:ln/>
        </p:spPr>
        <p:txBody>
          <a:bodyPr/>
          <a:lstStyle>
            <a:lvl1pPr>
              <a:defRPr/>
            </a:lvl1pPr>
          </a:lstStyle>
          <a:p>
            <a:pPr>
              <a:defRPr/>
            </a:pPr>
            <a:fld id="{17DEEDAF-70E9-483E-ADC9-52E48E79AFD6}" type="slidenum">
              <a:rPr lang="en-US" altLang="cs-CZ"/>
              <a:pPr>
                <a:defRPr/>
              </a:pPr>
              <a:t>‹#›</a:t>
            </a:fld>
            <a:endParaRPr lang="en-US" altLang="cs-CZ"/>
          </a:p>
        </p:txBody>
      </p:sp>
    </p:spTree>
    <p:extLst>
      <p:ext uri="{BB962C8B-B14F-4D97-AF65-F5344CB8AC3E}">
        <p14:creationId xmlns:p14="http://schemas.microsoft.com/office/powerpoint/2010/main" val="31200148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idx="1"/>
          </p:nvPr>
        </p:nvSpPr>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cs-CZ"/>
          </a:p>
        </p:txBody>
      </p:sp>
      <p:sp>
        <p:nvSpPr>
          <p:cNvPr id="6" name="Rectangle 6"/>
          <p:cNvSpPr>
            <a:spLocks noGrp="1" noChangeArrowheads="1"/>
          </p:cNvSpPr>
          <p:nvPr>
            <p:ph type="sldNum" sz="quarter" idx="12"/>
          </p:nvPr>
        </p:nvSpPr>
        <p:spPr>
          <a:ln/>
        </p:spPr>
        <p:txBody>
          <a:bodyPr/>
          <a:lstStyle>
            <a:lvl1pPr>
              <a:defRPr/>
            </a:lvl1pPr>
          </a:lstStyle>
          <a:p>
            <a:pPr>
              <a:defRPr/>
            </a:pPr>
            <a:fld id="{8801402F-9FFD-47D6-AFA6-C98846241D29}" type="slidenum">
              <a:rPr lang="en-US" altLang="cs-CZ"/>
              <a:pPr>
                <a:defRPr/>
              </a:pPr>
              <a:t>‹#›</a:t>
            </a:fld>
            <a:endParaRPr lang="en-US" altLang="cs-CZ"/>
          </a:p>
        </p:txBody>
      </p:sp>
    </p:spTree>
    <p:extLst>
      <p:ext uri="{BB962C8B-B14F-4D97-AF65-F5344CB8AC3E}">
        <p14:creationId xmlns:p14="http://schemas.microsoft.com/office/powerpoint/2010/main" val="1723466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623888" y="1709738"/>
            <a:ext cx="7886700" cy="2852737"/>
          </a:xfrm>
        </p:spPr>
        <p:txBody>
          <a:bodyPr anchor="b"/>
          <a:lstStyle>
            <a:lvl1pPr>
              <a:defRPr sz="6000"/>
            </a:lvl1pPr>
          </a:lstStyle>
          <a:p>
            <a:r>
              <a:rPr lang="cs-CZ"/>
              <a:t>Kliknutím lze upravit styl.</a:t>
            </a:r>
          </a:p>
        </p:txBody>
      </p:sp>
      <p:sp>
        <p:nvSpPr>
          <p:cNvPr id="3" name="Zástupný symbol pro text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cs-CZ"/>
              <a:t>Kliknutím lze upravit styly předlohy textu.</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cs-CZ"/>
          </a:p>
        </p:txBody>
      </p:sp>
      <p:sp>
        <p:nvSpPr>
          <p:cNvPr id="6" name="Rectangle 6"/>
          <p:cNvSpPr>
            <a:spLocks noGrp="1" noChangeArrowheads="1"/>
          </p:cNvSpPr>
          <p:nvPr>
            <p:ph type="sldNum" sz="quarter" idx="12"/>
          </p:nvPr>
        </p:nvSpPr>
        <p:spPr>
          <a:ln/>
        </p:spPr>
        <p:txBody>
          <a:bodyPr/>
          <a:lstStyle>
            <a:lvl1pPr>
              <a:defRPr/>
            </a:lvl1pPr>
          </a:lstStyle>
          <a:p>
            <a:pPr>
              <a:defRPr/>
            </a:pPr>
            <a:fld id="{2D8E99EB-EC31-4EFE-AB48-4490DB6033C4}" type="slidenum">
              <a:rPr lang="en-US" altLang="cs-CZ"/>
              <a:pPr>
                <a:defRPr/>
              </a:pPr>
              <a:t>‹#›</a:t>
            </a:fld>
            <a:endParaRPr lang="en-US" altLang="cs-CZ"/>
          </a:p>
        </p:txBody>
      </p:sp>
    </p:spTree>
    <p:extLst>
      <p:ext uri="{BB962C8B-B14F-4D97-AF65-F5344CB8AC3E}">
        <p14:creationId xmlns:p14="http://schemas.microsoft.com/office/powerpoint/2010/main" val="39014026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sz="half" idx="1"/>
          </p:nvPr>
        </p:nvSpPr>
        <p:spPr>
          <a:xfrm>
            <a:off x="685800" y="1981200"/>
            <a:ext cx="3810000" cy="4114800"/>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981200"/>
            <a:ext cx="3810000" cy="4114800"/>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cs-CZ"/>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cs-CZ"/>
          </a:p>
        </p:txBody>
      </p:sp>
      <p:sp>
        <p:nvSpPr>
          <p:cNvPr id="7" name="Rectangle 6"/>
          <p:cNvSpPr>
            <a:spLocks noGrp="1" noChangeArrowheads="1"/>
          </p:cNvSpPr>
          <p:nvPr>
            <p:ph type="sldNum" sz="quarter" idx="12"/>
          </p:nvPr>
        </p:nvSpPr>
        <p:spPr>
          <a:ln/>
        </p:spPr>
        <p:txBody>
          <a:bodyPr/>
          <a:lstStyle>
            <a:lvl1pPr>
              <a:defRPr/>
            </a:lvl1pPr>
          </a:lstStyle>
          <a:p>
            <a:pPr>
              <a:defRPr/>
            </a:pPr>
            <a:fld id="{54AC1E2A-4959-4081-BF16-3EBFFBD47A9E}" type="slidenum">
              <a:rPr lang="en-US" altLang="cs-CZ"/>
              <a:pPr>
                <a:defRPr/>
              </a:pPr>
              <a:t>‹#›</a:t>
            </a:fld>
            <a:endParaRPr lang="en-US" altLang="cs-CZ"/>
          </a:p>
        </p:txBody>
      </p:sp>
    </p:spTree>
    <p:extLst>
      <p:ext uri="{BB962C8B-B14F-4D97-AF65-F5344CB8AC3E}">
        <p14:creationId xmlns:p14="http://schemas.microsoft.com/office/powerpoint/2010/main" val="10441551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630238" y="365125"/>
            <a:ext cx="7886700" cy="1325563"/>
          </a:xfrm>
        </p:spPr>
        <p:txBody>
          <a:bodyPr/>
          <a:lstStyle/>
          <a:p>
            <a:r>
              <a:rPr lang="cs-CZ"/>
              <a:t>Kliknutím lze upravit styl.</a:t>
            </a:r>
          </a:p>
        </p:txBody>
      </p:sp>
      <p:sp>
        <p:nvSpPr>
          <p:cNvPr id="3" name="Zástupný symbol pro text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4" name="Zástupný symbol pro obsah 3"/>
          <p:cNvSpPr>
            <a:spLocks noGrp="1"/>
          </p:cNvSpPr>
          <p:nvPr>
            <p:ph sz="half" idx="2"/>
          </p:nvPr>
        </p:nvSpPr>
        <p:spPr>
          <a:xfrm>
            <a:off x="630238" y="2505075"/>
            <a:ext cx="3868737" cy="368458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6" name="Zástupný symbol pro obsah 5"/>
          <p:cNvSpPr>
            <a:spLocks noGrp="1"/>
          </p:cNvSpPr>
          <p:nvPr>
            <p:ph sz="quarter" idx="4"/>
          </p:nvPr>
        </p:nvSpPr>
        <p:spPr>
          <a:xfrm>
            <a:off x="4629150" y="2505075"/>
            <a:ext cx="3887788" cy="368458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cs-CZ"/>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cs-CZ"/>
          </a:p>
        </p:txBody>
      </p:sp>
      <p:sp>
        <p:nvSpPr>
          <p:cNvPr id="9" name="Rectangle 6"/>
          <p:cNvSpPr>
            <a:spLocks noGrp="1" noChangeArrowheads="1"/>
          </p:cNvSpPr>
          <p:nvPr>
            <p:ph type="sldNum" sz="quarter" idx="12"/>
          </p:nvPr>
        </p:nvSpPr>
        <p:spPr>
          <a:ln/>
        </p:spPr>
        <p:txBody>
          <a:bodyPr/>
          <a:lstStyle>
            <a:lvl1pPr>
              <a:defRPr/>
            </a:lvl1pPr>
          </a:lstStyle>
          <a:p>
            <a:pPr>
              <a:defRPr/>
            </a:pPr>
            <a:fld id="{F970F593-896A-45B7-81C1-7A0C228ECF11}" type="slidenum">
              <a:rPr lang="en-US" altLang="cs-CZ"/>
              <a:pPr>
                <a:defRPr/>
              </a:pPr>
              <a:t>‹#›</a:t>
            </a:fld>
            <a:endParaRPr lang="en-US" altLang="cs-CZ"/>
          </a:p>
        </p:txBody>
      </p:sp>
    </p:spTree>
    <p:extLst>
      <p:ext uri="{BB962C8B-B14F-4D97-AF65-F5344CB8AC3E}">
        <p14:creationId xmlns:p14="http://schemas.microsoft.com/office/powerpoint/2010/main" val="19274642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cs-CZ"/>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cs-CZ"/>
          </a:p>
        </p:txBody>
      </p:sp>
      <p:sp>
        <p:nvSpPr>
          <p:cNvPr id="5" name="Rectangle 6"/>
          <p:cNvSpPr>
            <a:spLocks noGrp="1" noChangeArrowheads="1"/>
          </p:cNvSpPr>
          <p:nvPr>
            <p:ph type="sldNum" sz="quarter" idx="12"/>
          </p:nvPr>
        </p:nvSpPr>
        <p:spPr>
          <a:ln/>
        </p:spPr>
        <p:txBody>
          <a:bodyPr/>
          <a:lstStyle>
            <a:lvl1pPr>
              <a:defRPr/>
            </a:lvl1pPr>
          </a:lstStyle>
          <a:p>
            <a:pPr>
              <a:defRPr/>
            </a:pPr>
            <a:fld id="{31C270CD-BEF0-485D-A713-6CF0D5AC8969}" type="slidenum">
              <a:rPr lang="en-US" altLang="cs-CZ"/>
              <a:pPr>
                <a:defRPr/>
              </a:pPr>
              <a:t>‹#›</a:t>
            </a:fld>
            <a:endParaRPr lang="en-US" altLang="cs-CZ"/>
          </a:p>
        </p:txBody>
      </p:sp>
    </p:spTree>
    <p:extLst>
      <p:ext uri="{BB962C8B-B14F-4D97-AF65-F5344CB8AC3E}">
        <p14:creationId xmlns:p14="http://schemas.microsoft.com/office/powerpoint/2010/main" val="12741657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cs-CZ"/>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cs-CZ"/>
          </a:p>
        </p:txBody>
      </p:sp>
      <p:sp>
        <p:nvSpPr>
          <p:cNvPr id="4" name="Rectangle 6"/>
          <p:cNvSpPr>
            <a:spLocks noGrp="1" noChangeArrowheads="1"/>
          </p:cNvSpPr>
          <p:nvPr>
            <p:ph type="sldNum" sz="quarter" idx="12"/>
          </p:nvPr>
        </p:nvSpPr>
        <p:spPr>
          <a:ln/>
        </p:spPr>
        <p:txBody>
          <a:bodyPr/>
          <a:lstStyle>
            <a:lvl1pPr>
              <a:defRPr/>
            </a:lvl1pPr>
          </a:lstStyle>
          <a:p>
            <a:pPr>
              <a:defRPr/>
            </a:pPr>
            <a:fld id="{5748E1A1-2694-418F-A0C8-386C3FF274CC}" type="slidenum">
              <a:rPr lang="en-US" altLang="cs-CZ"/>
              <a:pPr>
                <a:defRPr/>
              </a:pPr>
              <a:t>‹#›</a:t>
            </a:fld>
            <a:endParaRPr lang="en-US" altLang="cs-CZ"/>
          </a:p>
        </p:txBody>
      </p:sp>
    </p:spTree>
    <p:extLst>
      <p:ext uri="{BB962C8B-B14F-4D97-AF65-F5344CB8AC3E}">
        <p14:creationId xmlns:p14="http://schemas.microsoft.com/office/powerpoint/2010/main" val="6245860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630238" y="457200"/>
            <a:ext cx="2949575" cy="1600200"/>
          </a:xfrm>
        </p:spPr>
        <p:txBody>
          <a:bodyPr anchor="b"/>
          <a:lstStyle>
            <a:lvl1pPr>
              <a:defRPr sz="3200"/>
            </a:lvl1pPr>
          </a:lstStyle>
          <a:p>
            <a:r>
              <a:rPr lang="cs-CZ"/>
              <a:t>Kliknutím lze upravit styl.</a:t>
            </a:r>
          </a:p>
        </p:txBody>
      </p:sp>
      <p:sp>
        <p:nvSpPr>
          <p:cNvPr id="3" name="Zástupný symbol pro obsah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Kliknutím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cs-CZ"/>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cs-CZ"/>
          </a:p>
        </p:txBody>
      </p:sp>
      <p:sp>
        <p:nvSpPr>
          <p:cNvPr id="7" name="Rectangle 6"/>
          <p:cNvSpPr>
            <a:spLocks noGrp="1" noChangeArrowheads="1"/>
          </p:cNvSpPr>
          <p:nvPr>
            <p:ph type="sldNum" sz="quarter" idx="12"/>
          </p:nvPr>
        </p:nvSpPr>
        <p:spPr>
          <a:ln/>
        </p:spPr>
        <p:txBody>
          <a:bodyPr/>
          <a:lstStyle>
            <a:lvl1pPr>
              <a:defRPr/>
            </a:lvl1pPr>
          </a:lstStyle>
          <a:p>
            <a:pPr>
              <a:defRPr/>
            </a:pPr>
            <a:fld id="{F6DB8FAD-4034-48F3-9546-206386EADEFA}" type="slidenum">
              <a:rPr lang="en-US" altLang="cs-CZ"/>
              <a:pPr>
                <a:defRPr/>
              </a:pPr>
              <a:t>‹#›</a:t>
            </a:fld>
            <a:endParaRPr lang="en-US" altLang="cs-CZ"/>
          </a:p>
        </p:txBody>
      </p:sp>
    </p:spTree>
    <p:extLst>
      <p:ext uri="{BB962C8B-B14F-4D97-AF65-F5344CB8AC3E}">
        <p14:creationId xmlns:p14="http://schemas.microsoft.com/office/powerpoint/2010/main" val="20436030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630238" y="457200"/>
            <a:ext cx="2949575" cy="1600200"/>
          </a:xfrm>
        </p:spPr>
        <p:txBody>
          <a:bodyPr anchor="b"/>
          <a:lstStyle>
            <a:lvl1pPr>
              <a:defRPr sz="3200"/>
            </a:lvl1pPr>
          </a:lstStyle>
          <a:p>
            <a:r>
              <a:rPr lang="cs-CZ"/>
              <a:t>Kliknutím lze upravit styl.</a:t>
            </a:r>
          </a:p>
        </p:txBody>
      </p:sp>
      <p:sp>
        <p:nvSpPr>
          <p:cNvPr id="3" name="Zástupný symbol pro obrázek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a:p>
        </p:txBody>
      </p:sp>
      <p:sp>
        <p:nvSpPr>
          <p:cNvPr id="4" name="Zástupný symbol pro text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Kliknutím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cs-CZ"/>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cs-CZ"/>
          </a:p>
        </p:txBody>
      </p:sp>
      <p:sp>
        <p:nvSpPr>
          <p:cNvPr id="7" name="Rectangle 6"/>
          <p:cNvSpPr>
            <a:spLocks noGrp="1" noChangeArrowheads="1"/>
          </p:cNvSpPr>
          <p:nvPr>
            <p:ph type="sldNum" sz="quarter" idx="12"/>
          </p:nvPr>
        </p:nvSpPr>
        <p:spPr>
          <a:ln/>
        </p:spPr>
        <p:txBody>
          <a:bodyPr/>
          <a:lstStyle>
            <a:lvl1pPr>
              <a:defRPr/>
            </a:lvl1pPr>
          </a:lstStyle>
          <a:p>
            <a:pPr>
              <a:defRPr/>
            </a:pPr>
            <a:fld id="{3B54CFF6-D3E5-4EE4-81F0-61D1492BAE3D}" type="slidenum">
              <a:rPr lang="en-US" altLang="cs-CZ"/>
              <a:pPr>
                <a:defRPr/>
              </a:pPr>
              <a:t>‹#›</a:t>
            </a:fld>
            <a:endParaRPr lang="en-US" altLang="cs-CZ"/>
          </a:p>
        </p:txBody>
      </p:sp>
    </p:spTree>
    <p:extLst>
      <p:ext uri="{BB962C8B-B14F-4D97-AF65-F5344CB8AC3E}">
        <p14:creationId xmlns:p14="http://schemas.microsoft.com/office/powerpoint/2010/main" val="34801938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cs-CZ"/>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cs-CZ"/>
              <a:t>Click to edit Master text styles</a:t>
            </a:r>
          </a:p>
          <a:p>
            <a:pPr lvl="1"/>
            <a:r>
              <a:rPr lang="en-US" altLang="cs-CZ"/>
              <a:t>Second level</a:t>
            </a:r>
          </a:p>
          <a:p>
            <a:pPr lvl="2"/>
            <a:r>
              <a:rPr lang="en-US" altLang="cs-CZ"/>
              <a:t>Third level</a:t>
            </a:r>
          </a:p>
          <a:p>
            <a:pPr lvl="3"/>
            <a:r>
              <a:rPr lang="en-US" altLang="cs-CZ"/>
              <a:t>Fourth level</a:t>
            </a:r>
          </a:p>
          <a:p>
            <a:pPr lvl="4"/>
            <a:r>
              <a:rPr lang="en-US" altLang="cs-CZ"/>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b="0" smtClean="0">
                <a:latin typeface="+mn-lt"/>
              </a:defRPr>
            </a:lvl1pPr>
          </a:lstStyle>
          <a:p>
            <a:pPr>
              <a:defRPr/>
            </a:pPr>
            <a:endParaRPr lang="en-US" altLang="cs-CZ"/>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b="0" smtClean="0">
                <a:latin typeface="+mn-lt"/>
              </a:defRPr>
            </a:lvl1pPr>
          </a:lstStyle>
          <a:p>
            <a:pPr>
              <a:defRPr/>
            </a:pPr>
            <a:endParaRPr lang="en-US" altLang="cs-CZ"/>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b="0" smtClean="0">
                <a:latin typeface="+mn-lt"/>
              </a:defRPr>
            </a:lvl1pPr>
          </a:lstStyle>
          <a:p>
            <a:pPr>
              <a:defRPr/>
            </a:pPr>
            <a:fld id="{A01C800C-598A-481E-B9B0-66B88E669DAF}" type="slidenum">
              <a:rPr lang="en-US" altLang="cs-CZ"/>
              <a:pPr>
                <a:defRPr/>
              </a:pPr>
              <a:t>‹#›</a:t>
            </a:fld>
            <a:endParaRPr lang="en-US" altLang="cs-CZ"/>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anose="02020603050405020304" pitchFamily="18" charset="0"/>
        </a:defRPr>
      </a:lvl2pPr>
      <a:lvl3pPr algn="ctr" rtl="0" eaLnBrk="0" fontAlgn="base" hangingPunct="0">
        <a:spcBef>
          <a:spcPct val="0"/>
        </a:spcBef>
        <a:spcAft>
          <a:spcPct val="0"/>
        </a:spcAft>
        <a:defRPr sz="4400">
          <a:solidFill>
            <a:schemeClr val="tx2"/>
          </a:solidFill>
          <a:latin typeface="Times New Roman" panose="02020603050405020304" pitchFamily="18" charset="0"/>
        </a:defRPr>
      </a:lvl3pPr>
      <a:lvl4pPr algn="ctr" rtl="0" eaLnBrk="0" fontAlgn="base" hangingPunct="0">
        <a:spcBef>
          <a:spcPct val="0"/>
        </a:spcBef>
        <a:spcAft>
          <a:spcPct val="0"/>
        </a:spcAft>
        <a:defRPr sz="4400">
          <a:solidFill>
            <a:schemeClr val="tx2"/>
          </a:solidFill>
          <a:latin typeface="Times New Roman" panose="02020603050405020304" pitchFamily="18" charset="0"/>
        </a:defRPr>
      </a:lvl4pPr>
      <a:lvl5pPr algn="ctr" rtl="0" eaLnBrk="0" fontAlgn="base" hangingPunct="0">
        <a:spcBef>
          <a:spcPct val="0"/>
        </a:spcBef>
        <a:spcAft>
          <a:spcPct val="0"/>
        </a:spcAft>
        <a:defRPr sz="4400">
          <a:solidFill>
            <a:schemeClr val="tx2"/>
          </a:solidFill>
          <a:latin typeface="Times New Roman" panose="02020603050405020304" pitchFamily="18" charset="0"/>
        </a:defRPr>
      </a:lvl5pPr>
      <a:lvl6pPr marL="457200" algn="ctr" rtl="0" fontAlgn="base">
        <a:spcBef>
          <a:spcPct val="0"/>
        </a:spcBef>
        <a:spcAft>
          <a:spcPct val="0"/>
        </a:spcAft>
        <a:defRPr sz="4400">
          <a:solidFill>
            <a:schemeClr val="tx2"/>
          </a:solidFill>
          <a:latin typeface="Times New Roman" panose="02020603050405020304" pitchFamily="18" charset="0"/>
        </a:defRPr>
      </a:lvl6pPr>
      <a:lvl7pPr marL="914400" algn="ctr" rtl="0" fontAlgn="base">
        <a:spcBef>
          <a:spcPct val="0"/>
        </a:spcBef>
        <a:spcAft>
          <a:spcPct val="0"/>
        </a:spcAft>
        <a:defRPr sz="4400">
          <a:solidFill>
            <a:schemeClr val="tx2"/>
          </a:solidFill>
          <a:latin typeface="Times New Roman" panose="02020603050405020304" pitchFamily="18" charset="0"/>
        </a:defRPr>
      </a:lvl7pPr>
      <a:lvl8pPr marL="1371600" algn="ctr" rtl="0" fontAlgn="base">
        <a:spcBef>
          <a:spcPct val="0"/>
        </a:spcBef>
        <a:spcAft>
          <a:spcPct val="0"/>
        </a:spcAft>
        <a:defRPr sz="4400">
          <a:solidFill>
            <a:schemeClr val="tx2"/>
          </a:solidFill>
          <a:latin typeface="Times New Roman" panose="02020603050405020304" pitchFamily="18" charset="0"/>
        </a:defRPr>
      </a:lvl8pPr>
      <a:lvl9pPr marL="1828800" algn="ctr" rtl="0" fontAlgn="base">
        <a:spcBef>
          <a:spcPct val="0"/>
        </a:spcBef>
        <a:spcAft>
          <a:spcPct val="0"/>
        </a:spcAft>
        <a:defRPr sz="4400">
          <a:solidFill>
            <a:schemeClr val="tx2"/>
          </a:solidFill>
          <a:latin typeface="Times New Roman" panose="02020603050405020304" pitchFamily="18"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tiff"/><Relationship Id="rId3" Type="http://schemas.openxmlformats.org/officeDocument/2006/relationships/oleObject" Target="../embeddings/oleObject1.bin"/><Relationship Id="rId7" Type="http://schemas.openxmlformats.org/officeDocument/2006/relationships/image" Target="../media/image5.pn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7.xml"/><Relationship Id="rId1" Type="http://schemas.openxmlformats.org/officeDocument/2006/relationships/vmlDrawing" Target="../drawings/vmlDrawing4.vml"/><Relationship Id="rId4" Type="http://schemas.openxmlformats.org/officeDocument/2006/relationships/image" Target="../media/image19.wmf"/></Relationships>
</file>

<file path=ppt/slides/_rels/slide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5.wmf"/><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7.wmf"/><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8.wmf"/><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9.wmf"/><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0.wmf"/><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1.wm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jpeg"/><Relationship Id="rId7" Type="http://schemas.openxmlformats.org/officeDocument/2006/relationships/image" Target="../media/image10.png"/><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oleObject" Target="../embeddings/oleObject4.bin"/><Relationship Id="rId5" Type="http://schemas.openxmlformats.org/officeDocument/2006/relationships/image" Target="../media/image9.png"/><Relationship Id="rId4" Type="http://schemas.openxmlformats.org/officeDocument/2006/relationships/oleObject" Target="../embeddings/oleObject3.bin"/></Relationships>
</file>

<file path=ppt/slides/_rels/slide40.xml.rels><?xml version="1.0" encoding="UTF-8" standalone="yes"?>
<Relationships xmlns="http://schemas.openxmlformats.org/package/2006/relationships"><Relationship Id="rId2" Type="http://schemas.openxmlformats.org/officeDocument/2006/relationships/image" Target="../media/image32.wmf"/><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4.wmf"/><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8" Type="http://schemas.openxmlformats.org/officeDocument/2006/relationships/hyperlink" Target="../2010/Q334" TargetMode="External"/><Relationship Id="rId3" Type="http://schemas.openxmlformats.org/officeDocument/2006/relationships/hyperlink" Target="../2010/Q157" TargetMode="External"/><Relationship Id="rId7" Type="http://schemas.openxmlformats.org/officeDocument/2006/relationships/hyperlink" Target="../2010/Q274" TargetMode="External"/><Relationship Id="rId2" Type="http://schemas.openxmlformats.org/officeDocument/2006/relationships/hyperlink" Target="../2010/Q272" TargetMode="External"/><Relationship Id="rId1" Type="http://schemas.openxmlformats.org/officeDocument/2006/relationships/slideLayout" Target="../slideLayouts/slideLayout7.xml"/><Relationship Id="rId6" Type="http://schemas.openxmlformats.org/officeDocument/2006/relationships/hyperlink" Target="../2010/Q248" TargetMode="External"/><Relationship Id="rId5" Type="http://schemas.openxmlformats.org/officeDocument/2006/relationships/hyperlink" Target="../2010/Q241" TargetMode="External"/><Relationship Id="rId4" Type="http://schemas.openxmlformats.org/officeDocument/2006/relationships/hyperlink" Target="../2010/Q219"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39.wmf"/><Relationship Id="rId2" Type="http://schemas.openxmlformats.org/officeDocument/2006/relationships/image" Target="../media/image38.wmf"/><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2.wmf"/><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43.wmf"/><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44.wmf"/><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45.emf"/><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Object 3"/>
          <p:cNvGraphicFramePr>
            <a:graphicFrameLocks noChangeAspect="1"/>
          </p:cNvGraphicFramePr>
          <p:nvPr/>
        </p:nvGraphicFramePr>
        <p:xfrm>
          <a:off x="533400" y="1268413"/>
          <a:ext cx="8077200" cy="4884737"/>
        </p:xfrm>
        <a:graphic>
          <a:graphicData uri="http://schemas.openxmlformats.org/presentationml/2006/ole">
            <mc:AlternateContent xmlns:mc="http://schemas.openxmlformats.org/markup-compatibility/2006">
              <mc:Choice xmlns:v="urn:schemas-microsoft-com:vml" Requires="v">
                <p:oleObj spid="_x0000_s4138" name="CorelDRAW" r:id="rId3" imgW="6112080" imgH="3831120" progId="">
                  <p:embed/>
                </p:oleObj>
              </mc:Choice>
              <mc:Fallback>
                <p:oleObj name="CorelDRAW" r:id="rId3" imgW="6112080" imgH="3831120" progId="">
                  <p:embed/>
                  <p:pic>
                    <p:nvPicPr>
                      <p:cNvPr id="8195"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1268413"/>
                        <a:ext cx="8077200" cy="4884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5" name="Text Box 4"/>
          <p:cNvSpPr txBox="1">
            <a:spLocks noChangeArrowheads="1"/>
          </p:cNvSpPr>
          <p:nvPr/>
        </p:nvSpPr>
        <p:spPr bwMode="auto">
          <a:xfrm>
            <a:off x="571500" y="2173288"/>
            <a:ext cx="8001000" cy="14126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r>
              <a:rPr lang="cs-CZ" altLang="cs-CZ" sz="2800" b="1">
                <a:solidFill>
                  <a:srgbClr val="CC0000"/>
                </a:solidFill>
                <a:latin typeface="+mj-lt"/>
                <a:cs typeface="Times New Roman" panose="02020603050405020304" pitchFamily="18" charset="0"/>
              </a:rPr>
              <a:t>Protein characterization by mass spectrometry</a:t>
            </a:r>
            <a:endParaRPr lang="cs-CZ" altLang="cs-CZ" sz="2800" b="1">
              <a:solidFill>
                <a:srgbClr val="CC0000"/>
              </a:solidFill>
              <a:latin typeface="+mj-lt"/>
            </a:endParaRPr>
          </a:p>
          <a:p>
            <a:pPr algn="ctr" eaLnBrk="0" hangingPunct="0">
              <a:spcAft>
                <a:spcPct val="35000"/>
              </a:spcAft>
            </a:pPr>
            <a:endParaRPr lang="en-US" altLang="cs-CZ" sz="800" b="1">
              <a:latin typeface="+mj-lt"/>
            </a:endParaRPr>
          </a:p>
          <a:p>
            <a:pPr algn="ctr" eaLnBrk="0" hangingPunct="0">
              <a:spcAft>
                <a:spcPct val="35000"/>
              </a:spcAft>
            </a:pPr>
            <a:r>
              <a:rPr lang="en-US" altLang="cs-CZ" sz="2000" b="1">
                <a:latin typeface="+mj-lt"/>
              </a:rPr>
              <a:t>C7250</a:t>
            </a:r>
            <a:endParaRPr lang="cs-CZ" altLang="cs-CZ" sz="2000" b="1">
              <a:latin typeface="+mj-lt"/>
            </a:endParaRPr>
          </a:p>
          <a:p>
            <a:pPr algn="ctr" eaLnBrk="0" hangingPunct="0"/>
            <a:r>
              <a:rPr lang="cs-CZ" altLang="cs-CZ" sz="2000" b="1">
                <a:latin typeface="+mj-lt"/>
              </a:rPr>
              <a:t>Part II</a:t>
            </a:r>
            <a:endParaRPr lang="en-US" altLang="cs-CZ" sz="2000" b="1">
              <a:latin typeface="+mj-lt"/>
            </a:endParaRPr>
          </a:p>
        </p:txBody>
      </p:sp>
      <p:sp>
        <p:nvSpPr>
          <p:cNvPr id="16" name="Text Box 1554"/>
          <p:cNvSpPr txBox="1">
            <a:spLocks noChangeArrowheads="1"/>
          </p:cNvSpPr>
          <p:nvPr/>
        </p:nvSpPr>
        <p:spPr bwMode="auto">
          <a:xfrm>
            <a:off x="4400212" y="3860800"/>
            <a:ext cx="3038011" cy="1600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cs-CZ" altLang="cs-CZ" sz="1800" b="1" dirty="0">
                <a:latin typeface="+mj-lt"/>
                <a:cs typeface="Times New Roman" panose="02020603050405020304" pitchFamily="18" charset="0"/>
              </a:rPr>
              <a:t>Zbyněk Zdráhal</a:t>
            </a:r>
            <a:endParaRPr lang="en-US" altLang="cs-CZ" sz="1800" b="1" dirty="0">
              <a:latin typeface="+mj-lt"/>
              <a:cs typeface="Times New Roman" panose="02020603050405020304" pitchFamily="18" charset="0"/>
            </a:endParaRPr>
          </a:p>
          <a:p>
            <a:pPr algn="ctr"/>
            <a:endParaRPr lang="en-US" altLang="cs-CZ" sz="800" b="1" dirty="0">
              <a:latin typeface="+mj-lt"/>
              <a:cs typeface="Times New Roman" panose="02020603050405020304" pitchFamily="18" charset="0"/>
            </a:endParaRPr>
          </a:p>
          <a:p>
            <a:pPr algn="ctr"/>
            <a:r>
              <a:rPr lang="cs-CZ" altLang="cs-CZ" sz="1800" b="0" i="1">
                <a:latin typeface="+mj-lt"/>
              </a:rPr>
              <a:t>RG Proteomics, </a:t>
            </a:r>
            <a:r>
              <a:rPr lang="cs-CZ" altLang="cs-CZ" sz="1800" b="0" i="1" dirty="0">
                <a:latin typeface="+mj-lt"/>
              </a:rPr>
              <a:t>CEITEC-MU</a:t>
            </a:r>
            <a:endParaRPr lang="en-US" altLang="cs-CZ" sz="1800" b="0" i="1" dirty="0">
              <a:latin typeface="+mj-lt"/>
            </a:endParaRPr>
          </a:p>
          <a:p>
            <a:pPr algn="ctr"/>
            <a:r>
              <a:rPr lang="cs-CZ" altLang="cs-CZ" sz="1800" b="0" i="1">
                <a:latin typeface="+mj-lt"/>
              </a:rPr>
              <a:t>Proteomics </a:t>
            </a:r>
            <a:r>
              <a:rPr lang="en-US" altLang="cs-CZ" sz="1800" b="0" i="1">
                <a:latin typeface="+mj-lt"/>
              </a:rPr>
              <a:t>C</a:t>
            </a:r>
            <a:r>
              <a:rPr lang="cs-CZ" altLang="cs-CZ" sz="1800" b="0" i="1">
                <a:latin typeface="+mj-lt"/>
              </a:rPr>
              <a:t>F, </a:t>
            </a:r>
            <a:r>
              <a:rPr lang="cs-CZ" altLang="cs-CZ" sz="1800" b="0" i="1" dirty="0">
                <a:latin typeface="+mj-lt"/>
              </a:rPr>
              <a:t>CEITEC-MU</a:t>
            </a:r>
            <a:endParaRPr lang="en-US" altLang="cs-CZ" sz="1800" b="0" i="1" dirty="0">
              <a:latin typeface="+mj-lt"/>
            </a:endParaRPr>
          </a:p>
          <a:p>
            <a:pPr algn="ctr"/>
            <a:r>
              <a:rPr lang="cs-CZ" altLang="cs-CZ" sz="1800" b="0" i="1">
                <a:latin typeface="+mj-lt"/>
              </a:rPr>
              <a:t>NCBR FS MU</a:t>
            </a:r>
            <a:r>
              <a:rPr lang="en-US" altLang="cs-CZ" sz="1800" b="0" i="1">
                <a:latin typeface="+mj-lt"/>
              </a:rPr>
              <a:t> </a:t>
            </a:r>
            <a:endParaRPr lang="cs-CZ" altLang="cs-CZ" sz="1800" b="0" i="1" dirty="0">
              <a:latin typeface="+mj-lt"/>
            </a:endParaRPr>
          </a:p>
          <a:p>
            <a:pPr algn="ctr"/>
            <a:r>
              <a:rPr lang="cs-CZ" altLang="cs-CZ" sz="1800" b="0" i="1" dirty="0">
                <a:latin typeface="+mj-lt"/>
              </a:rPr>
              <a:t>zdrahal@sci.muni.cz</a:t>
            </a:r>
            <a:endParaRPr lang="en-US" altLang="cs-CZ" sz="1800" b="0" i="1" dirty="0">
              <a:latin typeface="+mj-lt"/>
            </a:endParaRPr>
          </a:p>
        </p:txBody>
      </p:sp>
      <p:grpSp>
        <p:nvGrpSpPr>
          <p:cNvPr id="17" name="Group 1555"/>
          <p:cNvGrpSpPr>
            <a:grpSpLocks/>
          </p:cNvGrpSpPr>
          <p:nvPr/>
        </p:nvGrpSpPr>
        <p:grpSpPr bwMode="auto">
          <a:xfrm>
            <a:off x="107950" y="188913"/>
            <a:ext cx="3644903" cy="865187"/>
            <a:chOff x="188" y="300"/>
            <a:chExt cx="2296" cy="545"/>
          </a:xfrm>
        </p:grpSpPr>
        <p:pic>
          <p:nvPicPr>
            <p:cNvPr id="18" name="Picture 1556" descr="LOGO"/>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88" y="300"/>
              <a:ext cx="454" cy="545"/>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557"/>
            <p:cNvSpPr>
              <a:spLocks noChangeArrowheads="1"/>
            </p:cNvSpPr>
            <p:nvPr/>
          </p:nvSpPr>
          <p:spPr bwMode="auto">
            <a:xfrm>
              <a:off x="566" y="305"/>
              <a:ext cx="1918" cy="4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ltLang="cs-CZ" sz="1400" b="1">
                  <a:latin typeface="Franklin Gothic Medium" panose="020B0603020102020204" pitchFamily="34" charset="0"/>
                </a:rPr>
                <a:t>Functional G</a:t>
              </a:r>
              <a:r>
                <a:rPr lang="en-US" altLang="cs-CZ" sz="1400" b="1">
                  <a:latin typeface="Franklin Gothic Medium" panose="020B0603020102020204" pitchFamily="34" charset="0"/>
                </a:rPr>
                <a:t>enomi</a:t>
              </a:r>
              <a:r>
                <a:rPr lang="cs-CZ" altLang="cs-CZ" sz="1400" b="1">
                  <a:latin typeface="Franklin Gothic Medium" panose="020B0603020102020204" pitchFamily="34" charset="0"/>
                </a:rPr>
                <a:t>cs</a:t>
              </a:r>
              <a:r>
                <a:rPr lang="en-US" altLang="cs-CZ" sz="1400" b="1">
                  <a:latin typeface="Franklin Gothic Medium" panose="020B0603020102020204" pitchFamily="34" charset="0"/>
                </a:rPr>
                <a:t> a</a:t>
              </a:r>
              <a:r>
                <a:rPr lang="cs-CZ" altLang="cs-CZ" sz="1400" b="1">
                  <a:latin typeface="Franklin Gothic Medium" panose="020B0603020102020204" pitchFamily="34" charset="0"/>
                </a:rPr>
                <a:t>nd</a:t>
              </a:r>
              <a:r>
                <a:rPr lang="en-US" altLang="cs-CZ" sz="1400" b="1">
                  <a:latin typeface="Franklin Gothic Medium" panose="020B0603020102020204" pitchFamily="34" charset="0"/>
                </a:rPr>
                <a:t> </a:t>
              </a:r>
              <a:r>
                <a:rPr lang="cs-CZ" altLang="cs-CZ" sz="1400" b="1">
                  <a:latin typeface="Franklin Gothic Medium" panose="020B0603020102020204" pitchFamily="34" charset="0"/>
                </a:rPr>
                <a:t>Pro</a:t>
              </a:r>
              <a:r>
                <a:rPr lang="en-US" altLang="cs-CZ" sz="1400" b="1">
                  <a:latin typeface="Franklin Gothic Medium" panose="020B0603020102020204" pitchFamily="34" charset="0"/>
                </a:rPr>
                <a:t>teomi</a:t>
              </a:r>
              <a:r>
                <a:rPr lang="cs-CZ" altLang="cs-CZ" sz="1400" b="1">
                  <a:latin typeface="Franklin Gothic Medium" panose="020B0603020102020204" pitchFamily="34" charset="0"/>
                </a:rPr>
                <a:t>cs</a:t>
              </a:r>
              <a:endParaRPr lang="en-US" altLang="cs-CZ" sz="1400" b="1">
                <a:latin typeface="Franklin Gothic Medium" panose="020B0603020102020204" pitchFamily="34" charset="0"/>
              </a:endParaRPr>
            </a:p>
            <a:p>
              <a:r>
                <a:rPr lang="en-US" altLang="cs-CZ" sz="1200">
                  <a:latin typeface="Franklin Gothic Medium" panose="020B0603020102020204" pitchFamily="34" charset="0"/>
                </a:rPr>
                <a:t>N</a:t>
              </a:r>
              <a:r>
                <a:rPr lang="cs-CZ" altLang="cs-CZ" sz="1200">
                  <a:latin typeface="Franklin Gothic Medium" panose="020B0603020102020204" pitchFamily="34" charset="0"/>
                </a:rPr>
                <a:t>ational Centre for Biomolecular Research</a:t>
              </a:r>
              <a:endParaRPr lang="en-US" altLang="cs-CZ" sz="1200">
                <a:latin typeface="Franklin Gothic Medium" panose="020B0603020102020204" pitchFamily="34" charset="0"/>
              </a:endParaRPr>
            </a:p>
            <a:p>
              <a:r>
                <a:rPr lang="cs-CZ" altLang="cs-CZ" sz="1200">
                  <a:latin typeface="Franklin Gothic Medium" panose="020B0603020102020204" pitchFamily="34" charset="0"/>
                </a:rPr>
                <a:t>Faculty of Science </a:t>
              </a:r>
              <a:r>
                <a:rPr lang="en-US" altLang="cs-CZ" sz="1200">
                  <a:latin typeface="Franklin Gothic Medium" panose="020B0603020102020204" pitchFamily="34" charset="0"/>
                </a:rPr>
                <a:t>M</a:t>
              </a:r>
              <a:r>
                <a:rPr lang="cs-CZ" altLang="cs-CZ" sz="1200">
                  <a:latin typeface="Franklin Gothic Medium" panose="020B0603020102020204" pitchFamily="34" charset="0"/>
                </a:rPr>
                <a:t>asaryk </a:t>
              </a:r>
              <a:r>
                <a:rPr lang="en-US" altLang="cs-CZ" sz="1200">
                  <a:latin typeface="Franklin Gothic Medium" panose="020B0603020102020204" pitchFamily="34" charset="0"/>
                </a:rPr>
                <a:t>U</a:t>
              </a:r>
              <a:r>
                <a:rPr lang="cs-CZ" altLang="cs-CZ" sz="1200">
                  <a:latin typeface="Franklin Gothic Medium" panose="020B0603020102020204" pitchFamily="34" charset="0"/>
                </a:rPr>
                <a:t>niversity</a:t>
              </a:r>
            </a:p>
          </p:txBody>
        </p:sp>
      </p:grpSp>
      <p:pic>
        <p:nvPicPr>
          <p:cNvPr id="21" name="Picture 1560" descr="mu1"/>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886700" y="115888"/>
            <a:ext cx="1149350" cy="115252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568"/>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694429" y="165622"/>
            <a:ext cx="1289322" cy="117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Obrázek 2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077984" y="620379"/>
            <a:ext cx="3516220" cy="703244"/>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4" descr="Pepbtb-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990600"/>
            <a:ext cx="67056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Text Box 5"/>
          <p:cNvSpPr txBox="1">
            <a:spLocks noChangeArrowheads="1"/>
          </p:cNvSpPr>
          <p:nvPr/>
        </p:nvSpPr>
        <p:spPr bwMode="auto">
          <a:xfrm>
            <a:off x="2362200" y="533400"/>
            <a:ext cx="4517583"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cs-CZ" altLang="cs-CZ" sz="2000" b="0">
                <a:latin typeface="Times New Roman" panose="02020603050405020304" pitchFamily="18" charset="0"/>
              </a:rPr>
              <a:t>ESI spectrum of m</a:t>
            </a:r>
            <a:r>
              <a:rPr lang="en-US" altLang="cs-CZ" sz="2000" b="0">
                <a:latin typeface="Times New Roman" panose="02020603050405020304" pitchFamily="18" charset="0"/>
                <a:cs typeface="Times New Roman" panose="02020603050405020304" pitchFamily="18" charset="0"/>
              </a:rPr>
              <a:t>yoglobin </a:t>
            </a:r>
            <a:r>
              <a:rPr lang="cs-CZ" altLang="cs-CZ" sz="2000" b="0">
                <a:latin typeface="Times New Roman" panose="02020603050405020304" pitchFamily="18" charset="0"/>
              </a:rPr>
              <a:t>(</a:t>
            </a:r>
            <a:r>
              <a:rPr lang="en-US" altLang="cs-CZ" sz="2000" b="0">
                <a:latin typeface="Times New Roman" panose="02020603050405020304" pitchFamily="18" charset="0"/>
                <a:cs typeface="Times New Roman" panose="02020603050405020304" pitchFamily="18" charset="0"/>
              </a:rPr>
              <a:t>16 951 Da</a:t>
            </a:r>
            <a:r>
              <a:rPr lang="cs-CZ" altLang="cs-CZ" sz="2000" b="0">
                <a:latin typeface="Times New Roman" panose="02020603050405020304" pitchFamily="18" charset="0"/>
              </a:rPr>
              <a:t>)</a:t>
            </a:r>
            <a:r>
              <a:rPr lang="en-US" altLang="cs-CZ" sz="2000" b="0">
                <a:latin typeface="Times New Roman" panose="02020603050405020304" pitchFamily="18" charset="0"/>
              </a:rPr>
              <a:t> </a:t>
            </a:r>
          </a:p>
        </p:txBody>
      </p:sp>
      <p:sp>
        <p:nvSpPr>
          <p:cNvPr id="13316" name="Text Box 6"/>
          <p:cNvSpPr txBox="1">
            <a:spLocks noChangeArrowheads="1"/>
          </p:cNvSpPr>
          <p:nvPr/>
        </p:nvSpPr>
        <p:spPr bwMode="auto">
          <a:xfrm>
            <a:off x="7907338" y="188913"/>
            <a:ext cx="8763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en-US" altLang="cs-CZ" sz="2000">
                <a:latin typeface="Times New Roman" panose="02020603050405020304" pitchFamily="18" charset="0"/>
              </a:rPr>
              <a:t>C7250</a:t>
            </a:r>
            <a:endParaRPr lang="cs-CZ" altLang="cs-CZ" sz="2000">
              <a:latin typeface="Times New Roman" panose="02020603050405020304" pitchFamily="18"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2"/>
          <p:cNvSpPr txBox="1">
            <a:spLocks noChangeArrowheads="1"/>
          </p:cNvSpPr>
          <p:nvPr/>
        </p:nvSpPr>
        <p:spPr bwMode="auto">
          <a:xfrm>
            <a:off x="2627784" y="1052736"/>
            <a:ext cx="3856890"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cs-CZ" altLang="cs-CZ" sz="2200">
                <a:latin typeface="Times New Roman" panose="02020603050405020304" pitchFamily="18" charset="0"/>
              </a:rPr>
              <a:t>Determination of protein mass</a:t>
            </a:r>
            <a:endParaRPr lang="en-US" altLang="cs-CZ" sz="2200" i="1">
              <a:latin typeface="Times New Roman" panose="02020603050405020304" pitchFamily="18" charset="0"/>
            </a:endParaRPr>
          </a:p>
        </p:txBody>
      </p:sp>
      <p:sp>
        <p:nvSpPr>
          <p:cNvPr id="14339" name="Text Box 5"/>
          <p:cNvSpPr txBox="1">
            <a:spLocks noChangeArrowheads="1"/>
          </p:cNvSpPr>
          <p:nvPr/>
        </p:nvSpPr>
        <p:spPr bwMode="auto">
          <a:xfrm>
            <a:off x="1043608" y="2276872"/>
            <a:ext cx="7610475"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buFontTx/>
              <a:buBlip>
                <a:blip r:embed="rId2"/>
              </a:buBlip>
            </a:pPr>
            <a:r>
              <a:rPr lang="en-US" altLang="cs-CZ" sz="2000" b="0">
                <a:latin typeface="Times New Roman" panose="02020603050405020304" pitchFamily="18" charset="0"/>
              </a:rPr>
              <a:t>  </a:t>
            </a:r>
            <a:r>
              <a:rPr lang="cs-CZ" altLang="cs-CZ" sz="2000" b="0">
                <a:latin typeface="Times New Roman" panose="02020603050405020304" pitchFamily="18" charset="0"/>
              </a:rPr>
              <a:t> useful information for initial characterization</a:t>
            </a:r>
          </a:p>
          <a:p>
            <a:pPr eaLnBrk="1" hangingPunct="1"/>
            <a:endParaRPr lang="cs-CZ" altLang="cs-CZ" sz="2000" b="0">
              <a:latin typeface="Times New Roman" panose="02020603050405020304" pitchFamily="18" charset="0"/>
            </a:endParaRPr>
          </a:p>
          <a:p>
            <a:pPr eaLnBrk="1" hangingPunct="1">
              <a:buFontTx/>
              <a:buBlip>
                <a:blip r:embed="rId2"/>
              </a:buBlip>
            </a:pPr>
            <a:r>
              <a:rPr lang="cs-CZ" altLang="cs-CZ" sz="2000" b="0">
                <a:latin typeface="Times New Roman" panose="02020603050405020304" pitchFamily="18" charset="0"/>
              </a:rPr>
              <a:t>   does not enable protein identification and it is not necessary for  </a:t>
            </a:r>
          </a:p>
          <a:p>
            <a:pPr eaLnBrk="1" hangingPunct="1"/>
            <a:r>
              <a:rPr lang="cs-CZ" altLang="cs-CZ" sz="2000" b="0">
                <a:latin typeface="Times New Roman" panose="02020603050405020304" pitchFamily="18" charset="0"/>
              </a:rPr>
              <a:t>      identification     </a:t>
            </a:r>
          </a:p>
          <a:p>
            <a:pPr eaLnBrk="1" hangingPunct="1"/>
            <a:r>
              <a:rPr lang="cs-CZ" altLang="cs-CZ" sz="2000" b="0">
                <a:latin typeface="Times New Roman" panose="02020603050405020304" pitchFamily="18" charset="0"/>
              </a:rPr>
              <a:t>      </a:t>
            </a:r>
          </a:p>
          <a:p>
            <a:pPr eaLnBrk="1" hangingPunct="1">
              <a:buFontTx/>
              <a:buBlip>
                <a:blip r:embed="rId2"/>
              </a:buBlip>
            </a:pPr>
            <a:r>
              <a:rPr lang="cs-CZ" altLang="cs-CZ" sz="2000" b="0">
                <a:latin typeface="Times New Roman" panose="02020603050405020304" pitchFamily="18" charset="0"/>
              </a:rPr>
              <a:t>  in limited way allows characterization of modifications (mainly using </a:t>
            </a:r>
          </a:p>
          <a:p>
            <a:pPr eaLnBrk="1" hangingPunct="1"/>
            <a:r>
              <a:rPr lang="cs-CZ" altLang="cs-CZ" sz="2000" b="0">
                <a:latin typeface="Times New Roman" panose="02020603050405020304" pitchFamily="18" charset="0"/>
              </a:rPr>
              <a:t>     high-resolution MS)</a:t>
            </a:r>
          </a:p>
        </p:txBody>
      </p:sp>
      <p:sp>
        <p:nvSpPr>
          <p:cNvPr id="14340" name="Text Box 8"/>
          <p:cNvSpPr txBox="1">
            <a:spLocks noChangeArrowheads="1"/>
          </p:cNvSpPr>
          <p:nvPr/>
        </p:nvSpPr>
        <p:spPr bwMode="auto">
          <a:xfrm>
            <a:off x="7907338" y="188913"/>
            <a:ext cx="8763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en-US" altLang="cs-CZ" sz="2000">
                <a:latin typeface="Times New Roman" panose="02020603050405020304" pitchFamily="18" charset="0"/>
              </a:rPr>
              <a:t>C7250</a:t>
            </a:r>
            <a:endParaRPr lang="cs-CZ" altLang="cs-CZ" sz="2000">
              <a:latin typeface="Times New Roman" panose="02020603050405020304" pitchFamily="18"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7" descr="20040715004_Cmeliak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806450"/>
            <a:ext cx="8497888"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3"/>
          <p:cNvSpPr txBox="1">
            <a:spLocks noChangeArrowheads="1"/>
          </p:cNvSpPr>
          <p:nvPr/>
        </p:nvSpPr>
        <p:spPr bwMode="auto">
          <a:xfrm>
            <a:off x="3023266" y="3200400"/>
            <a:ext cx="311335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algn="ctr" eaLnBrk="1" hangingPunct="1"/>
            <a:r>
              <a:rPr lang="cs-CZ" altLang="cs-CZ" sz="2400">
                <a:latin typeface="Berlin Sans FB Demi" panose="020E0802020502020306" pitchFamily="34" charset="0"/>
              </a:rPr>
              <a:t>Protein identification</a:t>
            </a:r>
            <a:endParaRPr lang="en-US" altLang="cs-CZ" sz="2400">
              <a:latin typeface="Berlin Sans FB Demi" panose="020E0802020502020306" pitchFamily="34" charset="0"/>
            </a:endParaRPr>
          </a:p>
        </p:txBody>
      </p:sp>
      <p:grpSp>
        <p:nvGrpSpPr>
          <p:cNvPr id="6" name="Group 1555"/>
          <p:cNvGrpSpPr>
            <a:grpSpLocks/>
          </p:cNvGrpSpPr>
          <p:nvPr/>
        </p:nvGrpSpPr>
        <p:grpSpPr bwMode="auto">
          <a:xfrm>
            <a:off x="107950" y="188913"/>
            <a:ext cx="3644903" cy="865187"/>
            <a:chOff x="188" y="300"/>
            <a:chExt cx="2296" cy="545"/>
          </a:xfrm>
        </p:grpSpPr>
        <p:pic>
          <p:nvPicPr>
            <p:cNvPr id="7" name="Picture 1556" descr="LOGO"/>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88" y="300"/>
              <a:ext cx="454" cy="54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1557"/>
            <p:cNvSpPr>
              <a:spLocks noChangeArrowheads="1"/>
            </p:cNvSpPr>
            <p:nvPr/>
          </p:nvSpPr>
          <p:spPr bwMode="auto">
            <a:xfrm>
              <a:off x="566" y="305"/>
              <a:ext cx="1918" cy="4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ltLang="cs-CZ" sz="1400" b="1">
                  <a:latin typeface="Franklin Gothic Medium" panose="020B0603020102020204" pitchFamily="34" charset="0"/>
                </a:rPr>
                <a:t>Functional G</a:t>
              </a:r>
              <a:r>
                <a:rPr lang="en-US" altLang="cs-CZ" sz="1400" b="1">
                  <a:latin typeface="Franklin Gothic Medium" panose="020B0603020102020204" pitchFamily="34" charset="0"/>
                </a:rPr>
                <a:t>enomi</a:t>
              </a:r>
              <a:r>
                <a:rPr lang="cs-CZ" altLang="cs-CZ" sz="1400" b="1">
                  <a:latin typeface="Franklin Gothic Medium" panose="020B0603020102020204" pitchFamily="34" charset="0"/>
                </a:rPr>
                <a:t>cs</a:t>
              </a:r>
              <a:r>
                <a:rPr lang="en-US" altLang="cs-CZ" sz="1400" b="1">
                  <a:latin typeface="Franklin Gothic Medium" panose="020B0603020102020204" pitchFamily="34" charset="0"/>
                </a:rPr>
                <a:t> a</a:t>
              </a:r>
              <a:r>
                <a:rPr lang="cs-CZ" altLang="cs-CZ" sz="1400" b="1">
                  <a:latin typeface="Franklin Gothic Medium" panose="020B0603020102020204" pitchFamily="34" charset="0"/>
                </a:rPr>
                <a:t>nd</a:t>
              </a:r>
              <a:r>
                <a:rPr lang="en-US" altLang="cs-CZ" sz="1400" b="1">
                  <a:latin typeface="Franklin Gothic Medium" panose="020B0603020102020204" pitchFamily="34" charset="0"/>
                </a:rPr>
                <a:t> </a:t>
              </a:r>
              <a:r>
                <a:rPr lang="cs-CZ" altLang="cs-CZ" sz="1400" b="1">
                  <a:latin typeface="Franklin Gothic Medium" panose="020B0603020102020204" pitchFamily="34" charset="0"/>
                </a:rPr>
                <a:t>Pro</a:t>
              </a:r>
              <a:r>
                <a:rPr lang="en-US" altLang="cs-CZ" sz="1400" b="1">
                  <a:latin typeface="Franklin Gothic Medium" panose="020B0603020102020204" pitchFamily="34" charset="0"/>
                </a:rPr>
                <a:t>teomi</a:t>
              </a:r>
              <a:r>
                <a:rPr lang="cs-CZ" altLang="cs-CZ" sz="1400" b="1">
                  <a:latin typeface="Franklin Gothic Medium" panose="020B0603020102020204" pitchFamily="34" charset="0"/>
                </a:rPr>
                <a:t>cs</a:t>
              </a:r>
              <a:endParaRPr lang="en-US" altLang="cs-CZ" sz="1400" b="1">
                <a:latin typeface="Franklin Gothic Medium" panose="020B0603020102020204" pitchFamily="34" charset="0"/>
              </a:endParaRPr>
            </a:p>
            <a:p>
              <a:r>
                <a:rPr lang="en-US" altLang="cs-CZ" sz="1200">
                  <a:latin typeface="Franklin Gothic Medium" panose="020B0603020102020204" pitchFamily="34" charset="0"/>
                </a:rPr>
                <a:t>N</a:t>
              </a:r>
              <a:r>
                <a:rPr lang="cs-CZ" altLang="cs-CZ" sz="1200">
                  <a:latin typeface="Franklin Gothic Medium" panose="020B0603020102020204" pitchFamily="34" charset="0"/>
                </a:rPr>
                <a:t>ational Centre for Biomolecular Research</a:t>
              </a:r>
              <a:endParaRPr lang="en-US" altLang="cs-CZ" sz="1200">
                <a:latin typeface="Franklin Gothic Medium" panose="020B0603020102020204" pitchFamily="34" charset="0"/>
              </a:endParaRPr>
            </a:p>
            <a:p>
              <a:r>
                <a:rPr lang="cs-CZ" altLang="cs-CZ" sz="1200">
                  <a:latin typeface="Franklin Gothic Medium" panose="020B0603020102020204" pitchFamily="34" charset="0"/>
                </a:rPr>
                <a:t>Faculty of Science </a:t>
              </a:r>
              <a:r>
                <a:rPr lang="en-US" altLang="cs-CZ" sz="1200">
                  <a:latin typeface="Franklin Gothic Medium" panose="020B0603020102020204" pitchFamily="34" charset="0"/>
                </a:rPr>
                <a:t>M</a:t>
              </a:r>
              <a:r>
                <a:rPr lang="cs-CZ" altLang="cs-CZ" sz="1200">
                  <a:latin typeface="Franklin Gothic Medium" panose="020B0603020102020204" pitchFamily="34" charset="0"/>
                </a:rPr>
                <a:t>asaryk </a:t>
              </a:r>
              <a:r>
                <a:rPr lang="en-US" altLang="cs-CZ" sz="1200">
                  <a:latin typeface="Franklin Gothic Medium" panose="020B0603020102020204" pitchFamily="34" charset="0"/>
                </a:rPr>
                <a:t>U</a:t>
              </a:r>
              <a:r>
                <a:rPr lang="cs-CZ" altLang="cs-CZ" sz="1200">
                  <a:latin typeface="Franklin Gothic Medium" panose="020B0603020102020204" pitchFamily="34" charset="0"/>
                </a:rPr>
                <a:t>niversity</a:t>
              </a:r>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ext Box 2"/>
          <p:cNvSpPr txBox="1">
            <a:spLocks noChangeArrowheads="1"/>
          </p:cNvSpPr>
          <p:nvPr/>
        </p:nvSpPr>
        <p:spPr bwMode="auto">
          <a:xfrm>
            <a:off x="1979613" y="981075"/>
            <a:ext cx="121443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ltLang="cs-CZ" sz="1800" b="1">
                <a:latin typeface="Britannic Bold" pitchFamily="34" charset="0"/>
              </a:rPr>
              <a:t>bottom up</a:t>
            </a:r>
          </a:p>
        </p:txBody>
      </p:sp>
      <p:sp>
        <p:nvSpPr>
          <p:cNvPr id="94211" name="Rectangle 3"/>
          <p:cNvSpPr>
            <a:spLocks noChangeArrowheads="1"/>
          </p:cNvSpPr>
          <p:nvPr/>
        </p:nvSpPr>
        <p:spPr bwMode="auto">
          <a:xfrm>
            <a:off x="1220251" y="414338"/>
            <a:ext cx="6533648"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cs-CZ" altLang="cs-CZ" sz="2200" b="1"/>
              <a:t>Protein identification using mass spectrometric data</a:t>
            </a:r>
            <a:endParaRPr lang="cs-CZ" altLang="cs-CZ" sz="2200" b="1" i="1"/>
          </a:p>
        </p:txBody>
      </p:sp>
      <p:sp>
        <p:nvSpPr>
          <p:cNvPr id="94212" name="Text Box 4"/>
          <p:cNvSpPr txBox="1">
            <a:spLocks noChangeArrowheads="1"/>
          </p:cNvSpPr>
          <p:nvPr/>
        </p:nvSpPr>
        <p:spPr bwMode="auto">
          <a:xfrm>
            <a:off x="5795963" y="981075"/>
            <a:ext cx="11017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ltLang="cs-CZ" sz="1800" b="1">
                <a:latin typeface="Britannic Bold" pitchFamily="34" charset="0"/>
              </a:rPr>
              <a:t>top down</a:t>
            </a:r>
          </a:p>
        </p:txBody>
      </p:sp>
      <p:sp>
        <p:nvSpPr>
          <p:cNvPr id="94213" name="Oval 5"/>
          <p:cNvSpPr>
            <a:spLocks noChangeArrowheads="1"/>
          </p:cNvSpPr>
          <p:nvPr/>
        </p:nvSpPr>
        <p:spPr bwMode="auto">
          <a:xfrm>
            <a:off x="1836738" y="1482725"/>
            <a:ext cx="1511300" cy="7191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cs-CZ" altLang="cs-CZ" sz="1800">
                <a:latin typeface="Arial" pitchFamily="34" charset="0"/>
              </a:rPr>
              <a:t>protein</a:t>
            </a:r>
          </a:p>
          <a:p>
            <a:pPr algn="ctr"/>
            <a:r>
              <a:rPr lang="cs-CZ" altLang="cs-CZ" sz="1400">
                <a:latin typeface="Arial" pitchFamily="34" charset="0"/>
              </a:rPr>
              <a:t>(mix)</a:t>
            </a:r>
          </a:p>
        </p:txBody>
      </p:sp>
      <p:grpSp>
        <p:nvGrpSpPr>
          <p:cNvPr id="94214" name="Group 6"/>
          <p:cNvGrpSpPr>
            <a:grpSpLocks/>
          </p:cNvGrpSpPr>
          <p:nvPr/>
        </p:nvGrpSpPr>
        <p:grpSpPr bwMode="auto">
          <a:xfrm>
            <a:off x="1547813" y="2686050"/>
            <a:ext cx="2014537" cy="957263"/>
            <a:chOff x="1111" y="1979"/>
            <a:chExt cx="998" cy="499"/>
          </a:xfrm>
        </p:grpSpPr>
        <p:sp>
          <p:nvSpPr>
            <p:cNvPr id="94215" name="Text Box 7"/>
            <p:cNvSpPr txBox="1">
              <a:spLocks noChangeArrowheads="1"/>
            </p:cNvSpPr>
            <p:nvPr/>
          </p:nvSpPr>
          <p:spPr bwMode="auto">
            <a:xfrm>
              <a:off x="1219" y="2024"/>
              <a:ext cx="764" cy="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cs-CZ" altLang="cs-CZ" sz="1800">
                  <a:solidFill>
                    <a:schemeClr val="accent2"/>
                  </a:solidFill>
                  <a:latin typeface="Arial" pitchFamily="34" charset="0"/>
                </a:rPr>
                <a:t>separation</a:t>
              </a:r>
            </a:p>
            <a:p>
              <a:pPr algn="ctr"/>
              <a:r>
                <a:rPr lang="cs-CZ" altLang="cs-CZ" sz="1800" b="1">
                  <a:solidFill>
                    <a:schemeClr val="accent2"/>
                  </a:solidFill>
                  <a:latin typeface="Arial" pitchFamily="34" charset="0"/>
                </a:rPr>
                <a:t> digestion </a:t>
              </a:r>
            </a:p>
            <a:p>
              <a:pPr algn="ctr"/>
              <a:r>
                <a:rPr lang="cs-CZ" altLang="cs-CZ" sz="1200" b="1">
                  <a:solidFill>
                    <a:schemeClr val="accent2"/>
                  </a:solidFill>
                  <a:latin typeface="Arial" pitchFamily="34" charset="0"/>
                </a:rPr>
                <a:t>(specific protease)</a:t>
              </a:r>
            </a:p>
          </p:txBody>
        </p:sp>
        <p:sp>
          <p:nvSpPr>
            <p:cNvPr id="94216" name="Rectangle 8"/>
            <p:cNvSpPr>
              <a:spLocks noChangeArrowheads="1"/>
            </p:cNvSpPr>
            <p:nvPr/>
          </p:nvSpPr>
          <p:spPr bwMode="auto">
            <a:xfrm>
              <a:off x="1111" y="1979"/>
              <a:ext cx="998" cy="499"/>
            </a:xfrm>
            <a:prstGeom prst="rect">
              <a:avLst/>
            </a:prstGeom>
            <a:noFill/>
            <a:ln w="38100">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sp>
        <p:nvSpPr>
          <p:cNvPr id="94217" name="Line 9"/>
          <p:cNvSpPr>
            <a:spLocks noChangeShapeType="1"/>
          </p:cNvSpPr>
          <p:nvPr/>
        </p:nvSpPr>
        <p:spPr bwMode="auto">
          <a:xfrm>
            <a:off x="1979613" y="4217988"/>
            <a:ext cx="215900" cy="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94218" name="Line 10"/>
          <p:cNvSpPr>
            <a:spLocks noChangeShapeType="1"/>
          </p:cNvSpPr>
          <p:nvPr/>
        </p:nvSpPr>
        <p:spPr bwMode="auto">
          <a:xfrm>
            <a:off x="1906588" y="4387850"/>
            <a:ext cx="504825" cy="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94219" name="Line 11"/>
          <p:cNvSpPr>
            <a:spLocks noChangeShapeType="1"/>
          </p:cNvSpPr>
          <p:nvPr/>
        </p:nvSpPr>
        <p:spPr bwMode="auto">
          <a:xfrm>
            <a:off x="2411413" y="4305300"/>
            <a:ext cx="431800" cy="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94220" name="Line 12"/>
          <p:cNvSpPr>
            <a:spLocks noChangeShapeType="1"/>
          </p:cNvSpPr>
          <p:nvPr/>
        </p:nvSpPr>
        <p:spPr bwMode="auto">
          <a:xfrm>
            <a:off x="2627313" y="4217988"/>
            <a:ext cx="720725" cy="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94221" name="Line 13"/>
          <p:cNvSpPr>
            <a:spLocks noChangeShapeType="1"/>
          </p:cNvSpPr>
          <p:nvPr/>
        </p:nvSpPr>
        <p:spPr bwMode="auto">
          <a:xfrm>
            <a:off x="2914650" y="4416425"/>
            <a:ext cx="433388" cy="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94222" name="Line 14"/>
          <p:cNvSpPr>
            <a:spLocks noChangeShapeType="1"/>
          </p:cNvSpPr>
          <p:nvPr/>
        </p:nvSpPr>
        <p:spPr bwMode="auto">
          <a:xfrm>
            <a:off x="1949450" y="4116388"/>
            <a:ext cx="504825" cy="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94223" name="Line 15"/>
          <p:cNvSpPr>
            <a:spLocks noChangeShapeType="1"/>
          </p:cNvSpPr>
          <p:nvPr/>
        </p:nvSpPr>
        <p:spPr bwMode="auto">
          <a:xfrm>
            <a:off x="2698750" y="4075113"/>
            <a:ext cx="215900" cy="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94224" name="Oval 16"/>
          <p:cNvSpPr>
            <a:spLocks noChangeArrowheads="1"/>
          </p:cNvSpPr>
          <p:nvPr/>
        </p:nvSpPr>
        <p:spPr bwMode="auto">
          <a:xfrm>
            <a:off x="5508625" y="1512888"/>
            <a:ext cx="1511300" cy="7191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cs-CZ" altLang="cs-CZ" sz="1800">
                <a:latin typeface="Arial" pitchFamily="34" charset="0"/>
              </a:rPr>
              <a:t>protein</a:t>
            </a:r>
          </a:p>
          <a:p>
            <a:pPr algn="ctr"/>
            <a:r>
              <a:rPr lang="cs-CZ" altLang="cs-CZ" sz="1400">
                <a:latin typeface="Arial" pitchFamily="34" charset="0"/>
              </a:rPr>
              <a:t>(mix)</a:t>
            </a:r>
            <a:endParaRPr lang="cs-CZ" altLang="cs-CZ" sz="1800">
              <a:latin typeface="Arial" pitchFamily="34" charset="0"/>
            </a:endParaRPr>
          </a:p>
        </p:txBody>
      </p:sp>
      <p:sp>
        <p:nvSpPr>
          <p:cNvPr id="94225" name="AutoShape 17"/>
          <p:cNvSpPr>
            <a:spLocks noChangeArrowheads="1"/>
          </p:cNvSpPr>
          <p:nvPr/>
        </p:nvSpPr>
        <p:spPr bwMode="auto">
          <a:xfrm rot="16200000">
            <a:off x="2469357" y="2275681"/>
            <a:ext cx="215900" cy="360363"/>
          </a:xfrm>
          <a:prstGeom prst="leftArrow">
            <a:avLst>
              <a:gd name="adj1" fmla="val 50000"/>
              <a:gd name="adj2" fmla="val 25000"/>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a:endParaRPr lang="cs-CZ" altLang="cs-CZ" sz="1800">
              <a:latin typeface="Arial" pitchFamily="34" charset="0"/>
            </a:endParaRPr>
          </a:p>
        </p:txBody>
      </p:sp>
      <p:sp>
        <p:nvSpPr>
          <p:cNvPr id="94226" name="AutoShape 18"/>
          <p:cNvSpPr>
            <a:spLocks noChangeArrowheads="1"/>
          </p:cNvSpPr>
          <p:nvPr/>
        </p:nvSpPr>
        <p:spPr bwMode="auto">
          <a:xfrm rot="16200000">
            <a:off x="2474119" y="3653632"/>
            <a:ext cx="215900" cy="360362"/>
          </a:xfrm>
          <a:prstGeom prst="leftArrow">
            <a:avLst>
              <a:gd name="adj1" fmla="val 50000"/>
              <a:gd name="adj2" fmla="val 25000"/>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a:endParaRPr lang="cs-CZ" altLang="cs-CZ" sz="1800">
              <a:latin typeface="Arial" pitchFamily="34" charset="0"/>
            </a:endParaRPr>
          </a:p>
        </p:txBody>
      </p:sp>
      <p:sp>
        <p:nvSpPr>
          <p:cNvPr id="94227" name="AutoShape 19"/>
          <p:cNvSpPr>
            <a:spLocks noChangeArrowheads="1"/>
          </p:cNvSpPr>
          <p:nvPr/>
        </p:nvSpPr>
        <p:spPr bwMode="auto">
          <a:xfrm rot="16200000">
            <a:off x="2483644" y="4504532"/>
            <a:ext cx="215900" cy="360362"/>
          </a:xfrm>
          <a:prstGeom prst="leftArrow">
            <a:avLst>
              <a:gd name="adj1" fmla="val 50000"/>
              <a:gd name="adj2" fmla="val 25000"/>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a:endParaRPr lang="cs-CZ" altLang="cs-CZ" sz="1800">
              <a:latin typeface="Arial" pitchFamily="34" charset="0"/>
            </a:endParaRPr>
          </a:p>
        </p:txBody>
      </p:sp>
      <p:grpSp>
        <p:nvGrpSpPr>
          <p:cNvPr id="94228" name="Group 20"/>
          <p:cNvGrpSpPr>
            <a:grpSpLocks/>
          </p:cNvGrpSpPr>
          <p:nvPr/>
        </p:nvGrpSpPr>
        <p:grpSpPr bwMode="auto">
          <a:xfrm>
            <a:off x="1787526" y="4886325"/>
            <a:ext cx="1584325" cy="936625"/>
            <a:chOff x="1087" y="3351"/>
            <a:chExt cx="998" cy="590"/>
          </a:xfrm>
        </p:grpSpPr>
        <p:sp>
          <p:nvSpPr>
            <p:cNvPr id="94229" name="Text Box 21"/>
            <p:cNvSpPr txBox="1">
              <a:spLocks noChangeArrowheads="1"/>
            </p:cNvSpPr>
            <p:nvPr/>
          </p:nvSpPr>
          <p:spPr bwMode="auto">
            <a:xfrm>
              <a:off x="1236" y="3352"/>
              <a:ext cx="690" cy="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cs-CZ" altLang="cs-CZ" sz="1800">
                  <a:solidFill>
                    <a:srgbClr val="FF0000"/>
                  </a:solidFill>
                  <a:latin typeface="Arial" pitchFamily="34" charset="0"/>
                </a:rPr>
                <a:t>MS</a:t>
              </a:r>
            </a:p>
            <a:p>
              <a:pPr algn="ctr"/>
              <a:r>
                <a:rPr lang="cs-CZ" altLang="cs-CZ" sz="1800" b="1">
                  <a:solidFill>
                    <a:srgbClr val="FF0000"/>
                  </a:solidFill>
                  <a:latin typeface="Arial" pitchFamily="34" charset="0"/>
                </a:rPr>
                <a:t>MS</a:t>
              </a:r>
              <a:r>
                <a:rPr lang="en-US" altLang="cs-CZ" sz="1800" b="1">
                  <a:solidFill>
                    <a:srgbClr val="FF0000"/>
                  </a:solidFill>
                  <a:latin typeface="Arial" pitchFamily="34" charset="0"/>
                </a:rPr>
                <a:t>/</a:t>
              </a:r>
              <a:r>
                <a:rPr lang="cs-CZ" altLang="cs-CZ" sz="1800" b="1">
                  <a:solidFill>
                    <a:srgbClr val="FF0000"/>
                  </a:solidFill>
                  <a:latin typeface="Arial" pitchFamily="34" charset="0"/>
                </a:rPr>
                <a:t>MS</a:t>
              </a:r>
            </a:p>
            <a:p>
              <a:pPr algn="ctr"/>
              <a:r>
                <a:rPr lang="cs-CZ" altLang="cs-CZ" sz="1800" b="1">
                  <a:solidFill>
                    <a:srgbClr val="FF0000"/>
                  </a:solidFill>
                  <a:latin typeface="Arial" pitchFamily="34" charset="0"/>
                </a:rPr>
                <a:t>analysis</a:t>
              </a:r>
            </a:p>
          </p:txBody>
        </p:sp>
        <p:sp>
          <p:nvSpPr>
            <p:cNvPr id="94230" name="Rectangle 22"/>
            <p:cNvSpPr>
              <a:spLocks noChangeArrowheads="1"/>
            </p:cNvSpPr>
            <p:nvPr/>
          </p:nvSpPr>
          <p:spPr bwMode="auto">
            <a:xfrm>
              <a:off x="1087" y="3351"/>
              <a:ext cx="998" cy="590"/>
            </a:xfrm>
            <a:prstGeom prst="rect">
              <a:avLst/>
            </a:prstGeom>
            <a:noFill/>
            <a:ln w="2857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sp>
        <p:nvSpPr>
          <p:cNvPr id="94231" name="AutoShape 23"/>
          <p:cNvSpPr>
            <a:spLocks noChangeArrowheads="1"/>
          </p:cNvSpPr>
          <p:nvPr/>
        </p:nvSpPr>
        <p:spPr bwMode="auto">
          <a:xfrm rot="16200000">
            <a:off x="6160294" y="2299494"/>
            <a:ext cx="215900" cy="360362"/>
          </a:xfrm>
          <a:prstGeom prst="leftArrow">
            <a:avLst>
              <a:gd name="adj1" fmla="val 50000"/>
              <a:gd name="adj2" fmla="val 25000"/>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a:endParaRPr lang="cs-CZ" altLang="cs-CZ" sz="1800">
              <a:latin typeface="Arial" pitchFamily="34" charset="0"/>
            </a:endParaRPr>
          </a:p>
        </p:txBody>
      </p:sp>
      <p:sp>
        <p:nvSpPr>
          <p:cNvPr id="94232" name="AutoShape 24"/>
          <p:cNvSpPr>
            <a:spLocks noChangeArrowheads="1"/>
          </p:cNvSpPr>
          <p:nvPr/>
        </p:nvSpPr>
        <p:spPr bwMode="auto">
          <a:xfrm rot="16200000">
            <a:off x="6165057" y="3667918"/>
            <a:ext cx="215900" cy="360363"/>
          </a:xfrm>
          <a:prstGeom prst="leftArrow">
            <a:avLst>
              <a:gd name="adj1" fmla="val 50000"/>
              <a:gd name="adj2" fmla="val 25000"/>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a:endParaRPr lang="cs-CZ" altLang="cs-CZ" sz="1800">
              <a:latin typeface="Arial" pitchFamily="34" charset="0"/>
            </a:endParaRPr>
          </a:p>
        </p:txBody>
      </p:sp>
      <p:grpSp>
        <p:nvGrpSpPr>
          <p:cNvPr id="94233" name="Group 25"/>
          <p:cNvGrpSpPr>
            <a:grpSpLocks/>
          </p:cNvGrpSpPr>
          <p:nvPr/>
        </p:nvGrpSpPr>
        <p:grpSpPr bwMode="auto">
          <a:xfrm>
            <a:off x="5245100" y="2682875"/>
            <a:ext cx="2014538" cy="957263"/>
            <a:chOff x="1111" y="1979"/>
            <a:chExt cx="998" cy="499"/>
          </a:xfrm>
        </p:grpSpPr>
        <p:sp>
          <p:nvSpPr>
            <p:cNvPr id="94234" name="Text Box 26"/>
            <p:cNvSpPr txBox="1">
              <a:spLocks noChangeArrowheads="1"/>
            </p:cNvSpPr>
            <p:nvPr/>
          </p:nvSpPr>
          <p:spPr bwMode="auto">
            <a:xfrm>
              <a:off x="1287" y="2024"/>
              <a:ext cx="625" cy="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cs-CZ" altLang="cs-CZ" sz="1800">
                  <a:solidFill>
                    <a:schemeClr val="accent2"/>
                  </a:solidFill>
                  <a:latin typeface="Arial" pitchFamily="34" charset="0"/>
                </a:rPr>
                <a:t>separation</a:t>
              </a:r>
            </a:p>
          </p:txBody>
        </p:sp>
        <p:sp>
          <p:nvSpPr>
            <p:cNvPr id="94235" name="Rectangle 27"/>
            <p:cNvSpPr>
              <a:spLocks noChangeArrowheads="1"/>
            </p:cNvSpPr>
            <p:nvPr/>
          </p:nvSpPr>
          <p:spPr bwMode="auto">
            <a:xfrm>
              <a:off x="1111" y="1979"/>
              <a:ext cx="998" cy="499"/>
            </a:xfrm>
            <a:prstGeom prst="rect">
              <a:avLst/>
            </a:prstGeom>
            <a:noFill/>
            <a:ln w="38100">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sp>
        <p:nvSpPr>
          <p:cNvPr id="94236" name="Text Box 28"/>
          <p:cNvSpPr txBox="1">
            <a:spLocks noChangeArrowheads="1"/>
          </p:cNvSpPr>
          <p:nvPr/>
        </p:nvSpPr>
        <p:spPr bwMode="auto">
          <a:xfrm>
            <a:off x="5219700" y="5019675"/>
            <a:ext cx="2185988"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cs-CZ" altLang="cs-CZ" sz="1800" b="1">
                <a:solidFill>
                  <a:srgbClr val="FF0000"/>
                </a:solidFill>
                <a:latin typeface="Arial" pitchFamily="34" charset="0"/>
              </a:rPr>
              <a:t>MS</a:t>
            </a:r>
            <a:r>
              <a:rPr lang="en-US" altLang="cs-CZ" sz="1800" b="1">
                <a:solidFill>
                  <a:srgbClr val="FF0000"/>
                </a:solidFill>
                <a:latin typeface="Arial" pitchFamily="34" charset="0"/>
              </a:rPr>
              <a:t>/</a:t>
            </a:r>
            <a:r>
              <a:rPr lang="cs-CZ" altLang="cs-CZ" sz="1800" b="1">
                <a:solidFill>
                  <a:srgbClr val="FF0000"/>
                </a:solidFill>
                <a:latin typeface="Arial" pitchFamily="34" charset="0"/>
              </a:rPr>
              <a:t>MS</a:t>
            </a:r>
          </a:p>
          <a:p>
            <a:pPr algn="ctr"/>
            <a:r>
              <a:rPr lang="cs-CZ" altLang="cs-CZ" sz="1800">
                <a:solidFill>
                  <a:srgbClr val="FF0000"/>
                </a:solidFill>
                <a:latin typeface="Arial" pitchFamily="34" charset="0"/>
              </a:rPr>
              <a:t>analysis</a:t>
            </a:r>
          </a:p>
        </p:txBody>
      </p:sp>
      <p:sp>
        <p:nvSpPr>
          <p:cNvPr id="94237" name="Rectangle 29"/>
          <p:cNvSpPr>
            <a:spLocks noChangeArrowheads="1"/>
          </p:cNvSpPr>
          <p:nvPr/>
        </p:nvSpPr>
        <p:spPr bwMode="auto">
          <a:xfrm>
            <a:off x="5507038" y="4868863"/>
            <a:ext cx="1584325" cy="936625"/>
          </a:xfrm>
          <a:prstGeom prst="rect">
            <a:avLst/>
          </a:prstGeom>
          <a:noFill/>
          <a:ln w="2857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94238" name="Text Box 30"/>
          <p:cNvSpPr txBox="1">
            <a:spLocks noChangeArrowheads="1"/>
          </p:cNvSpPr>
          <p:nvPr/>
        </p:nvSpPr>
        <p:spPr bwMode="auto">
          <a:xfrm>
            <a:off x="2286757" y="6186457"/>
            <a:ext cx="4156907"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ltLang="cs-CZ" sz="2000" b="1">
                <a:latin typeface="Britannic Bold" pitchFamily="34" charset="0"/>
              </a:rPr>
              <a:t>Identification </a:t>
            </a:r>
            <a:r>
              <a:rPr lang="cs-CZ" altLang="cs-CZ" sz="2000">
                <a:latin typeface="Britannic Bold" pitchFamily="34" charset="0"/>
              </a:rPr>
              <a:t>(DB search, </a:t>
            </a:r>
            <a:r>
              <a:rPr lang="cs-CZ" altLang="cs-CZ" sz="2000" i="1">
                <a:latin typeface="Britannic Bold" pitchFamily="34" charset="0"/>
              </a:rPr>
              <a:t>de novo</a:t>
            </a:r>
            <a:r>
              <a:rPr lang="cs-CZ" altLang="cs-CZ" sz="2000">
                <a:latin typeface="Britannic Bold" pitchFamily="34" charset="0"/>
              </a:rPr>
              <a:t>)</a:t>
            </a:r>
          </a:p>
        </p:txBody>
      </p:sp>
      <p:sp>
        <p:nvSpPr>
          <p:cNvPr id="94239" name="Line 31"/>
          <p:cNvSpPr>
            <a:spLocks noChangeShapeType="1"/>
          </p:cNvSpPr>
          <p:nvPr/>
        </p:nvSpPr>
        <p:spPr bwMode="auto">
          <a:xfrm>
            <a:off x="5148263" y="4292600"/>
            <a:ext cx="2233612" cy="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94240" name="AutoShape 32"/>
          <p:cNvSpPr>
            <a:spLocks noChangeArrowheads="1"/>
          </p:cNvSpPr>
          <p:nvPr/>
        </p:nvSpPr>
        <p:spPr bwMode="auto">
          <a:xfrm rot="16200000">
            <a:off x="6155532" y="4479131"/>
            <a:ext cx="215900" cy="360363"/>
          </a:xfrm>
          <a:prstGeom prst="leftArrow">
            <a:avLst>
              <a:gd name="adj1" fmla="val 50000"/>
              <a:gd name="adj2" fmla="val 25000"/>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a:endParaRPr lang="cs-CZ" altLang="cs-CZ" sz="1800">
              <a:latin typeface="Arial" pitchFamily="34" charset="0"/>
            </a:endParaRPr>
          </a:p>
        </p:txBody>
      </p:sp>
      <p:sp>
        <p:nvSpPr>
          <p:cNvPr id="94241" name="AutoShape 33"/>
          <p:cNvSpPr>
            <a:spLocks noChangeArrowheads="1"/>
          </p:cNvSpPr>
          <p:nvPr/>
        </p:nvSpPr>
        <p:spPr bwMode="auto">
          <a:xfrm rot="16200000">
            <a:off x="4283869" y="5804694"/>
            <a:ext cx="215900" cy="360362"/>
          </a:xfrm>
          <a:prstGeom prst="leftArrow">
            <a:avLst>
              <a:gd name="adj1" fmla="val 50000"/>
              <a:gd name="adj2" fmla="val 25000"/>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a:endParaRPr lang="cs-CZ" altLang="cs-CZ" sz="1800">
              <a:latin typeface="Arial" pitchFamily="34" charset="0"/>
            </a:endParaRPr>
          </a:p>
        </p:txBody>
      </p:sp>
      <p:sp>
        <p:nvSpPr>
          <p:cNvPr id="35" name="Text Box 23"/>
          <p:cNvSpPr txBox="1">
            <a:spLocks noChangeArrowheads="1"/>
          </p:cNvSpPr>
          <p:nvPr/>
        </p:nvSpPr>
        <p:spPr bwMode="auto">
          <a:xfrm>
            <a:off x="7907338" y="188913"/>
            <a:ext cx="8763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en-US" altLang="cs-CZ" sz="2000">
                <a:latin typeface="Times New Roman" panose="02020603050405020304" pitchFamily="18" charset="0"/>
              </a:rPr>
              <a:t>C7250</a:t>
            </a:r>
            <a:endParaRPr lang="cs-CZ" altLang="cs-CZ" sz="2000">
              <a:latin typeface="Times New Roman" panose="02020603050405020304" pitchFamily="18" charset="0"/>
            </a:endParaRPr>
          </a:p>
        </p:txBody>
      </p:sp>
    </p:spTree>
    <p:extLst>
      <p:ext uri="{BB962C8B-B14F-4D97-AF65-F5344CB8AC3E}">
        <p14:creationId xmlns:p14="http://schemas.microsoft.com/office/powerpoint/2010/main" val="11695819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2"/>
          <p:cNvSpPr txBox="1">
            <a:spLocks noChangeArrowheads="1"/>
          </p:cNvSpPr>
          <p:nvPr/>
        </p:nvSpPr>
        <p:spPr bwMode="auto">
          <a:xfrm>
            <a:off x="730111" y="908050"/>
            <a:ext cx="7691721"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algn="ctr" eaLnBrk="1" hangingPunct="1"/>
            <a:r>
              <a:rPr lang="cs-CZ" altLang="cs-CZ" sz="2000">
                <a:latin typeface="Times New Roman" panose="02020603050405020304" pitchFamily="18" charset="0"/>
              </a:rPr>
              <a:t>Identification of  </a:t>
            </a:r>
            <a:r>
              <a:rPr lang="cs-CZ" altLang="cs-CZ" sz="2000">
                <a:solidFill>
                  <a:srgbClr val="FF0000"/>
                </a:solidFill>
                <a:latin typeface="Times New Roman" panose="02020603050405020304" pitchFamily="18" charset="0"/>
              </a:rPr>
              <a:t>known</a:t>
            </a:r>
            <a:r>
              <a:rPr lang="cs-CZ" altLang="cs-CZ" sz="2000">
                <a:latin typeface="Times New Roman" panose="02020603050405020304" pitchFamily="18" charset="0"/>
              </a:rPr>
              <a:t> proteins is mainly performed at peptide level</a:t>
            </a:r>
          </a:p>
          <a:p>
            <a:pPr algn="ctr" eaLnBrk="1" hangingPunct="1"/>
            <a:r>
              <a:rPr lang="cs-CZ" altLang="cs-CZ" sz="2000">
                <a:latin typeface="Times New Roman" panose="02020603050405020304" pitchFamily="18" charset="0"/>
              </a:rPr>
              <a:t>- </a:t>
            </a:r>
            <a:r>
              <a:rPr lang="cs-CZ" altLang="cs-CZ" sz="2000">
                <a:solidFill>
                  <a:srgbClr val="FF0000"/>
                </a:solidFill>
                <a:latin typeface="Times New Roman" panose="02020603050405020304" pitchFamily="18" charset="0"/>
              </a:rPr>
              <a:t>primary sequence is in database</a:t>
            </a:r>
          </a:p>
        </p:txBody>
      </p:sp>
      <p:grpSp>
        <p:nvGrpSpPr>
          <p:cNvPr id="18435" name="Group 20"/>
          <p:cNvGrpSpPr>
            <a:grpSpLocks/>
          </p:cNvGrpSpPr>
          <p:nvPr/>
        </p:nvGrpSpPr>
        <p:grpSpPr bwMode="auto">
          <a:xfrm>
            <a:off x="2655888" y="2543175"/>
            <a:ext cx="3265487" cy="741363"/>
            <a:chOff x="1927" y="1326"/>
            <a:chExt cx="2057" cy="467"/>
          </a:xfrm>
        </p:grpSpPr>
        <p:sp>
          <p:nvSpPr>
            <p:cNvPr id="137222" name="AutoShape 6"/>
            <p:cNvSpPr>
              <a:spLocks noChangeArrowheads="1"/>
            </p:cNvSpPr>
            <p:nvPr/>
          </p:nvSpPr>
          <p:spPr bwMode="auto">
            <a:xfrm>
              <a:off x="1927" y="1326"/>
              <a:ext cx="2057" cy="467"/>
            </a:xfrm>
            <a:prstGeom prst="roundRect">
              <a:avLst>
                <a:gd name="adj" fmla="val 16667"/>
              </a:avLst>
            </a:prstGeom>
            <a:gradFill rotWithShape="0">
              <a:gsLst>
                <a:gs pos="0">
                  <a:schemeClr val="hlink">
                    <a:gamma/>
                    <a:shade val="46275"/>
                    <a:invGamma/>
                  </a:schemeClr>
                </a:gs>
                <a:gs pos="50000">
                  <a:schemeClr val="hlink"/>
                </a:gs>
                <a:gs pos="100000">
                  <a:schemeClr val="hlink">
                    <a:gamma/>
                    <a:shade val="46275"/>
                    <a:invGamma/>
                  </a:schemeClr>
                </a:gs>
              </a:gsLst>
              <a:lin ang="5400000" scaled="1"/>
            </a:gradFill>
            <a:ln w="9525">
              <a:round/>
              <a:headEnd/>
              <a:tailEnd/>
            </a:ln>
            <a:effectLst/>
            <a:scene3d>
              <a:camera prst="legacyPerspectiveTopRight"/>
              <a:lightRig rig="legacyFlat3" dir="b"/>
            </a:scene3d>
            <a:sp3d extrusionH="887400" prstMaterial="legacyMatte">
              <a:bevelT w="13500" h="13500" prst="angle"/>
              <a:bevelB w="13500" h="13500" prst="angle"/>
              <a:extrusionClr>
                <a:schemeClr val="hlink"/>
              </a:extrusionClr>
              <a:contourClr>
                <a:schemeClr val="hlink"/>
              </a:contourClr>
            </a:sp3d>
            <a:extLst>
              <a:ext uri="{AF507438-7753-43E0-B8FC-AC1667EBCBE1}">
                <a14:hiddenEffects xmlns:a14="http://schemas.microsoft.com/office/drawing/2010/main">
                  <a:effectLst>
                    <a:outerShdw dist="107763" dir="18900000" algn="ctr" rotWithShape="0">
                      <a:schemeClr val="bg2"/>
                    </a:outerShdw>
                  </a:effectLst>
                </a14:hiddenEffects>
              </a:ext>
            </a:extLst>
          </p:spPr>
          <p:txBody>
            <a:bodyPr wrap="none" anchor="ctr">
              <a:flatTx/>
            </a:bodyPr>
            <a:lstStyle/>
            <a:p>
              <a:pPr eaLnBrk="1" hangingPunct="1">
                <a:defRPr/>
              </a:pPr>
              <a:endParaRPr lang="cs-CZ"/>
            </a:p>
          </p:txBody>
        </p:sp>
        <p:sp>
          <p:nvSpPr>
            <p:cNvPr id="18447" name="Text Box 4"/>
            <p:cNvSpPr txBox="1">
              <a:spLocks noChangeArrowheads="1"/>
            </p:cNvSpPr>
            <p:nvPr/>
          </p:nvSpPr>
          <p:spPr bwMode="auto">
            <a:xfrm>
              <a:off x="2045" y="1350"/>
              <a:ext cx="1791" cy="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defRPr sz="1200" b="1">
                  <a:solidFill>
                    <a:schemeClr val="tx1"/>
                  </a:solidFill>
                  <a:latin typeface="Arial" panose="020B0604020202020204" pitchFamily="34" charset="0"/>
                </a:defRPr>
              </a:lvl1pPr>
              <a:lvl2pPr marL="914400" indent="-457200">
                <a:defRPr sz="1200" b="1">
                  <a:solidFill>
                    <a:schemeClr val="tx1"/>
                  </a:solidFill>
                  <a:latin typeface="Arial" panose="020B0604020202020204" pitchFamily="34" charset="0"/>
                </a:defRPr>
              </a:lvl2pPr>
              <a:lvl3pPr marL="1371600" indent="-457200">
                <a:defRPr sz="1200" b="1">
                  <a:solidFill>
                    <a:schemeClr val="tx1"/>
                  </a:solidFill>
                  <a:latin typeface="Arial" panose="020B0604020202020204" pitchFamily="34" charset="0"/>
                </a:defRPr>
              </a:lvl3pPr>
              <a:lvl4pPr marL="1828800" indent="-457200">
                <a:defRPr sz="1200" b="1">
                  <a:solidFill>
                    <a:schemeClr val="tx1"/>
                  </a:solidFill>
                  <a:latin typeface="Arial" panose="020B0604020202020204" pitchFamily="34" charset="0"/>
                </a:defRPr>
              </a:lvl4pPr>
              <a:lvl5pPr marL="2286000" indent="-457200">
                <a:defRPr sz="1200" b="1">
                  <a:solidFill>
                    <a:schemeClr val="tx1"/>
                  </a:solidFill>
                  <a:latin typeface="Arial" panose="020B0604020202020204" pitchFamily="34" charset="0"/>
                </a:defRPr>
              </a:lvl5pPr>
              <a:lvl6pPr marL="2743200" indent="-457200" eaLnBrk="0" fontAlgn="base" hangingPunct="0">
                <a:spcBef>
                  <a:spcPct val="0"/>
                </a:spcBef>
                <a:spcAft>
                  <a:spcPct val="0"/>
                </a:spcAft>
                <a:defRPr sz="1200" b="1">
                  <a:solidFill>
                    <a:schemeClr val="tx1"/>
                  </a:solidFill>
                  <a:latin typeface="Arial" panose="020B0604020202020204" pitchFamily="34" charset="0"/>
                </a:defRPr>
              </a:lvl6pPr>
              <a:lvl7pPr marL="3200400" indent="-457200" eaLnBrk="0" fontAlgn="base" hangingPunct="0">
                <a:spcBef>
                  <a:spcPct val="0"/>
                </a:spcBef>
                <a:spcAft>
                  <a:spcPct val="0"/>
                </a:spcAft>
                <a:defRPr sz="1200" b="1">
                  <a:solidFill>
                    <a:schemeClr val="tx1"/>
                  </a:solidFill>
                  <a:latin typeface="Arial" panose="020B0604020202020204" pitchFamily="34" charset="0"/>
                </a:defRPr>
              </a:lvl7pPr>
              <a:lvl8pPr marL="3657600" indent="-457200" eaLnBrk="0" fontAlgn="base" hangingPunct="0">
                <a:spcBef>
                  <a:spcPct val="0"/>
                </a:spcBef>
                <a:spcAft>
                  <a:spcPct val="0"/>
                </a:spcAft>
                <a:defRPr sz="1200" b="1">
                  <a:solidFill>
                    <a:schemeClr val="tx1"/>
                  </a:solidFill>
                  <a:latin typeface="Arial" panose="020B0604020202020204" pitchFamily="34" charset="0"/>
                </a:defRPr>
              </a:lvl8pPr>
              <a:lvl9pPr marL="4114800" indent="-457200" eaLnBrk="0" fontAlgn="base" hangingPunct="0">
                <a:spcBef>
                  <a:spcPct val="0"/>
                </a:spcBef>
                <a:spcAft>
                  <a:spcPct val="0"/>
                </a:spcAft>
                <a:defRPr sz="1200" b="1">
                  <a:solidFill>
                    <a:schemeClr val="tx1"/>
                  </a:solidFill>
                  <a:latin typeface="Arial" panose="020B0604020202020204" pitchFamily="34" charset="0"/>
                </a:defRPr>
              </a:lvl9pPr>
            </a:lstStyle>
            <a:p>
              <a:pPr algn="ctr" eaLnBrk="1" hangingPunct="1"/>
              <a:r>
                <a:rPr lang="cs-CZ" altLang="cs-CZ" sz="1800" b="0">
                  <a:latin typeface="Times New Roman" panose="02020603050405020304" pitchFamily="18" charset="0"/>
                </a:rPr>
                <a:t>1</a:t>
              </a:r>
              <a:r>
                <a:rPr lang="cs-CZ" altLang="cs-CZ" sz="1800" b="0" baseline="30000">
                  <a:latin typeface="Times New Roman" panose="02020603050405020304" pitchFamily="18" charset="0"/>
                </a:rPr>
                <a:t>th  </a:t>
              </a:r>
              <a:r>
                <a:rPr lang="cs-CZ" altLang="cs-CZ" sz="1800" b="0">
                  <a:latin typeface="Times New Roman" panose="02020603050405020304" pitchFamily="18" charset="0"/>
                </a:rPr>
                <a:t>step</a:t>
              </a:r>
            </a:p>
            <a:p>
              <a:pPr algn="ctr" eaLnBrk="1" hangingPunct="1"/>
              <a:r>
                <a:rPr lang="cs-CZ" altLang="cs-CZ" sz="1800" b="0">
                  <a:latin typeface="Times New Roman" panose="02020603050405020304" pitchFamily="18" charset="0"/>
                </a:rPr>
                <a:t>specific digestion of proteins</a:t>
              </a:r>
            </a:p>
          </p:txBody>
        </p:sp>
      </p:grpSp>
      <p:grpSp>
        <p:nvGrpSpPr>
          <p:cNvPr id="18436" name="Group 22"/>
          <p:cNvGrpSpPr>
            <a:grpSpLocks/>
          </p:cNvGrpSpPr>
          <p:nvPr/>
        </p:nvGrpSpPr>
        <p:grpSpPr bwMode="auto">
          <a:xfrm>
            <a:off x="4672013" y="5026025"/>
            <a:ext cx="3168650" cy="850900"/>
            <a:chOff x="3107" y="3030"/>
            <a:chExt cx="1996" cy="536"/>
          </a:xfrm>
        </p:grpSpPr>
        <p:sp>
          <p:nvSpPr>
            <p:cNvPr id="18444" name="AutoShape 9"/>
            <p:cNvSpPr>
              <a:spLocks noChangeArrowheads="1"/>
            </p:cNvSpPr>
            <p:nvPr/>
          </p:nvSpPr>
          <p:spPr bwMode="auto">
            <a:xfrm>
              <a:off x="3107" y="3030"/>
              <a:ext cx="1996" cy="536"/>
            </a:xfrm>
            <a:prstGeom prst="roundRect">
              <a:avLst>
                <a:gd name="adj" fmla="val 16667"/>
              </a:avLst>
            </a:prstGeom>
            <a:gradFill rotWithShape="0">
              <a:gsLst>
                <a:gs pos="0">
                  <a:srgbClr val="00765E"/>
                </a:gs>
                <a:gs pos="50000">
                  <a:srgbClr val="00FFCC"/>
                </a:gs>
                <a:gs pos="100000">
                  <a:srgbClr val="00765E"/>
                </a:gs>
              </a:gsLst>
              <a:lin ang="5400000" scaled="1"/>
            </a:gradFill>
            <a:ln w="9525">
              <a:round/>
              <a:headEnd/>
              <a:tailEnd/>
            </a:ln>
            <a:effectLst/>
            <a:scene3d>
              <a:camera prst="legacyPerspectiveTopRight"/>
              <a:lightRig rig="legacyFlat3" dir="b"/>
            </a:scene3d>
            <a:sp3d extrusionH="887400" prstMaterial="legacyMatte">
              <a:bevelT w="13500" h="13500" prst="angle"/>
              <a:bevelB w="13500" h="13500" prst="angle"/>
              <a:extrusionClr>
                <a:srgbClr val="00FFCC"/>
              </a:extrusionClr>
              <a:contourClr>
                <a:srgbClr val="00765E"/>
              </a:contourClr>
            </a:sp3d>
            <a:extLst>
              <a:ext uri="{AF507438-7753-43E0-B8FC-AC1667EBCBE1}">
                <a14:hiddenEffects xmlns:a14="http://schemas.microsoft.com/office/drawing/2010/main">
                  <a:effectLst>
                    <a:outerShdw dist="107763" dir="18900000" algn="ctr" rotWithShape="0">
                      <a:schemeClr val="bg2"/>
                    </a:outerShdw>
                  </a:effectLst>
                </a14:hiddenEffects>
              </a:ext>
            </a:extLst>
          </p:spPr>
          <p:txBody>
            <a:bodyPr wrap="none" anchor="ctr">
              <a:flatTx/>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endParaRPr lang="cs-CZ" altLang="cs-CZ"/>
            </a:p>
          </p:txBody>
        </p:sp>
        <p:sp>
          <p:nvSpPr>
            <p:cNvPr id="18445" name="Text Box 10"/>
            <p:cNvSpPr txBox="1">
              <a:spLocks noChangeArrowheads="1"/>
            </p:cNvSpPr>
            <p:nvPr/>
          </p:nvSpPr>
          <p:spPr bwMode="auto">
            <a:xfrm>
              <a:off x="3419" y="3067"/>
              <a:ext cx="1362" cy="4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457200" indent="-457200">
                <a:defRPr sz="1200" b="1">
                  <a:solidFill>
                    <a:schemeClr val="tx1"/>
                  </a:solidFill>
                  <a:latin typeface="Arial" panose="020B0604020202020204" pitchFamily="34" charset="0"/>
                </a:defRPr>
              </a:lvl1pPr>
              <a:lvl2pPr marL="914400" indent="-457200">
                <a:defRPr sz="1200" b="1">
                  <a:solidFill>
                    <a:schemeClr val="tx1"/>
                  </a:solidFill>
                  <a:latin typeface="Arial" panose="020B0604020202020204" pitchFamily="34" charset="0"/>
                </a:defRPr>
              </a:lvl2pPr>
              <a:lvl3pPr marL="1371600" indent="-457200">
                <a:defRPr sz="1200" b="1">
                  <a:solidFill>
                    <a:schemeClr val="tx1"/>
                  </a:solidFill>
                  <a:latin typeface="Arial" panose="020B0604020202020204" pitchFamily="34" charset="0"/>
                </a:defRPr>
              </a:lvl3pPr>
              <a:lvl4pPr marL="1828800" indent="-457200">
                <a:defRPr sz="1200" b="1">
                  <a:solidFill>
                    <a:schemeClr val="tx1"/>
                  </a:solidFill>
                  <a:latin typeface="Arial" panose="020B0604020202020204" pitchFamily="34" charset="0"/>
                </a:defRPr>
              </a:lvl4pPr>
              <a:lvl5pPr marL="2286000" indent="-457200">
                <a:defRPr sz="1200" b="1">
                  <a:solidFill>
                    <a:schemeClr val="tx1"/>
                  </a:solidFill>
                  <a:latin typeface="Arial" panose="020B0604020202020204" pitchFamily="34" charset="0"/>
                </a:defRPr>
              </a:lvl5pPr>
              <a:lvl6pPr marL="2743200" indent="-457200" eaLnBrk="0" fontAlgn="base" hangingPunct="0">
                <a:spcBef>
                  <a:spcPct val="0"/>
                </a:spcBef>
                <a:spcAft>
                  <a:spcPct val="0"/>
                </a:spcAft>
                <a:defRPr sz="1200" b="1">
                  <a:solidFill>
                    <a:schemeClr val="tx1"/>
                  </a:solidFill>
                  <a:latin typeface="Arial" panose="020B0604020202020204" pitchFamily="34" charset="0"/>
                </a:defRPr>
              </a:lvl6pPr>
              <a:lvl7pPr marL="3200400" indent="-457200" eaLnBrk="0" fontAlgn="base" hangingPunct="0">
                <a:spcBef>
                  <a:spcPct val="0"/>
                </a:spcBef>
                <a:spcAft>
                  <a:spcPct val="0"/>
                </a:spcAft>
                <a:defRPr sz="1200" b="1">
                  <a:solidFill>
                    <a:schemeClr val="tx1"/>
                  </a:solidFill>
                  <a:latin typeface="Arial" panose="020B0604020202020204" pitchFamily="34" charset="0"/>
                </a:defRPr>
              </a:lvl7pPr>
              <a:lvl8pPr marL="3657600" indent="-457200" eaLnBrk="0" fontAlgn="base" hangingPunct="0">
                <a:spcBef>
                  <a:spcPct val="0"/>
                </a:spcBef>
                <a:spcAft>
                  <a:spcPct val="0"/>
                </a:spcAft>
                <a:defRPr sz="1200" b="1">
                  <a:solidFill>
                    <a:schemeClr val="tx1"/>
                  </a:solidFill>
                  <a:latin typeface="Arial" panose="020B0604020202020204" pitchFamily="34" charset="0"/>
                </a:defRPr>
              </a:lvl8pPr>
              <a:lvl9pPr marL="4114800" indent="-457200" eaLnBrk="0" fontAlgn="base" hangingPunct="0">
                <a:spcBef>
                  <a:spcPct val="0"/>
                </a:spcBef>
                <a:spcAft>
                  <a:spcPct val="0"/>
                </a:spcAft>
                <a:defRPr sz="1200" b="1">
                  <a:solidFill>
                    <a:schemeClr val="tx1"/>
                  </a:solidFill>
                  <a:latin typeface="Arial" panose="020B0604020202020204" pitchFamily="34" charset="0"/>
                </a:defRPr>
              </a:lvl9pPr>
            </a:lstStyle>
            <a:p>
              <a:pPr algn="ctr" eaLnBrk="1" hangingPunct="1"/>
              <a:r>
                <a:rPr lang="cs-CZ" altLang="cs-CZ" sz="2000" b="0">
                  <a:latin typeface="Times New Roman" panose="02020603050405020304" pitchFamily="18" charset="0"/>
                </a:rPr>
                <a:t>MS/MS</a:t>
              </a:r>
            </a:p>
            <a:p>
              <a:pPr algn="ctr" eaLnBrk="1" hangingPunct="1"/>
              <a:r>
                <a:rPr lang="cs-CZ" altLang="cs-CZ" sz="2000" b="0">
                  <a:latin typeface="Times New Roman" panose="02020603050405020304" pitchFamily="18" charset="0"/>
                </a:rPr>
                <a:t>MS/MS Ion Search</a:t>
              </a:r>
            </a:p>
          </p:txBody>
        </p:sp>
      </p:grpSp>
      <p:grpSp>
        <p:nvGrpSpPr>
          <p:cNvPr id="18437" name="Group 21"/>
          <p:cNvGrpSpPr>
            <a:grpSpLocks/>
          </p:cNvGrpSpPr>
          <p:nvPr/>
        </p:nvGrpSpPr>
        <p:grpSpPr bwMode="auto">
          <a:xfrm>
            <a:off x="539750" y="5043488"/>
            <a:ext cx="3124200" cy="833437"/>
            <a:chOff x="504" y="3041"/>
            <a:chExt cx="1968" cy="525"/>
          </a:xfrm>
        </p:grpSpPr>
        <p:sp>
          <p:nvSpPr>
            <p:cNvPr id="18442" name="AutoShape 12"/>
            <p:cNvSpPr>
              <a:spLocks noChangeArrowheads="1"/>
            </p:cNvSpPr>
            <p:nvPr/>
          </p:nvSpPr>
          <p:spPr bwMode="auto">
            <a:xfrm>
              <a:off x="504" y="3041"/>
              <a:ext cx="1968" cy="525"/>
            </a:xfrm>
            <a:prstGeom prst="roundRect">
              <a:avLst>
                <a:gd name="adj" fmla="val 16667"/>
              </a:avLst>
            </a:prstGeom>
            <a:gradFill rotWithShape="0">
              <a:gsLst>
                <a:gs pos="0">
                  <a:srgbClr val="185E18"/>
                </a:gs>
                <a:gs pos="50000">
                  <a:srgbClr val="33CC33"/>
                </a:gs>
                <a:gs pos="100000">
                  <a:srgbClr val="185E18"/>
                </a:gs>
              </a:gsLst>
              <a:lin ang="5400000" scaled="1"/>
            </a:gradFill>
            <a:ln w="9525">
              <a:round/>
              <a:headEnd/>
              <a:tailEnd/>
            </a:ln>
            <a:effectLst/>
            <a:scene3d>
              <a:camera prst="legacyPerspectiveTopRight"/>
              <a:lightRig rig="legacyFlat3" dir="b"/>
            </a:scene3d>
            <a:sp3d extrusionH="887400" prstMaterial="legacyMatte">
              <a:bevelT w="13500" h="13500" prst="angle"/>
              <a:bevelB w="13500" h="13500" prst="angle"/>
              <a:extrusionClr>
                <a:srgbClr val="33CC33"/>
              </a:extrusionClr>
              <a:contourClr>
                <a:srgbClr val="185E18"/>
              </a:contourClr>
            </a:sp3d>
            <a:extLst>
              <a:ext uri="{AF507438-7753-43E0-B8FC-AC1667EBCBE1}">
                <a14:hiddenEffects xmlns:a14="http://schemas.microsoft.com/office/drawing/2010/main">
                  <a:effectLst>
                    <a:outerShdw dist="107763" dir="18900000" algn="ctr" rotWithShape="0">
                      <a:schemeClr val="bg2"/>
                    </a:outerShdw>
                  </a:effectLst>
                </a14:hiddenEffects>
              </a:ext>
            </a:extLst>
          </p:spPr>
          <p:txBody>
            <a:bodyPr wrap="none" anchor="ctr">
              <a:flatTx/>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endParaRPr lang="cs-CZ" altLang="cs-CZ"/>
            </a:p>
          </p:txBody>
        </p:sp>
        <p:sp>
          <p:nvSpPr>
            <p:cNvPr id="18443" name="Text Box 13"/>
            <p:cNvSpPr txBox="1">
              <a:spLocks noChangeArrowheads="1"/>
            </p:cNvSpPr>
            <p:nvPr/>
          </p:nvSpPr>
          <p:spPr bwMode="auto">
            <a:xfrm>
              <a:off x="517" y="3067"/>
              <a:ext cx="1934" cy="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457200" indent="-457200">
                <a:defRPr sz="1200" b="1">
                  <a:solidFill>
                    <a:schemeClr val="tx1"/>
                  </a:solidFill>
                  <a:latin typeface="Arial" panose="020B0604020202020204" pitchFamily="34" charset="0"/>
                </a:defRPr>
              </a:lvl1pPr>
              <a:lvl2pPr marL="914400" indent="-457200">
                <a:defRPr sz="1200" b="1">
                  <a:solidFill>
                    <a:schemeClr val="tx1"/>
                  </a:solidFill>
                  <a:latin typeface="Arial" panose="020B0604020202020204" pitchFamily="34" charset="0"/>
                </a:defRPr>
              </a:lvl2pPr>
              <a:lvl3pPr marL="1371600" indent="-457200">
                <a:defRPr sz="1200" b="1">
                  <a:solidFill>
                    <a:schemeClr val="tx1"/>
                  </a:solidFill>
                  <a:latin typeface="Arial" panose="020B0604020202020204" pitchFamily="34" charset="0"/>
                </a:defRPr>
              </a:lvl3pPr>
              <a:lvl4pPr marL="1943100" indent="-457200">
                <a:defRPr sz="1200" b="1">
                  <a:solidFill>
                    <a:schemeClr val="tx1"/>
                  </a:solidFill>
                  <a:latin typeface="Arial" panose="020B0604020202020204" pitchFamily="34" charset="0"/>
                </a:defRPr>
              </a:lvl4pPr>
              <a:lvl5pPr marL="2590800" indent="-457200">
                <a:defRPr sz="1200" b="1">
                  <a:solidFill>
                    <a:schemeClr val="tx1"/>
                  </a:solidFill>
                  <a:latin typeface="Arial" panose="020B0604020202020204" pitchFamily="34" charset="0"/>
                </a:defRPr>
              </a:lvl5pPr>
              <a:lvl6pPr marL="3048000" indent="-457200" eaLnBrk="0" fontAlgn="base" hangingPunct="0">
                <a:spcBef>
                  <a:spcPct val="0"/>
                </a:spcBef>
                <a:spcAft>
                  <a:spcPct val="0"/>
                </a:spcAft>
                <a:defRPr sz="1200" b="1">
                  <a:solidFill>
                    <a:schemeClr val="tx1"/>
                  </a:solidFill>
                  <a:latin typeface="Arial" panose="020B0604020202020204" pitchFamily="34" charset="0"/>
                </a:defRPr>
              </a:lvl6pPr>
              <a:lvl7pPr marL="3505200" indent="-457200" eaLnBrk="0" fontAlgn="base" hangingPunct="0">
                <a:spcBef>
                  <a:spcPct val="0"/>
                </a:spcBef>
                <a:spcAft>
                  <a:spcPct val="0"/>
                </a:spcAft>
                <a:defRPr sz="1200" b="1">
                  <a:solidFill>
                    <a:schemeClr val="tx1"/>
                  </a:solidFill>
                  <a:latin typeface="Arial" panose="020B0604020202020204" pitchFamily="34" charset="0"/>
                </a:defRPr>
              </a:lvl7pPr>
              <a:lvl8pPr marL="3962400" indent="-457200" eaLnBrk="0" fontAlgn="base" hangingPunct="0">
                <a:spcBef>
                  <a:spcPct val="0"/>
                </a:spcBef>
                <a:spcAft>
                  <a:spcPct val="0"/>
                </a:spcAft>
                <a:defRPr sz="1200" b="1">
                  <a:solidFill>
                    <a:schemeClr val="tx1"/>
                  </a:solidFill>
                  <a:latin typeface="Arial" panose="020B0604020202020204" pitchFamily="34" charset="0"/>
                </a:defRPr>
              </a:lvl8pPr>
              <a:lvl9pPr marL="4419600" indent="-457200" eaLnBrk="0" fontAlgn="base" hangingPunct="0">
                <a:spcBef>
                  <a:spcPct val="0"/>
                </a:spcBef>
                <a:spcAft>
                  <a:spcPct val="0"/>
                </a:spcAft>
                <a:defRPr sz="1200" b="1">
                  <a:solidFill>
                    <a:schemeClr val="tx1"/>
                  </a:solidFill>
                  <a:latin typeface="Arial" panose="020B0604020202020204" pitchFamily="34" charset="0"/>
                </a:defRPr>
              </a:lvl9pPr>
            </a:lstStyle>
            <a:p>
              <a:pPr algn="ctr" eaLnBrk="1" hangingPunct="1"/>
              <a:r>
                <a:rPr lang="cs-CZ" altLang="cs-CZ" sz="2000" b="0">
                  <a:latin typeface="Times New Roman" panose="02020603050405020304" pitchFamily="18" charset="0"/>
                </a:rPr>
                <a:t>MS</a:t>
              </a:r>
            </a:p>
            <a:p>
              <a:pPr algn="ctr" eaLnBrk="1" hangingPunct="1"/>
              <a:r>
                <a:rPr lang="cs-CZ" altLang="cs-CZ" sz="2000" b="0">
                  <a:latin typeface="Times New Roman" panose="02020603050405020304" pitchFamily="18" charset="0"/>
                </a:rPr>
                <a:t>Peptide Mass Fingerprinting</a:t>
              </a:r>
            </a:p>
          </p:txBody>
        </p:sp>
      </p:grpSp>
      <p:sp>
        <p:nvSpPr>
          <p:cNvPr id="18438" name="AutoShape 16"/>
          <p:cNvSpPr>
            <a:spLocks noChangeArrowheads="1"/>
          </p:cNvSpPr>
          <p:nvPr/>
        </p:nvSpPr>
        <p:spPr bwMode="auto">
          <a:xfrm rot="-8951720">
            <a:off x="3606800" y="3438525"/>
            <a:ext cx="533400" cy="1143000"/>
          </a:xfrm>
          <a:prstGeom prst="upArrow">
            <a:avLst>
              <a:gd name="adj1" fmla="val 50000"/>
              <a:gd name="adj2" fmla="val 53571"/>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endParaRPr lang="cs-CZ" altLang="cs-CZ"/>
          </a:p>
        </p:txBody>
      </p:sp>
      <p:sp>
        <p:nvSpPr>
          <p:cNvPr id="18439" name="AutoShape 17"/>
          <p:cNvSpPr>
            <a:spLocks noChangeArrowheads="1"/>
          </p:cNvSpPr>
          <p:nvPr/>
        </p:nvSpPr>
        <p:spPr bwMode="auto">
          <a:xfrm rot="8951720" flipH="1">
            <a:off x="4356100" y="3429000"/>
            <a:ext cx="533400" cy="1143000"/>
          </a:xfrm>
          <a:prstGeom prst="upArrow">
            <a:avLst>
              <a:gd name="adj1" fmla="val 50000"/>
              <a:gd name="adj2" fmla="val 53571"/>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endParaRPr lang="cs-CZ" altLang="cs-CZ"/>
          </a:p>
        </p:txBody>
      </p:sp>
      <p:sp>
        <p:nvSpPr>
          <p:cNvPr id="18440" name="AutoShape 19"/>
          <p:cNvSpPr>
            <a:spLocks noChangeArrowheads="1"/>
          </p:cNvSpPr>
          <p:nvPr/>
        </p:nvSpPr>
        <p:spPr bwMode="auto">
          <a:xfrm>
            <a:off x="6516688" y="1557338"/>
            <a:ext cx="1692275" cy="865187"/>
          </a:xfrm>
          <a:prstGeom prst="cloudCallout">
            <a:avLst>
              <a:gd name="adj1" fmla="val -45218"/>
              <a:gd name="adj2" fmla="val 63394"/>
            </a:avLst>
          </a:prstGeom>
          <a:solidFill>
            <a:srgbClr val="00CC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algn="ctr" eaLnBrk="1" hangingPunct="1"/>
            <a:endParaRPr lang="en-US" altLang="cs-CZ" sz="1400"/>
          </a:p>
          <a:p>
            <a:pPr algn="ctr" eaLnBrk="1" hangingPunct="1"/>
            <a:r>
              <a:rPr lang="en-US" altLang="cs-CZ" sz="1400"/>
              <a:t>bottom up</a:t>
            </a:r>
            <a:endParaRPr lang="cs-CZ" altLang="cs-CZ" sz="1400"/>
          </a:p>
        </p:txBody>
      </p:sp>
      <p:sp>
        <p:nvSpPr>
          <p:cNvPr id="18441" name="Text Box 23"/>
          <p:cNvSpPr txBox="1">
            <a:spLocks noChangeArrowheads="1"/>
          </p:cNvSpPr>
          <p:nvPr/>
        </p:nvSpPr>
        <p:spPr bwMode="auto">
          <a:xfrm>
            <a:off x="7907338" y="188913"/>
            <a:ext cx="8763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en-US" altLang="cs-CZ" sz="2000">
                <a:latin typeface="Times New Roman" panose="02020603050405020304" pitchFamily="18" charset="0"/>
              </a:rPr>
              <a:t>C7250</a:t>
            </a:r>
            <a:endParaRPr lang="cs-CZ" altLang="cs-CZ" sz="2000">
              <a:latin typeface="Times New Roman" panose="02020603050405020304" pitchFamily="18"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458" name="Group 6"/>
          <p:cNvGrpSpPr>
            <a:grpSpLocks/>
          </p:cNvGrpSpPr>
          <p:nvPr/>
        </p:nvGrpSpPr>
        <p:grpSpPr bwMode="auto">
          <a:xfrm>
            <a:off x="2895600" y="981075"/>
            <a:ext cx="3260725" cy="771525"/>
            <a:chOff x="1824" y="480"/>
            <a:chExt cx="2160" cy="672"/>
          </a:xfrm>
        </p:grpSpPr>
        <p:sp>
          <p:nvSpPr>
            <p:cNvPr id="139267" name="AutoShape 3"/>
            <p:cNvSpPr>
              <a:spLocks noChangeArrowheads="1"/>
            </p:cNvSpPr>
            <p:nvPr/>
          </p:nvSpPr>
          <p:spPr bwMode="auto">
            <a:xfrm>
              <a:off x="1824" y="480"/>
              <a:ext cx="2160" cy="672"/>
            </a:xfrm>
            <a:prstGeom prst="roundRect">
              <a:avLst>
                <a:gd name="adj" fmla="val 16667"/>
              </a:avLst>
            </a:prstGeom>
            <a:gradFill rotWithShape="0">
              <a:gsLst>
                <a:gs pos="0">
                  <a:schemeClr val="hlink">
                    <a:gamma/>
                    <a:shade val="46275"/>
                    <a:invGamma/>
                  </a:schemeClr>
                </a:gs>
                <a:gs pos="50000">
                  <a:schemeClr val="hlink"/>
                </a:gs>
                <a:gs pos="100000">
                  <a:schemeClr val="hlink">
                    <a:gamma/>
                    <a:shade val="46275"/>
                    <a:invGamma/>
                  </a:schemeClr>
                </a:gs>
              </a:gsLst>
              <a:lin ang="5400000" scaled="1"/>
            </a:gradFill>
            <a:ln w="9525">
              <a:round/>
              <a:headEnd/>
              <a:tailEnd/>
            </a:ln>
            <a:effectLst/>
            <a:scene3d>
              <a:camera prst="legacyPerspectiveTopRight"/>
              <a:lightRig rig="legacyFlat3" dir="b"/>
            </a:scene3d>
            <a:sp3d extrusionH="887400" prstMaterial="legacyMatte">
              <a:bevelT w="13500" h="13500" prst="angle"/>
              <a:bevelB w="13500" h="13500" prst="angle"/>
              <a:extrusionClr>
                <a:schemeClr val="hlink"/>
              </a:extrusionClr>
              <a:contourClr>
                <a:schemeClr val="hlink"/>
              </a:contourClr>
            </a:sp3d>
            <a:extLst>
              <a:ext uri="{AF507438-7753-43E0-B8FC-AC1667EBCBE1}">
                <a14:hiddenEffects xmlns:a14="http://schemas.microsoft.com/office/drawing/2010/main">
                  <a:effectLst>
                    <a:outerShdw dist="107763" dir="18900000" algn="ctr" rotWithShape="0">
                      <a:schemeClr val="bg2"/>
                    </a:outerShdw>
                  </a:effectLst>
                </a14:hiddenEffects>
              </a:ext>
            </a:extLst>
          </p:spPr>
          <p:txBody>
            <a:bodyPr wrap="none" anchor="ctr">
              <a:flatTx/>
            </a:bodyPr>
            <a:lstStyle/>
            <a:p>
              <a:pPr eaLnBrk="1" hangingPunct="1">
                <a:defRPr/>
              </a:pPr>
              <a:endParaRPr lang="cs-CZ"/>
            </a:p>
          </p:txBody>
        </p:sp>
        <p:sp>
          <p:nvSpPr>
            <p:cNvPr id="19463" name="Text Box 4"/>
            <p:cNvSpPr txBox="1">
              <a:spLocks noChangeArrowheads="1"/>
            </p:cNvSpPr>
            <p:nvPr/>
          </p:nvSpPr>
          <p:spPr bwMode="auto">
            <a:xfrm>
              <a:off x="1945" y="685"/>
              <a:ext cx="1947" cy="3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457200" indent="-457200">
                <a:defRPr sz="1200" b="1">
                  <a:solidFill>
                    <a:schemeClr val="tx1"/>
                  </a:solidFill>
                  <a:latin typeface="Arial" panose="020B0604020202020204" pitchFamily="34" charset="0"/>
                </a:defRPr>
              </a:lvl1pPr>
              <a:lvl2pPr marL="914400" indent="-457200">
                <a:defRPr sz="1200" b="1">
                  <a:solidFill>
                    <a:schemeClr val="tx1"/>
                  </a:solidFill>
                  <a:latin typeface="Arial" panose="020B0604020202020204" pitchFamily="34" charset="0"/>
                </a:defRPr>
              </a:lvl2pPr>
              <a:lvl3pPr marL="1371600" indent="-457200">
                <a:defRPr sz="1200" b="1">
                  <a:solidFill>
                    <a:schemeClr val="tx1"/>
                  </a:solidFill>
                  <a:latin typeface="Arial" panose="020B0604020202020204" pitchFamily="34" charset="0"/>
                </a:defRPr>
              </a:lvl3pPr>
              <a:lvl4pPr marL="1828800" indent="-457200">
                <a:defRPr sz="1200" b="1">
                  <a:solidFill>
                    <a:schemeClr val="tx1"/>
                  </a:solidFill>
                  <a:latin typeface="Arial" panose="020B0604020202020204" pitchFamily="34" charset="0"/>
                </a:defRPr>
              </a:lvl4pPr>
              <a:lvl5pPr marL="2286000" indent="-457200">
                <a:defRPr sz="1200" b="1">
                  <a:solidFill>
                    <a:schemeClr val="tx1"/>
                  </a:solidFill>
                  <a:latin typeface="Arial" panose="020B0604020202020204" pitchFamily="34" charset="0"/>
                </a:defRPr>
              </a:lvl5pPr>
              <a:lvl6pPr marL="2743200" indent="-457200" eaLnBrk="0" fontAlgn="base" hangingPunct="0">
                <a:spcBef>
                  <a:spcPct val="0"/>
                </a:spcBef>
                <a:spcAft>
                  <a:spcPct val="0"/>
                </a:spcAft>
                <a:defRPr sz="1200" b="1">
                  <a:solidFill>
                    <a:schemeClr val="tx1"/>
                  </a:solidFill>
                  <a:latin typeface="Arial" panose="020B0604020202020204" pitchFamily="34" charset="0"/>
                </a:defRPr>
              </a:lvl6pPr>
              <a:lvl7pPr marL="3200400" indent="-457200" eaLnBrk="0" fontAlgn="base" hangingPunct="0">
                <a:spcBef>
                  <a:spcPct val="0"/>
                </a:spcBef>
                <a:spcAft>
                  <a:spcPct val="0"/>
                </a:spcAft>
                <a:defRPr sz="1200" b="1">
                  <a:solidFill>
                    <a:schemeClr val="tx1"/>
                  </a:solidFill>
                  <a:latin typeface="Arial" panose="020B0604020202020204" pitchFamily="34" charset="0"/>
                </a:defRPr>
              </a:lvl7pPr>
              <a:lvl8pPr marL="3657600" indent="-457200" eaLnBrk="0" fontAlgn="base" hangingPunct="0">
                <a:spcBef>
                  <a:spcPct val="0"/>
                </a:spcBef>
                <a:spcAft>
                  <a:spcPct val="0"/>
                </a:spcAft>
                <a:defRPr sz="1200" b="1">
                  <a:solidFill>
                    <a:schemeClr val="tx1"/>
                  </a:solidFill>
                  <a:latin typeface="Arial" panose="020B0604020202020204" pitchFamily="34" charset="0"/>
                </a:defRPr>
              </a:lvl8pPr>
              <a:lvl9pPr marL="4114800" indent="-457200" eaLnBrk="0" fontAlgn="base" hangingPunct="0">
                <a:spcBef>
                  <a:spcPct val="0"/>
                </a:spcBef>
                <a:spcAft>
                  <a:spcPct val="0"/>
                </a:spcAft>
                <a:defRPr sz="1200" b="1">
                  <a:solidFill>
                    <a:schemeClr val="tx1"/>
                  </a:solidFill>
                  <a:latin typeface="Arial" panose="020B0604020202020204" pitchFamily="34" charset="0"/>
                </a:defRPr>
              </a:lvl9pPr>
            </a:lstStyle>
            <a:p>
              <a:pPr algn="ctr" eaLnBrk="1" hangingPunct="1"/>
              <a:r>
                <a:rPr lang="cs-CZ" altLang="cs-CZ" sz="2000">
                  <a:latin typeface="Times New Roman" panose="02020603050405020304" pitchFamily="18" charset="0"/>
                </a:rPr>
                <a:t>Specific protein digestion</a:t>
              </a:r>
            </a:p>
          </p:txBody>
        </p:sp>
      </p:grpSp>
      <p:sp>
        <p:nvSpPr>
          <p:cNvPr id="19459" name="Text Box 7"/>
          <p:cNvSpPr txBox="1">
            <a:spLocks noChangeArrowheads="1"/>
          </p:cNvSpPr>
          <p:nvPr/>
        </p:nvSpPr>
        <p:spPr bwMode="auto">
          <a:xfrm>
            <a:off x="974725" y="2224088"/>
            <a:ext cx="6678431" cy="3170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cs-CZ" altLang="cs-CZ" sz="2000" b="0">
                <a:latin typeface="Times New Roman" panose="02020603050405020304" pitchFamily="18" charset="0"/>
              </a:rPr>
              <a:t> -  Enzymatic digestion at selected aminoacids</a:t>
            </a:r>
          </a:p>
          <a:p>
            <a:pPr eaLnBrk="1" hangingPunct="1"/>
            <a:r>
              <a:rPr lang="cs-CZ" altLang="cs-CZ" sz="2000" b="0">
                <a:latin typeface="Times New Roman" panose="02020603050405020304" pitchFamily="18" charset="0"/>
              </a:rPr>
              <a:t> -  </a:t>
            </a:r>
            <a:r>
              <a:rPr lang="cs-CZ" altLang="cs-CZ" sz="2000">
                <a:latin typeface="Times New Roman" panose="02020603050405020304" pitchFamily="18" charset="0"/>
              </a:rPr>
              <a:t>examples of </a:t>
            </a:r>
            <a:r>
              <a:rPr lang="en-US" altLang="cs-CZ" sz="2000">
                <a:latin typeface="Times New Roman" panose="02020603050405020304" pitchFamily="18" charset="0"/>
              </a:rPr>
              <a:t>specific </a:t>
            </a:r>
            <a:r>
              <a:rPr lang="cs-CZ" altLang="cs-CZ" sz="2000">
                <a:latin typeface="Times New Roman" panose="02020603050405020304" pitchFamily="18" charset="0"/>
              </a:rPr>
              <a:t>proteases</a:t>
            </a:r>
            <a:endParaRPr lang="cs-CZ" altLang="cs-CZ" sz="2000" b="0">
              <a:latin typeface="Times New Roman" panose="02020603050405020304" pitchFamily="18" charset="0"/>
            </a:endParaRPr>
          </a:p>
          <a:p>
            <a:pPr eaLnBrk="1" hangingPunct="1"/>
            <a:r>
              <a:rPr lang="cs-CZ" altLang="cs-CZ" sz="2000" b="0">
                <a:latin typeface="Times New Roman" panose="02020603050405020304" pitchFamily="18" charset="0"/>
              </a:rPr>
              <a:t>	trypsin			K-X, R-X	except P</a:t>
            </a:r>
          </a:p>
          <a:p>
            <a:pPr eaLnBrk="1" hangingPunct="1"/>
            <a:r>
              <a:rPr lang="cs-CZ" altLang="cs-CZ" sz="2000" b="0">
                <a:latin typeface="Times New Roman" panose="02020603050405020304" pitchFamily="18" charset="0"/>
              </a:rPr>
              <a:t>	Glu-C			E-X 		except P</a:t>
            </a:r>
          </a:p>
          <a:p>
            <a:pPr eaLnBrk="1" hangingPunct="1"/>
            <a:r>
              <a:rPr lang="cs-CZ" altLang="cs-CZ" sz="2000" b="0">
                <a:latin typeface="Times New Roman" panose="02020603050405020304" pitchFamily="18" charset="0"/>
              </a:rPr>
              <a:t>	Asp-N			X-D</a:t>
            </a:r>
          </a:p>
          <a:p>
            <a:pPr eaLnBrk="1" hangingPunct="1"/>
            <a:endParaRPr lang="cs-CZ" altLang="cs-CZ" sz="2000" b="0">
              <a:latin typeface="Times New Roman" panose="02020603050405020304" pitchFamily="18" charset="0"/>
            </a:endParaRPr>
          </a:p>
          <a:p>
            <a:pPr eaLnBrk="1" hangingPunct="1"/>
            <a:r>
              <a:rPr lang="cs-CZ" altLang="cs-CZ" sz="2000" b="0">
                <a:latin typeface="Times New Roman" panose="02020603050405020304" pitchFamily="18" charset="0"/>
              </a:rPr>
              <a:t>-  </a:t>
            </a:r>
            <a:r>
              <a:rPr lang="cs-CZ" altLang="cs-CZ" sz="2000">
                <a:latin typeface="Times New Roman" panose="02020603050405020304" pitchFamily="18" charset="0"/>
              </a:rPr>
              <a:t>„low-specifity“ proteases</a:t>
            </a:r>
            <a:r>
              <a:rPr lang="cs-CZ" altLang="cs-CZ" sz="2000" b="0">
                <a:latin typeface="Times New Roman" panose="02020603050405020304" pitchFamily="18" charset="0"/>
              </a:rPr>
              <a:t> (pepsin, thermolysin)</a:t>
            </a:r>
          </a:p>
          <a:p>
            <a:pPr eaLnBrk="1" hangingPunct="1"/>
            <a:endParaRPr lang="cs-CZ" altLang="cs-CZ" sz="2000" b="0">
              <a:latin typeface="Times New Roman" panose="02020603050405020304" pitchFamily="18" charset="0"/>
            </a:endParaRPr>
          </a:p>
          <a:p>
            <a:pPr eaLnBrk="1" hangingPunct="1"/>
            <a:r>
              <a:rPr lang="cs-CZ" altLang="cs-CZ" sz="2000" b="0">
                <a:latin typeface="Times New Roman" panose="02020603050405020304" pitchFamily="18" charset="0"/>
              </a:rPr>
              <a:t> -  </a:t>
            </a:r>
            <a:r>
              <a:rPr lang="cs-CZ" altLang="cs-CZ" sz="2000">
                <a:latin typeface="Times New Roman" panose="02020603050405020304" pitchFamily="18" charset="0"/>
              </a:rPr>
              <a:t>Chemical digestion</a:t>
            </a:r>
          </a:p>
          <a:p>
            <a:pPr eaLnBrk="1" hangingPunct="1"/>
            <a:r>
              <a:rPr lang="cs-CZ" altLang="cs-CZ" sz="2000" b="0">
                <a:latin typeface="Times New Roman" panose="02020603050405020304" pitchFamily="18" charset="0"/>
              </a:rPr>
              <a:t>    CNBr(FA)			X-M</a:t>
            </a:r>
            <a:r>
              <a:rPr lang="cs-CZ" altLang="cs-CZ" sz="2000" b="0">
                <a:solidFill>
                  <a:schemeClr val="bg2"/>
                </a:solidFill>
                <a:latin typeface="Times New Roman" panose="02020603050405020304" pitchFamily="18" charset="0"/>
              </a:rPr>
              <a:t>	</a:t>
            </a:r>
            <a:r>
              <a:rPr lang="cs-CZ" altLang="cs-CZ" sz="2000" b="0">
                <a:latin typeface="Times New Roman" panose="02020603050405020304" pitchFamily="18" charset="0"/>
              </a:rPr>
              <a:t>	</a:t>
            </a:r>
          </a:p>
        </p:txBody>
      </p:sp>
      <p:sp>
        <p:nvSpPr>
          <p:cNvPr id="19460" name="Text Box 9"/>
          <p:cNvSpPr txBox="1">
            <a:spLocks noChangeArrowheads="1"/>
          </p:cNvSpPr>
          <p:nvPr/>
        </p:nvSpPr>
        <p:spPr bwMode="auto">
          <a:xfrm>
            <a:off x="5076825" y="5876925"/>
            <a:ext cx="34067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cs-CZ" altLang="cs-CZ" sz="1400" b="0"/>
              <a:t>http://www.expasy.ch/tools/peptidecutter/</a:t>
            </a:r>
          </a:p>
        </p:txBody>
      </p:sp>
      <p:sp>
        <p:nvSpPr>
          <p:cNvPr id="19461" name="Text Box 11"/>
          <p:cNvSpPr txBox="1">
            <a:spLocks noChangeArrowheads="1"/>
          </p:cNvSpPr>
          <p:nvPr/>
        </p:nvSpPr>
        <p:spPr bwMode="auto">
          <a:xfrm>
            <a:off x="7907338" y="188913"/>
            <a:ext cx="8763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en-US" altLang="cs-CZ" sz="2000">
                <a:latin typeface="Times New Roman" panose="02020603050405020304" pitchFamily="18" charset="0"/>
              </a:rPr>
              <a:t>C7250</a:t>
            </a:r>
            <a:endParaRPr lang="cs-CZ" altLang="cs-CZ" sz="2000">
              <a:latin typeface="Times New Roman" panose="02020603050405020304" pitchFamily="18"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ChangeArrowheads="1"/>
          </p:cNvSpPr>
          <p:nvPr/>
        </p:nvSpPr>
        <p:spPr bwMode="auto">
          <a:xfrm>
            <a:off x="684213" y="1628775"/>
            <a:ext cx="7488188" cy="1769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spcBef>
                <a:spcPct val="50000"/>
              </a:spcBef>
            </a:pPr>
            <a:r>
              <a:rPr lang="en-US" altLang="cs-CZ" sz="1800">
                <a:latin typeface="Courier New" panose="02070309020205020404" pitchFamily="49" charset="0"/>
              </a:rPr>
              <a:t>QNGVQMLSPSEIPQ</a:t>
            </a:r>
            <a:r>
              <a:rPr lang="en-US" altLang="cs-CZ" sz="1800">
                <a:solidFill>
                  <a:srgbClr val="FF0000"/>
                </a:solidFill>
                <a:latin typeface="Courier New" panose="02070309020205020404" pitchFamily="49" charset="0"/>
              </a:rPr>
              <a:t>R</a:t>
            </a:r>
            <a:r>
              <a:rPr lang="en-US" altLang="cs-CZ" sz="1800">
                <a:latin typeface="Courier New" panose="02070309020205020404" pitchFamily="49" charset="0"/>
              </a:rPr>
              <a:t>DWFPSDFTFGAATSAYQIEGAWNEDG</a:t>
            </a:r>
            <a:r>
              <a:rPr lang="en-US" altLang="cs-CZ" sz="1800">
                <a:solidFill>
                  <a:srgbClr val="FF0000"/>
                </a:solidFill>
                <a:latin typeface="Courier New" panose="02070309020205020404" pitchFamily="49" charset="0"/>
              </a:rPr>
              <a:t>K</a:t>
            </a:r>
            <a:r>
              <a:rPr lang="en-US" altLang="cs-CZ" sz="1800">
                <a:latin typeface="Courier New" panose="02070309020205020404" pitchFamily="49" charset="0"/>
              </a:rPr>
              <a:t>GESNWDHFCHNHPE</a:t>
            </a:r>
            <a:r>
              <a:rPr lang="en-US" altLang="cs-CZ" sz="1800">
                <a:solidFill>
                  <a:srgbClr val="FF0000"/>
                </a:solidFill>
                <a:latin typeface="Courier New" panose="02070309020205020404" pitchFamily="49" charset="0"/>
              </a:rPr>
              <a:t>R</a:t>
            </a:r>
            <a:r>
              <a:rPr lang="en-US" altLang="cs-CZ" sz="1800">
                <a:latin typeface="Courier New" panose="02070309020205020404" pitchFamily="49" charset="0"/>
              </a:rPr>
              <a:t>ILDGSNSDIGANSYHMY</a:t>
            </a:r>
            <a:r>
              <a:rPr lang="en-US" altLang="cs-CZ" sz="1800">
                <a:solidFill>
                  <a:srgbClr val="FF0000"/>
                </a:solidFill>
                <a:latin typeface="Courier New" panose="02070309020205020404" pitchFamily="49" charset="0"/>
              </a:rPr>
              <a:t>K</a:t>
            </a:r>
            <a:r>
              <a:rPr lang="en-US" altLang="cs-CZ" sz="1800">
                <a:latin typeface="Courier New" panose="02070309020205020404" pitchFamily="49" charset="0"/>
              </a:rPr>
              <a:t>TDV</a:t>
            </a:r>
            <a:r>
              <a:rPr lang="en-US" altLang="cs-CZ" sz="1800">
                <a:solidFill>
                  <a:srgbClr val="FF0000"/>
                </a:solidFill>
                <a:latin typeface="Courier New" panose="02070309020205020404" pitchFamily="49" charset="0"/>
              </a:rPr>
              <a:t>R</a:t>
            </a:r>
            <a:r>
              <a:rPr lang="cs-CZ" altLang="cs-CZ" sz="1800">
                <a:solidFill>
                  <a:schemeClr val="accent2"/>
                </a:solidFill>
                <a:latin typeface="Courier New" panose="02070309020205020404" pitchFamily="49" charset="0"/>
              </a:rPr>
              <a:t>P</a:t>
            </a:r>
            <a:r>
              <a:rPr lang="en-US" altLang="cs-CZ" sz="1800">
                <a:latin typeface="Courier New" panose="02070309020205020404" pitchFamily="49" charset="0"/>
              </a:rPr>
              <a:t>LL</a:t>
            </a:r>
            <a:r>
              <a:rPr lang="en-US" altLang="cs-CZ" sz="1800">
                <a:solidFill>
                  <a:schemeClr val="accent1"/>
                </a:solidFill>
                <a:latin typeface="Courier New" panose="02070309020205020404" pitchFamily="49" charset="0"/>
              </a:rPr>
              <a:t>K</a:t>
            </a:r>
            <a:r>
              <a:rPr lang="en-US" altLang="cs-CZ" sz="1800">
                <a:latin typeface="Courier New" panose="02070309020205020404" pitchFamily="49" charset="0"/>
              </a:rPr>
              <a:t>PMGMDAY</a:t>
            </a:r>
            <a:r>
              <a:rPr lang="en-US" altLang="cs-CZ" sz="1800">
                <a:solidFill>
                  <a:srgbClr val="FF0000"/>
                </a:solidFill>
                <a:latin typeface="Courier New" panose="02070309020205020404" pitchFamily="49" charset="0"/>
              </a:rPr>
              <a:t>R</a:t>
            </a:r>
            <a:r>
              <a:rPr lang="en-US" altLang="cs-CZ" sz="1800">
                <a:latin typeface="Courier New" panose="02070309020205020404" pitchFamily="49" charset="0"/>
              </a:rPr>
              <a:t>FSISWP</a:t>
            </a:r>
            <a:r>
              <a:rPr lang="en-US" altLang="cs-CZ" sz="1800">
                <a:solidFill>
                  <a:srgbClr val="FF0000"/>
                </a:solidFill>
                <a:latin typeface="Courier New" panose="02070309020205020404" pitchFamily="49" charset="0"/>
              </a:rPr>
              <a:t>R</a:t>
            </a:r>
            <a:r>
              <a:rPr lang="en-US" altLang="cs-CZ" sz="1800">
                <a:latin typeface="Courier New" panose="02070309020205020404" pitchFamily="49" charset="0"/>
              </a:rPr>
              <a:t>ILP</a:t>
            </a:r>
            <a:r>
              <a:rPr lang="en-US" altLang="cs-CZ" sz="1800">
                <a:solidFill>
                  <a:srgbClr val="FF0000"/>
                </a:solidFill>
                <a:latin typeface="Courier New" panose="02070309020205020404" pitchFamily="49" charset="0"/>
              </a:rPr>
              <a:t>K</a:t>
            </a:r>
            <a:r>
              <a:rPr lang="en-US" altLang="cs-CZ" sz="1800">
                <a:latin typeface="Courier New" panose="02070309020205020404" pitchFamily="49" charset="0"/>
              </a:rPr>
              <a:t>GT</a:t>
            </a:r>
            <a:r>
              <a:rPr lang="en-US" altLang="cs-CZ" sz="1800">
                <a:solidFill>
                  <a:srgbClr val="FF0000"/>
                </a:solidFill>
                <a:latin typeface="Courier New" panose="02070309020205020404" pitchFamily="49" charset="0"/>
              </a:rPr>
              <a:t>K</a:t>
            </a:r>
            <a:r>
              <a:rPr lang="en-US" altLang="cs-CZ" sz="1800">
                <a:latin typeface="Courier New" panose="02070309020205020404" pitchFamily="49" charset="0"/>
              </a:rPr>
              <a:t>EGGINPDGI</a:t>
            </a:r>
            <a:r>
              <a:rPr lang="en-US" altLang="cs-CZ" sz="1800">
                <a:solidFill>
                  <a:srgbClr val="FF0000"/>
                </a:solidFill>
                <a:latin typeface="Courier New" panose="02070309020205020404" pitchFamily="49" charset="0"/>
              </a:rPr>
              <a:t>K</a:t>
            </a:r>
            <a:r>
              <a:rPr lang="en-US" altLang="cs-CZ" sz="1800">
                <a:latin typeface="Courier New" panose="02070309020205020404" pitchFamily="49" charset="0"/>
              </a:rPr>
              <a:t>YY</a:t>
            </a:r>
            <a:r>
              <a:rPr lang="en-US" altLang="cs-CZ" sz="1800">
                <a:solidFill>
                  <a:srgbClr val="FF0000"/>
                </a:solidFill>
                <a:latin typeface="Courier New" panose="02070309020205020404" pitchFamily="49" charset="0"/>
              </a:rPr>
              <a:t>R</a:t>
            </a:r>
            <a:r>
              <a:rPr lang="en-US" altLang="cs-CZ" sz="1800">
                <a:latin typeface="Courier New" panose="02070309020205020404" pitchFamily="49" charset="0"/>
              </a:rPr>
              <a:t>NLINLLLENGIEP</a:t>
            </a:r>
            <a:endParaRPr lang="cs-CZ" altLang="cs-CZ" sz="1800">
              <a:latin typeface="Courier New" panose="02070309020205020404" pitchFamily="49" charset="0"/>
            </a:endParaRPr>
          </a:p>
          <a:p>
            <a:pPr eaLnBrk="1" hangingPunct="1"/>
            <a:endParaRPr lang="cs-CZ" altLang="cs-CZ" b="0"/>
          </a:p>
          <a:p>
            <a:pPr eaLnBrk="1" hangingPunct="1"/>
            <a:r>
              <a:rPr lang="cs-CZ" altLang="cs-CZ" sz="1600" b="0">
                <a:latin typeface="Times New Roman" panose="02020603050405020304" pitchFamily="18" charset="0"/>
              </a:rPr>
              <a:t>digests always after  </a:t>
            </a:r>
            <a:r>
              <a:rPr lang="cs-CZ" altLang="cs-CZ" sz="1600">
                <a:latin typeface="Times New Roman" panose="02020603050405020304" pitchFamily="18" charset="0"/>
              </a:rPr>
              <a:t>lysine (K)</a:t>
            </a:r>
            <a:r>
              <a:rPr lang="cs-CZ" altLang="cs-CZ" sz="1600" b="0">
                <a:latin typeface="Times New Roman" panose="02020603050405020304" pitchFamily="18" charset="0"/>
              </a:rPr>
              <a:t> or </a:t>
            </a:r>
            <a:r>
              <a:rPr lang="cs-CZ" altLang="cs-CZ" sz="1600">
                <a:latin typeface="Times New Roman" panose="02020603050405020304" pitchFamily="18" charset="0"/>
              </a:rPr>
              <a:t>arginine (R)</a:t>
            </a:r>
            <a:r>
              <a:rPr lang="cs-CZ" altLang="cs-CZ" sz="1600" b="0">
                <a:latin typeface="Times New Roman" panose="02020603050405020304" pitchFamily="18" charset="0"/>
              </a:rPr>
              <a:t>, if the next aminoacid is not </a:t>
            </a:r>
            <a:r>
              <a:rPr lang="cs-CZ" altLang="cs-CZ" sz="1600">
                <a:latin typeface="Times New Roman" panose="02020603050405020304" pitchFamily="18" charset="0"/>
              </a:rPr>
              <a:t>proline</a:t>
            </a:r>
            <a:endParaRPr lang="en-US" altLang="cs-CZ" sz="1600">
              <a:latin typeface="Times New Roman" panose="02020603050405020304" pitchFamily="18" charset="0"/>
            </a:endParaRPr>
          </a:p>
          <a:p>
            <a:pPr eaLnBrk="1" hangingPunct="1">
              <a:spcBef>
                <a:spcPct val="50000"/>
              </a:spcBef>
            </a:pPr>
            <a:r>
              <a:rPr lang="cs-CZ" altLang="cs-CZ" sz="1800">
                <a:latin typeface="Courier New" panose="02070309020205020404" pitchFamily="49" charset="0"/>
              </a:rPr>
              <a:t>                          </a:t>
            </a:r>
          </a:p>
        </p:txBody>
      </p:sp>
      <p:grpSp>
        <p:nvGrpSpPr>
          <p:cNvPr id="20483" name="Group 4"/>
          <p:cNvGrpSpPr>
            <a:grpSpLocks/>
          </p:cNvGrpSpPr>
          <p:nvPr/>
        </p:nvGrpSpPr>
        <p:grpSpPr bwMode="auto">
          <a:xfrm>
            <a:off x="2895600" y="620713"/>
            <a:ext cx="3332163" cy="700087"/>
            <a:chOff x="1824" y="480"/>
            <a:chExt cx="2160" cy="672"/>
          </a:xfrm>
        </p:grpSpPr>
        <p:sp>
          <p:nvSpPr>
            <p:cNvPr id="140293" name="AutoShape 5"/>
            <p:cNvSpPr>
              <a:spLocks noChangeArrowheads="1"/>
            </p:cNvSpPr>
            <p:nvPr/>
          </p:nvSpPr>
          <p:spPr bwMode="auto">
            <a:xfrm>
              <a:off x="1824" y="480"/>
              <a:ext cx="2160" cy="672"/>
            </a:xfrm>
            <a:prstGeom prst="roundRect">
              <a:avLst>
                <a:gd name="adj" fmla="val 16667"/>
              </a:avLst>
            </a:prstGeom>
            <a:gradFill rotWithShape="0">
              <a:gsLst>
                <a:gs pos="0">
                  <a:schemeClr val="hlink">
                    <a:gamma/>
                    <a:shade val="46275"/>
                    <a:invGamma/>
                  </a:schemeClr>
                </a:gs>
                <a:gs pos="50000">
                  <a:schemeClr val="hlink"/>
                </a:gs>
                <a:gs pos="100000">
                  <a:schemeClr val="hlink">
                    <a:gamma/>
                    <a:shade val="46275"/>
                    <a:invGamma/>
                  </a:schemeClr>
                </a:gs>
              </a:gsLst>
              <a:lin ang="5400000" scaled="1"/>
            </a:gradFill>
            <a:ln w="9525">
              <a:round/>
              <a:headEnd/>
              <a:tailEnd/>
            </a:ln>
            <a:effectLst/>
            <a:scene3d>
              <a:camera prst="legacyPerspectiveTopRight"/>
              <a:lightRig rig="legacyFlat3" dir="b"/>
            </a:scene3d>
            <a:sp3d extrusionH="887400" prstMaterial="legacyMatte">
              <a:bevelT w="13500" h="13500" prst="angle"/>
              <a:bevelB w="13500" h="13500" prst="angle"/>
              <a:extrusionClr>
                <a:schemeClr val="hlink"/>
              </a:extrusionClr>
              <a:contourClr>
                <a:schemeClr val="hlink"/>
              </a:contourClr>
            </a:sp3d>
            <a:extLst>
              <a:ext uri="{AF507438-7753-43E0-B8FC-AC1667EBCBE1}">
                <a14:hiddenEffects xmlns:a14="http://schemas.microsoft.com/office/drawing/2010/main">
                  <a:effectLst>
                    <a:outerShdw dist="107763" dir="18900000" algn="ctr" rotWithShape="0">
                      <a:schemeClr val="bg2"/>
                    </a:outerShdw>
                  </a:effectLst>
                </a14:hiddenEffects>
              </a:ext>
            </a:extLst>
          </p:spPr>
          <p:txBody>
            <a:bodyPr wrap="none" anchor="ctr">
              <a:flatTx/>
            </a:bodyPr>
            <a:lstStyle/>
            <a:p>
              <a:pPr eaLnBrk="1" hangingPunct="1">
                <a:defRPr/>
              </a:pPr>
              <a:endParaRPr lang="cs-CZ"/>
            </a:p>
          </p:txBody>
        </p:sp>
        <p:sp>
          <p:nvSpPr>
            <p:cNvPr id="20491" name="Text Box 6"/>
            <p:cNvSpPr txBox="1">
              <a:spLocks noChangeArrowheads="1"/>
            </p:cNvSpPr>
            <p:nvPr/>
          </p:nvSpPr>
          <p:spPr bwMode="auto">
            <a:xfrm>
              <a:off x="2197" y="664"/>
              <a:ext cx="1442" cy="4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457200" indent="-457200">
                <a:defRPr sz="1200" b="1">
                  <a:solidFill>
                    <a:schemeClr val="tx1"/>
                  </a:solidFill>
                  <a:latin typeface="Arial" panose="020B0604020202020204" pitchFamily="34" charset="0"/>
                </a:defRPr>
              </a:lvl1pPr>
              <a:lvl2pPr marL="914400" indent="-457200">
                <a:defRPr sz="1200" b="1">
                  <a:solidFill>
                    <a:schemeClr val="tx1"/>
                  </a:solidFill>
                  <a:latin typeface="Arial" panose="020B0604020202020204" pitchFamily="34" charset="0"/>
                </a:defRPr>
              </a:lvl2pPr>
              <a:lvl3pPr marL="1371600" indent="-457200">
                <a:defRPr sz="1200" b="1">
                  <a:solidFill>
                    <a:schemeClr val="tx1"/>
                  </a:solidFill>
                  <a:latin typeface="Arial" panose="020B0604020202020204" pitchFamily="34" charset="0"/>
                </a:defRPr>
              </a:lvl3pPr>
              <a:lvl4pPr marL="1943100" indent="-457200">
                <a:defRPr sz="1200" b="1">
                  <a:solidFill>
                    <a:schemeClr val="tx1"/>
                  </a:solidFill>
                  <a:latin typeface="Arial" panose="020B0604020202020204" pitchFamily="34" charset="0"/>
                </a:defRPr>
              </a:lvl4pPr>
              <a:lvl5pPr marL="2590800" indent="-457200">
                <a:defRPr sz="1200" b="1">
                  <a:solidFill>
                    <a:schemeClr val="tx1"/>
                  </a:solidFill>
                  <a:latin typeface="Arial" panose="020B0604020202020204" pitchFamily="34" charset="0"/>
                </a:defRPr>
              </a:lvl5pPr>
              <a:lvl6pPr marL="3048000" indent="-457200" eaLnBrk="0" fontAlgn="base" hangingPunct="0">
                <a:spcBef>
                  <a:spcPct val="0"/>
                </a:spcBef>
                <a:spcAft>
                  <a:spcPct val="0"/>
                </a:spcAft>
                <a:defRPr sz="1200" b="1">
                  <a:solidFill>
                    <a:schemeClr val="tx1"/>
                  </a:solidFill>
                  <a:latin typeface="Arial" panose="020B0604020202020204" pitchFamily="34" charset="0"/>
                </a:defRPr>
              </a:lvl6pPr>
              <a:lvl7pPr marL="3505200" indent="-457200" eaLnBrk="0" fontAlgn="base" hangingPunct="0">
                <a:spcBef>
                  <a:spcPct val="0"/>
                </a:spcBef>
                <a:spcAft>
                  <a:spcPct val="0"/>
                </a:spcAft>
                <a:defRPr sz="1200" b="1">
                  <a:solidFill>
                    <a:schemeClr val="tx1"/>
                  </a:solidFill>
                  <a:latin typeface="Arial" panose="020B0604020202020204" pitchFamily="34" charset="0"/>
                </a:defRPr>
              </a:lvl7pPr>
              <a:lvl8pPr marL="3962400" indent="-457200" eaLnBrk="0" fontAlgn="base" hangingPunct="0">
                <a:spcBef>
                  <a:spcPct val="0"/>
                </a:spcBef>
                <a:spcAft>
                  <a:spcPct val="0"/>
                </a:spcAft>
                <a:defRPr sz="1200" b="1">
                  <a:solidFill>
                    <a:schemeClr val="tx1"/>
                  </a:solidFill>
                  <a:latin typeface="Arial" panose="020B0604020202020204" pitchFamily="34" charset="0"/>
                </a:defRPr>
              </a:lvl8pPr>
              <a:lvl9pPr marL="4419600" indent="-457200" eaLnBrk="0" fontAlgn="base" hangingPunct="0">
                <a:spcBef>
                  <a:spcPct val="0"/>
                </a:spcBef>
                <a:spcAft>
                  <a:spcPct val="0"/>
                </a:spcAft>
                <a:defRPr sz="1200" b="1">
                  <a:solidFill>
                    <a:schemeClr val="tx1"/>
                  </a:solidFill>
                  <a:latin typeface="Arial" panose="020B0604020202020204" pitchFamily="34" charset="0"/>
                </a:defRPr>
              </a:lvl9pPr>
            </a:lstStyle>
            <a:p>
              <a:pPr algn="ctr" eaLnBrk="1" hangingPunct="1"/>
              <a:r>
                <a:rPr lang="cs-CZ" altLang="cs-CZ" sz="2200">
                  <a:latin typeface="Times New Roman" panose="02020603050405020304" pitchFamily="18" charset="0"/>
                </a:rPr>
                <a:t>Tryptic digestion</a:t>
              </a:r>
            </a:p>
          </p:txBody>
        </p:sp>
      </p:grpSp>
      <p:sp>
        <p:nvSpPr>
          <p:cNvPr id="20484" name="Text Box 7"/>
          <p:cNvSpPr txBox="1">
            <a:spLocks noChangeArrowheads="1"/>
          </p:cNvSpPr>
          <p:nvPr/>
        </p:nvSpPr>
        <p:spPr bwMode="auto">
          <a:xfrm>
            <a:off x="395537" y="5299075"/>
            <a:ext cx="8640960"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cs-CZ" altLang="cs-CZ" sz="1800">
                <a:solidFill>
                  <a:schemeClr val="accent2"/>
                </a:solidFill>
                <a:latin typeface="Times New Roman" panose="02020603050405020304" pitchFamily="18" charset="0"/>
              </a:rPr>
              <a:t>Specifity of digestion – one of crucial prerequisites of identification reliability</a:t>
            </a:r>
          </a:p>
          <a:p>
            <a:pPr eaLnBrk="1" hangingPunct="1"/>
            <a:endParaRPr lang="cs-CZ" altLang="cs-CZ" sz="1800">
              <a:solidFill>
                <a:schemeClr val="accent2"/>
              </a:solidFill>
              <a:latin typeface="Times New Roman" panose="02020603050405020304" pitchFamily="18" charset="0"/>
            </a:endParaRPr>
          </a:p>
          <a:p>
            <a:pPr eaLnBrk="1" hangingPunct="1"/>
            <a:r>
              <a:rPr lang="en-US" altLang="cs-CZ" sz="1800">
                <a:solidFill>
                  <a:schemeClr val="accent2"/>
                </a:solidFill>
                <a:latin typeface="Times New Roman" panose="02020603050405020304" pitchFamily="18" charset="0"/>
              </a:rPr>
              <a:t>Set of masses of these formed peptides (i.e. peptide map) is characteristic for given protein similarly as fingerprint for human individual.</a:t>
            </a:r>
          </a:p>
          <a:p>
            <a:pPr eaLnBrk="1" hangingPunct="1"/>
            <a:endParaRPr lang="cs-CZ" altLang="cs-CZ" sz="1800">
              <a:solidFill>
                <a:schemeClr val="accent2"/>
              </a:solidFill>
              <a:latin typeface="Times New Roman" panose="02020603050405020304" pitchFamily="18" charset="0"/>
            </a:endParaRPr>
          </a:p>
        </p:txBody>
      </p:sp>
      <p:sp>
        <p:nvSpPr>
          <p:cNvPr id="140296" name="Rectangle 8"/>
          <p:cNvSpPr>
            <a:spLocks noChangeArrowheads="1"/>
          </p:cNvSpPr>
          <p:nvPr/>
        </p:nvSpPr>
        <p:spPr bwMode="auto">
          <a:xfrm>
            <a:off x="754063" y="3284538"/>
            <a:ext cx="7346950" cy="2014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cs-CZ" altLang="cs-CZ" sz="1800">
                <a:latin typeface="Times New Roman" panose="02020603050405020304" pitchFamily="18" charset="0"/>
              </a:rPr>
              <a:t>Peptide map</a:t>
            </a:r>
          </a:p>
          <a:p>
            <a:pPr eaLnBrk="1" hangingPunct="1"/>
            <a:r>
              <a:rPr lang="en-US" altLang="cs-CZ" sz="1800" b="0">
                <a:latin typeface="Courier New" panose="02070309020205020404" pitchFamily="49" charset="0"/>
              </a:rPr>
              <a:t>QNGVQMLSPSEIPQ</a:t>
            </a:r>
            <a:r>
              <a:rPr lang="en-US" altLang="cs-CZ" sz="1800" b="0">
                <a:solidFill>
                  <a:srgbClr val="FF0000"/>
                </a:solidFill>
                <a:latin typeface="Courier New" panose="02070309020205020404" pitchFamily="49" charset="0"/>
              </a:rPr>
              <a:t>R</a:t>
            </a:r>
            <a:r>
              <a:rPr lang="cs-CZ" altLang="cs-CZ" sz="1800" b="0">
                <a:solidFill>
                  <a:srgbClr val="FF0000"/>
                </a:solidFill>
                <a:latin typeface="Courier New" panose="02070309020205020404" pitchFamily="49" charset="0"/>
              </a:rPr>
              <a:t>			</a:t>
            </a:r>
            <a:r>
              <a:rPr lang="cs-CZ" altLang="cs-CZ" sz="1800" b="0">
                <a:latin typeface="Courier New" panose="02070309020205020404" pitchFamily="49" charset="0"/>
              </a:rPr>
              <a:t>1-15	1683.848 Da</a:t>
            </a:r>
          </a:p>
          <a:p>
            <a:pPr eaLnBrk="1" hangingPunct="1"/>
            <a:r>
              <a:rPr lang="en-US" altLang="cs-CZ" sz="1800" b="0">
                <a:latin typeface="Courier New" panose="02070309020205020404" pitchFamily="49" charset="0"/>
              </a:rPr>
              <a:t>DWFPSDFTFGAATSAYQIEGAWNEDG</a:t>
            </a:r>
            <a:r>
              <a:rPr lang="en-US" altLang="cs-CZ" sz="1800" b="0">
                <a:solidFill>
                  <a:srgbClr val="FF0000"/>
                </a:solidFill>
                <a:latin typeface="Courier New" panose="02070309020205020404" pitchFamily="49" charset="0"/>
              </a:rPr>
              <a:t>K</a:t>
            </a:r>
            <a:r>
              <a:rPr lang="cs-CZ" altLang="cs-CZ" sz="1800" b="0">
                <a:solidFill>
                  <a:srgbClr val="FF0000"/>
                </a:solidFill>
                <a:latin typeface="Courier New" panose="02070309020205020404" pitchFamily="49" charset="0"/>
              </a:rPr>
              <a:t>	</a:t>
            </a:r>
            <a:r>
              <a:rPr lang="cs-CZ" altLang="cs-CZ" sz="1800" b="0">
                <a:latin typeface="Courier New" panose="02070309020205020404" pitchFamily="49" charset="0"/>
              </a:rPr>
              <a:t>16-42	3010.317 Da</a:t>
            </a:r>
          </a:p>
          <a:p>
            <a:pPr eaLnBrk="1" hangingPunct="1"/>
            <a:r>
              <a:rPr lang="en-US" altLang="cs-CZ" sz="1800" b="0">
                <a:latin typeface="Courier New" panose="02070309020205020404" pitchFamily="49" charset="0"/>
              </a:rPr>
              <a:t>GESNWDHFCHNHPE</a:t>
            </a:r>
            <a:r>
              <a:rPr lang="en-US" altLang="cs-CZ" sz="1800" b="0">
                <a:solidFill>
                  <a:srgbClr val="FF0000"/>
                </a:solidFill>
                <a:latin typeface="Courier New" panose="02070309020205020404" pitchFamily="49" charset="0"/>
              </a:rPr>
              <a:t>R</a:t>
            </a:r>
            <a:r>
              <a:rPr lang="cs-CZ" altLang="cs-CZ" sz="1800" b="0">
                <a:solidFill>
                  <a:srgbClr val="FF0000"/>
                </a:solidFill>
                <a:latin typeface="Courier New" panose="02070309020205020404" pitchFamily="49" charset="0"/>
              </a:rPr>
              <a:t>			</a:t>
            </a:r>
            <a:r>
              <a:rPr lang="cs-CZ" altLang="cs-CZ" sz="1800" b="0">
                <a:latin typeface="Courier New" panose="02070309020205020404" pitchFamily="49" charset="0"/>
              </a:rPr>
              <a:t>43-57	1864.757 Da</a:t>
            </a:r>
          </a:p>
          <a:p>
            <a:pPr eaLnBrk="1" hangingPunct="1"/>
            <a:r>
              <a:rPr lang="en-US" altLang="cs-CZ" sz="1800" b="0">
                <a:latin typeface="Courier New" panose="02070309020205020404" pitchFamily="49" charset="0"/>
              </a:rPr>
              <a:t>ILDGSNSDIGANSYHMY</a:t>
            </a:r>
            <a:r>
              <a:rPr lang="en-US" altLang="cs-CZ" sz="1800" b="0">
                <a:solidFill>
                  <a:srgbClr val="FF0000"/>
                </a:solidFill>
                <a:latin typeface="Courier New" panose="02070309020205020404" pitchFamily="49" charset="0"/>
              </a:rPr>
              <a:t>K</a:t>
            </a:r>
            <a:r>
              <a:rPr lang="cs-CZ" altLang="cs-CZ" sz="1800" b="0">
                <a:solidFill>
                  <a:srgbClr val="FF0000"/>
                </a:solidFill>
                <a:latin typeface="Courier New" panose="02070309020205020404" pitchFamily="49" charset="0"/>
              </a:rPr>
              <a:t>			</a:t>
            </a:r>
            <a:r>
              <a:rPr lang="cs-CZ" altLang="cs-CZ" sz="1800" b="0">
                <a:latin typeface="Courier New" panose="02070309020205020404" pitchFamily="49" charset="0"/>
              </a:rPr>
              <a:t>58-75	1984.907 Da</a:t>
            </a:r>
          </a:p>
          <a:p>
            <a:pPr eaLnBrk="1" hangingPunct="1"/>
            <a:r>
              <a:rPr lang="en-US" altLang="cs-CZ" sz="1800" b="0">
                <a:latin typeface="Courier New" panose="02070309020205020404" pitchFamily="49" charset="0"/>
              </a:rPr>
              <a:t>TDV</a:t>
            </a:r>
            <a:r>
              <a:rPr lang="en-US" altLang="cs-CZ" sz="1800" b="0">
                <a:solidFill>
                  <a:srgbClr val="FF0000"/>
                </a:solidFill>
                <a:latin typeface="Courier New" panose="02070309020205020404" pitchFamily="49" charset="0"/>
              </a:rPr>
              <a:t>R</a:t>
            </a:r>
            <a:r>
              <a:rPr lang="cs-CZ" altLang="cs-CZ" sz="1800" b="0">
                <a:solidFill>
                  <a:srgbClr val="FF0000"/>
                </a:solidFill>
                <a:latin typeface="Courier New" panose="02070309020205020404" pitchFamily="49" charset="0"/>
              </a:rPr>
              <a:t>			</a:t>
            </a:r>
            <a:r>
              <a:rPr lang="cs-CZ" altLang="cs-CZ" sz="1800">
                <a:solidFill>
                  <a:srgbClr val="FF0000"/>
                </a:solidFill>
                <a:latin typeface="Courier New" panose="02070309020205020404" pitchFamily="49" charset="0"/>
              </a:rPr>
              <a:t>		</a:t>
            </a:r>
            <a:r>
              <a:rPr lang="cs-CZ" altLang="cs-CZ" sz="1800" b="0">
                <a:latin typeface="Courier New" panose="02070309020205020404" pitchFamily="49" charset="0"/>
              </a:rPr>
              <a:t>76-79	 490.262 Da</a:t>
            </a:r>
          </a:p>
          <a:p>
            <a:pPr eaLnBrk="1" hangingPunct="1"/>
            <a:r>
              <a:rPr lang="cs-CZ" altLang="cs-CZ" sz="1800">
                <a:latin typeface="Courier New" panose="02070309020205020404" pitchFamily="49" charset="0"/>
              </a:rPr>
              <a:t>...</a:t>
            </a:r>
          </a:p>
        </p:txBody>
      </p:sp>
      <p:grpSp>
        <p:nvGrpSpPr>
          <p:cNvPr id="140299" name="Group 11"/>
          <p:cNvGrpSpPr>
            <a:grpSpLocks/>
          </p:cNvGrpSpPr>
          <p:nvPr/>
        </p:nvGrpSpPr>
        <p:grpSpPr bwMode="auto">
          <a:xfrm>
            <a:off x="4272756" y="1965355"/>
            <a:ext cx="288925" cy="225425"/>
            <a:chOff x="4812" y="618"/>
            <a:chExt cx="182" cy="142"/>
          </a:xfrm>
        </p:grpSpPr>
        <p:sp>
          <p:nvSpPr>
            <p:cNvPr id="20488" name="Line 9"/>
            <p:cNvSpPr>
              <a:spLocks noChangeShapeType="1"/>
            </p:cNvSpPr>
            <p:nvPr/>
          </p:nvSpPr>
          <p:spPr bwMode="auto">
            <a:xfrm flipH="1">
              <a:off x="4830" y="618"/>
              <a:ext cx="137" cy="136"/>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20489" name="Line 10"/>
            <p:cNvSpPr>
              <a:spLocks noChangeShapeType="1"/>
            </p:cNvSpPr>
            <p:nvPr/>
          </p:nvSpPr>
          <p:spPr bwMode="auto">
            <a:xfrm>
              <a:off x="4812" y="624"/>
              <a:ext cx="182" cy="136"/>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grpSp>
      <p:sp>
        <p:nvSpPr>
          <p:cNvPr id="20487" name="Text Box 12"/>
          <p:cNvSpPr txBox="1">
            <a:spLocks noChangeArrowheads="1"/>
          </p:cNvSpPr>
          <p:nvPr/>
        </p:nvSpPr>
        <p:spPr bwMode="auto">
          <a:xfrm>
            <a:off x="7907338" y="188913"/>
            <a:ext cx="8763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en-US" altLang="cs-CZ" sz="2000">
                <a:latin typeface="Times New Roman" panose="02020603050405020304" pitchFamily="18" charset="0"/>
              </a:rPr>
              <a:t>C7250</a:t>
            </a:r>
            <a:endParaRPr lang="cs-CZ" altLang="cs-CZ" sz="2000">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029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402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29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506" name="Group 150"/>
          <p:cNvGrpSpPr>
            <a:grpSpLocks/>
          </p:cNvGrpSpPr>
          <p:nvPr/>
        </p:nvGrpSpPr>
        <p:grpSpPr bwMode="auto">
          <a:xfrm>
            <a:off x="755650" y="1125538"/>
            <a:ext cx="8152427" cy="5582892"/>
            <a:chOff x="294" y="282"/>
            <a:chExt cx="5485" cy="3946"/>
          </a:xfrm>
        </p:grpSpPr>
        <p:sp>
          <p:nvSpPr>
            <p:cNvPr id="21511" name="Rectangle 4"/>
            <p:cNvSpPr>
              <a:spLocks noChangeArrowheads="1"/>
            </p:cNvSpPr>
            <p:nvPr/>
          </p:nvSpPr>
          <p:spPr bwMode="auto">
            <a:xfrm>
              <a:off x="330" y="282"/>
              <a:ext cx="4949" cy="3698"/>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endParaRPr lang="cs-CZ" altLang="cs-CZ"/>
            </a:p>
          </p:txBody>
        </p:sp>
        <p:sp>
          <p:nvSpPr>
            <p:cNvPr id="21512" name="Freeform 5"/>
            <p:cNvSpPr>
              <a:spLocks/>
            </p:cNvSpPr>
            <p:nvPr/>
          </p:nvSpPr>
          <p:spPr bwMode="auto">
            <a:xfrm>
              <a:off x="584" y="362"/>
              <a:ext cx="4692" cy="3415"/>
            </a:xfrm>
            <a:custGeom>
              <a:avLst/>
              <a:gdLst>
                <a:gd name="T0" fmla="*/ 0 w 5639"/>
                <a:gd name="T1" fmla="*/ 0 h 4108"/>
                <a:gd name="T2" fmla="*/ 0 w 5639"/>
                <a:gd name="T3" fmla="*/ 3415 h 4108"/>
                <a:gd name="T4" fmla="*/ 4692 w 5639"/>
                <a:gd name="T5" fmla="*/ 3415 h 4108"/>
                <a:gd name="T6" fmla="*/ 0 60000 65536"/>
                <a:gd name="T7" fmla="*/ 0 60000 65536"/>
                <a:gd name="T8" fmla="*/ 0 60000 65536"/>
              </a:gdLst>
              <a:ahLst/>
              <a:cxnLst>
                <a:cxn ang="T6">
                  <a:pos x="T0" y="T1"/>
                </a:cxn>
                <a:cxn ang="T7">
                  <a:pos x="T2" y="T3"/>
                </a:cxn>
                <a:cxn ang="T8">
                  <a:pos x="T4" y="T5"/>
                </a:cxn>
              </a:cxnLst>
              <a:rect l="0" t="0" r="r" b="b"/>
              <a:pathLst>
                <a:path w="5639" h="4108">
                  <a:moveTo>
                    <a:pt x="0" y="0"/>
                  </a:moveTo>
                  <a:lnTo>
                    <a:pt x="0" y="4108"/>
                  </a:lnTo>
                  <a:lnTo>
                    <a:pt x="5639" y="4108"/>
                  </a:lnTo>
                </a:path>
              </a:pathLst>
            </a:custGeom>
            <a:noFill/>
            <a:ln w="158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21513" name="Line 6"/>
            <p:cNvSpPr>
              <a:spLocks noChangeShapeType="1"/>
            </p:cNvSpPr>
            <p:nvPr/>
          </p:nvSpPr>
          <p:spPr bwMode="auto">
            <a:xfrm>
              <a:off x="714" y="3777"/>
              <a:ext cx="1" cy="1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1514" name="Line 7"/>
            <p:cNvSpPr>
              <a:spLocks noChangeShapeType="1"/>
            </p:cNvSpPr>
            <p:nvPr/>
          </p:nvSpPr>
          <p:spPr bwMode="auto">
            <a:xfrm>
              <a:off x="858" y="3777"/>
              <a:ext cx="1" cy="1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1515" name="Line 8"/>
            <p:cNvSpPr>
              <a:spLocks noChangeShapeType="1"/>
            </p:cNvSpPr>
            <p:nvPr/>
          </p:nvSpPr>
          <p:spPr bwMode="auto">
            <a:xfrm>
              <a:off x="1002" y="3777"/>
              <a:ext cx="1" cy="1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1516" name="Line 9"/>
            <p:cNvSpPr>
              <a:spLocks noChangeShapeType="1"/>
            </p:cNvSpPr>
            <p:nvPr/>
          </p:nvSpPr>
          <p:spPr bwMode="auto">
            <a:xfrm>
              <a:off x="1146" y="3777"/>
              <a:ext cx="1" cy="1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1517" name="Line 10"/>
            <p:cNvSpPr>
              <a:spLocks noChangeShapeType="1"/>
            </p:cNvSpPr>
            <p:nvPr/>
          </p:nvSpPr>
          <p:spPr bwMode="auto">
            <a:xfrm>
              <a:off x="1289" y="3777"/>
              <a:ext cx="1" cy="1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1518" name="Line 11"/>
            <p:cNvSpPr>
              <a:spLocks noChangeShapeType="1"/>
            </p:cNvSpPr>
            <p:nvPr/>
          </p:nvSpPr>
          <p:spPr bwMode="auto">
            <a:xfrm>
              <a:off x="1433" y="3777"/>
              <a:ext cx="1" cy="1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1519" name="Line 12"/>
            <p:cNvSpPr>
              <a:spLocks noChangeShapeType="1"/>
            </p:cNvSpPr>
            <p:nvPr/>
          </p:nvSpPr>
          <p:spPr bwMode="auto">
            <a:xfrm>
              <a:off x="1577" y="3777"/>
              <a:ext cx="1" cy="1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1520" name="Line 13"/>
            <p:cNvSpPr>
              <a:spLocks noChangeShapeType="1"/>
            </p:cNvSpPr>
            <p:nvPr/>
          </p:nvSpPr>
          <p:spPr bwMode="auto">
            <a:xfrm>
              <a:off x="1721" y="3777"/>
              <a:ext cx="1" cy="1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1521" name="Line 14"/>
            <p:cNvSpPr>
              <a:spLocks noChangeShapeType="1"/>
            </p:cNvSpPr>
            <p:nvPr/>
          </p:nvSpPr>
          <p:spPr bwMode="auto">
            <a:xfrm>
              <a:off x="1864" y="3777"/>
              <a:ext cx="1" cy="1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1522" name="Line 15"/>
            <p:cNvSpPr>
              <a:spLocks noChangeShapeType="1"/>
            </p:cNvSpPr>
            <p:nvPr/>
          </p:nvSpPr>
          <p:spPr bwMode="auto">
            <a:xfrm>
              <a:off x="2008" y="3777"/>
              <a:ext cx="1" cy="1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1523" name="Line 16"/>
            <p:cNvSpPr>
              <a:spLocks noChangeShapeType="1"/>
            </p:cNvSpPr>
            <p:nvPr/>
          </p:nvSpPr>
          <p:spPr bwMode="auto">
            <a:xfrm>
              <a:off x="2152" y="3777"/>
              <a:ext cx="1" cy="1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1524" name="Line 17"/>
            <p:cNvSpPr>
              <a:spLocks noChangeShapeType="1"/>
            </p:cNvSpPr>
            <p:nvPr/>
          </p:nvSpPr>
          <p:spPr bwMode="auto">
            <a:xfrm>
              <a:off x="2296" y="3777"/>
              <a:ext cx="1" cy="1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1525" name="Line 18"/>
            <p:cNvSpPr>
              <a:spLocks noChangeShapeType="1"/>
            </p:cNvSpPr>
            <p:nvPr/>
          </p:nvSpPr>
          <p:spPr bwMode="auto">
            <a:xfrm>
              <a:off x="2440" y="3777"/>
              <a:ext cx="1" cy="1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1526" name="Line 19"/>
            <p:cNvSpPr>
              <a:spLocks noChangeShapeType="1"/>
            </p:cNvSpPr>
            <p:nvPr/>
          </p:nvSpPr>
          <p:spPr bwMode="auto">
            <a:xfrm>
              <a:off x="2583" y="3777"/>
              <a:ext cx="1" cy="1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1527" name="Line 20"/>
            <p:cNvSpPr>
              <a:spLocks noChangeShapeType="1"/>
            </p:cNvSpPr>
            <p:nvPr/>
          </p:nvSpPr>
          <p:spPr bwMode="auto">
            <a:xfrm>
              <a:off x="2727" y="3777"/>
              <a:ext cx="1" cy="1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1528" name="Line 21"/>
            <p:cNvSpPr>
              <a:spLocks noChangeShapeType="1"/>
            </p:cNvSpPr>
            <p:nvPr/>
          </p:nvSpPr>
          <p:spPr bwMode="auto">
            <a:xfrm>
              <a:off x="2871" y="3777"/>
              <a:ext cx="1" cy="1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1529" name="Line 22"/>
            <p:cNvSpPr>
              <a:spLocks noChangeShapeType="1"/>
            </p:cNvSpPr>
            <p:nvPr/>
          </p:nvSpPr>
          <p:spPr bwMode="auto">
            <a:xfrm>
              <a:off x="3014" y="3777"/>
              <a:ext cx="1" cy="1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1530" name="Line 23"/>
            <p:cNvSpPr>
              <a:spLocks noChangeShapeType="1"/>
            </p:cNvSpPr>
            <p:nvPr/>
          </p:nvSpPr>
          <p:spPr bwMode="auto">
            <a:xfrm>
              <a:off x="3158" y="3777"/>
              <a:ext cx="1" cy="1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1531" name="Line 24"/>
            <p:cNvSpPr>
              <a:spLocks noChangeShapeType="1"/>
            </p:cNvSpPr>
            <p:nvPr/>
          </p:nvSpPr>
          <p:spPr bwMode="auto">
            <a:xfrm>
              <a:off x="3302" y="3777"/>
              <a:ext cx="1" cy="1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1532" name="Line 25"/>
            <p:cNvSpPr>
              <a:spLocks noChangeShapeType="1"/>
            </p:cNvSpPr>
            <p:nvPr/>
          </p:nvSpPr>
          <p:spPr bwMode="auto">
            <a:xfrm>
              <a:off x="3445" y="3777"/>
              <a:ext cx="1" cy="1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1533" name="Line 26"/>
            <p:cNvSpPr>
              <a:spLocks noChangeShapeType="1"/>
            </p:cNvSpPr>
            <p:nvPr/>
          </p:nvSpPr>
          <p:spPr bwMode="auto">
            <a:xfrm>
              <a:off x="3589" y="3777"/>
              <a:ext cx="1" cy="1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1534" name="Line 27"/>
            <p:cNvSpPr>
              <a:spLocks noChangeShapeType="1"/>
            </p:cNvSpPr>
            <p:nvPr/>
          </p:nvSpPr>
          <p:spPr bwMode="auto">
            <a:xfrm>
              <a:off x="3733" y="3777"/>
              <a:ext cx="1" cy="1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1535" name="Line 28"/>
            <p:cNvSpPr>
              <a:spLocks noChangeShapeType="1"/>
            </p:cNvSpPr>
            <p:nvPr/>
          </p:nvSpPr>
          <p:spPr bwMode="auto">
            <a:xfrm>
              <a:off x="3877" y="3777"/>
              <a:ext cx="1" cy="1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1536" name="Line 29"/>
            <p:cNvSpPr>
              <a:spLocks noChangeShapeType="1"/>
            </p:cNvSpPr>
            <p:nvPr/>
          </p:nvSpPr>
          <p:spPr bwMode="auto">
            <a:xfrm>
              <a:off x="4020" y="3777"/>
              <a:ext cx="1" cy="1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1537" name="Line 30"/>
            <p:cNvSpPr>
              <a:spLocks noChangeShapeType="1"/>
            </p:cNvSpPr>
            <p:nvPr/>
          </p:nvSpPr>
          <p:spPr bwMode="auto">
            <a:xfrm>
              <a:off x="4164" y="3777"/>
              <a:ext cx="1" cy="1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1538" name="Line 31"/>
            <p:cNvSpPr>
              <a:spLocks noChangeShapeType="1"/>
            </p:cNvSpPr>
            <p:nvPr/>
          </p:nvSpPr>
          <p:spPr bwMode="auto">
            <a:xfrm>
              <a:off x="4308" y="3777"/>
              <a:ext cx="1" cy="1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1539" name="Line 32"/>
            <p:cNvSpPr>
              <a:spLocks noChangeShapeType="1"/>
            </p:cNvSpPr>
            <p:nvPr/>
          </p:nvSpPr>
          <p:spPr bwMode="auto">
            <a:xfrm>
              <a:off x="4452" y="3777"/>
              <a:ext cx="1" cy="1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1540" name="Line 33"/>
            <p:cNvSpPr>
              <a:spLocks noChangeShapeType="1"/>
            </p:cNvSpPr>
            <p:nvPr/>
          </p:nvSpPr>
          <p:spPr bwMode="auto">
            <a:xfrm>
              <a:off x="4596" y="3777"/>
              <a:ext cx="1" cy="1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1541" name="Line 34"/>
            <p:cNvSpPr>
              <a:spLocks noChangeShapeType="1"/>
            </p:cNvSpPr>
            <p:nvPr/>
          </p:nvSpPr>
          <p:spPr bwMode="auto">
            <a:xfrm>
              <a:off x="4739" y="3777"/>
              <a:ext cx="1" cy="1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1542" name="Line 35"/>
            <p:cNvSpPr>
              <a:spLocks noChangeShapeType="1"/>
            </p:cNvSpPr>
            <p:nvPr/>
          </p:nvSpPr>
          <p:spPr bwMode="auto">
            <a:xfrm>
              <a:off x="4883" y="3777"/>
              <a:ext cx="1" cy="1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1543" name="Line 36"/>
            <p:cNvSpPr>
              <a:spLocks noChangeShapeType="1"/>
            </p:cNvSpPr>
            <p:nvPr/>
          </p:nvSpPr>
          <p:spPr bwMode="auto">
            <a:xfrm>
              <a:off x="5027" y="3777"/>
              <a:ext cx="1" cy="1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1544" name="Line 37"/>
            <p:cNvSpPr>
              <a:spLocks noChangeShapeType="1"/>
            </p:cNvSpPr>
            <p:nvPr/>
          </p:nvSpPr>
          <p:spPr bwMode="auto">
            <a:xfrm>
              <a:off x="5171" y="3777"/>
              <a:ext cx="1" cy="1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1545" name="Rectangle 38"/>
            <p:cNvSpPr>
              <a:spLocks noChangeArrowheads="1"/>
            </p:cNvSpPr>
            <p:nvPr/>
          </p:nvSpPr>
          <p:spPr bwMode="auto">
            <a:xfrm>
              <a:off x="2877" y="3891"/>
              <a:ext cx="123"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en-US" altLang="cs-CZ" sz="900" b="0">
                  <a:solidFill>
                    <a:srgbClr val="000000"/>
                  </a:solidFill>
                </a:rPr>
                <a:t>m/z</a:t>
              </a:r>
              <a:endParaRPr lang="en-US" altLang="cs-CZ" sz="2400" b="0">
                <a:latin typeface="Times New Roman" panose="02020603050405020304" pitchFamily="18" charset="0"/>
              </a:endParaRPr>
            </a:p>
          </p:txBody>
        </p:sp>
        <p:sp>
          <p:nvSpPr>
            <p:cNvPr id="21546" name="Line 39"/>
            <p:cNvSpPr>
              <a:spLocks noChangeShapeType="1"/>
            </p:cNvSpPr>
            <p:nvPr/>
          </p:nvSpPr>
          <p:spPr bwMode="auto">
            <a:xfrm>
              <a:off x="1002" y="3777"/>
              <a:ext cx="1" cy="3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1547" name="Rectangle 40"/>
            <p:cNvSpPr>
              <a:spLocks noChangeArrowheads="1"/>
            </p:cNvSpPr>
            <p:nvPr/>
          </p:nvSpPr>
          <p:spPr bwMode="auto">
            <a:xfrm>
              <a:off x="925" y="3815"/>
              <a:ext cx="171"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en-US" altLang="cs-CZ" sz="900" b="0">
                  <a:solidFill>
                    <a:srgbClr val="000000"/>
                  </a:solidFill>
                </a:rPr>
                <a:t>1600</a:t>
              </a:r>
              <a:endParaRPr lang="en-US" altLang="cs-CZ" sz="2400" b="0">
                <a:latin typeface="Times New Roman" panose="02020603050405020304" pitchFamily="18" charset="0"/>
              </a:endParaRPr>
            </a:p>
          </p:txBody>
        </p:sp>
        <p:sp>
          <p:nvSpPr>
            <p:cNvPr id="21548" name="Line 41"/>
            <p:cNvSpPr>
              <a:spLocks noChangeShapeType="1"/>
            </p:cNvSpPr>
            <p:nvPr/>
          </p:nvSpPr>
          <p:spPr bwMode="auto">
            <a:xfrm>
              <a:off x="1721" y="3777"/>
              <a:ext cx="1" cy="3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1549" name="Rectangle 42"/>
            <p:cNvSpPr>
              <a:spLocks noChangeArrowheads="1"/>
            </p:cNvSpPr>
            <p:nvPr/>
          </p:nvSpPr>
          <p:spPr bwMode="auto">
            <a:xfrm>
              <a:off x="1644" y="3815"/>
              <a:ext cx="171"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en-US" altLang="cs-CZ" sz="900" b="0">
                  <a:solidFill>
                    <a:srgbClr val="000000"/>
                  </a:solidFill>
                </a:rPr>
                <a:t>1700</a:t>
              </a:r>
              <a:endParaRPr lang="en-US" altLang="cs-CZ" sz="2400" b="0">
                <a:latin typeface="Times New Roman" panose="02020603050405020304" pitchFamily="18" charset="0"/>
              </a:endParaRPr>
            </a:p>
          </p:txBody>
        </p:sp>
        <p:sp>
          <p:nvSpPr>
            <p:cNvPr id="21550" name="Line 43"/>
            <p:cNvSpPr>
              <a:spLocks noChangeShapeType="1"/>
            </p:cNvSpPr>
            <p:nvPr/>
          </p:nvSpPr>
          <p:spPr bwMode="auto">
            <a:xfrm>
              <a:off x="2440" y="3777"/>
              <a:ext cx="1" cy="3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1551" name="Rectangle 44"/>
            <p:cNvSpPr>
              <a:spLocks noChangeArrowheads="1"/>
            </p:cNvSpPr>
            <p:nvPr/>
          </p:nvSpPr>
          <p:spPr bwMode="auto">
            <a:xfrm>
              <a:off x="2363" y="3815"/>
              <a:ext cx="171"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en-US" altLang="cs-CZ" sz="900" b="0">
                  <a:solidFill>
                    <a:srgbClr val="000000"/>
                  </a:solidFill>
                </a:rPr>
                <a:t>1800</a:t>
              </a:r>
              <a:endParaRPr lang="en-US" altLang="cs-CZ" sz="2400" b="0">
                <a:latin typeface="Times New Roman" panose="02020603050405020304" pitchFamily="18" charset="0"/>
              </a:endParaRPr>
            </a:p>
          </p:txBody>
        </p:sp>
        <p:sp>
          <p:nvSpPr>
            <p:cNvPr id="21552" name="Line 45"/>
            <p:cNvSpPr>
              <a:spLocks noChangeShapeType="1"/>
            </p:cNvSpPr>
            <p:nvPr/>
          </p:nvSpPr>
          <p:spPr bwMode="auto">
            <a:xfrm>
              <a:off x="3158" y="3777"/>
              <a:ext cx="1" cy="3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1553" name="Rectangle 46"/>
            <p:cNvSpPr>
              <a:spLocks noChangeArrowheads="1"/>
            </p:cNvSpPr>
            <p:nvPr/>
          </p:nvSpPr>
          <p:spPr bwMode="auto">
            <a:xfrm>
              <a:off x="3082" y="3815"/>
              <a:ext cx="170"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en-US" altLang="cs-CZ" sz="900" b="0">
                  <a:solidFill>
                    <a:srgbClr val="000000"/>
                  </a:solidFill>
                </a:rPr>
                <a:t>1900</a:t>
              </a:r>
              <a:endParaRPr lang="en-US" altLang="cs-CZ" sz="2400" b="0">
                <a:latin typeface="Times New Roman" panose="02020603050405020304" pitchFamily="18" charset="0"/>
              </a:endParaRPr>
            </a:p>
          </p:txBody>
        </p:sp>
        <p:sp>
          <p:nvSpPr>
            <p:cNvPr id="21554" name="Line 47"/>
            <p:cNvSpPr>
              <a:spLocks noChangeShapeType="1"/>
            </p:cNvSpPr>
            <p:nvPr/>
          </p:nvSpPr>
          <p:spPr bwMode="auto">
            <a:xfrm>
              <a:off x="3877" y="3777"/>
              <a:ext cx="1" cy="3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1555" name="Rectangle 48"/>
            <p:cNvSpPr>
              <a:spLocks noChangeArrowheads="1"/>
            </p:cNvSpPr>
            <p:nvPr/>
          </p:nvSpPr>
          <p:spPr bwMode="auto">
            <a:xfrm>
              <a:off x="3801" y="3815"/>
              <a:ext cx="171"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en-US" altLang="cs-CZ" sz="900" b="0">
                  <a:solidFill>
                    <a:srgbClr val="000000"/>
                  </a:solidFill>
                </a:rPr>
                <a:t>2000</a:t>
              </a:r>
              <a:endParaRPr lang="en-US" altLang="cs-CZ" sz="2400" b="0">
                <a:latin typeface="Times New Roman" panose="02020603050405020304" pitchFamily="18" charset="0"/>
              </a:endParaRPr>
            </a:p>
          </p:txBody>
        </p:sp>
        <p:sp>
          <p:nvSpPr>
            <p:cNvPr id="21556" name="Line 49"/>
            <p:cNvSpPr>
              <a:spLocks noChangeShapeType="1"/>
            </p:cNvSpPr>
            <p:nvPr/>
          </p:nvSpPr>
          <p:spPr bwMode="auto">
            <a:xfrm>
              <a:off x="4596" y="3777"/>
              <a:ext cx="1" cy="3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1557" name="Rectangle 50"/>
            <p:cNvSpPr>
              <a:spLocks noChangeArrowheads="1"/>
            </p:cNvSpPr>
            <p:nvPr/>
          </p:nvSpPr>
          <p:spPr bwMode="auto">
            <a:xfrm>
              <a:off x="4520" y="3815"/>
              <a:ext cx="171"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en-US" altLang="cs-CZ" sz="900" b="0">
                  <a:solidFill>
                    <a:srgbClr val="000000"/>
                  </a:solidFill>
                </a:rPr>
                <a:t>2100</a:t>
              </a:r>
              <a:endParaRPr lang="en-US" altLang="cs-CZ" sz="2400" b="0">
                <a:latin typeface="Times New Roman" panose="02020603050405020304" pitchFamily="18" charset="0"/>
              </a:endParaRPr>
            </a:p>
          </p:txBody>
        </p:sp>
        <p:sp>
          <p:nvSpPr>
            <p:cNvPr id="21558" name="Line 51"/>
            <p:cNvSpPr>
              <a:spLocks noChangeShapeType="1"/>
            </p:cNvSpPr>
            <p:nvPr/>
          </p:nvSpPr>
          <p:spPr bwMode="auto">
            <a:xfrm>
              <a:off x="573" y="3755"/>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1559" name="Line 52"/>
            <p:cNvSpPr>
              <a:spLocks noChangeShapeType="1"/>
            </p:cNvSpPr>
            <p:nvPr/>
          </p:nvSpPr>
          <p:spPr bwMode="auto">
            <a:xfrm>
              <a:off x="573" y="3647"/>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1560" name="Line 53"/>
            <p:cNvSpPr>
              <a:spLocks noChangeShapeType="1"/>
            </p:cNvSpPr>
            <p:nvPr/>
          </p:nvSpPr>
          <p:spPr bwMode="auto">
            <a:xfrm>
              <a:off x="573" y="3538"/>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1561" name="Line 54"/>
            <p:cNvSpPr>
              <a:spLocks noChangeShapeType="1"/>
            </p:cNvSpPr>
            <p:nvPr/>
          </p:nvSpPr>
          <p:spPr bwMode="auto">
            <a:xfrm>
              <a:off x="573" y="3429"/>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1562" name="Line 55"/>
            <p:cNvSpPr>
              <a:spLocks noChangeShapeType="1"/>
            </p:cNvSpPr>
            <p:nvPr/>
          </p:nvSpPr>
          <p:spPr bwMode="auto">
            <a:xfrm>
              <a:off x="573" y="3320"/>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1563" name="Line 56"/>
            <p:cNvSpPr>
              <a:spLocks noChangeShapeType="1"/>
            </p:cNvSpPr>
            <p:nvPr/>
          </p:nvSpPr>
          <p:spPr bwMode="auto">
            <a:xfrm>
              <a:off x="573" y="3211"/>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1564" name="Line 57"/>
            <p:cNvSpPr>
              <a:spLocks noChangeShapeType="1"/>
            </p:cNvSpPr>
            <p:nvPr/>
          </p:nvSpPr>
          <p:spPr bwMode="auto">
            <a:xfrm>
              <a:off x="573" y="3102"/>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1565" name="Line 58"/>
            <p:cNvSpPr>
              <a:spLocks noChangeShapeType="1"/>
            </p:cNvSpPr>
            <p:nvPr/>
          </p:nvSpPr>
          <p:spPr bwMode="auto">
            <a:xfrm>
              <a:off x="573" y="2993"/>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1566" name="Line 59"/>
            <p:cNvSpPr>
              <a:spLocks noChangeShapeType="1"/>
            </p:cNvSpPr>
            <p:nvPr/>
          </p:nvSpPr>
          <p:spPr bwMode="auto">
            <a:xfrm>
              <a:off x="573" y="2884"/>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1567" name="Line 60"/>
            <p:cNvSpPr>
              <a:spLocks noChangeShapeType="1"/>
            </p:cNvSpPr>
            <p:nvPr/>
          </p:nvSpPr>
          <p:spPr bwMode="auto">
            <a:xfrm>
              <a:off x="573" y="2776"/>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1568" name="Line 61"/>
            <p:cNvSpPr>
              <a:spLocks noChangeShapeType="1"/>
            </p:cNvSpPr>
            <p:nvPr/>
          </p:nvSpPr>
          <p:spPr bwMode="auto">
            <a:xfrm>
              <a:off x="573" y="2667"/>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1569" name="Line 62"/>
            <p:cNvSpPr>
              <a:spLocks noChangeShapeType="1"/>
            </p:cNvSpPr>
            <p:nvPr/>
          </p:nvSpPr>
          <p:spPr bwMode="auto">
            <a:xfrm>
              <a:off x="573" y="2558"/>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1570" name="Line 63"/>
            <p:cNvSpPr>
              <a:spLocks noChangeShapeType="1"/>
            </p:cNvSpPr>
            <p:nvPr/>
          </p:nvSpPr>
          <p:spPr bwMode="auto">
            <a:xfrm>
              <a:off x="573" y="2449"/>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1571" name="Line 64"/>
            <p:cNvSpPr>
              <a:spLocks noChangeShapeType="1"/>
            </p:cNvSpPr>
            <p:nvPr/>
          </p:nvSpPr>
          <p:spPr bwMode="auto">
            <a:xfrm>
              <a:off x="573" y="2340"/>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1572" name="Line 65"/>
            <p:cNvSpPr>
              <a:spLocks noChangeShapeType="1"/>
            </p:cNvSpPr>
            <p:nvPr/>
          </p:nvSpPr>
          <p:spPr bwMode="auto">
            <a:xfrm>
              <a:off x="573" y="2231"/>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1573" name="Line 66"/>
            <p:cNvSpPr>
              <a:spLocks noChangeShapeType="1"/>
            </p:cNvSpPr>
            <p:nvPr/>
          </p:nvSpPr>
          <p:spPr bwMode="auto">
            <a:xfrm>
              <a:off x="573" y="2122"/>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1574" name="Line 67"/>
            <p:cNvSpPr>
              <a:spLocks noChangeShapeType="1"/>
            </p:cNvSpPr>
            <p:nvPr/>
          </p:nvSpPr>
          <p:spPr bwMode="auto">
            <a:xfrm>
              <a:off x="573" y="2014"/>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1575" name="Line 68"/>
            <p:cNvSpPr>
              <a:spLocks noChangeShapeType="1"/>
            </p:cNvSpPr>
            <p:nvPr/>
          </p:nvSpPr>
          <p:spPr bwMode="auto">
            <a:xfrm>
              <a:off x="573" y="1905"/>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1576" name="Line 69"/>
            <p:cNvSpPr>
              <a:spLocks noChangeShapeType="1"/>
            </p:cNvSpPr>
            <p:nvPr/>
          </p:nvSpPr>
          <p:spPr bwMode="auto">
            <a:xfrm>
              <a:off x="573" y="1796"/>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1577" name="Line 70"/>
            <p:cNvSpPr>
              <a:spLocks noChangeShapeType="1"/>
            </p:cNvSpPr>
            <p:nvPr/>
          </p:nvSpPr>
          <p:spPr bwMode="auto">
            <a:xfrm>
              <a:off x="573" y="1687"/>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1578" name="Line 71"/>
            <p:cNvSpPr>
              <a:spLocks noChangeShapeType="1"/>
            </p:cNvSpPr>
            <p:nvPr/>
          </p:nvSpPr>
          <p:spPr bwMode="auto">
            <a:xfrm>
              <a:off x="573" y="1578"/>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1579" name="Line 72"/>
            <p:cNvSpPr>
              <a:spLocks noChangeShapeType="1"/>
            </p:cNvSpPr>
            <p:nvPr/>
          </p:nvSpPr>
          <p:spPr bwMode="auto">
            <a:xfrm>
              <a:off x="573" y="1470"/>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1580" name="Line 73"/>
            <p:cNvSpPr>
              <a:spLocks noChangeShapeType="1"/>
            </p:cNvSpPr>
            <p:nvPr/>
          </p:nvSpPr>
          <p:spPr bwMode="auto">
            <a:xfrm>
              <a:off x="573" y="1361"/>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1581" name="Line 74"/>
            <p:cNvSpPr>
              <a:spLocks noChangeShapeType="1"/>
            </p:cNvSpPr>
            <p:nvPr/>
          </p:nvSpPr>
          <p:spPr bwMode="auto">
            <a:xfrm>
              <a:off x="573" y="1252"/>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1582" name="Line 75"/>
            <p:cNvSpPr>
              <a:spLocks noChangeShapeType="1"/>
            </p:cNvSpPr>
            <p:nvPr/>
          </p:nvSpPr>
          <p:spPr bwMode="auto">
            <a:xfrm>
              <a:off x="573" y="1143"/>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1583" name="Line 76"/>
            <p:cNvSpPr>
              <a:spLocks noChangeShapeType="1"/>
            </p:cNvSpPr>
            <p:nvPr/>
          </p:nvSpPr>
          <p:spPr bwMode="auto">
            <a:xfrm>
              <a:off x="573" y="1034"/>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1584" name="Line 77"/>
            <p:cNvSpPr>
              <a:spLocks noChangeShapeType="1"/>
            </p:cNvSpPr>
            <p:nvPr/>
          </p:nvSpPr>
          <p:spPr bwMode="auto">
            <a:xfrm>
              <a:off x="573" y="925"/>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1585" name="Line 78"/>
            <p:cNvSpPr>
              <a:spLocks noChangeShapeType="1"/>
            </p:cNvSpPr>
            <p:nvPr/>
          </p:nvSpPr>
          <p:spPr bwMode="auto">
            <a:xfrm>
              <a:off x="573" y="816"/>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1586" name="Line 79"/>
            <p:cNvSpPr>
              <a:spLocks noChangeShapeType="1"/>
            </p:cNvSpPr>
            <p:nvPr/>
          </p:nvSpPr>
          <p:spPr bwMode="auto">
            <a:xfrm>
              <a:off x="573" y="707"/>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1587" name="Line 80"/>
            <p:cNvSpPr>
              <a:spLocks noChangeShapeType="1"/>
            </p:cNvSpPr>
            <p:nvPr/>
          </p:nvSpPr>
          <p:spPr bwMode="auto">
            <a:xfrm>
              <a:off x="573" y="598"/>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1588" name="Line 81"/>
            <p:cNvSpPr>
              <a:spLocks noChangeShapeType="1"/>
            </p:cNvSpPr>
            <p:nvPr/>
          </p:nvSpPr>
          <p:spPr bwMode="auto">
            <a:xfrm>
              <a:off x="561" y="3755"/>
              <a:ext cx="2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1589" name="Rectangle 82"/>
            <p:cNvSpPr>
              <a:spLocks noChangeArrowheads="1"/>
            </p:cNvSpPr>
            <p:nvPr/>
          </p:nvSpPr>
          <p:spPr bwMode="auto">
            <a:xfrm>
              <a:off x="344" y="3717"/>
              <a:ext cx="235"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en-US" altLang="cs-CZ" sz="900" b="0">
                  <a:solidFill>
                    <a:srgbClr val="000000"/>
                  </a:solidFill>
                </a:rPr>
                <a:t>      0.0</a:t>
              </a:r>
              <a:endParaRPr lang="en-US" altLang="cs-CZ" sz="2400" b="0">
                <a:latin typeface="Times New Roman" panose="02020603050405020304" pitchFamily="18" charset="0"/>
              </a:endParaRPr>
            </a:p>
          </p:txBody>
        </p:sp>
        <p:sp>
          <p:nvSpPr>
            <p:cNvPr id="21590" name="Line 83"/>
            <p:cNvSpPr>
              <a:spLocks noChangeShapeType="1"/>
            </p:cNvSpPr>
            <p:nvPr/>
          </p:nvSpPr>
          <p:spPr bwMode="auto">
            <a:xfrm>
              <a:off x="561" y="3538"/>
              <a:ext cx="2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1591" name="Rectangle 84"/>
            <p:cNvSpPr>
              <a:spLocks noChangeArrowheads="1"/>
            </p:cNvSpPr>
            <p:nvPr/>
          </p:nvSpPr>
          <p:spPr bwMode="auto">
            <a:xfrm>
              <a:off x="344" y="3500"/>
              <a:ext cx="235"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en-US" altLang="cs-CZ" sz="900" b="0">
                  <a:solidFill>
                    <a:srgbClr val="000000"/>
                  </a:solidFill>
                </a:rPr>
                <a:t>      0.5</a:t>
              </a:r>
              <a:endParaRPr lang="en-US" altLang="cs-CZ" sz="2400" b="0">
                <a:latin typeface="Times New Roman" panose="02020603050405020304" pitchFamily="18" charset="0"/>
              </a:endParaRPr>
            </a:p>
          </p:txBody>
        </p:sp>
        <p:sp>
          <p:nvSpPr>
            <p:cNvPr id="21592" name="Line 85"/>
            <p:cNvSpPr>
              <a:spLocks noChangeShapeType="1"/>
            </p:cNvSpPr>
            <p:nvPr/>
          </p:nvSpPr>
          <p:spPr bwMode="auto">
            <a:xfrm>
              <a:off x="561" y="3320"/>
              <a:ext cx="2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1593" name="Rectangle 86"/>
            <p:cNvSpPr>
              <a:spLocks noChangeArrowheads="1"/>
            </p:cNvSpPr>
            <p:nvPr/>
          </p:nvSpPr>
          <p:spPr bwMode="auto">
            <a:xfrm>
              <a:off x="344" y="3283"/>
              <a:ext cx="235"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en-US" altLang="cs-CZ" sz="900" b="0">
                  <a:solidFill>
                    <a:srgbClr val="000000"/>
                  </a:solidFill>
                </a:rPr>
                <a:t>      1.0</a:t>
              </a:r>
              <a:endParaRPr lang="en-US" altLang="cs-CZ" sz="2400" b="0">
                <a:latin typeface="Times New Roman" panose="02020603050405020304" pitchFamily="18" charset="0"/>
              </a:endParaRPr>
            </a:p>
          </p:txBody>
        </p:sp>
        <p:sp>
          <p:nvSpPr>
            <p:cNvPr id="21594" name="Line 87"/>
            <p:cNvSpPr>
              <a:spLocks noChangeShapeType="1"/>
            </p:cNvSpPr>
            <p:nvPr/>
          </p:nvSpPr>
          <p:spPr bwMode="auto">
            <a:xfrm>
              <a:off x="561" y="3102"/>
              <a:ext cx="2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1595" name="Rectangle 88"/>
            <p:cNvSpPr>
              <a:spLocks noChangeArrowheads="1"/>
            </p:cNvSpPr>
            <p:nvPr/>
          </p:nvSpPr>
          <p:spPr bwMode="auto">
            <a:xfrm>
              <a:off x="344" y="3065"/>
              <a:ext cx="235"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en-US" altLang="cs-CZ" sz="900" b="0">
                  <a:solidFill>
                    <a:srgbClr val="000000"/>
                  </a:solidFill>
                </a:rPr>
                <a:t>      1.5</a:t>
              </a:r>
              <a:endParaRPr lang="en-US" altLang="cs-CZ" sz="2400" b="0">
                <a:latin typeface="Times New Roman" panose="02020603050405020304" pitchFamily="18" charset="0"/>
              </a:endParaRPr>
            </a:p>
          </p:txBody>
        </p:sp>
        <p:sp>
          <p:nvSpPr>
            <p:cNvPr id="21596" name="Line 89"/>
            <p:cNvSpPr>
              <a:spLocks noChangeShapeType="1"/>
            </p:cNvSpPr>
            <p:nvPr/>
          </p:nvSpPr>
          <p:spPr bwMode="auto">
            <a:xfrm>
              <a:off x="561" y="2884"/>
              <a:ext cx="2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1597" name="Rectangle 90"/>
            <p:cNvSpPr>
              <a:spLocks noChangeArrowheads="1"/>
            </p:cNvSpPr>
            <p:nvPr/>
          </p:nvSpPr>
          <p:spPr bwMode="auto">
            <a:xfrm>
              <a:off x="344" y="2847"/>
              <a:ext cx="235"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en-US" altLang="cs-CZ" sz="900" b="0">
                  <a:solidFill>
                    <a:srgbClr val="000000"/>
                  </a:solidFill>
                </a:rPr>
                <a:t>      2.0</a:t>
              </a:r>
              <a:endParaRPr lang="en-US" altLang="cs-CZ" sz="2400" b="0">
                <a:latin typeface="Times New Roman" panose="02020603050405020304" pitchFamily="18" charset="0"/>
              </a:endParaRPr>
            </a:p>
          </p:txBody>
        </p:sp>
        <p:sp>
          <p:nvSpPr>
            <p:cNvPr id="21598" name="Line 91"/>
            <p:cNvSpPr>
              <a:spLocks noChangeShapeType="1"/>
            </p:cNvSpPr>
            <p:nvPr/>
          </p:nvSpPr>
          <p:spPr bwMode="auto">
            <a:xfrm>
              <a:off x="561" y="2667"/>
              <a:ext cx="2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1599" name="Rectangle 92"/>
            <p:cNvSpPr>
              <a:spLocks noChangeArrowheads="1"/>
            </p:cNvSpPr>
            <p:nvPr/>
          </p:nvSpPr>
          <p:spPr bwMode="auto">
            <a:xfrm>
              <a:off x="344" y="2629"/>
              <a:ext cx="235"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en-US" altLang="cs-CZ" sz="900" b="0">
                  <a:solidFill>
                    <a:srgbClr val="000000"/>
                  </a:solidFill>
                </a:rPr>
                <a:t>      2.5</a:t>
              </a:r>
              <a:endParaRPr lang="en-US" altLang="cs-CZ" sz="2400" b="0">
                <a:latin typeface="Times New Roman" panose="02020603050405020304" pitchFamily="18" charset="0"/>
              </a:endParaRPr>
            </a:p>
          </p:txBody>
        </p:sp>
        <p:sp>
          <p:nvSpPr>
            <p:cNvPr id="21600" name="Line 93"/>
            <p:cNvSpPr>
              <a:spLocks noChangeShapeType="1"/>
            </p:cNvSpPr>
            <p:nvPr/>
          </p:nvSpPr>
          <p:spPr bwMode="auto">
            <a:xfrm>
              <a:off x="561" y="2449"/>
              <a:ext cx="2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1601" name="Rectangle 94"/>
            <p:cNvSpPr>
              <a:spLocks noChangeArrowheads="1"/>
            </p:cNvSpPr>
            <p:nvPr/>
          </p:nvSpPr>
          <p:spPr bwMode="auto">
            <a:xfrm>
              <a:off x="344" y="2411"/>
              <a:ext cx="235"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en-US" altLang="cs-CZ" sz="900" b="0">
                  <a:solidFill>
                    <a:srgbClr val="000000"/>
                  </a:solidFill>
                </a:rPr>
                <a:t>      3.0</a:t>
              </a:r>
              <a:endParaRPr lang="en-US" altLang="cs-CZ" sz="2400" b="0">
                <a:latin typeface="Times New Roman" panose="02020603050405020304" pitchFamily="18" charset="0"/>
              </a:endParaRPr>
            </a:p>
          </p:txBody>
        </p:sp>
        <p:sp>
          <p:nvSpPr>
            <p:cNvPr id="21602" name="Line 95"/>
            <p:cNvSpPr>
              <a:spLocks noChangeShapeType="1"/>
            </p:cNvSpPr>
            <p:nvPr/>
          </p:nvSpPr>
          <p:spPr bwMode="auto">
            <a:xfrm>
              <a:off x="561" y="2231"/>
              <a:ext cx="2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1603" name="Rectangle 96"/>
            <p:cNvSpPr>
              <a:spLocks noChangeArrowheads="1"/>
            </p:cNvSpPr>
            <p:nvPr/>
          </p:nvSpPr>
          <p:spPr bwMode="auto">
            <a:xfrm>
              <a:off x="344" y="2194"/>
              <a:ext cx="235"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en-US" altLang="cs-CZ" sz="900" b="0">
                  <a:solidFill>
                    <a:srgbClr val="000000"/>
                  </a:solidFill>
                </a:rPr>
                <a:t>      3.5</a:t>
              </a:r>
              <a:endParaRPr lang="en-US" altLang="cs-CZ" sz="2400" b="0">
                <a:latin typeface="Times New Roman" panose="02020603050405020304" pitchFamily="18" charset="0"/>
              </a:endParaRPr>
            </a:p>
          </p:txBody>
        </p:sp>
        <p:sp>
          <p:nvSpPr>
            <p:cNvPr id="21604" name="Line 97"/>
            <p:cNvSpPr>
              <a:spLocks noChangeShapeType="1"/>
            </p:cNvSpPr>
            <p:nvPr/>
          </p:nvSpPr>
          <p:spPr bwMode="auto">
            <a:xfrm>
              <a:off x="561" y="2014"/>
              <a:ext cx="2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1605" name="Rectangle 98"/>
            <p:cNvSpPr>
              <a:spLocks noChangeArrowheads="1"/>
            </p:cNvSpPr>
            <p:nvPr/>
          </p:nvSpPr>
          <p:spPr bwMode="auto">
            <a:xfrm>
              <a:off x="344" y="1977"/>
              <a:ext cx="235"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en-US" altLang="cs-CZ" sz="900" b="0">
                  <a:solidFill>
                    <a:srgbClr val="000000"/>
                  </a:solidFill>
                </a:rPr>
                <a:t>      4.0</a:t>
              </a:r>
              <a:endParaRPr lang="en-US" altLang="cs-CZ" sz="2400" b="0">
                <a:latin typeface="Times New Roman" panose="02020603050405020304" pitchFamily="18" charset="0"/>
              </a:endParaRPr>
            </a:p>
          </p:txBody>
        </p:sp>
        <p:sp>
          <p:nvSpPr>
            <p:cNvPr id="21606" name="Line 99"/>
            <p:cNvSpPr>
              <a:spLocks noChangeShapeType="1"/>
            </p:cNvSpPr>
            <p:nvPr/>
          </p:nvSpPr>
          <p:spPr bwMode="auto">
            <a:xfrm>
              <a:off x="561" y="1796"/>
              <a:ext cx="2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1607" name="Rectangle 100"/>
            <p:cNvSpPr>
              <a:spLocks noChangeArrowheads="1"/>
            </p:cNvSpPr>
            <p:nvPr/>
          </p:nvSpPr>
          <p:spPr bwMode="auto">
            <a:xfrm>
              <a:off x="344" y="1759"/>
              <a:ext cx="235"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en-US" altLang="cs-CZ" sz="900" b="0">
                  <a:solidFill>
                    <a:srgbClr val="000000"/>
                  </a:solidFill>
                </a:rPr>
                <a:t>      4.5</a:t>
              </a:r>
              <a:endParaRPr lang="en-US" altLang="cs-CZ" sz="2400" b="0">
                <a:latin typeface="Times New Roman" panose="02020603050405020304" pitchFamily="18" charset="0"/>
              </a:endParaRPr>
            </a:p>
          </p:txBody>
        </p:sp>
        <p:sp>
          <p:nvSpPr>
            <p:cNvPr id="21608" name="Line 101"/>
            <p:cNvSpPr>
              <a:spLocks noChangeShapeType="1"/>
            </p:cNvSpPr>
            <p:nvPr/>
          </p:nvSpPr>
          <p:spPr bwMode="auto">
            <a:xfrm>
              <a:off x="561" y="1578"/>
              <a:ext cx="2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1609" name="Rectangle 102"/>
            <p:cNvSpPr>
              <a:spLocks noChangeArrowheads="1"/>
            </p:cNvSpPr>
            <p:nvPr/>
          </p:nvSpPr>
          <p:spPr bwMode="auto">
            <a:xfrm>
              <a:off x="344" y="1541"/>
              <a:ext cx="235"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en-US" altLang="cs-CZ" sz="900" b="0">
                  <a:solidFill>
                    <a:srgbClr val="000000"/>
                  </a:solidFill>
                </a:rPr>
                <a:t>      5.0</a:t>
              </a:r>
              <a:endParaRPr lang="en-US" altLang="cs-CZ" sz="2400" b="0">
                <a:latin typeface="Times New Roman" panose="02020603050405020304" pitchFamily="18" charset="0"/>
              </a:endParaRPr>
            </a:p>
          </p:txBody>
        </p:sp>
        <p:sp>
          <p:nvSpPr>
            <p:cNvPr id="21610" name="Line 103"/>
            <p:cNvSpPr>
              <a:spLocks noChangeShapeType="1"/>
            </p:cNvSpPr>
            <p:nvPr/>
          </p:nvSpPr>
          <p:spPr bwMode="auto">
            <a:xfrm>
              <a:off x="561" y="1361"/>
              <a:ext cx="2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1611" name="Rectangle 104"/>
            <p:cNvSpPr>
              <a:spLocks noChangeArrowheads="1"/>
            </p:cNvSpPr>
            <p:nvPr/>
          </p:nvSpPr>
          <p:spPr bwMode="auto">
            <a:xfrm>
              <a:off x="344" y="1323"/>
              <a:ext cx="235"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en-US" altLang="cs-CZ" sz="900" b="0">
                  <a:solidFill>
                    <a:srgbClr val="000000"/>
                  </a:solidFill>
                </a:rPr>
                <a:t>      5.5</a:t>
              </a:r>
              <a:endParaRPr lang="en-US" altLang="cs-CZ" sz="2400" b="0">
                <a:latin typeface="Times New Roman" panose="02020603050405020304" pitchFamily="18" charset="0"/>
              </a:endParaRPr>
            </a:p>
          </p:txBody>
        </p:sp>
        <p:sp>
          <p:nvSpPr>
            <p:cNvPr id="21612" name="Line 105"/>
            <p:cNvSpPr>
              <a:spLocks noChangeShapeType="1"/>
            </p:cNvSpPr>
            <p:nvPr/>
          </p:nvSpPr>
          <p:spPr bwMode="auto">
            <a:xfrm>
              <a:off x="561" y="1143"/>
              <a:ext cx="2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1613" name="Rectangle 106"/>
            <p:cNvSpPr>
              <a:spLocks noChangeArrowheads="1"/>
            </p:cNvSpPr>
            <p:nvPr/>
          </p:nvSpPr>
          <p:spPr bwMode="auto">
            <a:xfrm>
              <a:off x="344" y="1104"/>
              <a:ext cx="235"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en-US" altLang="cs-CZ" sz="900" b="0">
                  <a:solidFill>
                    <a:srgbClr val="000000"/>
                  </a:solidFill>
                </a:rPr>
                <a:t>      6.0</a:t>
              </a:r>
              <a:endParaRPr lang="en-US" altLang="cs-CZ" sz="2400" b="0">
                <a:latin typeface="Times New Roman" panose="02020603050405020304" pitchFamily="18" charset="0"/>
              </a:endParaRPr>
            </a:p>
          </p:txBody>
        </p:sp>
        <p:sp>
          <p:nvSpPr>
            <p:cNvPr id="21614" name="Line 107"/>
            <p:cNvSpPr>
              <a:spLocks noChangeShapeType="1"/>
            </p:cNvSpPr>
            <p:nvPr/>
          </p:nvSpPr>
          <p:spPr bwMode="auto">
            <a:xfrm>
              <a:off x="561" y="925"/>
              <a:ext cx="2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1615" name="Rectangle 108"/>
            <p:cNvSpPr>
              <a:spLocks noChangeArrowheads="1"/>
            </p:cNvSpPr>
            <p:nvPr/>
          </p:nvSpPr>
          <p:spPr bwMode="auto">
            <a:xfrm>
              <a:off x="344" y="888"/>
              <a:ext cx="235"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en-US" altLang="cs-CZ" sz="900" b="0">
                  <a:solidFill>
                    <a:srgbClr val="000000"/>
                  </a:solidFill>
                </a:rPr>
                <a:t>      6.5</a:t>
              </a:r>
              <a:endParaRPr lang="en-US" altLang="cs-CZ" sz="2400" b="0">
                <a:latin typeface="Times New Roman" panose="02020603050405020304" pitchFamily="18" charset="0"/>
              </a:endParaRPr>
            </a:p>
          </p:txBody>
        </p:sp>
        <p:sp>
          <p:nvSpPr>
            <p:cNvPr id="21616" name="Line 109"/>
            <p:cNvSpPr>
              <a:spLocks noChangeShapeType="1"/>
            </p:cNvSpPr>
            <p:nvPr/>
          </p:nvSpPr>
          <p:spPr bwMode="auto">
            <a:xfrm>
              <a:off x="561" y="707"/>
              <a:ext cx="2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1617" name="Rectangle 110"/>
            <p:cNvSpPr>
              <a:spLocks noChangeArrowheads="1"/>
            </p:cNvSpPr>
            <p:nvPr/>
          </p:nvSpPr>
          <p:spPr bwMode="auto">
            <a:xfrm>
              <a:off x="344" y="670"/>
              <a:ext cx="235"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en-US" altLang="cs-CZ" sz="900" b="0">
                  <a:solidFill>
                    <a:srgbClr val="000000"/>
                  </a:solidFill>
                </a:rPr>
                <a:t>      7.0</a:t>
              </a:r>
              <a:endParaRPr lang="en-US" altLang="cs-CZ" sz="2400" b="0">
                <a:latin typeface="Times New Roman" panose="02020603050405020304" pitchFamily="18" charset="0"/>
              </a:endParaRPr>
            </a:p>
          </p:txBody>
        </p:sp>
        <p:sp>
          <p:nvSpPr>
            <p:cNvPr id="21618" name="Rectangle 111"/>
            <p:cNvSpPr>
              <a:spLocks noChangeArrowheads="1"/>
            </p:cNvSpPr>
            <p:nvPr/>
          </p:nvSpPr>
          <p:spPr bwMode="auto">
            <a:xfrm>
              <a:off x="294" y="386"/>
              <a:ext cx="524"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en-US" altLang="cs-CZ" sz="900" b="0">
                  <a:solidFill>
                    <a:srgbClr val="000000"/>
                  </a:solidFill>
                </a:rPr>
                <a:t>Abs. Int. * 1000</a:t>
              </a:r>
              <a:endParaRPr lang="en-US" altLang="cs-CZ" sz="2400" b="0">
                <a:latin typeface="Times New Roman" panose="02020603050405020304" pitchFamily="18" charset="0"/>
              </a:endParaRPr>
            </a:p>
          </p:txBody>
        </p:sp>
        <p:sp>
          <p:nvSpPr>
            <p:cNvPr id="21619" name="Freeform 112"/>
            <p:cNvSpPr>
              <a:spLocks/>
            </p:cNvSpPr>
            <p:nvPr/>
          </p:nvSpPr>
          <p:spPr bwMode="auto">
            <a:xfrm>
              <a:off x="585" y="803"/>
              <a:ext cx="3183" cy="2949"/>
            </a:xfrm>
            <a:custGeom>
              <a:avLst/>
              <a:gdLst>
                <a:gd name="T0" fmla="*/ 38 w 6367"/>
                <a:gd name="T1" fmla="*/ 2941 h 5899"/>
                <a:gd name="T2" fmla="*/ 88 w 6367"/>
                <a:gd name="T3" fmla="*/ 2938 h 5899"/>
                <a:gd name="T4" fmla="*/ 144 w 6367"/>
                <a:gd name="T5" fmla="*/ 2949 h 5899"/>
                <a:gd name="T6" fmla="*/ 194 w 6367"/>
                <a:gd name="T7" fmla="*/ 2940 h 5899"/>
                <a:gd name="T8" fmla="*/ 244 w 6367"/>
                <a:gd name="T9" fmla="*/ 2944 h 5899"/>
                <a:gd name="T10" fmla="*/ 288 w 6367"/>
                <a:gd name="T11" fmla="*/ 2934 h 5899"/>
                <a:gd name="T12" fmla="*/ 338 w 6367"/>
                <a:gd name="T13" fmla="*/ 2942 h 5899"/>
                <a:gd name="T14" fmla="*/ 393 w 6367"/>
                <a:gd name="T15" fmla="*/ 2945 h 5899"/>
                <a:gd name="T16" fmla="*/ 437 w 6367"/>
                <a:gd name="T17" fmla="*/ 2942 h 5899"/>
                <a:gd name="T18" fmla="*/ 487 w 6367"/>
                <a:gd name="T19" fmla="*/ 2941 h 5899"/>
                <a:gd name="T20" fmla="*/ 537 w 6367"/>
                <a:gd name="T21" fmla="*/ 2944 h 5899"/>
                <a:gd name="T22" fmla="*/ 593 w 6367"/>
                <a:gd name="T23" fmla="*/ 2945 h 5899"/>
                <a:gd name="T24" fmla="*/ 643 w 6367"/>
                <a:gd name="T25" fmla="*/ 2942 h 5899"/>
                <a:gd name="T26" fmla="*/ 693 w 6367"/>
                <a:gd name="T27" fmla="*/ 2947 h 5899"/>
                <a:gd name="T28" fmla="*/ 743 w 6367"/>
                <a:gd name="T29" fmla="*/ 2941 h 5899"/>
                <a:gd name="T30" fmla="*/ 787 w 6367"/>
                <a:gd name="T31" fmla="*/ 2937 h 5899"/>
                <a:gd name="T32" fmla="*/ 837 w 6367"/>
                <a:gd name="T33" fmla="*/ 2937 h 5899"/>
                <a:gd name="T34" fmla="*/ 893 w 6367"/>
                <a:gd name="T35" fmla="*/ 2947 h 5899"/>
                <a:gd name="T36" fmla="*/ 937 w 6367"/>
                <a:gd name="T37" fmla="*/ 2939 h 5899"/>
                <a:gd name="T38" fmla="*/ 992 w 6367"/>
                <a:gd name="T39" fmla="*/ 2947 h 5899"/>
                <a:gd name="T40" fmla="*/ 1042 w 6367"/>
                <a:gd name="T41" fmla="*/ 2947 h 5899"/>
                <a:gd name="T42" fmla="*/ 1086 w 6367"/>
                <a:gd name="T43" fmla="*/ 2937 h 5899"/>
                <a:gd name="T44" fmla="*/ 1136 w 6367"/>
                <a:gd name="T45" fmla="*/ 2941 h 5899"/>
                <a:gd name="T46" fmla="*/ 1186 w 6367"/>
                <a:gd name="T47" fmla="*/ 2942 h 5899"/>
                <a:gd name="T48" fmla="*/ 1242 w 6367"/>
                <a:gd name="T49" fmla="*/ 2947 h 5899"/>
                <a:gd name="T50" fmla="*/ 1292 w 6367"/>
                <a:gd name="T51" fmla="*/ 2947 h 5899"/>
                <a:gd name="T52" fmla="*/ 1336 w 6367"/>
                <a:gd name="T53" fmla="*/ 2942 h 5899"/>
                <a:gd name="T54" fmla="*/ 1392 w 6367"/>
                <a:gd name="T55" fmla="*/ 2942 h 5899"/>
                <a:gd name="T56" fmla="*/ 1436 w 6367"/>
                <a:gd name="T57" fmla="*/ 2940 h 5899"/>
                <a:gd name="T58" fmla="*/ 1486 w 6367"/>
                <a:gd name="T59" fmla="*/ 2942 h 5899"/>
                <a:gd name="T60" fmla="*/ 1536 w 6367"/>
                <a:gd name="T61" fmla="*/ 2941 h 5899"/>
                <a:gd name="T62" fmla="*/ 1591 w 6367"/>
                <a:gd name="T63" fmla="*/ 2946 h 5899"/>
                <a:gd name="T64" fmla="*/ 1641 w 6367"/>
                <a:gd name="T65" fmla="*/ 2946 h 5899"/>
                <a:gd name="T66" fmla="*/ 1691 w 6367"/>
                <a:gd name="T67" fmla="*/ 2944 h 5899"/>
                <a:gd name="T68" fmla="*/ 1735 w 6367"/>
                <a:gd name="T69" fmla="*/ 2942 h 5899"/>
                <a:gd name="T70" fmla="*/ 1791 w 6367"/>
                <a:gd name="T71" fmla="*/ 2945 h 5899"/>
                <a:gd name="T72" fmla="*/ 1835 w 6367"/>
                <a:gd name="T73" fmla="*/ 2942 h 5899"/>
                <a:gd name="T74" fmla="*/ 1891 w 6367"/>
                <a:gd name="T75" fmla="*/ 2944 h 5899"/>
                <a:gd name="T76" fmla="*/ 1941 w 6367"/>
                <a:gd name="T77" fmla="*/ 2941 h 5899"/>
                <a:gd name="T78" fmla="*/ 1991 w 6367"/>
                <a:gd name="T79" fmla="*/ 2943 h 5899"/>
                <a:gd name="T80" fmla="*/ 2041 w 6367"/>
                <a:gd name="T81" fmla="*/ 2939 h 5899"/>
                <a:gd name="T82" fmla="*/ 2091 w 6367"/>
                <a:gd name="T83" fmla="*/ 2941 h 5899"/>
                <a:gd name="T84" fmla="*/ 2135 w 6367"/>
                <a:gd name="T85" fmla="*/ 2942 h 5899"/>
                <a:gd name="T86" fmla="*/ 2185 w 6367"/>
                <a:gd name="T87" fmla="*/ 2942 h 5899"/>
                <a:gd name="T88" fmla="*/ 2240 w 6367"/>
                <a:gd name="T89" fmla="*/ 2947 h 5899"/>
                <a:gd name="T90" fmla="*/ 2290 w 6367"/>
                <a:gd name="T91" fmla="*/ 2946 h 5899"/>
                <a:gd name="T92" fmla="*/ 2340 w 6367"/>
                <a:gd name="T93" fmla="*/ 2947 h 5899"/>
                <a:gd name="T94" fmla="*/ 2384 w 6367"/>
                <a:gd name="T95" fmla="*/ 2937 h 5899"/>
                <a:gd name="T96" fmla="*/ 2440 w 6367"/>
                <a:gd name="T97" fmla="*/ 2945 h 5899"/>
                <a:gd name="T98" fmla="*/ 2490 w 6367"/>
                <a:gd name="T99" fmla="*/ 2946 h 5899"/>
                <a:gd name="T100" fmla="*/ 2534 w 6367"/>
                <a:gd name="T101" fmla="*/ 2944 h 5899"/>
                <a:gd name="T102" fmla="*/ 2584 w 6367"/>
                <a:gd name="T103" fmla="*/ 2946 h 5899"/>
                <a:gd name="T104" fmla="*/ 2640 w 6367"/>
                <a:gd name="T105" fmla="*/ 2944 h 5899"/>
                <a:gd name="T106" fmla="*/ 2690 w 6367"/>
                <a:gd name="T107" fmla="*/ 2943 h 5899"/>
                <a:gd name="T108" fmla="*/ 2740 w 6367"/>
                <a:gd name="T109" fmla="*/ 2942 h 5899"/>
                <a:gd name="T110" fmla="*/ 2789 w 6367"/>
                <a:gd name="T111" fmla="*/ 2947 h 5899"/>
                <a:gd name="T112" fmla="*/ 2839 w 6367"/>
                <a:gd name="T113" fmla="*/ 2940 h 5899"/>
                <a:gd name="T114" fmla="*/ 2883 w 6367"/>
                <a:gd name="T115" fmla="*/ 2943 h 5899"/>
                <a:gd name="T116" fmla="*/ 2933 w 6367"/>
                <a:gd name="T117" fmla="*/ 2936 h 5899"/>
                <a:gd name="T118" fmla="*/ 2983 w 6367"/>
                <a:gd name="T119" fmla="*/ 2931 h 5899"/>
                <a:gd name="T120" fmla="*/ 3039 w 6367"/>
                <a:gd name="T121" fmla="*/ 2941 h 5899"/>
                <a:gd name="T122" fmla="*/ 3089 w 6367"/>
                <a:gd name="T123" fmla="*/ 2843 h 5899"/>
                <a:gd name="T124" fmla="*/ 3133 w 6367"/>
                <a:gd name="T125" fmla="*/ 2932 h 589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6367" h="5899">
                  <a:moveTo>
                    <a:pt x="0" y="5879"/>
                  </a:moveTo>
                  <a:lnTo>
                    <a:pt x="0" y="5882"/>
                  </a:lnTo>
                  <a:lnTo>
                    <a:pt x="2" y="5871"/>
                  </a:lnTo>
                  <a:lnTo>
                    <a:pt x="0" y="5880"/>
                  </a:lnTo>
                  <a:lnTo>
                    <a:pt x="13" y="5892"/>
                  </a:lnTo>
                  <a:lnTo>
                    <a:pt x="27" y="5892"/>
                  </a:lnTo>
                  <a:lnTo>
                    <a:pt x="27" y="5880"/>
                  </a:lnTo>
                  <a:lnTo>
                    <a:pt x="38" y="5880"/>
                  </a:lnTo>
                  <a:lnTo>
                    <a:pt x="38" y="5875"/>
                  </a:lnTo>
                  <a:lnTo>
                    <a:pt x="52" y="5875"/>
                  </a:lnTo>
                  <a:lnTo>
                    <a:pt x="52" y="5871"/>
                  </a:lnTo>
                  <a:lnTo>
                    <a:pt x="52" y="5884"/>
                  </a:lnTo>
                  <a:lnTo>
                    <a:pt x="63" y="5890"/>
                  </a:lnTo>
                  <a:lnTo>
                    <a:pt x="77" y="5890"/>
                  </a:lnTo>
                  <a:lnTo>
                    <a:pt x="77" y="5874"/>
                  </a:lnTo>
                  <a:lnTo>
                    <a:pt x="77" y="5882"/>
                  </a:lnTo>
                  <a:lnTo>
                    <a:pt x="88" y="5895"/>
                  </a:lnTo>
                  <a:lnTo>
                    <a:pt x="102" y="5895"/>
                  </a:lnTo>
                  <a:lnTo>
                    <a:pt x="102" y="5874"/>
                  </a:lnTo>
                  <a:lnTo>
                    <a:pt x="102" y="5875"/>
                  </a:lnTo>
                  <a:lnTo>
                    <a:pt x="113" y="5890"/>
                  </a:lnTo>
                  <a:lnTo>
                    <a:pt x="127" y="5890"/>
                  </a:lnTo>
                  <a:lnTo>
                    <a:pt x="127" y="5875"/>
                  </a:lnTo>
                  <a:lnTo>
                    <a:pt x="138" y="5875"/>
                  </a:lnTo>
                  <a:lnTo>
                    <a:pt x="138" y="5864"/>
                  </a:lnTo>
                  <a:lnTo>
                    <a:pt x="151" y="5864"/>
                  </a:lnTo>
                  <a:lnTo>
                    <a:pt x="151" y="5857"/>
                  </a:lnTo>
                  <a:lnTo>
                    <a:pt x="151" y="5861"/>
                  </a:lnTo>
                  <a:lnTo>
                    <a:pt x="163" y="5889"/>
                  </a:lnTo>
                  <a:lnTo>
                    <a:pt x="176" y="5889"/>
                  </a:lnTo>
                  <a:lnTo>
                    <a:pt x="176" y="5875"/>
                  </a:lnTo>
                  <a:lnTo>
                    <a:pt x="176" y="5877"/>
                  </a:lnTo>
                  <a:lnTo>
                    <a:pt x="188" y="5892"/>
                  </a:lnTo>
                  <a:lnTo>
                    <a:pt x="201" y="5892"/>
                  </a:lnTo>
                  <a:lnTo>
                    <a:pt x="201" y="5856"/>
                  </a:lnTo>
                  <a:lnTo>
                    <a:pt x="201" y="5871"/>
                  </a:lnTo>
                  <a:lnTo>
                    <a:pt x="213" y="5887"/>
                  </a:lnTo>
                  <a:lnTo>
                    <a:pt x="226" y="5887"/>
                  </a:lnTo>
                  <a:lnTo>
                    <a:pt x="226" y="5862"/>
                  </a:lnTo>
                  <a:lnTo>
                    <a:pt x="226" y="5880"/>
                  </a:lnTo>
                  <a:lnTo>
                    <a:pt x="238" y="5889"/>
                  </a:lnTo>
                  <a:lnTo>
                    <a:pt x="251" y="5889"/>
                  </a:lnTo>
                  <a:lnTo>
                    <a:pt x="251" y="5882"/>
                  </a:lnTo>
                  <a:lnTo>
                    <a:pt x="263" y="5882"/>
                  </a:lnTo>
                  <a:lnTo>
                    <a:pt x="263" y="5879"/>
                  </a:lnTo>
                  <a:lnTo>
                    <a:pt x="263" y="5884"/>
                  </a:lnTo>
                  <a:lnTo>
                    <a:pt x="276" y="5899"/>
                  </a:lnTo>
                  <a:lnTo>
                    <a:pt x="288" y="5899"/>
                  </a:lnTo>
                  <a:lnTo>
                    <a:pt x="288" y="5880"/>
                  </a:lnTo>
                  <a:lnTo>
                    <a:pt x="301" y="5880"/>
                  </a:lnTo>
                  <a:lnTo>
                    <a:pt x="301" y="5864"/>
                  </a:lnTo>
                  <a:lnTo>
                    <a:pt x="313" y="5897"/>
                  </a:lnTo>
                  <a:lnTo>
                    <a:pt x="326" y="5897"/>
                  </a:lnTo>
                  <a:lnTo>
                    <a:pt x="326" y="5869"/>
                  </a:lnTo>
                  <a:lnTo>
                    <a:pt x="338" y="5890"/>
                  </a:lnTo>
                  <a:lnTo>
                    <a:pt x="351" y="5890"/>
                  </a:lnTo>
                  <a:lnTo>
                    <a:pt x="351" y="5844"/>
                  </a:lnTo>
                  <a:lnTo>
                    <a:pt x="351" y="5871"/>
                  </a:lnTo>
                  <a:lnTo>
                    <a:pt x="363" y="5892"/>
                  </a:lnTo>
                  <a:lnTo>
                    <a:pt x="376" y="5892"/>
                  </a:lnTo>
                  <a:lnTo>
                    <a:pt x="376" y="5880"/>
                  </a:lnTo>
                  <a:lnTo>
                    <a:pt x="388" y="5880"/>
                  </a:lnTo>
                  <a:lnTo>
                    <a:pt x="388" y="5874"/>
                  </a:lnTo>
                  <a:lnTo>
                    <a:pt x="388" y="5884"/>
                  </a:lnTo>
                  <a:lnTo>
                    <a:pt x="401" y="5899"/>
                  </a:lnTo>
                  <a:lnTo>
                    <a:pt x="413" y="5899"/>
                  </a:lnTo>
                  <a:lnTo>
                    <a:pt x="413" y="5874"/>
                  </a:lnTo>
                  <a:lnTo>
                    <a:pt x="413" y="5877"/>
                  </a:lnTo>
                  <a:lnTo>
                    <a:pt x="426" y="5894"/>
                  </a:lnTo>
                  <a:lnTo>
                    <a:pt x="438" y="5894"/>
                  </a:lnTo>
                  <a:lnTo>
                    <a:pt x="438" y="5871"/>
                  </a:lnTo>
                  <a:lnTo>
                    <a:pt x="438" y="5885"/>
                  </a:lnTo>
                  <a:lnTo>
                    <a:pt x="451" y="5892"/>
                  </a:lnTo>
                  <a:lnTo>
                    <a:pt x="463" y="5892"/>
                  </a:lnTo>
                  <a:lnTo>
                    <a:pt x="463" y="5882"/>
                  </a:lnTo>
                  <a:lnTo>
                    <a:pt x="476" y="5889"/>
                  </a:lnTo>
                  <a:lnTo>
                    <a:pt x="488" y="5889"/>
                  </a:lnTo>
                  <a:lnTo>
                    <a:pt x="488" y="5872"/>
                  </a:lnTo>
                  <a:lnTo>
                    <a:pt x="501" y="5872"/>
                  </a:lnTo>
                  <a:lnTo>
                    <a:pt x="501" y="5869"/>
                  </a:lnTo>
                  <a:lnTo>
                    <a:pt x="513" y="5869"/>
                  </a:lnTo>
                  <a:lnTo>
                    <a:pt x="513" y="5864"/>
                  </a:lnTo>
                  <a:lnTo>
                    <a:pt x="513" y="5869"/>
                  </a:lnTo>
                  <a:lnTo>
                    <a:pt x="526" y="5895"/>
                  </a:lnTo>
                  <a:lnTo>
                    <a:pt x="538" y="5895"/>
                  </a:lnTo>
                  <a:lnTo>
                    <a:pt x="538" y="5877"/>
                  </a:lnTo>
                  <a:lnTo>
                    <a:pt x="551" y="5877"/>
                  </a:lnTo>
                  <a:lnTo>
                    <a:pt x="551" y="5866"/>
                  </a:lnTo>
                  <a:lnTo>
                    <a:pt x="551" y="5882"/>
                  </a:lnTo>
                  <a:lnTo>
                    <a:pt x="562" y="5890"/>
                  </a:lnTo>
                  <a:lnTo>
                    <a:pt x="576" y="5890"/>
                  </a:lnTo>
                  <a:lnTo>
                    <a:pt x="576" y="5866"/>
                  </a:lnTo>
                  <a:lnTo>
                    <a:pt x="576" y="5869"/>
                  </a:lnTo>
                  <a:lnTo>
                    <a:pt x="587" y="5889"/>
                  </a:lnTo>
                  <a:lnTo>
                    <a:pt x="601" y="5889"/>
                  </a:lnTo>
                  <a:lnTo>
                    <a:pt x="601" y="5877"/>
                  </a:lnTo>
                  <a:lnTo>
                    <a:pt x="612" y="5877"/>
                  </a:lnTo>
                  <a:lnTo>
                    <a:pt x="612" y="5857"/>
                  </a:lnTo>
                  <a:lnTo>
                    <a:pt x="612" y="5884"/>
                  </a:lnTo>
                  <a:lnTo>
                    <a:pt x="626" y="5892"/>
                  </a:lnTo>
                  <a:lnTo>
                    <a:pt x="637" y="5892"/>
                  </a:lnTo>
                  <a:lnTo>
                    <a:pt x="637" y="5882"/>
                  </a:lnTo>
                  <a:lnTo>
                    <a:pt x="651" y="5897"/>
                  </a:lnTo>
                  <a:lnTo>
                    <a:pt x="662" y="5897"/>
                  </a:lnTo>
                  <a:lnTo>
                    <a:pt x="662" y="5889"/>
                  </a:lnTo>
                  <a:lnTo>
                    <a:pt x="676" y="5889"/>
                  </a:lnTo>
                  <a:lnTo>
                    <a:pt x="676" y="5882"/>
                  </a:lnTo>
                  <a:lnTo>
                    <a:pt x="676" y="5885"/>
                  </a:lnTo>
                  <a:lnTo>
                    <a:pt x="687" y="5895"/>
                  </a:lnTo>
                  <a:lnTo>
                    <a:pt x="701" y="5895"/>
                  </a:lnTo>
                  <a:lnTo>
                    <a:pt x="701" y="5880"/>
                  </a:lnTo>
                  <a:lnTo>
                    <a:pt x="701" y="5885"/>
                  </a:lnTo>
                  <a:lnTo>
                    <a:pt x="712" y="5892"/>
                  </a:lnTo>
                  <a:lnTo>
                    <a:pt x="726" y="5892"/>
                  </a:lnTo>
                  <a:lnTo>
                    <a:pt x="726" y="5862"/>
                  </a:lnTo>
                  <a:lnTo>
                    <a:pt x="726" y="5864"/>
                  </a:lnTo>
                  <a:lnTo>
                    <a:pt x="737" y="5894"/>
                  </a:lnTo>
                  <a:lnTo>
                    <a:pt x="751" y="5894"/>
                  </a:lnTo>
                  <a:lnTo>
                    <a:pt x="751" y="5882"/>
                  </a:lnTo>
                  <a:lnTo>
                    <a:pt x="762" y="5882"/>
                  </a:lnTo>
                  <a:lnTo>
                    <a:pt x="762" y="5866"/>
                  </a:lnTo>
                  <a:lnTo>
                    <a:pt x="762" y="5882"/>
                  </a:lnTo>
                  <a:lnTo>
                    <a:pt x="775" y="5890"/>
                  </a:lnTo>
                  <a:lnTo>
                    <a:pt x="787" y="5890"/>
                  </a:lnTo>
                  <a:lnTo>
                    <a:pt x="787" y="5864"/>
                  </a:lnTo>
                  <a:lnTo>
                    <a:pt x="787" y="5877"/>
                  </a:lnTo>
                  <a:lnTo>
                    <a:pt x="800" y="5892"/>
                  </a:lnTo>
                  <a:lnTo>
                    <a:pt x="812" y="5892"/>
                  </a:lnTo>
                  <a:lnTo>
                    <a:pt x="812" y="5867"/>
                  </a:lnTo>
                  <a:lnTo>
                    <a:pt x="812" y="5880"/>
                  </a:lnTo>
                  <a:lnTo>
                    <a:pt x="825" y="5890"/>
                  </a:lnTo>
                  <a:lnTo>
                    <a:pt x="837" y="5890"/>
                  </a:lnTo>
                  <a:lnTo>
                    <a:pt x="837" y="5872"/>
                  </a:lnTo>
                  <a:lnTo>
                    <a:pt x="837" y="5877"/>
                  </a:lnTo>
                  <a:lnTo>
                    <a:pt x="850" y="5894"/>
                  </a:lnTo>
                  <a:lnTo>
                    <a:pt x="862" y="5894"/>
                  </a:lnTo>
                  <a:lnTo>
                    <a:pt x="862" y="5884"/>
                  </a:lnTo>
                  <a:lnTo>
                    <a:pt x="875" y="5884"/>
                  </a:lnTo>
                  <a:lnTo>
                    <a:pt x="875" y="5879"/>
                  </a:lnTo>
                  <a:lnTo>
                    <a:pt x="875" y="5885"/>
                  </a:lnTo>
                  <a:lnTo>
                    <a:pt x="887" y="5894"/>
                  </a:lnTo>
                  <a:lnTo>
                    <a:pt x="900" y="5894"/>
                  </a:lnTo>
                  <a:lnTo>
                    <a:pt x="900" y="5884"/>
                  </a:lnTo>
                  <a:lnTo>
                    <a:pt x="912" y="5884"/>
                  </a:lnTo>
                  <a:lnTo>
                    <a:pt x="912" y="5877"/>
                  </a:lnTo>
                  <a:lnTo>
                    <a:pt x="925" y="5877"/>
                  </a:lnTo>
                  <a:lnTo>
                    <a:pt x="925" y="5869"/>
                  </a:lnTo>
                  <a:lnTo>
                    <a:pt x="937" y="5869"/>
                  </a:lnTo>
                  <a:lnTo>
                    <a:pt x="937" y="5864"/>
                  </a:lnTo>
                  <a:lnTo>
                    <a:pt x="950" y="5864"/>
                  </a:lnTo>
                  <a:lnTo>
                    <a:pt x="950" y="5862"/>
                  </a:lnTo>
                  <a:lnTo>
                    <a:pt x="950" y="5874"/>
                  </a:lnTo>
                  <a:lnTo>
                    <a:pt x="962" y="5897"/>
                  </a:lnTo>
                  <a:lnTo>
                    <a:pt x="975" y="5897"/>
                  </a:lnTo>
                  <a:lnTo>
                    <a:pt x="975" y="5872"/>
                  </a:lnTo>
                  <a:lnTo>
                    <a:pt x="975" y="5882"/>
                  </a:lnTo>
                  <a:lnTo>
                    <a:pt x="987" y="5894"/>
                  </a:lnTo>
                  <a:lnTo>
                    <a:pt x="1000" y="5894"/>
                  </a:lnTo>
                  <a:lnTo>
                    <a:pt x="1000" y="5877"/>
                  </a:lnTo>
                  <a:lnTo>
                    <a:pt x="1012" y="5877"/>
                  </a:lnTo>
                  <a:lnTo>
                    <a:pt x="1012" y="5874"/>
                  </a:lnTo>
                  <a:lnTo>
                    <a:pt x="1012" y="5875"/>
                  </a:lnTo>
                  <a:lnTo>
                    <a:pt x="1025" y="5899"/>
                  </a:lnTo>
                  <a:lnTo>
                    <a:pt x="1037" y="5899"/>
                  </a:lnTo>
                  <a:lnTo>
                    <a:pt x="1037" y="5885"/>
                  </a:lnTo>
                  <a:lnTo>
                    <a:pt x="1050" y="5885"/>
                  </a:lnTo>
                  <a:lnTo>
                    <a:pt x="1050" y="5877"/>
                  </a:lnTo>
                  <a:lnTo>
                    <a:pt x="1050" y="5879"/>
                  </a:lnTo>
                  <a:lnTo>
                    <a:pt x="1062" y="5895"/>
                  </a:lnTo>
                  <a:lnTo>
                    <a:pt x="1075" y="5895"/>
                  </a:lnTo>
                  <a:lnTo>
                    <a:pt x="1075" y="5885"/>
                  </a:lnTo>
                  <a:lnTo>
                    <a:pt x="1075" y="5889"/>
                  </a:lnTo>
                  <a:lnTo>
                    <a:pt x="1087" y="5895"/>
                  </a:lnTo>
                  <a:lnTo>
                    <a:pt x="1100" y="5895"/>
                  </a:lnTo>
                  <a:lnTo>
                    <a:pt x="1100" y="5872"/>
                  </a:lnTo>
                  <a:lnTo>
                    <a:pt x="1112" y="5895"/>
                  </a:lnTo>
                  <a:lnTo>
                    <a:pt x="1125" y="5895"/>
                  </a:lnTo>
                  <a:lnTo>
                    <a:pt x="1125" y="5866"/>
                  </a:lnTo>
                  <a:lnTo>
                    <a:pt x="1125" y="5869"/>
                  </a:lnTo>
                  <a:lnTo>
                    <a:pt x="1137" y="5895"/>
                  </a:lnTo>
                  <a:lnTo>
                    <a:pt x="1150" y="5895"/>
                  </a:lnTo>
                  <a:lnTo>
                    <a:pt x="1150" y="5864"/>
                  </a:lnTo>
                  <a:lnTo>
                    <a:pt x="1162" y="5864"/>
                  </a:lnTo>
                  <a:lnTo>
                    <a:pt x="1162" y="5851"/>
                  </a:lnTo>
                  <a:lnTo>
                    <a:pt x="1162" y="5874"/>
                  </a:lnTo>
                  <a:lnTo>
                    <a:pt x="1175" y="5890"/>
                  </a:lnTo>
                  <a:lnTo>
                    <a:pt x="1186" y="5890"/>
                  </a:lnTo>
                  <a:lnTo>
                    <a:pt x="1186" y="5869"/>
                  </a:lnTo>
                  <a:lnTo>
                    <a:pt x="1200" y="5869"/>
                  </a:lnTo>
                  <a:lnTo>
                    <a:pt x="1200" y="5284"/>
                  </a:lnTo>
                  <a:lnTo>
                    <a:pt x="1211" y="5284"/>
                  </a:lnTo>
                  <a:lnTo>
                    <a:pt x="1211" y="5126"/>
                  </a:lnTo>
                  <a:lnTo>
                    <a:pt x="1211" y="5460"/>
                  </a:lnTo>
                  <a:lnTo>
                    <a:pt x="1225" y="5872"/>
                  </a:lnTo>
                  <a:lnTo>
                    <a:pt x="1236" y="5872"/>
                  </a:lnTo>
                  <a:lnTo>
                    <a:pt x="1236" y="5714"/>
                  </a:lnTo>
                  <a:lnTo>
                    <a:pt x="1236" y="5826"/>
                  </a:lnTo>
                  <a:lnTo>
                    <a:pt x="1250" y="5874"/>
                  </a:lnTo>
                  <a:lnTo>
                    <a:pt x="1261" y="5874"/>
                  </a:lnTo>
                  <a:lnTo>
                    <a:pt x="1261" y="5866"/>
                  </a:lnTo>
                  <a:lnTo>
                    <a:pt x="1261" y="5867"/>
                  </a:lnTo>
                  <a:lnTo>
                    <a:pt x="1275" y="5884"/>
                  </a:lnTo>
                  <a:lnTo>
                    <a:pt x="1286" y="5884"/>
                  </a:lnTo>
                  <a:lnTo>
                    <a:pt x="1286" y="5879"/>
                  </a:lnTo>
                  <a:lnTo>
                    <a:pt x="1300" y="5879"/>
                  </a:lnTo>
                  <a:lnTo>
                    <a:pt x="1300" y="5875"/>
                  </a:lnTo>
                  <a:lnTo>
                    <a:pt x="1300" y="5884"/>
                  </a:lnTo>
                  <a:lnTo>
                    <a:pt x="1311" y="5895"/>
                  </a:lnTo>
                  <a:lnTo>
                    <a:pt x="1325" y="5895"/>
                  </a:lnTo>
                  <a:lnTo>
                    <a:pt x="1325" y="5890"/>
                  </a:lnTo>
                  <a:lnTo>
                    <a:pt x="1336" y="5890"/>
                  </a:lnTo>
                  <a:lnTo>
                    <a:pt x="1336" y="5884"/>
                  </a:lnTo>
                  <a:lnTo>
                    <a:pt x="1350" y="5884"/>
                  </a:lnTo>
                  <a:lnTo>
                    <a:pt x="1350" y="5882"/>
                  </a:lnTo>
                  <a:lnTo>
                    <a:pt x="1361" y="5882"/>
                  </a:lnTo>
                  <a:lnTo>
                    <a:pt x="1361" y="5866"/>
                  </a:lnTo>
                  <a:lnTo>
                    <a:pt x="1361" y="5879"/>
                  </a:lnTo>
                  <a:lnTo>
                    <a:pt x="1375" y="5894"/>
                  </a:lnTo>
                  <a:lnTo>
                    <a:pt x="1386" y="5894"/>
                  </a:lnTo>
                  <a:lnTo>
                    <a:pt x="1386" y="5872"/>
                  </a:lnTo>
                  <a:lnTo>
                    <a:pt x="1386" y="5880"/>
                  </a:lnTo>
                  <a:lnTo>
                    <a:pt x="1399" y="5894"/>
                  </a:lnTo>
                  <a:lnTo>
                    <a:pt x="1411" y="5894"/>
                  </a:lnTo>
                  <a:lnTo>
                    <a:pt x="1411" y="5867"/>
                  </a:lnTo>
                  <a:lnTo>
                    <a:pt x="1424" y="5867"/>
                  </a:lnTo>
                  <a:lnTo>
                    <a:pt x="1424" y="5861"/>
                  </a:lnTo>
                  <a:lnTo>
                    <a:pt x="1436" y="5861"/>
                  </a:lnTo>
                  <a:lnTo>
                    <a:pt x="1436" y="5091"/>
                  </a:lnTo>
                  <a:lnTo>
                    <a:pt x="1449" y="5091"/>
                  </a:lnTo>
                  <a:lnTo>
                    <a:pt x="1449" y="5011"/>
                  </a:lnTo>
                  <a:lnTo>
                    <a:pt x="1461" y="5011"/>
                  </a:lnTo>
                  <a:lnTo>
                    <a:pt x="1461" y="4765"/>
                  </a:lnTo>
                  <a:lnTo>
                    <a:pt x="1461" y="5287"/>
                  </a:lnTo>
                  <a:lnTo>
                    <a:pt x="1474" y="5882"/>
                  </a:lnTo>
                  <a:lnTo>
                    <a:pt x="1486" y="5882"/>
                  </a:lnTo>
                  <a:lnTo>
                    <a:pt x="1486" y="5679"/>
                  </a:lnTo>
                  <a:lnTo>
                    <a:pt x="1486" y="5804"/>
                  </a:lnTo>
                  <a:lnTo>
                    <a:pt x="1499" y="5894"/>
                  </a:lnTo>
                  <a:lnTo>
                    <a:pt x="1511" y="5894"/>
                  </a:lnTo>
                  <a:lnTo>
                    <a:pt x="1511" y="5859"/>
                  </a:lnTo>
                  <a:lnTo>
                    <a:pt x="1511" y="5877"/>
                  </a:lnTo>
                  <a:lnTo>
                    <a:pt x="1524" y="5894"/>
                  </a:lnTo>
                  <a:lnTo>
                    <a:pt x="1536" y="5894"/>
                  </a:lnTo>
                  <a:lnTo>
                    <a:pt x="1536" y="5875"/>
                  </a:lnTo>
                  <a:lnTo>
                    <a:pt x="1549" y="5875"/>
                  </a:lnTo>
                  <a:lnTo>
                    <a:pt x="1549" y="5874"/>
                  </a:lnTo>
                  <a:lnTo>
                    <a:pt x="1561" y="5874"/>
                  </a:lnTo>
                  <a:lnTo>
                    <a:pt x="1561" y="5867"/>
                  </a:lnTo>
                  <a:lnTo>
                    <a:pt x="1574" y="5867"/>
                  </a:lnTo>
                  <a:lnTo>
                    <a:pt x="1574" y="5857"/>
                  </a:lnTo>
                  <a:lnTo>
                    <a:pt x="1574" y="5874"/>
                  </a:lnTo>
                  <a:lnTo>
                    <a:pt x="1586" y="5892"/>
                  </a:lnTo>
                  <a:lnTo>
                    <a:pt x="1599" y="5892"/>
                  </a:lnTo>
                  <a:lnTo>
                    <a:pt x="1599" y="5875"/>
                  </a:lnTo>
                  <a:lnTo>
                    <a:pt x="1599" y="5877"/>
                  </a:lnTo>
                  <a:lnTo>
                    <a:pt x="1611" y="5889"/>
                  </a:lnTo>
                  <a:lnTo>
                    <a:pt x="1624" y="5889"/>
                  </a:lnTo>
                  <a:lnTo>
                    <a:pt x="1624" y="5867"/>
                  </a:lnTo>
                  <a:lnTo>
                    <a:pt x="1624" y="5875"/>
                  </a:lnTo>
                  <a:lnTo>
                    <a:pt x="1636" y="5895"/>
                  </a:lnTo>
                  <a:lnTo>
                    <a:pt x="1649" y="5895"/>
                  </a:lnTo>
                  <a:lnTo>
                    <a:pt x="1649" y="5867"/>
                  </a:lnTo>
                  <a:lnTo>
                    <a:pt x="1649" y="5874"/>
                  </a:lnTo>
                  <a:lnTo>
                    <a:pt x="1661" y="5890"/>
                  </a:lnTo>
                  <a:lnTo>
                    <a:pt x="1674" y="5890"/>
                  </a:lnTo>
                  <a:lnTo>
                    <a:pt x="1674" y="5866"/>
                  </a:lnTo>
                  <a:lnTo>
                    <a:pt x="1674" y="5874"/>
                  </a:lnTo>
                  <a:lnTo>
                    <a:pt x="1686" y="5892"/>
                  </a:lnTo>
                  <a:lnTo>
                    <a:pt x="1699" y="5892"/>
                  </a:lnTo>
                  <a:lnTo>
                    <a:pt x="1699" y="5884"/>
                  </a:lnTo>
                  <a:lnTo>
                    <a:pt x="1711" y="5884"/>
                  </a:lnTo>
                  <a:lnTo>
                    <a:pt x="1711" y="5882"/>
                  </a:lnTo>
                  <a:lnTo>
                    <a:pt x="1711" y="5884"/>
                  </a:lnTo>
                  <a:lnTo>
                    <a:pt x="1724" y="5889"/>
                  </a:lnTo>
                  <a:lnTo>
                    <a:pt x="1736" y="5889"/>
                  </a:lnTo>
                  <a:lnTo>
                    <a:pt x="1736" y="5874"/>
                  </a:lnTo>
                  <a:lnTo>
                    <a:pt x="1736" y="5875"/>
                  </a:lnTo>
                  <a:lnTo>
                    <a:pt x="1749" y="5892"/>
                  </a:lnTo>
                  <a:lnTo>
                    <a:pt x="1761" y="5892"/>
                  </a:lnTo>
                  <a:lnTo>
                    <a:pt x="1761" y="5867"/>
                  </a:lnTo>
                  <a:lnTo>
                    <a:pt x="1761" y="5877"/>
                  </a:lnTo>
                  <a:lnTo>
                    <a:pt x="1774" y="5894"/>
                  </a:lnTo>
                  <a:lnTo>
                    <a:pt x="1786" y="5894"/>
                  </a:lnTo>
                  <a:lnTo>
                    <a:pt x="1786" y="5877"/>
                  </a:lnTo>
                  <a:lnTo>
                    <a:pt x="1799" y="5877"/>
                  </a:lnTo>
                  <a:lnTo>
                    <a:pt x="1799" y="5869"/>
                  </a:lnTo>
                  <a:lnTo>
                    <a:pt x="1810" y="5869"/>
                  </a:lnTo>
                  <a:lnTo>
                    <a:pt x="1810" y="5849"/>
                  </a:lnTo>
                  <a:lnTo>
                    <a:pt x="1810" y="5851"/>
                  </a:lnTo>
                  <a:lnTo>
                    <a:pt x="1824" y="5894"/>
                  </a:lnTo>
                  <a:lnTo>
                    <a:pt x="1835" y="5894"/>
                  </a:lnTo>
                  <a:lnTo>
                    <a:pt x="1835" y="5857"/>
                  </a:lnTo>
                  <a:lnTo>
                    <a:pt x="1835" y="5866"/>
                  </a:lnTo>
                  <a:lnTo>
                    <a:pt x="1849" y="5894"/>
                  </a:lnTo>
                  <a:lnTo>
                    <a:pt x="1860" y="5894"/>
                  </a:lnTo>
                  <a:lnTo>
                    <a:pt x="1860" y="5875"/>
                  </a:lnTo>
                  <a:lnTo>
                    <a:pt x="1874" y="5875"/>
                  </a:lnTo>
                  <a:lnTo>
                    <a:pt x="1874" y="5867"/>
                  </a:lnTo>
                  <a:lnTo>
                    <a:pt x="1874" y="5879"/>
                  </a:lnTo>
                  <a:lnTo>
                    <a:pt x="1885" y="5894"/>
                  </a:lnTo>
                  <a:lnTo>
                    <a:pt x="1899" y="5894"/>
                  </a:lnTo>
                  <a:lnTo>
                    <a:pt x="1899" y="5880"/>
                  </a:lnTo>
                  <a:lnTo>
                    <a:pt x="1910" y="5880"/>
                  </a:lnTo>
                  <a:lnTo>
                    <a:pt x="1910" y="5877"/>
                  </a:lnTo>
                  <a:lnTo>
                    <a:pt x="1910" y="5880"/>
                  </a:lnTo>
                  <a:lnTo>
                    <a:pt x="1924" y="5892"/>
                  </a:lnTo>
                  <a:lnTo>
                    <a:pt x="1935" y="5892"/>
                  </a:lnTo>
                  <a:lnTo>
                    <a:pt x="1935" y="5879"/>
                  </a:lnTo>
                  <a:lnTo>
                    <a:pt x="1935" y="5885"/>
                  </a:lnTo>
                  <a:lnTo>
                    <a:pt x="1949" y="5892"/>
                  </a:lnTo>
                  <a:lnTo>
                    <a:pt x="1960" y="5892"/>
                  </a:lnTo>
                  <a:lnTo>
                    <a:pt x="1960" y="5882"/>
                  </a:lnTo>
                  <a:lnTo>
                    <a:pt x="1960" y="5889"/>
                  </a:lnTo>
                  <a:lnTo>
                    <a:pt x="1974" y="5895"/>
                  </a:lnTo>
                  <a:lnTo>
                    <a:pt x="1985" y="5895"/>
                  </a:lnTo>
                  <a:lnTo>
                    <a:pt x="1985" y="5875"/>
                  </a:lnTo>
                  <a:lnTo>
                    <a:pt x="1999" y="5875"/>
                  </a:lnTo>
                  <a:lnTo>
                    <a:pt x="1999" y="5869"/>
                  </a:lnTo>
                  <a:lnTo>
                    <a:pt x="1999" y="5879"/>
                  </a:lnTo>
                  <a:lnTo>
                    <a:pt x="2010" y="5890"/>
                  </a:lnTo>
                  <a:lnTo>
                    <a:pt x="2023" y="5890"/>
                  </a:lnTo>
                  <a:lnTo>
                    <a:pt x="2023" y="5875"/>
                  </a:lnTo>
                  <a:lnTo>
                    <a:pt x="2035" y="5875"/>
                  </a:lnTo>
                  <a:lnTo>
                    <a:pt x="2035" y="5874"/>
                  </a:lnTo>
                  <a:lnTo>
                    <a:pt x="2035" y="5877"/>
                  </a:lnTo>
                  <a:lnTo>
                    <a:pt x="2048" y="5890"/>
                  </a:lnTo>
                  <a:lnTo>
                    <a:pt x="2060" y="5890"/>
                  </a:lnTo>
                  <a:lnTo>
                    <a:pt x="2060" y="5887"/>
                  </a:lnTo>
                  <a:lnTo>
                    <a:pt x="2073" y="5894"/>
                  </a:lnTo>
                  <a:lnTo>
                    <a:pt x="2085" y="5894"/>
                  </a:lnTo>
                  <a:lnTo>
                    <a:pt x="2085" y="5874"/>
                  </a:lnTo>
                  <a:lnTo>
                    <a:pt x="2098" y="5874"/>
                  </a:lnTo>
                  <a:lnTo>
                    <a:pt x="2098" y="5871"/>
                  </a:lnTo>
                  <a:lnTo>
                    <a:pt x="2098" y="5874"/>
                  </a:lnTo>
                  <a:lnTo>
                    <a:pt x="2110" y="5895"/>
                  </a:lnTo>
                  <a:lnTo>
                    <a:pt x="2123" y="5895"/>
                  </a:lnTo>
                  <a:lnTo>
                    <a:pt x="2123" y="5884"/>
                  </a:lnTo>
                  <a:lnTo>
                    <a:pt x="2135" y="5884"/>
                  </a:lnTo>
                  <a:lnTo>
                    <a:pt x="2135" y="5882"/>
                  </a:lnTo>
                  <a:lnTo>
                    <a:pt x="2135" y="5887"/>
                  </a:lnTo>
                  <a:lnTo>
                    <a:pt x="2148" y="5894"/>
                  </a:lnTo>
                  <a:lnTo>
                    <a:pt x="2160" y="5894"/>
                  </a:lnTo>
                  <a:lnTo>
                    <a:pt x="2160" y="5885"/>
                  </a:lnTo>
                  <a:lnTo>
                    <a:pt x="2173" y="5885"/>
                  </a:lnTo>
                  <a:lnTo>
                    <a:pt x="2173" y="5875"/>
                  </a:lnTo>
                  <a:lnTo>
                    <a:pt x="2185" y="5890"/>
                  </a:lnTo>
                  <a:lnTo>
                    <a:pt x="2198" y="5890"/>
                  </a:lnTo>
                  <a:lnTo>
                    <a:pt x="2198" y="5862"/>
                  </a:lnTo>
                  <a:lnTo>
                    <a:pt x="2198" y="5869"/>
                  </a:lnTo>
                  <a:lnTo>
                    <a:pt x="2210" y="5882"/>
                  </a:lnTo>
                  <a:lnTo>
                    <a:pt x="2223" y="5882"/>
                  </a:lnTo>
                  <a:lnTo>
                    <a:pt x="2223" y="5880"/>
                  </a:lnTo>
                  <a:lnTo>
                    <a:pt x="2235" y="5880"/>
                  </a:lnTo>
                  <a:lnTo>
                    <a:pt x="2235" y="5871"/>
                  </a:lnTo>
                  <a:lnTo>
                    <a:pt x="2248" y="5871"/>
                  </a:lnTo>
                  <a:lnTo>
                    <a:pt x="2248" y="5866"/>
                  </a:lnTo>
                  <a:lnTo>
                    <a:pt x="2248" y="5871"/>
                  </a:lnTo>
                  <a:lnTo>
                    <a:pt x="2260" y="5889"/>
                  </a:lnTo>
                  <a:lnTo>
                    <a:pt x="2273" y="5889"/>
                  </a:lnTo>
                  <a:lnTo>
                    <a:pt x="2273" y="5877"/>
                  </a:lnTo>
                  <a:lnTo>
                    <a:pt x="2273" y="5882"/>
                  </a:lnTo>
                  <a:lnTo>
                    <a:pt x="2285" y="5892"/>
                  </a:lnTo>
                  <a:lnTo>
                    <a:pt x="2298" y="5892"/>
                  </a:lnTo>
                  <a:lnTo>
                    <a:pt x="2298" y="5877"/>
                  </a:lnTo>
                  <a:lnTo>
                    <a:pt x="2298" y="5879"/>
                  </a:lnTo>
                  <a:lnTo>
                    <a:pt x="2310" y="5889"/>
                  </a:lnTo>
                  <a:lnTo>
                    <a:pt x="2323" y="5889"/>
                  </a:lnTo>
                  <a:lnTo>
                    <a:pt x="2323" y="5879"/>
                  </a:lnTo>
                  <a:lnTo>
                    <a:pt x="2323" y="5887"/>
                  </a:lnTo>
                  <a:lnTo>
                    <a:pt x="2335" y="5894"/>
                  </a:lnTo>
                  <a:lnTo>
                    <a:pt x="2348" y="5894"/>
                  </a:lnTo>
                  <a:lnTo>
                    <a:pt x="2348" y="5890"/>
                  </a:lnTo>
                  <a:lnTo>
                    <a:pt x="2360" y="5890"/>
                  </a:lnTo>
                  <a:lnTo>
                    <a:pt x="2360" y="5884"/>
                  </a:lnTo>
                  <a:lnTo>
                    <a:pt x="2373" y="5884"/>
                  </a:lnTo>
                  <a:lnTo>
                    <a:pt x="2373" y="5877"/>
                  </a:lnTo>
                  <a:lnTo>
                    <a:pt x="2373" y="5885"/>
                  </a:lnTo>
                  <a:lnTo>
                    <a:pt x="2385" y="5889"/>
                  </a:lnTo>
                  <a:lnTo>
                    <a:pt x="2398" y="5889"/>
                  </a:lnTo>
                  <a:lnTo>
                    <a:pt x="2398" y="5872"/>
                  </a:lnTo>
                  <a:lnTo>
                    <a:pt x="2410" y="5872"/>
                  </a:lnTo>
                  <a:lnTo>
                    <a:pt x="2410" y="5866"/>
                  </a:lnTo>
                  <a:lnTo>
                    <a:pt x="2410" y="5874"/>
                  </a:lnTo>
                  <a:lnTo>
                    <a:pt x="2423" y="5890"/>
                  </a:lnTo>
                  <a:lnTo>
                    <a:pt x="2434" y="5890"/>
                  </a:lnTo>
                  <a:lnTo>
                    <a:pt x="2434" y="5824"/>
                  </a:lnTo>
                  <a:lnTo>
                    <a:pt x="2434" y="5834"/>
                  </a:lnTo>
                  <a:lnTo>
                    <a:pt x="2448" y="5892"/>
                  </a:lnTo>
                  <a:lnTo>
                    <a:pt x="2459" y="5892"/>
                  </a:lnTo>
                  <a:lnTo>
                    <a:pt x="2459" y="5857"/>
                  </a:lnTo>
                  <a:lnTo>
                    <a:pt x="2459" y="5879"/>
                  </a:lnTo>
                  <a:lnTo>
                    <a:pt x="2473" y="5894"/>
                  </a:lnTo>
                  <a:lnTo>
                    <a:pt x="2484" y="5894"/>
                  </a:lnTo>
                  <a:lnTo>
                    <a:pt x="2484" y="5875"/>
                  </a:lnTo>
                  <a:lnTo>
                    <a:pt x="2484" y="5880"/>
                  </a:lnTo>
                  <a:lnTo>
                    <a:pt x="2498" y="5894"/>
                  </a:lnTo>
                  <a:lnTo>
                    <a:pt x="2509" y="5894"/>
                  </a:lnTo>
                  <a:lnTo>
                    <a:pt x="2509" y="5877"/>
                  </a:lnTo>
                  <a:lnTo>
                    <a:pt x="2509" y="5882"/>
                  </a:lnTo>
                  <a:lnTo>
                    <a:pt x="2523" y="5894"/>
                  </a:lnTo>
                  <a:lnTo>
                    <a:pt x="2534" y="5894"/>
                  </a:lnTo>
                  <a:lnTo>
                    <a:pt x="2534" y="5884"/>
                  </a:lnTo>
                  <a:lnTo>
                    <a:pt x="2534" y="5889"/>
                  </a:lnTo>
                  <a:lnTo>
                    <a:pt x="2548" y="5892"/>
                  </a:lnTo>
                  <a:lnTo>
                    <a:pt x="2559" y="5892"/>
                  </a:lnTo>
                  <a:lnTo>
                    <a:pt x="2559" y="5880"/>
                  </a:lnTo>
                  <a:lnTo>
                    <a:pt x="2559" y="5884"/>
                  </a:lnTo>
                  <a:lnTo>
                    <a:pt x="2573" y="5894"/>
                  </a:lnTo>
                  <a:lnTo>
                    <a:pt x="2584" y="5894"/>
                  </a:lnTo>
                  <a:lnTo>
                    <a:pt x="2584" y="5882"/>
                  </a:lnTo>
                  <a:lnTo>
                    <a:pt x="2598" y="5882"/>
                  </a:lnTo>
                  <a:lnTo>
                    <a:pt x="2598" y="5879"/>
                  </a:lnTo>
                  <a:lnTo>
                    <a:pt x="2598" y="5884"/>
                  </a:lnTo>
                  <a:lnTo>
                    <a:pt x="2609" y="5894"/>
                  </a:lnTo>
                  <a:lnTo>
                    <a:pt x="2623" y="5894"/>
                  </a:lnTo>
                  <a:lnTo>
                    <a:pt x="2623" y="5874"/>
                  </a:lnTo>
                  <a:lnTo>
                    <a:pt x="2634" y="5892"/>
                  </a:lnTo>
                  <a:lnTo>
                    <a:pt x="2647" y="5892"/>
                  </a:lnTo>
                  <a:lnTo>
                    <a:pt x="2647" y="5875"/>
                  </a:lnTo>
                  <a:lnTo>
                    <a:pt x="2647" y="5882"/>
                  </a:lnTo>
                  <a:lnTo>
                    <a:pt x="2659" y="5894"/>
                  </a:lnTo>
                  <a:lnTo>
                    <a:pt x="2672" y="5894"/>
                  </a:lnTo>
                  <a:lnTo>
                    <a:pt x="2672" y="5880"/>
                  </a:lnTo>
                  <a:lnTo>
                    <a:pt x="2672" y="5885"/>
                  </a:lnTo>
                  <a:lnTo>
                    <a:pt x="2684" y="5899"/>
                  </a:lnTo>
                  <a:lnTo>
                    <a:pt x="2697" y="5899"/>
                  </a:lnTo>
                  <a:lnTo>
                    <a:pt x="2697" y="5877"/>
                  </a:lnTo>
                  <a:lnTo>
                    <a:pt x="2709" y="5877"/>
                  </a:lnTo>
                  <a:lnTo>
                    <a:pt x="2709" y="5875"/>
                  </a:lnTo>
                  <a:lnTo>
                    <a:pt x="2722" y="5894"/>
                  </a:lnTo>
                  <a:lnTo>
                    <a:pt x="2734" y="5894"/>
                  </a:lnTo>
                  <a:lnTo>
                    <a:pt x="2734" y="5889"/>
                  </a:lnTo>
                  <a:lnTo>
                    <a:pt x="2747" y="5889"/>
                  </a:lnTo>
                  <a:lnTo>
                    <a:pt x="2747" y="5877"/>
                  </a:lnTo>
                  <a:lnTo>
                    <a:pt x="2747" y="5882"/>
                  </a:lnTo>
                  <a:lnTo>
                    <a:pt x="2759" y="5897"/>
                  </a:lnTo>
                  <a:lnTo>
                    <a:pt x="2772" y="5897"/>
                  </a:lnTo>
                  <a:lnTo>
                    <a:pt x="2772" y="5884"/>
                  </a:lnTo>
                  <a:lnTo>
                    <a:pt x="2784" y="5884"/>
                  </a:lnTo>
                  <a:lnTo>
                    <a:pt x="2784" y="5882"/>
                  </a:lnTo>
                  <a:lnTo>
                    <a:pt x="2797" y="5882"/>
                  </a:lnTo>
                  <a:lnTo>
                    <a:pt x="2797" y="5880"/>
                  </a:lnTo>
                  <a:lnTo>
                    <a:pt x="2809" y="5897"/>
                  </a:lnTo>
                  <a:lnTo>
                    <a:pt x="2822" y="5897"/>
                  </a:lnTo>
                  <a:lnTo>
                    <a:pt x="2822" y="5889"/>
                  </a:lnTo>
                  <a:lnTo>
                    <a:pt x="2834" y="5889"/>
                  </a:lnTo>
                  <a:lnTo>
                    <a:pt x="2834" y="5884"/>
                  </a:lnTo>
                  <a:lnTo>
                    <a:pt x="2847" y="5884"/>
                  </a:lnTo>
                  <a:lnTo>
                    <a:pt x="2847" y="5879"/>
                  </a:lnTo>
                  <a:lnTo>
                    <a:pt x="2859" y="5887"/>
                  </a:lnTo>
                  <a:lnTo>
                    <a:pt x="2872" y="5887"/>
                  </a:lnTo>
                  <a:lnTo>
                    <a:pt x="2872" y="5867"/>
                  </a:lnTo>
                  <a:lnTo>
                    <a:pt x="2872" y="5880"/>
                  </a:lnTo>
                  <a:lnTo>
                    <a:pt x="2884" y="5889"/>
                  </a:lnTo>
                  <a:lnTo>
                    <a:pt x="2897" y="5889"/>
                  </a:lnTo>
                  <a:lnTo>
                    <a:pt x="2897" y="5728"/>
                  </a:lnTo>
                  <a:lnTo>
                    <a:pt x="2909" y="5728"/>
                  </a:lnTo>
                  <a:lnTo>
                    <a:pt x="2909" y="5543"/>
                  </a:lnTo>
                  <a:lnTo>
                    <a:pt x="2909" y="5683"/>
                  </a:lnTo>
                  <a:lnTo>
                    <a:pt x="2922" y="5894"/>
                  </a:lnTo>
                  <a:lnTo>
                    <a:pt x="2934" y="5894"/>
                  </a:lnTo>
                  <a:lnTo>
                    <a:pt x="2934" y="5804"/>
                  </a:lnTo>
                  <a:lnTo>
                    <a:pt x="2934" y="5862"/>
                  </a:lnTo>
                  <a:lnTo>
                    <a:pt x="2947" y="5890"/>
                  </a:lnTo>
                  <a:lnTo>
                    <a:pt x="2959" y="5890"/>
                  </a:lnTo>
                  <a:lnTo>
                    <a:pt x="2959" y="5887"/>
                  </a:lnTo>
                  <a:lnTo>
                    <a:pt x="2972" y="5887"/>
                  </a:lnTo>
                  <a:lnTo>
                    <a:pt x="2972" y="5875"/>
                  </a:lnTo>
                  <a:lnTo>
                    <a:pt x="2972" y="5884"/>
                  </a:lnTo>
                  <a:lnTo>
                    <a:pt x="2984" y="5894"/>
                  </a:lnTo>
                  <a:lnTo>
                    <a:pt x="2997" y="5894"/>
                  </a:lnTo>
                  <a:lnTo>
                    <a:pt x="2997" y="5887"/>
                  </a:lnTo>
                  <a:lnTo>
                    <a:pt x="3009" y="5887"/>
                  </a:lnTo>
                  <a:lnTo>
                    <a:pt x="3009" y="5866"/>
                  </a:lnTo>
                  <a:lnTo>
                    <a:pt x="3009" y="5890"/>
                  </a:lnTo>
                  <a:lnTo>
                    <a:pt x="3022" y="5894"/>
                  </a:lnTo>
                  <a:lnTo>
                    <a:pt x="3034" y="5894"/>
                  </a:lnTo>
                  <a:lnTo>
                    <a:pt x="3034" y="5882"/>
                  </a:lnTo>
                  <a:lnTo>
                    <a:pt x="3047" y="5882"/>
                  </a:lnTo>
                  <a:lnTo>
                    <a:pt x="3047" y="5874"/>
                  </a:lnTo>
                  <a:lnTo>
                    <a:pt x="3047" y="5877"/>
                  </a:lnTo>
                  <a:lnTo>
                    <a:pt x="3058" y="5892"/>
                  </a:lnTo>
                  <a:lnTo>
                    <a:pt x="3072" y="5892"/>
                  </a:lnTo>
                  <a:lnTo>
                    <a:pt x="3072" y="5869"/>
                  </a:lnTo>
                  <a:lnTo>
                    <a:pt x="3072" y="5882"/>
                  </a:lnTo>
                  <a:lnTo>
                    <a:pt x="3083" y="5894"/>
                  </a:lnTo>
                  <a:lnTo>
                    <a:pt x="3097" y="5894"/>
                  </a:lnTo>
                  <a:lnTo>
                    <a:pt x="3097" y="5874"/>
                  </a:lnTo>
                  <a:lnTo>
                    <a:pt x="3097" y="5884"/>
                  </a:lnTo>
                  <a:lnTo>
                    <a:pt x="3108" y="5894"/>
                  </a:lnTo>
                  <a:lnTo>
                    <a:pt x="3122" y="5894"/>
                  </a:lnTo>
                  <a:lnTo>
                    <a:pt x="3122" y="5884"/>
                  </a:lnTo>
                  <a:lnTo>
                    <a:pt x="3133" y="5884"/>
                  </a:lnTo>
                  <a:lnTo>
                    <a:pt x="3133" y="5874"/>
                  </a:lnTo>
                  <a:lnTo>
                    <a:pt x="3133" y="5882"/>
                  </a:lnTo>
                  <a:lnTo>
                    <a:pt x="3147" y="5894"/>
                  </a:lnTo>
                  <a:lnTo>
                    <a:pt x="3158" y="5894"/>
                  </a:lnTo>
                  <a:lnTo>
                    <a:pt x="3158" y="5877"/>
                  </a:lnTo>
                  <a:lnTo>
                    <a:pt x="3158" y="5882"/>
                  </a:lnTo>
                  <a:lnTo>
                    <a:pt x="3172" y="5892"/>
                  </a:lnTo>
                  <a:lnTo>
                    <a:pt x="3183" y="5892"/>
                  </a:lnTo>
                  <a:lnTo>
                    <a:pt x="3183" y="5885"/>
                  </a:lnTo>
                  <a:lnTo>
                    <a:pt x="3197" y="5885"/>
                  </a:lnTo>
                  <a:lnTo>
                    <a:pt x="3197" y="5871"/>
                  </a:lnTo>
                  <a:lnTo>
                    <a:pt x="3197" y="5884"/>
                  </a:lnTo>
                  <a:lnTo>
                    <a:pt x="3208" y="5894"/>
                  </a:lnTo>
                  <a:lnTo>
                    <a:pt x="3222" y="5894"/>
                  </a:lnTo>
                  <a:lnTo>
                    <a:pt x="3222" y="5885"/>
                  </a:lnTo>
                  <a:lnTo>
                    <a:pt x="3233" y="5885"/>
                  </a:lnTo>
                  <a:lnTo>
                    <a:pt x="3233" y="5879"/>
                  </a:lnTo>
                  <a:lnTo>
                    <a:pt x="3233" y="5882"/>
                  </a:lnTo>
                  <a:lnTo>
                    <a:pt x="3247" y="5892"/>
                  </a:lnTo>
                  <a:lnTo>
                    <a:pt x="3258" y="5892"/>
                  </a:lnTo>
                  <a:lnTo>
                    <a:pt x="3258" y="5856"/>
                  </a:lnTo>
                  <a:lnTo>
                    <a:pt x="3258" y="5884"/>
                  </a:lnTo>
                  <a:lnTo>
                    <a:pt x="3271" y="5892"/>
                  </a:lnTo>
                  <a:lnTo>
                    <a:pt x="3283" y="5892"/>
                  </a:lnTo>
                  <a:lnTo>
                    <a:pt x="3283" y="5887"/>
                  </a:lnTo>
                  <a:lnTo>
                    <a:pt x="3296" y="5890"/>
                  </a:lnTo>
                  <a:lnTo>
                    <a:pt x="3308" y="5890"/>
                  </a:lnTo>
                  <a:lnTo>
                    <a:pt x="3308" y="5864"/>
                  </a:lnTo>
                  <a:lnTo>
                    <a:pt x="3308" y="5887"/>
                  </a:lnTo>
                  <a:lnTo>
                    <a:pt x="3321" y="5895"/>
                  </a:lnTo>
                  <a:lnTo>
                    <a:pt x="3333" y="5895"/>
                  </a:lnTo>
                  <a:lnTo>
                    <a:pt x="3333" y="5879"/>
                  </a:lnTo>
                  <a:lnTo>
                    <a:pt x="3346" y="5879"/>
                  </a:lnTo>
                  <a:lnTo>
                    <a:pt x="3346" y="5877"/>
                  </a:lnTo>
                  <a:lnTo>
                    <a:pt x="3346" y="5890"/>
                  </a:lnTo>
                  <a:lnTo>
                    <a:pt x="3358" y="5894"/>
                  </a:lnTo>
                  <a:lnTo>
                    <a:pt x="3371" y="5894"/>
                  </a:lnTo>
                  <a:lnTo>
                    <a:pt x="3371" y="5889"/>
                  </a:lnTo>
                  <a:lnTo>
                    <a:pt x="3383" y="5889"/>
                  </a:lnTo>
                  <a:lnTo>
                    <a:pt x="3383" y="5887"/>
                  </a:lnTo>
                  <a:lnTo>
                    <a:pt x="3396" y="5887"/>
                  </a:lnTo>
                  <a:lnTo>
                    <a:pt x="3396" y="5885"/>
                  </a:lnTo>
                  <a:lnTo>
                    <a:pt x="3396" y="5889"/>
                  </a:lnTo>
                  <a:lnTo>
                    <a:pt x="3408" y="5895"/>
                  </a:lnTo>
                  <a:lnTo>
                    <a:pt x="3421" y="5895"/>
                  </a:lnTo>
                  <a:lnTo>
                    <a:pt x="3421" y="5884"/>
                  </a:lnTo>
                  <a:lnTo>
                    <a:pt x="3433" y="5889"/>
                  </a:lnTo>
                  <a:lnTo>
                    <a:pt x="3446" y="5889"/>
                  </a:lnTo>
                  <a:lnTo>
                    <a:pt x="3446" y="5874"/>
                  </a:lnTo>
                  <a:lnTo>
                    <a:pt x="3458" y="5889"/>
                  </a:lnTo>
                  <a:lnTo>
                    <a:pt x="3471" y="5889"/>
                  </a:lnTo>
                  <a:lnTo>
                    <a:pt x="3471" y="5874"/>
                  </a:lnTo>
                  <a:lnTo>
                    <a:pt x="3471" y="5884"/>
                  </a:lnTo>
                  <a:lnTo>
                    <a:pt x="3483" y="5897"/>
                  </a:lnTo>
                  <a:lnTo>
                    <a:pt x="3496" y="5897"/>
                  </a:lnTo>
                  <a:lnTo>
                    <a:pt x="3496" y="5880"/>
                  </a:lnTo>
                  <a:lnTo>
                    <a:pt x="3508" y="5880"/>
                  </a:lnTo>
                  <a:lnTo>
                    <a:pt x="3508" y="5874"/>
                  </a:lnTo>
                  <a:lnTo>
                    <a:pt x="3508" y="5884"/>
                  </a:lnTo>
                  <a:lnTo>
                    <a:pt x="3521" y="5892"/>
                  </a:lnTo>
                  <a:lnTo>
                    <a:pt x="3533" y="5892"/>
                  </a:lnTo>
                  <a:lnTo>
                    <a:pt x="3533" y="5882"/>
                  </a:lnTo>
                  <a:lnTo>
                    <a:pt x="3546" y="5882"/>
                  </a:lnTo>
                  <a:lnTo>
                    <a:pt x="3546" y="5879"/>
                  </a:lnTo>
                  <a:lnTo>
                    <a:pt x="3558" y="5879"/>
                  </a:lnTo>
                  <a:lnTo>
                    <a:pt x="3558" y="5859"/>
                  </a:lnTo>
                  <a:lnTo>
                    <a:pt x="3558" y="5877"/>
                  </a:lnTo>
                  <a:lnTo>
                    <a:pt x="3571" y="5890"/>
                  </a:lnTo>
                  <a:lnTo>
                    <a:pt x="3583" y="5890"/>
                  </a:lnTo>
                  <a:lnTo>
                    <a:pt x="3583" y="5882"/>
                  </a:lnTo>
                  <a:lnTo>
                    <a:pt x="3596" y="5882"/>
                  </a:lnTo>
                  <a:lnTo>
                    <a:pt x="3596" y="5875"/>
                  </a:lnTo>
                  <a:lnTo>
                    <a:pt x="3608" y="5894"/>
                  </a:lnTo>
                  <a:lnTo>
                    <a:pt x="3621" y="5894"/>
                  </a:lnTo>
                  <a:lnTo>
                    <a:pt x="3621" y="5880"/>
                  </a:lnTo>
                  <a:lnTo>
                    <a:pt x="3633" y="5892"/>
                  </a:lnTo>
                  <a:lnTo>
                    <a:pt x="3646" y="5892"/>
                  </a:lnTo>
                  <a:lnTo>
                    <a:pt x="3646" y="5884"/>
                  </a:lnTo>
                  <a:lnTo>
                    <a:pt x="3658" y="5884"/>
                  </a:lnTo>
                  <a:lnTo>
                    <a:pt x="3658" y="5874"/>
                  </a:lnTo>
                  <a:lnTo>
                    <a:pt x="3671" y="5874"/>
                  </a:lnTo>
                  <a:lnTo>
                    <a:pt x="3671" y="5864"/>
                  </a:lnTo>
                  <a:lnTo>
                    <a:pt x="3671" y="5884"/>
                  </a:lnTo>
                  <a:lnTo>
                    <a:pt x="3682" y="5892"/>
                  </a:lnTo>
                  <a:lnTo>
                    <a:pt x="3696" y="5892"/>
                  </a:lnTo>
                  <a:lnTo>
                    <a:pt x="3696" y="5884"/>
                  </a:lnTo>
                  <a:lnTo>
                    <a:pt x="3707" y="5884"/>
                  </a:lnTo>
                  <a:lnTo>
                    <a:pt x="3707" y="5880"/>
                  </a:lnTo>
                  <a:lnTo>
                    <a:pt x="3707" y="5884"/>
                  </a:lnTo>
                  <a:lnTo>
                    <a:pt x="3721" y="5892"/>
                  </a:lnTo>
                  <a:lnTo>
                    <a:pt x="3732" y="5892"/>
                  </a:lnTo>
                  <a:lnTo>
                    <a:pt x="3732" y="5889"/>
                  </a:lnTo>
                  <a:lnTo>
                    <a:pt x="3746" y="5889"/>
                  </a:lnTo>
                  <a:lnTo>
                    <a:pt x="3746" y="5880"/>
                  </a:lnTo>
                  <a:lnTo>
                    <a:pt x="3757" y="5880"/>
                  </a:lnTo>
                  <a:lnTo>
                    <a:pt x="3757" y="5872"/>
                  </a:lnTo>
                  <a:lnTo>
                    <a:pt x="3757" y="5874"/>
                  </a:lnTo>
                  <a:lnTo>
                    <a:pt x="3771" y="5889"/>
                  </a:lnTo>
                  <a:lnTo>
                    <a:pt x="3782" y="5889"/>
                  </a:lnTo>
                  <a:lnTo>
                    <a:pt x="3782" y="5875"/>
                  </a:lnTo>
                  <a:lnTo>
                    <a:pt x="3782" y="5882"/>
                  </a:lnTo>
                  <a:lnTo>
                    <a:pt x="3796" y="5894"/>
                  </a:lnTo>
                  <a:lnTo>
                    <a:pt x="3807" y="5894"/>
                  </a:lnTo>
                  <a:lnTo>
                    <a:pt x="3807" y="5887"/>
                  </a:lnTo>
                  <a:lnTo>
                    <a:pt x="3821" y="5887"/>
                  </a:lnTo>
                  <a:lnTo>
                    <a:pt x="3821" y="5880"/>
                  </a:lnTo>
                  <a:lnTo>
                    <a:pt x="3832" y="5880"/>
                  </a:lnTo>
                  <a:lnTo>
                    <a:pt x="3832" y="5872"/>
                  </a:lnTo>
                  <a:lnTo>
                    <a:pt x="3832" y="5877"/>
                  </a:lnTo>
                  <a:lnTo>
                    <a:pt x="3846" y="5894"/>
                  </a:lnTo>
                  <a:lnTo>
                    <a:pt x="3857" y="5894"/>
                  </a:lnTo>
                  <a:lnTo>
                    <a:pt x="3857" y="5884"/>
                  </a:lnTo>
                  <a:lnTo>
                    <a:pt x="3871" y="5884"/>
                  </a:lnTo>
                  <a:lnTo>
                    <a:pt x="3871" y="5882"/>
                  </a:lnTo>
                  <a:lnTo>
                    <a:pt x="3882" y="5882"/>
                  </a:lnTo>
                  <a:lnTo>
                    <a:pt x="3882" y="5864"/>
                  </a:lnTo>
                  <a:lnTo>
                    <a:pt x="3882" y="5875"/>
                  </a:lnTo>
                  <a:lnTo>
                    <a:pt x="3895" y="5899"/>
                  </a:lnTo>
                  <a:lnTo>
                    <a:pt x="3907" y="5899"/>
                  </a:lnTo>
                  <a:lnTo>
                    <a:pt x="3907" y="5864"/>
                  </a:lnTo>
                  <a:lnTo>
                    <a:pt x="3907" y="5871"/>
                  </a:lnTo>
                  <a:lnTo>
                    <a:pt x="3920" y="5892"/>
                  </a:lnTo>
                  <a:lnTo>
                    <a:pt x="3932" y="5892"/>
                  </a:lnTo>
                  <a:lnTo>
                    <a:pt x="3932" y="5879"/>
                  </a:lnTo>
                  <a:lnTo>
                    <a:pt x="3945" y="5889"/>
                  </a:lnTo>
                  <a:lnTo>
                    <a:pt x="3957" y="5889"/>
                  </a:lnTo>
                  <a:lnTo>
                    <a:pt x="3957" y="5847"/>
                  </a:lnTo>
                  <a:lnTo>
                    <a:pt x="3957" y="5854"/>
                  </a:lnTo>
                  <a:lnTo>
                    <a:pt x="3970" y="5887"/>
                  </a:lnTo>
                  <a:lnTo>
                    <a:pt x="3982" y="5887"/>
                  </a:lnTo>
                  <a:lnTo>
                    <a:pt x="3982" y="5861"/>
                  </a:lnTo>
                  <a:lnTo>
                    <a:pt x="3982" y="5874"/>
                  </a:lnTo>
                  <a:lnTo>
                    <a:pt x="3995" y="5889"/>
                  </a:lnTo>
                  <a:lnTo>
                    <a:pt x="4007" y="5889"/>
                  </a:lnTo>
                  <a:lnTo>
                    <a:pt x="4007" y="5874"/>
                  </a:lnTo>
                  <a:lnTo>
                    <a:pt x="4020" y="5887"/>
                  </a:lnTo>
                  <a:lnTo>
                    <a:pt x="4032" y="5887"/>
                  </a:lnTo>
                  <a:lnTo>
                    <a:pt x="4032" y="5885"/>
                  </a:lnTo>
                  <a:lnTo>
                    <a:pt x="4045" y="5895"/>
                  </a:lnTo>
                  <a:lnTo>
                    <a:pt x="4057" y="5895"/>
                  </a:lnTo>
                  <a:lnTo>
                    <a:pt x="4057" y="5880"/>
                  </a:lnTo>
                  <a:lnTo>
                    <a:pt x="4070" y="5880"/>
                  </a:lnTo>
                  <a:lnTo>
                    <a:pt x="4070" y="5879"/>
                  </a:lnTo>
                  <a:lnTo>
                    <a:pt x="4082" y="5879"/>
                  </a:lnTo>
                  <a:lnTo>
                    <a:pt x="4082" y="5872"/>
                  </a:lnTo>
                  <a:lnTo>
                    <a:pt x="4082" y="5884"/>
                  </a:lnTo>
                  <a:lnTo>
                    <a:pt x="4095" y="5889"/>
                  </a:lnTo>
                  <a:lnTo>
                    <a:pt x="4107" y="5889"/>
                  </a:lnTo>
                  <a:lnTo>
                    <a:pt x="4107" y="5885"/>
                  </a:lnTo>
                  <a:lnTo>
                    <a:pt x="4120" y="5885"/>
                  </a:lnTo>
                  <a:lnTo>
                    <a:pt x="4120" y="5884"/>
                  </a:lnTo>
                  <a:lnTo>
                    <a:pt x="4132" y="5884"/>
                  </a:lnTo>
                  <a:lnTo>
                    <a:pt x="4132" y="5874"/>
                  </a:lnTo>
                  <a:lnTo>
                    <a:pt x="4132" y="5884"/>
                  </a:lnTo>
                  <a:lnTo>
                    <a:pt x="4145" y="5894"/>
                  </a:lnTo>
                  <a:lnTo>
                    <a:pt x="4157" y="5894"/>
                  </a:lnTo>
                  <a:lnTo>
                    <a:pt x="4157" y="5884"/>
                  </a:lnTo>
                  <a:lnTo>
                    <a:pt x="4170" y="5884"/>
                  </a:lnTo>
                  <a:lnTo>
                    <a:pt x="4170" y="5882"/>
                  </a:lnTo>
                  <a:lnTo>
                    <a:pt x="4182" y="5882"/>
                  </a:lnTo>
                  <a:lnTo>
                    <a:pt x="4182" y="5877"/>
                  </a:lnTo>
                  <a:lnTo>
                    <a:pt x="4195" y="5877"/>
                  </a:lnTo>
                  <a:lnTo>
                    <a:pt x="4195" y="5875"/>
                  </a:lnTo>
                  <a:lnTo>
                    <a:pt x="4207" y="5875"/>
                  </a:lnTo>
                  <a:lnTo>
                    <a:pt x="4207" y="5874"/>
                  </a:lnTo>
                  <a:lnTo>
                    <a:pt x="4220" y="5892"/>
                  </a:lnTo>
                  <a:lnTo>
                    <a:pt x="4232" y="5892"/>
                  </a:lnTo>
                  <a:lnTo>
                    <a:pt x="4232" y="5889"/>
                  </a:lnTo>
                  <a:lnTo>
                    <a:pt x="4245" y="5889"/>
                  </a:lnTo>
                  <a:lnTo>
                    <a:pt x="4245" y="5885"/>
                  </a:lnTo>
                  <a:lnTo>
                    <a:pt x="4257" y="5885"/>
                  </a:lnTo>
                  <a:lnTo>
                    <a:pt x="4257" y="5882"/>
                  </a:lnTo>
                  <a:lnTo>
                    <a:pt x="4270" y="5882"/>
                  </a:lnTo>
                  <a:lnTo>
                    <a:pt x="4270" y="5880"/>
                  </a:lnTo>
                  <a:lnTo>
                    <a:pt x="4270" y="5884"/>
                  </a:lnTo>
                  <a:lnTo>
                    <a:pt x="4282" y="5890"/>
                  </a:lnTo>
                  <a:lnTo>
                    <a:pt x="4295" y="5890"/>
                  </a:lnTo>
                  <a:lnTo>
                    <a:pt x="4295" y="5859"/>
                  </a:lnTo>
                  <a:lnTo>
                    <a:pt x="4295" y="5877"/>
                  </a:lnTo>
                  <a:lnTo>
                    <a:pt x="4306" y="5887"/>
                  </a:lnTo>
                  <a:lnTo>
                    <a:pt x="4320" y="5887"/>
                  </a:lnTo>
                  <a:lnTo>
                    <a:pt x="4320" y="5884"/>
                  </a:lnTo>
                  <a:lnTo>
                    <a:pt x="4331" y="5884"/>
                  </a:lnTo>
                  <a:lnTo>
                    <a:pt x="4331" y="5882"/>
                  </a:lnTo>
                  <a:lnTo>
                    <a:pt x="4345" y="5882"/>
                  </a:lnTo>
                  <a:lnTo>
                    <a:pt x="4345" y="5879"/>
                  </a:lnTo>
                  <a:lnTo>
                    <a:pt x="4345" y="5880"/>
                  </a:lnTo>
                  <a:lnTo>
                    <a:pt x="4356" y="5890"/>
                  </a:lnTo>
                  <a:lnTo>
                    <a:pt x="4370" y="5890"/>
                  </a:lnTo>
                  <a:lnTo>
                    <a:pt x="4370" y="5884"/>
                  </a:lnTo>
                  <a:lnTo>
                    <a:pt x="4381" y="5892"/>
                  </a:lnTo>
                  <a:lnTo>
                    <a:pt x="4395" y="5892"/>
                  </a:lnTo>
                  <a:lnTo>
                    <a:pt x="4395" y="5877"/>
                  </a:lnTo>
                  <a:lnTo>
                    <a:pt x="4406" y="5892"/>
                  </a:lnTo>
                  <a:lnTo>
                    <a:pt x="4420" y="5892"/>
                  </a:lnTo>
                  <a:lnTo>
                    <a:pt x="4420" y="5879"/>
                  </a:lnTo>
                  <a:lnTo>
                    <a:pt x="4420" y="5890"/>
                  </a:lnTo>
                  <a:lnTo>
                    <a:pt x="4431" y="5895"/>
                  </a:lnTo>
                  <a:lnTo>
                    <a:pt x="4445" y="5895"/>
                  </a:lnTo>
                  <a:lnTo>
                    <a:pt x="4445" y="5885"/>
                  </a:lnTo>
                  <a:lnTo>
                    <a:pt x="4456" y="5885"/>
                  </a:lnTo>
                  <a:lnTo>
                    <a:pt x="4456" y="5875"/>
                  </a:lnTo>
                  <a:lnTo>
                    <a:pt x="4456" y="5880"/>
                  </a:lnTo>
                  <a:lnTo>
                    <a:pt x="4470" y="5895"/>
                  </a:lnTo>
                  <a:lnTo>
                    <a:pt x="4481" y="5895"/>
                  </a:lnTo>
                  <a:lnTo>
                    <a:pt x="4481" y="5885"/>
                  </a:lnTo>
                  <a:lnTo>
                    <a:pt x="4495" y="5885"/>
                  </a:lnTo>
                  <a:lnTo>
                    <a:pt x="4495" y="5882"/>
                  </a:lnTo>
                  <a:lnTo>
                    <a:pt x="4506" y="5882"/>
                  </a:lnTo>
                  <a:lnTo>
                    <a:pt x="4506" y="5862"/>
                  </a:lnTo>
                  <a:lnTo>
                    <a:pt x="4519" y="5862"/>
                  </a:lnTo>
                  <a:lnTo>
                    <a:pt x="4519" y="5279"/>
                  </a:lnTo>
                  <a:lnTo>
                    <a:pt x="4531" y="5279"/>
                  </a:lnTo>
                  <a:lnTo>
                    <a:pt x="4531" y="5102"/>
                  </a:lnTo>
                  <a:lnTo>
                    <a:pt x="4531" y="5309"/>
                  </a:lnTo>
                  <a:lnTo>
                    <a:pt x="4544" y="5890"/>
                  </a:lnTo>
                  <a:lnTo>
                    <a:pt x="4556" y="5890"/>
                  </a:lnTo>
                  <a:lnTo>
                    <a:pt x="4556" y="5649"/>
                  </a:lnTo>
                  <a:lnTo>
                    <a:pt x="4556" y="5669"/>
                  </a:lnTo>
                  <a:lnTo>
                    <a:pt x="4569" y="5892"/>
                  </a:lnTo>
                  <a:lnTo>
                    <a:pt x="4581" y="5892"/>
                  </a:lnTo>
                  <a:lnTo>
                    <a:pt x="4581" y="5822"/>
                  </a:lnTo>
                  <a:lnTo>
                    <a:pt x="4581" y="5877"/>
                  </a:lnTo>
                  <a:lnTo>
                    <a:pt x="4594" y="5890"/>
                  </a:lnTo>
                  <a:lnTo>
                    <a:pt x="4606" y="5890"/>
                  </a:lnTo>
                  <a:lnTo>
                    <a:pt x="4606" y="5875"/>
                  </a:lnTo>
                  <a:lnTo>
                    <a:pt x="4606" y="5882"/>
                  </a:lnTo>
                  <a:lnTo>
                    <a:pt x="4619" y="5894"/>
                  </a:lnTo>
                  <a:lnTo>
                    <a:pt x="4631" y="5894"/>
                  </a:lnTo>
                  <a:lnTo>
                    <a:pt x="4631" y="5874"/>
                  </a:lnTo>
                  <a:lnTo>
                    <a:pt x="4631" y="5875"/>
                  </a:lnTo>
                  <a:lnTo>
                    <a:pt x="4644" y="5890"/>
                  </a:lnTo>
                  <a:lnTo>
                    <a:pt x="4656" y="5890"/>
                  </a:lnTo>
                  <a:lnTo>
                    <a:pt x="4656" y="5856"/>
                  </a:lnTo>
                  <a:lnTo>
                    <a:pt x="4656" y="5861"/>
                  </a:lnTo>
                  <a:lnTo>
                    <a:pt x="4669" y="5895"/>
                  </a:lnTo>
                  <a:lnTo>
                    <a:pt x="4681" y="5895"/>
                  </a:lnTo>
                  <a:lnTo>
                    <a:pt x="4681" y="5879"/>
                  </a:lnTo>
                  <a:lnTo>
                    <a:pt x="4694" y="5879"/>
                  </a:lnTo>
                  <a:lnTo>
                    <a:pt x="4694" y="5869"/>
                  </a:lnTo>
                  <a:lnTo>
                    <a:pt x="4694" y="5871"/>
                  </a:lnTo>
                  <a:lnTo>
                    <a:pt x="4706" y="5894"/>
                  </a:lnTo>
                  <a:lnTo>
                    <a:pt x="4719" y="5894"/>
                  </a:lnTo>
                  <a:lnTo>
                    <a:pt x="4719" y="5867"/>
                  </a:lnTo>
                  <a:lnTo>
                    <a:pt x="4719" y="5875"/>
                  </a:lnTo>
                  <a:lnTo>
                    <a:pt x="4731" y="5884"/>
                  </a:lnTo>
                  <a:lnTo>
                    <a:pt x="4744" y="5884"/>
                  </a:lnTo>
                  <a:lnTo>
                    <a:pt x="4744" y="5882"/>
                  </a:lnTo>
                  <a:lnTo>
                    <a:pt x="4744" y="5887"/>
                  </a:lnTo>
                  <a:lnTo>
                    <a:pt x="4756" y="5895"/>
                  </a:lnTo>
                  <a:lnTo>
                    <a:pt x="4769" y="5895"/>
                  </a:lnTo>
                  <a:lnTo>
                    <a:pt x="4769" y="5872"/>
                  </a:lnTo>
                  <a:lnTo>
                    <a:pt x="4769" y="5875"/>
                  </a:lnTo>
                  <a:lnTo>
                    <a:pt x="4781" y="5887"/>
                  </a:lnTo>
                  <a:lnTo>
                    <a:pt x="4794" y="5887"/>
                  </a:lnTo>
                  <a:lnTo>
                    <a:pt x="4794" y="5882"/>
                  </a:lnTo>
                  <a:lnTo>
                    <a:pt x="4806" y="5882"/>
                  </a:lnTo>
                  <a:lnTo>
                    <a:pt x="4806" y="5875"/>
                  </a:lnTo>
                  <a:lnTo>
                    <a:pt x="4806" y="5877"/>
                  </a:lnTo>
                  <a:lnTo>
                    <a:pt x="4819" y="5892"/>
                  </a:lnTo>
                  <a:lnTo>
                    <a:pt x="4831" y="5892"/>
                  </a:lnTo>
                  <a:lnTo>
                    <a:pt x="4831" y="5879"/>
                  </a:lnTo>
                  <a:lnTo>
                    <a:pt x="4844" y="5879"/>
                  </a:lnTo>
                  <a:lnTo>
                    <a:pt x="4844" y="5877"/>
                  </a:lnTo>
                  <a:lnTo>
                    <a:pt x="4856" y="5877"/>
                  </a:lnTo>
                  <a:lnTo>
                    <a:pt x="4856" y="5874"/>
                  </a:lnTo>
                  <a:lnTo>
                    <a:pt x="4856" y="5877"/>
                  </a:lnTo>
                  <a:lnTo>
                    <a:pt x="4869" y="5890"/>
                  </a:lnTo>
                  <a:lnTo>
                    <a:pt x="4881" y="5890"/>
                  </a:lnTo>
                  <a:lnTo>
                    <a:pt x="4881" y="5885"/>
                  </a:lnTo>
                  <a:lnTo>
                    <a:pt x="4894" y="5890"/>
                  </a:lnTo>
                  <a:lnTo>
                    <a:pt x="4906" y="5890"/>
                  </a:lnTo>
                  <a:lnTo>
                    <a:pt x="4906" y="5879"/>
                  </a:lnTo>
                  <a:lnTo>
                    <a:pt x="4919" y="5879"/>
                  </a:lnTo>
                  <a:lnTo>
                    <a:pt x="4919" y="5877"/>
                  </a:lnTo>
                  <a:lnTo>
                    <a:pt x="4919" y="5879"/>
                  </a:lnTo>
                  <a:lnTo>
                    <a:pt x="4930" y="5892"/>
                  </a:lnTo>
                  <a:lnTo>
                    <a:pt x="4944" y="5892"/>
                  </a:lnTo>
                  <a:lnTo>
                    <a:pt x="4944" y="5884"/>
                  </a:lnTo>
                  <a:lnTo>
                    <a:pt x="4955" y="5884"/>
                  </a:lnTo>
                  <a:lnTo>
                    <a:pt x="4955" y="5879"/>
                  </a:lnTo>
                  <a:lnTo>
                    <a:pt x="4955" y="5885"/>
                  </a:lnTo>
                  <a:lnTo>
                    <a:pt x="4969" y="5892"/>
                  </a:lnTo>
                  <a:lnTo>
                    <a:pt x="4980" y="5892"/>
                  </a:lnTo>
                  <a:lnTo>
                    <a:pt x="4980" y="5882"/>
                  </a:lnTo>
                  <a:lnTo>
                    <a:pt x="4994" y="5882"/>
                  </a:lnTo>
                  <a:lnTo>
                    <a:pt x="4994" y="5877"/>
                  </a:lnTo>
                  <a:lnTo>
                    <a:pt x="5005" y="5877"/>
                  </a:lnTo>
                  <a:lnTo>
                    <a:pt x="5005" y="5875"/>
                  </a:lnTo>
                  <a:lnTo>
                    <a:pt x="5005" y="5877"/>
                  </a:lnTo>
                  <a:lnTo>
                    <a:pt x="5019" y="5894"/>
                  </a:lnTo>
                  <a:lnTo>
                    <a:pt x="5030" y="5894"/>
                  </a:lnTo>
                  <a:lnTo>
                    <a:pt x="5030" y="5884"/>
                  </a:lnTo>
                  <a:lnTo>
                    <a:pt x="5044" y="5884"/>
                  </a:lnTo>
                  <a:lnTo>
                    <a:pt x="5044" y="5879"/>
                  </a:lnTo>
                  <a:lnTo>
                    <a:pt x="5044" y="5880"/>
                  </a:lnTo>
                  <a:lnTo>
                    <a:pt x="5055" y="5890"/>
                  </a:lnTo>
                  <a:lnTo>
                    <a:pt x="5069" y="5890"/>
                  </a:lnTo>
                  <a:lnTo>
                    <a:pt x="5069" y="5880"/>
                  </a:lnTo>
                  <a:lnTo>
                    <a:pt x="5069" y="5889"/>
                  </a:lnTo>
                  <a:lnTo>
                    <a:pt x="5080" y="5894"/>
                  </a:lnTo>
                  <a:lnTo>
                    <a:pt x="5094" y="5894"/>
                  </a:lnTo>
                  <a:lnTo>
                    <a:pt x="5094" y="5872"/>
                  </a:lnTo>
                  <a:lnTo>
                    <a:pt x="5094" y="5880"/>
                  </a:lnTo>
                  <a:lnTo>
                    <a:pt x="5105" y="5890"/>
                  </a:lnTo>
                  <a:lnTo>
                    <a:pt x="5119" y="5890"/>
                  </a:lnTo>
                  <a:lnTo>
                    <a:pt x="5119" y="5882"/>
                  </a:lnTo>
                  <a:lnTo>
                    <a:pt x="5119" y="5884"/>
                  </a:lnTo>
                  <a:lnTo>
                    <a:pt x="5130" y="5889"/>
                  </a:lnTo>
                  <a:lnTo>
                    <a:pt x="5143" y="5889"/>
                  </a:lnTo>
                  <a:lnTo>
                    <a:pt x="5143" y="5879"/>
                  </a:lnTo>
                  <a:lnTo>
                    <a:pt x="5143" y="5880"/>
                  </a:lnTo>
                  <a:lnTo>
                    <a:pt x="5155" y="5890"/>
                  </a:lnTo>
                  <a:lnTo>
                    <a:pt x="5168" y="5890"/>
                  </a:lnTo>
                  <a:lnTo>
                    <a:pt x="5168" y="5882"/>
                  </a:lnTo>
                  <a:lnTo>
                    <a:pt x="5168" y="5892"/>
                  </a:lnTo>
                  <a:lnTo>
                    <a:pt x="5180" y="5895"/>
                  </a:lnTo>
                  <a:lnTo>
                    <a:pt x="5193" y="5895"/>
                  </a:lnTo>
                  <a:lnTo>
                    <a:pt x="5193" y="5885"/>
                  </a:lnTo>
                  <a:lnTo>
                    <a:pt x="5205" y="5885"/>
                  </a:lnTo>
                  <a:lnTo>
                    <a:pt x="5205" y="5882"/>
                  </a:lnTo>
                  <a:lnTo>
                    <a:pt x="5218" y="5882"/>
                  </a:lnTo>
                  <a:lnTo>
                    <a:pt x="5218" y="5880"/>
                  </a:lnTo>
                  <a:lnTo>
                    <a:pt x="5218" y="5882"/>
                  </a:lnTo>
                  <a:lnTo>
                    <a:pt x="5230" y="5894"/>
                  </a:lnTo>
                  <a:lnTo>
                    <a:pt x="5243" y="5894"/>
                  </a:lnTo>
                  <a:lnTo>
                    <a:pt x="5243" y="5879"/>
                  </a:lnTo>
                  <a:lnTo>
                    <a:pt x="5243" y="5887"/>
                  </a:lnTo>
                  <a:lnTo>
                    <a:pt x="5255" y="5894"/>
                  </a:lnTo>
                  <a:lnTo>
                    <a:pt x="5268" y="5894"/>
                  </a:lnTo>
                  <a:lnTo>
                    <a:pt x="5268" y="5889"/>
                  </a:lnTo>
                  <a:lnTo>
                    <a:pt x="5280" y="5889"/>
                  </a:lnTo>
                  <a:lnTo>
                    <a:pt x="5280" y="5887"/>
                  </a:lnTo>
                  <a:lnTo>
                    <a:pt x="5293" y="5887"/>
                  </a:lnTo>
                  <a:lnTo>
                    <a:pt x="5293" y="5885"/>
                  </a:lnTo>
                  <a:lnTo>
                    <a:pt x="5305" y="5885"/>
                  </a:lnTo>
                  <a:lnTo>
                    <a:pt x="5305" y="5877"/>
                  </a:lnTo>
                  <a:lnTo>
                    <a:pt x="5318" y="5895"/>
                  </a:lnTo>
                  <a:lnTo>
                    <a:pt x="5330" y="5895"/>
                  </a:lnTo>
                  <a:lnTo>
                    <a:pt x="5330" y="5889"/>
                  </a:lnTo>
                  <a:lnTo>
                    <a:pt x="5343" y="5889"/>
                  </a:lnTo>
                  <a:lnTo>
                    <a:pt x="5343" y="5879"/>
                  </a:lnTo>
                  <a:lnTo>
                    <a:pt x="5343" y="5884"/>
                  </a:lnTo>
                  <a:lnTo>
                    <a:pt x="5355" y="5897"/>
                  </a:lnTo>
                  <a:lnTo>
                    <a:pt x="5368" y="5897"/>
                  </a:lnTo>
                  <a:lnTo>
                    <a:pt x="5368" y="5887"/>
                  </a:lnTo>
                  <a:lnTo>
                    <a:pt x="5380" y="5887"/>
                  </a:lnTo>
                  <a:lnTo>
                    <a:pt x="5380" y="5882"/>
                  </a:lnTo>
                  <a:lnTo>
                    <a:pt x="5393" y="5882"/>
                  </a:lnTo>
                  <a:lnTo>
                    <a:pt x="5393" y="5879"/>
                  </a:lnTo>
                  <a:lnTo>
                    <a:pt x="5393" y="5887"/>
                  </a:lnTo>
                  <a:lnTo>
                    <a:pt x="5405" y="5895"/>
                  </a:lnTo>
                  <a:lnTo>
                    <a:pt x="5418" y="5895"/>
                  </a:lnTo>
                  <a:lnTo>
                    <a:pt x="5418" y="5879"/>
                  </a:lnTo>
                  <a:lnTo>
                    <a:pt x="5430" y="5879"/>
                  </a:lnTo>
                  <a:lnTo>
                    <a:pt x="5430" y="5877"/>
                  </a:lnTo>
                  <a:lnTo>
                    <a:pt x="5430" y="5884"/>
                  </a:lnTo>
                  <a:lnTo>
                    <a:pt x="5443" y="5897"/>
                  </a:lnTo>
                  <a:lnTo>
                    <a:pt x="5455" y="5897"/>
                  </a:lnTo>
                  <a:lnTo>
                    <a:pt x="5455" y="5885"/>
                  </a:lnTo>
                  <a:lnTo>
                    <a:pt x="5468" y="5885"/>
                  </a:lnTo>
                  <a:lnTo>
                    <a:pt x="5468" y="5884"/>
                  </a:lnTo>
                  <a:lnTo>
                    <a:pt x="5480" y="5884"/>
                  </a:lnTo>
                  <a:lnTo>
                    <a:pt x="5480" y="5880"/>
                  </a:lnTo>
                  <a:lnTo>
                    <a:pt x="5493" y="5880"/>
                  </a:lnTo>
                  <a:lnTo>
                    <a:pt x="5493" y="5879"/>
                  </a:lnTo>
                  <a:lnTo>
                    <a:pt x="5505" y="5879"/>
                  </a:lnTo>
                  <a:lnTo>
                    <a:pt x="5505" y="5862"/>
                  </a:lnTo>
                  <a:lnTo>
                    <a:pt x="5518" y="5862"/>
                  </a:lnTo>
                  <a:lnTo>
                    <a:pt x="5518" y="5824"/>
                  </a:lnTo>
                  <a:lnTo>
                    <a:pt x="5530" y="5824"/>
                  </a:lnTo>
                  <a:lnTo>
                    <a:pt x="5530" y="5796"/>
                  </a:lnTo>
                  <a:lnTo>
                    <a:pt x="5530" y="5857"/>
                  </a:lnTo>
                  <a:lnTo>
                    <a:pt x="5543" y="5892"/>
                  </a:lnTo>
                  <a:lnTo>
                    <a:pt x="5554" y="5892"/>
                  </a:lnTo>
                  <a:lnTo>
                    <a:pt x="5554" y="5857"/>
                  </a:lnTo>
                  <a:lnTo>
                    <a:pt x="5554" y="5880"/>
                  </a:lnTo>
                  <a:lnTo>
                    <a:pt x="5568" y="5895"/>
                  </a:lnTo>
                  <a:lnTo>
                    <a:pt x="5579" y="5895"/>
                  </a:lnTo>
                  <a:lnTo>
                    <a:pt x="5579" y="5880"/>
                  </a:lnTo>
                  <a:lnTo>
                    <a:pt x="5593" y="5880"/>
                  </a:lnTo>
                  <a:lnTo>
                    <a:pt x="5593" y="5879"/>
                  </a:lnTo>
                  <a:lnTo>
                    <a:pt x="5604" y="5879"/>
                  </a:lnTo>
                  <a:lnTo>
                    <a:pt x="5604" y="5872"/>
                  </a:lnTo>
                  <a:lnTo>
                    <a:pt x="5618" y="5872"/>
                  </a:lnTo>
                  <a:lnTo>
                    <a:pt x="5618" y="5859"/>
                  </a:lnTo>
                  <a:lnTo>
                    <a:pt x="5618" y="5874"/>
                  </a:lnTo>
                  <a:lnTo>
                    <a:pt x="5629" y="5885"/>
                  </a:lnTo>
                  <a:lnTo>
                    <a:pt x="5643" y="5885"/>
                  </a:lnTo>
                  <a:lnTo>
                    <a:pt x="5643" y="5874"/>
                  </a:lnTo>
                  <a:lnTo>
                    <a:pt x="5643" y="5879"/>
                  </a:lnTo>
                  <a:lnTo>
                    <a:pt x="5654" y="5894"/>
                  </a:lnTo>
                  <a:lnTo>
                    <a:pt x="5668" y="5894"/>
                  </a:lnTo>
                  <a:lnTo>
                    <a:pt x="5668" y="5880"/>
                  </a:lnTo>
                  <a:lnTo>
                    <a:pt x="5679" y="5880"/>
                  </a:lnTo>
                  <a:lnTo>
                    <a:pt x="5679" y="5877"/>
                  </a:lnTo>
                  <a:lnTo>
                    <a:pt x="5679" y="5880"/>
                  </a:lnTo>
                  <a:lnTo>
                    <a:pt x="5693" y="5895"/>
                  </a:lnTo>
                  <a:lnTo>
                    <a:pt x="5704" y="5895"/>
                  </a:lnTo>
                  <a:lnTo>
                    <a:pt x="5704" y="5879"/>
                  </a:lnTo>
                  <a:lnTo>
                    <a:pt x="5704" y="5882"/>
                  </a:lnTo>
                  <a:lnTo>
                    <a:pt x="5718" y="5894"/>
                  </a:lnTo>
                  <a:lnTo>
                    <a:pt x="5729" y="5894"/>
                  </a:lnTo>
                  <a:lnTo>
                    <a:pt x="5729" y="5887"/>
                  </a:lnTo>
                  <a:lnTo>
                    <a:pt x="5743" y="5894"/>
                  </a:lnTo>
                  <a:lnTo>
                    <a:pt x="5754" y="5894"/>
                  </a:lnTo>
                  <a:lnTo>
                    <a:pt x="5754" y="5887"/>
                  </a:lnTo>
                  <a:lnTo>
                    <a:pt x="5767" y="5887"/>
                  </a:lnTo>
                  <a:lnTo>
                    <a:pt x="5767" y="5879"/>
                  </a:lnTo>
                  <a:lnTo>
                    <a:pt x="5767" y="5887"/>
                  </a:lnTo>
                  <a:lnTo>
                    <a:pt x="5779" y="5892"/>
                  </a:lnTo>
                  <a:lnTo>
                    <a:pt x="5792" y="5892"/>
                  </a:lnTo>
                  <a:lnTo>
                    <a:pt x="5792" y="5884"/>
                  </a:lnTo>
                  <a:lnTo>
                    <a:pt x="5804" y="5884"/>
                  </a:lnTo>
                  <a:lnTo>
                    <a:pt x="5804" y="5882"/>
                  </a:lnTo>
                  <a:lnTo>
                    <a:pt x="5804" y="5889"/>
                  </a:lnTo>
                  <a:lnTo>
                    <a:pt x="5817" y="5890"/>
                  </a:lnTo>
                  <a:lnTo>
                    <a:pt x="5829" y="5890"/>
                  </a:lnTo>
                  <a:lnTo>
                    <a:pt x="5829" y="5879"/>
                  </a:lnTo>
                  <a:lnTo>
                    <a:pt x="5829" y="5887"/>
                  </a:lnTo>
                  <a:lnTo>
                    <a:pt x="5842" y="5894"/>
                  </a:lnTo>
                  <a:lnTo>
                    <a:pt x="5854" y="5894"/>
                  </a:lnTo>
                  <a:lnTo>
                    <a:pt x="5854" y="5875"/>
                  </a:lnTo>
                  <a:lnTo>
                    <a:pt x="5867" y="5875"/>
                  </a:lnTo>
                  <a:lnTo>
                    <a:pt x="5867" y="5871"/>
                  </a:lnTo>
                  <a:lnTo>
                    <a:pt x="5867" y="5872"/>
                  </a:lnTo>
                  <a:lnTo>
                    <a:pt x="5879" y="5885"/>
                  </a:lnTo>
                  <a:lnTo>
                    <a:pt x="5892" y="5885"/>
                  </a:lnTo>
                  <a:lnTo>
                    <a:pt x="5892" y="5877"/>
                  </a:lnTo>
                  <a:lnTo>
                    <a:pt x="5904" y="5877"/>
                  </a:lnTo>
                  <a:lnTo>
                    <a:pt x="5904" y="5866"/>
                  </a:lnTo>
                  <a:lnTo>
                    <a:pt x="5904" y="5867"/>
                  </a:lnTo>
                  <a:lnTo>
                    <a:pt x="5917" y="5890"/>
                  </a:lnTo>
                  <a:lnTo>
                    <a:pt x="5929" y="5890"/>
                  </a:lnTo>
                  <a:lnTo>
                    <a:pt x="5929" y="5862"/>
                  </a:lnTo>
                  <a:lnTo>
                    <a:pt x="5942" y="5862"/>
                  </a:lnTo>
                  <a:lnTo>
                    <a:pt x="5942" y="5851"/>
                  </a:lnTo>
                  <a:lnTo>
                    <a:pt x="5942" y="5859"/>
                  </a:lnTo>
                  <a:lnTo>
                    <a:pt x="5954" y="5874"/>
                  </a:lnTo>
                  <a:lnTo>
                    <a:pt x="5967" y="5874"/>
                  </a:lnTo>
                  <a:lnTo>
                    <a:pt x="5967" y="5862"/>
                  </a:lnTo>
                  <a:lnTo>
                    <a:pt x="5979" y="5884"/>
                  </a:lnTo>
                  <a:lnTo>
                    <a:pt x="5992" y="5884"/>
                  </a:lnTo>
                  <a:lnTo>
                    <a:pt x="5992" y="5869"/>
                  </a:lnTo>
                  <a:lnTo>
                    <a:pt x="5992" y="5879"/>
                  </a:lnTo>
                  <a:lnTo>
                    <a:pt x="6004" y="5889"/>
                  </a:lnTo>
                  <a:lnTo>
                    <a:pt x="6017" y="5889"/>
                  </a:lnTo>
                  <a:lnTo>
                    <a:pt x="6017" y="5877"/>
                  </a:lnTo>
                  <a:lnTo>
                    <a:pt x="6017" y="5879"/>
                  </a:lnTo>
                  <a:lnTo>
                    <a:pt x="6029" y="5889"/>
                  </a:lnTo>
                  <a:lnTo>
                    <a:pt x="6042" y="5889"/>
                  </a:lnTo>
                  <a:lnTo>
                    <a:pt x="6042" y="5879"/>
                  </a:lnTo>
                  <a:lnTo>
                    <a:pt x="6054" y="5892"/>
                  </a:lnTo>
                  <a:lnTo>
                    <a:pt x="6067" y="5892"/>
                  </a:lnTo>
                  <a:lnTo>
                    <a:pt x="6067" y="5882"/>
                  </a:lnTo>
                  <a:lnTo>
                    <a:pt x="6079" y="5882"/>
                  </a:lnTo>
                  <a:lnTo>
                    <a:pt x="6079" y="5877"/>
                  </a:lnTo>
                  <a:lnTo>
                    <a:pt x="6092" y="5894"/>
                  </a:lnTo>
                  <a:lnTo>
                    <a:pt x="6104" y="5894"/>
                  </a:lnTo>
                  <a:lnTo>
                    <a:pt x="6104" y="5874"/>
                  </a:lnTo>
                  <a:lnTo>
                    <a:pt x="6117" y="5874"/>
                  </a:lnTo>
                  <a:lnTo>
                    <a:pt x="6117" y="5832"/>
                  </a:lnTo>
                  <a:lnTo>
                    <a:pt x="6129" y="5832"/>
                  </a:lnTo>
                  <a:lnTo>
                    <a:pt x="6129" y="5781"/>
                  </a:lnTo>
                  <a:lnTo>
                    <a:pt x="6142" y="5781"/>
                  </a:lnTo>
                  <a:lnTo>
                    <a:pt x="6142" y="1779"/>
                  </a:lnTo>
                  <a:lnTo>
                    <a:pt x="6154" y="1779"/>
                  </a:lnTo>
                  <a:lnTo>
                    <a:pt x="6154" y="0"/>
                  </a:lnTo>
                  <a:lnTo>
                    <a:pt x="6154" y="1968"/>
                  </a:lnTo>
                  <a:lnTo>
                    <a:pt x="6167" y="5686"/>
                  </a:lnTo>
                  <a:lnTo>
                    <a:pt x="6178" y="5686"/>
                  </a:lnTo>
                  <a:lnTo>
                    <a:pt x="6178" y="1849"/>
                  </a:lnTo>
                  <a:lnTo>
                    <a:pt x="6178" y="4078"/>
                  </a:lnTo>
                  <a:lnTo>
                    <a:pt x="6192" y="5844"/>
                  </a:lnTo>
                  <a:lnTo>
                    <a:pt x="6203" y="5844"/>
                  </a:lnTo>
                  <a:lnTo>
                    <a:pt x="6203" y="5099"/>
                  </a:lnTo>
                  <a:lnTo>
                    <a:pt x="6203" y="5594"/>
                  </a:lnTo>
                  <a:lnTo>
                    <a:pt x="6217" y="5849"/>
                  </a:lnTo>
                  <a:lnTo>
                    <a:pt x="6228" y="5849"/>
                  </a:lnTo>
                  <a:lnTo>
                    <a:pt x="6228" y="5799"/>
                  </a:lnTo>
                  <a:lnTo>
                    <a:pt x="6228" y="5857"/>
                  </a:lnTo>
                  <a:lnTo>
                    <a:pt x="6242" y="5875"/>
                  </a:lnTo>
                  <a:lnTo>
                    <a:pt x="6253" y="5875"/>
                  </a:lnTo>
                  <a:lnTo>
                    <a:pt x="6253" y="5862"/>
                  </a:lnTo>
                  <a:lnTo>
                    <a:pt x="6267" y="5862"/>
                  </a:lnTo>
                  <a:lnTo>
                    <a:pt x="6267" y="5846"/>
                  </a:lnTo>
                  <a:lnTo>
                    <a:pt x="6267" y="5864"/>
                  </a:lnTo>
                  <a:lnTo>
                    <a:pt x="6278" y="5890"/>
                  </a:lnTo>
                  <a:lnTo>
                    <a:pt x="6292" y="5890"/>
                  </a:lnTo>
                  <a:lnTo>
                    <a:pt x="6292" y="5874"/>
                  </a:lnTo>
                  <a:lnTo>
                    <a:pt x="6292" y="5877"/>
                  </a:lnTo>
                  <a:lnTo>
                    <a:pt x="6303" y="5894"/>
                  </a:lnTo>
                  <a:lnTo>
                    <a:pt x="6317" y="5894"/>
                  </a:lnTo>
                  <a:lnTo>
                    <a:pt x="6317" y="5864"/>
                  </a:lnTo>
                  <a:lnTo>
                    <a:pt x="6328" y="5864"/>
                  </a:lnTo>
                  <a:lnTo>
                    <a:pt x="6328" y="5862"/>
                  </a:lnTo>
                  <a:lnTo>
                    <a:pt x="6342" y="5862"/>
                  </a:lnTo>
                  <a:lnTo>
                    <a:pt x="6342" y="5821"/>
                  </a:lnTo>
                  <a:lnTo>
                    <a:pt x="6342" y="5871"/>
                  </a:lnTo>
                  <a:lnTo>
                    <a:pt x="6353" y="5884"/>
                  </a:lnTo>
                  <a:lnTo>
                    <a:pt x="6367" y="5884"/>
                  </a:lnTo>
                  <a:lnTo>
                    <a:pt x="6367" y="5836"/>
                  </a:lnTo>
                </a:path>
              </a:pathLst>
            </a:custGeom>
            <a:noFill/>
            <a:ln w="11113">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21620" name="Freeform 113"/>
            <p:cNvSpPr>
              <a:spLocks/>
            </p:cNvSpPr>
            <p:nvPr/>
          </p:nvSpPr>
          <p:spPr bwMode="auto">
            <a:xfrm>
              <a:off x="3774" y="2163"/>
              <a:ext cx="1504" cy="1590"/>
            </a:xfrm>
            <a:custGeom>
              <a:avLst/>
              <a:gdLst>
                <a:gd name="T0" fmla="*/ 19 w 3009"/>
                <a:gd name="T1" fmla="*/ 1564 h 3180"/>
                <a:gd name="T2" fmla="*/ 44 w 3009"/>
                <a:gd name="T3" fmla="*/ 1570 h 3180"/>
                <a:gd name="T4" fmla="*/ 69 w 3009"/>
                <a:gd name="T5" fmla="*/ 1572 h 3180"/>
                <a:gd name="T6" fmla="*/ 94 w 3009"/>
                <a:gd name="T7" fmla="*/ 1567 h 3180"/>
                <a:gd name="T8" fmla="*/ 119 w 3009"/>
                <a:gd name="T9" fmla="*/ 1567 h 3180"/>
                <a:gd name="T10" fmla="*/ 144 w 3009"/>
                <a:gd name="T11" fmla="*/ 1577 h 3180"/>
                <a:gd name="T12" fmla="*/ 169 w 3009"/>
                <a:gd name="T13" fmla="*/ 1579 h 3180"/>
                <a:gd name="T14" fmla="*/ 194 w 3009"/>
                <a:gd name="T15" fmla="*/ 1584 h 3180"/>
                <a:gd name="T16" fmla="*/ 219 w 3009"/>
                <a:gd name="T17" fmla="*/ 1570 h 3180"/>
                <a:gd name="T18" fmla="*/ 244 w 3009"/>
                <a:gd name="T19" fmla="*/ 1585 h 3180"/>
                <a:gd name="T20" fmla="*/ 269 w 3009"/>
                <a:gd name="T21" fmla="*/ 1584 h 3180"/>
                <a:gd name="T22" fmla="*/ 294 w 3009"/>
                <a:gd name="T23" fmla="*/ 1572 h 3180"/>
                <a:gd name="T24" fmla="*/ 318 w 3009"/>
                <a:gd name="T25" fmla="*/ 1371 h 3180"/>
                <a:gd name="T26" fmla="*/ 343 w 3009"/>
                <a:gd name="T27" fmla="*/ 1586 h 3180"/>
                <a:gd name="T28" fmla="*/ 368 w 3009"/>
                <a:gd name="T29" fmla="*/ 1584 h 3180"/>
                <a:gd name="T30" fmla="*/ 393 w 3009"/>
                <a:gd name="T31" fmla="*/ 1572 h 3180"/>
                <a:gd name="T32" fmla="*/ 418 w 3009"/>
                <a:gd name="T33" fmla="*/ 1578 h 3180"/>
                <a:gd name="T34" fmla="*/ 443 w 3009"/>
                <a:gd name="T35" fmla="*/ 1571 h 3180"/>
                <a:gd name="T36" fmla="*/ 468 w 3009"/>
                <a:gd name="T37" fmla="*/ 1580 h 3180"/>
                <a:gd name="T38" fmla="*/ 493 w 3009"/>
                <a:gd name="T39" fmla="*/ 1584 h 3180"/>
                <a:gd name="T40" fmla="*/ 518 w 3009"/>
                <a:gd name="T41" fmla="*/ 1576 h 3180"/>
                <a:gd name="T42" fmla="*/ 543 w 3009"/>
                <a:gd name="T43" fmla="*/ 1582 h 3180"/>
                <a:gd name="T44" fmla="*/ 568 w 3009"/>
                <a:gd name="T45" fmla="*/ 1580 h 3180"/>
                <a:gd name="T46" fmla="*/ 593 w 3009"/>
                <a:gd name="T47" fmla="*/ 1580 h 3180"/>
                <a:gd name="T48" fmla="*/ 618 w 3009"/>
                <a:gd name="T49" fmla="*/ 1580 h 3180"/>
                <a:gd name="T50" fmla="*/ 643 w 3009"/>
                <a:gd name="T51" fmla="*/ 1578 h 3180"/>
                <a:gd name="T52" fmla="*/ 668 w 3009"/>
                <a:gd name="T53" fmla="*/ 1579 h 3180"/>
                <a:gd name="T54" fmla="*/ 693 w 3009"/>
                <a:gd name="T55" fmla="*/ 1579 h 3180"/>
                <a:gd name="T56" fmla="*/ 718 w 3009"/>
                <a:gd name="T57" fmla="*/ 1573 h 3180"/>
                <a:gd name="T58" fmla="*/ 743 w 3009"/>
                <a:gd name="T59" fmla="*/ 1586 h 3180"/>
                <a:gd name="T60" fmla="*/ 768 w 3009"/>
                <a:gd name="T61" fmla="*/ 1587 h 3180"/>
                <a:gd name="T62" fmla="*/ 793 w 3009"/>
                <a:gd name="T63" fmla="*/ 1582 h 3180"/>
                <a:gd name="T64" fmla="*/ 818 w 3009"/>
                <a:gd name="T65" fmla="*/ 1554 h 3180"/>
                <a:gd name="T66" fmla="*/ 843 w 3009"/>
                <a:gd name="T67" fmla="*/ 1585 h 3180"/>
                <a:gd name="T68" fmla="*/ 868 w 3009"/>
                <a:gd name="T69" fmla="*/ 1585 h 3180"/>
                <a:gd name="T70" fmla="*/ 893 w 3009"/>
                <a:gd name="T71" fmla="*/ 1581 h 3180"/>
                <a:gd name="T72" fmla="*/ 918 w 3009"/>
                <a:gd name="T73" fmla="*/ 1555 h 3180"/>
                <a:gd name="T74" fmla="*/ 942 w 3009"/>
                <a:gd name="T75" fmla="*/ 1581 h 3180"/>
                <a:gd name="T76" fmla="*/ 967 w 3009"/>
                <a:gd name="T77" fmla="*/ 1559 h 3180"/>
                <a:gd name="T78" fmla="*/ 992 w 3009"/>
                <a:gd name="T79" fmla="*/ 1576 h 3180"/>
                <a:gd name="T80" fmla="*/ 1017 w 3009"/>
                <a:gd name="T81" fmla="*/ 1582 h 3180"/>
                <a:gd name="T82" fmla="*/ 1042 w 3009"/>
                <a:gd name="T83" fmla="*/ 1582 h 3180"/>
                <a:gd name="T84" fmla="*/ 1067 w 3009"/>
                <a:gd name="T85" fmla="*/ 1582 h 3180"/>
                <a:gd name="T86" fmla="*/ 1092 w 3009"/>
                <a:gd name="T87" fmla="*/ 1588 h 3180"/>
                <a:gd name="T88" fmla="*/ 1117 w 3009"/>
                <a:gd name="T89" fmla="*/ 1578 h 3180"/>
                <a:gd name="T90" fmla="*/ 1142 w 3009"/>
                <a:gd name="T91" fmla="*/ 1584 h 3180"/>
                <a:gd name="T92" fmla="*/ 1167 w 3009"/>
                <a:gd name="T93" fmla="*/ 1588 h 3180"/>
                <a:gd name="T94" fmla="*/ 1192 w 3009"/>
                <a:gd name="T95" fmla="*/ 1588 h 3180"/>
                <a:gd name="T96" fmla="*/ 1217 w 3009"/>
                <a:gd name="T97" fmla="*/ 1588 h 3180"/>
                <a:gd name="T98" fmla="*/ 1242 w 3009"/>
                <a:gd name="T99" fmla="*/ 1576 h 3180"/>
                <a:gd name="T100" fmla="*/ 1267 w 3009"/>
                <a:gd name="T101" fmla="*/ 1584 h 3180"/>
                <a:gd name="T102" fmla="*/ 1292 w 3009"/>
                <a:gd name="T103" fmla="*/ 1585 h 3180"/>
                <a:gd name="T104" fmla="*/ 1317 w 3009"/>
                <a:gd name="T105" fmla="*/ 1585 h 3180"/>
                <a:gd name="T106" fmla="*/ 1342 w 3009"/>
                <a:gd name="T107" fmla="*/ 1585 h 3180"/>
                <a:gd name="T108" fmla="*/ 1367 w 3009"/>
                <a:gd name="T109" fmla="*/ 1590 h 3180"/>
                <a:gd name="T110" fmla="*/ 1392 w 3009"/>
                <a:gd name="T111" fmla="*/ 1590 h 3180"/>
                <a:gd name="T112" fmla="*/ 1417 w 3009"/>
                <a:gd name="T113" fmla="*/ 1589 h 3180"/>
                <a:gd name="T114" fmla="*/ 1442 w 3009"/>
                <a:gd name="T115" fmla="*/ 1585 h 3180"/>
                <a:gd name="T116" fmla="*/ 1467 w 3009"/>
                <a:gd name="T117" fmla="*/ 1590 h 3180"/>
                <a:gd name="T118" fmla="*/ 1492 w 3009"/>
                <a:gd name="T119" fmla="*/ 1586 h 31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3009" h="3180">
                  <a:moveTo>
                    <a:pt x="0" y="3116"/>
                  </a:moveTo>
                  <a:lnTo>
                    <a:pt x="0" y="3091"/>
                  </a:lnTo>
                  <a:lnTo>
                    <a:pt x="0" y="3101"/>
                  </a:lnTo>
                  <a:lnTo>
                    <a:pt x="13" y="3162"/>
                  </a:lnTo>
                  <a:lnTo>
                    <a:pt x="25" y="3162"/>
                  </a:lnTo>
                  <a:lnTo>
                    <a:pt x="25" y="3149"/>
                  </a:lnTo>
                  <a:lnTo>
                    <a:pt x="38" y="3149"/>
                  </a:lnTo>
                  <a:lnTo>
                    <a:pt x="38" y="3127"/>
                  </a:lnTo>
                  <a:lnTo>
                    <a:pt x="38" y="3141"/>
                  </a:lnTo>
                  <a:lnTo>
                    <a:pt x="50" y="3169"/>
                  </a:lnTo>
                  <a:lnTo>
                    <a:pt x="63" y="3169"/>
                  </a:lnTo>
                  <a:lnTo>
                    <a:pt x="63" y="3146"/>
                  </a:lnTo>
                  <a:lnTo>
                    <a:pt x="75" y="3146"/>
                  </a:lnTo>
                  <a:lnTo>
                    <a:pt x="75" y="3144"/>
                  </a:lnTo>
                  <a:lnTo>
                    <a:pt x="88" y="3144"/>
                  </a:lnTo>
                  <a:lnTo>
                    <a:pt x="88" y="3139"/>
                  </a:lnTo>
                  <a:lnTo>
                    <a:pt x="100" y="3139"/>
                  </a:lnTo>
                  <a:lnTo>
                    <a:pt x="100" y="3077"/>
                  </a:lnTo>
                  <a:lnTo>
                    <a:pt x="100" y="3131"/>
                  </a:lnTo>
                  <a:lnTo>
                    <a:pt x="113" y="3164"/>
                  </a:lnTo>
                  <a:lnTo>
                    <a:pt x="125" y="3164"/>
                  </a:lnTo>
                  <a:lnTo>
                    <a:pt x="125" y="3152"/>
                  </a:lnTo>
                  <a:lnTo>
                    <a:pt x="138" y="3152"/>
                  </a:lnTo>
                  <a:lnTo>
                    <a:pt x="138" y="3144"/>
                  </a:lnTo>
                  <a:lnTo>
                    <a:pt x="150" y="3144"/>
                  </a:lnTo>
                  <a:lnTo>
                    <a:pt x="150" y="3141"/>
                  </a:lnTo>
                  <a:lnTo>
                    <a:pt x="150" y="3157"/>
                  </a:lnTo>
                  <a:lnTo>
                    <a:pt x="163" y="3167"/>
                  </a:lnTo>
                  <a:lnTo>
                    <a:pt x="175" y="3167"/>
                  </a:lnTo>
                  <a:lnTo>
                    <a:pt x="175" y="3151"/>
                  </a:lnTo>
                  <a:lnTo>
                    <a:pt x="188" y="3151"/>
                  </a:lnTo>
                  <a:lnTo>
                    <a:pt x="188" y="3134"/>
                  </a:lnTo>
                  <a:lnTo>
                    <a:pt x="188" y="3142"/>
                  </a:lnTo>
                  <a:lnTo>
                    <a:pt x="200" y="3172"/>
                  </a:lnTo>
                  <a:lnTo>
                    <a:pt x="213" y="3172"/>
                  </a:lnTo>
                  <a:lnTo>
                    <a:pt x="213" y="3152"/>
                  </a:lnTo>
                  <a:lnTo>
                    <a:pt x="225" y="3152"/>
                  </a:lnTo>
                  <a:lnTo>
                    <a:pt x="225" y="3146"/>
                  </a:lnTo>
                  <a:lnTo>
                    <a:pt x="238" y="3146"/>
                  </a:lnTo>
                  <a:lnTo>
                    <a:pt x="238" y="3134"/>
                  </a:lnTo>
                  <a:lnTo>
                    <a:pt x="238" y="3139"/>
                  </a:lnTo>
                  <a:lnTo>
                    <a:pt x="250" y="3162"/>
                  </a:lnTo>
                  <a:lnTo>
                    <a:pt x="263" y="3162"/>
                  </a:lnTo>
                  <a:lnTo>
                    <a:pt x="263" y="3146"/>
                  </a:lnTo>
                  <a:lnTo>
                    <a:pt x="263" y="3157"/>
                  </a:lnTo>
                  <a:lnTo>
                    <a:pt x="275" y="3165"/>
                  </a:lnTo>
                  <a:lnTo>
                    <a:pt x="288" y="3165"/>
                  </a:lnTo>
                  <a:lnTo>
                    <a:pt x="288" y="3154"/>
                  </a:lnTo>
                  <a:lnTo>
                    <a:pt x="288" y="3159"/>
                  </a:lnTo>
                  <a:lnTo>
                    <a:pt x="300" y="3169"/>
                  </a:lnTo>
                  <a:lnTo>
                    <a:pt x="313" y="3169"/>
                  </a:lnTo>
                  <a:lnTo>
                    <a:pt x="313" y="3121"/>
                  </a:lnTo>
                  <a:lnTo>
                    <a:pt x="325" y="3121"/>
                  </a:lnTo>
                  <a:lnTo>
                    <a:pt x="325" y="3089"/>
                  </a:lnTo>
                  <a:lnTo>
                    <a:pt x="325" y="3124"/>
                  </a:lnTo>
                  <a:lnTo>
                    <a:pt x="338" y="3157"/>
                  </a:lnTo>
                  <a:lnTo>
                    <a:pt x="350" y="3157"/>
                  </a:lnTo>
                  <a:lnTo>
                    <a:pt x="350" y="3121"/>
                  </a:lnTo>
                  <a:lnTo>
                    <a:pt x="363" y="3121"/>
                  </a:lnTo>
                  <a:lnTo>
                    <a:pt x="363" y="3107"/>
                  </a:lnTo>
                  <a:lnTo>
                    <a:pt x="375" y="3107"/>
                  </a:lnTo>
                  <a:lnTo>
                    <a:pt x="375" y="3089"/>
                  </a:lnTo>
                  <a:lnTo>
                    <a:pt x="375" y="3117"/>
                  </a:lnTo>
                  <a:lnTo>
                    <a:pt x="388" y="3167"/>
                  </a:lnTo>
                  <a:lnTo>
                    <a:pt x="400" y="3167"/>
                  </a:lnTo>
                  <a:lnTo>
                    <a:pt x="400" y="3114"/>
                  </a:lnTo>
                  <a:lnTo>
                    <a:pt x="413" y="3114"/>
                  </a:lnTo>
                  <a:lnTo>
                    <a:pt x="413" y="3112"/>
                  </a:lnTo>
                  <a:lnTo>
                    <a:pt x="413" y="3134"/>
                  </a:lnTo>
                  <a:lnTo>
                    <a:pt x="424" y="3162"/>
                  </a:lnTo>
                  <a:lnTo>
                    <a:pt x="438" y="3162"/>
                  </a:lnTo>
                  <a:lnTo>
                    <a:pt x="438" y="3139"/>
                  </a:lnTo>
                  <a:lnTo>
                    <a:pt x="438" y="3142"/>
                  </a:lnTo>
                  <a:lnTo>
                    <a:pt x="449" y="3149"/>
                  </a:lnTo>
                  <a:lnTo>
                    <a:pt x="449" y="3151"/>
                  </a:lnTo>
                  <a:lnTo>
                    <a:pt x="463" y="3167"/>
                  </a:lnTo>
                  <a:lnTo>
                    <a:pt x="474" y="3167"/>
                  </a:lnTo>
                  <a:lnTo>
                    <a:pt x="474" y="3154"/>
                  </a:lnTo>
                  <a:lnTo>
                    <a:pt x="474" y="3157"/>
                  </a:lnTo>
                  <a:lnTo>
                    <a:pt x="488" y="3170"/>
                  </a:lnTo>
                  <a:lnTo>
                    <a:pt x="499" y="3170"/>
                  </a:lnTo>
                  <a:lnTo>
                    <a:pt x="499" y="3147"/>
                  </a:lnTo>
                  <a:lnTo>
                    <a:pt x="499" y="3152"/>
                  </a:lnTo>
                  <a:lnTo>
                    <a:pt x="513" y="3167"/>
                  </a:lnTo>
                  <a:lnTo>
                    <a:pt x="524" y="3167"/>
                  </a:lnTo>
                  <a:lnTo>
                    <a:pt x="524" y="3159"/>
                  </a:lnTo>
                  <a:lnTo>
                    <a:pt x="538" y="3167"/>
                  </a:lnTo>
                  <a:lnTo>
                    <a:pt x="549" y="3167"/>
                  </a:lnTo>
                  <a:lnTo>
                    <a:pt x="549" y="3162"/>
                  </a:lnTo>
                  <a:lnTo>
                    <a:pt x="563" y="3162"/>
                  </a:lnTo>
                  <a:lnTo>
                    <a:pt x="563" y="3155"/>
                  </a:lnTo>
                  <a:lnTo>
                    <a:pt x="563" y="3159"/>
                  </a:lnTo>
                  <a:lnTo>
                    <a:pt x="574" y="3167"/>
                  </a:lnTo>
                  <a:lnTo>
                    <a:pt x="588" y="3167"/>
                  </a:lnTo>
                  <a:lnTo>
                    <a:pt x="588" y="3144"/>
                  </a:lnTo>
                  <a:lnTo>
                    <a:pt x="599" y="3144"/>
                  </a:lnTo>
                  <a:lnTo>
                    <a:pt x="599" y="2221"/>
                  </a:lnTo>
                  <a:lnTo>
                    <a:pt x="613" y="2221"/>
                  </a:lnTo>
                  <a:lnTo>
                    <a:pt x="613" y="2204"/>
                  </a:lnTo>
                  <a:lnTo>
                    <a:pt x="613" y="2572"/>
                  </a:lnTo>
                  <a:lnTo>
                    <a:pt x="624" y="3141"/>
                  </a:lnTo>
                  <a:lnTo>
                    <a:pt x="637" y="3141"/>
                  </a:lnTo>
                  <a:lnTo>
                    <a:pt x="637" y="2741"/>
                  </a:lnTo>
                  <a:lnTo>
                    <a:pt x="649" y="2741"/>
                  </a:lnTo>
                  <a:lnTo>
                    <a:pt x="649" y="2695"/>
                  </a:lnTo>
                  <a:lnTo>
                    <a:pt x="649" y="2941"/>
                  </a:lnTo>
                  <a:lnTo>
                    <a:pt x="662" y="3146"/>
                  </a:lnTo>
                  <a:lnTo>
                    <a:pt x="674" y="3146"/>
                  </a:lnTo>
                  <a:lnTo>
                    <a:pt x="674" y="2924"/>
                  </a:lnTo>
                  <a:lnTo>
                    <a:pt x="674" y="3041"/>
                  </a:lnTo>
                  <a:lnTo>
                    <a:pt x="687" y="3172"/>
                  </a:lnTo>
                  <a:lnTo>
                    <a:pt x="699" y="3172"/>
                  </a:lnTo>
                  <a:lnTo>
                    <a:pt x="699" y="3131"/>
                  </a:lnTo>
                  <a:lnTo>
                    <a:pt x="699" y="3157"/>
                  </a:lnTo>
                  <a:lnTo>
                    <a:pt x="712" y="3167"/>
                  </a:lnTo>
                  <a:lnTo>
                    <a:pt x="724" y="3167"/>
                  </a:lnTo>
                  <a:lnTo>
                    <a:pt x="724" y="3154"/>
                  </a:lnTo>
                  <a:lnTo>
                    <a:pt x="724" y="3162"/>
                  </a:lnTo>
                  <a:lnTo>
                    <a:pt x="737" y="3167"/>
                  </a:lnTo>
                  <a:lnTo>
                    <a:pt x="749" y="3167"/>
                  </a:lnTo>
                  <a:lnTo>
                    <a:pt x="749" y="3162"/>
                  </a:lnTo>
                  <a:lnTo>
                    <a:pt x="762" y="3162"/>
                  </a:lnTo>
                  <a:lnTo>
                    <a:pt x="762" y="3159"/>
                  </a:lnTo>
                  <a:lnTo>
                    <a:pt x="774" y="3169"/>
                  </a:lnTo>
                  <a:lnTo>
                    <a:pt x="787" y="3169"/>
                  </a:lnTo>
                  <a:lnTo>
                    <a:pt x="787" y="3144"/>
                  </a:lnTo>
                  <a:lnTo>
                    <a:pt x="787" y="3151"/>
                  </a:lnTo>
                  <a:lnTo>
                    <a:pt x="799" y="3170"/>
                  </a:lnTo>
                  <a:lnTo>
                    <a:pt x="812" y="3170"/>
                  </a:lnTo>
                  <a:lnTo>
                    <a:pt x="812" y="3155"/>
                  </a:lnTo>
                  <a:lnTo>
                    <a:pt x="812" y="3160"/>
                  </a:lnTo>
                  <a:lnTo>
                    <a:pt x="824" y="3174"/>
                  </a:lnTo>
                  <a:lnTo>
                    <a:pt x="837" y="3174"/>
                  </a:lnTo>
                  <a:lnTo>
                    <a:pt x="837" y="3155"/>
                  </a:lnTo>
                  <a:lnTo>
                    <a:pt x="849" y="3155"/>
                  </a:lnTo>
                  <a:lnTo>
                    <a:pt x="849" y="3149"/>
                  </a:lnTo>
                  <a:lnTo>
                    <a:pt x="862" y="3149"/>
                  </a:lnTo>
                  <a:lnTo>
                    <a:pt x="862" y="3109"/>
                  </a:lnTo>
                  <a:lnTo>
                    <a:pt x="862" y="3129"/>
                  </a:lnTo>
                  <a:lnTo>
                    <a:pt x="874" y="3165"/>
                  </a:lnTo>
                  <a:lnTo>
                    <a:pt x="887" y="3165"/>
                  </a:lnTo>
                  <a:lnTo>
                    <a:pt x="887" y="3141"/>
                  </a:lnTo>
                  <a:lnTo>
                    <a:pt x="887" y="3154"/>
                  </a:lnTo>
                  <a:lnTo>
                    <a:pt x="899" y="3170"/>
                  </a:lnTo>
                  <a:lnTo>
                    <a:pt x="912" y="3170"/>
                  </a:lnTo>
                  <a:lnTo>
                    <a:pt x="912" y="3155"/>
                  </a:lnTo>
                  <a:lnTo>
                    <a:pt x="912" y="3159"/>
                  </a:lnTo>
                  <a:lnTo>
                    <a:pt x="924" y="3172"/>
                  </a:lnTo>
                  <a:lnTo>
                    <a:pt x="937" y="3172"/>
                  </a:lnTo>
                  <a:lnTo>
                    <a:pt x="937" y="3160"/>
                  </a:lnTo>
                  <a:lnTo>
                    <a:pt x="949" y="3160"/>
                  </a:lnTo>
                  <a:lnTo>
                    <a:pt x="949" y="3157"/>
                  </a:lnTo>
                  <a:lnTo>
                    <a:pt x="962" y="3157"/>
                  </a:lnTo>
                  <a:lnTo>
                    <a:pt x="962" y="3154"/>
                  </a:lnTo>
                  <a:lnTo>
                    <a:pt x="974" y="3154"/>
                  </a:lnTo>
                  <a:lnTo>
                    <a:pt x="974" y="3132"/>
                  </a:lnTo>
                  <a:lnTo>
                    <a:pt x="974" y="3146"/>
                  </a:lnTo>
                  <a:lnTo>
                    <a:pt x="987" y="3167"/>
                  </a:lnTo>
                  <a:lnTo>
                    <a:pt x="999" y="3167"/>
                  </a:lnTo>
                  <a:lnTo>
                    <a:pt x="999" y="3139"/>
                  </a:lnTo>
                  <a:lnTo>
                    <a:pt x="999" y="3169"/>
                  </a:lnTo>
                  <a:lnTo>
                    <a:pt x="1012" y="3175"/>
                  </a:lnTo>
                  <a:lnTo>
                    <a:pt x="1024" y="3175"/>
                  </a:lnTo>
                  <a:lnTo>
                    <a:pt x="1024" y="3164"/>
                  </a:lnTo>
                  <a:lnTo>
                    <a:pt x="1037" y="3164"/>
                  </a:lnTo>
                  <a:lnTo>
                    <a:pt x="1037" y="3151"/>
                  </a:lnTo>
                  <a:lnTo>
                    <a:pt x="1037" y="3170"/>
                  </a:lnTo>
                  <a:lnTo>
                    <a:pt x="1048" y="3177"/>
                  </a:lnTo>
                  <a:lnTo>
                    <a:pt x="1062" y="3177"/>
                  </a:lnTo>
                  <a:lnTo>
                    <a:pt x="1062" y="3167"/>
                  </a:lnTo>
                  <a:lnTo>
                    <a:pt x="1073" y="3167"/>
                  </a:lnTo>
                  <a:lnTo>
                    <a:pt x="1073" y="3154"/>
                  </a:lnTo>
                  <a:lnTo>
                    <a:pt x="1073" y="3155"/>
                  </a:lnTo>
                  <a:lnTo>
                    <a:pt x="1087" y="3164"/>
                  </a:lnTo>
                  <a:lnTo>
                    <a:pt x="1098" y="3164"/>
                  </a:lnTo>
                  <a:lnTo>
                    <a:pt x="1098" y="3144"/>
                  </a:lnTo>
                  <a:lnTo>
                    <a:pt x="1098" y="3162"/>
                  </a:lnTo>
                  <a:lnTo>
                    <a:pt x="1112" y="3172"/>
                  </a:lnTo>
                  <a:lnTo>
                    <a:pt x="1123" y="3172"/>
                  </a:lnTo>
                  <a:lnTo>
                    <a:pt x="1123" y="3162"/>
                  </a:lnTo>
                  <a:lnTo>
                    <a:pt x="1137" y="3162"/>
                  </a:lnTo>
                  <a:lnTo>
                    <a:pt x="1137" y="3159"/>
                  </a:lnTo>
                  <a:lnTo>
                    <a:pt x="1137" y="3165"/>
                  </a:lnTo>
                  <a:lnTo>
                    <a:pt x="1148" y="3172"/>
                  </a:lnTo>
                  <a:lnTo>
                    <a:pt x="1162" y="3172"/>
                  </a:lnTo>
                  <a:lnTo>
                    <a:pt x="1162" y="3159"/>
                  </a:lnTo>
                  <a:lnTo>
                    <a:pt x="1162" y="3167"/>
                  </a:lnTo>
                  <a:lnTo>
                    <a:pt x="1173" y="3174"/>
                  </a:lnTo>
                  <a:lnTo>
                    <a:pt x="1187" y="3174"/>
                  </a:lnTo>
                  <a:lnTo>
                    <a:pt x="1187" y="3159"/>
                  </a:lnTo>
                  <a:lnTo>
                    <a:pt x="1187" y="3160"/>
                  </a:lnTo>
                  <a:lnTo>
                    <a:pt x="1198" y="3167"/>
                  </a:lnTo>
                  <a:lnTo>
                    <a:pt x="1212" y="3167"/>
                  </a:lnTo>
                  <a:lnTo>
                    <a:pt x="1212" y="3152"/>
                  </a:lnTo>
                  <a:lnTo>
                    <a:pt x="1212" y="3164"/>
                  </a:lnTo>
                  <a:lnTo>
                    <a:pt x="1223" y="3175"/>
                  </a:lnTo>
                  <a:lnTo>
                    <a:pt x="1237" y="3175"/>
                  </a:lnTo>
                  <a:lnTo>
                    <a:pt x="1237" y="3159"/>
                  </a:lnTo>
                  <a:lnTo>
                    <a:pt x="1237" y="3164"/>
                  </a:lnTo>
                  <a:lnTo>
                    <a:pt x="1248" y="3175"/>
                  </a:lnTo>
                  <a:lnTo>
                    <a:pt x="1261" y="3175"/>
                  </a:lnTo>
                  <a:lnTo>
                    <a:pt x="1261" y="3160"/>
                  </a:lnTo>
                  <a:lnTo>
                    <a:pt x="1261" y="3167"/>
                  </a:lnTo>
                  <a:lnTo>
                    <a:pt x="1273" y="3175"/>
                  </a:lnTo>
                  <a:lnTo>
                    <a:pt x="1286" y="3175"/>
                  </a:lnTo>
                  <a:lnTo>
                    <a:pt x="1286" y="3155"/>
                  </a:lnTo>
                  <a:lnTo>
                    <a:pt x="1286" y="3164"/>
                  </a:lnTo>
                  <a:lnTo>
                    <a:pt x="1298" y="3174"/>
                  </a:lnTo>
                  <a:lnTo>
                    <a:pt x="1311" y="3174"/>
                  </a:lnTo>
                  <a:lnTo>
                    <a:pt x="1311" y="3164"/>
                  </a:lnTo>
                  <a:lnTo>
                    <a:pt x="1323" y="3164"/>
                  </a:lnTo>
                  <a:lnTo>
                    <a:pt x="1323" y="3162"/>
                  </a:lnTo>
                  <a:lnTo>
                    <a:pt x="1336" y="3162"/>
                  </a:lnTo>
                  <a:lnTo>
                    <a:pt x="1336" y="3157"/>
                  </a:lnTo>
                  <a:lnTo>
                    <a:pt x="1336" y="3160"/>
                  </a:lnTo>
                  <a:lnTo>
                    <a:pt x="1348" y="3172"/>
                  </a:lnTo>
                  <a:lnTo>
                    <a:pt x="1361" y="3172"/>
                  </a:lnTo>
                  <a:lnTo>
                    <a:pt x="1361" y="3154"/>
                  </a:lnTo>
                  <a:lnTo>
                    <a:pt x="1361" y="3157"/>
                  </a:lnTo>
                  <a:lnTo>
                    <a:pt x="1373" y="3167"/>
                  </a:lnTo>
                  <a:lnTo>
                    <a:pt x="1386" y="3167"/>
                  </a:lnTo>
                  <a:lnTo>
                    <a:pt x="1386" y="3157"/>
                  </a:lnTo>
                  <a:lnTo>
                    <a:pt x="1398" y="3157"/>
                  </a:lnTo>
                  <a:lnTo>
                    <a:pt x="1398" y="3144"/>
                  </a:lnTo>
                  <a:lnTo>
                    <a:pt x="1411" y="3144"/>
                  </a:lnTo>
                  <a:lnTo>
                    <a:pt x="1411" y="3131"/>
                  </a:lnTo>
                  <a:lnTo>
                    <a:pt x="1411" y="3155"/>
                  </a:lnTo>
                  <a:lnTo>
                    <a:pt x="1423" y="3157"/>
                  </a:lnTo>
                  <a:lnTo>
                    <a:pt x="1436" y="3157"/>
                  </a:lnTo>
                  <a:lnTo>
                    <a:pt x="1436" y="3146"/>
                  </a:lnTo>
                  <a:lnTo>
                    <a:pt x="1436" y="3164"/>
                  </a:lnTo>
                  <a:lnTo>
                    <a:pt x="1448" y="3172"/>
                  </a:lnTo>
                  <a:lnTo>
                    <a:pt x="1461" y="3172"/>
                  </a:lnTo>
                  <a:lnTo>
                    <a:pt x="1461" y="3167"/>
                  </a:lnTo>
                  <a:lnTo>
                    <a:pt x="1473" y="3167"/>
                  </a:lnTo>
                  <a:lnTo>
                    <a:pt x="1473" y="3142"/>
                  </a:lnTo>
                  <a:lnTo>
                    <a:pt x="1473" y="3169"/>
                  </a:lnTo>
                  <a:lnTo>
                    <a:pt x="1486" y="3172"/>
                  </a:lnTo>
                  <a:lnTo>
                    <a:pt x="1498" y="3172"/>
                  </a:lnTo>
                  <a:lnTo>
                    <a:pt x="1498" y="3160"/>
                  </a:lnTo>
                  <a:lnTo>
                    <a:pt x="1498" y="3162"/>
                  </a:lnTo>
                  <a:lnTo>
                    <a:pt x="1511" y="3172"/>
                  </a:lnTo>
                  <a:lnTo>
                    <a:pt x="1523" y="3172"/>
                  </a:lnTo>
                  <a:lnTo>
                    <a:pt x="1523" y="3154"/>
                  </a:lnTo>
                  <a:lnTo>
                    <a:pt x="1523" y="3164"/>
                  </a:lnTo>
                  <a:lnTo>
                    <a:pt x="1536" y="3174"/>
                  </a:lnTo>
                  <a:lnTo>
                    <a:pt x="1548" y="3174"/>
                  </a:lnTo>
                  <a:lnTo>
                    <a:pt x="1548" y="3160"/>
                  </a:lnTo>
                  <a:lnTo>
                    <a:pt x="1548" y="3162"/>
                  </a:lnTo>
                  <a:lnTo>
                    <a:pt x="1561" y="3172"/>
                  </a:lnTo>
                  <a:lnTo>
                    <a:pt x="1573" y="3172"/>
                  </a:lnTo>
                  <a:lnTo>
                    <a:pt x="1573" y="3141"/>
                  </a:lnTo>
                  <a:lnTo>
                    <a:pt x="1573" y="3155"/>
                  </a:lnTo>
                  <a:lnTo>
                    <a:pt x="1586" y="3164"/>
                  </a:lnTo>
                  <a:lnTo>
                    <a:pt x="1598" y="3164"/>
                  </a:lnTo>
                  <a:lnTo>
                    <a:pt x="1598" y="3137"/>
                  </a:lnTo>
                  <a:lnTo>
                    <a:pt x="1611" y="3137"/>
                  </a:lnTo>
                  <a:lnTo>
                    <a:pt x="1611" y="1117"/>
                  </a:lnTo>
                  <a:lnTo>
                    <a:pt x="1623" y="1117"/>
                  </a:lnTo>
                  <a:lnTo>
                    <a:pt x="1623" y="0"/>
                  </a:lnTo>
                  <a:lnTo>
                    <a:pt x="1623" y="1134"/>
                  </a:lnTo>
                  <a:lnTo>
                    <a:pt x="1636" y="3107"/>
                  </a:lnTo>
                  <a:lnTo>
                    <a:pt x="1648" y="3107"/>
                  </a:lnTo>
                  <a:lnTo>
                    <a:pt x="1648" y="2377"/>
                  </a:lnTo>
                  <a:lnTo>
                    <a:pt x="1648" y="2898"/>
                  </a:lnTo>
                  <a:lnTo>
                    <a:pt x="1661" y="3157"/>
                  </a:lnTo>
                  <a:lnTo>
                    <a:pt x="1672" y="3157"/>
                  </a:lnTo>
                  <a:lnTo>
                    <a:pt x="1672" y="3011"/>
                  </a:lnTo>
                  <a:lnTo>
                    <a:pt x="1672" y="3076"/>
                  </a:lnTo>
                  <a:lnTo>
                    <a:pt x="1686" y="3169"/>
                  </a:lnTo>
                  <a:lnTo>
                    <a:pt x="1697" y="3169"/>
                  </a:lnTo>
                  <a:lnTo>
                    <a:pt x="1697" y="3129"/>
                  </a:lnTo>
                  <a:lnTo>
                    <a:pt x="1697" y="3155"/>
                  </a:lnTo>
                  <a:lnTo>
                    <a:pt x="1711" y="3174"/>
                  </a:lnTo>
                  <a:lnTo>
                    <a:pt x="1722" y="3174"/>
                  </a:lnTo>
                  <a:lnTo>
                    <a:pt x="1722" y="3157"/>
                  </a:lnTo>
                  <a:lnTo>
                    <a:pt x="1722" y="3164"/>
                  </a:lnTo>
                  <a:lnTo>
                    <a:pt x="1736" y="3170"/>
                  </a:lnTo>
                  <a:lnTo>
                    <a:pt x="1747" y="3170"/>
                  </a:lnTo>
                  <a:lnTo>
                    <a:pt x="1747" y="3160"/>
                  </a:lnTo>
                  <a:lnTo>
                    <a:pt x="1761" y="3160"/>
                  </a:lnTo>
                  <a:lnTo>
                    <a:pt x="1761" y="3155"/>
                  </a:lnTo>
                  <a:lnTo>
                    <a:pt x="1761" y="3164"/>
                  </a:lnTo>
                  <a:lnTo>
                    <a:pt x="1772" y="3170"/>
                  </a:lnTo>
                  <a:lnTo>
                    <a:pt x="1786" y="3170"/>
                  </a:lnTo>
                  <a:lnTo>
                    <a:pt x="1786" y="3162"/>
                  </a:lnTo>
                  <a:lnTo>
                    <a:pt x="1797" y="3162"/>
                  </a:lnTo>
                  <a:lnTo>
                    <a:pt x="1797" y="3157"/>
                  </a:lnTo>
                  <a:lnTo>
                    <a:pt x="1811" y="3157"/>
                  </a:lnTo>
                  <a:lnTo>
                    <a:pt x="1811" y="3139"/>
                  </a:lnTo>
                  <a:lnTo>
                    <a:pt x="1822" y="3139"/>
                  </a:lnTo>
                  <a:lnTo>
                    <a:pt x="1822" y="3124"/>
                  </a:lnTo>
                  <a:lnTo>
                    <a:pt x="1836" y="3124"/>
                  </a:lnTo>
                  <a:lnTo>
                    <a:pt x="1836" y="3109"/>
                  </a:lnTo>
                  <a:lnTo>
                    <a:pt x="1836" y="3124"/>
                  </a:lnTo>
                  <a:lnTo>
                    <a:pt x="1847" y="3174"/>
                  </a:lnTo>
                  <a:lnTo>
                    <a:pt x="1861" y="3174"/>
                  </a:lnTo>
                  <a:lnTo>
                    <a:pt x="1861" y="3160"/>
                  </a:lnTo>
                  <a:lnTo>
                    <a:pt x="1872" y="3160"/>
                  </a:lnTo>
                  <a:lnTo>
                    <a:pt x="1872" y="3142"/>
                  </a:lnTo>
                  <a:lnTo>
                    <a:pt x="1872" y="3151"/>
                  </a:lnTo>
                  <a:lnTo>
                    <a:pt x="1885" y="3162"/>
                  </a:lnTo>
                  <a:lnTo>
                    <a:pt x="1897" y="3162"/>
                  </a:lnTo>
                  <a:lnTo>
                    <a:pt x="1897" y="3160"/>
                  </a:lnTo>
                  <a:lnTo>
                    <a:pt x="1897" y="3162"/>
                  </a:lnTo>
                  <a:lnTo>
                    <a:pt x="1910" y="3177"/>
                  </a:lnTo>
                  <a:lnTo>
                    <a:pt x="1922" y="3177"/>
                  </a:lnTo>
                  <a:lnTo>
                    <a:pt x="1922" y="3141"/>
                  </a:lnTo>
                  <a:lnTo>
                    <a:pt x="1935" y="3141"/>
                  </a:lnTo>
                  <a:lnTo>
                    <a:pt x="1935" y="3117"/>
                  </a:lnTo>
                  <a:lnTo>
                    <a:pt x="1935" y="3142"/>
                  </a:lnTo>
                  <a:lnTo>
                    <a:pt x="1947" y="3172"/>
                  </a:lnTo>
                  <a:lnTo>
                    <a:pt x="1960" y="3172"/>
                  </a:lnTo>
                  <a:lnTo>
                    <a:pt x="1960" y="3155"/>
                  </a:lnTo>
                  <a:lnTo>
                    <a:pt x="1960" y="3162"/>
                  </a:lnTo>
                  <a:lnTo>
                    <a:pt x="1972" y="3172"/>
                  </a:lnTo>
                  <a:lnTo>
                    <a:pt x="1985" y="3172"/>
                  </a:lnTo>
                  <a:lnTo>
                    <a:pt x="1985" y="3152"/>
                  </a:lnTo>
                  <a:lnTo>
                    <a:pt x="1985" y="3167"/>
                  </a:lnTo>
                  <a:lnTo>
                    <a:pt x="1997" y="3174"/>
                  </a:lnTo>
                  <a:lnTo>
                    <a:pt x="2010" y="3174"/>
                  </a:lnTo>
                  <a:lnTo>
                    <a:pt x="2010" y="3162"/>
                  </a:lnTo>
                  <a:lnTo>
                    <a:pt x="2010" y="3169"/>
                  </a:lnTo>
                  <a:lnTo>
                    <a:pt x="2022" y="3174"/>
                  </a:lnTo>
                  <a:lnTo>
                    <a:pt x="2035" y="3174"/>
                  </a:lnTo>
                  <a:lnTo>
                    <a:pt x="2035" y="3164"/>
                  </a:lnTo>
                  <a:lnTo>
                    <a:pt x="2035" y="3172"/>
                  </a:lnTo>
                  <a:lnTo>
                    <a:pt x="2047" y="3175"/>
                  </a:lnTo>
                  <a:lnTo>
                    <a:pt x="2060" y="3175"/>
                  </a:lnTo>
                  <a:lnTo>
                    <a:pt x="2060" y="3162"/>
                  </a:lnTo>
                  <a:lnTo>
                    <a:pt x="2072" y="3174"/>
                  </a:lnTo>
                  <a:lnTo>
                    <a:pt x="2085" y="3174"/>
                  </a:lnTo>
                  <a:lnTo>
                    <a:pt x="2085" y="3164"/>
                  </a:lnTo>
                  <a:lnTo>
                    <a:pt x="2097" y="3164"/>
                  </a:lnTo>
                  <a:lnTo>
                    <a:pt x="2097" y="3160"/>
                  </a:lnTo>
                  <a:lnTo>
                    <a:pt x="2097" y="3167"/>
                  </a:lnTo>
                  <a:lnTo>
                    <a:pt x="2110" y="3169"/>
                  </a:lnTo>
                  <a:lnTo>
                    <a:pt x="2122" y="3174"/>
                  </a:lnTo>
                  <a:lnTo>
                    <a:pt x="2135" y="3174"/>
                  </a:lnTo>
                  <a:lnTo>
                    <a:pt x="2135" y="3164"/>
                  </a:lnTo>
                  <a:lnTo>
                    <a:pt x="2135" y="3169"/>
                  </a:lnTo>
                  <a:lnTo>
                    <a:pt x="2147" y="3174"/>
                  </a:lnTo>
                  <a:lnTo>
                    <a:pt x="2160" y="3174"/>
                  </a:lnTo>
                  <a:lnTo>
                    <a:pt x="2160" y="3154"/>
                  </a:lnTo>
                  <a:lnTo>
                    <a:pt x="2172" y="3154"/>
                  </a:lnTo>
                  <a:lnTo>
                    <a:pt x="2172" y="3146"/>
                  </a:lnTo>
                  <a:lnTo>
                    <a:pt x="2172" y="3147"/>
                  </a:lnTo>
                  <a:lnTo>
                    <a:pt x="2185" y="3175"/>
                  </a:lnTo>
                  <a:lnTo>
                    <a:pt x="2197" y="3175"/>
                  </a:lnTo>
                  <a:lnTo>
                    <a:pt x="2197" y="3157"/>
                  </a:lnTo>
                  <a:lnTo>
                    <a:pt x="2210" y="3157"/>
                  </a:lnTo>
                  <a:lnTo>
                    <a:pt x="2210" y="3154"/>
                  </a:lnTo>
                  <a:lnTo>
                    <a:pt x="2210" y="3157"/>
                  </a:lnTo>
                  <a:lnTo>
                    <a:pt x="2222" y="3179"/>
                  </a:lnTo>
                  <a:lnTo>
                    <a:pt x="2235" y="3179"/>
                  </a:lnTo>
                  <a:lnTo>
                    <a:pt x="2235" y="3155"/>
                  </a:lnTo>
                  <a:lnTo>
                    <a:pt x="2235" y="3162"/>
                  </a:lnTo>
                  <a:lnTo>
                    <a:pt x="2247" y="3177"/>
                  </a:lnTo>
                  <a:lnTo>
                    <a:pt x="2260" y="3177"/>
                  </a:lnTo>
                  <a:lnTo>
                    <a:pt x="2260" y="3162"/>
                  </a:lnTo>
                  <a:lnTo>
                    <a:pt x="2260" y="3169"/>
                  </a:lnTo>
                  <a:lnTo>
                    <a:pt x="2272" y="3179"/>
                  </a:lnTo>
                  <a:lnTo>
                    <a:pt x="2285" y="3179"/>
                  </a:lnTo>
                  <a:lnTo>
                    <a:pt x="2285" y="3167"/>
                  </a:lnTo>
                  <a:lnTo>
                    <a:pt x="2296" y="3177"/>
                  </a:lnTo>
                  <a:lnTo>
                    <a:pt x="2310" y="3177"/>
                  </a:lnTo>
                  <a:lnTo>
                    <a:pt x="2310" y="3174"/>
                  </a:lnTo>
                  <a:lnTo>
                    <a:pt x="2321" y="3174"/>
                  </a:lnTo>
                  <a:lnTo>
                    <a:pt x="2321" y="3172"/>
                  </a:lnTo>
                  <a:lnTo>
                    <a:pt x="2321" y="3174"/>
                  </a:lnTo>
                  <a:lnTo>
                    <a:pt x="2335" y="3175"/>
                  </a:lnTo>
                  <a:lnTo>
                    <a:pt x="2346" y="3175"/>
                  </a:lnTo>
                  <a:lnTo>
                    <a:pt x="2346" y="3170"/>
                  </a:lnTo>
                  <a:lnTo>
                    <a:pt x="2346" y="3175"/>
                  </a:lnTo>
                  <a:lnTo>
                    <a:pt x="2360" y="3177"/>
                  </a:lnTo>
                  <a:lnTo>
                    <a:pt x="2371" y="3177"/>
                  </a:lnTo>
                  <a:lnTo>
                    <a:pt x="2371" y="3169"/>
                  </a:lnTo>
                  <a:lnTo>
                    <a:pt x="2371" y="3172"/>
                  </a:lnTo>
                  <a:lnTo>
                    <a:pt x="2385" y="3175"/>
                  </a:lnTo>
                  <a:lnTo>
                    <a:pt x="2396" y="3175"/>
                  </a:lnTo>
                  <a:lnTo>
                    <a:pt x="2396" y="3162"/>
                  </a:lnTo>
                  <a:lnTo>
                    <a:pt x="2396" y="3167"/>
                  </a:lnTo>
                  <a:lnTo>
                    <a:pt x="2410" y="3177"/>
                  </a:lnTo>
                  <a:lnTo>
                    <a:pt x="2421" y="3177"/>
                  </a:lnTo>
                  <a:lnTo>
                    <a:pt x="2421" y="3167"/>
                  </a:lnTo>
                  <a:lnTo>
                    <a:pt x="2421" y="3169"/>
                  </a:lnTo>
                  <a:lnTo>
                    <a:pt x="2435" y="3175"/>
                  </a:lnTo>
                  <a:lnTo>
                    <a:pt x="2446" y="3175"/>
                  </a:lnTo>
                  <a:lnTo>
                    <a:pt x="2446" y="3170"/>
                  </a:lnTo>
                  <a:lnTo>
                    <a:pt x="2460" y="3170"/>
                  </a:lnTo>
                  <a:lnTo>
                    <a:pt x="2460" y="3164"/>
                  </a:lnTo>
                  <a:lnTo>
                    <a:pt x="2471" y="3179"/>
                  </a:lnTo>
                  <a:lnTo>
                    <a:pt x="2485" y="3179"/>
                  </a:lnTo>
                  <a:lnTo>
                    <a:pt x="2485" y="3152"/>
                  </a:lnTo>
                  <a:lnTo>
                    <a:pt x="2485" y="3162"/>
                  </a:lnTo>
                  <a:lnTo>
                    <a:pt x="2496" y="3177"/>
                  </a:lnTo>
                  <a:lnTo>
                    <a:pt x="2509" y="3177"/>
                  </a:lnTo>
                  <a:lnTo>
                    <a:pt x="2509" y="3165"/>
                  </a:lnTo>
                  <a:lnTo>
                    <a:pt x="2509" y="3170"/>
                  </a:lnTo>
                  <a:lnTo>
                    <a:pt x="2521" y="3177"/>
                  </a:lnTo>
                  <a:lnTo>
                    <a:pt x="2534" y="3177"/>
                  </a:lnTo>
                  <a:lnTo>
                    <a:pt x="2534" y="3167"/>
                  </a:lnTo>
                  <a:lnTo>
                    <a:pt x="2534" y="3172"/>
                  </a:lnTo>
                  <a:lnTo>
                    <a:pt x="2546" y="3175"/>
                  </a:lnTo>
                  <a:lnTo>
                    <a:pt x="2559" y="3175"/>
                  </a:lnTo>
                  <a:lnTo>
                    <a:pt x="2559" y="3172"/>
                  </a:lnTo>
                  <a:lnTo>
                    <a:pt x="2559" y="3174"/>
                  </a:lnTo>
                  <a:lnTo>
                    <a:pt x="2571" y="3177"/>
                  </a:lnTo>
                  <a:lnTo>
                    <a:pt x="2584" y="3177"/>
                  </a:lnTo>
                  <a:lnTo>
                    <a:pt x="2584" y="3169"/>
                  </a:lnTo>
                  <a:lnTo>
                    <a:pt x="2584" y="3170"/>
                  </a:lnTo>
                  <a:lnTo>
                    <a:pt x="2596" y="3175"/>
                  </a:lnTo>
                  <a:lnTo>
                    <a:pt x="2609" y="3175"/>
                  </a:lnTo>
                  <a:lnTo>
                    <a:pt x="2609" y="3165"/>
                  </a:lnTo>
                  <a:lnTo>
                    <a:pt x="2609" y="3172"/>
                  </a:lnTo>
                  <a:lnTo>
                    <a:pt x="2621" y="3179"/>
                  </a:lnTo>
                  <a:lnTo>
                    <a:pt x="2634" y="3179"/>
                  </a:lnTo>
                  <a:lnTo>
                    <a:pt x="2634" y="3169"/>
                  </a:lnTo>
                  <a:lnTo>
                    <a:pt x="2634" y="3175"/>
                  </a:lnTo>
                  <a:lnTo>
                    <a:pt x="2646" y="3179"/>
                  </a:lnTo>
                  <a:lnTo>
                    <a:pt x="2659" y="3179"/>
                  </a:lnTo>
                  <a:lnTo>
                    <a:pt x="2659" y="3165"/>
                  </a:lnTo>
                  <a:lnTo>
                    <a:pt x="2659" y="3169"/>
                  </a:lnTo>
                  <a:lnTo>
                    <a:pt x="2671" y="3177"/>
                  </a:lnTo>
                  <a:lnTo>
                    <a:pt x="2684" y="3177"/>
                  </a:lnTo>
                  <a:lnTo>
                    <a:pt x="2684" y="3169"/>
                  </a:lnTo>
                  <a:lnTo>
                    <a:pt x="2696" y="3169"/>
                  </a:lnTo>
                  <a:lnTo>
                    <a:pt x="2696" y="3164"/>
                  </a:lnTo>
                  <a:lnTo>
                    <a:pt x="2709" y="3179"/>
                  </a:lnTo>
                  <a:lnTo>
                    <a:pt x="2721" y="3179"/>
                  </a:lnTo>
                  <a:lnTo>
                    <a:pt x="2721" y="3162"/>
                  </a:lnTo>
                  <a:lnTo>
                    <a:pt x="2721" y="3169"/>
                  </a:lnTo>
                  <a:lnTo>
                    <a:pt x="2734" y="3179"/>
                  </a:lnTo>
                  <a:lnTo>
                    <a:pt x="2746" y="3179"/>
                  </a:lnTo>
                  <a:lnTo>
                    <a:pt x="2746" y="3175"/>
                  </a:lnTo>
                  <a:lnTo>
                    <a:pt x="2759" y="3175"/>
                  </a:lnTo>
                  <a:lnTo>
                    <a:pt x="2759" y="3167"/>
                  </a:lnTo>
                  <a:lnTo>
                    <a:pt x="2771" y="3167"/>
                  </a:lnTo>
                  <a:lnTo>
                    <a:pt x="2771" y="3165"/>
                  </a:lnTo>
                  <a:lnTo>
                    <a:pt x="2771" y="3167"/>
                  </a:lnTo>
                  <a:lnTo>
                    <a:pt x="2784" y="3179"/>
                  </a:lnTo>
                  <a:lnTo>
                    <a:pt x="2796" y="3179"/>
                  </a:lnTo>
                  <a:lnTo>
                    <a:pt x="2796" y="3164"/>
                  </a:lnTo>
                  <a:lnTo>
                    <a:pt x="2796" y="3165"/>
                  </a:lnTo>
                  <a:lnTo>
                    <a:pt x="2809" y="3174"/>
                  </a:lnTo>
                  <a:lnTo>
                    <a:pt x="2821" y="3174"/>
                  </a:lnTo>
                  <a:lnTo>
                    <a:pt x="2821" y="3162"/>
                  </a:lnTo>
                  <a:lnTo>
                    <a:pt x="2821" y="3169"/>
                  </a:lnTo>
                  <a:lnTo>
                    <a:pt x="2834" y="3177"/>
                  </a:lnTo>
                  <a:lnTo>
                    <a:pt x="2846" y="3177"/>
                  </a:lnTo>
                  <a:lnTo>
                    <a:pt x="2846" y="3172"/>
                  </a:lnTo>
                  <a:lnTo>
                    <a:pt x="2859" y="3174"/>
                  </a:lnTo>
                  <a:lnTo>
                    <a:pt x="2871" y="3174"/>
                  </a:lnTo>
                  <a:lnTo>
                    <a:pt x="2871" y="3170"/>
                  </a:lnTo>
                  <a:lnTo>
                    <a:pt x="2884" y="3170"/>
                  </a:lnTo>
                  <a:lnTo>
                    <a:pt x="2884" y="3169"/>
                  </a:lnTo>
                  <a:lnTo>
                    <a:pt x="2884" y="3174"/>
                  </a:lnTo>
                  <a:lnTo>
                    <a:pt x="2896" y="3177"/>
                  </a:lnTo>
                  <a:lnTo>
                    <a:pt x="2909" y="3177"/>
                  </a:lnTo>
                  <a:lnTo>
                    <a:pt x="2909" y="3172"/>
                  </a:lnTo>
                  <a:lnTo>
                    <a:pt x="2920" y="3172"/>
                  </a:lnTo>
                  <a:lnTo>
                    <a:pt x="2920" y="3170"/>
                  </a:lnTo>
                  <a:lnTo>
                    <a:pt x="2920" y="3172"/>
                  </a:lnTo>
                  <a:lnTo>
                    <a:pt x="2934" y="3180"/>
                  </a:lnTo>
                  <a:lnTo>
                    <a:pt x="2945" y="3180"/>
                  </a:lnTo>
                  <a:lnTo>
                    <a:pt x="2945" y="3169"/>
                  </a:lnTo>
                  <a:lnTo>
                    <a:pt x="2945" y="3172"/>
                  </a:lnTo>
                  <a:lnTo>
                    <a:pt x="2959" y="3179"/>
                  </a:lnTo>
                  <a:lnTo>
                    <a:pt x="2970" y="3179"/>
                  </a:lnTo>
                  <a:lnTo>
                    <a:pt x="2970" y="3174"/>
                  </a:lnTo>
                  <a:lnTo>
                    <a:pt x="2984" y="3174"/>
                  </a:lnTo>
                  <a:lnTo>
                    <a:pt x="2984" y="3172"/>
                  </a:lnTo>
                  <a:lnTo>
                    <a:pt x="2995" y="3172"/>
                  </a:lnTo>
                  <a:lnTo>
                    <a:pt x="2995" y="3170"/>
                  </a:lnTo>
                  <a:lnTo>
                    <a:pt x="3009" y="3170"/>
                  </a:lnTo>
                  <a:lnTo>
                    <a:pt x="3009" y="3159"/>
                  </a:lnTo>
                </a:path>
              </a:pathLst>
            </a:custGeom>
            <a:noFill/>
            <a:ln w="11113">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21621" name="Rectangle 114"/>
            <p:cNvSpPr>
              <a:spLocks noChangeArrowheads="1"/>
            </p:cNvSpPr>
            <p:nvPr/>
          </p:nvSpPr>
          <p:spPr bwMode="auto">
            <a:xfrm>
              <a:off x="3532" y="612"/>
              <a:ext cx="278"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en-US" altLang="cs-CZ" sz="900">
                  <a:solidFill>
                    <a:srgbClr val="FF3300"/>
                  </a:solidFill>
                </a:rPr>
                <a:t>1969.88</a:t>
              </a:r>
              <a:endParaRPr lang="en-US" altLang="cs-CZ" sz="2400">
                <a:solidFill>
                  <a:srgbClr val="FF3300"/>
                </a:solidFill>
                <a:latin typeface="Times New Roman" panose="02020603050405020304" pitchFamily="18" charset="0"/>
              </a:endParaRPr>
            </a:p>
          </p:txBody>
        </p:sp>
        <p:sp>
          <p:nvSpPr>
            <p:cNvPr id="21622" name="Rectangle 115"/>
            <p:cNvSpPr>
              <a:spLocks noChangeArrowheads="1"/>
            </p:cNvSpPr>
            <p:nvPr/>
          </p:nvSpPr>
          <p:spPr bwMode="auto">
            <a:xfrm>
              <a:off x="3536" y="701"/>
              <a:ext cx="281"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en-US" altLang="cs-CZ" sz="900" b="0">
                  <a:solidFill>
                    <a:srgbClr val="FF3300"/>
                  </a:solidFill>
                </a:rPr>
                <a:t>152-166</a:t>
              </a:r>
              <a:endParaRPr lang="en-US" altLang="cs-CZ" sz="2400" b="0">
                <a:solidFill>
                  <a:srgbClr val="FF3300"/>
                </a:solidFill>
                <a:latin typeface="Times New Roman" panose="02020603050405020304" pitchFamily="18" charset="0"/>
              </a:endParaRPr>
            </a:p>
          </p:txBody>
        </p:sp>
        <p:sp>
          <p:nvSpPr>
            <p:cNvPr id="21623" name="Line 116"/>
            <p:cNvSpPr>
              <a:spLocks noChangeShapeType="1"/>
            </p:cNvSpPr>
            <p:nvPr/>
          </p:nvSpPr>
          <p:spPr bwMode="auto">
            <a:xfrm>
              <a:off x="3661" y="792"/>
              <a:ext cx="1" cy="19"/>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1624" name="Line 117"/>
            <p:cNvSpPr>
              <a:spLocks noChangeShapeType="1"/>
            </p:cNvSpPr>
            <p:nvPr/>
          </p:nvSpPr>
          <p:spPr bwMode="auto">
            <a:xfrm flipV="1">
              <a:off x="3661" y="1312"/>
              <a:ext cx="1" cy="19"/>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1625" name="Rectangle 118"/>
            <p:cNvSpPr>
              <a:spLocks noChangeArrowheads="1"/>
            </p:cNvSpPr>
            <p:nvPr/>
          </p:nvSpPr>
          <p:spPr bwMode="auto">
            <a:xfrm>
              <a:off x="4462" y="1968"/>
              <a:ext cx="277"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en-US" altLang="cs-CZ" sz="900">
                  <a:solidFill>
                    <a:srgbClr val="FF3300"/>
                  </a:solidFill>
                </a:rPr>
                <a:t>2097.97</a:t>
              </a:r>
              <a:endParaRPr lang="en-US" altLang="cs-CZ" sz="2400">
                <a:solidFill>
                  <a:srgbClr val="FF3300"/>
                </a:solidFill>
                <a:latin typeface="Times New Roman" panose="02020603050405020304" pitchFamily="18" charset="0"/>
              </a:endParaRPr>
            </a:p>
          </p:txBody>
        </p:sp>
        <p:sp>
          <p:nvSpPr>
            <p:cNvPr id="21626" name="Rectangle 119"/>
            <p:cNvSpPr>
              <a:spLocks noChangeArrowheads="1"/>
            </p:cNvSpPr>
            <p:nvPr/>
          </p:nvSpPr>
          <p:spPr bwMode="auto">
            <a:xfrm>
              <a:off x="4455" y="2056"/>
              <a:ext cx="282"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en-US" altLang="cs-CZ" sz="900" b="0">
                  <a:solidFill>
                    <a:srgbClr val="FF3300"/>
                  </a:solidFill>
                </a:rPr>
                <a:t>151-166</a:t>
              </a:r>
              <a:endParaRPr lang="en-US" altLang="cs-CZ" sz="2400" b="0">
                <a:solidFill>
                  <a:srgbClr val="FF3300"/>
                </a:solidFill>
                <a:latin typeface="Times New Roman" panose="02020603050405020304" pitchFamily="18" charset="0"/>
              </a:endParaRPr>
            </a:p>
          </p:txBody>
        </p:sp>
        <p:sp>
          <p:nvSpPr>
            <p:cNvPr id="21627" name="Line 120"/>
            <p:cNvSpPr>
              <a:spLocks noChangeShapeType="1"/>
            </p:cNvSpPr>
            <p:nvPr/>
          </p:nvSpPr>
          <p:spPr bwMode="auto">
            <a:xfrm>
              <a:off x="4581" y="2148"/>
              <a:ext cx="1" cy="19"/>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1628" name="Line 121"/>
            <p:cNvSpPr>
              <a:spLocks noChangeShapeType="1"/>
            </p:cNvSpPr>
            <p:nvPr/>
          </p:nvSpPr>
          <p:spPr bwMode="auto">
            <a:xfrm flipV="1">
              <a:off x="4581" y="2467"/>
              <a:ext cx="1" cy="18"/>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1629" name="Rectangle 122"/>
            <p:cNvSpPr>
              <a:spLocks noChangeArrowheads="1"/>
            </p:cNvSpPr>
            <p:nvPr/>
          </p:nvSpPr>
          <p:spPr bwMode="auto">
            <a:xfrm>
              <a:off x="1908" y="3448"/>
              <a:ext cx="278"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en-US" altLang="cs-CZ" sz="900">
                  <a:solidFill>
                    <a:srgbClr val="000000"/>
                  </a:solidFill>
                </a:rPr>
                <a:t>1743.73</a:t>
              </a:r>
              <a:endParaRPr lang="en-US" altLang="cs-CZ" sz="2400">
                <a:latin typeface="Times New Roman" panose="02020603050405020304" pitchFamily="18" charset="0"/>
              </a:endParaRPr>
            </a:p>
          </p:txBody>
        </p:sp>
        <p:sp>
          <p:nvSpPr>
            <p:cNvPr id="21630" name="Rectangle 123"/>
            <p:cNvSpPr>
              <a:spLocks noChangeArrowheads="1"/>
            </p:cNvSpPr>
            <p:nvPr/>
          </p:nvSpPr>
          <p:spPr bwMode="auto">
            <a:xfrm>
              <a:off x="988" y="3257"/>
              <a:ext cx="278"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en-US" altLang="cs-CZ" sz="900">
                  <a:solidFill>
                    <a:srgbClr val="000000"/>
                  </a:solidFill>
                </a:rPr>
                <a:t>1625.66</a:t>
              </a:r>
              <a:endParaRPr lang="en-US" altLang="cs-CZ" sz="2400">
                <a:latin typeface="Times New Roman" panose="02020603050405020304" pitchFamily="18" charset="0"/>
              </a:endParaRPr>
            </a:p>
          </p:txBody>
        </p:sp>
        <p:sp>
          <p:nvSpPr>
            <p:cNvPr id="21631" name="Rectangle 124"/>
            <p:cNvSpPr>
              <a:spLocks noChangeArrowheads="1"/>
            </p:cNvSpPr>
            <p:nvPr/>
          </p:nvSpPr>
          <p:spPr bwMode="auto">
            <a:xfrm>
              <a:off x="2712" y="3226"/>
              <a:ext cx="278"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en-US" altLang="cs-CZ" sz="900">
                  <a:solidFill>
                    <a:srgbClr val="000000"/>
                  </a:solidFill>
                </a:rPr>
                <a:t>1856.80</a:t>
              </a:r>
              <a:endParaRPr lang="en-US" altLang="cs-CZ" sz="2400">
                <a:latin typeface="Times New Roman" panose="02020603050405020304" pitchFamily="18" charset="0"/>
              </a:endParaRPr>
            </a:p>
          </p:txBody>
        </p:sp>
        <p:sp>
          <p:nvSpPr>
            <p:cNvPr id="21632" name="Rectangle 125"/>
            <p:cNvSpPr>
              <a:spLocks noChangeArrowheads="1"/>
            </p:cNvSpPr>
            <p:nvPr/>
          </p:nvSpPr>
          <p:spPr bwMode="auto">
            <a:xfrm>
              <a:off x="1188" y="3064"/>
              <a:ext cx="278"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en-US" altLang="cs-CZ" sz="900">
                  <a:solidFill>
                    <a:srgbClr val="000000"/>
                  </a:solidFill>
                </a:rPr>
                <a:t>1642.67</a:t>
              </a:r>
              <a:endParaRPr lang="en-US" altLang="cs-CZ" sz="2400">
                <a:latin typeface="Times New Roman" panose="02020603050405020304" pitchFamily="18" charset="0"/>
              </a:endParaRPr>
            </a:p>
          </p:txBody>
        </p:sp>
        <p:sp>
          <p:nvSpPr>
            <p:cNvPr id="21633" name="Rectangle 126"/>
            <p:cNvSpPr>
              <a:spLocks noChangeArrowheads="1"/>
            </p:cNvSpPr>
            <p:nvPr/>
          </p:nvSpPr>
          <p:spPr bwMode="auto">
            <a:xfrm>
              <a:off x="3952" y="3162"/>
              <a:ext cx="278"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en-US" altLang="cs-CZ" sz="900">
                  <a:solidFill>
                    <a:srgbClr val="000000"/>
                  </a:solidFill>
                </a:rPr>
                <a:t>2027.93</a:t>
              </a:r>
              <a:endParaRPr lang="en-US" altLang="cs-CZ" sz="2400">
                <a:latin typeface="Times New Roman" panose="02020603050405020304" pitchFamily="18" charset="0"/>
              </a:endParaRPr>
            </a:p>
          </p:txBody>
        </p:sp>
        <p:sp>
          <p:nvSpPr>
            <p:cNvPr id="21634" name="Rectangle 127"/>
            <p:cNvSpPr>
              <a:spLocks noChangeArrowheads="1"/>
            </p:cNvSpPr>
            <p:nvPr/>
          </p:nvSpPr>
          <p:spPr bwMode="auto">
            <a:xfrm>
              <a:off x="3894" y="1788"/>
              <a:ext cx="1435" cy="2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en-US" altLang="cs-CZ" sz="1400" b="0">
                  <a:solidFill>
                    <a:srgbClr val="FF3300"/>
                  </a:solidFill>
                </a:rPr>
                <a:t>KLLTQDWVQENYLEYR</a:t>
              </a:r>
            </a:p>
          </p:txBody>
        </p:sp>
        <p:sp>
          <p:nvSpPr>
            <p:cNvPr id="21635" name="Rectangle 128"/>
            <p:cNvSpPr>
              <a:spLocks noChangeArrowheads="1"/>
            </p:cNvSpPr>
            <p:nvPr/>
          </p:nvSpPr>
          <p:spPr bwMode="auto">
            <a:xfrm>
              <a:off x="3054" y="426"/>
              <a:ext cx="1354" cy="2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en-US" altLang="cs-CZ" sz="1400" b="0">
                  <a:solidFill>
                    <a:srgbClr val="FF3300"/>
                  </a:solidFill>
                </a:rPr>
                <a:t>LLTQDWVQENYLEYR</a:t>
              </a:r>
            </a:p>
          </p:txBody>
        </p:sp>
        <p:grpSp>
          <p:nvGrpSpPr>
            <p:cNvPr id="21636" name="Group 129"/>
            <p:cNvGrpSpPr>
              <a:grpSpLocks/>
            </p:cNvGrpSpPr>
            <p:nvPr/>
          </p:nvGrpSpPr>
          <p:grpSpPr bwMode="auto">
            <a:xfrm>
              <a:off x="2329" y="2784"/>
              <a:ext cx="1271" cy="472"/>
              <a:chOff x="2329" y="2784"/>
              <a:chExt cx="1271" cy="472"/>
            </a:xfrm>
          </p:grpSpPr>
          <p:sp>
            <p:nvSpPr>
              <p:cNvPr id="21653" name="Rectangle 130"/>
              <p:cNvSpPr>
                <a:spLocks noChangeArrowheads="1"/>
              </p:cNvSpPr>
              <p:nvPr/>
            </p:nvSpPr>
            <p:spPr bwMode="auto">
              <a:xfrm>
                <a:off x="2329" y="3062"/>
                <a:ext cx="1120" cy="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en-US" altLang="cs-CZ" b="0">
                    <a:solidFill>
                      <a:schemeClr val="accent2"/>
                    </a:solidFill>
                  </a:rPr>
                  <a:t>LTQDWVQENYLEYR</a:t>
                </a:r>
              </a:p>
            </p:txBody>
          </p:sp>
          <p:grpSp>
            <p:nvGrpSpPr>
              <p:cNvPr id="21654" name="Group 131"/>
              <p:cNvGrpSpPr>
                <a:grpSpLocks/>
              </p:cNvGrpSpPr>
              <p:nvPr/>
            </p:nvGrpSpPr>
            <p:grpSpPr bwMode="auto">
              <a:xfrm>
                <a:off x="2880" y="2784"/>
                <a:ext cx="720" cy="216"/>
                <a:chOff x="2880" y="3270"/>
                <a:chExt cx="720" cy="216"/>
              </a:xfrm>
            </p:grpSpPr>
            <p:sp>
              <p:nvSpPr>
                <p:cNvPr id="21655" name="Line 132"/>
                <p:cNvSpPr>
                  <a:spLocks noChangeShapeType="1"/>
                </p:cNvSpPr>
                <p:nvPr/>
              </p:nvSpPr>
              <p:spPr bwMode="auto">
                <a:xfrm>
                  <a:off x="2880" y="3456"/>
                  <a:ext cx="720"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21656" name="Text Box 133"/>
                <p:cNvSpPr txBox="1">
                  <a:spLocks noChangeArrowheads="1"/>
                </p:cNvSpPr>
                <p:nvPr/>
              </p:nvSpPr>
              <p:spPr bwMode="auto">
                <a:xfrm>
                  <a:off x="3110" y="3270"/>
                  <a:ext cx="236" cy="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en-US" altLang="cs-CZ" sz="1400" b="0">
                      <a:solidFill>
                        <a:schemeClr val="accent2"/>
                      </a:solidFill>
                      <a:latin typeface="Times New Roman" panose="02020603050405020304" pitchFamily="18" charset="0"/>
                    </a:rPr>
                    <a:t>-L</a:t>
                  </a:r>
                </a:p>
              </p:txBody>
            </p:sp>
          </p:grpSp>
        </p:grpSp>
        <p:grpSp>
          <p:nvGrpSpPr>
            <p:cNvPr id="21637" name="Group 134"/>
            <p:cNvGrpSpPr>
              <a:grpSpLocks/>
            </p:cNvGrpSpPr>
            <p:nvPr/>
          </p:nvGrpSpPr>
          <p:grpSpPr bwMode="auto">
            <a:xfrm>
              <a:off x="1566" y="2304"/>
              <a:ext cx="2034" cy="1178"/>
              <a:chOff x="1566" y="2304"/>
              <a:chExt cx="2034" cy="1178"/>
            </a:xfrm>
          </p:grpSpPr>
          <p:sp>
            <p:nvSpPr>
              <p:cNvPr id="21649" name="Rectangle 135"/>
              <p:cNvSpPr>
                <a:spLocks noChangeArrowheads="1"/>
              </p:cNvSpPr>
              <p:nvPr/>
            </p:nvSpPr>
            <p:spPr bwMode="auto">
              <a:xfrm>
                <a:off x="1566" y="3288"/>
                <a:ext cx="1064" cy="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en-US" altLang="cs-CZ" b="0">
                    <a:solidFill>
                      <a:schemeClr val="accent2"/>
                    </a:solidFill>
                  </a:rPr>
                  <a:t>TQDWVQENYLEYR</a:t>
                </a:r>
              </a:p>
            </p:txBody>
          </p:sp>
          <p:grpSp>
            <p:nvGrpSpPr>
              <p:cNvPr id="21650" name="Group 136"/>
              <p:cNvGrpSpPr>
                <a:grpSpLocks/>
              </p:cNvGrpSpPr>
              <p:nvPr/>
            </p:nvGrpSpPr>
            <p:grpSpPr bwMode="auto">
              <a:xfrm>
                <a:off x="2064" y="2304"/>
                <a:ext cx="1536" cy="216"/>
                <a:chOff x="2064" y="2304"/>
                <a:chExt cx="1536" cy="216"/>
              </a:xfrm>
            </p:grpSpPr>
            <p:sp>
              <p:nvSpPr>
                <p:cNvPr id="21651" name="Line 137"/>
                <p:cNvSpPr>
                  <a:spLocks noChangeShapeType="1"/>
                </p:cNvSpPr>
                <p:nvPr/>
              </p:nvSpPr>
              <p:spPr bwMode="auto">
                <a:xfrm>
                  <a:off x="2064" y="2490"/>
                  <a:ext cx="1536"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21652" name="Text Box 138"/>
                <p:cNvSpPr txBox="1">
                  <a:spLocks noChangeArrowheads="1"/>
                </p:cNvSpPr>
                <p:nvPr/>
              </p:nvSpPr>
              <p:spPr bwMode="auto">
                <a:xfrm>
                  <a:off x="2638" y="2304"/>
                  <a:ext cx="308" cy="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en-US" altLang="cs-CZ" sz="1400" b="0">
                      <a:solidFill>
                        <a:schemeClr val="accent2"/>
                      </a:solidFill>
                      <a:latin typeface="Times New Roman" panose="02020603050405020304" pitchFamily="18" charset="0"/>
                    </a:rPr>
                    <a:t>-LL</a:t>
                  </a:r>
                </a:p>
              </p:txBody>
            </p:sp>
          </p:grpSp>
        </p:grpSp>
        <p:grpSp>
          <p:nvGrpSpPr>
            <p:cNvPr id="21638" name="Group 139"/>
            <p:cNvGrpSpPr>
              <a:grpSpLocks/>
            </p:cNvGrpSpPr>
            <p:nvPr/>
          </p:nvGrpSpPr>
          <p:grpSpPr bwMode="auto">
            <a:xfrm>
              <a:off x="3708" y="2784"/>
              <a:ext cx="816" cy="216"/>
              <a:chOff x="3708" y="2784"/>
              <a:chExt cx="816" cy="216"/>
            </a:xfrm>
          </p:grpSpPr>
          <p:sp>
            <p:nvSpPr>
              <p:cNvPr id="21647" name="Line 140"/>
              <p:cNvSpPr>
                <a:spLocks noChangeShapeType="1"/>
              </p:cNvSpPr>
              <p:nvPr/>
            </p:nvSpPr>
            <p:spPr bwMode="auto">
              <a:xfrm>
                <a:off x="3708" y="2970"/>
                <a:ext cx="816" cy="0"/>
              </a:xfrm>
              <a:prstGeom prst="line">
                <a:avLst/>
              </a:prstGeom>
              <a:noFill/>
              <a:ln w="9525">
                <a:solidFill>
                  <a:srgbClr val="FF33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21648" name="Text Box 141"/>
              <p:cNvSpPr txBox="1">
                <a:spLocks noChangeArrowheads="1"/>
              </p:cNvSpPr>
              <p:nvPr/>
            </p:nvSpPr>
            <p:spPr bwMode="auto">
              <a:xfrm>
                <a:off x="3969" y="2784"/>
                <a:ext cx="250" cy="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en-US" altLang="cs-CZ" sz="1400" b="0">
                    <a:solidFill>
                      <a:srgbClr val="FF3300"/>
                    </a:solidFill>
                    <a:latin typeface="Times New Roman" panose="02020603050405020304" pitchFamily="18" charset="0"/>
                  </a:rPr>
                  <a:t>-K</a:t>
                </a:r>
              </a:p>
            </p:txBody>
          </p:sp>
        </p:grpSp>
        <p:grpSp>
          <p:nvGrpSpPr>
            <p:cNvPr id="21639" name="Group 142"/>
            <p:cNvGrpSpPr>
              <a:grpSpLocks/>
            </p:cNvGrpSpPr>
            <p:nvPr/>
          </p:nvGrpSpPr>
          <p:grpSpPr bwMode="auto">
            <a:xfrm>
              <a:off x="720" y="1812"/>
              <a:ext cx="2874" cy="1490"/>
              <a:chOff x="720" y="1812"/>
              <a:chExt cx="2874" cy="1490"/>
            </a:xfrm>
          </p:grpSpPr>
          <p:sp>
            <p:nvSpPr>
              <p:cNvPr id="21642" name="Rectangle 143"/>
              <p:cNvSpPr>
                <a:spLocks noChangeArrowheads="1"/>
              </p:cNvSpPr>
              <p:nvPr/>
            </p:nvSpPr>
            <p:spPr bwMode="auto">
              <a:xfrm>
                <a:off x="870" y="2904"/>
                <a:ext cx="1000" cy="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en-US" altLang="cs-CZ" b="0">
                    <a:solidFill>
                      <a:schemeClr val="accent2"/>
                    </a:solidFill>
                  </a:rPr>
                  <a:t>QDWVQENYLEYR</a:t>
                </a:r>
              </a:p>
            </p:txBody>
          </p:sp>
          <p:grpSp>
            <p:nvGrpSpPr>
              <p:cNvPr id="21643" name="Group 144"/>
              <p:cNvGrpSpPr>
                <a:grpSpLocks/>
              </p:cNvGrpSpPr>
              <p:nvPr/>
            </p:nvGrpSpPr>
            <p:grpSpPr bwMode="auto">
              <a:xfrm>
                <a:off x="1290" y="1812"/>
                <a:ext cx="2304" cy="216"/>
                <a:chOff x="1290" y="1812"/>
                <a:chExt cx="2304" cy="216"/>
              </a:xfrm>
            </p:grpSpPr>
            <p:sp>
              <p:nvSpPr>
                <p:cNvPr id="21645" name="Line 145"/>
                <p:cNvSpPr>
                  <a:spLocks noChangeShapeType="1"/>
                </p:cNvSpPr>
                <p:nvPr/>
              </p:nvSpPr>
              <p:spPr bwMode="auto">
                <a:xfrm>
                  <a:off x="1290" y="2010"/>
                  <a:ext cx="2304"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21646" name="Text Box 146"/>
                <p:cNvSpPr txBox="1">
                  <a:spLocks noChangeArrowheads="1"/>
                </p:cNvSpPr>
                <p:nvPr/>
              </p:nvSpPr>
              <p:spPr bwMode="auto">
                <a:xfrm>
                  <a:off x="2256" y="1812"/>
                  <a:ext cx="381" cy="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en-US" altLang="cs-CZ" sz="1400" b="0">
                      <a:solidFill>
                        <a:schemeClr val="accent2"/>
                      </a:solidFill>
                      <a:latin typeface="Times New Roman" panose="02020603050405020304" pitchFamily="18" charset="0"/>
                    </a:rPr>
                    <a:t>-LLT</a:t>
                  </a:r>
                </a:p>
              </p:txBody>
            </p:sp>
          </p:grpSp>
          <p:sp>
            <p:nvSpPr>
              <p:cNvPr id="21644" name="Rectangle 147"/>
              <p:cNvSpPr>
                <a:spLocks noChangeArrowheads="1"/>
              </p:cNvSpPr>
              <p:nvPr/>
            </p:nvSpPr>
            <p:spPr bwMode="auto">
              <a:xfrm>
                <a:off x="720" y="3108"/>
                <a:ext cx="528" cy="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en-US" altLang="cs-CZ" b="0">
                    <a:solidFill>
                      <a:schemeClr val="accent2"/>
                    </a:solidFill>
                  </a:rPr>
                  <a:t>Pyro-Glu</a:t>
                </a:r>
              </a:p>
            </p:txBody>
          </p:sp>
        </p:grpSp>
        <p:sp>
          <p:nvSpPr>
            <p:cNvPr id="21640" name="Text Box 148"/>
            <p:cNvSpPr txBox="1">
              <a:spLocks noChangeArrowheads="1"/>
            </p:cNvSpPr>
            <p:nvPr/>
          </p:nvSpPr>
          <p:spPr bwMode="auto">
            <a:xfrm>
              <a:off x="976" y="754"/>
              <a:ext cx="2182" cy="4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cs-CZ" altLang="cs-CZ" sz="1800">
                  <a:latin typeface="Times New Roman" panose="02020603050405020304" pitchFamily="18" charset="0"/>
                </a:rPr>
                <a:t>example of unspecific digestion</a:t>
              </a:r>
            </a:p>
            <a:p>
              <a:pPr eaLnBrk="1" hangingPunct="1"/>
              <a:r>
                <a:rPr lang="en-US" altLang="cs-CZ" sz="1600" b="0">
                  <a:latin typeface="Times New Roman" panose="02020603050405020304" pitchFamily="18" charset="0"/>
                </a:rPr>
                <a:t>MALDI-MS (</a:t>
              </a:r>
              <a:r>
                <a:rPr lang="cs-CZ" altLang="cs-CZ" sz="1600" b="0">
                  <a:latin typeface="Times New Roman" panose="02020603050405020304" pitchFamily="18" charset="0"/>
                </a:rPr>
                <a:t>spectrum detail)</a:t>
              </a:r>
              <a:endParaRPr lang="en-US" altLang="cs-CZ" sz="1600" b="0">
                <a:latin typeface="Times New Roman" panose="02020603050405020304" pitchFamily="18" charset="0"/>
              </a:endParaRPr>
            </a:p>
          </p:txBody>
        </p:sp>
        <p:sp>
          <p:nvSpPr>
            <p:cNvPr id="21641" name="Text Box 149"/>
            <p:cNvSpPr txBox="1">
              <a:spLocks noChangeArrowheads="1"/>
            </p:cNvSpPr>
            <p:nvPr/>
          </p:nvSpPr>
          <p:spPr bwMode="auto">
            <a:xfrm>
              <a:off x="2658" y="4032"/>
              <a:ext cx="3121" cy="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cs-CZ" altLang="cs-CZ" b="0" i="1">
                  <a:latin typeface="Times New Roman" panose="02020603050405020304" pitchFamily="18" charset="0"/>
                </a:rPr>
                <a:t>Sequence of unspecifically digested peptides verified by MALDI-MS</a:t>
              </a:r>
              <a:r>
                <a:rPr lang="en-US" altLang="cs-CZ" b="0" i="1">
                  <a:latin typeface="Times New Roman" panose="02020603050405020304" pitchFamily="18" charset="0"/>
                </a:rPr>
                <a:t>/</a:t>
              </a:r>
              <a:r>
                <a:rPr lang="cs-CZ" altLang="cs-CZ" b="0" i="1">
                  <a:latin typeface="Times New Roman" panose="02020603050405020304" pitchFamily="18" charset="0"/>
                </a:rPr>
                <a:t>MS</a:t>
              </a:r>
              <a:endParaRPr lang="en-US" altLang="cs-CZ" b="0" i="1">
                <a:latin typeface="Times New Roman" panose="02020603050405020304" pitchFamily="18" charset="0"/>
              </a:endParaRPr>
            </a:p>
          </p:txBody>
        </p:sp>
      </p:grpSp>
      <p:grpSp>
        <p:nvGrpSpPr>
          <p:cNvPr id="21507" name="Group 151"/>
          <p:cNvGrpSpPr>
            <a:grpSpLocks/>
          </p:cNvGrpSpPr>
          <p:nvPr/>
        </p:nvGrpSpPr>
        <p:grpSpPr bwMode="auto">
          <a:xfrm>
            <a:off x="3059113" y="260350"/>
            <a:ext cx="3429000" cy="720725"/>
            <a:chOff x="1824" y="480"/>
            <a:chExt cx="2160" cy="672"/>
          </a:xfrm>
        </p:grpSpPr>
        <p:sp>
          <p:nvSpPr>
            <p:cNvPr id="179352" name="AutoShape 152"/>
            <p:cNvSpPr>
              <a:spLocks noChangeArrowheads="1"/>
            </p:cNvSpPr>
            <p:nvPr/>
          </p:nvSpPr>
          <p:spPr bwMode="auto">
            <a:xfrm>
              <a:off x="1824" y="480"/>
              <a:ext cx="2160" cy="672"/>
            </a:xfrm>
            <a:prstGeom prst="roundRect">
              <a:avLst>
                <a:gd name="adj" fmla="val 16667"/>
              </a:avLst>
            </a:prstGeom>
            <a:gradFill rotWithShape="0">
              <a:gsLst>
                <a:gs pos="0">
                  <a:schemeClr val="hlink">
                    <a:gamma/>
                    <a:shade val="46275"/>
                    <a:invGamma/>
                  </a:schemeClr>
                </a:gs>
                <a:gs pos="50000">
                  <a:schemeClr val="hlink"/>
                </a:gs>
                <a:gs pos="100000">
                  <a:schemeClr val="hlink">
                    <a:gamma/>
                    <a:shade val="46275"/>
                    <a:invGamma/>
                  </a:schemeClr>
                </a:gs>
              </a:gsLst>
              <a:lin ang="5400000" scaled="1"/>
            </a:gradFill>
            <a:ln w="9525">
              <a:round/>
              <a:headEnd/>
              <a:tailEnd/>
            </a:ln>
            <a:effectLst/>
            <a:scene3d>
              <a:camera prst="legacyPerspectiveTopRight"/>
              <a:lightRig rig="legacyFlat3" dir="b"/>
            </a:scene3d>
            <a:sp3d extrusionH="887400" prstMaterial="legacyMatte">
              <a:bevelT w="13500" h="13500" prst="angle"/>
              <a:bevelB w="13500" h="13500" prst="angle"/>
              <a:extrusionClr>
                <a:schemeClr val="hlink"/>
              </a:extrusionClr>
              <a:contourClr>
                <a:schemeClr val="hlink"/>
              </a:contourClr>
            </a:sp3d>
            <a:extLst>
              <a:ext uri="{AF507438-7753-43E0-B8FC-AC1667EBCBE1}">
                <a14:hiddenEffects xmlns:a14="http://schemas.microsoft.com/office/drawing/2010/main">
                  <a:effectLst>
                    <a:outerShdw dist="107763" dir="18900000" algn="ctr" rotWithShape="0">
                      <a:schemeClr val="bg2"/>
                    </a:outerShdw>
                  </a:effectLst>
                </a14:hiddenEffects>
              </a:ext>
            </a:extLst>
          </p:spPr>
          <p:txBody>
            <a:bodyPr wrap="none" anchor="ctr">
              <a:flatTx/>
            </a:bodyPr>
            <a:lstStyle/>
            <a:p>
              <a:pPr eaLnBrk="1" hangingPunct="1">
                <a:defRPr/>
              </a:pPr>
              <a:endParaRPr lang="cs-CZ"/>
            </a:p>
          </p:txBody>
        </p:sp>
        <p:sp>
          <p:nvSpPr>
            <p:cNvPr id="21510" name="Text Box 153"/>
            <p:cNvSpPr txBox="1">
              <a:spLocks noChangeArrowheads="1"/>
            </p:cNvSpPr>
            <p:nvPr/>
          </p:nvSpPr>
          <p:spPr bwMode="auto">
            <a:xfrm>
              <a:off x="2221" y="664"/>
              <a:ext cx="1402" cy="4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457200" indent="-457200">
                <a:defRPr sz="1200" b="1">
                  <a:solidFill>
                    <a:schemeClr val="tx1"/>
                  </a:solidFill>
                  <a:latin typeface="Arial" panose="020B0604020202020204" pitchFamily="34" charset="0"/>
                </a:defRPr>
              </a:lvl1pPr>
              <a:lvl2pPr marL="914400" indent="-457200">
                <a:defRPr sz="1200" b="1">
                  <a:solidFill>
                    <a:schemeClr val="tx1"/>
                  </a:solidFill>
                  <a:latin typeface="Arial" panose="020B0604020202020204" pitchFamily="34" charset="0"/>
                </a:defRPr>
              </a:lvl2pPr>
              <a:lvl3pPr marL="1371600" indent="-457200">
                <a:defRPr sz="1200" b="1">
                  <a:solidFill>
                    <a:schemeClr val="tx1"/>
                  </a:solidFill>
                  <a:latin typeface="Arial" panose="020B0604020202020204" pitchFamily="34" charset="0"/>
                </a:defRPr>
              </a:lvl3pPr>
              <a:lvl4pPr marL="1943100" indent="-457200">
                <a:defRPr sz="1200" b="1">
                  <a:solidFill>
                    <a:schemeClr val="tx1"/>
                  </a:solidFill>
                  <a:latin typeface="Arial" panose="020B0604020202020204" pitchFamily="34" charset="0"/>
                </a:defRPr>
              </a:lvl4pPr>
              <a:lvl5pPr marL="2590800" indent="-457200">
                <a:defRPr sz="1200" b="1">
                  <a:solidFill>
                    <a:schemeClr val="tx1"/>
                  </a:solidFill>
                  <a:latin typeface="Arial" panose="020B0604020202020204" pitchFamily="34" charset="0"/>
                </a:defRPr>
              </a:lvl5pPr>
              <a:lvl6pPr marL="3048000" indent="-457200" eaLnBrk="0" fontAlgn="base" hangingPunct="0">
                <a:spcBef>
                  <a:spcPct val="0"/>
                </a:spcBef>
                <a:spcAft>
                  <a:spcPct val="0"/>
                </a:spcAft>
                <a:defRPr sz="1200" b="1">
                  <a:solidFill>
                    <a:schemeClr val="tx1"/>
                  </a:solidFill>
                  <a:latin typeface="Arial" panose="020B0604020202020204" pitchFamily="34" charset="0"/>
                </a:defRPr>
              </a:lvl6pPr>
              <a:lvl7pPr marL="3505200" indent="-457200" eaLnBrk="0" fontAlgn="base" hangingPunct="0">
                <a:spcBef>
                  <a:spcPct val="0"/>
                </a:spcBef>
                <a:spcAft>
                  <a:spcPct val="0"/>
                </a:spcAft>
                <a:defRPr sz="1200" b="1">
                  <a:solidFill>
                    <a:schemeClr val="tx1"/>
                  </a:solidFill>
                  <a:latin typeface="Arial" panose="020B0604020202020204" pitchFamily="34" charset="0"/>
                </a:defRPr>
              </a:lvl7pPr>
              <a:lvl8pPr marL="3962400" indent="-457200" eaLnBrk="0" fontAlgn="base" hangingPunct="0">
                <a:spcBef>
                  <a:spcPct val="0"/>
                </a:spcBef>
                <a:spcAft>
                  <a:spcPct val="0"/>
                </a:spcAft>
                <a:defRPr sz="1200" b="1">
                  <a:solidFill>
                    <a:schemeClr val="tx1"/>
                  </a:solidFill>
                  <a:latin typeface="Arial" panose="020B0604020202020204" pitchFamily="34" charset="0"/>
                </a:defRPr>
              </a:lvl8pPr>
              <a:lvl9pPr marL="4419600" indent="-457200" eaLnBrk="0" fontAlgn="base" hangingPunct="0">
                <a:spcBef>
                  <a:spcPct val="0"/>
                </a:spcBef>
                <a:spcAft>
                  <a:spcPct val="0"/>
                </a:spcAft>
                <a:defRPr sz="1200" b="1">
                  <a:solidFill>
                    <a:schemeClr val="tx1"/>
                  </a:solidFill>
                  <a:latin typeface="Arial" panose="020B0604020202020204" pitchFamily="34" charset="0"/>
                </a:defRPr>
              </a:lvl9pPr>
            </a:lstStyle>
            <a:p>
              <a:pPr algn="ctr" eaLnBrk="1" hangingPunct="1"/>
              <a:r>
                <a:rPr lang="cs-CZ" altLang="cs-CZ" sz="2200">
                  <a:latin typeface="Times New Roman" panose="02020603050405020304" pitchFamily="18" charset="0"/>
                </a:rPr>
                <a:t>Tryptic digestion</a:t>
              </a:r>
            </a:p>
          </p:txBody>
        </p:sp>
      </p:grpSp>
      <p:sp>
        <p:nvSpPr>
          <p:cNvPr id="21508" name="Text Box 154"/>
          <p:cNvSpPr txBox="1">
            <a:spLocks noChangeArrowheads="1"/>
          </p:cNvSpPr>
          <p:nvPr/>
        </p:nvSpPr>
        <p:spPr bwMode="auto">
          <a:xfrm>
            <a:off x="7907338" y="188913"/>
            <a:ext cx="8763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en-US" altLang="cs-CZ" sz="2000">
                <a:latin typeface="Times New Roman" panose="02020603050405020304" pitchFamily="18" charset="0"/>
              </a:rPr>
              <a:t>C7250</a:t>
            </a:r>
            <a:endParaRPr lang="cs-CZ" altLang="cs-CZ" sz="2000">
              <a:latin typeface="Times New Roman" panose="02020603050405020304" pitchFamily="18"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4" descr="20040715003_Cmeliak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522288"/>
            <a:ext cx="8280400" cy="564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2"/>
          <p:cNvSpPr txBox="1">
            <a:spLocks noChangeArrowheads="1"/>
          </p:cNvSpPr>
          <p:nvPr/>
        </p:nvSpPr>
        <p:spPr bwMode="auto">
          <a:xfrm>
            <a:off x="1187624" y="2852936"/>
            <a:ext cx="6821098"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algn="ctr" eaLnBrk="1" hangingPunct="1"/>
            <a:r>
              <a:rPr lang="cs-CZ" altLang="cs-CZ" sz="2800">
                <a:latin typeface="Berlin Sans FB Demi" panose="020E0802020502020306" pitchFamily="34" charset="0"/>
              </a:rPr>
              <a:t>Basic methods of protein characterization</a:t>
            </a:r>
          </a:p>
          <a:p>
            <a:pPr algn="ctr" eaLnBrk="1" hangingPunct="1"/>
            <a:r>
              <a:rPr lang="cs-CZ" altLang="cs-CZ" sz="2800" b="0">
                <a:latin typeface="Berlin Sans FB Demi" panose="020E0802020502020306" pitchFamily="34" charset="0"/>
              </a:rPr>
              <a:t>by mass spectrometry</a:t>
            </a:r>
            <a:endParaRPr lang="en-US" altLang="cs-CZ" sz="2800" b="0">
              <a:latin typeface="Berlin Sans FB Demi" panose="020E0802020502020306" pitchFamily="34" charset="0"/>
            </a:endParaRPr>
          </a:p>
        </p:txBody>
      </p:sp>
      <p:grpSp>
        <p:nvGrpSpPr>
          <p:cNvPr id="6" name="Group 1555"/>
          <p:cNvGrpSpPr>
            <a:grpSpLocks/>
          </p:cNvGrpSpPr>
          <p:nvPr/>
        </p:nvGrpSpPr>
        <p:grpSpPr bwMode="auto">
          <a:xfrm>
            <a:off x="107950" y="188913"/>
            <a:ext cx="3644903" cy="865187"/>
            <a:chOff x="188" y="300"/>
            <a:chExt cx="2296" cy="545"/>
          </a:xfrm>
        </p:grpSpPr>
        <p:pic>
          <p:nvPicPr>
            <p:cNvPr id="7" name="Picture 1556" descr="LOGO"/>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88" y="300"/>
              <a:ext cx="454" cy="54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1557"/>
            <p:cNvSpPr>
              <a:spLocks noChangeArrowheads="1"/>
            </p:cNvSpPr>
            <p:nvPr/>
          </p:nvSpPr>
          <p:spPr bwMode="auto">
            <a:xfrm>
              <a:off x="566" y="305"/>
              <a:ext cx="1918" cy="4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ltLang="cs-CZ" sz="1400" b="1">
                  <a:latin typeface="Franklin Gothic Medium" panose="020B0603020102020204" pitchFamily="34" charset="0"/>
                </a:rPr>
                <a:t>Functional G</a:t>
              </a:r>
              <a:r>
                <a:rPr lang="en-US" altLang="cs-CZ" sz="1400" b="1">
                  <a:latin typeface="Franklin Gothic Medium" panose="020B0603020102020204" pitchFamily="34" charset="0"/>
                </a:rPr>
                <a:t>enomi</a:t>
              </a:r>
              <a:r>
                <a:rPr lang="cs-CZ" altLang="cs-CZ" sz="1400" b="1">
                  <a:latin typeface="Franklin Gothic Medium" panose="020B0603020102020204" pitchFamily="34" charset="0"/>
                </a:rPr>
                <a:t>cs</a:t>
              </a:r>
              <a:r>
                <a:rPr lang="en-US" altLang="cs-CZ" sz="1400" b="1">
                  <a:latin typeface="Franklin Gothic Medium" panose="020B0603020102020204" pitchFamily="34" charset="0"/>
                </a:rPr>
                <a:t> a</a:t>
              </a:r>
              <a:r>
                <a:rPr lang="cs-CZ" altLang="cs-CZ" sz="1400" b="1">
                  <a:latin typeface="Franklin Gothic Medium" panose="020B0603020102020204" pitchFamily="34" charset="0"/>
                </a:rPr>
                <a:t>nd</a:t>
              </a:r>
              <a:r>
                <a:rPr lang="en-US" altLang="cs-CZ" sz="1400" b="1">
                  <a:latin typeface="Franklin Gothic Medium" panose="020B0603020102020204" pitchFamily="34" charset="0"/>
                </a:rPr>
                <a:t> </a:t>
              </a:r>
              <a:r>
                <a:rPr lang="cs-CZ" altLang="cs-CZ" sz="1400" b="1">
                  <a:latin typeface="Franklin Gothic Medium" panose="020B0603020102020204" pitchFamily="34" charset="0"/>
                </a:rPr>
                <a:t>Pro</a:t>
              </a:r>
              <a:r>
                <a:rPr lang="en-US" altLang="cs-CZ" sz="1400" b="1">
                  <a:latin typeface="Franklin Gothic Medium" panose="020B0603020102020204" pitchFamily="34" charset="0"/>
                </a:rPr>
                <a:t>teomi</a:t>
              </a:r>
              <a:r>
                <a:rPr lang="cs-CZ" altLang="cs-CZ" sz="1400" b="1">
                  <a:latin typeface="Franklin Gothic Medium" panose="020B0603020102020204" pitchFamily="34" charset="0"/>
                </a:rPr>
                <a:t>cs</a:t>
              </a:r>
              <a:endParaRPr lang="en-US" altLang="cs-CZ" sz="1400" b="1">
                <a:latin typeface="Franklin Gothic Medium" panose="020B0603020102020204" pitchFamily="34" charset="0"/>
              </a:endParaRPr>
            </a:p>
            <a:p>
              <a:r>
                <a:rPr lang="en-US" altLang="cs-CZ" sz="1200">
                  <a:latin typeface="Franklin Gothic Medium" panose="020B0603020102020204" pitchFamily="34" charset="0"/>
                </a:rPr>
                <a:t>N</a:t>
              </a:r>
              <a:r>
                <a:rPr lang="cs-CZ" altLang="cs-CZ" sz="1200">
                  <a:latin typeface="Franklin Gothic Medium" panose="020B0603020102020204" pitchFamily="34" charset="0"/>
                </a:rPr>
                <a:t>ational Centre for Biomolecular Research</a:t>
              </a:r>
              <a:endParaRPr lang="en-US" altLang="cs-CZ" sz="1200">
                <a:latin typeface="Franklin Gothic Medium" panose="020B0603020102020204" pitchFamily="34" charset="0"/>
              </a:endParaRPr>
            </a:p>
            <a:p>
              <a:r>
                <a:rPr lang="cs-CZ" altLang="cs-CZ" sz="1200">
                  <a:latin typeface="Franklin Gothic Medium" panose="020B0603020102020204" pitchFamily="34" charset="0"/>
                </a:rPr>
                <a:t>Faculty of Science </a:t>
              </a:r>
              <a:r>
                <a:rPr lang="en-US" altLang="cs-CZ" sz="1200">
                  <a:latin typeface="Franklin Gothic Medium" panose="020B0603020102020204" pitchFamily="34" charset="0"/>
                </a:rPr>
                <a:t>M</a:t>
              </a:r>
              <a:r>
                <a:rPr lang="cs-CZ" altLang="cs-CZ" sz="1200">
                  <a:latin typeface="Franklin Gothic Medium" panose="020B0603020102020204" pitchFamily="34" charset="0"/>
                </a:rPr>
                <a:t>asaryk </a:t>
              </a:r>
              <a:r>
                <a:rPr lang="en-US" altLang="cs-CZ" sz="1200">
                  <a:latin typeface="Franklin Gothic Medium" panose="020B0603020102020204" pitchFamily="34" charset="0"/>
                </a:rPr>
                <a:t>U</a:t>
              </a:r>
              <a:r>
                <a:rPr lang="cs-CZ" altLang="cs-CZ" sz="1200">
                  <a:latin typeface="Franklin Gothic Medium" panose="020B0603020102020204" pitchFamily="34" charset="0"/>
                </a:rPr>
                <a:t>niversity</a:t>
              </a:r>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554" name="Skupina 1"/>
          <p:cNvGrpSpPr>
            <a:grpSpLocks/>
          </p:cNvGrpSpPr>
          <p:nvPr/>
        </p:nvGrpSpPr>
        <p:grpSpPr bwMode="auto">
          <a:xfrm>
            <a:off x="2700338" y="685800"/>
            <a:ext cx="3616325" cy="1066800"/>
            <a:chOff x="2699792" y="685800"/>
            <a:chExt cx="3616325" cy="1066800"/>
          </a:xfrm>
        </p:grpSpPr>
        <p:sp>
          <p:nvSpPr>
            <p:cNvPr id="23559" name="AutoShape 3"/>
            <p:cNvSpPr>
              <a:spLocks noChangeArrowheads="1"/>
            </p:cNvSpPr>
            <p:nvPr/>
          </p:nvSpPr>
          <p:spPr bwMode="auto">
            <a:xfrm>
              <a:off x="2819400" y="685800"/>
              <a:ext cx="3429000" cy="1066800"/>
            </a:xfrm>
            <a:prstGeom prst="roundRect">
              <a:avLst>
                <a:gd name="adj" fmla="val 16667"/>
              </a:avLst>
            </a:prstGeom>
            <a:gradFill rotWithShape="0">
              <a:gsLst>
                <a:gs pos="0">
                  <a:srgbClr val="185E18"/>
                </a:gs>
                <a:gs pos="50000">
                  <a:srgbClr val="33CC33"/>
                </a:gs>
                <a:gs pos="100000">
                  <a:srgbClr val="185E18"/>
                </a:gs>
              </a:gsLst>
              <a:lin ang="5400000" scaled="1"/>
            </a:gradFill>
            <a:ln w="9525">
              <a:round/>
              <a:headEnd/>
              <a:tailEnd/>
            </a:ln>
            <a:effectLst/>
            <a:scene3d>
              <a:camera prst="legacyPerspectiveTopRight"/>
              <a:lightRig rig="legacyFlat3" dir="b"/>
            </a:scene3d>
            <a:sp3d extrusionH="887400" prstMaterial="legacyMatte">
              <a:bevelT w="13500" h="13500" prst="angle"/>
              <a:bevelB w="13500" h="13500" prst="angle"/>
              <a:extrusionClr>
                <a:srgbClr val="33CC33"/>
              </a:extrusionClr>
              <a:contourClr>
                <a:srgbClr val="185E18"/>
              </a:contourClr>
            </a:sp3d>
            <a:extLst>
              <a:ext uri="{AF507438-7753-43E0-B8FC-AC1667EBCBE1}">
                <a14:hiddenEffects xmlns:a14="http://schemas.microsoft.com/office/drawing/2010/main">
                  <a:effectLst>
                    <a:outerShdw dist="107763" dir="18900000" algn="ctr" rotWithShape="0">
                      <a:schemeClr val="bg2"/>
                    </a:outerShdw>
                  </a:effectLst>
                </a14:hiddenEffects>
              </a:ext>
            </a:extLst>
          </p:spPr>
          <p:txBody>
            <a:bodyPr wrap="none" anchor="ctr">
              <a:flatTx/>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endParaRPr lang="cs-CZ" altLang="cs-CZ"/>
            </a:p>
          </p:txBody>
        </p:sp>
        <p:sp>
          <p:nvSpPr>
            <p:cNvPr id="23560" name="Text Box 4"/>
            <p:cNvSpPr txBox="1">
              <a:spLocks noChangeArrowheads="1"/>
            </p:cNvSpPr>
            <p:nvPr/>
          </p:nvSpPr>
          <p:spPr bwMode="auto">
            <a:xfrm>
              <a:off x="2699792" y="812800"/>
              <a:ext cx="3616325"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457200" indent="-457200">
                <a:defRPr sz="1200" b="1">
                  <a:solidFill>
                    <a:schemeClr val="tx1"/>
                  </a:solidFill>
                  <a:latin typeface="Arial" panose="020B0604020202020204" pitchFamily="34" charset="0"/>
                </a:defRPr>
              </a:lvl1pPr>
              <a:lvl2pPr marL="914400" indent="-457200">
                <a:defRPr sz="1200" b="1">
                  <a:solidFill>
                    <a:schemeClr val="tx1"/>
                  </a:solidFill>
                  <a:latin typeface="Arial" panose="020B0604020202020204" pitchFamily="34" charset="0"/>
                </a:defRPr>
              </a:lvl2pPr>
              <a:lvl3pPr marL="1371600" indent="-457200">
                <a:defRPr sz="1200" b="1">
                  <a:solidFill>
                    <a:schemeClr val="tx1"/>
                  </a:solidFill>
                  <a:latin typeface="Arial" panose="020B0604020202020204" pitchFamily="34" charset="0"/>
                </a:defRPr>
              </a:lvl3pPr>
              <a:lvl4pPr marL="1943100" indent="-457200">
                <a:defRPr sz="1200" b="1">
                  <a:solidFill>
                    <a:schemeClr val="tx1"/>
                  </a:solidFill>
                  <a:latin typeface="Arial" panose="020B0604020202020204" pitchFamily="34" charset="0"/>
                </a:defRPr>
              </a:lvl4pPr>
              <a:lvl5pPr marL="2590800" indent="-457200">
                <a:defRPr sz="1200" b="1">
                  <a:solidFill>
                    <a:schemeClr val="tx1"/>
                  </a:solidFill>
                  <a:latin typeface="Arial" panose="020B0604020202020204" pitchFamily="34" charset="0"/>
                </a:defRPr>
              </a:lvl5pPr>
              <a:lvl6pPr marL="3048000" indent="-457200" eaLnBrk="0" fontAlgn="base" hangingPunct="0">
                <a:spcBef>
                  <a:spcPct val="0"/>
                </a:spcBef>
                <a:spcAft>
                  <a:spcPct val="0"/>
                </a:spcAft>
                <a:defRPr sz="1200" b="1">
                  <a:solidFill>
                    <a:schemeClr val="tx1"/>
                  </a:solidFill>
                  <a:latin typeface="Arial" panose="020B0604020202020204" pitchFamily="34" charset="0"/>
                </a:defRPr>
              </a:lvl6pPr>
              <a:lvl7pPr marL="3505200" indent="-457200" eaLnBrk="0" fontAlgn="base" hangingPunct="0">
                <a:spcBef>
                  <a:spcPct val="0"/>
                </a:spcBef>
                <a:spcAft>
                  <a:spcPct val="0"/>
                </a:spcAft>
                <a:defRPr sz="1200" b="1">
                  <a:solidFill>
                    <a:schemeClr val="tx1"/>
                  </a:solidFill>
                  <a:latin typeface="Arial" panose="020B0604020202020204" pitchFamily="34" charset="0"/>
                </a:defRPr>
              </a:lvl7pPr>
              <a:lvl8pPr marL="3962400" indent="-457200" eaLnBrk="0" fontAlgn="base" hangingPunct="0">
                <a:spcBef>
                  <a:spcPct val="0"/>
                </a:spcBef>
                <a:spcAft>
                  <a:spcPct val="0"/>
                </a:spcAft>
                <a:defRPr sz="1200" b="1">
                  <a:solidFill>
                    <a:schemeClr val="tx1"/>
                  </a:solidFill>
                  <a:latin typeface="Arial" panose="020B0604020202020204" pitchFamily="34" charset="0"/>
                </a:defRPr>
              </a:lvl8pPr>
              <a:lvl9pPr marL="4419600" indent="-457200" eaLnBrk="0" fontAlgn="base" hangingPunct="0">
                <a:spcBef>
                  <a:spcPct val="0"/>
                </a:spcBef>
                <a:spcAft>
                  <a:spcPct val="0"/>
                </a:spcAft>
                <a:defRPr sz="1200" b="1">
                  <a:solidFill>
                    <a:schemeClr val="tx1"/>
                  </a:solidFill>
                  <a:latin typeface="Arial" panose="020B0604020202020204" pitchFamily="34" charset="0"/>
                </a:defRPr>
              </a:lvl9pPr>
            </a:lstStyle>
            <a:p>
              <a:pPr algn="ctr" eaLnBrk="1" hangingPunct="1"/>
              <a:r>
                <a:rPr lang="cs-CZ" altLang="cs-CZ" sz="2200">
                  <a:latin typeface="Times New Roman" panose="02020603050405020304" pitchFamily="18" charset="0"/>
                </a:rPr>
                <a:t> MS</a:t>
              </a:r>
            </a:p>
            <a:p>
              <a:pPr algn="ctr" eaLnBrk="1" hangingPunct="1"/>
              <a:r>
                <a:rPr lang="cs-CZ" altLang="cs-CZ" sz="2100">
                  <a:latin typeface="Times New Roman" panose="02020603050405020304" pitchFamily="18" charset="0"/>
                </a:rPr>
                <a:t>Peptide Mass Fingerprinting</a:t>
              </a:r>
            </a:p>
          </p:txBody>
        </p:sp>
      </p:grpSp>
      <p:sp>
        <p:nvSpPr>
          <p:cNvPr id="23555" name="Text Box 6"/>
          <p:cNvSpPr txBox="1">
            <a:spLocks noChangeArrowheads="1"/>
          </p:cNvSpPr>
          <p:nvPr/>
        </p:nvSpPr>
        <p:spPr bwMode="auto">
          <a:xfrm>
            <a:off x="822325" y="4710281"/>
            <a:ext cx="7000634"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buFontTx/>
              <a:buBlip>
                <a:blip r:embed="rId2"/>
              </a:buBlip>
            </a:pPr>
            <a:r>
              <a:rPr lang="cs-CZ" altLang="cs-CZ" sz="2000" b="0">
                <a:latin typeface="Times New Roman" panose="02020603050405020304" pitchFamily="18" charset="0"/>
              </a:rPr>
              <a:t>   method applicable for pro individual (separated) proteins</a:t>
            </a:r>
          </a:p>
          <a:p>
            <a:pPr eaLnBrk="1" hangingPunct="1"/>
            <a:r>
              <a:rPr lang="cs-CZ" altLang="cs-CZ" sz="2000" b="0">
                <a:latin typeface="Times New Roman" panose="02020603050405020304" pitchFamily="18" charset="0"/>
              </a:rPr>
              <a:t>			             separation of proteins necessary</a:t>
            </a:r>
          </a:p>
        </p:txBody>
      </p:sp>
      <p:sp>
        <p:nvSpPr>
          <p:cNvPr id="23556" name="AutoShape 8"/>
          <p:cNvSpPr>
            <a:spLocks noChangeArrowheads="1"/>
          </p:cNvSpPr>
          <p:nvPr/>
        </p:nvSpPr>
        <p:spPr bwMode="auto">
          <a:xfrm rot="5400000">
            <a:off x="3610372" y="4873724"/>
            <a:ext cx="381000" cy="762000"/>
          </a:xfrm>
          <a:prstGeom prst="upArrow">
            <a:avLst>
              <a:gd name="adj1" fmla="val 50000"/>
              <a:gd name="adj2" fmla="val 50000"/>
            </a:avLst>
          </a:prstGeom>
          <a:gradFill rotWithShape="0">
            <a:gsLst>
              <a:gs pos="0">
                <a:srgbClr val="761800"/>
              </a:gs>
              <a:gs pos="100000">
                <a:srgbClr val="FF3300"/>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endParaRPr lang="cs-CZ" altLang="cs-CZ"/>
          </a:p>
        </p:txBody>
      </p:sp>
      <p:sp>
        <p:nvSpPr>
          <p:cNvPr id="23557" name="Text Box 9"/>
          <p:cNvSpPr txBox="1">
            <a:spLocks noChangeArrowheads="1"/>
          </p:cNvSpPr>
          <p:nvPr/>
        </p:nvSpPr>
        <p:spPr bwMode="auto">
          <a:xfrm>
            <a:off x="320998" y="2273990"/>
            <a:ext cx="8426896" cy="1785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cs-CZ" altLang="cs-CZ" sz="2200" b="0" i="1">
                <a:latin typeface="Times New Roman" panose="02020603050405020304" pitchFamily="18" charset="0"/>
              </a:rPr>
              <a:t>principle:</a:t>
            </a:r>
          </a:p>
          <a:p>
            <a:pPr eaLnBrk="1" hangingPunct="1"/>
            <a:r>
              <a:rPr lang="cs-CZ" altLang="cs-CZ" sz="2200" b="0" i="1">
                <a:latin typeface="Times New Roman" panose="02020603050405020304" pitchFamily="18" charset="0"/>
              </a:rPr>
              <a:t> - </a:t>
            </a:r>
            <a:r>
              <a:rPr lang="cs-CZ" altLang="cs-CZ" sz="2200" i="1">
                <a:latin typeface="Times New Roman" panose="02020603050405020304" pitchFamily="18" charset="0"/>
              </a:rPr>
              <a:t>MS analysis </a:t>
            </a:r>
            <a:r>
              <a:rPr lang="cs-CZ" altLang="cs-CZ" sz="2200" b="0" i="1">
                <a:latin typeface="Times New Roman" panose="02020603050405020304" pitchFamily="18" charset="0"/>
              </a:rPr>
              <a:t>of  specifically digested peptides</a:t>
            </a:r>
          </a:p>
          <a:p>
            <a:pPr eaLnBrk="1" hangingPunct="1"/>
            <a:r>
              <a:rPr lang="cs-CZ" altLang="cs-CZ" sz="2200" b="0" i="1">
                <a:latin typeface="Times New Roman" panose="02020603050405020304" pitchFamily="18" charset="0"/>
              </a:rPr>
              <a:t>   </a:t>
            </a:r>
            <a:r>
              <a:rPr lang="cs-CZ" altLang="cs-CZ" sz="2200" b="0" i="1">
                <a:solidFill>
                  <a:schemeClr val="accent2"/>
                </a:solidFill>
                <a:latin typeface="Times New Roman" panose="02020603050405020304" pitchFamily="18" charset="0"/>
              </a:rPr>
              <a:t>obtained set of </a:t>
            </a:r>
            <a:r>
              <a:rPr lang="cs-CZ" altLang="cs-CZ" sz="2200" i="1">
                <a:solidFill>
                  <a:schemeClr val="accent2"/>
                </a:solidFill>
                <a:latin typeface="Times New Roman" panose="02020603050405020304" pitchFamily="18" charset="0"/>
              </a:rPr>
              <a:t> </a:t>
            </a:r>
            <a:r>
              <a:rPr lang="en-US" altLang="cs-CZ" sz="2200" i="1">
                <a:solidFill>
                  <a:schemeClr val="accent2"/>
                </a:solidFill>
                <a:latin typeface="Times New Roman" panose="02020603050405020304" pitchFamily="18" charset="0"/>
              </a:rPr>
              <a:t>“</a:t>
            </a:r>
            <a:r>
              <a:rPr lang="cs-CZ" altLang="cs-CZ" sz="2200" i="1">
                <a:solidFill>
                  <a:schemeClr val="accent2"/>
                </a:solidFill>
                <a:latin typeface="Times New Roman" panose="02020603050405020304" pitchFamily="18" charset="0"/>
              </a:rPr>
              <a:t>peptide masses</a:t>
            </a:r>
            <a:r>
              <a:rPr lang="en-US" altLang="cs-CZ" sz="2200" i="1">
                <a:solidFill>
                  <a:schemeClr val="accent2"/>
                </a:solidFill>
                <a:latin typeface="Times New Roman" panose="02020603050405020304" pitchFamily="18" charset="0"/>
              </a:rPr>
              <a:t>”</a:t>
            </a:r>
            <a:r>
              <a:rPr lang="cs-CZ" altLang="cs-CZ" sz="2200" i="1">
                <a:solidFill>
                  <a:schemeClr val="accent2"/>
                </a:solidFill>
                <a:latin typeface="Times New Roman" panose="02020603050405020304" pitchFamily="18" charset="0"/>
              </a:rPr>
              <a:t> (peptide map)</a:t>
            </a:r>
          </a:p>
          <a:p>
            <a:pPr eaLnBrk="1" hangingPunct="1"/>
            <a:r>
              <a:rPr lang="cs-CZ" altLang="cs-CZ" sz="2200" b="0" i="1">
                <a:solidFill>
                  <a:schemeClr val="accent2"/>
                </a:solidFill>
                <a:latin typeface="Times New Roman" panose="02020603050405020304" pitchFamily="18" charset="0"/>
              </a:rPr>
              <a:t>		 </a:t>
            </a:r>
            <a:r>
              <a:rPr lang="cs-CZ" altLang="cs-CZ" sz="2200" i="1">
                <a:solidFill>
                  <a:schemeClr val="accent2"/>
                </a:solidFill>
                <a:latin typeface="Times New Roman" panose="02020603050405020304" pitchFamily="18" charset="0"/>
              </a:rPr>
              <a:t>=</a:t>
            </a:r>
            <a:r>
              <a:rPr lang="cs-CZ" altLang="cs-CZ" sz="2200" b="0" i="1">
                <a:solidFill>
                  <a:schemeClr val="accent2"/>
                </a:solidFill>
                <a:latin typeface="Times New Roman" panose="02020603050405020304" pitchFamily="18" charset="0"/>
              </a:rPr>
              <a:t> specific information  suitable for protein identification</a:t>
            </a:r>
          </a:p>
          <a:p>
            <a:pPr eaLnBrk="1" hangingPunct="1"/>
            <a:r>
              <a:rPr lang="cs-CZ" altLang="cs-CZ" sz="2200" b="0" i="1">
                <a:latin typeface="Times New Roman" panose="02020603050405020304" pitchFamily="18" charset="0"/>
              </a:rPr>
              <a:t> - database search</a:t>
            </a:r>
          </a:p>
        </p:txBody>
      </p:sp>
      <p:sp>
        <p:nvSpPr>
          <p:cNvPr id="23558" name="Text Box 11"/>
          <p:cNvSpPr txBox="1">
            <a:spLocks noChangeArrowheads="1"/>
          </p:cNvSpPr>
          <p:nvPr/>
        </p:nvSpPr>
        <p:spPr bwMode="auto">
          <a:xfrm>
            <a:off x="7907338" y="188913"/>
            <a:ext cx="8763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en-US" altLang="cs-CZ" sz="2000">
                <a:latin typeface="Times New Roman" panose="02020603050405020304" pitchFamily="18" charset="0"/>
              </a:rPr>
              <a:t>C7250</a:t>
            </a:r>
            <a:endParaRPr lang="cs-CZ" altLang="cs-CZ" sz="2000">
              <a:latin typeface="Times New Roman" panose="02020603050405020304" pitchFamily="18"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6" name="Text Box 6"/>
          <p:cNvSpPr txBox="1">
            <a:spLocks noChangeArrowheads="1"/>
          </p:cNvSpPr>
          <p:nvPr/>
        </p:nvSpPr>
        <p:spPr bwMode="auto">
          <a:xfrm>
            <a:off x="1259632" y="2348880"/>
            <a:ext cx="6984776"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cs-CZ" altLang="cs-CZ" sz="1800" b="0">
                <a:latin typeface="+mj-lt"/>
              </a:rPr>
              <a:t>Measured peptide map is searched against database of protein sequences using database search engines.</a:t>
            </a:r>
          </a:p>
          <a:p>
            <a:endParaRPr lang="cs-CZ" altLang="cs-CZ" sz="1800" b="0">
              <a:latin typeface="+mj-lt"/>
            </a:endParaRPr>
          </a:p>
          <a:p>
            <a:r>
              <a:rPr lang="cs-CZ" altLang="cs-CZ" sz="1800" b="0">
                <a:latin typeface="+mj-lt"/>
              </a:rPr>
              <a:t>Database search engine calculates theoretical peptide map for each protein  sequence in database (applying cleavage rules for selected protease) and stepwise compares experimentally obtained peptide map of our analysed protein with </a:t>
            </a:r>
            <a:r>
              <a:rPr lang="cs-CZ" altLang="cs-CZ" sz="1800" b="0" i="1">
                <a:latin typeface="+mj-lt"/>
              </a:rPr>
              <a:t>in-silico</a:t>
            </a:r>
            <a:r>
              <a:rPr lang="cs-CZ" altLang="cs-CZ" sz="1800" b="0">
                <a:latin typeface="+mj-lt"/>
              </a:rPr>
              <a:t> calculated peptide maps.</a:t>
            </a:r>
          </a:p>
          <a:p>
            <a:endParaRPr lang="cs-CZ" altLang="cs-CZ" sz="1800" b="0">
              <a:latin typeface="+mj-lt"/>
            </a:endParaRPr>
          </a:p>
          <a:p>
            <a:r>
              <a:rPr lang="cs-CZ" altLang="cs-CZ" sz="1800" b="0">
                <a:latin typeface="+mj-lt"/>
              </a:rPr>
              <a:t>The search results in a list of proteins with most similar </a:t>
            </a:r>
            <a:r>
              <a:rPr lang="cs-CZ" altLang="cs-CZ" sz="1800" b="0" i="1">
                <a:latin typeface="+mj-lt"/>
              </a:rPr>
              <a:t>in-silico </a:t>
            </a:r>
            <a:r>
              <a:rPr lang="cs-CZ" altLang="cs-CZ" sz="1800" b="0">
                <a:latin typeface="+mj-lt"/>
              </a:rPr>
              <a:t>peptide maps. Similarity extent is given by score, all protein candidates with score value higher than  the limit significant value (calculated by software) are considered as identified by search engine.</a:t>
            </a:r>
          </a:p>
        </p:txBody>
      </p:sp>
      <p:grpSp>
        <p:nvGrpSpPr>
          <p:cNvPr id="7" name="Skupina 1"/>
          <p:cNvGrpSpPr>
            <a:grpSpLocks/>
          </p:cNvGrpSpPr>
          <p:nvPr/>
        </p:nvGrpSpPr>
        <p:grpSpPr bwMode="auto">
          <a:xfrm>
            <a:off x="2700338" y="548680"/>
            <a:ext cx="3616325" cy="1066800"/>
            <a:chOff x="2699792" y="685800"/>
            <a:chExt cx="3616325" cy="1066800"/>
          </a:xfrm>
        </p:grpSpPr>
        <p:sp>
          <p:nvSpPr>
            <p:cNvPr id="8" name="AutoShape 3"/>
            <p:cNvSpPr>
              <a:spLocks noChangeArrowheads="1"/>
            </p:cNvSpPr>
            <p:nvPr/>
          </p:nvSpPr>
          <p:spPr bwMode="auto">
            <a:xfrm>
              <a:off x="2819400" y="685800"/>
              <a:ext cx="3429000" cy="1066800"/>
            </a:xfrm>
            <a:prstGeom prst="roundRect">
              <a:avLst>
                <a:gd name="adj" fmla="val 16667"/>
              </a:avLst>
            </a:prstGeom>
            <a:gradFill rotWithShape="0">
              <a:gsLst>
                <a:gs pos="0">
                  <a:srgbClr val="185E18"/>
                </a:gs>
                <a:gs pos="50000">
                  <a:srgbClr val="33CC33"/>
                </a:gs>
                <a:gs pos="100000">
                  <a:srgbClr val="185E18"/>
                </a:gs>
              </a:gsLst>
              <a:lin ang="5400000" scaled="1"/>
            </a:gradFill>
            <a:ln w="9525">
              <a:round/>
              <a:headEnd/>
              <a:tailEnd/>
            </a:ln>
            <a:effectLst/>
            <a:scene3d>
              <a:camera prst="legacyPerspectiveTopRight"/>
              <a:lightRig rig="legacyFlat3" dir="b"/>
            </a:scene3d>
            <a:sp3d extrusionH="887400" prstMaterial="legacyMatte">
              <a:bevelT w="13500" h="13500" prst="angle"/>
              <a:bevelB w="13500" h="13500" prst="angle"/>
              <a:extrusionClr>
                <a:srgbClr val="33CC33"/>
              </a:extrusionClr>
              <a:contourClr>
                <a:srgbClr val="185E18"/>
              </a:contourClr>
            </a:sp3d>
            <a:extLst>
              <a:ext uri="{AF507438-7753-43E0-B8FC-AC1667EBCBE1}">
                <a14:hiddenEffects xmlns:a14="http://schemas.microsoft.com/office/drawing/2010/main">
                  <a:effectLst>
                    <a:outerShdw dist="107763" dir="18900000" algn="ctr" rotWithShape="0">
                      <a:schemeClr val="bg2"/>
                    </a:outerShdw>
                  </a:effectLst>
                </a14:hiddenEffects>
              </a:ext>
            </a:extLst>
          </p:spPr>
          <p:txBody>
            <a:bodyPr wrap="none" anchor="ctr">
              <a:flatTx/>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endParaRPr lang="cs-CZ" altLang="cs-CZ"/>
            </a:p>
          </p:txBody>
        </p:sp>
        <p:sp>
          <p:nvSpPr>
            <p:cNvPr id="9" name="Text Box 4"/>
            <p:cNvSpPr txBox="1">
              <a:spLocks noChangeArrowheads="1"/>
            </p:cNvSpPr>
            <p:nvPr/>
          </p:nvSpPr>
          <p:spPr bwMode="auto">
            <a:xfrm>
              <a:off x="2699792" y="812800"/>
              <a:ext cx="3616325"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457200" indent="-457200">
                <a:defRPr sz="1200" b="1">
                  <a:solidFill>
                    <a:schemeClr val="tx1"/>
                  </a:solidFill>
                  <a:latin typeface="Arial" panose="020B0604020202020204" pitchFamily="34" charset="0"/>
                </a:defRPr>
              </a:lvl1pPr>
              <a:lvl2pPr marL="914400" indent="-457200">
                <a:defRPr sz="1200" b="1">
                  <a:solidFill>
                    <a:schemeClr val="tx1"/>
                  </a:solidFill>
                  <a:latin typeface="Arial" panose="020B0604020202020204" pitchFamily="34" charset="0"/>
                </a:defRPr>
              </a:lvl2pPr>
              <a:lvl3pPr marL="1371600" indent="-457200">
                <a:defRPr sz="1200" b="1">
                  <a:solidFill>
                    <a:schemeClr val="tx1"/>
                  </a:solidFill>
                  <a:latin typeface="Arial" panose="020B0604020202020204" pitchFamily="34" charset="0"/>
                </a:defRPr>
              </a:lvl3pPr>
              <a:lvl4pPr marL="1943100" indent="-457200">
                <a:defRPr sz="1200" b="1">
                  <a:solidFill>
                    <a:schemeClr val="tx1"/>
                  </a:solidFill>
                  <a:latin typeface="Arial" panose="020B0604020202020204" pitchFamily="34" charset="0"/>
                </a:defRPr>
              </a:lvl4pPr>
              <a:lvl5pPr marL="2590800" indent="-457200">
                <a:defRPr sz="1200" b="1">
                  <a:solidFill>
                    <a:schemeClr val="tx1"/>
                  </a:solidFill>
                  <a:latin typeface="Arial" panose="020B0604020202020204" pitchFamily="34" charset="0"/>
                </a:defRPr>
              </a:lvl5pPr>
              <a:lvl6pPr marL="3048000" indent="-457200" eaLnBrk="0" fontAlgn="base" hangingPunct="0">
                <a:spcBef>
                  <a:spcPct val="0"/>
                </a:spcBef>
                <a:spcAft>
                  <a:spcPct val="0"/>
                </a:spcAft>
                <a:defRPr sz="1200" b="1">
                  <a:solidFill>
                    <a:schemeClr val="tx1"/>
                  </a:solidFill>
                  <a:latin typeface="Arial" panose="020B0604020202020204" pitchFamily="34" charset="0"/>
                </a:defRPr>
              </a:lvl6pPr>
              <a:lvl7pPr marL="3505200" indent="-457200" eaLnBrk="0" fontAlgn="base" hangingPunct="0">
                <a:spcBef>
                  <a:spcPct val="0"/>
                </a:spcBef>
                <a:spcAft>
                  <a:spcPct val="0"/>
                </a:spcAft>
                <a:defRPr sz="1200" b="1">
                  <a:solidFill>
                    <a:schemeClr val="tx1"/>
                  </a:solidFill>
                  <a:latin typeface="Arial" panose="020B0604020202020204" pitchFamily="34" charset="0"/>
                </a:defRPr>
              </a:lvl7pPr>
              <a:lvl8pPr marL="3962400" indent="-457200" eaLnBrk="0" fontAlgn="base" hangingPunct="0">
                <a:spcBef>
                  <a:spcPct val="0"/>
                </a:spcBef>
                <a:spcAft>
                  <a:spcPct val="0"/>
                </a:spcAft>
                <a:defRPr sz="1200" b="1">
                  <a:solidFill>
                    <a:schemeClr val="tx1"/>
                  </a:solidFill>
                  <a:latin typeface="Arial" panose="020B0604020202020204" pitchFamily="34" charset="0"/>
                </a:defRPr>
              </a:lvl8pPr>
              <a:lvl9pPr marL="4419600" indent="-457200" eaLnBrk="0" fontAlgn="base" hangingPunct="0">
                <a:spcBef>
                  <a:spcPct val="0"/>
                </a:spcBef>
                <a:spcAft>
                  <a:spcPct val="0"/>
                </a:spcAft>
                <a:defRPr sz="1200" b="1">
                  <a:solidFill>
                    <a:schemeClr val="tx1"/>
                  </a:solidFill>
                  <a:latin typeface="Arial" panose="020B0604020202020204" pitchFamily="34" charset="0"/>
                </a:defRPr>
              </a:lvl9pPr>
            </a:lstStyle>
            <a:p>
              <a:pPr algn="ctr" eaLnBrk="1" hangingPunct="1"/>
              <a:r>
                <a:rPr lang="cs-CZ" altLang="cs-CZ" sz="2200">
                  <a:latin typeface="Times New Roman" panose="02020603050405020304" pitchFamily="18" charset="0"/>
                </a:rPr>
                <a:t> MS</a:t>
              </a:r>
            </a:p>
            <a:p>
              <a:pPr algn="ctr" eaLnBrk="1" hangingPunct="1"/>
              <a:r>
                <a:rPr lang="cs-CZ" altLang="cs-CZ" sz="2100">
                  <a:latin typeface="Times New Roman" panose="02020603050405020304" pitchFamily="18" charset="0"/>
                </a:rPr>
                <a:t>Peptide Mass Fingerprinting</a:t>
              </a:r>
            </a:p>
          </p:txBody>
        </p:sp>
      </p:grpSp>
    </p:spTree>
    <p:extLst>
      <p:ext uri="{BB962C8B-B14F-4D97-AF65-F5344CB8AC3E}">
        <p14:creationId xmlns:p14="http://schemas.microsoft.com/office/powerpoint/2010/main" val="14491797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ChangeArrowheads="1"/>
          </p:cNvSpPr>
          <p:nvPr/>
        </p:nvSpPr>
        <p:spPr bwMode="auto">
          <a:xfrm>
            <a:off x="7086600" y="3048000"/>
            <a:ext cx="1676400" cy="1143000"/>
          </a:xfrm>
          <a:prstGeom prst="rect">
            <a:avLst/>
          </a:prstGeom>
          <a:solidFill>
            <a:srgbClr val="D9EBFF">
              <a:alpha val="50195"/>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endParaRPr lang="cs-CZ" altLang="cs-CZ"/>
          </a:p>
        </p:txBody>
      </p:sp>
      <p:sp>
        <p:nvSpPr>
          <p:cNvPr id="24579" name="Text Box 3"/>
          <p:cNvSpPr txBox="1">
            <a:spLocks noChangeAspect="1" noChangeArrowheads="1"/>
          </p:cNvSpPr>
          <p:nvPr/>
        </p:nvSpPr>
        <p:spPr bwMode="auto">
          <a:xfrm>
            <a:off x="3314700" y="441325"/>
            <a:ext cx="2933700" cy="4270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a:spcBef>
                <a:spcPct val="50000"/>
              </a:spcBef>
            </a:pPr>
            <a:r>
              <a:rPr lang="cs-CZ" altLang="cs-CZ" sz="2200">
                <a:latin typeface="Times New Roman" panose="02020603050405020304" pitchFamily="18" charset="0"/>
              </a:rPr>
              <a:t>Experimental design</a:t>
            </a:r>
          </a:p>
        </p:txBody>
      </p:sp>
      <p:grpSp>
        <p:nvGrpSpPr>
          <p:cNvPr id="24580" name="Group 4"/>
          <p:cNvGrpSpPr>
            <a:grpSpLocks noChangeAspect="1"/>
          </p:cNvGrpSpPr>
          <p:nvPr/>
        </p:nvGrpSpPr>
        <p:grpSpPr bwMode="auto">
          <a:xfrm>
            <a:off x="2590800" y="1676400"/>
            <a:ext cx="722313" cy="855663"/>
            <a:chOff x="2064" y="1632"/>
            <a:chExt cx="528" cy="576"/>
          </a:xfrm>
        </p:grpSpPr>
        <p:sp>
          <p:nvSpPr>
            <p:cNvPr id="24643" name="Rectangle 5"/>
            <p:cNvSpPr>
              <a:spLocks noChangeAspect="1" noChangeArrowheads="1"/>
            </p:cNvSpPr>
            <p:nvPr/>
          </p:nvSpPr>
          <p:spPr bwMode="auto">
            <a:xfrm>
              <a:off x="2064" y="1632"/>
              <a:ext cx="528" cy="576"/>
            </a:xfrm>
            <a:prstGeom prst="rect">
              <a:avLst/>
            </a:prstGeom>
            <a:solidFill>
              <a:srgbClr val="FFFFFF"/>
            </a:solidFill>
            <a:ln w="9525">
              <a:solidFill>
                <a:srgbClr val="000000"/>
              </a:solidFill>
              <a:miter lim="800000"/>
              <a:headEnd/>
              <a:tailEnd/>
            </a:ln>
          </p:spPr>
          <p:txBody>
            <a:bodyPr wrap="none" anchor="ct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endParaRPr lang="cs-CZ" altLang="cs-CZ"/>
            </a:p>
          </p:txBody>
        </p:sp>
        <p:sp>
          <p:nvSpPr>
            <p:cNvPr id="24644" name="Oval 6"/>
            <p:cNvSpPr>
              <a:spLocks noChangeAspect="1" noChangeArrowheads="1"/>
            </p:cNvSpPr>
            <p:nvPr/>
          </p:nvSpPr>
          <p:spPr bwMode="auto">
            <a:xfrm>
              <a:off x="2160" y="2016"/>
              <a:ext cx="48" cy="96"/>
            </a:xfrm>
            <a:prstGeom prst="ellipse">
              <a:avLst/>
            </a:prstGeom>
            <a:solidFill>
              <a:srgbClr val="000000"/>
            </a:solidFill>
            <a:ln w="9525">
              <a:solidFill>
                <a:srgbClr val="000000"/>
              </a:solidFill>
              <a:round/>
              <a:headEnd/>
              <a:tailEnd/>
            </a:ln>
          </p:spPr>
          <p:txBody>
            <a:bodyPr wrap="none" anchor="ct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endParaRPr lang="cs-CZ" altLang="cs-CZ"/>
            </a:p>
          </p:txBody>
        </p:sp>
        <p:sp>
          <p:nvSpPr>
            <p:cNvPr id="24645" name="Oval 7"/>
            <p:cNvSpPr>
              <a:spLocks noChangeAspect="1" noChangeArrowheads="1"/>
            </p:cNvSpPr>
            <p:nvPr/>
          </p:nvSpPr>
          <p:spPr bwMode="auto">
            <a:xfrm>
              <a:off x="2402" y="1830"/>
              <a:ext cx="48" cy="96"/>
            </a:xfrm>
            <a:prstGeom prst="ellipse">
              <a:avLst/>
            </a:prstGeom>
            <a:solidFill>
              <a:srgbClr val="000000"/>
            </a:solidFill>
            <a:ln w="9525">
              <a:solidFill>
                <a:srgbClr val="000000"/>
              </a:solidFill>
              <a:round/>
              <a:headEnd/>
              <a:tailEnd/>
            </a:ln>
          </p:spPr>
          <p:txBody>
            <a:bodyPr wrap="none" anchor="ct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endParaRPr lang="cs-CZ" altLang="cs-CZ"/>
            </a:p>
          </p:txBody>
        </p:sp>
        <p:sp>
          <p:nvSpPr>
            <p:cNvPr id="24646" name="Oval 8"/>
            <p:cNvSpPr>
              <a:spLocks noChangeAspect="1" noChangeArrowheads="1"/>
            </p:cNvSpPr>
            <p:nvPr/>
          </p:nvSpPr>
          <p:spPr bwMode="auto">
            <a:xfrm flipH="1">
              <a:off x="2199" y="1834"/>
              <a:ext cx="23" cy="42"/>
            </a:xfrm>
            <a:prstGeom prst="ellipse">
              <a:avLst/>
            </a:prstGeom>
            <a:solidFill>
              <a:srgbClr val="000000"/>
            </a:solidFill>
            <a:ln w="9525">
              <a:solidFill>
                <a:srgbClr val="000000"/>
              </a:solidFill>
              <a:round/>
              <a:headEnd/>
              <a:tailEnd/>
            </a:ln>
          </p:spPr>
          <p:txBody>
            <a:bodyPr wrap="none" anchor="ct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endParaRPr lang="cs-CZ" altLang="cs-CZ"/>
            </a:p>
          </p:txBody>
        </p:sp>
        <p:sp>
          <p:nvSpPr>
            <p:cNvPr id="24647" name="Oval 9"/>
            <p:cNvSpPr>
              <a:spLocks noChangeAspect="1" noChangeArrowheads="1"/>
            </p:cNvSpPr>
            <p:nvPr/>
          </p:nvSpPr>
          <p:spPr bwMode="auto">
            <a:xfrm flipH="1">
              <a:off x="2399" y="1990"/>
              <a:ext cx="23" cy="42"/>
            </a:xfrm>
            <a:prstGeom prst="ellipse">
              <a:avLst/>
            </a:prstGeom>
            <a:solidFill>
              <a:srgbClr val="000000"/>
            </a:solidFill>
            <a:ln w="9525">
              <a:solidFill>
                <a:srgbClr val="000000"/>
              </a:solidFill>
              <a:round/>
              <a:headEnd/>
              <a:tailEnd/>
            </a:ln>
          </p:spPr>
          <p:txBody>
            <a:bodyPr wrap="none" anchor="ct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endParaRPr lang="cs-CZ" altLang="cs-CZ"/>
            </a:p>
          </p:txBody>
        </p:sp>
        <p:sp>
          <p:nvSpPr>
            <p:cNvPr id="24648" name="Oval 10"/>
            <p:cNvSpPr>
              <a:spLocks noChangeAspect="1" noChangeArrowheads="1"/>
            </p:cNvSpPr>
            <p:nvPr/>
          </p:nvSpPr>
          <p:spPr bwMode="auto">
            <a:xfrm flipH="1">
              <a:off x="2449" y="1920"/>
              <a:ext cx="23" cy="42"/>
            </a:xfrm>
            <a:prstGeom prst="ellipse">
              <a:avLst/>
            </a:prstGeom>
            <a:solidFill>
              <a:srgbClr val="000000"/>
            </a:solidFill>
            <a:ln w="9525">
              <a:solidFill>
                <a:srgbClr val="000000"/>
              </a:solidFill>
              <a:round/>
              <a:headEnd/>
              <a:tailEnd/>
            </a:ln>
          </p:spPr>
          <p:txBody>
            <a:bodyPr wrap="none" anchor="ct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endParaRPr lang="cs-CZ" altLang="cs-CZ"/>
            </a:p>
          </p:txBody>
        </p:sp>
        <p:sp>
          <p:nvSpPr>
            <p:cNvPr id="24649" name="Oval 11"/>
            <p:cNvSpPr>
              <a:spLocks noChangeAspect="1" noChangeArrowheads="1"/>
            </p:cNvSpPr>
            <p:nvPr/>
          </p:nvSpPr>
          <p:spPr bwMode="auto">
            <a:xfrm>
              <a:off x="2256" y="2112"/>
              <a:ext cx="17" cy="33"/>
            </a:xfrm>
            <a:prstGeom prst="ellipse">
              <a:avLst/>
            </a:prstGeom>
            <a:solidFill>
              <a:srgbClr val="000000"/>
            </a:solidFill>
            <a:ln w="9525">
              <a:solidFill>
                <a:srgbClr val="000000"/>
              </a:solidFill>
              <a:round/>
              <a:headEnd/>
              <a:tailEnd/>
            </a:ln>
          </p:spPr>
          <p:txBody>
            <a:bodyPr wrap="none" anchor="ct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endParaRPr lang="cs-CZ" altLang="cs-CZ"/>
            </a:p>
          </p:txBody>
        </p:sp>
        <p:sp>
          <p:nvSpPr>
            <p:cNvPr id="24650" name="Oval 12"/>
            <p:cNvSpPr>
              <a:spLocks noChangeAspect="1" noChangeArrowheads="1"/>
            </p:cNvSpPr>
            <p:nvPr/>
          </p:nvSpPr>
          <p:spPr bwMode="auto">
            <a:xfrm>
              <a:off x="2268" y="1778"/>
              <a:ext cx="17" cy="33"/>
            </a:xfrm>
            <a:prstGeom prst="ellipse">
              <a:avLst/>
            </a:prstGeom>
            <a:solidFill>
              <a:srgbClr val="000000"/>
            </a:solidFill>
            <a:ln w="9525">
              <a:solidFill>
                <a:srgbClr val="000000"/>
              </a:solidFill>
              <a:round/>
              <a:headEnd/>
              <a:tailEnd/>
            </a:ln>
          </p:spPr>
          <p:txBody>
            <a:bodyPr wrap="none" anchor="ct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endParaRPr lang="cs-CZ" altLang="cs-CZ"/>
            </a:p>
          </p:txBody>
        </p:sp>
        <p:sp>
          <p:nvSpPr>
            <p:cNvPr id="24651" name="Oval 13"/>
            <p:cNvSpPr>
              <a:spLocks noChangeAspect="1" noChangeArrowheads="1"/>
            </p:cNvSpPr>
            <p:nvPr/>
          </p:nvSpPr>
          <p:spPr bwMode="auto">
            <a:xfrm>
              <a:off x="2482" y="1708"/>
              <a:ext cx="17" cy="33"/>
            </a:xfrm>
            <a:prstGeom prst="ellipse">
              <a:avLst/>
            </a:prstGeom>
            <a:solidFill>
              <a:srgbClr val="000000"/>
            </a:solidFill>
            <a:ln w="9525">
              <a:solidFill>
                <a:srgbClr val="000000"/>
              </a:solidFill>
              <a:round/>
              <a:headEnd/>
              <a:tailEnd/>
            </a:ln>
          </p:spPr>
          <p:txBody>
            <a:bodyPr wrap="none" anchor="ct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endParaRPr lang="cs-CZ" altLang="cs-CZ"/>
            </a:p>
          </p:txBody>
        </p:sp>
        <p:sp>
          <p:nvSpPr>
            <p:cNvPr id="24652" name="Oval 14"/>
            <p:cNvSpPr>
              <a:spLocks noChangeAspect="1" noChangeArrowheads="1"/>
            </p:cNvSpPr>
            <p:nvPr/>
          </p:nvSpPr>
          <p:spPr bwMode="auto">
            <a:xfrm>
              <a:off x="2282" y="1918"/>
              <a:ext cx="17" cy="33"/>
            </a:xfrm>
            <a:prstGeom prst="ellipse">
              <a:avLst/>
            </a:prstGeom>
            <a:solidFill>
              <a:srgbClr val="000000"/>
            </a:solidFill>
            <a:ln w="9525">
              <a:solidFill>
                <a:srgbClr val="000000"/>
              </a:solidFill>
              <a:round/>
              <a:headEnd/>
              <a:tailEnd/>
            </a:ln>
          </p:spPr>
          <p:txBody>
            <a:bodyPr wrap="none" anchor="ct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endParaRPr lang="cs-CZ" altLang="cs-CZ"/>
            </a:p>
          </p:txBody>
        </p:sp>
        <p:sp>
          <p:nvSpPr>
            <p:cNvPr id="24653" name="Oval 15"/>
            <p:cNvSpPr>
              <a:spLocks noChangeAspect="1" noChangeArrowheads="1"/>
            </p:cNvSpPr>
            <p:nvPr/>
          </p:nvSpPr>
          <p:spPr bwMode="auto">
            <a:xfrm>
              <a:off x="2360" y="1960"/>
              <a:ext cx="96" cy="96"/>
            </a:xfrm>
            <a:prstGeom prst="ellipse">
              <a:avLst/>
            </a:prstGeom>
            <a:noFill/>
            <a:ln w="9525">
              <a:solidFill>
                <a:srgbClr val="FF0000"/>
              </a:solidFill>
              <a:round/>
              <a:headEnd/>
              <a:tailEnd/>
            </a:ln>
            <a:extLst>
              <a:ext uri="{909E8E84-426E-40DD-AFC4-6F175D3DCCD1}">
                <a14:hiddenFill xmlns:a14="http://schemas.microsoft.com/office/drawing/2010/main">
                  <a:solidFill>
                    <a:srgbClr val="000000"/>
                  </a:solidFill>
                </a14:hiddenFill>
              </a:ext>
            </a:extLst>
          </p:spPr>
          <p:txBody>
            <a:bodyPr wrap="none" anchor="ct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endParaRPr lang="cs-CZ" altLang="cs-CZ"/>
            </a:p>
          </p:txBody>
        </p:sp>
      </p:grpSp>
      <p:grpSp>
        <p:nvGrpSpPr>
          <p:cNvPr id="24581" name="Group 16"/>
          <p:cNvGrpSpPr>
            <a:grpSpLocks noChangeAspect="1"/>
          </p:cNvGrpSpPr>
          <p:nvPr/>
        </p:nvGrpSpPr>
        <p:grpSpPr bwMode="auto">
          <a:xfrm>
            <a:off x="5181600" y="3124200"/>
            <a:ext cx="434975" cy="1042988"/>
            <a:chOff x="3696" y="2832"/>
            <a:chExt cx="317" cy="702"/>
          </a:xfrm>
        </p:grpSpPr>
        <p:sp>
          <p:nvSpPr>
            <p:cNvPr id="24634" name="Freeform 17"/>
            <p:cNvSpPr>
              <a:spLocks noChangeAspect="1"/>
            </p:cNvSpPr>
            <p:nvPr/>
          </p:nvSpPr>
          <p:spPr bwMode="auto">
            <a:xfrm rot="5400000" flipV="1">
              <a:off x="3864" y="3348"/>
              <a:ext cx="156" cy="52"/>
            </a:xfrm>
            <a:custGeom>
              <a:avLst/>
              <a:gdLst>
                <a:gd name="T0" fmla="*/ 0 w 156"/>
                <a:gd name="T1" fmla="*/ 29 h 52"/>
                <a:gd name="T2" fmla="*/ 24 w 156"/>
                <a:gd name="T3" fmla="*/ 14 h 52"/>
                <a:gd name="T4" fmla="*/ 70 w 156"/>
                <a:gd name="T5" fmla="*/ 45 h 52"/>
                <a:gd name="T6" fmla="*/ 94 w 156"/>
                <a:gd name="T7" fmla="*/ 52 h 52"/>
                <a:gd name="T8" fmla="*/ 117 w 156"/>
                <a:gd name="T9" fmla="*/ 37 h 52"/>
                <a:gd name="T10" fmla="*/ 125 w 156"/>
                <a:gd name="T11" fmla="*/ 6 h 52"/>
                <a:gd name="T12" fmla="*/ 156 w 156"/>
                <a:gd name="T13" fmla="*/ 6 h 5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6" h="52">
                  <a:moveTo>
                    <a:pt x="0" y="29"/>
                  </a:moveTo>
                  <a:cubicBezTo>
                    <a:pt x="8" y="24"/>
                    <a:pt x="15" y="15"/>
                    <a:pt x="24" y="14"/>
                  </a:cubicBezTo>
                  <a:cubicBezTo>
                    <a:pt x="68" y="8"/>
                    <a:pt x="46" y="26"/>
                    <a:pt x="70" y="45"/>
                  </a:cubicBezTo>
                  <a:cubicBezTo>
                    <a:pt x="77" y="50"/>
                    <a:pt x="86" y="50"/>
                    <a:pt x="94" y="52"/>
                  </a:cubicBezTo>
                  <a:cubicBezTo>
                    <a:pt x="102" y="47"/>
                    <a:pt x="112" y="45"/>
                    <a:pt x="117" y="37"/>
                  </a:cubicBezTo>
                  <a:cubicBezTo>
                    <a:pt x="123" y="28"/>
                    <a:pt x="117" y="13"/>
                    <a:pt x="125" y="6"/>
                  </a:cubicBezTo>
                  <a:cubicBezTo>
                    <a:pt x="133" y="0"/>
                    <a:pt x="146" y="6"/>
                    <a:pt x="156" y="6"/>
                  </a:cubicBezTo>
                </a:path>
              </a:pathLst>
            </a:custGeom>
            <a:noFill/>
            <a:ln w="19050" cmpd="sng">
              <a:solidFill>
                <a:srgbClr val="000000"/>
              </a:solidFill>
              <a:round/>
              <a:headEnd/>
              <a:tailEnd/>
            </a:ln>
            <a:effectLst/>
            <a:extLst>
              <a:ext uri="{909E8E84-426E-40DD-AFC4-6F175D3DCCD1}">
                <a14:hiddenFill xmlns:a14="http://schemas.microsoft.com/office/drawing/2010/main">
                  <a:solidFill>
                    <a:srgbClr val="00CC99"/>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p>
          </p:txBody>
        </p:sp>
        <p:sp>
          <p:nvSpPr>
            <p:cNvPr id="24635" name="Freeform 18"/>
            <p:cNvSpPr>
              <a:spLocks noChangeAspect="1"/>
            </p:cNvSpPr>
            <p:nvPr/>
          </p:nvSpPr>
          <p:spPr bwMode="auto">
            <a:xfrm>
              <a:off x="3794" y="3403"/>
              <a:ext cx="78" cy="41"/>
            </a:xfrm>
            <a:custGeom>
              <a:avLst/>
              <a:gdLst>
                <a:gd name="T0" fmla="*/ 0 w 78"/>
                <a:gd name="T1" fmla="*/ 23 h 41"/>
                <a:gd name="T2" fmla="*/ 78 w 78"/>
                <a:gd name="T3" fmla="*/ 0 h 41"/>
                <a:gd name="T4" fmla="*/ 0 60000 65536"/>
                <a:gd name="T5" fmla="*/ 0 60000 65536"/>
              </a:gdLst>
              <a:ahLst/>
              <a:cxnLst>
                <a:cxn ang="T4">
                  <a:pos x="T0" y="T1"/>
                </a:cxn>
                <a:cxn ang="T5">
                  <a:pos x="T2" y="T3"/>
                </a:cxn>
              </a:cxnLst>
              <a:rect l="0" t="0" r="r" b="b"/>
              <a:pathLst>
                <a:path w="78" h="41">
                  <a:moveTo>
                    <a:pt x="0" y="23"/>
                  </a:moveTo>
                  <a:cubicBezTo>
                    <a:pt x="28" y="33"/>
                    <a:pt x="78" y="41"/>
                    <a:pt x="78" y="0"/>
                  </a:cubicBezTo>
                </a:path>
              </a:pathLst>
            </a:custGeom>
            <a:noFill/>
            <a:ln w="19050" cmpd="sng">
              <a:solidFill>
                <a:srgbClr val="000000"/>
              </a:solidFill>
              <a:round/>
              <a:headEnd/>
              <a:tailEnd/>
            </a:ln>
            <a:effectLst/>
            <a:extLst>
              <a:ext uri="{909E8E84-426E-40DD-AFC4-6F175D3DCCD1}">
                <a14:hiddenFill xmlns:a14="http://schemas.microsoft.com/office/drawing/2010/main">
                  <a:solidFill>
                    <a:srgbClr val="00CC99"/>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p>
          </p:txBody>
        </p:sp>
        <p:sp>
          <p:nvSpPr>
            <p:cNvPr id="24636" name="Freeform 19"/>
            <p:cNvSpPr>
              <a:spLocks noChangeAspect="1"/>
            </p:cNvSpPr>
            <p:nvPr/>
          </p:nvSpPr>
          <p:spPr bwMode="auto">
            <a:xfrm>
              <a:off x="3728" y="3189"/>
              <a:ext cx="218" cy="63"/>
            </a:xfrm>
            <a:custGeom>
              <a:avLst/>
              <a:gdLst>
                <a:gd name="T0" fmla="*/ 0 w 218"/>
                <a:gd name="T1" fmla="*/ 39 h 63"/>
                <a:gd name="T2" fmla="*/ 140 w 218"/>
                <a:gd name="T3" fmla="*/ 47 h 63"/>
                <a:gd name="T4" fmla="*/ 187 w 218"/>
                <a:gd name="T5" fmla="*/ 63 h 63"/>
                <a:gd name="T6" fmla="*/ 218 w 218"/>
                <a:gd name="T7" fmla="*/ 0 h 6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8" h="63">
                  <a:moveTo>
                    <a:pt x="0" y="39"/>
                  </a:moveTo>
                  <a:cubicBezTo>
                    <a:pt x="47" y="42"/>
                    <a:pt x="94" y="41"/>
                    <a:pt x="140" y="47"/>
                  </a:cubicBezTo>
                  <a:cubicBezTo>
                    <a:pt x="156" y="49"/>
                    <a:pt x="187" y="63"/>
                    <a:pt x="187" y="63"/>
                  </a:cubicBezTo>
                  <a:cubicBezTo>
                    <a:pt x="191" y="47"/>
                    <a:pt x="196" y="0"/>
                    <a:pt x="218" y="0"/>
                  </a:cubicBezTo>
                </a:path>
              </a:pathLst>
            </a:custGeom>
            <a:noFill/>
            <a:ln w="19050" cmpd="sng">
              <a:solidFill>
                <a:srgbClr val="000000"/>
              </a:solidFill>
              <a:round/>
              <a:headEnd/>
              <a:tailEnd/>
            </a:ln>
            <a:effectLst/>
            <a:extLst>
              <a:ext uri="{909E8E84-426E-40DD-AFC4-6F175D3DCCD1}">
                <a14:hiddenFill xmlns:a14="http://schemas.microsoft.com/office/drawing/2010/main">
                  <a:solidFill>
                    <a:srgbClr val="00CC99"/>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p>
          </p:txBody>
        </p:sp>
        <p:sp>
          <p:nvSpPr>
            <p:cNvPr id="24637" name="Freeform 20"/>
            <p:cNvSpPr>
              <a:spLocks noChangeAspect="1"/>
            </p:cNvSpPr>
            <p:nvPr/>
          </p:nvSpPr>
          <p:spPr bwMode="auto">
            <a:xfrm>
              <a:off x="3745" y="3295"/>
              <a:ext cx="127" cy="53"/>
            </a:xfrm>
            <a:custGeom>
              <a:avLst/>
              <a:gdLst>
                <a:gd name="T0" fmla="*/ 0 w 127"/>
                <a:gd name="T1" fmla="*/ 16 h 53"/>
                <a:gd name="T2" fmla="*/ 55 w 127"/>
                <a:gd name="T3" fmla="*/ 24 h 53"/>
                <a:gd name="T4" fmla="*/ 70 w 127"/>
                <a:gd name="T5" fmla="*/ 47 h 53"/>
                <a:gd name="T6" fmla="*/ 117 w 127"/>
                <a:gd name="T7" fmla="*/ 0 h 5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7" h="53">
                  <a:moveTo>
                    <a:pt x="0" y="16"/>
                  </a:moveTo>
                  <a:cubicBezTo>
                    <a:pt x="18" y="19"/>
                    <a:pt x="38" y="16"/>
                    <a:pt x="55" y="24"/>
                  </a:cubicBezTo>
                  <a:cubicBezTo>
                    <a:pt x="63" y="28"/>
                    <a:pt x="61" y="46"/>
                    <a:pt x="70" y="47"/>
                  </a:cubicBezTo>
                  <a:cubicBezTo>
                    <a:pt x="127" y="53"/>
                    <a:pt x="117" y="31"/>
                    <a:pt x="117" y="0"/>
                  </a:cubicBezTo>
                </a:path>
              </a:pathLst>
            </a:custGeom>
            <a:noFill/>
            <a:ln w="19050" cmpd="sng">
              <a:solidFill>
                <a:srgbClr val="000000"/>
              </a:solidFill>
              <a:round/>
              <a:headEnd/>
              <a:tailEnd/>
            </a:ln>
            <a:effectLst/>
            <a:extLst>
              <a:ext uri="{909E8E84-426E-40DD-AFC4-6F175D3DCCD1}">
                <a14:hiddenFill xmlns:a14="http://schemas.microsoft.com/office/drawing/2010/main">
                  <a:solidFill>
                    <a:srgbClr val="00CC99"/>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p>
          </p:txBody>
        </p:sp>
        <p:grpSp>
          <p:nvGrpSpPr>
            <p:cNvPr id="24638" name="Group 21"/>
            <p:cNvGrpSpPr>
              <a:grpSpLocks noChangeAspect="1"/>
            </p:cNvGrpSpPr>
            <p:nvPr/>
          </p:nvGrpSpPr>
          <p:grpSpPr bwMode="auto">
            <a:xfrm>
              <a:off x="3696" y="2832"/>
              <a:ext cx="317" cy="702"/>
              <a:chOff x="1488" y="2792"/>
              <a:chExt cx="192" cy="424"/>
            </a:xfrm>
          </p:grpSpPr>
          <p:sp>
            <p:nvSpPr>
              <p:cNvPr id="24639" name="Arc 22"/>
              <p:cNvSpPr>
                <a:spLocks noChangeAspect="1"/>
              </p:cNvSpPr>
              <p:nvPr/>
            </p:nvSpPr>
            <p:spPr bwMode="auto">
              <a:xfrm flipH="1" flipV="1">
                <a:off x="1488" y="3120"/>
                <a:ext cx="96" cy="96"/>
              </a:xfrm>
              <a:custGeom>
                <a:avLst/>
                <a:gdLst>
                  <a:gd name="T0" fmla="*/ 0 w 21600"/>
                  <a:gd name="T1" fmla="*/ 0 h 21600"/>
                  <a:gd name="T2" fmla="*/ 96 w 21600"/>
                  <a:gd name="T3" fmla="*/ 96 h 21600"/>
                  <a:gd name="T4" fmla="*/ 0 w 21600"/>
                  <a:gd name="T5" fmla="*/ 96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rot="10800000" wrap="none" anchor="ctr"/>
              <a:lstStyle/>
              <a:p>
                <a:endParaRPr lang="cs-CZ"/>
              </a:p>
            </p:txBody>
          </p:sp>
          <p:sp>
            <p:nvSpPr>
              <p:cNvPr id="24640" name="Arc 23"/>
              <p:cNvSpPr>
                <a:spLocks noChangeAspect="1"/>
              </p:cNvSpPr>
              <p:nvPr/>
            </p:nvSpPr>
            <p:spPr bwMode="auto">
              <a:xfrm flipV="1">
                <a:off x="1584" y="3120"/>
                <a:ext cx="96" cy="96"/>
              </a:xfrm>
              <a:custGeom>
                <a:avLst/>
                <a:gdLst>
                  <a:gd name="T0" fmla="*/ 0 w 21600"/>
                  <a:gd name="T1" fmla="*/ 0 h 21600"/>
                  <a:gd name="T2" fmla="*/ 96 w 21600"/>
                  <a:gd name="T3" fmla="*/ 96 h 21600"/>
                  <a:gd name="T4" fmla="*/ 0 w 21600"/>
                  <a:gd name="T5" fmla="*/ 96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rot="10800000" wrap="none" anchor="ctr"/>
              <a:lstStyle/>
              <a:p>
                <a:endParaRPr lang="cs-CZ"/>
              </a:p>
            </p:txBody>
          </p:sp>
          <p:sp>
            <p:nvSpPr>
              <p:cNvPr id="24641" name="Line 24"/>
              <p:cNvSpPr>
                <a:spLocks noChangeAspect="1" noChangeShapeType="1"/>
              </p:cNvSpPr>
              <p:nvPr/>
            </p:nvSpPr>
            <p:spPr bwMode="auto">
              <a:xfrm>
                <a:off x="1488" y="2792"/>
                <a:ext cx="0" cy="336"/>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cs-CZ"/>
              </a:p>
            </p:txBody>
          </p:sp>
          <p:sp>
            <p:nvSpPr>
              <p:cNvPr id="24642" name="Line 25"/>
              <p:cNvSpPr>
                <a:spLocks noChangeAspect="1" noChangeShapeType="1"/>
              </p:cNvSpPr>
              <p:nvPr/>
            </p:nvSpPr>
            <p:spPr bwMode="auto">
              <a:xfrm>
                <a:off x="1680" y="2792"/>
                <a:ext cx="0" cy="336"/>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cs-CZ"/>
              </a:p>
            </p:txBody>
          </p:sp>
        </p:grpSp>
      </p:grpSp>
      <p:grpSp>
        <p:nvGrpSpPr>
          <p:cNvPr id="24582" name="Group 26"/>
          <p:cNvGrpSpPr>
            <a:grpSpLocks noChangeAspect="1"/>
          </p:cNvGrpSpPr>
          <p:nvPr/>
        </p:nvGrpSpPr>
        <p:grpSpPr bwMode="auto">
          <a:xfrm>
            <a:off x="685800" y="1752600"/>
            <a:ext cx="417513" cy="647700"/>
            <a:chOff x="795" y="3070"/>
            <a:chExt cx="304" cy="437"/>
          </a:xfrm>
        </p:grpSpPr>
        <p:sp>
          <p:nvSpPr>
            <p:cNvPr id="24625" name="Freeform 27"/>
            <p:cNvSpPr>
              <a:spLocks noChangeAspect="1"/>
            </p:cNvSpPr>
            <p:nvPr/>
          </p:nvSpPr>
          <p:spPr bwMode="auto">
            <a:xfrm>
              <a:off x="795" y="3070"/>
              <a:ext cx="101" cy="281"/>
            </a:xfrm>
            <a:custGeom>
              <a:avLst/>
              <a:gdLst>
                <a:gd name="T0" fmla="*/ 0 w 101"/>
                <a:gd name="T1" fmla="*/ 281 h 281"/>
                <a:gd name="T2" fmla="*/ 47 w 101"/>
                <a:gd name="T3" fmla="*/ 265 h 281"/>
                <a:gd name="T4" fmla="*/ 70 w 101"/>
                <a:gd name="T5" fmla="*/ 203 h 281"/>
                <a:gd name="T6" fmla="*/ 101 w 101"/>
                <a:gd name="T7" fmla="*/ 0 h 28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1" h="281">
                  <a:moveTo>
                    <a:pt x="0" y="281"/>
                  </a:moveTo>
                  <a:cubicBezTo>
                    <a:pt x="16" y="276"/>
                    <a:pt x="34" y="275"/>
                    <a:pt x="47" y="265"/>
                  </a:cubicBezTo>
                  <a:cubicBezTo>
                    <a:pt x="58" y="257"/>
                    <a:pt x="68" y="215"/>
                    <a:pt x="70" y="203"/>
                  </a:cubicBezTo>
                  <a:cubicBezTo>
                    <a:pt x="89" y="111"/>
                    <a:pt x="101" y="107"/>
                    <a:pt x="101" y="0"/>
                  </a:cubicBezTo>
                </a:path>
              </a:pathLst>
            </a:custGeom>
            <a:noFill/>
            <a:ln w="19050" cmpd="sng">
              <a:solidFill>
                <a:srgbClr val="000000"/>
              </a:solidFill>
              <a:round/>
              <a:headEnd/>
              <a:tailEnd/>
            </a:ln>
            <a:effectLst/>
            <a:extLst>
              <a:ext uri="{909E8E84-426E-40DD-AFC4-6F175D3DCCD1}">
                <a14:hiddenFill xmlns:a14="http://schemas.microsoft.com/office/drawing/2010/main">
                  <a:solidFill>
                    <a:srgbClr val="00CC99"/>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p>
          </p:txBody>
        </p:sp>
        <p:sp>
          <p:nvSpPr>
            <p:cNvPr id="24626" name="Freeform 28"/>
            <p:cNvSpPr>
              <a:spLocks noChangeAspect="1"/>
            </p:cNvSpPr>
            <p:nvPr/>
          </p:nvSpPr>
          <p:spPr bwMode="auto">
            <a:xfrm>
              <a:off x="895" y="3101"/>
              <a:ext cx="195" cy="98"/>
            </a:xfrm>
            <a:custGeom>
              <a:avLst/>
              <a:gdLst>
                <a:gd name="T0" fmla="*/ 0 w 195"/>
                <a:gd name="T1" fmla="*/ 0 h 98"/>
                <a:gd name="T2" fmla="*/ 24 w 195"/>
                <a:gd name="T3" fmla="*/ 16 h 98"/>
                <a:gd name="T4" fmla="*/ 63 w 195"/>
                <a:gd name="T5" fmla="*/ 70 h 98"/>
                <a:gd name="T6" fmla="*/ 180 w 195"/>
                <a:gd name="T7" fmla="*/ 55 h 98"/>
                <a:gd name="T8" fmla="*/ 195 w 195"/>
                <a:gd name="T9" fmla="*/ 23 h 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5" h="98">
                  <a:moveTo>
                    <a:pt x="0" y="0"/>
                  </a:moveTo>
                  <a:cubicBezTo>
                    <a:pt x="8" y="5"/>
                    <a:pt x="18" y="8"/>
                    <a:pt x="24" y="16"/>
                  </a:cubicBezTo>
                  <a:cubicBezTo>
                    <a:pt x="47" y="45"/>
                    <a:pt x="13" y="53"/>
                    <a:pt x="63" y="70"/>
                  </a:cubicBezTo>
                  <a:cubicBezTo>
                    <a:pt x="103" y="98"/>
                    <a:pt x="141" y="79"/>
                    <a:pt x="180" y="55"/>
                  </a:cubicBezTo>
                  <a:cubicBezTo>
                    <a:pt x="185" y="44"/>
                    <a:pt x="195" y="23"/>
                    <a:pt x="195" y="23"/>
                  </a:cubicBezTo>
                </a:path>
              </a:pathLst>
            </a:custGeom>
            <a:noFill/>
            <a:ln w="19050" cmpd="sng">
              <a:solidFill>
                <a:srgbClr val="000000"/>
              </a:solidFill>
              <a:round/>
              <a:headEnd/>
              <a:tailEnd/>
            </a:ln>
            <a:effectLst/>
            <a:extLst>
              <a:ext uri="{909E8E84-426E-40DD-AFC4-6F175D3DCCD1}">
                <a14:hiddenFill xmlns:a14="http://schemas.microsoft.com/office/drawing/2010/main">
                  <a:solidFill>
                    <a:srgbClr val="00CC99"/>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p>
          </p:txBody>
        </p:sp>
        <p:sp>
          <p:nvSpPr>
            <p:cNvPr id="24627" name="Freeform 29"/>
            <p:cNvSpPr>
              <a:spLocks noChangeAspect="1"/>
            </p:cNvSpPr>
            <p:nvPr/>
          </p:nvSpPr>
          <p:spPr bwMode="auto">
            <a:xfrm>
              <a:off x="849" y="3343"/>
              <a:ext cx="103" cy="164"/>
            </a:xfrm>
            <a:custGeom>
              <a:avLst/>
              <a:gdLst>
                <a:gd name="T0" fmla="*/ 0 w 103"/>
                <a:gd name="T1" fmla="*/ 0 h 164"/>
                <a:gd name="T2" fmla="*/ 86 w 103"/>
                <a:gd name="T3" fmla="*/ 55 h 164"/>
                <a:gd name="T4" fmla="*/ 102 w 103"/>
                <a:gd name="T5" fmla="*/ 164 h 164"/>
                <a:gd name="T6" fmla="*/ 0 60000 65536"/>
                <a:gd name="T7" fmla="*/ 0 60000 65536"/>
                <a:gd name="T8" fmla="*/ 0 60000 65536"/>
              </a:gdLst>
              <a:ahLst/>
              <a:cxnLst>
                <a:cxn ang="T6">
                  <a:pos x="T0" y="T1"/>
                </a:cxn>
                <a:cxn ang="T7">
                  <a:pos x="T2" y="T3"/>
                </a:cxn>
                <a:cxn ang="T8">
                  <a:pos x="T4" y="T5"/>
                </a:cxn>
              </a:cxnLst>
              <a:rect l="0" t="0" r="r" b="b"/>
              <a:pathLst>
                <a:path w="103" h="164">
                  <a:moveTo>
                    <a:pt x="0" y="0"/>
                  </a:moveTo>
                  <a:cubicBezTo>
                    <a:pt x="63" y="9"/>
                    <a:pt x="57" y="8"/>
                    <a:pt x="86" y="55"/>
                  </a:cubicBezTo>
                  <a:cubicBezTo>
                    <a:pt x="103" y="153"/>
                    <a:pt x="102" y="117"/>
                    <a:pt x="102" y="164"/>
                  </a:cubicBezTo>
                </a:path>
              </a:pathLst>
            </a:custGeom>
            <a:noFill/>
            <a:ln w="19050" cmpd="sng">
              <a:solidFill>
                <a:srgbClr val="000000"/>
              </a:solidFill>
              <a:round/>
              <a:headEnd/>
              <a:tailEnd/>
            </a:ln>
            <a:effectLst/>
            <a:extLst>
              <a:ext uri="{909E8E84-426E-40DD-AFC4-6F175D3DCCD1}">
                <a14:hiddenFill xmlns:a14="http://schemas.microsoft.com/office/drawing/2010/main">
                  <a:solidFill>
                    <a:srgbClr val="00CC99"/>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p>
          </p:txBody>
        </p:sp>
        <p:sp>
          <p:nvSpPr>
            <p:cNvPr id="24628" name="Freeform 30"/>
            <p:cNvSpPr>
              <a:spLocks noChangeAspect="1"/>
            </p:cNvSpPr>
            <p:nvPr/>
          </p:nvSpPr>
          <p:spPr bwMode="auto">
            <a:xfrm>
              <a:off x="958" y="3402"/>
              <a:ext cx="141" cy="97"/>
            </a:xfrm>
            <a:custGeom>
              <a:avLst/>
              <a:gdLst>
                <a:gd name="T0" fmla="*/ 0 w 141"/>
                <a:gd name="T1" fmla="*/ 97 h 97"/>
                <a:gd name="T2" fmla="*/ 63 w 141"/>
                <a:gd name="T3" fmla="*/ 4 h 97"/>
                <a:gd name="T4" fmla="*/ 141 w 141"/>
                <a:gd name="T5" fmla="*/ 4 h 97"/>
                <a:gd name="T6" fmla="*/ 0 60000 65536"/>
                <a:gd name="T7" fmla="*/ 0 60000 65536"/>
                <a:gd name="T8" fmla="*/ 0 60000 65536"/>
              </a:gdLst>
              <a:ahLst/>
              <a:cxnLst>
                <a:cxn ang="T6">
                  <a:pos x="T0" y="T1"/>
                </a:cxn>
                <a:cxn ang="T7">
                  <a:pos x="T2" y="T3"/>
                </a:cxn>
                <a:cxn ang="T8">
                  <a:pos x="T4" y="T5"/>
                </a:cxn>
              </a:cxnLst>
              <a:rect l="0" t="0" r="r" b="b"/>
              <a:pathLst>
                <a:path w="141" h="97">
                  <a:moveTo>
                    <a:pt x="0" y="97"/>
                  </a:moveTo>
                  <a:cubicBezTo>
                    <a:pt x="10" y="60"/>
                    <a:pt x="13" y="11"/>
                    <a:pt x="63" y="4"/>
                  </a:cubicBezTo>
                  <a:cubicBezTo>
                    <a:pt x="89" y="0"/>
                    <a:pt x="115" y="4"/>
                    <a:pt x="141" y="4"/>
                  </a:cubicBezTo>
                </a:path>
              </a:pathLst>
            </a:custGeom>
            <a:noFill/>
            <a:ln w="19050" cmpd="sng">
              <a:solidFill>
                <a:srgbClr val="000000"/>
              </a:solidFill>
              <a:round/>
              <a:headEnd/>
              <a:tailEnd/>
            </a:ln>
            <a:effectLst/>
            <a:extLst>
              <a:ext uri="{909E8E84-426E-40DD-AFC4-6F175D3DCCD1}">
                <a14:hiddenFill xmlns:a14="http://schemas.microsoft.com/office/drawing/2010/main">
                  <a:solidFill>
                    <a:srgbClr val="00CC99"/>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p>
          </p:txBody>
        </p:sp>
        <p:sp>
          <p:nvSpPr>
            <p:cNvPr id="24629" name="Freeform 31"/>
            <p:cNvSpPr>
              <a:spLocks noChangeAspect="1"/>
            </p:cNvSpPr>
            <p:nvPr/>
          </p:nvSpPr>
          <p:spPr bwMode="auto">
            <a:xfrm>
              <a:off x="1044" y="3125"/>
              <a:ext cx="55" cy="288"/>
            </a:xfrm>
            <a:custGeom>
              <a:avLst/>
              <a:gdLst>
                <a:gd name="T0" fmla="*/ 47 w 55"/>
                <a:gd name="T1" fmla="*/ 0 h 288"/>
                <a:gd name="T2" fmla="*/ 31 w 55"/>
                <a:gd name="T3" fmla="*/ 39 h 288"/>
                <a:gd name="T4" fmla="*/ 0 w 55"/>
                <a:gd name="T5" fmla="*/ 86 h 288"/>
                <a:gd name="T6" fmla="*/ 55 w 55"/>
                <a:gd name="T7" fmla="*/ 288 h 28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5" h="288">
                  <a:moveTo>
                    <a:pt x="47" y="0"/>
                  </a:moveTo>
                  <a:cubicBezTo>
                    <a:pt x="42" y="13"/>
                    <a:pt x="38" y="27"/>
                    <a:pt x="31" y="39"/>
                  </a:cubicBezTo>
                  <a:cubicBezTo>
                    <a:pt x="22" y="55"/>
                    <a:pt x="0" y="86"/>
                    <a:pt x="0" y="86"/>
                  </a:cubicBezTo>
                  <a:cubicBezTo>
                    <a:pt x="10" y="228"/>
                    <a:pt x="1" y="188"/>
                    <a:pt x="55" y="288"/>
                  </a:cubicBezTo>
                </a:path>
              </a:pathLst>
            </a:custGeom>
            <a:noFill/>
            <a:ln w="19050" cmpd="sng">
              <a:solidFill>
                <a:srgbClr val="000000"/>
              </a:solidFill>
              <a:round/>
              <a:headEnd/>
              <a:tailEnd/>
            </a:ln>
            <a:effectLst/>
            <a:extLst>
              <a:ext uri="{909E8E84-426E-40DD-AFC4-6F175D3DCCD1}">
                <a14:hiddenFill xmlns:a14="http://schemas.microsoft.com/office/drawing/2010/main">
                  <a:solidFill>
                    <a:srgbClr val="00CC99"/>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p>
          </p:txBody>
        </p:sp>
        <p:sp>
          <p:nvSpPr>
            <p:cNvPr id="24630" name="Oval 32"/>
            <p:cNvSpPr>
              <a:spLocks noChangeAspect="1" noChangeArrowheads="1"/>
            </p:cNvSpPr>
            <p:nvPr/>
          </p:nvSpPr>
          <p:spPr bwMode="auto">
            <a:xfrm>
              <a:off x="928" y="3232"/>
              <a:ext cx="48" cy="48"/>
            </a:xfrm>
            <a:prstGeom prst="ellipse">
              <a:avLst/>
            </a:prstGeom>
            <a:solidFill>
              <a:srgbClr val="FFFFFF"/>
            </a:solidFill>
            <a:ln w="19050">
              <a:solidFill>
                <a:srgbClr val="000000"/>
              </a:solidFill>
              <a:round/>
              <a:headEnd/>
              <a:tailEnd/>
            </a:ln>
          </p:spPr>
          <p:txBody>
            <a:bodyPr wrap="none" anchor="ct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algn="ctr"/>
              <a:endParaRPr lang="cs-CZ" altLang="cs-CZ" sz="2000" b="0">
                <a:solidFill>
                  <a:srgbClr val="000000"/>
                </a:solidFill>
              </a:endParaRPr>
            </a:p>
          </p:txBody>
        </p:sp>
        <p:sp>
          <p:nvSpPr>
            <p:cNvPr id="24631" name="Oval 33"/>
            <p:cNvSpPr>
              <a:spLocks noChangeAspect="1" noChangeArrowheads="1"/>
            </p:cNvSpPr>
            <p:nvPr/>
          </p:nvSpPr>
          <p:spPr bwMode="auto">
            <a:xfrm>
              <a:off x="992" y="3304"/>
              <a:ext cx="23" cy="23"/>
            </a:xfrm>
            <a:prstGeom prst="ellipse">
              <a:avLst/>
            </a:prstGeom>
            <a:solidFill>
              <a:srgbClr val="FFFFFF"/>
            </a:solidFill>
            <a:ln w="9525">
              <a:solidFill>
                <a:srgbClr val="000000"/>
              </a:solidFill>
              <a:round/>
              <a:headEnd/>
              <a:tailEnd/>
            </a:ln>
          </p:spPr>
          <p:txBody>
            <a:bodyPr wrap="none" anchor="ct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endParaRPr lang="cs-CZ" altLang="cs-CZ"/>
            </a:p>
          </p:txBody>
        </p:sp>
        <p:sp>
          <p:nvSpPr>
            <p:cNvPr id="24632" name="Oval 34"/>
            <p:cNvSpPr>
              <a:spLocks noChangeAspect="1" noChangeArrowheads="1"/>
            </p:cNvSpPr>
            <p:nvPr/>
          </p:nvSpPr>
          <p:spPr bwMode="auto">
            <a:xfrm>
              <a:off x="960" y="3361"/>
              <a:ext cx="23" cy="23"/>
            </a:xfrm>
            <a:prstGeom prst="ellipse">
              <a:avLst/>
            </a:prstGeom>
            <a:solidFill>
              <a:srgbClr val="FFFFFF"/>
            </a:solidFill>
            <a:ln w="9525">
              <a:solidFill>
                <a:srgbClr val="000000"/>
              </a:solidFill>
              <a:round/>
              <a:headEnd/>
              <a:tailEnd/>
            </a:ln>
          </p:spPr>
          <p:txBody>
            <a:bodyPr wrap="none" anchor="ct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endParaRPr lang="cs-CZ" altLang="cs-CZ"/>
            </a:p>
          </p:txBody>
        </p:sp>
        <p:sp>
          <p:nvSpPr>
            <p:cNvPr id="24633" name="Oval 35"/>
            <p:cNvSpPr>
              <a:spLocks noChangeAspect="1" noChangeArrowheads="1"/>
            </p:cNvSpPr>
            <p:nvPr/>
          </p:nvSpPr>
          <p:spPr bwMode="auto">
            <a:xfrm>
              <a:off x="928" y="3320"/>
              <a:ext cx="23" cy="23"/>
            </a:xfrm>
            <a:prstGeom prst="ellipse">
              <a:avLst/>
            </a:prstGeom>
            <a:solidFill>
              <a:srgbClr val="FFFFFF"/>
            </a:solidFill>
            <a:ln w="9525">
              <a:solidFill>
                <a:srgbClr val="000000"/>
              </a:solidFill>
              <a:round/>
              <a:headEnd/>
              <a:tailEnd/>
            </a:ln>
          </p:spPr>
          <p:txBody>
            <a:bodyPr wrap="none" anchor="ct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endParaRPr lang="cs-CZ" altLang="cs-CZ"/>
            </a:p>
          </p:txBody>
        </p:sp>
      </p:grpSp>
      <p:sp>
        <p:nvSpPr>
          <p:cNvPr id="24583" name="Text Box 36"/>
          <p:cNvSpPr txBox="1">
            <a:spLocks noChangeAspect="1" noChangeArrowheads="1"/>
          </p:cNvSpPr>
          <p:nvPr/>
        </p:nvSpPr>
        <p:spPr bwMode="auto">
          <a:xfrm>
            <a:off x="315031" y="1219200"/>
            <a:ext cx="1298753" cy="400110"/>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algn="ctr"/>
            <a:r>
              <a:rPr lang="cs-CZ" altLang="cs-CZ" sz="2000" b="0">
                <a:latin typeface="Times New Roman" panose="02020603050405020304" pitchFamily="18" charset="0"/>
              </a:rPr>
              <a:t>cells,tissue</a:t>
            </a:r>
            <a:endParaRPr lang="en-US" altLang="cs-CZ" sz="2000" b="0">
              <a:latin typeface="Times New Roman" panose="02020603050405020304" pitchFamily="18" charset="0"/>
            </a:endParaRPr>
          </a:p>
        </p:txBody>
      </p:sp>
      <p:sp>
        <p:nvSpPr>
          <p:cNvPr id="24584" name="Text Box 37"/>
          <p:cNvSpPr txBox="1">
            <a:spLocks noChangeAspect="1" noChangeArrowheads="1"/>
          </p:cNvSpPr>
          <p:nvPr/>
        </p:nvSpPr>
        <p:spPr bwMode="auto">
          <a:xfrm>
            <a:off x="1981200" y="990600"/>
            <a:ext cx="1981200" cy="707886"/>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algn="ctr"/>
            <a:r>
              <a:rPr lang="en-US" altLang="cs-CZ" sz="2000" b="0">
                <a:latin typeface="Times New Roman" panose="02020603050405020304" pitchFamily="18" charset="0"/>
              </a:rPr>
              <a:t>2</a:t>
            </a:r>
            <a:r>
              <a:rPr lang="cs-CZ" altLang="cs-CZ" sz="2000" b="0">
                <a:latin typeface="Times New Roman" panose="02020603050405020304" pitchFamily="18" charset="0"/>
              </a:rPr>
              <a:t>-</a:t>
            </a:r>
            <a:r>
              <a:rPr lang="en-US" altLang="cs-CZ" sz="2000" b="0">
                <a:latin typeface="Times New Roman" panose="02020603050405020304" pitchFamily="18" charset="0"/>
              </a:rPr>
              <a:t>D gel</a:t>
            </a:r>
            <a:r>
              <a:rPr lang="cs-CZ" altLang="cs-CZ" sz="2000" b="0">
                <a:latin typeface="Times New Roman" panose="02020603050405020304" pitchFamily="18" charset="0"/>
              </a:rPr>
              <a:t> </a:t>
            </a:r>
            <a:r>
              <a:rPr lang="en-US" altLang="cs-CZ" sz="2000" b="0">
                <a:latin typeface="Times New Roman" panose="02020603050405020304" pitchFamily="18" charset="0"/>
              </a:rPr>
              <a:t>ele</a:t>
            </a:r>
            <a:r>
              <a:rPr lang="cs-CZ" altLang="cs-CZ" sz="2000" b="0">
                <a:latin typeface="Times New Roman" panose="02020603050405020304" pitchFamily="18" charset="0"/>
              </a:rPr>
              <a:t>c</a:t>
            </a:r>
            <a:r>
              <a:rPr lang="en-US" altLang="cs-CZ" sz="2000" b="0">
                <a:latin typeface="Times New Roman" panose="02020603050405020304" pitchFamily="18" charset="0"/>
              </a:rPr>
              <a:t>tro</a:t>
            </a:r>
            <a:r>
              <a:rPr lang="cs-CZ" altLang="cs-CZ" sz="2000" b="0">
                <a:latin typeface="Times New Roman" panose="02020603050405020304" pitchFamily="18" charset="0"/>
              </a:rPr>
              <a:t>phoresis</a:t>
            </a:r>
            <a:endParaRPr lang="en-US" altLang="cs-CZ" sz="2000" b="0">
              <a:latin typeface="Times New Roman" panose="02020603050405020304" pitchFamily="18" charset="0"/>
            </a:endParaRPr>
          </a:p>
        </p:txBody>
      </p:sp>
      <p:sp>
        <p:nvSpPr>
          <p:cNvPr id="24585" name="Text Box 38"/>
          <p:cNvSpPr txBox="1">
            <a:spLocks noChangeAspect="1" noChangeArrowheads="1"/>
          </p:cNvSpPr>
          <p:nvPr/>
        </p:nvSpPr>
        <p:spPr bwMode="auto">
          <a:xfrm>
            <a:off x="4222553" y="4350019"/>
            <a:ext cx="2521844" cy="707886"/>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r>
              <a:rPr lang="cs-CZ" altLang="cs-CZ" sz="2000" b="0">
                <a:latin typeface="Times New Roman" panose="02020603050405020304" pitchFamily="18" charset="0"/>
              </a:rPr>
              <a:t>set of peptides specific</a:t>
            </a:r>
          </a:p>
          <a:p>
            <a:r>
              <a:rPr lang="cs-CZ" altLang="cs-CZ" sz="2000" b="0">
                <a:latin typeface="Times New Roman" panose="02020603050405020304" pitchFamily="18" charset="0"/>
              </a:rPr>
              <a:t> for analyzed protein</a:t>
            </a:r>
            <a:endParaRPr lang="en-US" altLang="cs-CZ" sz="2000" b="0">
              <a:latin typeface="Times New Roman" panose="02020603050405020304" pitchFamily="18" charset="0"/>
            </a:endParaRPr>
          </a:p>
        </p:txBody>
      </p:sp>
      <p:sp>
        <p:nvSpPr>
          <p:cNvPr id="24586" name="Rectangle 39"/>
          <p:cNvSpPr>
            <a:spLocks noChangeAspect="1" noChangeArrowheads="1"/>
          </p:cNvSpPr>
          <p:nvPr/>
        </p:nvSpPr>
        <p:spPr bwMode="auto">
          <a:xfrm>
            <a:off x="4821177" y="2316558"/>
            <a:ext cx="1122423" cy="707886"/>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algn="ctr"/>
            <a:r>
              <a:rPr lang="cs-CZ" altLang="cs-CZ" sz="2000" b="0">
                <a:latin typeface="Times New Roman" panose="02020603050405020304" pitchFamily="18" charset="0"/>
              </a:rPr>
              <a:t>digestion</a:t>
            </a:r>
          </a:p>
          <a:p>
            <a:pPr algn="ctr"/>
            <a:r>
              <a:rPr lang="en-US" altLang="cs-CZ" sz="2000" b="0">
                <a:latin typeface="Times New Roman" panose="02020603050405020304" pitchFamily="18" charset="0"/>
              </a:rPr>
              <a:t>(trypsin)</a:t>
            </a:r>
          </a:p>
        </p:txBody>
      </p:sp>
      <p:sp>
        <p:nvSpPr>
          <p:cNvPr id="24587" name="Line 40"/>
          <p:cNvSpPr>
            <a:spLocks noChangeShapeType="1"/>
          </p:cNvSpPr>
          <p:nvPr/>
        </p:nvSpPr>
        <p:spPr bwMode="auto">
          <a:xfrm>
            <a:off x="1295400" y="2133600"/>
            <a:ext cx="838200" cy="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grpSp>
        <p:nvGrpSpPr>
          <p:cNvPr id="24588" name="Group 41"/>
          <p:cNvGrpSpPr>
            <a:grpSpLocks/>
          </p:cNvGrpSpPr>
          <p:nvPr/>
        </p:nvGrpSpPr>
        <p:grpSpPr bwMode="auto">
          <a:xfrm>
            <a:off x="7315200" y="3200400"/>
            <a:ext cx="1298575" cy="936625"/>
            <a:chOff x="4250" y="1501"/>
            <a:chExt cx="818" cy="590"/>
          </a:xfrm>
        </p:grpSpPr>
        <p:sp>
          <p:nvSpPr>
            <p:cNvPr id="24610" name="Line 42"/>
            <p:cNvSpPr>
              <a:spLocks noChangeAspect="1" noChangeShapeType="1"/>
            </p:cNvSpPr>
            <p:nvPr/>
          </p:nvSpPr>
          <p:spPr bwMode="auto">
            <a:xfrm>
              <a:off x="4250" y="1892"/>
              <a:ext cx="745"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cs-CZ"/>
            </a:p>
          </p:txBody>
        </p:sp>
        <p:sp>
          <p:nvSpPr>
            <p:cNvPr id="24611" name="Line 43"/>
            <p:cNvSpPr>
              <a:spLocks noChangeAspect="1" noChangeShapeType="1"/>
            </p:cNvSpPr>
            <p:nvPr/>
          </p:nvSpPr>
          <p:spPr bwMode="auto">
            <a:xfrm>
              <a:off x="4250" y="1501"/>
              <a:ext cx="0" cy="39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cs-CZ"/>
            </a:p>
          </p:txBody>
        </p:sp>
        <p:sp>
          <p:nvSpPr>
            <p:cNvPr id="24612" name="Line 44"/>
            <p:cNvSpPr>
              <a:spLocks noChangeAspect="1" noChangeShapeType="1"/>
            </p:cNvSpPr>
            <p:nvPr/>
          </p:nvSpPr>
          <p:spPr bwMode="auto">
            <a:xfrm>
              <a:off x="4457" y="1729"/>
              <a:ext cx="0" cy="163"/>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cs-CZ"/>
            </a:p>
          </p:txBody>
        </p:sp>
        <p:sp>
          <p:nvSpPr>
            <p:cNvPr id="24613" name="Line 45"/>
            <p:cNvSpPr>
              <a:spLocks noChangeAspect="1" noChangeShapeType="1"/>
            </p:cNvSpPr>
            <p:nvPr/>
          </p:nvSpPr>
          <p:spPr bwMode="auto">
            <a:xfrm>
              <a:off x="4416" y="1632"/>
              <a:ext cx="0" cy="26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cs-CZ"/>
            </a:p>
          </p:txBody>
        </p:sp>
        <p:sp>
          <p:nvSpPr>
            <p:cNvPr id="24614" name="Line 46"/>
            <p:cNvSpPr>
              <a:spLocks noChangeAspect="1" noChangeShapeType="1"/>
            </p:cNvSpPr>
            <p:nvPr/>
          </p:nvSpPr>
          <p:spPr bwMode="auto">
            <a:xfrm>
              <a:off x="4871" y="1697"/>
              <a:ext cx="0" cy="195"/>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cs-CZ"/>
            </a:p>
          </p:txBody>
        </p:sp>
        <p:sp>
          <p:nvSpPr>
            <p:cNvPr id="24615" name="Line 47"/>
            <p:cNvSpPr>
              <a:spLocks noChangeAspect="1" noChangeShapeType="1"/>
            </p:cNvSpPr>
            <p:nvPr/>
          </p:nvSpPr>
          <p:spPr bwMode="auto">
            <a:xfrm>
              <a:off x="4622" y="1761"/>
              <a:ext cx="0" cy="13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cs-CZ"/>
            </a:p>
          </p:txBody>
        </p:sp>
        <p:sp>
          <p:nvSpPr>
            <p:cNvPr id="24616" name="Text Box 48"/>
            <p:cNvSpPr txBox="1">
              <a:spLocks noChangeAspect="1" noChangeArrowheads="1"/>
            </p:cNvSpPr>
            <p:nvPr/>
          </p:nvSpPr>
          <p:spPr bwMode="auto">
            <a:xfrm>
              <a:off x="4695" y="1841"/>
              <a:ext cx="373" cy="250"/>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r>
                <a:rPr lang="en-US" altLang="cs-CZ" sz="2000" b="0"/>
                <a:t>m/z</a:t>
              </a:r>
            </a:p>
          </p:txBody>
        </p:sp>
        <p:sp>
          <p:nvSpPr>
            <p:cNvPr id="24617" name="Line 49"/>
            <p:cNvSpPr>
              <a:spLocks noChangeAspect="1" noChangeShapeType="1"/>
            </p:cNvSpPr>
            <p:nvPr/>
          </p:nvSpPr>
          <p:spPr bwMode="auto">
            <a:xfrm>
              <a:off x="4371" y="1727"/>
              <a:ext cx="0" cy="163"/>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cs-CZ"/>
            </a:p>
          </p:txBody>
        </p:sp>
        <p:sp>
          <p:nvSpPr>
            <p:cNvPr id="24618" name="Line 50"/>
            <p:cNvSpPr>
              <a:spLocks noChangeAspect="1" noChangeShapeType="1"/>
            </p:cNvSpPr>
            <p:nvPr/>
          </p:nvSpPr>
          <p:spPr bwMode="auto">
            <a:xfrm>
              <a:off x="4330" y="1630"/>
              <a:ext cx="0" cy="26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cs-CZ"/>
            </a:p>
          </p:txBody>
        </p:sp>
        <p:sp>
          <p:nvSpPr>
            <p:cNvPr id="24619" name="Line 51"/>
            <p:cNvSpPr>
              <a:spLocks noChangeAspect="1" noChangeShapeType="1"/>
            </p:cNvSpPr>
            <p:nvPr/>
          </p:nvSpPr>
          <p:spPr bwMode="auto">
            <a:xfrm>
              <a:off x="4785" y="1695"/>
              <a:ext cx="0" cy="195"/>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cs-CZ"/>
            </a:p>
          </p:txBody>
        </p:sp>
        <p:sp>
          <p:nvSpPr>
            <p:cNvPr id="24620" name="Line 52"/>
            <p:cNvSpPr>
              <a:spLocks noChangeAspect="1" noChangeShapeType="1"/>
            </p:cNvSpPr>
            <p:nvPr/>
          </p:nvSpPr>
          <p:spPr bwMode="auto">
            <a:xfrm>
              <a:off x="4536" y="1759"/>
              <a:ext cx="0" cy="13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cs-CZ"/>
            </a:p>
          </p:txBody>
        </p:sp>
        <p:sp>
          <p:nvSpPr>
            <p:cNvPr id="24621" name="Line 53"/>
            <p:cNvSpPr>
              <a:spLocks noChangeAspect="1" noChangeShapeType="1"/>
            </p:cNvSpPr>
            <p:nvPr/>
          </p:nvSpPr>
          <p:spPr bwMode="auto">
            <a:xfrm>
              <a:off x="4663" y="1718"/>
              <a:ext cx="0" cy="163"/>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cs-CZ"/>
            </a:p>
          </p:txBody>
        </p:sp>
        <p:sp>
          <p:nvSpPr>
            <p:cNvPr id="24622" name="Line 54"/>
            <p:cNvSpPr>
              <a:spLocks noChangeAspect="1" noChangeShapeType="1"/>
            </p:cNvSpPr>
            <p:nvPr/>
          </p:nvSpPr>
          <p:spPr bwMode="auto">
            <a:xfrm>
              <a:off x="4622" y="1621"/>
              <a:ext cx="0" cy="26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cs-CZ"/>
            </a:p>
          </p:txBody>
        </p:sp>
        <p:sp>
          <p:nvSpPr>
            <p:cNvPr id="24623" name="Line 55"/>
            <p:cNvSpPr>
              <a:spLocks noChangeAspect="1" noChangeShapeType="1"/>
            </p:cNvSpPr>
            <p:nvPr/>
          </p:nvSpPr>
          <p:spPr bwMode="auto">
            <a:xfrm>
              <a:off x="4828" y="1750"/>
              <a:ext cx="0" cy="13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cs-CZ"/>
            </a:p>
          </p:txBody>
        </p:sp>
        <p:sp>
          <p:nvSpPr>
            <p:cNvPr id="24624" name="Line 56"/>
            <p:cNvSpPr>
              <a:spLocks noChangeAspect="1" noChangeShapeType="1"/>
            </p:cNvSpPr>
            <p:nvPr/>
          </p:nvSpPr>
          <p:spPr bwMode="auto">
            <a:xfrm>
              <a:off x="4730" y="1792"/>
              <a:ext cx="0" cy="86"/>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cs-CZ"/>
            </a:p>
          </p:txBody>
        </p:sp>
      </p:grpSp>
      <p:sp>
        <p:nvSpPr>
          <p:cNvPr id="24589" name="Line 57"/>
          <p:cNvSpPr>
            <a:spLocks noChangeShapeType="1"/>
          </p:cNvSpPr>
          <p:nvPr/>
        </p:nvSpPr>
        <p:spPr bwMode="auto">
          <a:xfrm flipV="1">
            <a:off x="5943600" y="3657600"/>
            <a:ext cx="914400" cy="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24590" name="Line 58"/>
          <p:cNvSpPr>
            <a:spLocks noChangeShapeType="1"/>
          </p:cNvSpPr>
          <p:nvPr/>
        </p:nvSpPr>
        <p:spPr bwMode="auto">
          <a:xfrm>
            <a:off x="3505200" y="2667000"/>
            <a:ext cx="914400" cy="83820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24591" name="Line 59"/>
          <p:cNvSpPr>
            <a:spLocks noChangeShapeType="1"/>
          </p:cNvSpPr>
          <p:nvPr/>
        </p:nvSpPr>
        <p:spPr bwMode="auto">
          <a:xfrm flipV="1">
            <a:off x="3505200" y="3733800"/>
            <a:ext cx="914400" cy="83820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grpSp>
        <p:nvGrpSpPr>
          <p:cNvPr id="24592" name="Group 60"/>
          <p:cNvGrpSpPr>
            <a:grpSpLocks noChangeAspect="1"/>
          </p:cNvGrpSpPr>
          <p:nvPr/>
        </p:nvGrpSpPr>
        <p:grpSpPr bwMode="auto">
          <a:xfrm>
            <a:off x="2819400" y="4532313"/>
            <a:ext cx="434975" cy="1044575"/>
            <a:chOff x="3648" y="1584"/>
            <a:chExt cx="317" cy="702"/>
          </a:xfrm>
        </p:grpSpPr>
        <p:grpSp>
          <p:nvGrpSpPr>
            <p:cNvPr id="24604" name="Group 61"/>
            <p:cNvGrpSpPr>
              <a:grpSpLocks noChangeAspect="1"/>
            </p:cNvGrpSpPr>
            <p:nvPr/>
          </p:nvGrpSpPr>
          <p:grpSpPr bwMode="auto">
            <a:xfrm>
              <a:off x="3648" y="1584"/>
              <a:ext cx="317" cy="702"/>
              <a:chOff x="1488" y="2792"/>
              <a:chExt cx="192" cy="424"/>
            </a:xfrm>
          </p:grpSpPr>
          <p:sp>
            <p:nvSpPr>
              <p:cNvPr id="24606" name="Arc 62"/>
              <p:cNvSpPr>
                <a:spLocks noChangeAspect="1"/>
              </p:cNvSpPr>
              <p:nvPr/>
            </p:nvSpPr>
            <p:spPr bwMode="auto">
              <a:xfrm flipH="1" flipV="1">
                <a:off x="1488" y="3120"/>
                <a:ext cx="96" cy="96"/>
              </a:xfrm>
              <a:custGeom>
                <a:avLst/>
                <a:gdLst>
                  <a:gd name="T0" fmla="*/ 0 w 21600"/>
                  <a:gd name="T1" fmla="*/ 0 h 21600"/>
                  <a:gd name="T2" fmla="*/ 96 w 21600"/>
                  <a:gd name="T3" fmla="*/ 96 h 21600"/>
                  <a:gd name="T4" fmla="*/ 0 w 21600"/>
                  <a:gd name="T5" fmla="*/ 96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rot="10800000" wrap="none" anchor="ctr"/>
              <a:lstStyle/>
              <a:p>
                <a:endParaRPr lang="cs-CZ"/>
              </a:p>
            </p:txBody>
          </p:sp>
          <p:sp>
            <p:nvSpPr>
              <p:cNvPr id="24607" name="Arc 63"/>
              <p:cNvSpPr>
                <a:spLocks noChangeAspect="1"/>
              </p:cNvSpPr>
              <p:nvPr/>
            </p:nvSpPr>
            <p:spPr bwMode="auto">
              <a:xfrm flipV="1">
                <a:off x="1584" y="3120"/>
                <a:ext cx="96" cy="96"/>
              </a:xfrm>
              <a:custGeom>
                <a:avLst/>
                <a:gdLst>
                  <a:gd name="T0" fmla="*/ 0 w 21600"/>
                  <a:gd name="T1" fmla="*/ 0 h 21600"/>
                  <a:gd name="T2" fmla="*/ 96 w 21600"/>
                  <a:gd name="T3" fmla="*/ 96 h 21600"/>
                  <a:gd name="T4" fmla="*/ 0 w 21600"/>
                  <a:gd name="T5" fmla="*/ 96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rot="10800000" wrap="none" anchor="ctr"/>
              <a:lstStyle/>
              <a:p>
                <a:endParaRPr lang="cs-CZ"/>
              </a:p>
            </p:txBody>
          </p:sp>
          <p:sp>
            <p:nvSpPr>
              <p:cNvPr id="24608" name="Line 64"/>
              <p:cNvSpPr>
                <a:spLocks noChangeAspect="1" noChangeShapeType="1"/>
              </p:cNvSpPr>
              <p:nvPr/>
            </p:nvSpPr>
            <p:spPr bwMode="auto">
              <a:xfrm>
                <a:off x="1488" y="2792"/>
                <a:ext cx="0" cy="336"/>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cs-CZ"/>
              </a:p>
            </p:txBody>
          </p:sp>
          <p:sp>
            <p:nvSpPr>
              <p:cNvPr id="24609" name="Line 65"/>
              <p:cNvSpPr>
                <a:spLocks noChangeAspect="1" noChangeShapeType="1"/>
              </p:cNvSpPr>
              <p:nvPr/>
            </p:nvSpPr>
            <p:spPr bwMode="auto">
              <a:xfrm>
                <a:off x="1680" y="2792"/>
                <a:ext cx="0" cy="336"/>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cs-CZ"/>
              </a:p>
            </p:txBody>
          </p:sp>
        </p:grpSp>
        <p:sp>
          <p:nvSpPr>
            <p:cNvPr id="24605" name="Freeform 66"/>
            <p:cNvSpPr>
              <a:spLocks noChangeAspect="1"/>
            </p:cNvSpPr>
            <p:nvPr/>
          </p:nvSpPr>
          <p:spPr bwMode="auto">
            <a:xfrm>
              <a:off x="3685" y="2016"/>
              <a:ext cx="259" cy="203"/>
            </a:xfrm>
            <a:custGeom>
              <a:avLst/>
              <a:gdLst>
                <a:gd name="T0" fmla="*/ 11 w 259"/>
                <a:gd name="T1" fmla="*/ 155 h 203"/>
                <a:gd name="T2" fmla="*/ 128 w 259"/>
                <a:gd name="T3" fmla="*/ 70 h 203"/>
                <a:gd name="T4" fmla="*/ 191 w 259"/>
                <a:gd name="T5" fmla="*/ 132 h 203"/>
                <a:gd name="T6" fmla="*/ 222 w 259"/>
                <a:gd name="T7" fmla="*/ 23 h 203"/>
                <a:gd name="T8" fmla="*/ 120 w 259"/>
                <a:gd name="T9" fmla="*/ 31 h 203"/>
                <a:gd name="T10" fmla="*/ 152 w 259"/>
                <a:gd name="T11" fmla="*/ 187 h 203"/>
                <a:gd name="T12" fmla="*/ 89 w 259"/>
                <a:gd name="T13" fmla="*/ 179 h 203"/>
                <a:gd name="T14" fmla="*/ 74 w 259"/>
                <a:gd name="T15" fmla="*/ 148 h 203"/>
                <a:gd name="T16" fmla="*/ 43 w 259"/>
                <a:gd name="T17" fmla="*/ 132 h 203"/>
                <a:gd name="T18" fmla="*/ 19 w 259"/>
                <a:gd name="T19" fmla="*/ 0 h 203"/>
                <a:gd name="T20" fmla="*/ 66 w 259"/>
                <a:gd name="T21" fmla="*/ 93 h 203"/>
                <a:gd name="T22" fmla="*/ 81 w 259"/>
                <a:gd name="T23" fmla="*/ 116 h 20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59" h="203">
                  <a:moveTo>
                    <a:pt x="11" y="155"/>
                  </a:moveTo>
                  <a:cubicBezTo>
                    <a:pt x="23" y="42"/>
                    <a:pt x="12" y="59"/>
                    <a:pt x="128" y="70"/>
                  </a:cubicBezTo>
                  <a:cubicBezTo>
                    <a:pt x="151" y="92"/>
                    <a:pt x="164" y="114"/>
                    <a:pt x="191" y="132"/>
                  </a:cubicBezTo>
                  <a:cubicBezTo>
                    <a:pt x="259" y="104"/>
                    <a:pt x="239" y="93"/>
                    <a:pt x="222" y="23"/>
                  </a:cubicBezTo>
                  <a:cubicBezTo>
                    <a:pt x="188" y="26"/>
                    <a:pt x="146" y="9"/>
                    <a:pt x="120" y="31"/>
                  </a:cubicBezTo>
                  <a:cubicBezTo>
                    <a:pt x="110" y="39"/>
                    <a:pt x="146" y="169"/>
                    <a:pt x="152" y="187"/>
                  </a:cubicBezTo>
                  <a:cubicBezTo>
                    <a:pt x="126" y="195"/>
                    <a:pt x="117" y="203"/>
                    <a:pt x="89" y="179"/>
                  </a:cubicBezTo>
                  <a:cubicBezTo>
                    <a:pt x="80" y="172"/>
                    <a:pt x="82" y="156"/>
                    <a:pt x="74" y="148"/>
                  </a:cubicBezTo>
                  <a:cubicBezTo>
                    <a:pt x="66" y="140"/>
                    <a:pt x="53" y="137"/>
                    <a:pt x="43" y="132"/>
                  </a:cubicBezTo>
                  <a:cubicBezTo>
                    <a:pt x="0" y="49"/>
                    <a:pt x="8" y="93"/>
                    <a:pt x="19" y="0"/>
                  </a:cubicBezTo>
                  <a:cubicBezTo>
                    <a:pt x="55" y="35"/>
                    <a:pt x="55" y="43"/>
                    <a:pt x="66" y="93"/>
                  </a:cubicBezTo>
                  <a:cubicBezTo>
                    <a:pt x="72" y="118"/>
                    <a:pt x="67" y="116"/>
                    <a:pt x="81" y="116"/>
                  </a:cubicBezTo>
                </a:path>
              </a:pathLst>
            </a:custGeom>
            <a:noFill/>
            <a:ln w="19050" cmpd="sng">
              <a:solidFill>
                <a:srgbClr val="000000"/>
              </a:solidFill>
              <a:round/>
              <a:headEnd/>
              <a:tailEnd/>
            </a:ln>
            <a:effectLst/>
            <a:extLst>
              <a:ext uri="{909E8E84-426E-40DD-AFC4-6F175D3DCCD1}">
                <a14:hiddenFill xmlns:a14="http://schemas.microsoft.com/office/drawing/2010/main">
                  <a:solidFill>
                    <a:srgbClr val="00CC99"/>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p>
          </p:txBody>
        </p:sp>
      </p:grpSp>
      <p:sp>
        <p:nvSpPr>
          <p:cNvPr id="24593" name="Text Box 67"/>
          <p:cNvSpPr txBox="1">
            <a:spLocks noChangeAspect="1" noChangeArrowheads="1"/>
          </p:cNvSpPr>
          <p:nvPr/>
        </p:nvSpPr>
        <p:spPr bwMode="auto">
          <a:xfrm>
            <a:off x="2209800" y="5705475"/>
            <a:ext cx="1782860" cy="400110"/>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r>
              <a:rPr lang="cs-CZ" altLang="cs-CZ" sz="2000" b="0">
                <a:latin typeface="Times New Roman" panose="02020603050405020304" pitchFamily="18" charset="0"/>
              </a:rPr>
              <a:t>purified protein</a:t>
            </a:r>
            <a:endParaRPr lang="en-US" altLang="cs-CZ" sz="2000" b="0">
              <a:latin typeface="Times New Roman" panose="02020603050405020304" pitchFamily="18" charset="0"/>
            </a:endParaRPr>
          </a:p>
        </p:txBody>
      </p:sp>
      <p:sp>
        <p:nvSpPr>
          <p:cNvPr id="24594" name="Text Box 68"/>
          <p:cNvSpPr txBox="1">
            <a:spLocks noChangeArrowheads="1"/>
          </p:cNvSpPr>
          <p:nvPr/>
        </p:nvSpPr>
        <p:spPr bwMode="auto">
          <a:xfrm>
            <a:off x="7620000" y="2490788"/>
            <a:ext cx="565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cs-CZ" altLang="cs-CZ" sz="2000">
                <a:latin typeface="Times New Roman" panose="02020603050405020304" pitchFamily="18" charset="0"/>
              </a:rPr>
              <a:t>MS</a:t>
            </a:r>
            <a:endParaRPr lang="en-US" altLang="cs-CZ" sz="2000">
              <a:latin typeface="Times New Roman" panose="02020603050405020304" pitchFamily="18" charset="0"/>
            </a:endParaRPr>
          </a:p>
        </p:txBody>
      </p:sp>
      <p:sp>
        <p:nvSpPr>
          <p:cNvPr id="24595" name="Line 69"/>
          <p:cNvSpPr>
            <a:spLocks noChangeShapeType="1"/>
          </p:cNvSpPr>
          <p:nvPr/>
        </p:nvSpPr>
        <p:spPr bwMode="auto">
          <a:xfrm>
            <a:off x="1371600" y="5105400"/>
            <a:ext cx="838200" cy="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24596" name="Text Box 70"/>
          <p:cNvSpPr txBox="1">
            <a:spLocks noChangeArrowheads="1"/>
          </p:cNvSpPr>
          <p:nvPr/>
        </p:nvSpPr>
        <p:spPr bwMode="auto">
          <a:xfrm>
            <a:off x="533400" y="4926013"/>
            <a:ext cx="5222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en-US" altLang="cs-CZ" sz="2000" b="0">
                <a:latin typeface="Times New Roman" panose="02020603050405020304" pitchFamily="18" charset="0"/>
              </a:rPr>
              <a:t>???</a:t>
            </a:r>
          </a:p>
        </p:txBody>
      </p:sp>
      <p:sp>
        <p:nvSpPr>
          <p:cNvPr id="24597" name="Text Box 71"/>
          <p:cNvSpPr txBox="1">
            <a:spLocks noChangeArrowheads="1"/>
          </p:cNvSpPr>
          <p:nvPr/>
        </p:nvSpPr>
        <p:spPr bwMode="auto">
          <a:xfrm>
            <a:off x="3048000" y="3024188"/>
            <a:ext cx="9794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en-US" altLang="cs-CZ" sz="2000" b="0">
                <a:latin typeface="Times New Roman" panose="02020603050405020304" pitchFamily="18" charset="0"/>
              </a:rPr>
              <a:t>gel spot</a:t>
            </a:r>
          </a:p>
        </p:txBody>
      </p:sp>
      <p:sp>
        <p:nvSpPr>
          <p:cNvPr id="24598" name="Text Box 72"/>
          <p:cNvSpPr txBox="1">
            <a:spLocks noChangeArrowheads="1"/>
          </p:cNvSpPr>
          <p:nvPr/>
        </p:nvSpPr>
        <p:spPr bwMode="auto">
          <a:xfrm>
            <a:off x="3048000" y="3786188"/>
            <a:ext cx="100860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cs-CZ" altLang="cs-CZ" sz="2000" b="0">
                <a:latin typeface="Times New Roman" panose="02020603050405020304" pitchFamily="18" charset="0"/>
              </a:rPr>
              <a:t>solution</a:t>
            </a:r>
            <a:endParaRPr lang="en-US" altLang="cs-CZ" sz="2000" b="0">
              <a:latin typeface="Times New Roman" panose="02020603050405020304" pitchFamily="18" charset="0"/>
            </a:endParaRPr>
          </a:p>
        </p:txBody>
      </p:sp>
      <p:sp>
        <p:nvSpPr>
          <p:cNvPr id="24599" name="Text Box 73"/>
          <p:cNvSpPr txBox="1">
            <a:spLocks noChangeArrowheads="1"/>
          </p:cNvSpPr>
          <p:nvPr/>
        </p:nvSpPr>
        <p:spPr bwMode="auto">
          <a:xfrm>
            <a:off x="1508125" y="3394075"/>
            <a:ext cx="438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en-US" altLang="cs-CZ" sz="2400" b="0">
                <a:latin typeface="Times New Roman" panose="02020603050405020304" pitchFamily="18" charset="0"/>
              </a:rPr>
              <a:t>or</a:t>
            </a:r>
          </a:p>
        </p:txBody>
      </p:sp>
      <p:sp>
        <p:nvSpPr>
          <p:cNvPr id="24600" name="Text Box 78"/>
          <p:cNvSpPr txBox="1">
            <a:spLocks noChangeArrowheads="1"/>
          </p:cNvSpPr>
          <p:nvPr/>
        </p:nvSpPr>
        <p:spPr bwMode="auto">
          <a:xfrm>
            <a:off x="7907338" y="188913"/>
            <a:ext cx="8763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en-US" altLang="cs-CZ" sz="2000">
                <a:latin typeface="Times New Roman" panose="02020603050405020304" pitchFamily="18" charset="0"/>
              </a:rPr>
              <a:t>C7250</a:t>
            </a:r>
            <a:endParaRPr lang="cs-CZ" altLang="cs-CZ" sz="2000">
              <a:latin typeface="Times New Roman" panose="02020603050405020304" pitchFamily="18" charset="0"/>
            </a:endParaRPr>
          </a:p>
        </p:txBody>
      </p:sp>
      <p:grpSp>
        <p:nvGrpSpPr>
          <p:cNvPr id="24601" name="Skupina 79"/>
          <p:cNvGrpSpPr>
            <a:grpSpLocks/>
          </p:cNvGrpSpPr>
          <p:nvPr/>
        </p:nvGrpSpPr>
        <p:grpSpPr bwMode="auto">
          <a:xfrm>
            <a:off x="5453063" y="5603875"/>
            <a:ext cx="2076450" cy="463550"/>
            <a:chOff x="6577827" y="1383159"/>
            <a:chExt cx="2076209" cy="462660"/>
          </a:xfrm>
        </p:grpSpPr>
        <p:sp>
          <p:nvSpPr>
            <p:cNvPr id="24602" name="AutoShape 161"/>
            <p:cNvSpPr>
              <a:spLocks noChangeArrowheads="1"/>
            </p:cNvSpPr>
            <p:nvPr/>
          </p:nvSpPr>
          <p:spPr bwMode="auto">
            <a:xfrm>
              <a:off x="6660232" y="1412776"/>
              <a:ext cx="1911400" cy="433043"/>
            </a:xfrm>
            <a:prstGeom prst="roundRect">
              <a:avLst>
                <a:gd name="adj" fmla="val 16667"/>
              </a:avLst>
            </a:prstGeom>
            <a:gradFill rotWithShape="0">
              <a:gsLst>
                <a:gs pos="0">
                  <a:srgbClr val="185E18"/>
                </a:gs>
                <a:gs pos="50000">
                  <a:srgbClr val="33CC33"/>
                </a:gs>
                <a:gs pos="100000">
                  <a:srgbClr val="185E18"/>
                </a:gs>
              </a:gsLst>
              <a:lin ang="5400000" scaled="1"/>
            </a:gradFill>
            <a:ln w="9525">
              <a:round/>
              <a:headEnd/>
              <a:tailEnd/>
            </a:ln>
            <a:effectLst/>
            <a:scene3d>
              <a:camera prst="legacyPerspectiveTopRight"/>
              <a:lightRig rig="legacyFlat3" dir="b"/>
            </a:scene3d>
            <a:sp3d extrusionH="887400" prstMaterial="legacyMatte">
              <a:bevelT w="13500" h="13500" prst="angle"/>
              <a:bevelB w="13500" h="13500" prst="angle"/>
              <a:extrusionClr>
                <a:srgbClr val="33CC33"/>
              </a:extrusionClr>
              <a:contourClr>
                <a:srgbClr val="185E18"/>
              </a:contourClr>
            </a:sp3d>
            <a:extLst>
              <a:ext uri="{AF507438-7753-43E0-B8FC-AC1667EBCBE1}">
                <a14:hiddenEffects xmlns:a14="http://schemas.microsoft.com/office/drawing/2010/main">
                  <a:effectLst>
                    <a:outerShdw dist="107763" dir="18900000" algn="ctr" rotWithShape="0">
                      <a:schemeClr val="bg2"/>
                    </a:outerShdw>
                  </a:effectLst>
                </a14:hiddenEffects>
              </a:ext>
            </a:extLst>
          </p:spPr>
          <p:txBody>
            <a:bodyPr wrap="none" anchor="ctr">
              <a:flatTx/>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endParaRPr lang="cs-CZ" altLang="cs-CZ"/>
            </a:p>
          </p:txBody>
        </p:sp>
        <p:sp>
          <p:nvSpPr>
            <p:cNvPr id="24603" name="Text Box 162"/>
            <p:cNvSpPr txBox="1">
              <a:spLocks noChangeArrowheads="1"/>
            </p:cNvSpPr>
            <p:nvPr/>
          </p:nvSpPr>
          <p:spPr bwMode="auto">
            <a:xfrm>
              <a:off x="6577827" y="1383159"/>
              <a:ext cx="207620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457200" indent="-457200">
                <a:defRPr sz="1200" b="1">
                  <a:solidFill>
                    <a:schemeClr val="tx1"/>
                  </a:solidFill>
                  <a:latin typeface="Arial" panose="020B0604020202020204" pitchFamily="34" charset="0"/>
                </a:defRPr>
              </a:lvl1pPr>
              <a:lvl2pPr marL="914400" indent="-457200">
                <a:defRPr sz="1200" b="1">
                  <a:solidFill>
                    <a:schemeClr val="tx1"/>
                  </a:solidFill>
                  <a:latin typeface="Arial" panose="020B0604020202020204" pitchFamily="34" charset="0"/>
                </a:defRPr>
              </a:lvl2pPr>
              <a:lvl3pPr marL="1371600" indent="-457200">
                <a:defRPr sz="1200" b="1">
                  <a:solidFill>
                    <a:schemeClr val="tx1"/>
                  </a:solidFill>
                  <a:latin typeface="Arial" panose="020B0604020202020204" pitchFamily="34" charset="0"/>
                </a:defRPr>
              </a:lvl3pPr>
              <a:lvl4pPr marL="1943100" indent="-457200">
                <a:defRPr sz="1200" b="1">
                  <a:solidFill>
                    <a:schemeClr val="tx1"/>
                  </a:solidFill>
                  <a:latin typeface="Arial" panose="020B0604020202020204" pitchFamily="34" charset="0"/>
                </a:defRPr>
              </a:lvl4pPr>
              <a:lvl5pPr marL="2590800" indent="-457200">
                <a:defRPr sz="1200" b="1">
                  <a:solidFill>
                    <a:schemeClr val="tx1"/>
                  </a:solidFill>
                  <a:latin typeface="Arial" panose="020B0604020202020204" pitchFamily="34" charset="0"/>
                </a:defRPr>
              </a:lvl5pPr>
              <a:lvl6pPr marL="3048000" indent="-457200" eaLnBrk="0" fontAlgn="base" hangingPunct="0">
                <a:spcBef>
                  <a:spcPct val="0"/>
                </a:spcBef>
                <a:spcAft>
                  <a:spcPct val="0"/>
                </a:spcAft>
                <a:defRPr sz="1200" b="1">
                  <a:solidFill>
                    <a:schemeClr val="tx1"/>
                  </a:solidFill>
                  <a:latin typeface="Arial" panose="020B0604020202020204" pitchFamily="34" charset="0"/>
                </a:defRPr>
              </a:lvl6pPr>
              <a:lvl7pPr marL="3505200" indent="-457200" eaLnBrk="0" fontAlgn="base" hangingPunct="0">
                <a:spcBef>
                  <a:spcPct val="0"/>
                </a:spcBef>
                <a:spcAft>
                  <a:spcPct val="0"/>
                </a:spcAft>
                <a:defRPr sz="1200" b="1">
                  <a:solidFill>
                    <a:schemeClr val="tx1"/>
                  </a:solidFill>
                  <a:latin typeface="Arial" panose="020B0604020202020204" pitchFamily="34" charset="0"/>
                </a:defRPr>
              </a:lvl7pPr>
              <a:lvl8pPr marL="3962400" indent="-457200" eaLnBrk="0" fontAlgn="base" hangingPunct="0">
                <a:spcBef>
                  <a:spcPct val="0"/>
                </a:spcBef>
                <a:spcAft>
                  <a:spcPct val="0"/>
                </a:spcAft>
                <a:defRPr sz="1200" b="1">
                  <a:solidFill>
                    <a:schemeClr val="tx1"/>
                  </a:solidFill>
                  <a:latin typeface="Arial" panose="020B0604020202020204" pitchFamily="34" charset="0"/>
                </a:defRPr>
              </a:lvl8pPr>
              <a:lvl9pPr marL="4419600" indent="-457200" eaLnBrk="0" fontAlgn="base" hangingPunct="0">
                <a:spcBef>
                  <a:spcPct val="0"/>
                </a:spcBef>
                <a:spcAft>
                  <a:spcPct val="0"/>
                </a:spcAft>
                <a:defRPr sz="1200" b="1">
                  <a:solidFill>
                    <a:schemeClr val="tx1"/>
                  </a:solidFill>
                  <a:latin typeface="Arial" panose="020B0604020202020204" pitchFamily="34" charset="0"/>
                </a:defRPr>
              </a:lvl9pPr>
            </a:lstStyle>
            <a:p>
              <a:pPr algn="ctr" eaLnBrk="1" hangingPunct="1"/>
              <a:r>
                <a:rPr lang="cs-CZ" altLang="cs-CZ">
                  <a:latin typeface="Times New Roman" panose="02020603050405020304" pitchFamily="18" charset="0"/>
                </a:rPr>
                <a:t>MS</a:t>
              </a:r>
            </a:p>
            <a:p>
              <a:pPr algn="ctr" eaLnBrk="1" hangingPunct="1"/>
              <a:r>
                <a:rPr lang="cs-CZ" altLang="cs-CZ">
                  <a:latin typeface="Times New Roman" panose="02020603050405020304" pitchFamily="18" charset="0"/>
                </a:rPr>
                <a:t>Peptide Mass Fingerprinting</a:t>
              </a:r>
            </a:p>
          </p:txBody>
        </p:sp>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602" name="Object 2"/>
          <p:cNvGraphicFramePr>
            <a:graphicFrameLocks noChangeAspect="1"/>
          </p:cNvGraphicFramePr>
          <p:nvPr>
            <p:extLst>
              <p:ext uri="{D42A27DB-BD31-4B8C-83A1-F6EECF244321}">
                <p14:modId xmlns:p14="http://schemas.microsoft.com/office/powerpoint/2010/main" val="2285935061"/>
              </p:ext>
            </p:extLst>
          </p:nvPr>
        </p:nvGraphicFramePr>
        <p:xfrm>
          <a:off x="609600" y="598512"/>
          <a:ext cx="7848600" cy="5638800"/>
        </p:xfrm>
        <a:graphic>
          <a:graphicData uri="http://schemas.openxmlformats.org/presentationml/2006/ole">
            <mc:AlternateContent xmlns:mc="http://schemas.openxmlformats.org/markup-compatibility/2006">
              <mc:Choice xmlns:v="urn:schemas-microsoft-com:vml" Requires="v">
                <p:oleObj spid="_x0000_s25638" name="CorelDRAW" r:id="rId3" imgW="47920275" imgH="39776400" progId="CorelDraw.Graphic.8">
                  <p:embed/>
                </p:oleObj>
              </mc:Choice>
              <mc:Fallback>
                <p:oleObj name="CorelDRAW" r:id="rId3" imgW="47920275" imgH="39776400" progId="CorelDraw.Graphic.8">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598512"/>
                        <a:ext cx="7848600" cy="563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5604" name="Text Box 9"/>
          <p:cNvSpPr txBox="1">
            <a:spLocks noChangeArrowheads="1"/>
          </p:cNvSpPr>
          <p:nvPr/>
        </p:nvSpPr>
        <p:spPr bwMode="auto">
          <a:xfrm>
            <a:off x="7907338" y="188913"/>
            <a:ext cx="8763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en-US" altLang="cs-CZ" sz="2000">
                <a:latin typeface="Times New Roman" panose="02020603050405020304" pitchFamily="18" charset="0"/>
              </a:rPr>
              <a:t>C7250</a:t>
            </a:r>
            <a:endParaRPr lang="cs-CZ" altLang="cs-CZ" sz="2000">
              <a:latin typeface="Times New Roman" panose="02020603050405020304" pitchFamily="18" charset="0"/>
            </a:endParaRPr>
          </a:p>
        </p:txBody>
      </p:sp>
      <p:grpSp>
        <p:nvGrpSpPr>
          <p:cNvPr id="25605" name="Skupina 13"/>
          <p:cNvGrpSpPr>
            <a:grpSpLocks/>
          </p:cNvGrpSpPr>
          <p:nvPr/>
        </p:nvGrpSpPr>
        <p:grpSpPr bwMode="auto">
          <a:xfrm>
            <a:off x="6084888" y="1628800"/>
            <a:ext cx="2074862" cy="463550"/>
            <a:chOff x="6577827" y="1383159"/>
            <a:chExt cx="2076209" cy="462660"/>
          </a:xfrm>
        </p:grpSpPr>
        <p:sp>
          <p:nvSpPr>
            <p:cNvPr id="25606" name="AutoShape 161"/>
            <p:cNvSpPr>
              <a:spLocks noChangeArrowheads="1"/>
            </p:cNvSpPr>
            <p:nvPr/>
          </p:nvSpPr>
          <p:spPr bwMode="auto">
            <a:xfrm>
              <a:off x="6660232" y="1412776"/>
              <a:ext cx="1911400" cy="433043"/>
            </a:xfrm>
            <a:prstGeom prst="roundRect">
              <a:avLst>
                <a:gd name="adj" fmla="val 16667"/>
              </a:avLst>
            </a:prstGeom>
            <a:gradFill rotWithShape="0">
              <a:gsLst>
                <a:gs pos="0">
                  <a:srgbClr val="185E18"/>
                </a:gs>
                <a:gs pos="50000">
                  <a:srgbClr val="33CC33"/>
                </a:gs>
                <a:gs pos="100000">
                  <a:srgbClr val="185E18"/>
                </a:gs>
              </a:gsLst>
              <a:lin ang="5400000" scaled="1"/>
            </a:gradFill>
            <a:ln w="9525">
              <a:round/>
              <a:headEnd/>
              <a:tailEnd/>
            </a:ln>
            <a:effectLst/>
            <a:scene3d>
              <a:camera prst="legacyPerspectiveTopRight"/>
              <a:lightRig rig="legacyFlat3" dir="b"/>
            </a:scene3d>
            <a:sp3d extrusionH="887400" prstMaterial="legacyMatte">
              <a:bevelT w="13500" h="13500" prst="angle"/>
              <a:bevelB w="13500" h="13500" prst="angle"/>
              <a:extrusionClr>
                <a:srgbClr val="33CC33"/>
              </a:extrusionClr>
              <a:contourClr>
                <a:srgbClr val="185E18"/>
              </a:contourClr>
            </a:sp3d>
            <a:extLst>
              <a:ext uri="{AF507438-7753-43E0-B8FC-AC1667EBCBE1}">
                <a14:hiddenEffects xmlns:a14="http://schemas.microsoft.com/office/drawing/2010/main">
                  <a:effectLst>
                    <a:outerShdw dist="107763" dir="18900000" algn="ctr" rotWithShape="0">
                      <a:schemeClr val="bg2"/>
                    </a:outerShdw>
                  </a:effectLst>
                </a14:hiddenEffects>
              </a:ext>
            </a:extLst>
          </p:spPr>
          <p:txBody>
            <a:bodyPr wrap="none" anchor="ctr">
              <a:flatTx/>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endParaRPr lang="cs-CZ" altLang="cs-CZ"/>
            </a:p>
          </p:txBody>
        </p:sp>
        <p:sp>
          <p:nvSpPr>
            <p:cNvPr id="25607" name="Text Box 162"/>
            <p:cNvSpPr txBox="1">
              <a:spLocks noChangeArrowheads="1"/>
            </p:cNvSpPr>
            <p:nvPr/>
          </p:nvSpPr>
          <p:spPr bwMode="auto">
            <a:xfrm>
              <a:off x="6577827" y="1383159"/>
              <a:ext cx="207620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457200" indent="-457200">
                <a:defRPr sz="1200" b="1">
                  <a:solidFill>
                    <a:schemeClr val="tx1"/>
                  </a:solidFill>
                  <a:latin typeface="Arial" panose="020B0604020202020204" pitchFamily="34" charset="0"/>
                </a:defRPr>
              </a:lvl1pPr>
              <a:lvl2pPr marL="914400" indent="-457200">
                <a:defRPr sz="1200" b="1">
                  <a:solidFill>
                    <a:schemeClr val="tx1"/>
                  </a:solidFill>
                  <a:latin typeface="Arial" panose="020B0604020202020204" pitchFamily="34" charset="0"/>
                </a:defRPr>
              </a:lvl2pPr>
              <a:lvl3pPr marL="1371600" indent="-457200">
                <a:defRPr sz="1200" b="1">
                  <a:solidFill>
                    <a:schemeClr val="tx1"/>
                  </a:solidFill>
                  <a:latin typeface="Arial" panose="020B0604020202020204" pitchFamily="34" charset="0"/>
                </a:defRPr>
              </a:lvl3pPr>
              <a:lvl4pPr marL="1943100" indent="-457200">
                <a:defRPr sz="1200" b="1">
                  <a:solidFill>
                    <a:schemeClr val="tx1"/>
                  </a:solidFill>
                  <a:latin typeface="Arial" panose="020B0604020202020204" pitchFamily="34" charset="0"/>
                </a:defRPr>
              </a:lvl4pPr>
              <a:lvl5pPr marL="2590800" indent="-457200">
                <a:defRPr sz="1200" b="1">
                  <a:solidFill>
                    <a:schemeClr val="tx1"/>
                  </a:solidFill>
                  <a:latin typeface="Arial" panose="020B0604020202020204" pitchFamily="34" charset="0"/>
                </a:defRPr>
              </a:lvl5pPr>
              <a:lvl6pPr marL="3048000" indent="-457200" eaLnBrk="0" fontAlgn="base" hangingPunct="0">
                <a:spcBef>
                  <a:spcPct val="0"/>
                </a:spcBef>
                <a:spcAft>
                  <a:spcPct val="0"/>
                </a:spcAft>
                <a:defRPr sz="1200" b="1">
                  <a:solidFill>
                    <a:schemeClr val="tx1"/>
                  </a:solidFill>
                  <a:latin typeface="Arial" panose="020B0604020202020204" pitchFamily="34" charset="0"/>
                </a:defRPr>
              </a:lvl6pPr>
              <a:lvl7pPr marL="3505200" indent="-457200" eaLnBrk="0" fontAlgn="base" hangingPunct="0">
                <a:spcBef>
                  <a:spcPct val="0"/>
                </a:spcBef>
                <a:spcAft>
                  <a:spcPct val="0"/>
                </a:spcAft>
                <a:defRPr sz="1200" b="1">
                  <a:solidFill>
                    <a:schemeClr val="tx1"/>
                  </a:solidFill>
                  <a:latin typeface="Arial" panose="020B0604020202020204" pitchFamily="34" charset="0"/>
                </a:defRPr>
              </a:lvl7pPr>
              <a:lvl8pPr marL="3962400" indent="-457200" eaLnBrk="0" fontAlgn="base" hangingPunct="0">
                <a:spcBef>
                  <a:spcPct val="0"/>
                </a:spcBef>
                <a:spcAft>
                  <a:spcPct val="0"/>
                </a:spcAft>
                <a:defRPr sz="1200" b="1">
                  <a:solidFill>
                    <a:schemeClr val="tx1"/>
                  </a:solidFill>
                  <a:latin typeface="Arial" panose="020B0604020202020204" pitchFamily="34" charset="0"/>
                </a:defRPr>
              </a:lvl8pPr>
              <a:lvl9pPr marL="4419600" indent="-457200" eaLnBrk="0" fontAlgn="base" hangingPunct="0">
                <a:spcBef>
                  <a:spcPct val="0"/>
                </a:spcBef>
                <a:spcAft>
                  <a:spcPct val="0"/>
                </a:spcAft>
                <a:defRPr sz="1200" b="1">
                  <a:solidFill>
                    <a:schemeClr val="tx1"/>
                  </a:solidFill>
                  <a:latin typeface="Arial" panose="020B0604020202020204" pitchFamily="34" charset="0"/>
                </a:defRPr>
              </a:lvl9pPr>
            </a:lstStyle>
            <a:p>
              <a:pPr algn="ctr" eaLnBrk="1" hangingPunct="1"/>
              <a:r>
                <a:rPr lang="cs-CZ" altLang="cs-CZ">
                  <a:latin typeface="Times New Roman" panose="02020603050405020304" pitchFamily="18" charset="0"/>
                </a:rPr>
                <a:t>MS</a:t>
              </a:r>
            </a:p>
            <a:p>
              <a:pPr algn="ctr" eaLnBrk="1" hangingPunct="1"/>
              <a:r>
                <a:rPr lang="cs-CZ" altLang="cs-CZ">
                  <a:latin typeface="Times New Roman" panose="02020603050405020304" pitchFamily="18" charset="0"/>
                </a:rPr>
                <a:t>Peptide Mass Fingerprinting</a:t>
              </a:r>
            </a:p>
          </p:txBody>
        </p:sp>
      </p:grpSp>
      <p:sp>
        <p:nvSpPr>
          <p:cNvPr id="9" name="Text Box 5"/>
          <p:cNvSpPr txBox="1">
            <a:spLocks noChangeArrowheads="1"/>
          </p:cNvSpPr>
          <p:nvPr/>
        </p:nvSpPr>
        <p:spPr bwMode="auto">
          <a:xfrm>
            <a:off x="395536" y="6165304"/>
            <a:ext cx="866455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cs-CZ" altLang="cs-CZ" sz="2000" b="0">
                <a:solidFill>
                  <a:srgbClr val="FF0000"/>
                </a:solidFill>
                <a:latin typeface="Times New Roman" pitchFamily="18" charset="0"/>
              </a:rPr>
              <a:t>MS spectrum contains masses of peptides formed by digestion of selected protein</a:t>
            </a:r>
            <a:endParaRPr lang="en-US" altLang="cs-CZ" sz="2000" b="0">
              <a:solidFill>
                <a:srgbClr val="FF0000"/>
              </a:solidFill>
              <a:latin typeface="Times New Roman" pitchFamily="18" charset="0"/>
            </a:endParaRPr>
          </a:p>
        </p:txBody>
      </p:sp>
      <p:sp>
        <p:nvSpPr>
          <p:cNvPr id="11" name="Rectangle 3"/>
          <p:cNvSpPr>
            <a:spLocks noChangeArrowheads="1"/>
          </p:cNvSpPr>
          <p:nvPr/>
        </p:nvSpPr>
        <p:spPr bwMode="auto">
          <a:xfrm>
            <a:off x="1390944" y="532998"/>
            <a:ext cx="706725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cs-CZ" sz="2000">
                <a:solidFill>
                  <a:srgbClr val="000000"/>
                </a:solidFill>
                <a:latin typeface="Times New Roman" pitchFamily="18" charset="0"/>
              </a:rPr>
              <a:t>MALDI - TOF MS </a:t>
            </a:r>
            <a:r>
              <a:rPr lang="cs-CZ" altLang="cs-CZ" sz="2000">
                <a:solidFill>
                  <a:srgbClr val="000000"/>
                </a:solidFill>
                <a:latin typeface="Times New Roman" pitchFamily="18" charset="0"/>
              </a:rPr>
              <a:t>spectrum of peptides after protein digestion</a:t>
            </a:r>
            <a:endParaRPr lang="en-US" altLang="cs-CZ" sz="2000">
              <a:solidFill>
                <a:srgbClr val="000000"/>
              </a:solidFill>
              <a:latin typeface="Times New Roman" pitchFamily="18"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Obrázek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03350" y="333375"/>
            <a:ext cx="5802313" cy="6323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627" name="Skupina 3"/>
          <p:cNvGrpSpPr>
            <a:grpSpLocks/>
          </p:cNvGrpSpPr>
          <p:nvPr/>
        </p:nvGrpSpPr>
        <p:grpSpPr bwMode="auto">
          <a:xfrm>
            <a:off x="6578600" y="1382713"/>
            <a:ext cx="2074863" cy="463550"/>
            <a:chOff x="6577827" y="1383159"/>
            <a:chExt cx="2076209" cy="462660"/>
          </a:xfrm>
        </p:grpSpPr>
        <p:sp>
          <p:nvSpPr>
            <p:cNvPr id="26630" name="AutoShape 161"/>
            <p:cNvSpPr>
              <a:spLocks noChangeArrowheads="1"/>
            </p:cNvSpPr>
            <p:nvPr/>
          </p:nvSpPr>
          <p:spPr bwMode="auto">
            <a:xfrm>
              <a:off x="6660232" y="1412776"/>
              <a:ext cx="1911400" cy="433043"/>
            </a:xfrm>
            <a:prstGeom prst="roundRect">
              <a:avLst>
                <a:gd name="adj" fmla="val 16667"/>
              </a:avLst>
            </a:prstGeom>
            <a:gradFill rotWithShape="0">
              <a:gsLst>
                <a:gs pos="0">
                  <a:srgbClr val="185E18"/>
                </a:gs>
                <a:gs pos="50000">
                  <a:srgbClr val="33CC33"/>
                </a:gs>
                <a:gs pos="100000">
                  <a:srgbClr val="185E18"/>
                </a:gs>
              </a:gsLst>
              <a:lin ang="5400000" scaled="1"/>
            </a:gradFill>
            <a:ln w="9525">
              <a:round/>
              <a:headEnd/>
              <a:tailEnd/>
            </a:ln>
            <a:effectLst/>
            <a:scene3d>
              <a:camera prst="legacyPerspectiveTopRight"/>
              <a:lightRig rig="legacyFlat3" dir="b"/>
            </a:scene3d>
            <a:sp3d extrusionH="887400" prstMaterial="legacyMatte">
              <a:bevelT w="13500" h="13500" prst="angle"/>
              <a:bevelB w="13500" h="13500" prst="angle"/>
              <a:extrusionClr>
                <a:srgbClr val="33CC33"/>
              </a:extrusionClr>
              <a:contourClr>
                <a:srgbClr val="185E18"/>
              </a:contourClr>
            </a:sp3d>
            <a:extLst>
              <a:ext uri="{AF507438-7753-43E0-B8FC-AC1667EBCBE1}">
                <a14:hiddenEffects xmlns:a14="http://schemas.microsoft.com/office/drawing/2010/main">
                  <a:effectLst>
                    <a:outerShdw dist="107763" dir="18900000" algn="ctr" rotWithShape="0">
                      <a:schemeClr val="bg2"/>
                    </a:outerShdw>
                  </a:effectLst>
                </a14:hiddenEffects>
              </a:ext>
            </a:extLst>
          </p:spPr>
          <p:txBody>
            <a:bodyPr wrap="none" anchor="ctr">
              <a:flatTx/>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endParaRPr lang="cs-CZ" altLang="cs-CZ"/>
            </a:p>
          </p:txBody>
        </p:sp>
        <p:sp>
          <p:nvSpPr>
            <p:cNvPr id="26631" name="Text Box 162"/>
            <p:cNvSpPr txBox="1">
              <a:spLocks noChangeArrowheads="1"/>
            </p:cNvSpPr>
            <p:nvPr/>
          </p:nvSpPr>
          <p:spPr bwMode="auto">
            <a:xfrm>
              <a:off x="6577827" y="1383159"/>
              <a:ext cx="207620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457200" indent="-457200">
                <a:defRPr sz="1200" b="1">
                  <a:solidFill>
                    <a:schemeClr val="tx1"/>
                  </a:solidFill>
                  <a:latin typeface="Arial" panose="020B0604020202020204" pitchFamily="34" charset="0"/>
                </a:defRPr>
              </a:lvl1pPr>
              <a:lvl2pPr marL="914400" indent="-457200">
                <a:defRPr sz="1200" b="1">
                  <a:solidFill>
                    <a:schemeClr val="tx1"/>
                  </a:solidFill>
                  <a:latin typeface="Arial" panose="020B0604020202020204" pitchFamily="34" charset="0"/>
                </a:defRPr>
              </a:lvl2pPr>
              <a:lvl3pPr marL="1371600" indent="-457200">
                <a:defRPr sz="1200" b="1">
                  <a:solidFill>
                    <a:schemeClr val="tx1"/>
                  </a:solidFill>
                  <a:latin typeface="Arial" panose="020B0604020202020204" pitchFamily="34" charset="0"/>
                </a:defRPr>
              </a:lvl3pPr>
              <a:lvl4pPr marL="1943100" indent="-457200">
                <a:defRPr sz="1200" b="1">
                  <a:solidFill>
                    <a:schemeClr val="tx1"/>
                  </a:solidFill>
                  <a:latin typeface="Arial" panose="020B0604020202020204" pitchFamily="34" charset="0"/>
                </a:defRPr>
              </a:lvl4pPr>
              <a:lvl5pPr marL="2590800" indent="-457200">
                <a:defRPr sz="1200" b="1">
                  <a:solidFill>
                    <a:schemeClr val="tx1"/>
                  </a:solidFill>
                  <a:latin typeface="Arial" panose="020B0604020202020204" pitchFamily="34" charset="0"/>
                </a:defRPr>
              </a:lvl5pPr>
              <a:lvl6pPr marL="3048000" indent="-457200" eaLnBrk="0" fontAlgn="base" hangingPunct="0">
                <a:spcBef>
                  <a:spcPct val="0"/>
                </a:spcBef>
                <a:spcAft>
                  <a:spcPct val="0"/>
                </a:spcAft>
                <a:defRPr sz="1200" b="1">
                  <a:solidFill>
                    <a:schemeClr val="tx1"/>
                  </a:solidFill>
                  <a:latin typeface="Arial" panose="020B0604020202020204" pitchFamily="34" charset="0"/>
                </a:defRPr>
              </a:lvl6pPr>
              <a:lvl7pPr marL="3505200" indent="-457200" eaLnBrk="0" fontAlgn="base" hangingPunct="0">
                <a:spcBef>
                  <a:spcPct val="0"/>
                </a:spcBef>
                <a:spcAft>
                  <a:spcPct val="0"/>
                </a:spcAft>
                <a:defRPr sz="1200" b="1">
                  <a:solidFill>
                    <a:schemeClr val="tx1"/>
                  </a:solidFill>
                  <a:latin typeface="Arial" panose="020B0604020202020204" pitchFamily="34" charset="0"/>
                </a:defRPr>
              </a:lvl7pPr>
              <a:lvl8pPr marL="3962400" indent="-457200" eaLnBrk="0" fontAlgn="base" hangingPunct="0">
                <a:spcBef>
                  <a:spcPct val="0"/>
                </a:spcBef>
                <a:spcAft>
                  <a:spcPct val="0"/>
                </a:spcAft>
                <a:defRPr sz="1200" b="1">
                  <a:solidFill>
                    <a:schemeClr val="tx1"/>
                  </a:solidFill>
                  <a:latin typeface="Arial" panose="020B0604020202020204" pitchFamily="34" charset="0"/>
                </a:defRPr>
              </a:lvl8pPr>
              <a:lvl9pPr marL="4419600" indent="-457200" eaLnBrk="0" fontAlgn="base" hangingPunct="0">
                <a:spcBef>
                  <a:spcPct val="0"/>
                </a:spcBef>
                <a:spcAft>
                  <a:spcPct val="0"/>
                </a:spcAft>
                <a:defRPr sz="1200" b="1">
                  <a:solidFill>
                    <a:schemeClr val="tx1"/>
                  </a:solidFill>
                  <a:latin typeface="Arial" panose="020B0604020202020204" pitchFamily="34" charset="0"/>
                </a:defRPr>
              </a:lvl9pPr>
            </a:lstStyle>
            <a:p>
              <a:pPr algn="ctr" eaLnBrk="1" hangingPunct="1"/>
              <a:r>
                <a:rPr lang="cs-CZ" altLang="cs-CZ">
                  <a:latin typeface="Times New Roman" panose="02020603050405020304" pitchFamily="18" charset="0"/>
                </a:rPr>
                <a:t>MS</a:t>
              </a:r>
            </a:p>
            <a:p>
              <a:pPr algn="ctr" eaLnBrk="1" hangingPunct="1"/>
              <a:r>
                <a:rPr lang="cs-CZ" altLang="cs-CZ">
                  <a:latin typeface="Times New Roman" panose="02020603050405020304" pitchFamily="18" charset="0"/>
                </a:rPr>
                <a:t>Peptide Mass Fingerprinting</a:t>
              </a:r>
            </a:p>
          </p:txBody>
        </p:sp>
      </p:grpSp>
      <p:sp>
        <p:nvSpPr>
          <p:cNvPr id="26628" name="Text Box 166"/>
          <p:cNvSpPr txBox="1">
            <a:spLocks noChangeArrowheads="1"/>
          </p:cNvSpPr>
          <p:nvPr/>
        </p:nvSpPr>
        <p:spPr bwMode="auto">
          <a:xfrm>
            <a:off x="7907338" y="188913"/>
            <a:ext cx="8763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en-US" altLang="cs-CZ" sz="2000">
                <a:latin typeface="Times New Roman" panose="02020603050405020304" pitchFamily="18" charset="0"/>
              </a:rPr>
              <a:t>C7250</a:t>
            </a:r>
            <a:endParaRPr lang="cs-CZ" altLang="cs-CZ" sz="2000">
              <a:latin typeface="Times New Roman" panose="02020603050405020304" pitchFamily="18" charset="0"/>
            </a:endParaRPr>
          </a:p>
        </p:txBody>
      </p:sp>
      <p:sp>
        <p:nvSpPr>
          <p:cNvPr id="26629" name="Obdélník 2"/>
          <p:cNvSpPr>
            <a:spLocks noChangeArrowheads="1"/>
          </p:cNvSpPr>
          <p:nvPr/>
        </p:nvSpPr>
        <p:spPr bwMode="auto">
          <a:xfrm>
            <a:off x="2484438" y="5189538"/>
            <a:ext cx="40322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cs-CZ" altLang="cs-CZ" sz="1000"/>
              <a:t>http://www.matrixscience.com/cgi/search_form.pl?FORMVER=2&amp;SEARCH=PMF</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AutoShape 2" descr="Score Distribution"/>
          <p:cNvSpPr>
            <a:spLocks noChangeAspect="1" noChangeArrowheads="1"/>
          </p:cNvSpPr>
          <p:nvPr/>
        </p:nvSpPr>
        <p:spPr bwMode="auto">
          <a:xfrm>
            <a:off x="2286000" y="1828800"/>
            <a:ext cx="4572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endParaRPr lang="cs-CZ" altLang="cs-CZ"/>
          </a:p>
        </p:txBody>
      </p:sp>
      <p:pic>
        <p:nvPicPr>
          <p:cNvPr id="27651" name="Picture 3" descr="CAYYVZN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190625"/>
            <a:ext cx="3048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2" name="Rectangle 4"/>
          <p:cNvSpPr>
            <a:spLocks noChangeArrowheads="1"/>
          </p:cNvSpPr>
          <p:nvPr/>
        </p:nvSpPr>
        <p:spPr bwMode="auto">
          <a:xfrm>
            <a:off x="381000" y="504825"/>
            <a:ext cx="3733800"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en-US" altLang="cs-CZ" sz="2600">
                <a:latin typeface="Times New Roman" panose="02020603050405020304" pitchFamily="18" charset="0"/>
              </a:rPr>
              <a:t>Mascot Search Results</a:t>
            </a:r>
            <a:endParaRPr lang="en-US" altLang="cs-CZ" sz="2400" b="0">
              <a:latin typeface="Times New Roman" panose="02020603050405020304" pitchFamily="18" charset="0"/>
            </a:endParaRPr>
          </a:p>
        </p:txBody>
      </p:sp>
      <p:sp>
        <p:nvSpPr>
          <p:cNvPr id="27653" name="Rectangle 5"/>
          <p:cNvSpPr>
            <a:spLocks noChangeArrowheads="1"/>
          </p:cNvSpPr>
          <p:nvPr/>
        </p:nvSpPr>
        <p:spPr bwMode="auto">
          <a:xfrm>
            <a:off x="152400" y="2867025"/>
            <a:ext cx="8382000" cy="942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defRPr sz="1200" b="1">
                <a:solidFill>
                  <a:schemeClr val="tx1"/>
                </a:solidFill>
                <a:latin typeface="Arial" panose="020B0604020202020204" pitchFamily="34" charset="0"/>
              </a:defRPr>
            </a:lvl1pPr>
            <a:lvl2pPr marL="914400" indent="-457200">
              <a:defRPr sz="1200" b="1">
                <a:solidFill>
                  <a:schemeClr val="tx1"/>
                </a:solidFill>
                <a:latin typeface="Arial" panose="020B0604020202020204" pitchFamily="34" charset="0"/>
              </a:defRPr>
            </a:lvl2pPr>
            <a:lvl3pPr marL="1371600" indent="-457200">
              <a:defRPr sz="1200" b="1">
                <a:solidFill>
                  <a:schemeClr val="tx1"/>
                </a:solidFill>
                <a:latin typeface="Arial" panose="020B0604020202020204" pitchFamily="34" charset="0"/>
              </a:defRPr>
            </a:lvl3pPr>
            <a:lvl4pPr marL="1828800" indent="-457200">
              <a:defRPr sz="1200" b="1">
                <a:solidFill>
                  <a:schemeClr val="tx1"/>
                </a:solidFill>
                <a:latin typeface="Arial" panose="020B0604020202020204" pitchFamily="34" charset="0"/>
              </a:defRPr>
            </a:lvl4pPr>
            <a:lvl5pPr marL="2286000" indent="-457200">
              <a:defRPr sz="1200" b="1">
                <a:solidFill>
                  <a:schemeClr val="tx1"/>
                </a:solidFill>
                <a:latin typeface="Arial" panose="020B0604020202020204" pitchFamily="34" charset="0"/>
              </a:defRPr>
            </a:lvl5pPr>
            <a:lvl6pPr marL="2743200" indent="-457200" eaLnBrk="0" fontAlgn="base" hangingPunct="0">
              <a:spcBef>
                <a:spcPct val="0"/>
              </a:spcBef>
              <a:spcAft>
                <a:spcPct val="0"/>
              </a:spcAft>
              <a:defRPr sz="1200" b="1">
                <a:solidFill>
                  <a:schemeClr val="tx1"/>
                </a:solidFill>
                <a:latin typeface="Arial" panose="020B0604020202020204" pitchFamily="34" charset="0"/>
              </a:defRPr>
            </a:lvl6pPr>
            <a:lvl7pPr marL="3200400" indent="-457200" eaLnBrk="0" fontAlgn="base" hangingPunct="0">
              <a:spcBef>
                <a:spcPct val="0"/>
              </a:spcBef>
              <a:spcAft>
                <a:spcPct val="0"/>
              </a:spcAft>
              <a:defRPr sz="1200" b="1">
                <a:solidFill>
                  <a:schemeClr val="tx1"/>
                </a:solidFill>
                <a:latin typeface="Arial" panose="020B0604020202020204" pitchFamily="34" charset="0"/>
              </a:defRPr>
            </a:lvl7pPr>
            <a:lvl8pPr marL="3657600" indent="-457200" eaLnBrk="0" fontAlgn="base" hangingPunct="0">
              <a:spcBef>
                <a:spcPct val="0"/>
              </a:spcBef>
              <a:spcAft>
                <a:spcPct val="0"/>
              </a:spcAft>
              <a:defRPr sz="1200" b="1">
                <a:solidFill>
                  <a:schemeClr val="tx1"/>
                </a:solidFill>
                <a:latin typeface="Arial" panose="020B0604020202020204" pitchFamily="34" charset="0"/>
              </a:defRPr>
            </a:lvl8pPr>
            <a:lvl9pPr marL="4114800" indent="-4572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cs-CZ" altLang="cs-CZ" sz="1400" b="0">
                <a:latin typeface="Times New Roman" panose="02020603050405020304" pitchFamily="18" charset="0"/>
              </a:rPr>
              <a:t>1. </a:t>
            </a:r>
            <a:r>
              <a:rPr lang="cs-CZ" altLang="cs-CZ" sz="1400" b="0">
                <a:solidFill>
                  <a:schemeClr val="accent2"/>
                </a:solidFill>
                <a:latin typeface="Times New Roman" panose="02020603050405020304" pitchFamily="18" charset="0"/>
              </a:rPr>
              <a:t>S18600</a:t>
            </a:r>
            <a:r>
              <a:rPr lang="en-US" altLang="cs-CZ" sz="1400" b="0">
                <a:latin typeface="Times New Roman" panose="02020603050405020304" pitchFamily="18" charset="0"/>
              </a:rPr>
              <a:t> </a:t>
            </a:r>
            <a:r>
              <a:rPr lang="cs-CZ" altLang="cs-CZ" sz="1400" b="0">
                <a:latin typeface="Times New Roman" panose="02020603050405020304" pitchFamily="18" charset="0"/>
              </a:rPr>
              <a:t>	</a:t>
            </a:r>
            <a:r>
              <a:rPr lang="en-US" altLang="cs-CZ" sz="1400">
                <a:latin typeface="Times New Roman" panose="02020603050405020304" pitchFamily="18" charset="0"/>
              </a:rPr>
              <a:t>Mass:</a:t>
            </a:r>
            <a:r>
              <a:rPr lang="en-US" altLang="cs-CZ" sz="1400" b="0">
                <a:latin typeface="Times New Roman" panose="02020603050405020304" pitchFamily="18" charset="0"/>
              </a:rPr>
              <a:t> 47780 </a:t>
            </a:r>
            <a:r>
              <a:rPr lang="cs-CZ" altLang="cs-CZ" sz="1400" b="0">
                <a:latin typeface="Times New Roman" panose="02020603050405020304" pitchFamily="18" charset="0"/>
              </a:rPr>
              <a:t>		</a:t>
            </a:r>
            <a:r>
              <a:rPr lang="en-US" altLang="cs-CZ" sz="1400">
                <a:latin typeface="Times New Roman" panose="02020603050405020304" pitchFamily="18" charset="0"/>
              </a:rPr>
              <a:t>Total score:</a:t>
            </a:r>
            <a:r>
              <a:rPr lang="en-US" altLang="cs-CZ" sz="1400">
                <a:solidFill>
                  <a:srgbClr val="FF0000"/>
                </a:solidFill>
                <a:latin typeface="Times New Roman" panose="02020603050405020304" pitchFamily="18" charset="0"/>
              </a:rPr>
              <a:t> 165</a:t>
            </a:r>
            <a:r>
              <a:rPr lang="en-US" altLang="cs-CZ" sz="1400" b="0">
                <a:latin typeface="Times New Roman" panose="02020603050405020304" pitchFamily="18" charset="0"/>
              </a:rPr>
              <a:t> </a:t>
            </a:r>
            <a:r>
              <a:rPr lang="cs-CZ" altLang="cs-CZ" sz="1400" b="0">
                <a:latin typeface="Times New Roman" panose="02020603050405020304" pitchFamily="18" charset="0"/>
              </a:rPr>
              <a:t>	</a:t>
            </a:r>
            <a:r>
              <a:rPr lang="en-US" altLang="cs-CZ" sz="1400">
                <a:latin typeface="Times New Roman" panose="02020603050405020304" pitchFamily="18" charset="0"/>
              </a:rPr>
              <a:t>Peptides matched:</a:t>
            </a:r>
            <a:r>
              <a:rPr lang="en-US" altLang="cs-CZ" sz="1400" b="0">
                <a:latin typeface="Times New Roman" panose="02020603050405020304" pitchFamily="18" charset="0"/>
              </a:rPr>
              <a:t> 12 </a:t>
            </a:r>
            <a:endParaRPr lang="cs-CZ" altLang="cs-CZ" sz="1400" b="0">
              <a:latin typeface="Times New Roman" panose="02020603050405020304" pitchFamily="18" charset="0"/>
            </a:endParaRPr>
          </a:p>
          <a:p>
            <a:pPr eaLnBrk="1" hangingPunct="1"/>
            <a:r>
              <a:rPr lang="cs-CZ" altLang="cs-CZ" sz="1400" b="0">
                <a:latin typeface="Times New Roman" panose="02020603050405020304" pitchFamily="18" charset="0"/>
              </a:rPr>
              <a:t>    </a:t>
            </a:r>
            <a:r>
              <a:rPr lang="en-US" altLang="cs-CZ" sz="1400">
                <a:latin typeface="Times New Roman" panose="02020603050405020304" pitchFamily="18" charset="0"/>
              </a:rPr>
              <a:t>glutamate-ammonia ligase</a:t>
            </a:r>
            <a:r>
              <a:rPr lang="en-US" altLang="cs-CZ" sz="1400" b="0">
                <a:latin typeface="Times New Roman" panose="02020603050405020304" pitchFamily="18" charset="0"/>
              </a:rPr>
              <a:t> (EC 6.3.1.2) precursor, chloroplast (clone lambdaAtgsl1) - Arabidopsis tha</a:t>
            </a:r>
            <a:r>
              <a:rPr lang="cs-CZ" altLang="cs-CZ" sz="1400" b="0">
                <a:latin typeface="Times New Roman" panose="02020603050405020304" pitchFamily="18" charset="0"/>
              </a:rPr>
              <a:t>liana</a:t>
            </a:r>
            <a:r>
              <a:rPr lang="en-US" altLang="cs-CZ" sz="1400" b="0">
                <a:latin typeface="Times New Roman" panose="02020603050405020304" pitchFamily="18" charset="0"/>
              </a:rPr>
              <a:t> </a:t>
            </a:r>
            <a:endParaRPr lang="cs-CZ" altLang="cs-CZ" sz="1400" b="0">
              <a:latin typeface="Times New Roman" panose="02020603050405020304" pitchFamily="18" charset="0"/>
            </a:endParaRPr>
          </a:p>
          <a:p>
            <a:pPr eaLnBrk="1" hangingPunct="1"/>
            <a:r>
              <a:rPr lang="cs-CZ" altLang="cs-CZ" sz="1400" b="0">
                <a:latin typeface="Times New Roman" panose="02020603050405020304" pitchFamily="18" charset="0"/>
              </a:rPr>
              <a:t>2. </a:t>
            </a:r>
            <a:r>
              <a:rPr lang="cs-CZ" altLang="cs-CZ" sz="1400" b="0">
                <a:solidFill>
                  <a:schemeClr val="accent2"/>
                </a:solidFill>
                <a:latin typeface="Times New Roman" panose="02020603050405020304" pitchFamily="18" charset="0"/>
              </a:rPr>
              <a:t>S32228</a:t>
            </a:r>
            <a:r>
              <a:rPr lang="cs-CZ" altLang="cs-CZ" sz="1400" b="0">
                <a:latin typeface="Times New Roman" panose="02020603050405020304" pitchFamily="18" charset="0"/>
              </a:rPr>
              <a:t>	</a:t>
            </a:r>
            <a:r>
              <a:rPr lang="en-US" altLang="cs-CZ" sz="1400">
                <a:latin typeface="Times New Roman" panose="02020603050405020304" pitchFamily="18" charset="0"/>
              </a:rPr>
              <a:t>Mass:</a:t>
            </a:r>
            <a:r>
              <a:rPr lang="en-US" altLang="cs-CZ" sz="1400" b="0">
                <a:latin typeface="Times New Roman" panose="02020603050405020304" pitchFamily="18" charset="0"/>
              </a:rPr>
              <a:t> 47714 </a:t>
            </a:r>
            <a:r>
              <a:rPr lang="cs-CZ" altLang="cs-CZ" sz="1400" b="0">
                <a:latin typeface="Times New Roman" panose="02020603050405020304" pitchFamily="18" charset="0"/>
              </a:rPr>
              <a:t>		</a:t>
            </a:r>
            <a:r>
              <a:rPr lang="en-US" altLang="cs-CZ" sz="1400">
                <a:latin typeface="Times New Roman" panose="02020603050405020304" pitchFamily="18" charset="0"/>
              </a:rPr>
              <a:t>Total score:</a:t>
            </a:r>
            <a:r>
              <a:rPr lang="en-US" altLang="cs-CZ" sz="1400">
                <a:solidFill>
                  <a:srgbClr val="FF0000"/>
                </a:solidFill>
                <a:latin typeface="Times New Roman" panose="02020603050405020304" pitchFamily="18" charset="0"/>
              </a:rPr>
              <a:t> 76</a:t>
            </a:r>
            <a:r>
              <a:rPr lang="en-US" altLang="cs-CZ" sz="1400" b="0">
                <a:latin typeface="Times New Roman" panose="02020603050405020304" pitchFamily="18" charset="0"/>
              </a:rPr>
              <a:t> </a:t>
            </a:r>
            <a:r>
              <a:rPr lang="cs-CZ" altLang="cs-CZ" sz="1400" b="0">
                <a:latin typeface="Times New Roman" panose="02020603050405020304" pitchFamily="18" charset="0"/>
              </a:rPr>
              <a:t>	</a:t>
            </a:r>
            <a:r>
              <a:rPr lang="en-US" altLang="cs-CZ" sz="1400">
                <a:latin typeface="Times New Roman" panose="02020603050405020304" pitchFamily="18" charset="0"/>
              </a:rPr>
              <a:t>Peptides matched:</a:t>
            </a:r>
            <a:r>
              <a:rPr lang="en-US" altLang="cs-CZ" sz="1400" b="0">
                <a:latin typeface="Times New Roman" panose="02020603050405020304" pitchFamily="18" charset="0"/>
              </a:rPr>
              <a:t> 7 </a:t>
            </a:r>
            <a:endParaRPr lang="cs-CZ" altLang="cs-CZ" sz="1400" b="0">
              <a:latin typeface="Times New Roman" panose="02020603050405020304" pitchFamily="18" charset="0"/>
            </a:endParaRPr>
          </a:p>
          <a:p>
            <a:pPr eaLnBrk="1" hangingPunct="1"/>
            <a:r>
              <a:rPr lang="cs-CZ" altLang="cs-CZ" sz="1400" b="0">
                <a:latin typeface="Times New Roman" panose="02020603050405020304" pitchFamily="18" charset="0"/>
              </a:rPr>
              <a:t>    </a:t>
            </a:r>
            <a:r>
              <a:rPr lang="en-US" altLang="cs-CZ" sz="1400">
                <a:latin typeface="Times New Roman" panose="02020603050405020304" pitchFamily="18" charset="0"/>
              </a:rPr>
              <a:t>glutamate-ammonia ligase</a:t>
            </a:r>
            <a:r>
              <a:rPr lang="en-US" altLang="cs-CZ" sz="1400" b="0">
                <a:latin typeface="Times New Roman" panose="02020603050405020304" pitchFamily="18" charset="0"/>
              </a:rPr>
              <a:t> (EC 6.3.1.2) precursor - rape </a:t>
            </a:r>
            <a:r>
              <a:rPr lang="cs-CZ" altLang="cs-CZ" sz="1400" b="0">
                <a:latin typeface="Times New Roman" panose="02020603050405020304" pitchFamily="18" charset="0"/>
              </a:rPr>
              <a:t>- </a:t>
            </a:r>
            <a:r>
              <a:rPr lang="en-US" altLang="cs-CZ" sz="1400" b="0">
                <a:latin typeface="Arial Unicode MS" panose="020B0604020202020204" pitchFamily="34" charset="-128"/>
              </a:rPr>
              <a:t>Brassica napus</a:t>
            </a:r>
            <a:r>
              <a:rPr lang="en-US" altLang="cs-CZ" sz="1400" b="0">
                <a:latin typeface="Courier New" panose="02070309020205020404" pitchFamily="49" charset="0"/>
              </a:rPr>
              <a:t> </a:t>
            </a:r>
          </a:p>
        </p:txBody>
      </p:sp>
      <p:sp>
        <p:nvSpPr>
          <p:cNvPr id="27654" name="Rectangle 6"/>
          <p:cNvSpPr>
            <a:spLocks noChangeArrowheads="1"/>
          </p:cNvSpPr>
          <p:nvPr/>
        </p:nvSpPr>
        <p:spPr bwMode="auto">
          <a:xfrm>
            <a:off x="3962400" y="1250950"/>
            <a:ext cx="4876800" cy="73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en-US" altLang="cs-CZ" sz="1400">
                <a:latin typeface="Times New Roman" panose="02020603050405020304" pitchFamily="18" charset="0"/>
              </a:rPr>
              <a:t>Database : MSDB 20021127 (1019653 sequence</a:t>
            </a:r>
            <a:r>
              <a:rPr lang="cs-CZ" altLang="cs-CZ" sz="1400">
                <a:latin typeface="Times New Roman" panose="02020603050405020304" pitchFamily="18" charset="0"/>
              </a:rPr>
              <a:t>s</a:t>
            </a:r>
            <a:r>
              <a:rPr lang="en-US" altLang="cs-CZ" sz="1400">
                <a:latin typeface="Times New Roman" panose="02020603050405020304" pitchFamily="18" charset="0"/>
              </a:rPr>
              <a:t>)</a:t>
            </a:r>
            <a:r>
              <a:rPr lang="en-US" altLang="cs-CZ" sz="1400" b="0">
                <a:latin typeface="Times New Roman" panose="02020603050405020304" pitchFamily="18" charset="0"/>
              </a:rPr>
              <a:t> </a:t>
            </a:r>
            <a:endParaRPr lang="cs-CZ" altLang="cs-CZ" sz="1400" b="0">
              <a:latin typeface="Times New Roman" panose="02020603050405020304" pitchFamily="18" charset="0"/>
            </a:endParaRPr>
          </a:p>
          <a:p>
            <a:pPr eaLnBrk="1" hangingPunct="1"/>
            <a:r>
              <a:rPr lang="en-US" altLang="cs-CZ" sz="1400">
                <a:latin typeface="Times New Roman" panose="02020603050405020304" pitchFamily="18" charset="0"/>
              </a:rPr>
              <a:t>Timestamp : 26 Jan 2003 at 10:36:50 GMT</a:t>
            </a:r>
            <a:r>
              <a:rPr lang="en-US" altLang="cs-CZ" sz="1400" b="0">
                <a:latin typeface="Times New Roman" panose="02020603050405020304" pitchFamily="18" charset="0"/>
              </a:rPr>
              <a:t> </a:t>
            </a:r>
            <a:endParaRPr lang="cs-CZ" altLang="cs-CZ" sz="1400" b="0">
              <a:latin typeface="Times New Roman" panose="02020603050405020304" pitchFamily="18" charset="0"/>
            </a:endParaRPr>
          </a:p>
          <a:p>
            <a:pPr eaLnBrk="1" hangingPunct="1"/>
            <a:r>
              <a:rPr lang="en-US" altLang="cs-CZ" sz="1400">
                <a:latin typeface="Times New Roman" panose="02020603050405020304" pitchFamily="18" charset="0"/>
              </a:rPr>
              <a:t>Top Score : 165 for </a:t>
            </a:r>
            <a:r>
              <a:rPr lang="en-US" altLang="cs-CZ" sz="1400">
                <a:solidFill>
                  <a:srgbClr val="FF0000"/>
                </a:solidFill>
                <a:latin typeface="Times New Roman" panose="02020603050405020304" pitchFamily="18" charset="0"/>
              </a:rPr>
              <a:t>S18600</a:t>
            </a:r>
            <a:r>
              <a:rPr lang="en-US" altLang="cs-CZ" sz="1400">
                <a:latin typeface="Times New Roman" panose="02020603050405020304" pitchFamily="18" charset="0"/>
              </a:rPr>
              <a:t>, glutamate-ammonia ligase </a:t>
            </a:r>
            <a:r>
              <a:rPr lang="cs-CZ" altLang="cs-CZ" sz="1400">
                <a:latin typeface="Times New Roman" panose="02020603050405020304" pitchFamily="18" charset="0"/>
              </a:rPr>
              <a:t>....</a:t>
            </a:r>
            <a:r>
              <a:rPr lang="en-US" altLang="cs-CZ" sz="1400" b="0">
                <a:latin typeface="Times New Roman" panose="02020603050405020304" pitchFamily="18" charset="0"/>
              </a:rPr>
              <a:t> </a:t>
            </a:r>
          </a:p>
        </p:txBody>
      </p:sp>
      <p:sp>
        <p:nvSpPr>
          <p:cNvPr id="27655" name="Text Box 7"/>
          <p:cNvSpPr txBox="1">
            <a:spLocks noChangeArrowheads="1"/>
          </p:cNvSpPr>
          <p:nvPr/>
        </p:nvSpPr>
        <p:spPr bwMode="auto">
          <a:xfrm>
            <a:off x="398463" y="3962400"/>
            <a:ext cx="6459537" cy="2432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en-US" altLang="cs-CZ" sz="1400" b="0">
                <a:latin typeface="Times New Roman" panose="02020603050405020304" pitchFamily="18" charset="0"/>
              </a:rPr>
              <a:t>Sequence Coverage: </a:t>
            </a:r>
            <a:r>
              <a:rPr lang="en-US" altLang="cs-CZ" sz="1400">
                <a:latin typeface="Times New Roman" panose="02020603050405020304" pitchFamily="18" charset="0"/>
              </a:rPr>
              <a:t>44%</a:t>
            </a:r>
            <a:endParaRPr lang="cs-CZ" altLang="cs-CZ" sz="1400">
              <a:latin typeface="Times New Roman" panose="02020603050405020304" pitchFamily="18" charset="0"/>
            </a:endParaRPr>
          </a:p>
          <a:p>
            <a:pPr eaLnBrk="1" hangingPunct="1"/>
            <a:endParaRPr lang="cs-CZ" altLang="cs-CZ" sz="1400">
              <a:latin typeface="Times New Roman" panose="02020603050405020304" pitchFamily="18" charset="0"/>
            </a:endParaRPr>
          </a:p>
          <a:p>
            <a:pPr eaLnBrk="1" hangingPunct="1"/>
            <a:r>
              <a:rPr lang="en-US" altLang="cs-CZ" sz="1400">
                <a:latin typeface="Courier New" panose="02070309020205020404" pitchFamily="49" charset="0"/>
              </a:rPr>
              <a:t>1 </a:t>
            </a:r>
            <a:r>
              <a:rPr lang="cs-CZ" altLang="cs-CZ" sz="1400">
                <a:latin typeface="Courier New" panose="02070309020205020404" pitchFamily="49" charset="0"/>
              </a:rPr>
              <a:t>  </a:t>
            </a:r>
            <a:r>
              <a:rPr lang="en-US" altLang="cs-CZ" sz="1400">
                <a:latin typeface="Courier New" panose="02070309020205020404" pitchFamily="49" charset="0"/>
              </a:rPr>
              <a:t>MAQILAASPT CQMRVPKHSS VIASSSKLWS SVVLKQKKQS NNKVRGFRVL </a:t>
            </a:r>
            <a:endParaRPr lang="cs-CZ" altLang="cs-CZ" sz="1400">
              <a:latin typeface="Courier New" panose="02070309020205020404" pitchFamily="49" charset="0"/>
            </a:endParaRPr>
          </a:p>
          <a:p>
            <a:pPr eaLnBrk="1" hangingPunct="1"/>
            <a:r>
              <a:rPr lang="en-US" altLang="cs-CZ" sz="1400">
                <a:latin typeface="Courier New" panose="02070309020205020404" pitchFamily="49" charset="0"/>
              </a:rPr>
              <a:t>51 </a:t>
            </a:r>
            <a:r>
              <a:rPr lang="cs-CZ" altLang="cs-CZ" sz="1400">
                <a:latin typeface="Courier New" panose="02070309020205020404" pitchFamily="49" charset="0"/>
              </a:rPr>
              <a:t> </a:t>
            </a:r>
            <a:r>
              <a:rPr lang="en-US" altLang="cs-CZ" sz="1400">
                <a:latin typeface="Courier New" panose="02070309020205020404" pitchFamily="49" charset="0"/>
              </a:rPr>
              <a:t>ALQSDNSTVN R</a:t>
            </a:r>
            <a:r>
              <a:rPr lang="en-US" altLang="cs-CZ" sz="1400">
                <a:solidFill>
                  <a:srgbClr val="FF0000"/>
                </a:solidFill>
                <a:latin typeface="Courier New" panose="02070309020205020404" pitchFamily="49" charset="0"/>
              </a:rPr>
              <a:t>VETLLNLDT KPYSDRIIAE YIWIGGSGID LR</a:t>
            </a:r>
            <a:r>
              <a:rPr lang="en-US" altLang="cs-CZ" sz="1400">
                <a:latin typeface="Courier New" panose="02070309020205020404" pitchFamily="49" charset="0"/>
              </a:rPr>
              <a:t>SKSR</a:t>
            </a:r>
            <a:r>
              <a:rPr lang="en-US" altLang="cs-CZ" sz="1400">
                <a:solidFill>
                  <a:srgbClr val="FF0000"/>
                </a:solidFill>
                <a:latin typeface="Courier New" panose="02070309020205020404" pitchFamily="49" charset="0"/>
              </a:rPr>
              <a:t>TIEK</a:t>
            </a:r>
            <a:endParaRPr lang="cs-CZ" altLang="cs-CZ" sz="1400">
              <a:solidFill>
                <a:srgbClr val="FF0000"/>
              </a:solidFill>
              <a:latin typeface="Courier New" panose="02070309020205020404" pitchFamily="49" charset="0"/>
            </a:endParaRPr>
          </a:p>
          <a:p>
            <a:pPr eaLnBrk="1" hangingPunct="1"/>
            <a:r>
              <a:rPr lang="en-US" altLang="cs-CZ" sz="1400">
                <a:latin typeface="Courier New" panose="02070309020205020404" pitchFamily="49" charset="0"/>
              </a:rPr>
              <a:t>101</a:t>
            </a:r>
            <a:r>
              <a:rPr lang="en-US" altLang="cs-CZ" sz="1400">
                <a:solidFill>
                  <a:srgbClr val="FF0000"/>
                </a:solidFill>
                <a:latin typeface="Courier New" panose="02070309020205020404" pitchFamily="49" charset="0"/>
              </a:rPr>
              <a:t> PVEDPSELPK WNYDGSSTGQ APGEDSEVIL YPQAIFR</a:t>
            </a:r>
            <a:r>
              <a:rPr lang="en-US" altLang="cs-CZ" sz="1400">
                <a:latin typeface="Courier New" panose="02070309020205020404" pitchFamily="49" charset="0"/>
              </a:rPr>
              <a:t>DPF R</a:t>
            </a:r>
            <a:r>
              <a:rPr lang="en-US" altLang="cs-CZ" sz="1400">
                <a:solidFill>
                  <a:srgbClr val="FF0000"/>
                </a:solidFill>
                <a:latin typeface="Courier New" panose="02070309020205020404" pitchFamily="49" charset="0"/>
              </a:rPr>
              <a:t>GGNNILVIC </a:t>
            </a:r>
            <a:endParaRPr lang="cs-CZ" altLang="cs-CZ" sz="1400">
              <a:solidFill>
                <a:srgbClr val="FF0000"/>
              </a:solidFill>
              <a:latin typeface="Courier New" panose="02070309020205020404" pitchFamily="49" charset="0"/>
            </a:endParaRPr>
          </a:p>
          <a:p>
            <a:pPr eaLnBrk="1" hangingPunct="1"/>
            <a:r>
              <a:rPr lang="en-US" altLang="cs-CZ" sz="1400">
                <a:latin typeface="Courier New" panose="02070309020205020404" pitchFamily="49" charset="0"/>
              </a:rPr>
              <a:t>151</a:t>
            </a:r>
            <a:r>
              <a:rPr lang="en-US" altLang="cs-CZ" sz="1400">
                <a:solidFill>
                  <a:srgbClr val="FF0000"/>
                </a:solidFill>
                <a:latin typeface="Courier New" panose="02070309020205020404" pitchFamily="49" charset="0"/>
              </a:rPr>
              <a:t> DTWTPAGEPI PTNKR</a:t>
            </a:r>
            <a:r>
              <a:rPr lang="en-US" altLang="cs-CZ" sz="1400">
                <a:latin typeface="Courier New" panose="02070309020205020404" pitchFamily="49" charset="0"/>
              </a:rPr>
              <a:t>AKAAE IFSNKK</a:t>
            </a:r>
            <a:r>
              <a:rPr lang="en-US" altLang="cs-CZ" sz="1400">
                <a:solidFill>
                  <a:srgbClr val="FF0000"/>
                </a:solidFill>
                <a:latin typeface="Courier New" panose="02070309020205020404" pitchFamily="49" charset="0"/>
              </a:rPr>
              <a:t>VSGE VPWFGIEQEY TLLQQNVKWP </a:t>
            </a:r>
            <a:endParaRPr lang="cs-CZ" altLang="cs-CZ" sz="1400">
              <a:solidFill>
                <a:srgbClr val="FF0000"/>
              </a:solidFill>
              <a:latin typeface="Courier New" panose="02070309020205020404" pitchFamily="49" charset="0"/>
            </a:endParaRPr>
          </a:p>
          <a:p>
            <a:pPr eaLnBrk="1" hangingPunct="1"/>
            <a:r>
              <a:rPr lang="en-US" altLang="cs-CZ" sz="1400">
                <a:latin typeface="Courier New" panose="02070309020205020404" pitchFamily="49" charset="0"/>
              </a:rPr>
              <a:t>201</a:t>
            </a:r>
            <a:r>
              <a:rPr lang="en-US" altLang="cs-CZ" sz="1400">
                <a:solidFill>
                  <a:srgbClr val="FF0000"/>
                </a:solidFill>
                <a:latin typeface="Courier New" panose="02070309020205020404" pitchFamily="49" charset="0"/>
              </a:rPr>
              <a:t> LGWPVGAFPG PQGPYYCGVG ADK</a:t>
            </a:r>
            <a:r>
              <a:rPr lang="en-US" altLang="cs-CZ" sz="1400">
                <a:latin typeface="Courier New" panose="02070309020205020404" pitchFamily="49" charset="0"/>
              </a:rPr>
              <a:t>IWGRDIS DAHYKACLYA GINISGTNGE </a:t>
            </a:r>
            <a:endParaRPr lang="cs-CZ" altLang="cs-CZ" sz="1400">
              <a:latin typeface="Courier New" panose="02070309020205020404" pitchFamily="49" charset="0"/>
            </a:endParaRPr>
          </a:p>
          <a:p>
            <a:pPr eaLnBrk="1" hangingPunct="1"/>
            <a:r>
              <a:rPr lang="en-US" altLang="cs-CZ" sz="1400">
                <a:latin typeface="Courier New" panose="02070309020205020404" pitchFamily="49" charset="0"/>
              </a:rPr>
              <a:t>251 VMPGQWEFQV GPSVGIDAGD HVWCAR</a:t>
            </a:r>
            <a:r>
              <a:rPr lang="en-US" altLang="cs-CZ" sz="1400">
                <a:solidFill>
                  <a:srgbClr val="FF0000"/>
                </a:solidFill>
                <a:latin typeface="Courier New" panose="02070309020205020404" pitchFamily="49" charset="0"/>
              </a:rPr>
              <a:t>YLLE R</a:t>
            </a:r>
            <a:r>
              <a:rPr lang="en-US" altLang="cs-CZ" sz="1400">
                <a:latin typeface="Courier New" panose="02070309020205020404" pitchFamily="49" charset="0"/>
              </a:rPr>
              <a:t>ITEQAGVVL TLDPKPIEGD </a:t>
            </a:r>
            <a:endParaRPr lang="cs-CZ" altLang="cs-CZ" sz="1400">
              <a:latin typeface="Courier New" panose="02070309020205020404" pitchFamily="49" charset="0"/>
            </a:endParaRPr>
          </a:p>
          <a:p>
            <a:pPr eaLnBrk="1" hangingPunct="1"/>
            <a:r>
              <a:rPr lang="en-US" altLang="cs-CZ" sz="1400">
                <a:latin typeface="Courier New" panose="02070309020205020404" pitchFamily="49" charset="0"/>
              </a:rPr>
              <a:t>301 WNGAGCHTNY STKSMREEGG FEVIKK</a:t>
            </a:r>
            <a:r>
              <a:rPr lang="en-US" altLang="cs-CZ" sz="1400">
                <a:solidFill>
                  <a:srgbClr val="FF0000"/>
                </a:solidFill>
                <a:latin typeface="Courier New" panose="02070309020205020404" pitchFamily="49" charset="0"/>
              </a:rPr>
              <a:t>AILN LSLRHKEHIS AYGEGNER</a:t>
            </a:r>
            <a:r>
              <a:rPr lang="en-US" altLang="cs-CZ" sz="1400">
                <a:latin typeface="Courier New" panose="02070309020205020404" pitchFamily="49" charset="0"/>
              </a:rPr>
              <a:t>R</a:t>
            </a:r>
            <a:r>
              <a:rPr lang="en-US" altLang="cs-CZ" sz="1400">
                <a:solidFill>
                  <a:srgbClr val="FF0000"/>
                </a:solidFill>
                <a:latin typeface="Courier New" panose="02070309020205020404" pitchFamily="49" charset="0"/>
              </a:rPr>
              <a:t>L </a:t>
            </a:r>
            <a:endParaRPr lang="cs-CZ" altLang="cs-CZ" sz="1400">
              <a:solidFill>
                <a:srgbClr val="FF0000"/>
              </a:solidFill>
              <a:latin typeface="Courier New" panose="02070309020205020404" pitchFamily="49" charset="0"/>
            </a:endParaRPr>
          </a:p>
          <a:p>
            <a:pPr eaLnBrk="1" hangingPunct="1"/>
            <a:r>
              <a:rPr lang="en-US" altLang="cs-CZ" sz="1400">
                <a:latin typeface="Courier New" panose="02070309020205020404" pitchFamily="49" charset="0"/>
              </a:rPr>
              <a:t>351</a:t>
            </a:r>
            <a:r>
              <a:rPr lang="en-US" altLang="cs-CZ" sz="1400">
                <a:solidFill>
                  <a:srgbClr val="FF0000"/>
                </a:solidFill>
                <a:latin typeface="Courier New" panose="02070309020205020404" pitchFamily="49" charset="0"/>
              </a:rPr>
              <a:t> TGKHETASID QFSWGVANR</a:t>
            </a:r>
            <a:r>
              <a:rPr lang="en-US" altLang="cs-CZ" sz="1400">
                <a:latin typeface="Courier New" panose="02070309020205020404" pitchFamily="49" charset="0"/>
              </a:rPr>
              <a:t>G CSIRVGRDTE AKGKGYLEDR RPASNMDPYI </a:t>
            </a:r>
            <a:endParaRPr lang="cs-CZ" altLang="cs-CZ" sz="1400">
              <a:latin typeface="Courier New" panose="02070309020205020404" pitchFamily="49" charset="0"/>
            </a:endParaRPr>
          </a:p>
          <a:p>
            <a:pPr eaLnBrk="1" hangingPunct="1"/>
            <a:r>
              <a:rPr lang="en-US" altLang="cs-CZ" sz="1400">
                <a:latin typeface="Courier New" panose="02070309020205020404" pitchFamily="49" charset="0"/>
              </a:rPr>
              <a:t>401 VTSLLAETTL LWEPTLEAEA LAAQKLSLNV </a:t>
            </a:r>
            <a:endParaRPr lang="cs-CZ" altLang="cs-CZ" sz="1400">
              <a:latin typeface="Courier New" panose="02070309020205020404" pitchFamily="49" charset="0"/>
            </a:endParaRPr>
          </a:p>
        </p:txBody>
      </p:sp>
      <p:sp>
        <p:nvSpPr>
          <p:cNvPr id="27656" name="Text Box 8"/>
          <p:cNvSpPr txBox="1">
            <a:spLocks noChangeArrowheads="1"/>
          </p:cNvSpPr>
          <p:nvPr/>
        </p:nvSpPr>
        <p:spPr bwMode="auto">
          <a:xfrm>
            <a:off x="6450013" y="6172200"/>
            <a:ext cx="2160587"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cs-CZ" altLang="cs-CZ" sz="1600" b="0" i="1">
                <a:latin typeface="Times New Roman" panose="02020603050405020304" pitchFamily="18" charset="0"/>
              </a:rPr>
              <a:t>www.matrixscience.com</a:t>
            </a:r>
            <a:endParaRPr lang="en-US" altLang="cs-CZ" sz="1600" b="0" i="1">
              <a:latin typeface="Times New Roman" panose="02020603050405020304" pitchFamily="18" charset="0"/>
            </a:endParaRPr>
          </a:p>
        </p:txBody>
      </p:sp>
      <p:grpSp>
        <p:nvGrpSpPr>
          <p:cNvPr id="27657" name="Group 11"/>
          <p:cNvGrpSpPr>
            <a:grpSpLocks/>
          </p:cNvGrpSpPr>
          <p:nvPr/>
        </p:nvGrpSpPr>
        <p:grpSpPr bwMode="auto">
          <a:xfrm>
            <a:off x="4572000" y="304800"/>
            <a:ext cx="2600325" cy="762000"/>
            <a:chOff x="1776" y="432"/>
            <a:chExt cx="2160" cy="672"/>
          </a:xfrm>
        </p:grpSpPr>
        <p:sp>
          <p:nvSpPr>
            <p:cNvPr id="27659" name="AutoShape 12"/>
            <p:cNvSpPr>
              <a:spLocks noChangeArrowheads="1"/>
            </p:cNvSpPr>
            <p:nvPr/>
          </p:nvSpPr>
          <p:spPr bwMode="auto">
            <a:xfrm>
              <a:off x="1776" y="432"/>
              <a:ext cx="2160" cy="672"/>
            </a:xfrm>
            <a:prstGeom prst="roundRect">
              <a:avLst>
                <a:gd name="adj" fmla="val 16667"/>
              </a:avLst>
            </a:prstGeom>
            <a:gradFill rotWithShape="0">
              <a:gsLst>
                <a:gs pos="0">
                  <a:srgbClr val="185E18"/>
                </a:gs>
                <a:gs pos="50000">
                  <a:srgbClr val="33CC33"/>
                </a:gs>
                <a:gs pos="100000">
                  <a:srgbClr val="185E18"/>
                </a:gs>
              </a:gsLst>
              <a:lin ang="5400000" scaled="1"/>
            </a:gradFill>
            <a:ln w="9525">
              <a:round/>
              <a:headEnd/>
              <a:tailEnd/>
            </a:ln>
            <a:effectLst/>
            <a:scene3d>
              <a:camera prst="legacyPerspectiveTopRight"/>
              <a:lightRig rig="legacyFlat3" dir="b"/>
            </a:scene3d>
            <a:sp3d extrusionH="887400" prstMaterial="legacyMatte">
              <a:bevelT w="13500" h="13500" prst="angle"/>
              <a:bevelB w="13500" h="13500" prst="angle"/>
              <a:extrusionClr>
                <a:srgbClr val="33CC33"/>
              </a:extrusionClr>
              <a:contourClr>
                <a:srgbClr val="185E18"/>
              </a:contourClr>
            </a:sp3d>
            <a:extLst>
              <a:ext uri="{AF507438-7753-43E0-B8FC-AC1667EBCBE1}">
                <a14:hiddenEffects xmlns:a14="http://schemas.microsoft.com/office/drawing/2010/main">
                  <a:effectLst>
                    <a:outerShdw dist="107763" dir="18900000" algn="ctr" rotWithShape="0">
                      <a:schemeClr val="bg2"/>
                    </a:outerShdw>
                  </a:effectLst>
                </a14:hiddenEffects>
              </a:ext>
            </a:extLst>
          </p:spPr>
          <p:txBody>
            <a:bodyPr wrap="none" anchor="ctr">
              <a:flatTx/>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endParaRPr lang="cs-CZ" altLang="cs-CZ"/>
            </a:p>
          </p:txBody>
        </p:sp>
        <p:sp>
          <p:nvSpPr>
            <p:cNvPr id="27660" name="Text Box 13"/>
            <p:cNvSpPr txBox="1">
              <a:spLocks noChangeArrowheads="1"/>
            </p:cNvSpPr>
            <p:nvPr/>
          </p:nvSpPr>
          <p:spPr bwMode="auto">
            <a:xfrm>
              <a:off x="1911" y="599"/>
              <a:ext cx="1964" cy="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457200" indent="-457200">
                <a:defRPr sz="1200" b="1">
                  <a:solidFill>
                    <a:schemeClr val="tx1"/>
                  </a:solidFill>
                  <a:latin typeface="Arial" panose="020B0604020202020204" pitchFamily="34" charset="0"/>
                </a:defRPr>
              </a:lvl1pPr>
              <a:lvl2pPr marL="914400" indent="-457200">
                <a:defRPr sz="1200" b="1">
                  <a:solidFill>
                    <a:schemeClr val="tx1"/>
                  </a:solidFill>
                  <a:latin typeface="Arial" panose="020B0604020202020204" pitchFamily="34" charset="0"/>
                </a:defRPr>
              </a:lvl2pPr>
              <a:lvl3pPr marL="1371600" indent="-457200">
                <a:defRPr sz="1200" b="1">
                  <a:solidFill>
                    <a:schemeClr val="tx1"/>
                  </a:solidFill>
                  <a:latin typeface="Arial" panose="020B0604020202020204" pitchFamily="34" charset="0"/>
                </a:defRPr>
              </a:lvl3pPr>
              <a:lvl4pPr marL="1943100" indent="-457200">
                <a:defRPr sz="1200" b="1">
                  <a:solidFill>
                    <a:schemeClr val="tx1"/>
                  </a:solidFill>
                  <a:latin typeface="Arial" panose="020B0604020202020204" pitchFamily="34" charset="0"/>
                </a:defRPr>
              </a:lvl4pPr>
              <a:lvl5pPr marL="2590800" indent="-457200">
                <a:defRPr sz="1200" b="1">
                  <a:solidFill>
                    <a:schemeClr val="tx1"/>
                  </a:solidFill>
                  <a:latin typeface="Arial" panose="020B0604020202020204" pitchFamily="34" charset="0"/>
                </a:defRPr>
              </a:lvl5pPr>
              <a:lvl6pPr marL="3048000" indent="-457200" eaLnBrk="0" fontAlgn="base" hangingPunct="0">
                <a:spcBef>
                  <a:spcPct val="0"/>
                </a:spcBef>
                <a:spcAft>
                  <a:spcPct val="0"/>
                </a:spcAft>
                <a:defRPr sz="1200" b="1">
                  <a:solidFill>
                    <a:schemeClr val="tx1"/>
                  </a:solidFill>
                  <a:latin typeface="Arial" panose="020B0604020202020204" pitchFamily="34" charset="0"/>
                </a:defRPr>
              </a:lvl6pPr>
              <a:lvl7pPr marL="3505200" indent="-457200" eaLnBrk="0" fontAlgn="base" hangingPunct="0">
                <a:spcBef>
                  <a:spcPct val="0"/>
                </a:spcBef>
                <a:spcAft>
                  <a:spcPct val="0"/>
                </a:spcAft>
                <a:defRPr sz="1200" b="1">
                  <a:solidFill>
                    <a:schemeClr val="tx1"/>
                  </a:solidFill>
                  <a:latin typeface="Arial" panose="020B0604020202020204" pitchFamily="34" charset="0"/>
                </a:defRPr>
              </a:lvl7pPr>
              <a:lvl8pPr marL="3962400" indent="-457200" eaLnBrk="0" fontAlgn="base" hangingPunct="0">
                <a:spcBef>
                  <a:spcPct val="0"/>
                </a:spcBef>
                <a:spcAft>
                  <a:spcPct val="0"/>
                </a:spcAft>
                <a:defRPr sz="1200" b="1">
                  <a:solidFill>
                    <a:schemeClr val="tx1"/>
                  </a:solidFill>
                  <a:latin typeface="Arial" panose="020B0604020202020204" pitchFamily="34" charset="0"/>
                </a:defRPr>
              </a:lvl8pPr>
              <a:lvl9pPr marL="4419600" indent="-457200" eaLnBrk="0" fontAlgn="base" hangingPunct="0">
                <a:spcBef>
                  <a:spcPct val="0"/>
                </a:spcBef>
                <a:spcAft>
                  <a:spcPct val="0"/>
                </a:spcAft>
                <a:defRPr sz="1200" b="1">
                  <a:solidFill>
                    <a:schemeClr val="tx1"/>
                  </a:solidFill>
                  <a:latin typeface="Arial" panose="020B0604020202020204" pitchFamily="34" charset="0"/>
                </a:defRPr>
              </a:lvl9pPr>
            </a:lstStyle>
            <a:p>
              <a:pPr algn="ctr" eaLnBrk="1" hangingPunct="1"/>
              <a:r>
                <a:rPr lang="cs-CZ" altLang="cs-CZ" sz="1400">
                  <a:latin typeface="Times New Roman" panose="02020603050405020304" pitchFamily="18" charset="0"/>
                </a:rPr>
                <a:t>MS</a:t>
              </a:r>
            </a:p>
            <a:p>
              <a:pPr algn="ctr" eaLnBrk="1" hangingPunct="1"/>
              <a:r>
                <a:rPr lang="cs-CZ" altLang="cs-CZ" sz="1400">
                  <a:latin typeface="Times New Roman" panose="02020603050405020304" pitchFamily="18" charset="0"/>
                </a:rPr>
                <a:t>Peptide Mass Fingerprinting</a:t>
              </a:r>
            </a:p>
          </p:txBody>
        </p:sp>
      </p:grpSp>
      <p:sp>
        <p:nvSpPr>
          <p:cNvPr id="27658" name="Text Box 14"/>
          <p:cNvSpPr txBox="1">
            <a:spLocks noChangeArrowheads="1"/>
          </p:cNvSpPr>
          <p:nvPr/>
        </p:nvSpPr>
        <p:spPr bwMode="auto">
          <a:xfrm>
            <a:off x="7907338" y="188913"/>
            <a:ext cx="8763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en-US" altLang="cs-CZ" sz="2000">
                <a:latin typeface="Times New Roman" panose="02020603050405020304" pitchFamily="18" charset="0"/>
              </a:rPr>
              <a:t>C7250</a:t>
            </a:r>
            <a:endParaRPr lang="cs-CZ" altLang="cs-CZ" sz="2000">
              <a:latin typeface="Times New Roman" panose="02020603050405020304" pitchFamily="18"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5"/>
          <p:cNvSpPr txBox="1">
            <a:spLocks noChangeArrowheads="1"/>
          </p:cNvSpPr>
          <p:nvPr/>
        </p:nvSpPr>
        <p:spPr bwMode="auto">
          <a:xfrm>
            <a:off x="1430338" y="2528888"/>
            <a:ext cx="5876930"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buFont typeface="Wingdings" panose="05000000000000000000" pitchFamily="2" charset="2"/>
              <a:buChar char="ü"/>
            </a:pPr>
            <a:r>
              <a:rPr lang="cs-CZ" altLang="cs-CZ" sz="2000" b="0">
                <a:latin typeface="Times New Roman" panose="02020603050405020304" pitchFamily="18" charset="0"/>
              </a:rPr>
              <a:t>   fast identification technique</a:t>
            </a:r>
          </a:p>
          <a:p>
            <a:pPr eaLnBrk="1" hangingPunct="1">
              <a:buFont typeface="Wingdings" panose="05000000000000000000" pitchFamily="2" charset="2"/>
              <a:buChar char="ü"/>
            </a:pPr>
            <a:r>
              <a:rPr lang="cs-CZ" altLang="cs-CZ" sz="2000" b="0">
                <a:latin typeface="Times New Roman" panose="02020603050405020304" pitchFamily="18" charset="0"/>
              </a:rPr>
              <a:t>   usually MALDI-MS (storage of samples)</a:t>
            </a:r>
          </a:p>
          <a:p>
            <a:pPr eaLnBrk="1" hangingPunct="1">
              <a:buFont typeface="Wingdings" panose="05000000000000000000" pitchFamily="2" charset="2"/>
              <a:buNone/>
            </a:pPr>
            <a:endParaRPr lang="cs-CZ" altLang="cs-CZ" sz="2000" b="0">
              <a:latin typeface="Times New Roman" panose="02020603050405020304" pitchFamily="18" charset="0"/>
            </a:endParaRPr>
          </a:p>
          <a:p>
            <a:pPr eaLnBrk="1" hangingPunct="1">
              <a:buFont typeface="Wingdings" panose="05000000000000000000" pitchFamily="2" charset="2"/>
              <a:buNone/>
            </a:pPr>
            <a:endParaRPr lang="cs-CZ" altLang="cs-CZ" sz="2000" b="0">
              <a:latin typeface="Times New Roman" panose="02020603050405020304" pitchFamily="18" charset="0"/>
            </a:endParaRPr>
          </a:p>
          <a:p>
            <a:pPr eaLnBrk="1" hangingPunct="1">
              <a:buFont typeface="Wingdings" panose="05000000000000000000" pitchFamily="2" charset="2"/>
              <a:buBlip>
                <a:blip r:embed="rId2"/>
              </a:buBlip>
            </a:pPr>
            <a:r>
              <a:rPr lang="cs-CZ" altLang="cs-CZ" sz="2000" b="0">
                <a:latin typeface="Times New Roman" panose="02020603050405020304" pitchFamily="18" charset="0"/>
              </a:rPr>
              <a:t>   only known proteins</a:t>
            </a:r>
          </a:p>
          <a:p>
            <a:pPr eaLnBrk="1" hangingPunct="1">
              <a:buFont typeface="Wingdings" panose="05000000000000000000" pitchFamily="2" charset="2"/>
              <a:buBlip>
                <a:blip r:embed="rId2"/>
              </a:buBlip>
            </a:pPr>
            <a:r>
              <a:rPr lang="cs-CZ" altLang="cs-CZ" sz="2000" b="0">
                <a:latin typeface="Times New Roman" panose="02020603050405020304" pitchFamily="18" charset="0"/>
              </a:rPr>
              <a:t>   identification based only on mass of whole peptides</a:t>
            </a:r>
          </a:p>
          <a:p>
            <a:pPr eaLnBrk="1" hangingPunct="1">
              <a:buFont typeface="Wingdings" panose="05000000000000000000" pitchFamily="2" charset="2"/>
              <a:buBlip>
                <a:blip r:embed="rId2"/>
              </a:buBlip>
            </a:pPr>
            <a:r>
              <a:rPr lang="cs-CZ" altLang="cs-CZ" sz="2000" b="0">
                <a:latin typeface="Times New Roman" panose="02020603050405020304" pitchFamily="18" charset="0"/>
              </a:rPr>
              <a:t>   detailed structural information is not possible</a:t>
            </a:r>
          </a:p>
          <a:p>
            <a:pPr eaLnBrk="1" hangingPunct="1">
              <a:buFont typeface="Wingdings" panose="05000000000000000000" pitchFamily="2" charset="2"/>
              <a:buNone/>
            </a:pPr>
            <a:r>
              <a:rPr lang="cs-CZ" altLang="cs-CZ" sz="2000" b="0">
                <a:latin typeface="Times New Roman" panose="02020603050405020304" pitchFamily="18" charset="0"/>
              </a:rPr>
              <a:t>      </a:t>
            </a:r>
            <a:r>
              <a:rPr lang="cs-CZ" altLang="cs-CZ" sz="2000" b="0" i="1">
                <a:latin typeface="Times New Roman" panose="02020603050405020304" pitchFamily="18" charset="0"/>
              </a:rPr>
              <a:t>(modification type – yes?, localization – no) </a:t>
            </a:r>
          </a:p>
          <a:p>
            <a:pPr eaLnBrk="1" hangingPunct="1">
              <a:buFont typeface="Wingdings" panose="05000000000000000000" pitchFamily="2" charset="2"/>
              <a:buBlip>
                <a:blip r:embed="rId2"/>
              </a:buBlip>
            </a:pPr>
            <a:r>
              <a:rPr lang="cs-CZ" altLang="cs-CZ" sz="2000" b="0" i="1">
                <a:latin typeface="Times New Roman" panose="02020603050405020304" pitchFamily="18" charset="0"/>
              </a:rPr>
              <a:t>   </a:t>
            </a:r>
            <a:r>
              <a:rPr lang="cs-CZ" altLang="cs-CZ" sz="2000" b="0">
                <a:latin typeface="Times New Roman" panose="02020603050405020304" pitchFamily="18" charset="0"/>
              </a:rPr>
              <a:t>protein separation always necessary</a:t>
            </a:r>
          </a:p>
        </p:txBody>
      </p:sp>
      <p:sp>
        <p:nvSpPr>
          <p:cNvPr id="28675" name="Text Box 11"/>
          <p:cNvSpPr txBox="1">
            <a:spLocks noChangeArrowheads="1"/>
          </p:cNvSpPr>
          <p:nvPr/>
        </p:nvSpPr>
        <p:spPr bwMode="auto">
          <a:xfrm>
            <a:off x="7907338" y="188913"/>
            <a:ext cx="8763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en-US" altLang="cs-CZ" sz="2000">
                <a:latin typeface="Times New Roman" panose="02020603050405020304" pitchFamily="18" charset="0"/>
              </a:rPr>
              <a:t>C7250</a:t>
            </a:r>
            <a:endParaRPr lang="cs-CZ" altLang="cs-CZ" sz="2000">
              <a:latin typeface="Times New Roman" panose="02020603050405020304" pitchFamily="18" charset="0"/>
            </a:endParaRPr>
          </a:p>
        </p:txBody>
      </p:sp>
      <p:grpSp>
        <p:nvGrpSpPr>
          <p:cNvPr id="28676" name="Skupina 8"/>
          <p:cNvGrpSpPr>
            <a:grpSpLocks/>
          </p:cNvGrpSpPr>
          <p:nvPr/>
        </p:nvGrpSpPr>
        <p:grpSpPr bwMode="auto">
          <a:xfrm>
            <a:off x="2700338" y="685800"/>
            <a:ext cx="3616325" cy="1066800"/>
            <a:chOff x="2699792" y="685800"/>
            <a:chExt cx="3616325" cy="1066800"/>
          </a:xfrm>
        </p:grpSpPr>
        <p:sp>
          <p:nvSpPr>
            <p:cNvPr id="28677" name="AutoShape 3"/>
            <p:cNvSpPr>
              <a:spLocks noChangeArrowheads="1"/>
            </p:cNvSpPr>
            <p:nvPr/>
          </p:nvSpPr>
          <p:spPr bwMode="auto">
            <a:xfrm>
              <a:off x="2819400" y="685800"/>
              <a:ext cx="3429000" cy="1066800"/>
            </a:xfrm>
            <a:prstGeom prst="roundRect">
              <a:avLst>
                <a:gd name="adj" fmla="val 16667"/>
              </a:avLst>
            </a:prstGeom>
            <a:gradFill rotWithShape="0">
              <a:gsLst>
                <a:gs pos="0">
                  <a:srgbClr val="185E18"/>
                </a:gs>
                <a:gs pos="50000">
                  <a:srgbClr val="33CC33"/>
                </a:gs>
                <a:gs pos="100000">
                  <a:srgbClr val="185E18"/>
                </a:gs>
              </a:gsLst>
              <a:lin ang="5400000" scaled="1"/>
            </a:gradFill>
            <a:ln w="9525">
              <a:round/>
              <a:headEnd/>
              <a:tailEnd/>
            </a:ln>
            <a:effectLst/>
            <a:scene3d>
              <a:camera prst="legacyPerspectiveTopRight"/>
              <a:lightRig rig="legacyFlat3" dir="b"/>
            </a:scene3d>
            <a:sp3d extrusionH="887400" prstMaterial="legacyMatte">
              <a:bevelT w="13500" h="13500" prst="angle"/>
              <a:bevelB w="13500" h="13500" prst="angle"/>
              <a:extrusionClr>
                <a:srgbClr val="33CC33"/>
              </a:extrusionClr>
              <a:contourClr>
                <a:srgbClr val="185E18"/>
              </a:contourClr>
            </a:sp3d>
            <a:extLst>
              <a:ext uri="{AF507438-7753-43E0-B8FC-AC1667EBCBE1}">
                <a14:hiddenEffects xmlns:a14="http://schemas.microsoft.com/office/drawing/2010/main">
                  <a:effectLst>
                    <a:outerShdw dist="107763" dir="18900000" algn="ctr" rotWithShape="0">
                      <a:schemeClr val="bg2"/>
                    </a:outerShdw>
                  </a:effectLst>
                </a14:hiddenEffects>
              </a:ext>
            </a:extLst>
          </p:spPr>
          <p:txBody>
            <a:bodyPr wrap="none" anchor="ctr">
              <a:flatTx/>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endParaRPr lang="cs-CZ" altLang="cs-CZ"/>
            </a:p>
          </p:txBody>
        </p:sp>
        <p:sp>
          <p:nvSpPr>
            <p:cNvPr id="28678" name="Text Box 4"/>
            <p:cNvSpPr txBox="1">
              <a:spLocks noChangeArrowheads="1"/>
            </p:cNvSpPr>
            <p:nvPr/>
          </p:nvSpPr>
          <p:spPr bwMode="auto">
            <a:xfrm>
              <a:off x="2699792" y="812800"/>
              <a:ext cx="3616325"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457200" indent="-457200">
                <a:defRPr sz="1200" b="1">
                  <a:solidFill>
                    <a:schemeClr val="tx1"/>
                  </a:solidFill>
                  <a:latin typeface="Arial" panose="020B0604020202020204" pitchFamily="34" charset="0"/>
                </a:defRPr>
              </a:lvl1pPr>
              <a:lvl2pPr marL="914400" indent="-457200">
                <a:defRPr sz="1200" b="1">
                  <a:solidFill>
                    <a:schemeClr val="tx1"/>
                  </a:solidFill>
                  <a:latin typeface="Arial" panose="020B0604020202020204" pitchFamily="34" charset="0"/>
                </a:defRPr>
              </a:lvl2pPr>
              <a:lvl3pPr marL="1371600" indent="-457200">
                <a:defRPr sz="1200" b="1">
                  <a:solidFill>
                    <a:schemeClr val="tx1"/>
                  </a:solidFill>
                  <a:latin typeface="Arial" panose="020B0604020202020204" pitchFamily="34" charset="0"/>
                </a:defRPr>
              </a:lvl3pPr>
              <a:lvl4pPr marL="1943100" indent="-457200">
                <a:defRPr sz="1200" b="1">
                  <a:solidFill>
                    <a:schemeClr val="tx1"/>
                  </a:solidFill>
                  <a:latin typeface="Arial" panose="020B0604020202020204" pitchFamily="34" charset="0"/>
                </a:defRPr>
              </a:lvl4pPr>
              <a:lvl5pPr marL="2590800" indent="-457200">
                <a:defRPr sz="1200" b="1">
                  <a:solidFill>
                    <a:schemeClr val="tx1"/>
                  </a:solidFill>
                  <a:latin typeface="Arial" panose="020B0604020202020204" pitchFamily="34" charset="0"/>
                </a:defRPr>
              </a:lvl5pPr>
              <a:lvl6pPr marL="3048000" indent="-457200" eaLnBrk="0" fontAlgn="base" hangingPunct="0">
                <a:spcBef>
                  <a:spcPct val="0"/>
                </a:spcBef>
                <a:spcAft>
                  <a:spcPct val="0"/>
                </a:spcAft>
                <a:defRPr sz="1200" b="1">
                  <a:solidFill>
                    <a:schemeClr val="tx1"/>
                  </a:solidFill>
                  <a:latin typeface="Arial" panose="020B0604020202020204" pitchFamily="34" charset="0"/>
                </a:defRPr>
              </a:lvl6pPr>
              <a:lvl7pPr marL="3505200" indent="-457200" eaLnBrk="0" fontAlgn="base" hangingPunct="0">
                <a:spcBef>
                  <a:spcPct val="0"/>
                </a:spcBef>
                <a:spcAft>
                  <a:spcPct val="0"/>
                </a:spcAft>
                <a:defRPr sz="1200" b="1">
                  <a:solidFill>
                    <a:schemeClr val="tx1"/>
                  </a:solidFill>
                  <a:latin typeface="Arial" panose="020B0604020202020204" pitchFamily="34" charset="0"/>
                </a:defRPr>
              </a:lvl7pPr>
              <a:lvl8pPr marL="3962400" indent="-457200" eaLnBrk="0" fontAlgn="base" hangingPunct="0">
                <a:spcBef>
                  <a:spcPct val="0"/>
                </a:spcBef>
                <a:spcAft>
                  <a:spcPct val="0"/>
                </a:spcAft>
                <a:defRPr sz="1200" b="1">
                  <a:solidFill>
                    <a:schemeClr val="tx1"/>
                  </a:solidFill>
                  <a:latin typeface="Arial" panose="020B0604020202020204" pitchFamily="34" charset="0"/>
                </a:defRPr>
              </a:lvl8pPr>
              <a:lvl9pPr marL="4419600" indent="-457200" eaLnBrk="0" fontAlgn="base" hangingPunct="0">
                <a:spcBef>
                  <a:spcPct val="0"/>
                </a:spcBef>
                <a:spcAft>
                  <a:spcPct val="0"/>
                </a:spcAft>
                <a:defRPr sz="1200" b="1">
                  <a:solidFill>
                    <a:schemeClr val="tx1"/>
                  </a:solidFill>
                  <a:latin typeface="Arial" panose="020B0604020202020204" pitchFamily="34" charset="0"/>
                </a:defRPr>
              </a:lvl9pPr>
            </a:lstStyle>
            <a:p>
              <a:pPr algn="ctr" eaLnBrk="1" hangingPunct="1"/>
              <a:r>
                <a:rPr lang="cs-CZ" altLang="cs-CZ" sz="2200">
                  <a:latin typeface="Times New Roman" panose="02020603050405020304" pitchFamily="18" charset="0"/>
                </a:rPr>
                <a:t> MS</a:t>
              </a:r>
            </a:p>
            <a:p>
              <a:pPr algn="ctr" eaLnBrk="1" hangingPunct="1"/>
              <a:r>
                <a:rPr lang="cs-CZ" altLang="cs-CZ" sz="2100">
                  <a:latin typeface="Times New Roman" panose="02020603050405020304" pitchFamily="18" charset="0"/>
                </a:rPr>
                <a:t>Peptide Mass Fingerprinting</a:t>
              </a:r>
            </a:p>
          </p:txBody>
        </p:sp>
      </p:gr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6" descr="20040715005_Cmeliak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188" y="549275"/>
            <a:ext cx="8064500" cy="582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6"/>
          <p:cNvSpPr txBox="1">
            <a:spLocks noChangeArrowheads="1"/>
          </p:cNvSpPr>
          <p:nvPr/>
        </p:nvSpPr>
        <p:spPr bwMode="auto">
          <a:xfrm>
            <a:off x="755576" y="4410828"/>
            <a:ext cx="7616188"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buFontTx/>
              <a:buBlip>
                <a:blip r:embed="rId2"/>
              </a:buBlip>
            </a:pPr>
            <a:r>
              <a:rPr lang="cs-CZ" altLang="cs-CZ" sz="2000" b="0">
                <a:latin typeface="Times New Roman" panose="02020603050405020304" pitchFamily="18" charset="0"/>
              </a:rPr>
              <a:t>  method suitable for protein mixtures</a:t>
            </a:r>
          </a:p>
          <a:p>
            <a:pPr eaLnBrk="1" hangingPunct="1"/>
            <a:r>
              <a:rPr lang="cs-CZ" altLang="cs-CZ" sz="2000" b="0">
                <a:latin typeface="Times New Roman" panose="02020603050405020304" pitchFamily="18" charset="0"/>
              </a:rPr>
              <a:t>			separation of  intact proteins is not necessary </a:t>
            </a:r>
          </a:p>
          <a:p>
            <a:pPr eaLnBrk="1" hangingPunct="1"/>
            <a:r>
              <a:rPr lang="cs-CZ" altLang="cs-CZ" sz="2000" b="0">
                <a:latin typeface="Times New Roman" panose="02020603050405020304" pitchFamily="18" charset="0"/>
              </a:rPr>
              <a:t>						</a:t>
            </a:r>
          </a:p>
        </p:txBody>
      </p:sp>
      <p:sp>
        <p:nvSpPr>
          <p:cNvPr id="30723" name="AutoShape 7"/>
          <p:cNvSpPr>
            <a:spLocks noChangeArrowheads="1"/>
          </p:cNvSpPr>
          <p:nvPr/>
        </p:nvSpPr>
        <p:spPr bwMode="auto">
          <a:xfrm rot="5400000">
            <a:off x="2600251" y="4579103"/>
            <a:ext cx="381000" cy="762000"/>
          </a:xfrm>
          <a:prstGeom prst="upArrow">
            <a:avLst>
              <a:gd name="adj1" fmla="val 50000"/>
              <a:gd name="adj2" fmla="val 50000"/>
            </a:avLst>
          </a:prstGeom>
          <a:gradFill rotWithShape="0">
            <a:gsLst>
              <a:gs pos="0">
                <a:srgbClr val="761800"/>
              </a:gs>
              <a:gs pos="100000">
                <a:srgbClr val="FF3300"/>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endParaRPr lang="cs-CZ" altLang="cs-CZ"/>
          </a:p>
        </p:txBody>
      </p:sp>
      <p:sp>
        <p:nvSpPr>
          <p:cNvPr id="30724" name="Text Box 8"/>
          <p:cNvSpPr txBox="1">
            <a:spLocks noChangeArrowheads="1"/>
          </p:cNvSpPr>
          <p:nvPr/>
        </p:nvSpPr>
        <p:spPr bwMode="auto">
          <a:xfrm>
            <a:off x="467544" y="2136681"/>
            <a:ext cx="8534400" cy="1785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cs-CZ" altLang="cs-CZ" sz="2200" b="0" i="1">
                <a:latin typeface="Times New Roman" panose="02020603050405020304" pitchFamily="18" charset="0"/>
              </a:rPr>
              <a:t>principle:</a:t>
            </a:r>
          </a:p>
          <a:p>
            <a:pPr eaLnBrk="1" hangingPunct="1"/>
            <a:r>
              <a:rPr lang="cs-CZ" altLang="cs-CZ" sz="2200" b="0" i="1">
                <a:latin typeface="Times New Roman" panose="02020603050405020304" pitchFamily="18" charset="0"/>
              </a:rPr>
              <a:t> - </a:t>
            </a:r>
            <a:r>
              <a:rPr lang="cs-CZ" altLang="cs-CZ" sz="2200" i="1">
                <a:latin typeface="Times New Roman" panose="02020603050405020304" pitchFamily="18" charset="0"/>
              </a:rPr>
              <a:t>MS/MS analysis </a:t>
            </a:r>
            <a:r>
              <a:rPr lang="cs-CZ" altLang="cs-CZ" sz="2200" b="0" i="1">
                <a:latin typeface="Times New Roman" panose="02020603050405020304" pitchFamily="18" charset="0"/>
              </a:rPr>
              <a:t>of specifically digested peptides</a:t>
            </a:r>
          </a:p>
          <a:p>
            <a:pPr eaLnBrk="1" hangingPunct="1"/>
            <a:r>
              <a:rPr lang="cs-CZ" altLang="cs-CZ" sz="2200" b="0" i="1">
                <a:latin typeface="Times New Roman" panose="02020603050405020304" pitchFamily="18" charset="0"/>
              </a:rPr>
              <a:t>   </a:t>
            </a:r>
            <a:r>
              <a:rPr lang="cs-CZ" altLang="cs-CZ" sz="2200" b="0" i="1">
                <a:solidFill>
                  <a:schemeClr val="accent2"/>
                </a:solidFill>
                <a:latin typeface="Times New Roman" panose="02020603050405020304" pitchFamily="18" charset="0"/>
              </a:rPr>
              <a:t>obtained set of </a:t>
            </a:r>
            <a:r>
              <a:rPr lang="en-US" altLang="cs-CZ" sz="2200" i="1">
                <a:solidFill>
                  <a:schemeClr val="accent2"/>
                </a:solidFill>
                <a:latin typeface="Times New Roman" panose="02020603050405020304" pitchFamily="18" charset="0"/>
              </a:rPr>
              <a:t>“</a:t>
            </a:r>
            <a:r>
              <a:rPr lang="cs-CZ" altLang="cs-CZ" sz="2200" i="1">
                <a:solidFill>
                  <a:schemeClr val="accent2"/>
                </a:solidFill>
                <a:latin typeface="Times New Roman" panose="02020603050405020304" pitchFamily="18" charset="0"/>
              </a:rPr>
              <a:t>masses</a:t>
            </a:r>
            <a:r>
              <a:rPr lang="en-US" altLang="cs-CZ" sz="2200" i="1">
                <a:solidFill>
                  <a:schemeClr val="accent2"/>
                </a:solidFill>
                <a:latin typeface="Times New Roman" panose="02020603050405020304" pitchFamily="18" charset="0"/>
              </a:rPr>
              <a:t>”</a:t>
            </a:r>
            <a:r>
              <a:rPr lang="cs-CZ" altLang="cs-CZ" sz="2200" i="1">
                <a:solidFill>
                  <a:schemeClr val="accent2"/>
                </a:solidFill>
                <a:latin typeface="Times New Roman" panose="02020603050405020304" pitchFamily="18" charset="0"/>
              </a:rPr>
              <a:t> (m/z) of fragments of individual peptides</a:t>
            </a:r>
          </a:p>
          <a:p>
            <a:pPr eaLnBrk="1" hangingPunct="1"/>
            <a:r>
              <a:rPr lang="cs-CZ" altLang="cs-CZ" sz="2200" b="0" i="1">
                <a:solidFill>
                  <a:schemeClr val="accent2"/>
                </a:solidFill>
                <a:latin typeface="Times New Roman" panose="02020603050405020304" pitchFamily="18" charset="0"/>
              </a:rPr>
              <a:t>		 </a:t>
            </a:r>
            <a:r>
              <a:rPr lang="cs-CZ" altLang="cs-CZ" sz="2200" i="1">
                <a:solidFill>
                  <a:schemeClr val="accent2"/>
                </a:solidFill>
                <a:latin typeface="Times New Roman" panose="02020603050405020304" pitchFamily="18" charset="0"/>
              </a:rPr>
              <a:t>=</a:t>
            </a:r>
            <a:r>
              <a:rPr lang="cs-CZ" altLang="cs-CZ" sz="2200" b="0" i="1">
                <a:solidFill>
                  <a:schemeClr val="accent2"/>
                </a:solidFill>
                <a:latin typeface="Times New Roman" panose="02020603050405020304" pitchFamily="18" charset="0"/>
              </a:rPr>
              <a:t> specific information  suitable for protein identification</a:t>
            </a:r>
          </a:p>
          <a:p>
            <a:pPr eaLnBrk="1" hangingPunct="1"/>
            <a:r>
              <a:rPr lang="cs-CZ" altLang="cs-CZ" sz="2200" b="0" i="1">
                <a:solidFill>
                  <a:schemeClr val="accent2"/>
                </a:solidFill>
                <a:latin typeface="Times New Roman" panose="02020603050405020304" pitchFamily="18" charset="0"/>
              </a:rPr>
              <a:t> </a:t>
            </a:r>
            <a:r>
              <a:rPr lang="cs-CZ" altLang="cs-CZ" sz="2200" b="0" i="1">
                <a:latin typeface="Times New Roman" panose="02020603050405020304" pitchFamily="18" charset="0"/>
              </a:rPr>
              <a:t>- database search</a:t>
            </a:r>
          </a:p>
        </p:txBody>
      </p:sp>
      <p:grpSp>
        <p:nvGrpSpPr>
          <p:cNvPr id="30725" name="Group 9"/>
          <p:cNvGrpSpPr>
            <a:grpSpLocks/>
          </p:cNvGrpSpPr>
          <p:nvPr/>
        </p:nvGrpSpPr>
        <p:grpSpPr bwMode="auto">
          <a:xfrm>
            <a:off x="2857500" y="609600"/>
            <a:ext cx="3429000" cy="1066800"/>
            <a:chOff x="3216" y="2480"/>
            <a:chExt cx="2160" cy="672"/>
          </a:xfrm>
        </p:grpSpPr>
        <p:sp>
          <p:nvSpPr>
            <p:cNvPr id="30727" name="AutoShape 10"/>
            <p:cNvSpPr>
              <a:spLocks noChangeArrowheads="1"/>
            </p:cNvSpPr>
            <p:nvPr/>
          </p:nvSpPr>
          <p:spPr bwMode="auto">
            <a:xfrm>
              <a:off x="3216" y="2480"/>
              <a:ext cx="2160" cy="672"/>
            </a:xfrm>
            <a:prstGeom prst="roundRect">
              <a:avLst>
                <a:gd name="adj" fmla="val 16667"/>
              </a:avLst>
            </a:prstGeom>
            <a:gradFill rotWithShape="0">
              <a:gsLst>
                <a:gs pos="0">
                  <a:srgbClr val="00765E"/>
                </a:gs>
                <a:gs pos="50000">
                  <a:srgbClr val="00FFCC"/>
                </a:gs>
                <a:gs pos="100000">
                  <a:srgbClr val="00765E"/>
                </a:gs>
              </a:gsLst>
              <a:lin ang="5400000" scaled="1"/>
            </a:gradFill>
            <a:ln w="9525">
              <a:round/>
              <a:headEnd/>
              <a:tailEnd/>
            </a:ln>
            <a:effectLst/>
            <a:scene3d>
              <a:camera prst="legacyPerspectiveTopRight"/>
              <a:lightRig rig="legacyFlat3" dir="b"/>
            </a:scene3d>
            <a:sp3d extrusionH="887400" prstMaterial="legacyMatte">
              <a:bevelT w="13500" h="13500" prst="angle"/>
              <a:bevelB w="13500" h="13500" prst="angle"/>
              <a:extrusionClr>
                <a:srgbClr val="00FFCC"/>
              </a:extrusionClr>
              <a:contourClr>
                <a:srgbClr val="00765E"/>
              </a:contourClr>
            </a:sp3d>
            <a:extLst>
              <a:ext uri="{AF507438-7753-43E0-B8FC-AC1667EBCBE1}">
                <a14:hiddenEffects xmlns:a14="http://schemas.microsoft.com/office/drawing/2010/main">
                  <a:effectLst>
                    <a:outerShdw dist="107763" dir="18900000" algn="ctr" rotWithShape="0">
                      <a:schemeClr val="bg2"/>
                    </a:outerShdw>
                  </a:effectLst>
                </a14:hiddenEffects>
              </a:ext>
            </a:extLst>
          </p:spPr>
          <p:txBody>
            <a:bodyPr wrap="none" anchor="ctr">
              <a:flatTx/>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endParaRPr lang="cs-CZ" altLang="cs-CZ"/>
            </a:p>
          </p:txBody>
        </p:sp>
        <p:sp>
          <p:nvSpPr>
            <p:cNvPr id="30728" name="Text Box 11"/>
            <p:cNvSpPr txBox="1">
              <a:spLocks noChangeArrowheads="1"/>
            </p:cNvSpPr>
            <p:nvPr/>
          </p:nvSpPr>
          <p:spPr bwMode="auto">
            <a:xfrm>
              <a:off x="3574" y="2582"/>
              <a:ext cx="1432" cy="4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457200" indent="-457200">
                <a:defRPr sz="1200" b="1">
                  <a:solidFill>
                    <a:schemeClr val="tx1"/>
                  </a:solidFill>
                  <a:latin typeface="Arial" panose="020B0604020202020204" pitchFamily="34" charset="0"/>
                </a:defRPr>
              </a:lvl1pPr>
              <a:lvl2pPr marL="914400" indent="-457200">
                <a:defRPr sz="1200" b="1">
                  <a:solidFill>
                    <a:schemeClr val="tx1"/>
                  </a:solidFill>
                  <a:latin typeface="Arial" panose="020B0604020202020204" pitchFamily="34" charset="0"/>
                </a:defRPr>
              </a:lvl2pPr>
              <a:lvl3pPr marL="1371600" indent="-457200">
                <a:defRPr sz="1200" b="1">
                  <a:solidFill>
                    <a:schemeClr val="tx1"/>
                  </a:solidFill>
                  <a:latin typeface="Arial" panose="020B0604020202020204" pitchFamily="34" charset="0"/>
                </a:defRPr>
              </a:lvl3pPr>
              <a:lvl4pPr marL="1828800" indent="-457200">
                <a:defRPr sz="1200" b="1">
                  <a:solidFill>
                    <a:schemeClr val="tx1"/>
                  </a:solidFill>
                  <a:latin typeface="Arial" panose="020B0604020202020204" pitchFamily="34" charset="0"/>
                </a:defRPr>
              </a:lvl4pPr>
              <a:lvl5pPr marL="2286000" indent="-457200">
                <a:defRPr sz="1200" b="1">
                  <a:solidFill>
                    <a:schemeClr val="tx1"/>
                  </a:solidFill>
                  <a:latin typeface="Arial" panose="020B0604020202020204" pitchFamily="34" charset="0"/>
                </a:defRPr>
              </a:lvl5pPr>
              <a:lvl6pPr marL="2743200" indent="-457200" eaLnBrk="0" fontAlgn="base" hangingPunct="0">
                <a:spcBef>
                  <a:spcPct val="0"/>
                </a:spcBef>
                <a:spcAft>
                  <a:spcPct val="0"/>
                </a:spcAft>
                <a:defRPr sz="1200" b="1">
                  <a:solidFill>
                    <a:schemeClr val="tx1"/>
                  </a:solidFill>
                  <a:latin typeface="Arial" panose="020B0604020202020204" pitchFamily="34" charset="0"/>
                </a:defRPr>
              </a:lvl6pPr>
              <a:lvl7pPr marL="3200400" indent="-457200" eaLnBrk="0" fontAlgn="base" hangingPunct="0">
                <a:spcBef>
                  <a:spcPct val="0"/>
                </a:spcBef>
                <a:spcAft>
                  <a:spcPct val="0"/>
                </a:spcAft>
                <a:defRPr sz="1200" b="1">
                  <a:solidFill>
                    <a:schemeClr val="tx1"/>
                  </a:solidFill>
                  <a:latin typeface="Arial" panose="020B0604020202020204" pitchFamily="34" charset="0"/>
                </a:defRPr>
              </a:lvl7pPr>
              <a:lvl8pPr marL="3657600" indent="-457200" eaLnBrk="0" fontAlgn="base" hangingPunct="0">
                <a:spcBef>
                  <a:spcPct val="0"/>
                </a:spcBef>
                <a:spcAft>
                  <a:spcPct val="0"/>
                </a:spcAft>
                <a:defRPr sz="1200" b="1">
                  <a:solidFill>
                    <a:schemeClr val="tx1"/>
                  </a:solidFill>
                  <a:latin typeface="Arial" panose="020B0604020202020204" pitchFamily="34" charset="0"/>
                </a:defRPr>
              </a:lvl8pPr>
              <a:lvl9pPr marL="4114800" indent="-457200" eaLnBrk="0" fontAlgn="base" hangingPunct="0">
                <a:spcBef>
                  <a:spcPct val="0"/>
                </a:spcBef>
                <a:spcAft>
                  <a:spcPct val="0"/>
                </a:spcAft>
                <a:defRPr sz="1200" b="1">
                  <a:solidFill>
                    <a:schemeClr val="tx1"/>
                  </a:solidFill>
                  <a:latin typeface="Arial" panose="020B0604020202020204" pitchFamily="34" charset="0"/>
                </a:defRPr>
              </a:lvl9pPr>
            </a:lstStyle>
            <a:p>
              <a:pPr algn="ctr" eaLnBrk="1" hangingPunct="1"/>
              <a:r>
                <a:rPr lang="cs-CZ" altLang="cs-CZ" sz="2000">
                  <a:latin typeface="Times New Roman" panose="02020603050405020304" pitchFamily="18" charset="0"/>
                </a:rPr>
                <a:t>MS/MS</a:t>
              </a:r>
            </a:p>
            <a:p>
              <a:pPr algn="ctr" eaLnBrk="1" hangingPunct="1"/>
              <a:r>
                <a:rPr lang="cs-CZ" altLang="cs-CZ" sz="2000">
                  <a:latin typeface="Times New Roman" panose="02020603050405020304" pitchFamily="18" charset="0"/>
                </a:rPr>
                <a:t>MS/MS Ion Search</a:t>
              </a:r>
            </a:p>
          </p:txBody>
        </p:sp>
      </p:grpSp>
      <p:sp>
        <p:nvSpPr>
          <p:cNvPr id="30726" name="Text Box 12"/>
          <p:cNvSpPr txBox="1">
            <a:spLocks noChangeArrowheads="1"/>
          </p:cNvSpPr>
          <p:nvPr/>
        </p:nvSpPr>
        <p:spPr bwMode="auto">
          <a:xfrm>
            <a:off x="7907338" y="188913"/>
            <a:ext cx="8763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en-US" altLang="cs-CZ" sz="2000">
                <a:latin typeface="Times New Roman" panose="02020603050405020304" pitchFamily="18" charset="0"/>
              </a:rPr>
              <a:t>C7250</a:t>
            </a:r>
            <a:endParaRPr lang="cs-CZ" altLang="cs-CZ" sz="2000">
              <a:latin typeface="Times New Roman" panose="02020603050405020304" pitchFamily="18"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Text Box 3"/>
          <p:cNvSpPr txBox="1">
            <a:spLocks noChangeArrowheads="1"/>
          </p:cNvSpPr>
          <p:nvPr/>
        </p:nvSpPr>
        <p:spPr bwMode="auto">
          <a:xfrm>
            <a:off x="827584" y="1484784"/>
            <a:ext cx="7722890" cy="51090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cs-CZ" altLang="cs-CZ" sz="1800" b="0">
                <a:latin typeface="+mj-lt"/>
              </a:rPr>
              <a:t>Measured fragmentation maps (i.e. sets of masses (or m/z) of fragments formed during MS/MS of individual peptides) are searched against database of protein sequences by search engine.</a:t>
            </a:r>
          </a:p>
          <a:p>
            <a:endParaRPr lang="cs-CZ" altLang="cs-CZ" sz="1000" b="0">
              <a:latin typeface="+mj-lt"/>
            </a:endParaRPr>
          </a:p>
          <a:p>
            <a:r>
              <a:rPr lang="cs-CZ" altLang="cs-CZ" sz="1800" b="0">
                <a:latin typeface="+mj-lt"/>
              </a:rPr>
              <a:t>At first, database search engine prepares theoretical peptide map for a protein sequence in database, subsequently, it calculates theoretical fragmentation map for each peptide of the corresponding peptide map (according to given fragmentation rules) and then these </a:t>
            </a:r>
            <a:r>
              <a:rPr lang="cs-CZ" altLang="cs-CZ" sz="1800" b="0" i="1">
                <a:latin typeface="+mj-lt"/>
              </a:rPr>
              <a:t>in-silico</a:t>
            </a:r>
            <a:r>
              <a:rPr lang="cs-CZ" altLang="cs-CZ" sz="1800" b="0">
                <a:latin typeface="+mj-lt"/>
              </a:rPr>
              <a:t> prepared fragmentation maps are compared with our experimentally obtained fragmentation maps of analyzed peptides. The engine performs this operation for each protein sequence in database.</a:t>
            </a:r>
          </a:p>
          <a:p>
            <a:endParaRPr lang="cs-CZ" altLang="cs-CZ" sz="1000" b="0">
              <a:latin typeface="+mj-lt"/>
            </a:endParaRPr>
          </a:p>
          <a:p>
            <a:r>
              <a:rPr lang="cs-CZ" altLang="cs-CZ" sz="1800" b="0">
                <a:latin typeface="+mj-lt"/>
              </a:rPr>
              <a:t>Software calculates individual score for each peptide, score value higher than limit peptide score determines significant similarity between theoretical and measured fragmentation map – significant peptide identification.</a:t>
            </a:r>
          </a:p>
          <a:p>
            <a:r>
              <a:rPr lang="cs-CZ" altLang="cs-CZ" sz="1800" b="0">
                <a:latin typeface="+mj-lt"/>
              </a:rPr>
              <a:t>In final, search engine assort peptides to corresponding protein sequences (the more peptides with significant score per protein – the more reliable protein identification). The software also calculate protein score which is derived from individual peptide score as a tool for setting up results. </a:t>
            </a:r>
          </a:p>
        </p:txBody>
      </p:sp>
      <p:sp>
        <p:nvSpPr>
          <p:cNvPr id="7" name="Text Box 12"/>
          <p:cNvSpPr txBox="1">
            <a:spLocks noChangeArrowheads="1"/>
          </p:cNvSpPr>
          <p:nvPr/>
        </p:nvSpPr>
        <p:spPr bwMode="auto">
          <a:xfrm>
            <a:off x="7907338" y="188913"/>
            <a:ext cx="8763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en-US" altLang="cs-CZ" sz="2000">
                <a:latin typeface="Times New Roman" panose="02020603050405020304" pitchFamily="18" charset="0"/>
              </a:rPr>
              <a:t>C7250</a:t>
            </a:r>
            <a:endParaRPr lang="cs-CZ" altLang="cs-CZ" sz="2000">
              <a:latin typeface="Times New Roman" panose="02020603050405020304" pitchFamily="18" charset="0"/>
            </a:endParaRPr>
          </a:p>
        </p:txBody>
      </p:sp>
      <p:grpSp>
        <p:nvGrpSpPr>
          <p:cNvPr id="8" name="Group 2"/>
          <p:cNvGrpSpPr>
            <a:grpSpLocks/>
          </p:cNvGrpSpPr>
          <p:nvPr/>
        </p:nvGrpSpPr>
        <p:grpSpPr bwMode="auto">
          <a:xfrm>
            <a:off x="2706703" y="345976"/>
            <a:ext cx="3429000" cy="1066800"/>
            <a:chOff x="3216" y="2480"/>
            <a:chExt cx="2160" cy="672"/>
          </a:xfrm>
        </p:grpSpPr>
        <p:sp>
          <p:nvSpPr>
            <p:cNvPr id="9" name="AutoShape 3"/>
            <p:cNvSpPr>
              <a:spLocks noChangeArrowheads="1"/>
            </p:cNvSpPr>
            <p:nvPr/>
          </p:nvSpPr>
          <p:spPr bwMode="auto">
            <a:xfrm>
              <a:off x="3216" y="2480"/>
              <a:ext cx="2160" cy="672"/>
            </a:xfrm>
            <a:prstGeom prst="roundRect">
              <a:avLst>
                <a:gd name="adj" fmla="val 16667"/>
              </a:avLst>
            </a:prstGeom>
            <a:gradFill rotWithShape="0">
              <a:gsLst>
                <a:gs pos="0">
                  <a:srgbClr val="00765E"/>
                </a:gs>
                <a:gs pos="50000">
                  <a:srgbClr val="00FFCC"/>
                </a:gs>
                <a:gs pos="100000">
                  <a:srgbClr val="00765E"/>
                </a:gs>
              </a:gsLst>
              <a:lin ang="5400000" scaled="1"/>
            </a:gradFill>
            <a:ln w="9525">
              <a:round/>
              <a:headEnd/>
              <a:tailEnd/>
            </a:ln>
            <a:effectLst/>
            <a:scene3d>
              <a:camera prst="legacyPerspectiveTopRight"/>
              <a:lightRig rig="legacyFlat3" dir="b"/>
            </a:scene3d>
            <a:sp3d extrusionH="887400" prstMaterial="legacyMatte">
              <a:bevelT w="13500" h="13500" prst="angle"/>
              <a:bevelB w="13500" h="13500" prst="angle"/>
              <a:extrusionClr>
                <a:srgbClr val="00FFCC"/>
              </a:extrusionClr>
              <a:contourClr>
                <a:srgbClr val="00765E"/>
              </a:contourClr>
            </a:sp3d>
            <a:extLst>
              <a:ext uri="{AF507438-7753-43E0-B8FC-AC1667EBCBE1}">
                <a14:hiddenEffects xmlns:a14="http://schemas.microsoft.com/office/drawing/2010/main">
                  <a:effectLst>
                    <a:outerShdw dist="107763" dir="18900000" algn="ctr" rotWithShape="0">
                      <a:schemeClr val="bg2"/>
                    </a:outerShdw>
                  </a:effectLst>
                </a14:hiddenEffects>
              </a:ext>
            </a:extLst>
          </p:spPr>
          <p:txBody>
            <a:bodyPr wrap="none" anchor="ctr">
              <a:flatTx/>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endParaRPr lang="cs-CZ" altLang="cs-CZ"/>
            </a:p>
          </p:txBody>
        </p:sp>
        <p:sp>
          <p:nvSpPr>
            <p:cNvPr id="10" name="Text Box 4"/>
            <p:cNvSpPr txBox="1">
              <a:spLocks noChangeArrowheads="1"/>
            </p:cNvSpPr>
            <p:nvPr/>
          </p:nvSpPr>
          <p:spPr bwMode="auto">
            <a:xfrm>
              <a:off x="3574" y="2582"/>
              <a:ext cx="1432" cy="4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457200" indent="-457200">
                <a:defRPr sz="1200" b="1">
                  <a:solidFill>
                    <a:schemeClr val="tx1"/>
                  </a:solidFill>
                  <a:latin typeface="Arial" panose="020B0604020202020204" pitchFamily="34" charset="0"/>
                </a:defRPr>
              </a:lvl1pPr>
              <a:lvl2pPr marL="914400" indent="-457200">
                <a:defRPr sz="1200" b="1">
                  <a:solidFill>
                    <a:schemeClr val="tx1"/>
                  </a:solidFill>
                  <a:latin typeface="Arial" panose="020B0604020202020204" pitchFamily="34" charset="0"/>
                </a:defRPr>
              </a:lvl2pPr>
              <a:lvl3pPr marL="1371600" indent="-457200">
                <a:defRPr sz="1200" b="1">
                  <a:solidFill>
                    <a:schemeClr val="tx1"/>
                  </a:solidFill>
                  <a:latin typeface="Arial" panose="020B0604020202020204" pitchFamily="34" charset="0"/>
                </a:defRPr>
              </a:lvl3pPr>
              <a:lvl4pPr marL="1828800" indent="-457200">
                <a:defRPr sz="1200" b="1">
                  <a:solidFill>
                    <a:schemeClr val="tx1"/>
                  </a:solidFill>
                  <a:latin typeface="Arial" panose="020B0604020202020204" pitchFamily="34" charset="0"/>
                </a:defRPr>
              </a:lvl4pPr>
              <a:lvl5pPr marL="2286000" indent="-457200">
                <a:defRPr sz="1200" b="1">
                  <a:solidFill>
                    <a:schemeClr val="tx1"/>
                  </a:solidFill>
                  <a:latin typeface="Arial" panose="020B0604020202020204" pitchFamily="34" charset="0"/>
                </a:defRPr>
              </a:lvl5pPr>
              <a:lvl6pPr marL="2743200" indent="-457200" eaLnBrk="0" fontAlgn="base" hangingPunct="0">
                <a:spcBef>
                  <a:spcPct val="0"/>
                </a:spcBef>
                <a:spcAft>
                  <a:spcPct val="0"/>
                </a:spcAft>
                <a:defRPr sz="1200" b="1">
                  <a:solidFill>
                    <a:schemeClr val="tx1"/>
                  </a:solidFill>
                  <a:latin typeface="Arial" panose="020B0604020202020204" pitchFamily="34" charset="0"/>
                </a:defRPr>
              </a:lvl6pPr>
              <a:lvl7pPr marL="3200400" indent="-457200" eaLnBrk="0" fontAlgn="base" hangingPunct="0">
                <a:spcBef>
                  <a:spcPct val="0"/>
                </a:spcBef>
                <a:spcAft>
                  <a:spcPct val="0"/>
                </a:spcAft>
                <a:defRPr sz="1200" b="1">
                  <a:solidFill>
                    <a:schemeClr val="tx1"/>
                  </a:solidFill>
                  <a:latin typeface="Arial" panose="020B0604020202020204" pitchFamily="34" charset="0"/>
                </a:defRPr>
              </a:lvl7pPr>
              <a:lvl8pPr marL="3657600" indent="-457200" eaLnBrk="0" fontAlgn="base" hangingPunct="0">
                <a:spcBef>
                  <a:spcPct val="0"/>
                </a:spcBef>
                <a:spcAft>
                  <a:spcPct val="0"/>
                </a:spcAft>
                <a:defRPr sz="1200" b="1">
                  <a:solidFill>
                    <a:schemeClr val="tx1"/>
                  </a:solidFill>
                  <a:latin typeface="Arial" panose="020B0604020202020204" pitchFamily="34" charset="0"/>
                </a:defRPr>
              </a:lvl8pPr>
              <a:lvl9pPr marL="4114800" indent="-457200" eaLnBrk="0" fontAlgn="base" hangingPunct="0">
                <a:spcBef>
                  <a:spcPct val="0"/>
                </a:spcBef>
                <a:spcAft>
                  <a:spcPct val="0"/>
                </a:spcAft>
                <a:defRPr sz="1200" b="1">
                  <a:solidFill>
                    <a:schemeClr val="tx1"/>
                  </a:solidFill>
                  <a:latin typeface="Arial" panose="020B0604020202020204" pitchFamily="34" charset="0"/>
                </a:defRPr>
              </a:lvl9pPr>
            </a:lstStyle>
            <a:p>
              <a:pPr algn="ctr" eaLnBrk="1" hangingPunct="1"/>
              <a:r>
                <a:rPr lang="cs-CZ" altLang="cs-CZ" sz="2000">
                  <a:latin typeface="Times New Roman" panose="02020603050405020304" pitchFamily="18" charset="0"/>
                </a:rPr>
                <a:t>MS/MS</a:t>
              </a:r>
            </a:p>
            <a:p>
              <a:pPr algn="ctr" eaLnBrk="1" hangingPunct="1"/>
              <a:r>
                <a:rPr lang="cs-CZ" altLang="cs-CZ" sz="2000">
                  <a:latin typeface="Times New Roman" panose="02020603050405020304" pitchFamily="18" charset="0"/>
                </a:rPr>
                <a:t>MS/MS Ion Search</a:t>
              </a:r>
            </a:p>
          </p:txBody>
        </p:sp>
      </p:grpSp>
    </p:spTree>
    <p:extLst>
      <p:ext uri="{BB962C8B-B14F-4D97-AF65-F5344CB8AC3E}">
        <p14:creationId xmlns:p14="http://schemas.microsoft.com/office/powerpoint/2010/main" val="492270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AutoShape 2"/>
          <p:cNvSpPr>
            <a:spLocks noChangeArrowheads="1"/>
          </p:cNvSpPr>
          <p:nvPr/>
        </p:nvSpPr>
        <p:spPr bwMode="auto">
          <a:xfrm flipH="1">
            <a:off x="4876800" y="4191000"/>
            <a:ext cx="1905000" cy="1066800"/>
          </a:xfrm>
          <a:prstGeom prst="wave">
            <a:avLst>
              <a:gd name="adj1" fmla="val 13005"/>
              <a:gd name="adj2" fmla="val 0"/>
            </a:avLst>
          </a:prstGeom>
          <a:gradFill rotWithShape="0">
            <a:gsLst>
              <a:gs pos="0">
                <a:srgbClr val="5E765E"/>
              </a:gs>
              <a:gs pos="50000">
                <a:srgbClr val="CCFFCC"/>
              </a:gs>
              <a:gs pos="100000">
                <a:srgbClr val="5E765E"/>
              </a:gs>
            </a:gsLst>
            <a:lin ang="27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endParaRPr lang="cs-CZ" altLang="cs-CZ"/>
          </a:p>
        </p:txBody>
      </p:sp>
      <p:graphicFrame>
        <p:nvGraphicFramePr>
          <p:cNvPr id="6147" name="Object 3"/>
          <p:cNvGraphicFramePr>
            <a:graphicFrameLocks noChangeAspect="1"/>
          </p:cNvGraphicFramePr>
          <p:nvPr/>
        </p:nvGraphicFramePr>
        <p:xfrm>
          <a:off x="4024313" y="2971800"/>
          <a:ext cx="3008312" cy="3810000"/>
        </p:xfrm>
        <a:graphic>
          <a:graphicData uri="http://schemas.openxmlformats.org/presentationml/2006/ole">
            <mc:AlternateContent xmlns:mc="http://schemas.openxmlformats.org/markup-compatibility/2006">
              <mc:Choice xmlns:v="urn:schemas-microsoft-com:vml" Requires="v">
                <p:oleObj spid="_x0000_s6186" name="CorelPhotoPaint.Image.8" r:id="rId3" imgW="2559892" imgH="3242804" progId="CorelPhotoPaint.Image.8">
                  <p:embed/>
                </p:oleObj>
              </mc:Choice>
              <mc:Fallback>
                <p:oleObj name="CorelPhotoPaint.Image.8" r:id="rId3" imgW="2559892" imgH="3242804" progId="CorelPhotoPaint.Image.8">
                  <p:embed/>
                  <p:pic>
                    <p:nvPicPr>
                      <p:cNvPr id="0" name="Object 3"/>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024313" y="2971800"/>
                        <a:ext cx="3008312"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6148" name="Picture 4" descr="0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3000" y="914400"/>
            <a:ext cx="6858000" cy="2046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9" name="Text Box 5"/>
          <p:cNvSpPr txBox="1">
            <a:spLocks noChangeArrowheads="1"/>
          </p:cNvSpPr>
          <p:nvPr/>
        </p:nvSpPr>
        <p:spPr bwMode="auto">
          <a:xfrm>
            <a:off x="3352800" y="381000"/>
            <a:ext cx="254512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cs-CZ" altLang="cs-CZ" sz="2400">
                <a:solidFill>
                  <a:srgbClr val="FF0000"/>
                </a:solidFill>
                <a:latin typeface="Times New Roman" panose="02020603050405020304" pitchFamily="18" charset="0"/>
              </a:rPr>
              <a:t>Protein formation</a:t>
            </a:r>
            <a:endParaRPr lang="en-US" altLang="cs-CZ" sz="2400">
              <a:solidFill>
                <a:srgbClr val="FF0000"/>
              </a:solidFill>
              <a:latin typeface="Times New Roman" panose="02020603050405020304" pitchFamily="18" charset="0"/>
            </a:endParaRPr>
          </a:p>
        </p:txBody>
      </p:sp>
      <p:sp>
        <p:nvSpPr>
          <p:cNvPr id="6150" name="Text Box 6"/>
          <p:cNvSpPr txBox="1">
            <a:spLocks noChangeArrowheads="1"/>
          </p:cNvSpPr>
          <p:nvPr/>
        </p:nvSpPr>
        <p:spPr bwMode="auto">
          <a:xfrm>
            <a:off x="6362700" y="3276600"/>
            <a:ext cx="16541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spcBef>
                <a:spcPct val="50000"/>
              </a:spcBef>
            </a:pPr>
            <a:r>
              <a:rPr lang="cs-CZ" altLang="cs-CZ" sz="1800">
                <a:solidFill>
                  <a:schemeClr val="accent2"/>
                </a:solidFill>
                <a:latin typeface="Times New Roman" panose="02020603050405020304" pitchFamily="18" charset="0"/>
              </a:rPr>
              <a:t>N-terminus</a:t>
            </a:r>
            <a:endParaRPr lang="en-US" altLang="cs-CZ" sz="1800">
              <a:solidFill>
                <a:schemeClr val="accent2"/>
              </a:solidFill>
              <a:latin typeface="Times New Roman" panose="02020603050405020304" pitchFamily="18" charset="0"/>
            </a:endParaRPr>
          </a:p>
        </p:txBody>
      </p:sp>
      <p:sp>
        <p:nvSpPr>
          <p:cNvPr id="6151" name="Text Box 7"/>
          <p:cNvSpPr txBox="1">
            <a:spLocks noChangeArrowheads="1"/>
          </p:cNvSpPr>
          <p:nvPr/>
        </p:nvSpPr>
        <p:spPr bwMode="auto">
          <a:xfrm>
            <a:off x="3489325" y="5957888"/>
            <a:ext cx="165417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spcBef>
                <a:spcPct val="50000"/>
              </a:spcBef>
            </a:pPr>
            <a:r>
              <a:rPr lang="cs-CZ" altLang="cs-CZ" sz="1800">
                <a:solidFill>
                  <a:srgbClr val="FF0000"/>
                </a:solidFill>
                <a:latin typeface="Times New Roman" panose="02020603050405020304" pitchFamily="18" charset="0"/>
              </a:rPr>
              <a:t>C-terminus</a:t>
            </a:r>
            <a:endParaRPr lang="en-US" altLang="cs-CZ" sz="1800">
              <a:solidFill>
                <a:srgbClr val="FF0000"/>
              </a:solidFill>
              <a:latin typeface="Times New Roman" panose="02020603050405020304" pitchFamily="18" charset="0"/>
            </a:endParaRPr>
          </a:p>
        </p:txBody>
      </p:sp>
      <p:sp>
        <p:nvSpPr>
          <p:cNvPr id="6152" name="Text Box 8"/>
          <p:cNvSpPr txBox="1">
            <a:spLocks noChangeArrowheads="1"/>
          </p:cNvSpPr>
          <p:nvPr/>
        </p:nvSpPr>
        <p:spPr bwMode="auto">
          <a:xfrm>
            <a:off x="3086100" y="3733800"/>
            <a:ext cx="1581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cs-CZ" altLang="cs-CZ" sz="1800">
                <a:latin typeface="Times New Roman" panose="02020603050405020304" pitchFamily="18" charset="0"/>
              </a:rPr>
              <a:t>Alanin, Ala, A</a:t>
            </a:r>
            <a:endParaRPr lang="en-US" altLang="cs-CZ" sz="1800">
              <a:latin typeface="Times New Roman" panose="02020603050405020304" pitchFamily="18" charset="0"/>
            </a:endParaRPr>
          </a:p>
        </p:txBody>
      </p:sp>
      <p:sp>
        <p:nvSpPr>
          <p:cNvPr id="6153" name="Text Box 9"/>
          <p:cNvSpPr txBox="1">
            <a:spLocks noChangeArrowheads="1"/>
          </p:cNvSpPr>
          <p:nvPr/>
        </p:nvSpPr>
        <p:spPr bwMode="auto">
          <a:xfrm>
            <a:off x="6762750" y="5653088"/>
            <a:ext cx="1390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cs-CZ" altLang="cs-CZ" sz="1800">
                <a:latin typeface="Times New Roman" panose="02020603050405020304" pitchFamily="18" charset="0"/>
              </a:rPr>
              <a:t>Serin, Ser, S</a:t>
            </a:r>
            <a:endParaRPr lang="en-US" altLang="cs-CZ" sz="1800">
              <a:latin typeface="Times New Roman" panose="02020603050405020304" pitchFamily="18" charset="0"/>
            </a:endParaRPr>
          </a:p>
        </p:txBody>
      </p:sp>
      <p:sp>
        <p:nvSpPr>
          <p:cNvPr id="115722" name="Oval 10"/>
          <p:cNvSpPr>
            <a:spLocks noChangeArrowheads="1"/>
          </p:cNvSpPr>
          <p:nvPr/>
        </p:nvSpPr>
        <p:spPr bwMode="auto">
          <a:xfrm>
            <a:off x="2438400" y="1371600"/>
            <a:ext cx="762000" cy="457200"/>
          </a:xfrm>
          <a:prstGeom prst="ellipse">
            <a:avLst/>
          </a:prstGeom>
          <a:noFill/>
          <a:ln w="2857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endParaRPr lang="cs-CZ" altLang="cs-CZ"/>
          </a:p>
        </p:txBody>
      </p:sp>
      <p:sp>
        <p:nvSpPr>
          <p:cNvPr id="6155" name="Text Box 11"/>
          <p:cNvSpPr txBox="1">
            <a:spLocks noChangeArrowheads="1"/>
          </p:cNvSpPr>
          <p:nvPr/>
        </p:nvSpPr>
        <p:spPr bwMode="auto">
          <a:xfrm>
            <a:off x="850900" y="4648200"/>
            <a:ext cx="253530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cs-CZ" altLang="cs-CZ" sz="2400">
                <a:latin typeface="Times New Roman" panose="02020603050405020304" pitchFamily="18" charset="0"/>
              </a:rPr>
              <a:t>Dipeptide Ala-Ser</a:t>
            </a:r>
            <a:endParaRPr lang="en-US" altLang="cs-CZ" sz="2400">
              <a:latin typeface="Times New Roman" panose="02020603050405020304" pitchFamily="18" charset="0"/>
            </a:endParaRPr>
          </a:p>
        </p:txBody>
      </p:sp>
      <p:sp>
        <p:nvSpPr>
          <p:cNvPr id="6156" name="Text Box 13"/>
          <p:cNvSpPr txBox="1">
            <a:spLocks noChangeArrowheads="1"/>
          </p:cNvSpPr>
          <p:nvPr/>
        </p:nvSpPr>
        <p:spPr bwMode="auto">
          <a:xfrm>
            <a:off x="7907338" y="188913"/>
            <a:ext cx="8763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en-US" altLang="cs-CZ" sz="2000">
                <a:latin typeface="Times New Roman" panose="02020603050405020304" pitchFamily="18" charset="0"/>
              </a:rPr>
              <a:t>C7250</a:t>
            </a:r>
            <a:endParaRPr lang="cs-CZ" altLang="cs-CZ" sz="2000">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157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72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IonFragment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3265" y="4012778"/>
            <a:ext cx="5211763" cy="2368550"/>
          </a:xfrm>
          <a:prstGeom prst="rect">
            <a:avLst/>
          </a:prstGeom>
          <a:noFill/>
          <a:extLst>
            <a:ext uri="{909E8E84-426E-40DD-AFC4-6F175D3DCCD1}">
              <a14:hiddenFill xmlns:a14="http://schemas.microsoft.com/office/drawing/2010/main">
                <a:solidFill>
                  <a:srgbClr val="FFFFFF"/>
                </a:solidFill>
              </a14:hiddenFill>
            </a:ext>
          </a:extLst>
        </p:spPr>
      </p:pic>
      <p:sp>
        <p:nvSpPr>
          <p:cNvPr id="15363" name="Rectangle 3"/>
          <p:cNvSpPr>
            <a:spLocks noChangeArrowheads="1"/>
          </p:cNvSpPr>
          <p:nvPr/>
        </p:nvSpPr>
        <p:spPr bwMode="auto">
          <a:xfrm>
            <a:off x="2439384" y="323720"/>
            <a:ext cx="405431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ltLang="cs-CZ" sz="2000" b="1">
                <a:latin typeface="+mj-lt"/>
                <a:cs typeface="Courier New" pitchFamily="49" charset="0"/>
              </a:rPr>
              <a:t>MS</a:t>
            </a:r>
            <a:r>
              <a:rPr lang="en-US" altLang="cs-CZ" sz="2000" b="1">
                <a:latin typeface="+mj-lt"/>
                <a:cs typeface="Courier New" pitchFamily="49" charset="0"/>
              </a:rPr>
              <a:t>/</a:t>
            </a:r>
            <a:r>
              <a:rPr lang="cs-CZ" altLang="cs-CZ" sz="2000" b="1">
                <a:latin typeface="+mj-lt"/>
                <a:cs typeface="Courier New" pitchFamily="49" charset="0"/>
              </a:rPr>
              <a:t>MS </a:t>
            </a:r>
            <a:r>
              <a:rPr lang="cs-CZ" altLang="cs-CZ" sz="2000" b="1" err="1">
                <a:latin typeface="+mj-lt"/>
                <a:cs typeface="Courier New" pitchFamily="49" charset="0"/>
              </a:rPr>
              <a:t>fragmentation</a:t>
            </a:r>
            <a:r>
              <a:rPr lang="cs-CZ" altLang="cs-CZ" sz="2000" b="1">
                <a:latin typeface="+mj-lt"/>
                <a:cs typeface="Courier New" pitchFamily="49" charset="0"/>
              </a:rPr>
              <a:t> </a:t>
            </a:r>
            <a:r>
              <a:rPr lang="cs-CZ" altLang="cs-CZ" sz="2000" b="1" err="1">
                <a:latin typeface="+mj-lt"/>
                <a:cs typeface="Courier New" pitchFamily="49" charset="0"/>
              </a:rPr>
              <a:t>of</a:t>
            </a:r>
            <a:r>
              <a:rPr lang="cs-CZ" altLang="cs-CZ" sz="2000" b="1">
                <a:latin typeface="+mj-lt"/>
                <a:cs typeface="Courier New" pitchFamily="49" charset="0"/>
              </a:rPr>
              <a:t> peptides</a:t>
            </a:r>
            <a:endParaRPr lang="en-US" altLang="cs-CZ" sz="2000" b="1">
              <a:latin typeface="+mj-lt"/>
              <a:cs typeface="Courier New" pitchFamily="49" charset="0"/>
            </a:endParaRPr>
          </a:p>
        </p:txBody>
      </p:sp>
      <p:sp>
        <p:nvSpPr>
          <p:cNvPr id="15364" name="Text Box 4"/>
          <p:cNvSpPr txBox="1">
            <a:spLocks noChangeArrowheads="1"/>
          </p:cNvSpPr>
          <p:nvPr/>
        </p:nvSpPr>
        <p:spPr bwMode="auto">
          <a:xfrm>
            <a:off x="395536" y="753187"/>
            <a:ext cx="8270875" cy="286232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F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pPr>
              <a:spcBef>
                <a:spcPct val="50000"/>
              </a:spcBef>
              <a:buFont typeface="Wingdings" pitchFamily="2" charset="2"/>
              <a:buChar char="v"/>
            </a:pPr>
            <a:r>
              <a:rPr lang="en-US" altLang="cs-CZ" sz="1800" b="0">
                <a:latin typeface="+mj-lt"/>
              </a:rPr>
              <a:t> </a:t>
            </a:r>
            <a:r>
              <a:rPr lang="cs-CZ" altLang="cs-CZ" sz="1800" b="0">
                <a:latin typeface="+mj-lt"/>
              </a:rPr>
              <a:t> </a:t>
            </a:r>
            <a:r>
              <a:rPr lang="cs-CZ" altLang="cs-CZ" sz="1800" b="0" err="1">
                <a:latin typeface="+mj-lt"/>
              </a:rPr>
              <a:t>peptides</a:t>
            </a:r>
            <a:r>
              <a:rPr lang="cs-CZ" altLang="cs-CZ" sz="1800" b="0">
                <a:latin typeface="+mj-lt"/>
              </a:rPr>
              <a:t> </a:t>
            </a:r>
            <a:r>
              <a:rPr lang="cs-CZ" altLang="cs-CZ" sz="1800" b="0" err="1">
                <a:latin typeface="+mj-lt"/>
              </a:rPr>
              <a:t>consist</a:t>
            </a:r>
            <a:r>
              <a:rPr lang="cs-CZ" altLang="cs-CZ" sz="1800" b="0">
                <a:latin typeface="+mj-lt"/>
              </a:rPr>
              <a:t> </a:t>
            </a:r>
            <a:r>
              <a:rPr lang="cs-CZ" altLang="cs-CZ" sz="1800" b="0" err="1">
                <a:latin typeface="+mj-lt"/>
              </a:rPr>
              <a:t>of</a:t>
            </a:r>
            <a:r>
              <a:rPr lang="cs-CZ" altLang="cs-CZ" sz="1800" b="0">
                <a:latin typeface="+mj-lt"/>
              </a:rPr>
              <a:t> </a:t>
            </a:r>
            <a:r>
              <a:rPr lang="cs-CZ" altLang="cs-CZ" sz="1800" b="0" err="1">
                <a:latin typeface="+mj-lt"/>
              </a:rPr>
              <a:t>individual</a:t>
            </a:r>
            <a:r>
              <a:rPr lang="cs-CZ" altLang="cs-CZ" sz="1800" b="0">
                <a:latin typeface="+mj-lt"/>
              </a:rPr>
              <a:t> </a:t>
            </a:r>
            <a:r>
              <a:rPr lang="cs-CZ" altLang="cs-CZ" sz="1800" b="0" err="1">
                <a:latin typeface="+mj-lt"/>
              </a:rPr>
              <a:t>aminoacids</a:t>
            </a:r>
            <a:r>
              <a:rPr lang="cs-CZ" altLang="cs-CZ" sz="1800" b="0">
                <a:latin typeface="+mj-lt"/>
              </a:rPr>
              <a:t> </a:t>
            </a:r>
            <a:r>
              <a:rPr lang="cs-CZ" altLang="cs-CZ" sz="1800" b="0" err="1">
                <a:latin typeface="+mj-lt"/>
              </a:rPr>
              <a:t>which</a:t>
            </a:r>
            <a:r>
              <a:rPr lang="cs-CZ" altLang="cs-CZ" sz="1800" b="0">
                <a:latin typeface="+mj-lt"/>
              </a:rPr>
              <a:t> are </a:t>
            </a:r>
            <a:r>
              <a:rPr lang="cs-CZ" altLang="cs-CZ" sz="1800" b="0" err="1">
                <a:latin typeface="+mj-lt"/>
              </a:rPr>
              <a:t>connected</a:t>
            </a:r>
            <a:r>
              <a:rPr lang="cs-CZ" altLang="cs-CZ" sz="1800" b="0">
                <a:latin typeface="+mj-lt"/>
              </a:rPr>
              <a:t> by peptide bond</a:t>
            </a:r>
            <a:endParaRPr lang="cs-CZ" altLang="cs-CZ" sz="600" b="0">
              <a:latin typeface="+mj-lt"/>
            </a:endParaRPr>
          </a:p>
          <a:p>
            <a:pPr>
              <a:buFont typeface="Wingdings" pitchFamily="2" charset="2"/>
              <a:buChar char="v"/>
            </a:pPr>
            <a:r>
              <a:rPr lang="cs-CZ" altLang="cs-CZ" sz="1800" b="0">
                <a:latin typeface="+mj-lt"/>
              </a:rPr>
              <a:t>  </a:t>
            </a:r>
            <a:r>
              <a:rPr lang="cs-CZ" altLang="cs-CZ" sz="1800" b="0" err="1">
                <a:latin typeface="+mj-lt"/>
              </a:rPr>
              <a:t>during</a:t>
            </a:r>
            <a:r>
              <a:rPr lang="cs-CZ" altLang="cs-CZ" sz="1800" b="0">
                <a:latin typeface="+mj-lt"/>
              </a:rPr>
              <a:t> </a:t>
            </a:r>
            <a:r>
              <a:rPr lang="cs-CZ" altLang="cs-CZ" sz="1800" b="0" err="1">
                <a:latin typeface="+mj-lt"/>
              </a:rPr>
              <a:t>fragmentation</a:t>
            </a:r>
            <a:r>
              <a:rPr lang="cs-CZ" altLang="cs-CZ" sz="1800" b="0">
                <a:latin typeface="+mj-lt"/>
              </a:rPr>
              <a:t> (e.g. CID), peptide </a:t>
            </a:r>
            <a:r>
              <a:rPr lang="cs-CZ" altLang="cs-CZ" sz="1800" b="0" err="1">
                <a:latin typeface="+mj-lt"/>
              </a:rPr>
              <a:t>is</a:t>
            </a:r>
            <a:r>
              <a:rPr lang="cs-CZ" altLang="cs-CZ" sz="1800" b="0">
                <a:latin typeface="+mj-lt"/>
              </a:rPr>
              <a:t> </a:t>
            </a:r>
            <a:r>
              <a:rPr lang="cs-CZ" altLang="cs-CZ" sz="1800" b="0" err="1">
                <a:latin typeface="+mj-lt"/>
              </a:rPr>
              <a:t>fragmented</a:t>
            </a:r>
            <a:r>
              <a:rPr lang="cs-CZ" altLang="cs-CZ" sz="1800" b="0">
                <a:latin typeface="+mj-lt"/>
              </a:rPr>
              <a:t> </a:t>
            </a:r>
            <a:r>
              <a:rPr lang="cs-CZ" altLang="cs-CZ" sz="1800" b="0" err="1">
                <a:latin typeface="+mj-lt"/>
              </a:rPr>
              <a:t>preferentially</a:t>
            </a:r>
            <a:r>
              <a:rPr lang="cs-CZ" altLang="cs-CZ" sz="1800" b="0">
                <a:latin typeface="+mj-lt"/>
              </a:rPr>
              <a:t> </a:t>
            </a:r>
            <a:r>
              <a:rPr lang="cs-CZ" altLang="cs-CZ" sz="1800" b="0" err="1">
                <a:latin typeface="+mj-lt"/>
              </a:rPr>
              <a:t>at</a:t>
            </a:r>
            <a:r>
              <a:rPr lang="cs-CZ" altLang="cs-CZ" sz="1800" b="0">
                <a:latin typeface="+mj-lt"/>
              </a:rPr>
              <a:t> peptide bond and </a:t>
            </a:r>
            <a:r>
              <a:rPr lang="cs-CZ" altLang="cs-CZ" sz="1800" b="0" err="1">
                <a:latin typeface="+mj-lt"/>
              </a:rPr>
              <a:t>thus</a:t>
            </a:r>
            <a:r>
              <a:rPr lang="cs-CZ" altLang="cs-CZ" sz="1800" b="0">
                <a:latin typeface="+mj-lt"/>
              </a:rPr>
              <a:t>: </a:t>
            </a:r>
          </a:p>
          <a:p>
            <a:pPr>
              <a:buFont typeface="Wingdings" pitchFamily="2" charset="2"/>
              <a:buNone/>
            </a:pPr>
            <a:r>
              <a:rPr lang="cs-CZ" altLang="cs-CZ" sz="1800" b="0">
                <a:latin typeface="+mj-lt"/>
              </a:rPr>
              <a:t>     </a:t>
            </a:r>
            <a:r>
              <a:rPr lang="cs-CZ" altLang="cs-CZ" sz="1800" b="0" err="1">
                <a:latin typeface="+mj-lt"/>
              </a:rPr>
              <a:t>all</a:t>
            </a:r>
            <a:r>
              <a:rPr lang="cs-CZ" altLang="cs-CZ" sz="1800" b="0">
                <a:latin typeface="+mj-lt"/>
              </a:rPr>
              <a:t> peptide </a:t>
            </a:r>
            <a:r>
              <a:rPr lang="cs-CZ" altLang="cs-CZ" sz="1800" b="0" err="1">
                <a:latin typeface="+mj-lt"/>
              </a:rPr>
              <a:t>bonds</a:t>
            </a:r>
            <a:r>
              <a:rPr lang="cs-CZ" altLang="cs-CZ" sz="1800" b="0">
                <a:latin typeface="+mj-lt"/>
              </a:rPr>
              <a:t> </a:t>
            </a:r>
            <a:r>
              <a:rPr lang="cs-CZ" altLang="cs-CZ" sz="1800" b="0" err="1">
                <a:latin typeface="+mj-lt"/>
              </a:rPr>
              <a:t>might</a:t>
            </a:r>
            <a:r>
              <a:rPr lang="cs-CZ" altLang="cs-CZ" sz="1800" b="0">
                <a:latin typeface="+mj-lt"/>
              </a:rPr>
              <a:t> </a:t>
            </a:r>
            <a:r>
              <a:rPr lang="cs-CZ" altLang="cs-CZ" sz="1800" b="0" err="1">
                <a:latin typeface="+mj-lt"/>
              </a:rPr>
              <a:t>be</a:t>
            </a:r>
            <a:r>
              <a:rPr lang="cs-CZ" altLang="cs-CZ" sz="1800" b="0">
                <a:latin typeface="+mj-lt"/>
              </a:rPr>
              <a:t> </a:t>
            </a:r>
            <a:r>
              <a:rPr lang="cs-CZ" altLang="cs-CZ" sz="1800" b="0" err="1">
                <a:latin typeface="+mj-lt"/>
              </a:rPr>
              <a:t>fragmented</a:t>
            </a:r>
            <a:r>
              <a:rPr lang="cs-CZ" altLang="cs-CZ" sz="1800" b="0">
                <a:latin typeface="+mj-lt"/>
              </a:rPr>
              <a:t> (in </a:t>
            </a:r>
            <a:r>
              <a:rPr lang="cs-CZ" altLang="cs-CZ" sz="1800" b="0" err="1">
                <a:latin typeface="+mj-lt"/>
              </a:rPr>
              <a:t>each</a:t>
            </a:r>
            <a:r>
              <a:rPr lang="cs-CZ" altLang="cs-CZ" sz="1800" b="0">
                <a:latin typeface="+mj-lt"/>
              </a:rPr>
              <a:t> </a:t>
            </a:r>
            <a:r>
              <a:rPr lang="cs-CZ" altLang="cs-CZ" sz="1800" b="0" err="1">
                <a:latin typeface="+mj-lt"/>
              </a:rPr>
              <a:t>precursor</a:t>
            </a:r>
            <a:r>
              <a:rPr lang="cs-CZ" altLang="cs-CZ" sz="1800" b="0">
                <a:latin typeface="+mj-lt"/>
              </a:rPr>
              <a:t> </a:t>
            </a:r>
            <a:r>
              <a:rPr lang="cs-CZ" altLang="cs-CZ" sz="1800" b="0" err="1">
                <a:latin typeface="+mj-lt"/>
              </a:rPr>
              <a:t>molecule</a:t>
            </a:r>
            <a:r>
              <a:rPr lang="cs-CZ" altLang="cs-CZ" sz="1800" b="0">
                <a:latin typeface="+mj-lt"/>
              </a:rPr>
              <a:t> </a:t>
            </a:r>
            <a:r>
              <a:rPr lang="cs-CZ" altLang="cs-CZ" sz="1800" b="0" err="1">
                <a:latin typeface="+mj-lt"/>
              </a:rPr>
              <a:t>different</a:t>
            </a:r>
            <a:r>
              <a:rPr lang="cs-CZ" altLang="cs-CZ" sz="1800" b="0">
                <a:latin typeface="+mj-lt"/>
              </a:rPr>
              <a:t> </a:t>
            </a:r>
            <a:r>
              <a:rPr lang="cs-CZ" altLang="cs-CZ" sz="1800" b="0" err="1">
                <a:latin typeface="+mj-lt"/>
              </a:rPr>
              <a:t>ones</a:t>
            </a:r>
            <a:r>
              <a:rPr lang="cs-CZ" altLang="cs-CZ" sz="1800" b="0">
                <a:latin typeface="+mj-lt"/>
              </a:rPr>
              <a:t>)  </a:t>
            </a:r>
          </a:p>
          <a:p>
            <a:pPr>
              <a:buFont typeface="Wingdings" pitchFamily="2" charset="2"/>
              <a:buNone/>
            </a:pPr>
            <a:r>
              <a:rPr lang="cs-CZ" altLang="cs-CZ" sz="1800" b="0">
                <a:latin typeface="+mj-lt"/>
              </a:rPr>
              <a:t>     </a:t>
            </a:r>
            <a:r>
              <a:rPr lang="cs-CZ" altLang="cs-CZ" sz="1800" b="0" err="1">
                <a:latin typeface="+mj-lt"/>
              </a:rPr>
              <a:t>forming</a:t>
            </a:r>
            <a:r>
              <a:rPr lang="cs-CZ" altLang="cs-CZ" sz="1800" b="0">
                <a:latin typeface="+mj-lt"/>
              </a:rPr>
              <a:t> set </a:t>
            </a:r>
            <a:r>
              <a:rPr lang="cs-CZ" altLang="cs-CZ" sz="1800" b="0" err="1">
                <a:latin typeface="+mj-lt"/>
              </a:rPr>
              <a:t>of</a:t>
            </a:r>
            <a:r>
              <a:rPr lang="cs-CZ" altLang="cs-CZ" sz="1800" b="0">
                <a:latin typeface="+mj-lt"/>
              </a:rPr>
              <a:t> </a:t>
            </a:r>
            <a:r>
              <a:rPr lang="cs-CZ" altLang="cs-CZ" sz="1800" b="0" err="1">
                <a:latin typeface="+mj-lt"/>
              </a:rPr>
              <a:t>fragments</a:t>
            </a:r>
            <a:r>
              <a:rPr lang="cs-CZ" altLang="cs-CZ" sz="1800" b="0">
                <a:latin typeface="+mj-lt"/>
              </a:rPr>
              <a:t> </a:t>
            </a:r>
            <a:r>
              <a:rPr lang="cs-CZ" altLang="cs-CZ" sz="1800" b="0" err="1">
                <a:latin typeface="+mj-lt"/>
              </a:rPr>
              <a:t>with</a:t>
            </a:r>
            <a:r>
              <a:rPr lang="cs-CZ" altLang="cs-CZ" sz="1800" b="0">
                <a:latin typeface="+mj-lt"/>
              </a:rPr>
              <a:t> </a:t>
            </a:r>
            <a:r>
              <a:rPr lang="cs-CZ" altLang="cs-CZ" sz="1800" b="0" err="1">
                <a:latin typeface="+mj-lt"/>
              </a:rPr>
              <a:t>various</a:t>
            </a:r>
            <a:r>
              <a:rPr lang="cs-CZ" altLang="cs-CZ" sz="1800" b="0">
                <a:latin typeface="+mj-lt"/>
              </a:rPr>
              <a:t> </a:t>
            </a:r>
            <a:r>
              <a:rPr lang="cs-CZ" altLang="cs-CZ" sz="1800" b="0" err="1">
                <a:latin typeface="+mj-lt"/>
              </a:rPr>
              <a:t>number</a:t>
            </a:r>
            <a:r>
              <a:rPr lang="cs-CZ" altLang="cs-CZ" sz="1800" b="0">
                <a:latin typeface="+mj-lt"/>
              </a:rPr>
              <a:t> </a:t>
            </a:r>
            <a:r>
              <a:rPr lang="cs-CZ" altLang="cs-CZ" sz="1800" b="0" err="1">
                <a:latin typeface="+mj-lt"/>
              </a:rPr>
              <a:t>of</a:t>
            </a:r>
            <a:r>
              <a:rPr lang="cs-CZ" altLang="cs-CZ" sz="1800" b="0">
                <a:latin typeface="+mj-lt"/>
              </a:rPr>
              <a:t> </a:t>
            </a:r>
            <a:r>
              <a:rPr lang="cs-CZ" altLang="cs-CZ" sz="1800" b="0" err="1">
                <a:latin typeface="+mj-lt"/>
              </a:rPr>
              <a:t>aminoacids</a:t>
            </a:r>
            <a:endParaRPr lang="cs-CZ" altLang="cs-CZ" sz="1800" b="0">
              <a:latin typeface="+mj-lt"/>
            </a:endParaRPr>
          </a:p>
          <a:p>
            <a:pPr>
              <a:buFont typeface="Wingdings" pitchFamily="2" charset="2"/>
              <a:buNone/>
            </a:pPr>
            <a:r>
              <a:rPr lang="cs-CZ" altLang="cs-CZ" sz="1800" b="0">
                <a:latin typeface="+mj-lt"/>
              </a:rPr>
              <a:t>     </a:t>
            </a:r>
            <a:r>
              <a:rPr lang="cs-CZ" altLang="cs-CZ" sz="1800" b="0" err="1">
                <a:latin typeface="+mj-lt"/>
              </a:rPr>
              <a:t>differences</a:t>
            </a:r>
            <a:r>
              <a:rPr lang="cs-CZ" altLang="cs-CZ" sz="1800" b="0">
                <a:latin typeface="+mj-lt"/>
              </a:rPr>
              <a:t> in </a:t>
            </a:r>
            <a:r>
              <a:rPr lang="cs-CZ" altLang="cs-CZ" sz="1800" b="0" i="1">
                <a:latin typeface="+mj-lt"/>
              </a:rPr>
              <a:t>m/z</a:t>
            </a:r>
            <a:r>
              <a:rPr lang="cs-CZ" altLang="cs-CZ" sz="1800" b="0">
                <a:latin typeface="+mj-lt"/>
              </a:rPr>
              <a:t> (or mass) </a:t>
            </a:r>
            <a:r>
              <a:rPr lang="cs-CZ" altLang="cs-CZ" sz="1800" b="0" err="1">
                <a:latin typeface="+mj-lt"/>
              </a:rPr>
              <a:t>of</a:t>
            </a:r>
            <a:r>
              <a:rPr lang="cs-CZ" altLang="cs-CZ" sz="1800" b="0">
                <a:latin typeface="+mj-lt"/>
              </a:rPr>
              <a:t> „</a:t>
            </a:r>
            <a:r>
              <a:rPr lang="cs-CZ" altLang="cs-CZ" sz="1800" b="0" err="1">
                <a:latin typeface="+mj-lt"/>
              </a:rPr>
              <a:t>neighbouring</a:t>
            </a:r>
            <a:r>
              <a:rPr lang="cs-CZ" altLang="cs-CZ" sz="1800" b="0">
                <a:latin typeface="+mj-lt"/>
              </a:rPr>
              <a:t>  </a:t>
            </a:r>
            <a:r>
              <a:rPr lang="cs-CZ" altLang="cs-CZ" sz="1800" b="0" err="1">
                <a:latin typeface="+mj-lt"/>
              </a:rPr>
              <a:t>fragments</a:t>
            </a:r>
            <a:r>
              <a:rPr lang="cs-CZ" altLang="cs-CZ" sz="1800" b="0">
                <a:latin typeface="+mj-lt"/>
              </a:rPr>
              <a:t>“ </a:t>
            </a:r>
            <a:r>
              <a:rPr lang="cs-CZ" altLang="cs-CZ" sz="1800" b="0" err="1">
                <a:latin typeface="+mj-lt"/>
              </a:rPr>
              <a:t>determines</a:t>
            </a:r>
            <a:r>
              <a:rPr lang="cs-CZ" altLang="cs-CZ" sz="1800" b="0">
                <a:latin typeface="+mj-lt"/>
              </a:rPr>
              <a:t> type </a:t>
            </a:r>
            <a:r>
              <a:rPr lang="cs-CZ" altLang="cs-CZ" sz="1800" b="0" err="1">
                <a:latin typeface="+mj-lt"/>
              </a:rPr>
              <a:t>of</a:t>
            </a:r>
            <a:r>
              <a:rPr lang="cs-CZ" altLang="cs-CZ" sz="1800" b="0">
                <a:latin typeface="+mj-lt"/>
              </a:rPr>
              <a:t>  </a:t>
            </a:r>
          </a:p>
          <a:p>
            <a:pPr>
              <a:buFont typeface="Wingdings" pitchFamily="2" charset="2"/>
              <a:buNone/>
            </a:pPr>
            <a:r>
              <a:rPr lang="cs-CZ" altLang="cs-CZ" sz="1800" b="0">
                <a:latin typeface="+mj-lt"/>
              </a:rPr>
              <a:t>     </a:t>
            </a:r>
            <a:r>
              <a:rPr lang="cs-CZ" altLang="cs-CZ" sz="1800" b="0" err="1">
                <a:latin typeface="+mj-lt"/>
              </a:rPr>
              <a:t>terminal</a:t>
            </a:r>
            <a:r>
              <a:rPr lang="cs-CZ" altLang="cs-CZ" sz="1800" b="0">
                <a:latin typeface="+mj-lt"/>
              </a:rPr>
              <a:t> </a:t>
            </a:r>
            <a:r>
              <a:rPr lang="cs-CZ" altLang="cs-CZ" sz="1800" b="0" err="1">
                <a:latin typeface="+mj-lt"/>
              </a:rPr>
              <a:t>aminoacid</a:t>
            </a:r>
            <a:r>
              <a:rPr lang="cs-CZ" altLang="cs-CZ" sz="1800" b="0">
                <a:latin typeface="+mj-lt"/>
              </a:rPr>
              <a:t> in </a:t>
            </a:r>
            <a:r>
              <a:rPr lang="cs-CZ" altLang="cs-CZ" sz="1800" b="0" err="1">
                <a:latin typeface="+mj-lt"/>
              </a:rPr>
              <a:t>the</a:t>
            </a:r>
            <a:r>
              <a:rPr lang="cs-CZ" altLang="cs-CZ" sz="1800" b="0">
                <a:latin typeface="+mj-lt"/>
              </a:rPr>
              <a:t> </a:t>
            </a:r>
            <a:r>
              <a:rPr lang="cs-CZ" altLang="cs-CZ" sz="1800" b="0" err="1">
                <a:latin typeface="+mj-lt"/>
              </a:rPr>
              <a:t>longer</a:t>
            </a:r>
            <a:r>
              <a:rPr lang="cs-CZ" altLang="cs-CZ" sz="1800" b="0">
                <a:latin typeface="+mj-lt"/>
              </a:rPr>
              <a:t> fragment</a:t>
            </a:r>
            <a:endParaRPr lang="en-US" altLang="cs-CZ" sz="1800" b="0">
              <a:latin typeface="+mj-lt"/>
            </a:endParaRPr>
          </a:p>
          <a:p>
            <a:pPr>
              <a:buFont typeface="Wingdings" pitchFamily="2" charset="2"/>
              <a:buChar char="v"/>
            </a:pPr>
            <a:r>
              <a:rPr lang="cs-CZ" altLang="cs-CZ" sz="1800" b="0">
                <a:latin typeface="+mj-lt"/>
              </a:rPr>
              <a:t> </a:t>
            </a:r>
            <a:r>
              <a:rPr lang="cs-CZ" altLang="cs-CZ" sz="1800" b="0" err="1">
                <a:latin typeface="+mj-lt"/>
              </a:rPr>
              <a:t>serie</a:t>
            </a:r>
            <a:r>
              <a:rPr lang="cs-CZ" altLang="cs-CZ" sz="1800" b="0">
                <a:latin typeface="+mj-lt"/>
              </a:rPr>
              <a:t> </a:t>
            </a:r>
            <a:r>
              <a:rPr lang="cs-CZ" altLang="cs-CZ" sz="1800" b="0" err="1">
                <a:latin typeface="+mj-lt"/>
              </a:rPr>
              <a:t>of</a:t>
            </a:r>
            <a:r>
              <a:rPr lang="cs-CZ" altLang="cs-CZ" sz="1800" b="0">
                <a:latin typeface="+mj-lt"/>
              </a:rPr>
              <a:t> fragment </a:t>
            </a:r>
            <a:r>
              <a:rPr lang="cs-CZ" altLang="cs-CZ" sz="1800" b="0" err="1">
                <a:latin typeface="+mj-lt"/>
              </a:rPr>
              <a:t>ions</a:t>
            </a:r>
            <a:r>
              <a:rPr lang="cs-CZ" altLang="cs-CZ" sz="1800" b="0">
                <a:latin typeface="+mj-lt"/>
              </a:rPr>
              <a:t> are </a:t>
            </a:r>
            <a:r>
              <a:rPr lang="cs-CZ" altLang="cs-CZ" sz="1800" b="0" err="1">
                <a:latin typeface="+mj-lt"/>
              </a:rPr>
              <a:t>formed</a:t>
            </a:r>
            <a:r>
              <a:rPr lang="cs-CZ" altLang="cs-CZ" sz="1800" b="0">
                <a:latin typeface="+mj-lt"/>
              </a:rPr>
              <a:t> </a:t>
            </a:r>
            <a:r>
              <a:rPr lang="en-US" altLang="cs-CZ" sz="1800" b="0">
                <a:latin typeface="+mj-lt"/>
              </a:rPr>
              <a:t>(</a:t>
            </a:r>
            <a:r>
              <a:rPr lang="en-US" altLang="cs-CZ" sz="1800" b="0">
                <a:solidFill>
                  <a:schemeClr val="accent2"/>
                </a:solidFill>
                <a:latin typeface="+mj-lt"/>
              </a:rPr>
              <a:t>b – </a:t>
            </a:r>
            <a:r>
              <a:rPr lang="en-US" altLang="cs-CZ" sz="1800" b="0">
                <a:solidFill>
                  <a:srgbClr val="FF0000"/>
                </a:solidFill>
                <a:latin typeface="+mj-lt"/>
              </a:rPr>
              <a:t>y</a:t>
            </a:r>
            <a:r>
              <a:rPr lang="en-US" altLang="cs-CZ" sz="1800" b="0">
                <a:latin typeface="+mj-lt"/>
              </a:rPr>
              <a:t>, a – x, c – z)</a:t>
            </a:r>
            <a:r>
              <a:rPr lang="cs-CZ" altLang="cs-CZ" sz="1800" b="0">
                <a:latin typeface="+mj-lt"/>
              </a:rPr>
              <a:t> </a:t>
            </a:r>
            <a:r>
              <a:rPr lang="cs-CZ" altLang="cs-CZ" sz="1800" b="0" err="1">
                <a:latin typeface="+mj-lt"/>
              </a:rPr>
              <a:t>which</a:t>
            </a:r>
            <a:r>
              <a:rPr lang="cs-CZ" altLang="cs-CZ" sz="1800" b="0">
                <a:latin typeface="+mj-lt"/>
              </a:rPr>
              <a:t> </a:t>
            </a:r>
            <a:r>
              <a:rPr lang="cs-CZ" altLang="cs-CZ" sz="1800" b="0" err="1">
                <a:latin typeface="+mj-lt"/>
              </a:rPr>
              <a:t>can</a:t>
            </a:r>
            <a:r>
              <a:rPr lang="cs-CZ" altLang="cs-CZ" sz="1800" b="0">
                <a:latin typeface="+mj-lt"/>
              </a:rPr>
              <a:t> </a:t>
            </a:r>
            <a:r>
              <a:rPr lang="cs-CZ" altLang="cs-CZ" sz="1800" b="0" err="1">
                <a:latin typeface="+mj-lt"/>
              </a:rPr>
              <a:t>be</a:t>
            </a:r>
            <a:r>
              <a:rPr lang="cs-CZ" altLang="cs-CZ" sz="1800" b="0">
                <a:latin typeface="+mj-lt"/>
              </a:rPr>
              <a:t> </a:t>
            </a:r>
            <a:r>
              <a:rPr lang="cs-CZ" altLang="cs-CZ" sz="1800" b="0" err="1">
                <a:latin typeface="+mj-lt"/>
              </a:rPr>
              <a:t>used</a:t>
            </a:r>
            <a:r>
              <a:rPr lang="cs-CZ" altLang="cs-CZ" sz="1800" b="0">
                <a:latin typeface="+mj-lt"/>
              </a:rPr>
              <a:t> </a:t>
            </a:r>
            <a:r>
              <a:rPr lang="cs-CZ" altLang="cs-CZ" sz="1800" b="0" err="1">
                <a:latin typeface="+mj-lt"/>
              </a:rPr>
              <a:t>for</a:t>
            </a:r>
            <a:r>
              <a:rPr lang="cs-CZ" altLang="cs-CZ" sz="1800" b="0">
                <a:latin typeface="+mj-lt"/>
              </a:rPr>
              <a:t> </a:t>
            </a:r>
            <a:r>
              <a:rPr lang="cs-CZ" altLang="cs-CZ" sz="1800" b="0" i="1">
                <a:latin typeface="+mj-lt"/>
              </a:rPr>
              <a:t>de novo </a:t>
            </a:r>
          </a:p>
          <a:p>
            <a:r>
              <a:rPr lang="cs-CZ" altLang="cs-CZ" sz="1800" b="0" i="1">
                <a:latin typeface="+mj-lt"/>
              </a:rPr>
              <a:t>     </a:t>
            </a:r>
            <a:r>
              <a:rPr lang="cs-CZ" altLang="cs-CZ" sz="1800" b="0" err="1">
                <a:latin typeface="+mj-lt"/>
              </a:rPr>
              <a:t>primary</a:t>
            </a:r>
            <a:r>
              <a:rPr lang="cs-CZ" altLang="cs-CZ" sz="1800" b="0">
                <a:latin typeface="+mj-lt"/>
              </a:rPr>
              <a:t> </a:t>
            </a:r>
            <a:r>
              <a:rPr lang="cs-CZ" altLang="cs-CZ" sz="1800" b="0" err="1">
                <a:latin typeface="+mj-lt"/>
              </a:rPr>
              <a:t>structure</a:t>
            </a:r>
            <a:r>
              <a:rPr lang="cs-CZ" altLang="cs-CZ" sz="1800" b="0">
                <a:latin typeface="+mj-lt"/>
              </a:rPr>
              <a:t> </a:t>
            </a:r>
            <a:r>
              <a:rPr lang="cs-CZ" altLang="cs-CZ" sz="1800" b="0" err="1">
                <a:latin typeface="+mj-lt"/>
              </a:rPr>
              <a:t>elucidation</a:t>
            </a:r>
            <a:r>
              <a:rPr lang="cs-CZ" altLang="cs-CZ" sz="1800" b="0">
                <a:latin typeface="+mj-lt"/>
              </a:rPr>
              <a:t>; </a:t>
            </a:r>
            <a:r>
              <a:rPr lang="cs-CZ" altLang="cs-CZ" sz="1800" b="0" err="1">
                <a:latin typeface="+mj-lt"/>
              </a:rPr>
              <a:t>moreover</a:t>
            </a:r>
            <a:r>
              <a:rPr lang="cs-CZ" altLang="cs-CZ" sz="1800" b="0">
                <a:latin typeface="+mj-lt"/>
              </a:rPr>
              <a:t> </a:t>
            </a:r>
            <a:r>
              <a:rPr lang="cs-CZ" altLang="cs-CZ" sz="1800" b="0" err="1">
                <a:latin typeface="+mj-lt"/>
              </a:rPr>
              <a:t>they</a:t>
            </a:r>
            <a:r>
              <a:rPr lang="cs-CZ" altLang="cs-CZ" sz="1800" b="0">
                <a:latin typeface="+mj-lt"/>
              </a:rPr>
              <a:t> are </a:t>
            </a:r>
            <a:r>
              <a:rPr lang="cs-CZ" altLang="cs-CZ" sz="1800" b="0" err="1">
                <a:latin typeface="+mj-lt"/>
              </a:rPr>
              <a:t>predictable</a:t>
            </a:r>
            <a:r>
              <a:rPr lang="cs-CZ" altLang="cs-CZ" sz="1800" b="0">
                <a:latin typeface="+mj-lt"/>
              </a:rPr>
              <a:t> and </a:t>
            </a:r>
            <a:r>
              <a:rPr lang="cs-CZ" altLang="cs-CZ" sz="1800" b="0" err="1">
                <a:latin typeface="+mj-lt"/>
              </a:rPr>
              <a:t>they</a:t>
            </a:r>
            <a:r>
              <a:rPr lang="cs-CZ" altLang="cs-CZ" sz="1800" b="0">
                <a:latin typeface="+mj-lt"/>
              </a:rPr>
              <a:t> </a:t>
            </a:r>
            <a:r>
              <a:rPr lang="cs-CZ" altLang="cs-CZ" sz="1800" b="0" err="1">
                <a:latin typeface="+mj-lt"/>
              </a:rPr>
              <a:t>can</a:t>
            </a:r>
            <a:r>
              <a:rPr lang="cs-CZ" altLang="cs-CZ" sz="1800" b="0">
                <a:latin typeface="+mj-lt"/>
              </a:rPr>
              <a:t> </a:t>
            </a:r>
            <a:r>
              <a:rPr lang="cs-CZ" altLang="cs-CZ" sz="1800" b="0" err="1">
                <a:latin typeface="+mj-lt"/>
              </a:rPr>
              <a:t>be</a:t>
            </a:r>
            <a:r>
              <a:rPr lang="cs-CZ" altLang="cs-CZ" sz="1800" b="0">
                <a:latin typeface="+mj-lt"/>
              </a:rPr>
              <a:t> </a:t>
            </a:r>
            <a:r>
              <a:rPr lang="cs-CZ" altLang="cs-CZ" sz="1800" b="0" err="1">
                <a:latin typeface="+mj-lt"/>
              </a:rPr>
              <a:t>used</a:t>
            </a:r>
            <a:r>
              <a:rPr lang="cs-CZ" altLang="cs-CZ" sz="1800" b="0">
                <a:latin typeface="+mj-lt"/>
              </a:rPr>
              <a:t> </a:t>
            </a:r>
            <a:r>
              <a:rPr lang="cs-CZ" altLang="cs-CZ" sz="1800" b="0" err="1">
                <a:latin typeface="+mj-lt"/>
              </a:rPr>
              <a:t>for</a:t>
            </a:r>
            <a:r>
              <a:rPr lang="cs-CZ" altLang="cs-CZ" sz="1800" b="0">
                <a:latin typeface="+mj-lt"/>
              </a:rPr>
              <a:t>  </a:t>
            </a:r>
          </a:p>
          <a:p>
            <a:r>
              <a:rPr lang="cs-CZ" altLang="cs-CZ" sz="1800" b="0">
                <a:latin typeface="+mj-lt"/>
              </a:rPr>
              <a:t>     database </a:t>
            </a:r>
            <a:r>
              <a:rPr lang="cs-CZ" altLang="cs-CZ" sz="1800" b="0" err="1">
                <a:latin typeface="+mj-lt"/>
              </a:rPr>
              <a:t>search</a:t>
            </a:r>
            <a:r>
              <a:rPr lang="cs-CZ" altLang="cs-CZ" sz="1800" b="0">
                <a:latin typeface="+mj-lt"/>
              </a:rPr>
              <a:t> </a:t>
            </a:r>
            <a:r>
              <a:rPr lang="cs-CZ" altLang="cs-CZ" sz="1800" b="0" err="1">
                <a:latin typeface="+mj-lt"/>
              </a:rPr>
              <a:t>based</a:t>
            </a:r>
            <a:r>
              <a:rPr lang="cs-CZ" altLang="cs-CZ" sz="1800" b="0">
                <a:latin typeface="+mj-lt"/>
              </a:rPr>
              <a:t> protein </a:t>
            </a:r>
            <a:r>
              <a:rPr lang="cs-CZ" altLang="cs-CZ" sz="1800" b="0" err="1">
                <a:latin typeface="+mj-lt"/>
              </a:rPr>
              <a:t>identification</a:t>
            </a:r>
            <a:r>
              <a:rPr lang="cs-CZ" altLang="cs-CZ" sz="1800" b="0">
                <a:latin typeface="+mj-lt"/>
              </a:rPr>
              <a:t> </a:t>
            </a:r>
            <a:r>
              <a:rPr lang="cs-CZ" altLang="cs-CZ" sz="1800" b="0" err="1">
                <a:latin typeface="+mj-lt"/>
              </a:rPr>
              <a:t>even</a:t>
            </a:r>
            <a:r>
              <a:rPr lang="cs-CZ" altLang="cs-CZ" sz="1800" b="0">
                <a:latin typeface="+mj-lt"/>
              </a:rPr>
              <a:t> </a:t>
            </a:r>
            <a:r>
              <a:rPr lang="cs-CZ" altLang="cs-CZ" sz="1800" b="0" err="1">
                <a:latin typeface="+mj-lt"/>
              </a:rPr>
              <a:t>if</a:t>
            </a:r>
            <a:r>
              <a:rPr lang="cs-CZ" altLang="cs-CZ" sz="1800" b="0">
                <a:latin typeface="+mj-lt"/>
              </a:rPr>
              <a:t> </a:t>
            </a:r>
            <a:r>
              <a:rPr lang="cs-CZ" altLang="cs-CZ" sz="1800" b="0" err="1">
                <a:latin typeface="+mj-lt"/>
              </a:rPr>
              <a:t>they</a:t>
            </a:r>
            <a:r>
              <a:rPr lang="cs-CZ" altLang="cs-CZ" sz="1800" b="0">
                <a:latin typeface="+mj-lt"/>
              </a:rPr>
              <a:t> are not </a:t>
            </a:r>
            <a:r>
              <a:rPr lang="cs-CZ" altLang="cs-CZ" sz="1800" b="0" err="1">
                <a:latin typeface="+mj-lt"/>
              </a:rPr>
              <a:t>complete</a:t>
            </a:r>
            <a:r>
              <a:rPr lang="cs-CZ" altLang="cs-CZ" sz="1800" b="0">
                <a:latin typeface="+mj-lt"/>
              </a:rPr>
              <a:t> </a:t>
            </a:r>
            <a:endParaRPr lang="en-US" altLang="cs-CZ" sz="1800" b="0">
              <a:latin typeface="+mj-lt"/>
            </a:endParaRPr>
          </a:p>
        </p:txBody>
      </p:sp>
      <p:sp>
        <p:nvSpPr>
          <p:cNvPr id="15365" name="Text Box 5"/>
          <p:cNvSpPr txBox="1">
            <a:spLocks noChangeArrowheads="1"/>
          </p:cNvSpPr>
          <p:nvPr/>
        </p:nvSpPr>
        <p:spPr bwMode="auto">
          <a:xfrm>
            <a:off x="1393265" y="3674224"/>
            <a:ext cx="3073277"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ltLang="cs-CZ" sz="1600" b="0" err="1">
                <a:latin typeface="+mj-lt"/>
              </a:rPr>
              <a:t>Outline</a:t>
            </a:r>
            <a:r>
              <a:rPr lang="cs-CZ" altLang="cs-CZ" sz="1600" b="0">
                <a:latin typeface="+mj-lt"/>
              </a:rPr>
              <a:t> </a:t>
            </a:r>
            <a:r>
              <a:rPr lang="cs-CZ" altLang="cs-CZ" sz="1600" b="0" err="1">
                <a:latin typeface="+mj-lt"/>
              </a:rPr>
              <a:t>of</a:t>
            </a:r>
            <a:r>
              <a:rPr lang="cs-CZ" altLang="cs-CZ" sz="1600" b="0">
                <a:latin typeface="+mj-lt"/>
              </a:rPr>
              <a:t> </a:t>
            </a:r>
            <a:r>
              <a:rPr lang="cs-CZ" altLang="cs-CZ" sz="1600" b="0" err="1">
                <a:latin typeface="+mj-lt"/>
              </a:rPr>
              <a:t>tripeptide</a:t>
            </a:r>
            <a:r>
              <a:rPr lang="cs-CZ" altLang="cs-CZ" sz="1600" b="0">
                <a:latin typeface="+mj-lt"/>
              </a:rPr>
              <a:t> </a:t>
            </a:r>
            <a:r>
              <a:rPr lang="cs-CZ" altLang="cs-CZ" sz="1600" b="0" err="1">
                <a:latin typeface="+mj-lt"/>
              </a:rPr>
              <a:t>fragmentation</a:t>
            </a:r>
            <a:endParaRPr lang="cs-CZ" altLang="cs-CZ" sz="1600" b="0">
              <a:latin typeface="+mj-lt"/>
            </a:endParaRPr>
          </a:p>
        </p:txBody>
      </p:sp>
      <p:sp>
        <p:nvSpPr>
          <p:cNvPr id="2" name="TextovéPole 1"/>
          <p:cNvSpPr txBox="1"/>
          <p:nvPr/>
        </p:nvSpPr>
        <p:spPr>
          <a:xfrm>
            <a:off x="3347864" y="6480982"/>
            <a:ext cx="4927696" cy="276999"/>
          </a:xfrm>
          <a:prstGeom prst="rect">
            <a:avLst/>
          </a:prstGeom>
          <a:noFill/>
        </p:spPr>
        <p:txBody>
          <a:bodyPr wrap="none" rtlCol="0">
            <a:spAutoFit/>
          </a:bodyPr>
          <a:lstStyle/>
          <a:p>
            <a:r>
              <a:rPr lang="cs-CZ" sz="1200" b="0" i="1" err="1">
                <a:latin typeface="+mj-lt"/>
              </a:rPr>
              <a:t>Roepstorff</a:t>
            </a:r>
            <a:r>
              <a:rPr lang="cs-CZ" sz="1200" b="0" i="1">
                <a:latin typeface="+mj-lt"/>
              </a:rPr>
              <a:t> P. and </a:t>
            </a:r>
            <a:r>
              <a:rPr lang="cs-CZ" sz="1200" b="0" i="1" err="1">
                <a:latin typeface="+mj-lt"/>
              </a:rPr>
              <a:t>Fohlman</a:t>
            </a:r>
            <a:r>
              <a:rPr lang="cs-CZ" sz="1200" b="0" i="1">
                <a:latin typeface="+mj-lt"/>
              </a:rPr>
              <a:t>, J., </a:t>
            </a:r>
            <a:r>
              <a:rPr lang="cs-CZ" sz="1200" b="0" i="1" err="1">
                <a:latin typeface="+mj-lt"/>
              </a:rPr>
              <a:t>Biomed</a:t>
            </a:r>
            <a:r>
              <a:rPr lang="cs-CZ" sz="1200" b="0" i="1">
                <a:latin typeface="+mj-lt"/>
              </a:rPr>
              <a:t>. </a:t>
            </a:r>
            <a:r>
              <a:rPr lang="cs-CZ" sz="1200" b="0" i="1" err="1">
                <a:latin typeface="+mj-lt"/>
              </a:rPr>
              <a:t>Mass</a:t>
            </a:r>
            <a:r>
              <a:rPr lang="cs-CZ" sz="1200" b="0" i="1">
                <a:latin typeface="+mj-lt"/>
              </a:rPr>
              <a:t> </a:t>
            </a:r>
            <a:r>
              <a:rPr lang="cs-CZ" sz="1200" b="0" i="1" err="1">
                <a:latin typeface="+mj-lt"/>
              </a:rPr>
              <a:t>Spectrom</a:t>
            </a:r>
            <a:r>
              <a:rPr lang="cs-CZ" sz="1200" b="0" i="1">
                <a:latin typeface="+mj-lt"/>
              </a:rPr>
              <a:t>., 11 (11), 601 (1984) </a:t>
            </a:r>
          </a:p>
        </p:txBody>
      </p:sp>
      <p:sp>
        <p:nvSpPr>
          <p:cNvPr id="9" name="Oval 6"/>
          <p:cNvSpPr>
            <a:spLocks noChangeArrowheads="1"/>
          </p:cNvSpPr>
          <p:nvPr/>
        </p:nvSpPr>
        <p:spPr bwMode="auto">
          <a:xfrm>
            <a:off x="1945424" y="4744800"/>
            <a:ext cx="576064" cy="706667"/>
          </a:xfrm>
          <a:prstGeom prst="ellipse">
            <a:avLst/>
          </a:prstGeom>
          <a:noFill/>
          <a:ln w="38100">
            <a:solidFill>
              <a:srgbClr val="8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algn="ctr" eaLnBrk="1" hangingPunct="1"/>
            <a:endParaRPr lang="cs-CZ" altLang="cs-CZ" sz="2400" b="0">
              <a:solidFill>
                <a:schemeClr val="accent2"/>
              </a:solidFill>
              <a:latin typeface="Times New Roman" panose="02020603050405020304" pitchFamily="18" charset="0"/>
            </a:endParaRPr>
          </a:p>
        </p:txBody>
      </p:sp>
      <p:sp>
        <p:nvSpPr>
          <p:cNvPr id="10" name="Text Box 7"/>
          <p:cNvSpPr txBox="1">
            <a:spLocks noChangeArrowheads="1"/>
          </p:cNvSpPr>
          <p:nvPr/>
        </p:nvSpPr>
        <p:spPr bwMode="auto">
          <a:xfrm>
            <a:off x="281270" y="4998456"/>
            <a:ext cx="1111995"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spcBef>
                <a:spcPct val="50000"/>
              </a:spcBef>
            </a:pPr>
            <a:r>
              <a:rPr lang="cs-CZ" altLang="cs-CZ" sz="1400">
                <a:solidFill>
                  <a:srgbClr val="FF0000"/>
                </a:solidFill>
                <a:latin typeface="Times New Roman" panose="02020603050405020304" pitchFamily="18" charset="0"/>
              </a:rPr>
              <a:t>N-terminus</a:t>
            </a:r>
            <a:endParaRPr lang="en-US" altLang="cs-CZ" sz="1400">
              <a:solidFill>
                <a:srgbClr val="FF0000"/>
              </a:solidFill>
              <a:latin typeface="Times New Roman" panose="02020603050405020304" pitchFamily="18" charset="0"/>
            </a:endParaRPr>
          </a:p>
        </p:txBody>
      </p:sp>
      <p:sp>
        <p:nvSpPr>
          <p:cNvPr id="11" name="Text Box 8"/>
          <p:cNvSpPr txBox="1">
            <a:spLocks noChangeArrowheads="1"/>
          </p:cNvSpPr>
          <p:nvPr/>
        </p:nvSpPr>
        <p:spPr bwMode="auto">
          <a:xfrm>
            <a:off x="3999146" y="4998457"/>
            <a:ext cx="1654175"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spcBef>
                <a:spcPct val="50000"/>
              </a:spcBef>
            </a:pPr>
            <a:r>
              <a:rPr lang="cs-CZ" altLang="cs-CZ" sz="1400">
                <a:solidFill>
                  <a:schemeClr val="accent2"/>
                </a:solidFill>
                <a:latin typeface="Times New Roman" panose="02020603050405020304" pitchFamily="18" charset="0"/>
              </a:rPr>
              <a:t>C-terminus</a:t>
            </a:r>
            <a:endParaRPr lang="en-US" altLang="cs-CZ" sz="1400">
              <a:solidFill>
                <a:schemeClr val="accent2"/>
              </a:solidFill>
              <a:latin typeface="Times New Roman" panose="02020603050405020304" pitchFamily="18" charset="0"/>
            </a:endParaRPr>
          </a:p>
        </p:txBody>
      </p:sp>
      <p:sp>
        <p:nvSpPr>
          <p:cNvPr id="13" name="Oval 6"/>
          <p:cNvSpPr>
            <a:spLocks noChangeArrowheads="1"/>
          </p:cNvSpPr>
          <p:nvPr/>
        </p:nvSpPr>
        <p:spPr bwMode="auto">
          <a:xfrm>
            <a:off x="2699792" y="4738557"/>
            <a:ext cx="576064" cy="706667"/>
          </a:xfrm>
          <a:prstGeom prst="ellipse">
            <a:avLst/>
          </a:prstGeom>
          <a:noFill/>
          <a:ln w="38100">
            <a:solidFill>
              <a:srgbClr val="8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algn="ctr" eaLnBrk="1" hangingPunct="1"/>
            <a:endParaRPr lang="cs-CZ" altLang="cs-CZ" sz="2400" b="0">
              <a:solidFill>
                <a:schemeClr val="accent2"/>
              </a:solidFill>
              <a:latin typeface="Times New Roman" panose="02020603050405020304" pitchFamily="18" charset="0"/>
            </a:endParaRPr>
          </a:p>
        </p:txBody>
      </p:sp>
      <p:grpSp>
        <p:nvGrpSpPr>
          <p:cNvPr id="14" name="Group 13"/>
          <p:cNvGrpSpPr>
            <a:grpSpLocks/>
          </p:cNvGrpSpPr>
          <p:nvPr/>
        </p:nvGrpSpPr>
        <p:grpSpPr bwMode="auto">
          <a:xfrm>
            <a:off x="6176011" y="4901143"/>
            <a:ext cx="2510235" cy="576064"/>
            <a:chOff x="144" y="912"/>
            <a:chExt cx="1752" cy="432"/>
          </a:xfrm>
        </p:grpSpPr>
        <p:sp>
          <p:nvSpPr>
            <p:cNvPr id="15" name="AutoShape 14"/>
            <p:cNvSpPr>
              <a:spLocks noChangeArrowheads="1"/>
            </p:cNvSpPr>
            <p:nvPr/>
          </p:nvSpPr>
          <p:spPr bwMode="auto">
            <a:xfrm>
              <a:off x="144" y="912"/>
              <a:ext cx="1752" cy="432"/>
            </a:xfrm>
            <a:prstGeom prst="roundRect">
              <a:avLst>
                <a:gd name="adj" fmla="val 16667"/>
              </a:avLst>
            </a:prstGeom>
            <a:gradFill rotWithShape="0">
              <a:gsLst>
                <a:gs pos="0">
                  <a:srgbClr val="00765E"/>
                </a:gs>
                <a:gs pos="50000">
                  <a:srgbClr val="00FFCC"/>
                </a:gs>
                <a:gs pos="100000">
                  <a:srgbClr val="00765E"/>
                </a:gs>
              </a:gsLst>
              <a:lin ang="5400000" scaled="1"/>
            </a:gradFill>
            <a:ln w="9525">
              <a:round/>
              <a:headEnd/>
              <a:tailEnd/>
            </a:ln>
            <a:effectLst/>
            <a:scene3d>
              <a:camera prst="legacyPerspectiveTopRight"/>
              <a:lightRig rig="legacyFlat3" dir="b"/>
            </a:scene3d>
            <a:sp3d extrusionH="887400" prstMaterial="legacyMatte">
              <a:bevelT w="13500" h="13500" prst="angle"/>
              <a:bevelB w="13500" h="13500" prst="angle"/>
              <a:extrusionClr>
                <a:srgbClr val="00FFCC"/>
              </a:extrusionClr>
              <a:contourClr>
                <a:srgbClr val="00765E"/>
              </a:contourClr>
            </a:sp3d>
            <a:extLst>
              <a:ext uri="{AF507438-7753-43E0-B8FC-AC1667EBCBE1}">
                <a14:hiddenEffects xmlns:a14="http://schemas.microsoft.com/office/drawing/2010/main">
                  <a:effectLst>
                    <a:outerShdw dist="107763" dir="18900000" algn="ctr" rotWithShape="0">
                      <a:schemeClr val="bg2"/>
                    </a:outerShdw>
                  </a:effectLst>
                </a14:hiddenEffects>
              </a:ext>
            </a:extLst>
          </p:spPr>
          <p:txBody>
            <a:bodyPr wrap="none" anchor="ctr">
              <a:flatTx/>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endParaRPr lang="cs-CZ" altLang="cs-CZ"/>
            </a:p>
          </p:txBody>
        </p:sp>
        <p:sp>
          <p:nvSpPr>
            <p:cNvPr id="16" name="Text Box 15"/>
            <p:cNvSpPr txBox="1">
              <a:spLocks noChangeArrowheads="1"/>
            </p:cNvSpPr>
            <p:nvPr/>
          </p:nvSpPr>
          <p:spPr bwMode="auto">
            <a:xfrm>
              <a:off x="500" y="960"/>
              <a:ext cx="1031" cy="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457200" indent="-457200">
                <a:defRPr sz="1200" b="1">
                  <a:solidFill>
                    <a:schemeClr val="tx1"/>
                  </a:solidFill>
                  <a:latin typeface="Arial" panose="020B0604020202020204" pitchFamily="34" charset="0"/>
                </a:defRPr>
              </a:lvl1pPr>
              <a:lvl2pPr marL="914400" indent="-457200">
                <a:defRPr sz="1200" b="1">
                  <a:solidFill>
                    <a:schemeClr val="tx1"/>
                  </a:solidFill>
                  <a:latin typeface="Arial" panose="020B0604020202020204" pitchFamily="34" charset="0"/>
                </a:defRPr>
              </a:lvl2pPr>
              <a:lvl3pPr marL="1371600" indent="-457200">
                <a:defRPr sz="1200" b="1">
                  <a:solidFill>
                    <a:schemeClr val="tx1"/>
                  </a:solidFill>
                  <a:latin typeface="Arial" panose="020B0604020202020204" pitchFamily="34" charset="0"/>
                </a:defRPr>
              </a:lvl3pPr>
              <a:lvl4pPr marL="1828800" indent="-457200">
                <a:defRPr sz="1200" b="1">
                  <a:solidFill>
                    <a:schemeClr val="tx1"/>
                  </a:solidFill>
                  <a:latin typeface="Arial" panose="020B0604020202020204" pitchFamily="34" charset="0"/>
                </a:defRPr>
              </a:lvl4pPr>
              <a:lvl5pPr marL="2286000" indent="-457200">
                <a:defRPr sz="1200" b="1">
                  <a:solidFill>
                    <a:schemeClr val="tx1"/>
                  </a:solidFill>
                  <a:latin typeface="Arial" panose="020B0604020202020204" pitchFamily="34" charset="0"/>
                </a:defRPr>
              </a:lvl5pPr>
              <a:lvl6pPr marL="2743200" indent="-457200" eaLnBrk="0" fontAlgn="base" hangingPunct="0">
                <a:spcBef>
                  <a:spcPct val="0"/>
                </a:spcBef>
                <a:spcAft>
                  <a:spcPct val="0"/>
                </a:spcAft>
                <a:defRPr sz="1200" b="1">
                  <a:solidFill>
                    <a:schemeClr val="tx1"/>
                  </a:solidFill>
                  <a:latin typeface="Arial" panose="020B0604020202020204" pitchFamily="34" charset="0"/>
                </a:defRPr>
              </a:lvl6pPr>
              <a:lvl7pPr marL="3200400" indent="-457200" eaLnBrk="0" fontAlgn="base" hangingPunct="0">
                <a:spcBef>
                  <a:spcPct val="0"/>
                </a:spcBef>
                <a:spcAft>
                  <a:spcPct val="0"/>
                </a:spcAft>
                <a:defRPr sz="1200" b="1">
                  <a:solidFill>
                    <a:schemeClr val="tx1"/>
                  </a:solidFill>
                  <a:latin typeface="Arial" panose="020B0604020202020204" pitchFamily="34" charset="0"/>
                </a:defRPr>
              </a:lvl7pPr>
              <a:lvl8pPr marL="3657600" indent="-457200" eaLnBrk="0" fontAlgn="base" hangingPunct="0">
                <a:spcBef>
                  <a:spcPct val="0"/>
                </a:spcBef>
                <a:spcAft>
                  <a:spcPct val="0"/>
                </a:spcAft>
                <a:defRPr sz="1200" b="1">
                  <a:solidFill>
                    <a:schemeClr val="tx1"/>
                  </a:solidFill>
                  <a:latin typeface="Arial" panose="020B0604020202020204" pitchFamily="34" charset="0"/>
                </a:defRPr>
              </a:lvl8pPr>
              <a:lvl9pPr marL="4114800" indent="-457200" eaLnBrk="0" fontAlgn="base" hangingPunct="0">
                <a:spcBef>
                  <a:spcPct val="0"/>
                </a:spcBef>
                <a:spcAft>
                  <a:spcPct val="0"/>
                </a:spcAft>
                <a:defRPr sz="1200" b="1">
                  <a:solidFill>
                    <a:schemeClr val="tx1"/>
                  </a:solidFill>
                  <a:latin typeface="Arial" panose="020B0604020202020204" pitchFamily="34" charset="0"/>
                </a:defRPr>
              </a:lvl9pPr>
            </a:lstStyle>
            <a:p>
              <a:pPr algn="ctr" eaLnBrk="1" hangingPunct="1"/>
              <a:r>
                <a:rPr lang="cs-CZ" altLang="cs-CZ" sz="1400">
                  <a:latin typeface="Times New Roman" panose="02020603050405020304" pitchFamily="18" charset="0"/>
                </a:rPr>
                <a:t>MS/MS</a:t>
              </a:r>
            </a:p>
            <a:p>
              <a:pPr algn="ctr" eaLnBrk="1" hangingPunct="1"/>
              <a:r>
                <a:rPr lang="cs-CZ" altLang="cs-CZ" sz="1400">
                  <a:latin typeface="Times New Roman" panose="02020603050405020304" pitchFamily="18" charset="0"/>
                </a:rPr>
                <a:t>MS/MS Ion Search</a:t>
              </a:r>
            </a:p>
          </p:txBody>
        </p:sp>
      </p:grpSp>
      <p:sp>
        <p:nvSpPr>
          <p:cNvPr id="17" name="Text Box 126"/>
          <p:cNvSpPr txBox="1">
            <a:spLocks noChangeArrowheads="1"/>
          </p:cNvSpPr>
          <p:nvPr/>
        </p:nvSpPr>
        <p:spPr bwMode="auto">
          <a:xfrm>
            <a:off x="7907338" y="188913"/>
            <a:ext cx="8763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en-US" altLang="cs-CZ" sz="2000">
                <a:latin typeface="Times New Roman" panose="02020603050405020304" pitchFamily="18" charset="0"/>
              </a:rPr>
              <a:t>C7250</a:t>
            </a:r>
            <a:endParaRPr lang="cs-CZ" altLang="cs-CZ" sz="2000">
              <a:latin typeface="Times New Roman" panose="02020603050405020304" pitchFamily="18" charset="0"/>
            </a:endParaRPr>
          </a:p>
        </p:txBody>
      </p:sp>
    </p:spTree>
    <p:extLst>
      <p:ext uri="{BB962C8B-B14F-4D97-AF65-F5344CB8AC3E}">
        <p14:creationId xmlns:p14="http://schemas.microsoft.com/office/powerpoint/2010/main" val="81726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6"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1+#ppt_w/2"/>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autoUpdateAnimBg="0"/>
      <p:bldP spid="13" grpId="0" animBg="1"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0226" name="Group 2"/>
          <p:cNvGrpSpPr>
            <a:grpSpLocks noChangeAspect="1"/>
          </p:cNvGrpSpPr>
          <p:nvPr/>
        </p:nvGrpSpPr>
        <p:grpSpPr bwMode="auto">
          <a:xfrm>
            <a:off x="2916238" y="4224338"/>
            <a:ext cx="3611562" cy="1692275"/>
            <a:chOff x="912" y="1584"/>
            <a:chExt cx="3791" cy="1776"/>
          </a:xfrm>
        </p:grpSpPr>
        <p:sp>
          <p:nvSpPr>
            <p:cNvPr id="33882" name="AutoShape 3"/>
            <p:cNvSpPr>
              <a:spLocks noChangeAspect="1" noChangeArrowheads="1"/>
            </p:cNvSpPr>
            <p:nvPr/>
          </p:nvSpPr>
          <p:spPr bwMode="auto">
            <a:xfrm>
              <a:off x="912" y="1584"/>
              <a:ext cx="336" cy="336"/>
            </a:xfrm>
            <a:prstGeom prst="octagon">
              <a:avLst>
                <a:gd name="adj" fmla="val 29287"/>
              </a:avLst>
            </a:prstGeom>
            <a:solidFill>
              <a:schemeClr val="bg2"/>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endParaRPr lang="cs-CZ" altLang="cs-CZ"/>
            </a:p>
          </p:txBody>
        </p:sp>
        <p:sp>
          <p:nvSpPr>
            <p:cNvPr id="33883" name="AutoShape 4"/>
            <p:cNvSpPr>
              <a:spLocks noChangeAspect="1" noChangeArrowheads="1"/>
            </p:cNvSpPr>
            <p:nvPr/>
          </p:nvSpPr>
          <p:spPr bwMode="auto">
            <a:xfrm>
              <a:off x="1392" y="1584"/>
              <a:ext cx="336" cy="336"/>
            </a:xfrm>
            <a:prstGeom prst="octagon">
              <a:avLst>
                <a:gd name="adj" fmla="val 29287"/>
              </a:avLst>
            </a:prstGeom>
            <a:solidFill>
              <a:schemeClr val="bg2"/>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endParaRPr lang="cs-CZ" altLang="cs-CZ"/>
            </a:p>
          </p:txBody>
        </p:sp>
        <p:sp>
          <p:nvSpPr>
            <p:cNvPr id="33884" name="AutoShape 5"/>
            <p:cNvSpPr>
              <a:spLocks noChangeAspect="1" noChangeArrowheads="1"/>
            </p:cNvSpPr>
            <p:nvPr/>
          </p:nvSpPr>
          <p:spPr bwMode="auto">
            <a:xfrm>
              <a:off x="1872" y="1584"/>
              <a:ext cx="336" cy="336"/>
            </a:xfrm>
            <a:prstGeom prst="octagon">
              <a:avLst>
                <a:gd name="adj" fmla="val 29287"/>
              </a:avLst>
            </a:prstGeom>
            <a:solidFill>
              <a:schemeClr val="bg2"/>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endParaRPr lang="cs-CZ" altLang="cs-CZ"/>
            </a:p>
          </p:txBody>
        </p:sp>
        <p:sp>
          <p:nvSpPr>
            <p:cNvPr id="33885" name="AutoShape 6"/>
            <p:cNvSpPr>
              <a:spLocks noChangeAspect="1" noChangeArrowheads="1"/>
            </p:cNvSpPr>
            <p:nvPr/>
          </p:nvSpPr>
          <p:spPr bwMode="auto">
            <a:xfrm>
              <a:off x="2304" y="1584"/>
              <a:ext cx="336" cy="336"/>
            </a:xfrm>
            <a:prstGeom prst="octagon">
              <a:avLst>
                <a:gd name="adj" fmla="val 29287"/>
              </a:avLst>
            </a:prstGeom>
            <a:solidFill>
              <a:schemeClr val="bg2"/>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endParaRPr lang="cs-CZ" altLang="cs-CZ"/>
            </a:p>
          </p:txBody>
        </p:sp>
        <p:sp>
          <p:nvSpPr>
            <p:cNvPr id="33886" name="Line 7"/>
            <p:cNvSpPr>
              <a:spLocks noChangeAspect="1" noChangeShapeType="1"/>
            </p:cNvSpPr>
            <p:nvPr/>
          </p:nvSpPr>
          <p:spPr bwMode="auto">
            <a:xfrm>
              <a:off x="1200" y="1776"/>
              <a:ext cx="192" cy="1"/>
            </a:xfrm>
            <a:prstGeom prst="line">
              <a:avLst/>
            </a:prstGeom>
            <a:noFill/>
            <a:ln w="5715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33887" name="Line 8"/>
            <p:cNvSpPr>
              <a:spLocks noChangeAspect="1" noChangeShapeType="1"/>
            </p:cNvSpPr>
            <p:nvPr/>
          </p:nvSpPr>
          <p:spPr bwMode="auto">
            <a:xfrm>
              <a:off x="1680" y="1776"/>
              <a:ext cx="192" cy="1"/>
            </a:xfrm>
            <a:prstGeom prst="line">
              <a:avLst/>
            </a:prstGeom>
            <a:noFill/>
            <a:ln w="5715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33888" name="Line 9"/>
            <p:cNvSpPr>
              <a:spLocks noChangeAspect="1" noChangeShapeType="1"/>
            </p:cNvSpPr>
            <p:nvPr/>
          </p:nvSpPr>
          <p:spPr bwMode="auto">
            <a:xfrm>
              <a:off x="2208" y="1776"/>
              <a:ext cx="192" cy="1"/>
            </a:xfrm>
            <a:prstGeom prst="line">
              <a:avLst/>
            </a:prstGeom>
            <a:noFill/>
            <a:ln w="5715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33889" name="AutoShape 10"/>
            <p:cNvSpPr>
              <a:spLocks noChangeAspect="1" noChangeArrowheads="1"/>
            </p:cNvSpPr>
            <p:nvPr/>
          </p:nvSpPr>
          <p:spPr bwMode="auto">
            <a:xfrm>
              <a:off x="2975" y="1584"/>
              <a:ext cx="336" cy="336"/>
            </a:xfrm>
            <a:prstGeom prst="octagon">
              <a:avLst>
                <a:gd name="adj" fmla="val 29287"/>
              </a:avLst>
            </a:prstGeom>
            <a:solidFill>
              <a:schemeClr val="bg2"/>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endParaRPr lang="cs-CZ" altLang="cs-CZ"/>
            </a:p>
          </p:txBody>
        </p:sp>
        <p:sp>
          <p:nvSpPr>
            <p:cNvPr id="33890" name="AutoShape 11"/>
            <p:cNvSpPr>
              <a:spLocks noChangeAspect="1" noChangeArrowheads="1"/>
            </p:cNvSpPr>
            <p:nvPr/>
          </p:nvSpPr>
          <p:spPr bwMode="auto">
            <a:xfrm>
              <a:off x="3455" y="1584"/>
              <a:ext cx="336" cy="336"/>
            </a:xfrm>
            <a:prstGeom prst="octagon">
              <a:avLst>
                <a:gd name="adj" fmla="val 29287"/>
              </a:avLst>
            </a:prstGeom>
            <a:solidFill>
              <a:schemeClr val="bg2"/>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endParaRPr lang="cs-CZ" altLang="cs-CZ"/>
            </a:p>
          </p:txBody>
        </p:sp>
        <p:sp>
          <p:nvSpPr>
            <p:cNvPr id="33891" name="AutoShape 12"/>
            <p:cNvSpPr>
              <a:spLocks noChangeAspect="1" noChangeArrowheads="1"/>
            </p:cNvSpPr>
            <p:nvPr/>
          </p:nvSpPr>
          <p:spPr bwMode="auto">
            <a:xfrm>
              <a:off x="3935" y="1584"/>
              <a:ext cx="336" cy="336"/>
            </a:xfrm>
            <a:prstGeom prst="octagon">
              <a:avLst>
                <a:gd name="adj" fmla="val 29287"/>
              </a:avLst>
            </a:prstGeom>
            <a:solidFill>
              <a:schemeClr val="bg2"/>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endParaRPr lang="cs-CZ" altLang="cs-CZ"/>
            </a:p>
          </p:txBody>
        </p:sp>
        <p:sp>
          <p:nvSpPr>
            <p:cNvPr id="33892" name="AutoShape 13"/>
            <p:cNvSpPr>
              <a:spLocks noChangeAspect="1" noChangeArrowheads="1"/>
            </p:cNvSpPr>
            <p:nvPr/>
          </p:nvSpPr>
          <p:spPr bwMode="auto">
            <a:xfrm>
              <a:off x="4367" y="1584"/>
              <a:ext cx="336" cy="336"/>
            </a:xfrm>
            <a:prstGeom prst="octagon">
              <a:avLst>
                <a:gd name="adj" fmla="val 29287"/>
              </a:avLst>
            </a:prstGeom>
            <a:solidFill>
              <a:schemeClr val="bg2"/>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endParaRPr lang="cs-CZ" altLang="cs-CZ"/>
            </a:p>
          </p:txBody>
        </p:sp>
        <p:sp>
          <p:nvSpPr>
            <p:cNvPr id="33893" name="Line 14"/>
            <p:cNvSpPr>
              <a:spLocks noChangeAspect="1" noChangeShapeType="1"/>
            </p:cNvSpPr>
            <p:nvPr/>
          </p:nvSpPr>
          <p:spPr bwMode="auto">
            <a:xfrm>
              <a:off x="3263" y="1776"/>
              <a:ext cx="192" cy="0"/>
            </a:xfrm>
            <a:prstGeom prst="line">
              <a:avLst/>
            </a:prstGeom>
            <a:noFill/>
            <a:ln w="5715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33894" name="Line 15"/>
            <p:cNvSpPr>
              <a:spLocks noChangeAspect="1" noChangeShapeType="1"/>
            </p:cNvSpPr>
            <p:nvPr/>
          </p:nvSpPr>
          <p:spPr bwMode="auto">
            <a:xfrm>
              <a:off x="3743" y="1776"/>
              <a:ext cx="192" cy="0"/>
            </a:xfrm>
            <a:prstGeom prst="line">
              <a:avLst/>
            </a:prstGeom>
            <a:noFill/>
            <a:ln w="5715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33895" name="Line 16"/>
            <p:cNvSpPr>
              <a:spLocks noChangeAspect="1" noChangeShapeType="1"/>
            </p:cNvSpPr>
            <p:nvPr/>
          </p:nvSpPr>
          <p:spPr bwMode="auto">
            <a:xfrm>
              <a:off x="4271" y="1776"/>
              <a:ext cx="193" cy="0"/>
            </a:xfrm>
            <a:prstGeom prst="line">
              <a:avLst/>
            </a:prstGeom>
            <a:noFill/>
            <a:ln w="5715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33896" name="AutoShape 17"/>
            <p:cNvSpPr>
              <a:spLocks noChangeAspect="1" noChangeArrowheads="1"/>
            </p:cNvSpPr>
            <p:nvPr/>
          </p:nvSpPr>
          <p:spPr bwMode="auto">
            <a:xfrm>
              <a:off x="1824" y="2064"/>
              <a:ext cx="336" cy="336"/>
            </a:xfrm>
            <a:prstGeom prst="octagon">
              <a:avLst>
                <a:gd name="adj" fmla="val 29287"/>
              </a:avLst>
            </a:prstGeom>
            <a:solidFill>
              <a:schemeClr val="bg2"/>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endParaRPr lang="cs-CZ" altLang="cs-CZ"/>
            </a:p>
          </p:txBody>
        </p:sp>
        <p:sp>
          <p:nvSpPr>
            <p:cNvPr id="33897" name="AutoShape 18"/>
            <p:cNvSpPr>
              <a:spLocks noChangeAspect="1" noChangeArrowheads="1"/>
            </p:cNvSpPr>
            <p:nvPr/>
          </p:nvSpPr>
          <p:spPr bwMode="auto">
            <a:xfrm>
              <a:off x="1344" y="2064"/>
              <a:ext cx="336" cy="336"/>
            </a:xfrm>
            <a:prstGeom prst="octagon">
              <a:avLst>
                <a:gd name="adj" fmla="val 29287"/>
              </a:avLst>
            </a:prstGeom>
            <a:solidFill>
              <a:schemeClr val="bg2"/>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endParaRPr lang="cs-CZ" altLang="cs-CZ"/>
            </a:p>
          </p:txBody>
        </p:sp>
        <p:sp>
          <p:nvSpPr>
            <p:cNvPr id="33898" name="AutoShape 19"/>
            <p:cNvSpPr>
              <a:spLocks noChangeAspect="1" noChangeArrowheads="1"/>
            </p:cNvSpPr>
            <p:nvPr/>
          </p:nvSpPr>
          <p:spPr bwMode="auto">
            <a:xfrm>
              <a:off x="2304" y="2064"/>
              <a:ext cx="336" cy="336"/>
            </a:xfrm>
            <a:prstGeom prst="octagon">
              <a:avLst>
                <a:gd name="adj" fmla="val 29287"/>
              </a:avLst>
            </a:prstGeom>
            <a:solidFill>
              <a:schemeClr val="bg2"/>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endParaRPr lang="cs-CZ" altLang="cs-CZ"/>
            </a:p>
          </p:txBody>
        </p:sp>
        <p:sp>
          <p:nvSpPr>
            <p:cNvPr id="33899" name="Line 20"/>
            <p:cNvSpPr>
              <a:spLocks noChangeAspect="1" noChangeShapeType="1"/>
            </p:cNvSpPr>
            <p:nvPr/>
          </p:nvSpPr>
          <p:spPr bwMode="auto">
            <a:xfrm>
              <a:off x="1680" y="2256"/>
              <a:ext cx="192" cy="0"/>
            </a:xfrm>
            <a:prstGeom prst="line">
              <a:avLst/>
            </a:prstGeom>
            <a:noFill/>
            <a:ln w="5715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33900" name="Line 21"/>
            <p:cNvSpPr>
              <a:spLocks noChangeAspect="1" noChangeShapeType="1"/>
            </p:cNvSpPr>
            <p:nvPr/>
          </p:nvSpPr>
          <p:spPr bwMode="auto">
            <a:xfrm>
              <a:off x="2112" y="2256"/>
              <a:ext cx="192" cy="0"/>
            </a:xfrm>
            <a:prstGeom prst="line">
              <a:avLst/>
            </a:prstGeom>
            <a:noFill/>
            <a:ln w="5715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33901" name="AutoShape 22"/>
            <p:cNvSpPr>
              <a:spLocks noChangeAspect="1" noChangeArrowheads="1"/>
            </p:cNvSpPr>
            <p:nvPr/>
          </p:nvSpPr>
          <p:spPr bwMode="auto">
            <a:xfrm>
              <a:off x="3456" y="2064"/>
              <a:ext cx="336" cy="336"/>
            </a:xfrm>
            <a:prstGeom prst="octagon">
              <a:avLst>
                <a:gd name="adj" fmla="val 29287"/>
              </a:avLst>
            </a:prstGeom>
            <a:solidFill>
              <a:schemeClr val="bg2"/>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endParaRPr lang="cs-CZ" altLang="cs-CZ"/>
            </a:p>
          </p:txBody>
        </p:sp>
        <p:sp>
          <p:nvSpPr>
            <p:cNvPr id="33902" name="AutoShape 23"/>
            <p:cNvSpPr>
              <a:spLocks noChangeAspect="1" noChangeArrowheads="1"/>
            </p:cNvSpPr>
            <p:nvPr/>
          </p:nvSpPr>
          <p:spPr bwMode="auto">
            <a:xfrm>
              <a:off x="2976" y="2064"/>
              <a:ext cx="336" cy="336"/>
            </a:xfrm>
            <a:prstGeom prst="octagon">
              <a:avLst>
                <a:gd name="adj" fmla="val 29287"/>
              </a:avLst>
            </a:prstGeom>
            <a:solidFill>
              <a:schemeClr val="bg2"/>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endParaRPr lang="cs-CZ" altLang="cs-CZ"/>
            </a:p>
          </p:txBody>
        </p:sp>
        <p:sp>
          <p:nvSpPr>
            <p:cNvPr id="33903" name="AutoShape 24"/>
            <p:cNvSpPr>
              <a:spLocks noChangeAspect="1" noChangeArrowheads="1"/>
            </p:cNvSpPr>
            <p:nvPr/>
          </p:nvSpPr>
          <p:spPr bwMode="auto">
            <a:xfrm>
              <a:off x="3936" y="2064"/>
              <a:ext cx="336" cy="336"/>
            </a:xfrm>
            <a:prstGeom prst="octagon">
              <a:avLst>
                <a:gd name="adj" fmla="val 29287"/>
              </a:avLst>
            </a:prstGeom>
            <a:solidFill>
              <a:schemeClr val="bg2"/>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endParaRPr lang="cs-CZ" altLang="cs-CZ"/>
            </a:p>
          </p:txBody>
        </p:sp>
        <p:sp>
          <p:nvSpPr>
            <p:cNvPr id="33904" name="Line 25"/>
            <p:cNvSpPr>
              <a:spLocks noChangeAspect="1" noChangeShapeType="1"/>
            </p:cNvSpPr>
            <p:nvPr/>
          </p:nvSpPr>
          <p:spPr bwMode="auto">
            <a:xfrm>
              <a:off x="3312" y="2256"/>
              <a:ext cx="192" cy="0"/>
            </a:xfrm>
            <a:prstGeom prst="line">
              <a:avLst/>
            </a:prstGeom>
            <a:noFill/>
            <a:ln w="5715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33905" name="Line 26"/>
            <p:cNvSpPr>
              <a:spLocks noChangeAspect="1" noChangeShapeType="1"/>
            </p:cNvSpPr>
            <p:nvPr/>
          </p:nvSpPr>
          <p:spPr bwMode="auto">
            <a:xfrm>
              <a:off x="3744" y="2256"/>
              <a:ext cx="192" cy="0"/>
            </a:xfrm>
            <a:prstGeom prst="line">
              <a:avLst/>
            </a:prstGeom>
            <a:noFill/>
            <a:ln w="5715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33906" name="AutoShape 27"/>
            <p:cNvSpPr>
              <a:spLocks noChangeAspect="1" noChangeArrowheads="1"/>
            </p:cNvSpPr>
            <p:nvPr/>
          </p:nvSpPr>
          <p:spPr bwMode="auto">
            <a:xfrm>
              <a:off x="2304" y="2544"/>
              <a:ext cx="336" cy="336"/>
            </a:xfrm>
            <a:prstGeom prst="octagon">
              <a:avLst>
                <a:gd name="adj" fmla="val 29287"/>
              </a:avLst>
            </a:prstGeom>
            <a:solidFill>
              <a:schemeClr val="bg2"/>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endParaRPr lang="cs-CZ" altLang="cs-CZ"/>
            </a:p>
          </p:txBody>
        </p:sp>
        <p:sp>
          <p:nvSpPr>
            <p:cNvPr id="33907" name="AutoShape 28"/>
            <p:cNvSpPr>
              <a:spLocks noChangeAspect="1" noChangeArrowheads="1"/>
            </p:cNvSpPr>
            <p:nvPr/>
          </p:nvSpPr>
          <p:spPr bwMode="auto">
            <a:xfrm>
              <a:off x="1824" y="2544"/>
              <a:ext cx="336" cy="336"/>
            </a:xfrm>
            <a:prstGeom prst="octagon">
              <a:avLst>
                <a:gd name="adj" fmla="val 29287"/>
              </a:avLst>
            </a:prstGeom>
            <a:solidFill>
              <a:schemeClr val="bg2"/>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endParaRPr lang="cs-CZ" altLang="cs-CZ"/>
            </a:p>
          </p:txBody>
        </p:sp>
        <p:sp>
          <p:nvSpPr>
            <p:cNvPr id="33908" name="Line 29"/>
            <p:cNvSpPr>
              <a:spLocks noChangeAspect="1" noChangeShapeType="1"/>
            </p:cNvSpPr>
            <p:nvPr/>
          </p:nvSpPr>
          <p:spPr bwMode="auto">
            <a:xfrm>
              <a:off x="2160" y="2736"/>
              <a:ext cx="192" cy="0"/>
            </a:xfrm>
            <a:prstGeom prst="line">
              <a:avLst/>
            </a:prstGeom>
            <a:noFill/>
            <a:ln w="5715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33909" name="AutoShape 30"/>
            <p:cNvSpPr>
              <a:spLocks noChangeAspect="1" noChangeArrowheads="1"/>
            </p:cNvSpPr>
            <p:nvPr/>
          </p:nvSpPr>
          <p:spPr bwMode="auto">
            <a:xfrm>
              <a:off x="3456" y="2544"/>
              <a:ext cx="336" cy="336"/>
            </a:xfrm>
            <a:prstGeom prst="octagon">
              <a:avLst>
                <a:gd name="adj" fmla="val 29287"/>
              </a:avLst>
            </a:prstGeom>
            <a:solidFill>
              <a:schemeClr val="bg2"/>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endParaRPr lang="cs-CZ" altLang="cs-CZ"/>
            </a:p>
          </p:txBody>
        </p:sp>
        <p:sp>
          <p:nvSpPr>
            <p:cNvPr id="33910" name="AutoShape 31"/>
            <p:cNvSpPr>
              <a:spLocks noChangeAspect="1" noChangeArrowheads="1"/>
            </p:cNvSpPr>
            <p:nvPr/>
          </p:nvSpPr>
          <p:spPr bwMode="auto">
            <a:xfrm>
              <a:off x="2976" y="2544"/>
              <a:ext cx="336" cy="336"/>
            </a:xfrm>
            <a:prstGeom prst="octagon">
              <a:avLst>
                <a:gd name="adj" fmla="val 29287"/>
              </a:avLst>
            </a:prstGeom>
            <a:solidFill>
              <a:schemeClr val="bg2"/>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endParaRPr lang="cs-CZ" altLang="cs-CZ"/>
            </a:p>
          </p:txBody>
        </p:sp>
        <p:sp>
          <p:nvSpPr>
            <p:cNvPr id="33911" name="Line 32"/>
            <p:cNvSpPr>
              <a:spLocks noChangeAspect="1" noChangeShapeType="1"/>
            </p:cNvSpPr>
            <p:nvPr/>
          </p:nvSpPr>
          <p:spPr bwMode="auto">
            <a:xfrm>
              <a:off x="3312" y="2736"/>
              <a:ext cx="192" cy="0"/>
            </a:xfrm>
            <a:prstGeom prst="line">
              <a:avLst/>
            </a:prstGeom>
            <a:noFill/>
            <a:ln w="5715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33912" name="AutoShape 33"/>
            <p:cNvSpPr>
              <a:spLocks noChangeAspect="1" noChangeArrowheads="1"/>
            </p:cNvSpPr>
            <p:nvPr/>
          </p:nvSpPr>
          <p:spPr bwMode="auto">
            <a:xfrm>
              <a:off x="2304" y="3024"/>
              <a:ext cx="336" cy="336"/>
            </a:xfrm>
            <a:prstGeom prst="octagon">
              <a:avLst>
                <a:gd name="adj" fmla="val 29287"/>
              </a:avLst>
            </a:prstGeom>
            <a:solidFill>
              <a:schemeClr val="bg2"/>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endParaRPr lang="cs-CZ" altLang="cs-CZ"/>
            </a:p>
          </p:txBody>
        </p:sp>
        <p:sp>
          <p:nvSpPr>
            <p:cNvPr id="33913" name="AutoShape 34"/>
            <p:cNvSpPr>
              <a:spLocks noChangeAspect="1" noChangeArrowheads="1"/>
            </p:cNvSpPr>
            <p:nvPr/>
          </p:nvSpPr>
          <p:spPr bwMode="auto">
            <a:xfrm>
              <a:off x="2976" y="3024"/>
              <a:ext cx="336" cy="336"/>
            </a:xfrm>
            <a:prstGeom prst="octagon">
              <a:avLst>
                <a:gd name="adj" fmla="val 29287"/>
              </a:avLst>
            </a:prstGeom>
            <a:solidFill>
              <a:schemeClr val="bg2"/>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endParaRPr lang="cs-CZ" altLang="cs-CZ"/>
            </a:p>
          </p:txBody>
        </p:sp>
      </p:grpSp>
      <p:grpSp>
        <p:nvGrpSpPr>
          <p:cNvPr id="180259" name="Group 35"/>
          <p:cNvGrpSpPr>
            <a:grpSpLocks/>
          </p:cNvGrpSpPr>
          <p:nvPr/>
        </p:nvGrpSpPr>
        <p:grpSpPr bwMode="auto">
          <a:xfrm>
            <a:off x="457200" y="3783013"/>
            <a:ext cx="8291513" cy="2184400"/>
            <a:chOff x="288" y="2201"/>
            <a:chExt cx="5223" cy="1376"/>
          </a:xfrm>
        </p:grpSpPr>
        <p:grpSp>
          <p:nvGrpSpPr>
            <p:cNvPr id="33828" name="Group 36"/>
            <p:cNvGrpSpPr>
              <a:grpSpLocks/>
            </p:cNvGrpSpPr>
            <p:nvPr/>
          </p:nvGrpSpPr>
          <p:grpSpPr bwMode="auto">
            <a:xfrm>
              <a:off x="288" y="2249"/>
              <a:ext cx="2166" cy="1328"/>
              <a:chOff x="288" y="2474"/>
              <a:chExt cx="2166" cy="1328"/>
            </a:xfrm>
          </p:grpSpPr>
          <p:sp>
            <p:nvSpPr>
              <p:cNvPr id="33856" name="AutoShape 37"/>
              <p:cNvSpPr>
                <a:spLocks noChangeAspect="1" noChangeArrowheads="1"/>
              </p:cNvSpPr>
              <p:nvPr/>
            </p:nvSpPr>
            <p:spPr bwMode="auto">
              <a:xfrm>
                <a:off x="1276" y="2727"/>
                <a:ext cx="201" cy="202"/>
              </a:xfrm>
              <a:prstGeom prst="octagon">
                <a:avLst>
                  <a:gd name="adj" fmla="val 29287"/>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endParaRPr lang="cs-CZ" altLang="cs-CZ"/>
              </a:p>
            </p:txBody>
          </p:sp>
          <p:sp>
            <p:nvSpPr>
              <p:cNvPr id="33857" name="AutoShape 38"/>
              <p:cNvSpPr>
                <a:spLocks noChangeAspect="1" noChangeArrowheads="1"/>
              </p:cNvSpPr>
              <p:nvPr/>
            </p:nvSpPr>
            <p:spPr bwMode="auto">
              <a:xfrm>
                <a:off x="1564" y="3015"/>
                <a:ext cx="201" cy="202"/>
              </a:xfrm>
              <a:prstGeom prst="octagon">
                <a:avLst>
                  <a:gd name="adj" fmla="val 29287"/>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endParaRPr lang="cs-CZ" altLang="cs-CZ"/>
              </a:p>
            </p:txBody>
          </p:sp>
          <p:sp>
            <p:nvSpPr>
              <p:cNvPr id="33858" name="AutoShape 39"/>
              <p:cNvSpPr>
                <a:spLocks noChangeAspect="1" noChangeArrowheads="1"/>
              </p:cNvSpPr>
              <p:nvPr/>
            </p:nvSpPr>
            <p:spPr bwMode="auto">
              <a:xfrm>
                <a:off x="1276" y="3015"/>
                <a:ext cx="201" cy="202"/>
              </a:xfrm>
              <a:prstGeom prst="octagon">
                <a:avLst>
                  <a:gd name="adj" fmla="val 29287"/>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endParaRPr lang="cs-CZ" altLang="cs-CZ"/>
              </a:p>
            </p:txBody>
          </p:sp>
          <p:sp>
            <p:nvSpPr>
              <p:cNvPr id="33859" name="Line 40"/>
              <p:cNvSpPr>
                <a:spLocks noChangeAspect="1" noChangeShapeType="1"/>
              </p:cNvSpPr>
              <p:nvPr/>
            </p:nvSpPr>
            <p:spPr bwMode="auto">
              <a:xfrm>
                <a:off x="1477" y="3131"/>
                <a:ext cx="115" cy="0"/>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33860" name="AutoShape 41"/>
              <p:cNvSpPr>
                <a:spLocks noChangeAspect="1" noChangeArrowheads="1"/>
              </p:cNvSpPr>
              <p:nvPr/>
            </p:nvSpPr>
            <p:spPr bwMode="auto">
              <a:xfrm>
                <a:off x="1564" y="3303"/>
                <a:ext cx="201" cy="202"/>
              </a:xfrm>
              <a:prstGeom prst="octagon">
                <a:avLst>
                  <a:gd name="adj" fmla="val 29287"/>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endParaRPr lang="cs-CZ" altLang="cs-CZ"/>
              </a:p>
            </p:txBody>
          </p:sp>
          <p:sp>
            <p:nvSpPr>
              <p:cNvPr id="33861" name="AutoShape 42"/>
              <p:cNvSpPr>
                <a:spLocks noChangeAspect="1" noChangeArrowheads="1"/>
              </p:cNvSpPr>
              <p:nvPr/>
            </p:nvSpPr>
            <p:spPr bwMode="auto">
              <a:xfrm>
                <a:off x="1276" y="3303"/>
                <a:ext cx="201" cy="202"/>
              </a:xfrm>
              <a:prstGeom prst="octagon">
                <a:avLst>
                  <a:gd name="adj" fmla="val 29287"/>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endParaRPr lang="cs-CZ" altLang="cs-CZ"/>
              </a:p>
            </p:txBody>
          </p:sp>
          <p:sp>
            <p:nvSpPr>
              <p:cNvPr id="33862" name="AutoShape 43"/>
              <p:cNvSpPr>
                <a:spLocks noChangeAspect="1" noChangeArrowheads="1"/>
              </p:cNvSpPr>
              <p:nvPr/>
            </p:nvSpPr>
            <p:spPr bwMode="auto">
              <a:xfrm>
                <a:off x="1852" y="3303"/>
                <a:ext cx="201" cy="202"/>
              </a:xfrm>
              <a:prstGeom prst="octagon">
                <a:avLst>
                  <a:gd name="adj" fmla="val 29287"/>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endParaRPr lang="cs-CZ" altLang="cs-CZ"/>
              </a:p>
            </p:txBody>
          </p:sp>
          <p:sp>
            <p:nvSpPr>
              <p:cNvPr id="33863" name="Line 44"/>
              <p:cNvSpPr>
                <a:spLocks noChangeAspect="1" noChangeShapeType="1"/>
              </p:cNvSpPr>
              <p:nvPr/>
            </p:nvSpPr>
            <p:spPr bwMode="auto">
              <a:xfrm>
                <a:off x="1477" y="3418"/>
                <a:ext cx="115" cy="1"/>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33864" name="Line 45"/>
              <p:cNvSpPr>
                <a:spLocks noChangeAspect="1" noChangeShapeType="1"/>
              </p:cNvSpPr>
              <p:nvPr/>
            </p:nvSpPr>
            <p:spPr bwMode="auto">
              <a:xfrm>
                <a:off x="1736" y="3418"/>
                <a:ext cx="116" cy="1"/>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33865" name="AutoShape 46"/>
              <p:cNvSpPr>
                <a:spLocks noChangeAspect="1" noChangeArrowheads="1"/>
              </p:cNvSpPr>
              <p:nvPr/>
            </p:nvSpPr>
            <p:spPr bwMode="auto">
              <a:xfrm>
                <a:off x="1564" y="3591"/>
                <a:ext cx="201" cy="202"/>
              </a:xfrm>
              <a:prstGeom prst="octagon">
                <a:avLst>
                  <a:gd name="adj" fmla="val 29287"/>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endParaRPr lang="cs-CZ" altLang="cs-CZ"/>
              </a:p>
            </p:txBody>
          </p:sp>
          <p:sp>
            <p:nvSpPr>
              <p:cNvPr id="33866" name="AutoShape 47"/>
              <p:cNvSpPr>
                <a:spLocks noChangeAspect="1" noChangeArrowheads="1"/>
              </p:cNvSpPr>
              <p:nvPr/>
            </p:nvSpPr>
            <p:spPr bwMode="auto">
              <a:xfrm>
                <a:off x="1276" y="3591"/>
                <a:ext cx="201" cy="202"/>
              </a:xfrm>
              <a:prstGeom prst="octagon">
                <a:avLst>
                  <a:gd name="adj" fmla="val 29287"/>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endParaRPr lang="cs-CZ" altLang="cs-CZ"/>
              </a:p>
            </p:txBody>
          </p:sp>
          <p:sp>
            <p:nvSpPr>
              <p:cNvPr id="33867" name="AutoShape 48"/>
              <p:cNvSpPr>
                <a:spLocks noChangeAspect="1" noChangeArrowheads="1"/>
              </p:cNvSpPr>
              <p:nvPr/>
            </p:nvSpPr>
            <p:spPr bwMode="auto">
              <a:xfrm>
                <a:off x="1852" y="3591"/>
                <a:ext cx="201" cy="202"/>
              </a:xfrm>
              <a:prstGeom prst="octagon">
                <a:avLst>
                  <a:gd name="adj" fmla="val 29287"/>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endParaRPr lang="cs-CZ" altLang="cs-CZ"/>
              </a:p>
            </p:txBody>
          </p:sp>
          <p:sp>
            <p:nvSpPr>
              <p:cNvPr id="33868" name="AutoShape 49"/>
              <p:cNvSpPr>
                <a:spLocks noChangeAspect="1" noChangeArrowheads="1"/>
              </p:cNvSpPr>
              <p:nvPr/>
            </p:nvSpPr>
            <p:spPr bwMode="auto">
              <a:xfrm>
                <a:off x="2140" y="3591"/>
                <a:ext cx="201" cy="202"/>
              </a:xfrm>
              <a:prstGeom prst="octagon">
                <a:avLst>
                  <a:gd name="adj" fmla="val 29287"/>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endParaRPr lang="cs-CZ" altLang="cs-CZ"/>
              </a:p>
            </p:txBody>
          </p:sp>
          <p:sp>
            <p:nvSpPr>
              <p:cNvPr id="33869" name="Line 50"/>
              <p:cNvSpPr>
                <a:spLocks noChangeAspect="1" noChangeShapeType="1"/>
              </p:cNvSpPr>
              <p:nvPr/>
            </p:nvSpPr>
            <p:spPr bwMode="auto">
              <a:xfrm>
                <a:off x="1477" y="3706"/>
                <a:ext cx="115" cy="1"/>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33870" name="Line 51"/>
              <p:cNvSpPr>
                <a:spLocks noChangeAspect="1" noChangeShapeType="1"/>
              </p:cNvSpPr>
              <p:nvPr/>
            </p:nvSpPr>
            <p:spPr bwMode="auto">
              <a:xfrm>
                <a:off x="1736" y="3706"/>
                <a:ext cx="116" cy="1"/>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33871" name="Line 52"/>
              <p:cNvSpPr>
                <a:spLocks noChangeAspect="1" noChangeShapeType="1"/>
              </p:cNvSpPr>
              <p:nvPr/>
            </p:nvSpPr>
            <p:spPr bwMode="auto">
              <a:xfrm>
                <a:off x="2024" y="3706"/>
                <a:ext cx="116" cy="1"/>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33872" name="Text Box 53"/>
              <p:cNvSpPr txBox="1">
                <a:spLocks noChangeAspect="1" noChangeArrowheads="1"/>
              </p:cNvSpPr>
              <p:nvPr/>
            </p:nvSpPr>
            <p:spPr bwMode="auto">
              <a:xfrm>
                <a:off x="1425" y="2580"/>
                <a:ext cx="207"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en-US" altLang="cs-CZ" sz="2000">
                    <a:latin typeface="Times New Roman" panose="02020603050405020304" pitchFamily="18" charset="0"/>
                  </a:rPr>
                  <a:t>+</a:t>
                </a:r>
                <a:endParaRPr lang="cs-CZ" altLang="cs-CZ" sz="2000">
                  <a:latin typeface="Times New Roman" panose="02020603050405020304" pitchFamily="18" charset="0"/>
                </a:endParaRPr>
              </a:p>
            </p:txBody>
          </p:sp>
          <p:sp>
            <p:nvSpPr>
              <p:cNvPr id="33873" name="Text Box 54"/>
              <p:cNvSpPr txBox="1">
                <a:spLocks noChangeAspect="1" noChangeArrowheads="1"/>
              </p:cNvSpPr>
              <p:nvPr/>
            </p:nvSpPr>
            <p:spPr bwMode="auto">
              <a:xfrm>
                <a:off x="1703" y="2870"/>
                <a:ext cx="207"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en-US" altLang="cs-CZ" sz="2000">
                    <a:latin typeface="Times New Roman" panose="02020603050405020304" pitchFamily="18" charset="0"/>
                  </a:rPr>
                  <a:t>+</a:t>
                </a:r>
                <a:endParaRPr lang="cs-CZ" altLang="cs-CZ" sz="2000">
                  <a:latin typeface="Times New Roman" panose="02020603050405020304" pitchFamily="18" charset="0"/>
                </a:endParaRPr>
              </a:p>
            </p:txBody>
          </p:sp>
          <p:sp>
            <p:nvSpPr>
              <p:cNvPr id="33874" name="Text Box 55"/>
              <p:cNvSpPr txBox="1">
                <a:spLocks noChangeAspect="1" noChangeArrowheads="1"/>
              </p:cNvSpPr>
              <p:nvPr/>
            </p:nvSpPr>
            <p:spPr bwMode="auto">
              <a:xfrm>
                <a:off x="1975" y="3148"/>
                <a:ext cx="207"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en-US" altLang="cs-CZ" sz="2000">
                    <a:latin typeface="Times New Roman" panose="02020603050405020304" pitchFamily="18" charset="0"/>
                  </a:rPr>
                  <a:t>+</a:t>
                </a:r>
                <a:endParaRPr lang="cs-CZ" altLang="cs-CZ" sz="2000">
                  <a:latin typeface="Times New Roman" panose="02020603050405020304" pitchFamily="18" charset="0"/>
                </a:endParaRPr>
              </a:p>
            </p:txBody>
          </p:sp>
          <p:sp>
            <p:nvSpPr>
              <p:cNvPr id="33875" name="Text Box 56"/>
              <p:cNvSpPr txBox="1">
                <a:spLocks noChangeAspect="1" noChangeArrowheads="1"/>
              </p:cNvSpPr>
              <p:nvPr/>
            </p:nvSpPr>
            <p:spPr bwMode="auto">
              <a:xfrm>
                <a:off x="2247" y="3426"/>
                <a:ext cx="207"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en-US" altLang="cs-CZ" sz="2000">
                    <a:latin typeface="Times New Roman" panose="02020603050405020304" pitchFamily="18" charset="0"/>
                  </a:rPr>
                  <a:t>+</a:t>
                </a:r>
                <a:endParaRPr lang="cs-CZ" altLang="cs-CZ" sz="2000">
                  <a:latin typeface="Times New Roman" panose="02020603050405020304" pitchFamily="18" charset="0"/>
                </a:endParaRPr>
              </a:p>
            </p:txBody>
          </p:sp>
          <p:grpSp>
            <p:nvGrpSpPr>
              <p:cNvPr id="33876" name="Group 57"/>
              <p:cNvGrpSpPr>
                <a:grpSpLocks/>
              </p:cNvGrpSpPr>
              <p:nvPr/>
            </p:nvGrpSpPr>
            <p:grpSpPr bwMode="auto">
              <a:xfrm>
                <a:off x="288" y="2474"/>
                <a:ext cx="1005" cy="1328"/>
                <a:chOff x="288" y="2474"/>
                <a:chExt cx="1005" cy="1328"/>
              </a:xfrm>
            </p:grpSpPr>
            <p:sp>
              <p:nvSpPr>
                <p:cNvPr id="33877" name="Text Box 58"/>
                <p:cNvSpPr txBox="1">
                  <a:spLocks noChangeAspect="1" noChangeArrowheads="1"/>
                </p:cNvSpPr>
                <p:nvPr/>
              </p:nvSpPr>
              <p:spPr bwMode="auto">
                <a:xfrm>
                  <a:off x="930" y="2704"/>
                  <a:ext cx="363"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en-US" altLang="cs-CZ" sz="2000" b="0">
                      <a:solidFill>
                        <a:srgbClr val="FF0000"/>
                      </a:solidFill>
                      <a:latin typeface="Times New Roman" panose="02020603050405020304" pitchFamily="18" charset="0"/>
                    </a:rPr>
                    <a:t>b</a:t>
                  </a:r>
                  <a:r>
                    <a:rPr lang="en-US" altLang="cs-CZ" sz="2000" b="0" baseline="-25000">
                      <a:solidFill>
                        <a:srgbClr val="FF0000"/>
                      </a:solidFill>
                      <a:latin typeface="Times New Roman" panose="02020603050405020304" pitchFamily="18" charset="0"/>
                    </a:rPr>
                    <a:t>1</a:t>
                  </a:r>
                  <a:endParaRPr lang="cs-CZ" altLang="cs-CZ" sz="2000" b="0" baseline="-25000">
                    <a:solidFill>
                      <a:srgbClr val="FF0000"/>
                    </a:solidFill>
                    <a:latin typeface="Times New Roman" panose="02020603050405020304" pitchFamily="18" charset="0"/>
                  </a:endParaRPr>
                </a:p>
              </p:txBody>
            </p:sp>
            <p:sp>
              <p:nvSpPr>
                <p:cNvPr id="33878" name="Text Box 59"/>
                <p:cNvSpPr txBox="1">
                  <a:spLocks noChangeAspect="1" noChangeArrowheads="1"/>
                </p:cNvSpPr>
                <p:nvPr/>
              </p:nvSpPr>
              <p:spPr bwMode="auto">
                <a:xfrm>
                  <a:off x="936" y="2989"/>
                  <a:ext cx="266"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en-US" altLang="cs-CZ" sz="2000" b="0">
                      <a:solidFill>
                        <a:srgbClr val="FF0000"/>
                      </a:solidFill>
                      <a:latin typeface="Times New Roman" panose="02020603050405020304" pitchFamily="18" charset="0"/>
                    </a:rPr>
                    <a:t>b</a:t>
                  </a:r>
                  <a:r>
                    <a:rPr lang="en-US" altLang="cs-CZ" sz="2000" b="0" baseline="-25000">
                      <a:solidFill>
                        <a:srgbClr val="FF0000"/>
                      </a:solidFill>
                      <a:latin typeface="Times New Roman" panose="02020603050405020304" pitchFamily="18" charset="0"/>
                    </a:rPr>
                    <a:t>2</a:t>
                  </a:r>
                  <a:endParaRPr lang="cs-CZ" altLang="cs-CZ" sz="2000" b="0" baseline="-25000">
                    <a:solidFill>
                      <a:srgbClr val="FF0000"/>
                    </a:solidFill>
                    <a:latin typeface="Times New Roman" panose="02020603050405020304" pitchFamily="18" charset="0"/>
                  </a:endParaRPr>
                </a:p>
              </p:txBody>
            </p:sp>
            <p:sp>
              <p:nvSpPr>
                <p:cNvPr id="33879" name="Text Box 60"/>
                <p:cNvSpPr txBox="1">
                  <a:spLocks noChangeAspect="1" noChangeArrowheads="1"/>
                </p:cNvSpPr>
                <p:nvPr/>
              </p:nvSpPr>
              <p:spPr bwMode="auto">
                <a:xfrm>
                  <a:off x="936" y="3283"/>
                  <a:ext cx="248"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en-US" altLang="cs-CZ" sz="2000" b="0">
                      <a:solidFill>
                        <a:srgbClr val="FF0000"/>
                      </a:solidFill>
                      <a:latin typeface="Times New Roman" panose="02020603050405020304" pitchFamily="18" charset="0"/>
                    </a:rPr>
                    <a:t>b</a:t>
                  </a:r>
                  <a:r>
                    <a:rPr lang="en-US" altLang="cs-CZ" sz="2000" b="0" baseline="-25000">
                      <a:solidFill>
                        <a:srgbClr val="FF0000"/>
                      </a:solidFill>
                      <a:latin typeface="Times New Roman" panose="02020603050405020304" pitchFamily="18" charset="0"/>
                    </a:rPr>
                    <a:t>3</a:t>
                  </a:r>
                  <a:endParaRPr lang="cs-CZ" altLang="cs-CZ" sz="2000" b="0" baseline="-25000">
                    <a:solidFill>
                      <a:srgbClr val="FF0000"/>
                    </a:solidFill>
                    <a:latin typeface="Times New Roman" panose="02020603050405020304" pitchFamily="18" charset="0"/>
                  </a:endParaRPr>
                </a:p>
              </p:txBody>
            </p:sp>
            <p:sp>
              <p:nvSpPr>
                <p:cNvPr id="33880" name="Text Box 61"/>
                <p:cNvSpPr txBox="1">
                  <a:spLocks noChangeAspect="1" noChangeArrowheads="1"/>
                </p:cNvSpPr>
                <p:nvPr/>
              </p:nvSpPr>
              <p:spPr bwMode="auto">
                <a:xfrm>
                  <a:off x="936" y="3552"/>
                  <a:ext cx="357"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en-US" altLang="cs-CZ" sz="2000" b="0">
                      <a:solidFill>
                        <a:srgbClr val="FF0000"/>
                      </a:solidFill>
                      <a:latin typeface="Times New Roman" panose="02020603050405020304" pitchFamily="18" charset="0"/>
                    </a:rPr>
                    <a:t>b</a:t>
                  </a:r>
                  <a:r>
                    <a:rPr lang="en-US" altLang="cs-CZ" sz="2000" b="0" baseline="-25000">
                      <a:solidFill>
                        <a:srgbClr val="FF0000"/>
                      </a:solidFill>
                      <a:latin typeface="Times New Roman" panose="02020603050405020304" pitchFamily="18" charset="0"/>
                    </a:rPr>
                    <a:t>4</a:t>
                  </a:r>
                  <a:endParaRPr lang="cs-CZ" altLang="cs-CZ" sz="2000" b="0" baseline="-25000">
                    <a:solidFill>
                      <a:srgbClr val="FF0000"/>
                    </a:solidFill>
                    <a:latin typeface="Times New Roman" panose="02020603050405020304" pitchFamily="18" charset="0"/>
                  </a:endParaRPr>
                </a:p>
              </p:txBody>
            </p:sp>
            <p:sp>
              <p:nvSpPr>
                <p:cNvPr id="33881" name="Text Box 62"/>
                <p:cNvSpPr txBox="1">
                  <a:spLocks noChangeAspect="1" noChangeArrowheads="1"/>
                </p:cNvSpPr>
                <p:nvPr/>
              </p:nvSpPr>
              <p:spPr bwMode="auto">
                <a:xfrm>
                  <a:off x="288" y="2474"/>
                  <a:ext cx="870"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cs-CZ" altLang="cs-CZ" sz="2000">
                      <a:solidFill>
                        <a:srgbClr val="FF0000"/>
                      </a:solidFill>
                      <a:latin typeface="Times New Roman" panose="02020603050405020304" pitchFamily="18" charset="0"/>
                    </a:rPr>
                    <a:t>b- ion serie</a:t>
                  </a:r>
                  <a:endParaRPr lang="en-US" altLang="cs-CZ" sz="2000">
                    <a:solidFill>
                      <a:srgbClr val="FF0000"/>
                    </a:solidFill>
                    <a:latin typeface="Times New Roman" panose="02020603050405020304" pitchFamily="18" charset="0"/>
                  </a:endParaRPr>
                </a:p>
              </p:txBody>
            </p:sp>
          </p:grpSp>
        </p:grpSp>
        <p:grpSp>
          <p:nvGrpSpPr>
            <p:cNvPr id="33829" name="Group 63"/>
            <p:cNvGrpSpPr>
              <a:grpSpLocks/>
            </p:cNvGrpSpPr>
            <p:nvPr/>
          </p:nvGrpSpPr>
          <p:grpSpPr bwMode="auto">
            <a:xfrm>
              <a:off x="3515" y="2201"/>
              <a:ext cx="1996" cy="1351"/>
              <a:chOff x="3515" y="2201"/>
              <a:chExt cx="1996" cy="1351"/>
            </a:xfrm>
          </p:grpSpPr>
          <p:grpSp>
            <p:nvGrpSpPr>
              <p:cNvPr id="33830" name="Group 64"/>
              <p:cNvGrpSpPr>
                <a:grpSpLocks/>
              </p:cNvGrpSpPr>
              <p:nvPr/>
            </p:nvGrpSpPr>
            <p:grpSpPr bwMode="auto">
              <a:xfrm>
                <a:off x="3515" y="2353"/>
                <a:ext cx="1588" cy="1199"/>
                <a:chOff x="3424" y="2578"/>
                <a:chExt cx="1588" cy="1199"/>
              </a:xfrm>
            </p:grpSpPr>
            <p:sp>
              <p:nvSpPr>
                <p:cNvPr id="33832" name="AutoShape 65"/>
                <p:cNvSpPr>
                  <a:spLocks noChangeAspect="1" noChangeArrowheads="1"/>
                </p:cNvSpPr>
                <p:nvPr/>
              </p:nvSpPr>
              <p:spPr bwMode="auto">
                <a:xfrm>
                  <a:off x="4367" y="2711"/>
                  <a:ext cx="201" cy="202"/>
                </a:xfrm>
                <a:prstGeom prst="octagon">
                  <a:avLst>
                    <a:gd name="adj" fmla="val 29287"/>
                  </a:avLst>
                </a:prstGeom>
                <a:solidFill>
                  <a:schemeClr val="accent2"/>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endParaRPr lang="cs-CZ" altLang="cs-CZ"/>
                </a:p>
              </p:txBody>
            </p:sp>
            <p:sp>
              <p:nvSpPr>
                <p:cNvPr id="33833" name="AutoShape 66"/>
                <p:cNvSpPr>
                  <a:spLocks noChangeAspect="1" noChangeArrowheads="1"/>
                </p:cNvSpPr>
                <p:nvPr/>
              </p:nvSpPr>
              <p:spPr bwMode="auto">
                <a:xfrm>
                  <a:off x="4395" y="2999"/>
                  <a:ext cx="202" cy="202"/>
                </a:xfrm>
                <a:prstGeom prst="octagon">
                  <a:avLst>
                    <a:gd name="adj" fmla="val 29287"/>
                  </a:avLst>
                </a:prstGeom>
                <a:solidFill>
                  <a:schemeClr val="accent2"/>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endParaRPr lang="cs-CZ" altLang="cs-CZ"/>
                </a:p>
              </p:txBody>
            </p:sp>
            <p:sp>
              <p:nvSpPr>
                <p:cNvPr id="33834" name="AutoShape 67"/>
                <p:cNvSpPr>
                  <a:spLocks noChangeAspect="1" noChangeArrowheads="1"/>
                </p:cNvSpPr>
                <p:nvPr/>
              </p:nvSpPr>
              <p:spPr bwMode="auto">
                <a:xfrm>
                  <a:off x="4107" y="2999"/>
                  <a:ext cx="202" cy="202"/>
                </a:xfrm>
                <a:prstGeom prst="octagon">
                  <a:avLst>
                    <a:gd name="adj" fmla="val 29287"/>
                  </a:avLst>
                </a:prstGeom>
                <a:solidFill>
                  <a:schemeClr val="accent2"/>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endParaRPr lang="cs-CZ" altLang="cs-CZ"/>
                </a:p>
              </p:txBody>
            </p:sp>
            <p:sp>
              <p:nvSpPr>
                <p:cNvPr id="33835" name="Line 68"/>
                <p:cNvSpPr>
                  <a:spLocks noChangeAspect="1" noChangeShapeType="1"/>
                </p:cNvSpPr>
                <p:nvPr/>
              </p:nvSpPr>
              <p:spPr bwMode="auto">
                <a:xfrm>
                  <a:off x="4309" y="3115"/>
                  <a:ext cx="115" cy="0"/>
                </a:xfrm>
                <a:prstGeom prst="line">
                  <a:avLst/>
                </a:prstGeom>
                <a:noFill/>
                <a:ln w="5715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33836" name="AutoShape 69"/>
                <p:cNvSpPr>
                  <a:spLocks noChangeAspect="1" noChangeArrowheads="1"/>
                </p:cNvSpPr>
                <p:nvPr/>
              </p:nvSpPr>
              <p:spPr bwMode="auto">
                <a:xfrm>
                  <a:off x="4107" y="3287"/>
                  <a:ext cx="202" cy="202"/>
                </a:xfrm>
                <a:prstGeom prst="octagon">
                  <a:avLst>
                    <a:gd name="adj" fmla="val 29287"/>
                  </a:avLst>
                </a:prstGeom>
                <a:solidFill>
                  <a:schemeClr val="accent2"/>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endParaRPr lang="cs-CZ" altLang="cs-CZ"/>
                </a:p>
              </p:txBody>
            </p:sp>
            <p:sp>
              <p:nvSpPr>
                <p:cNvPr id="33837" name="AutoShape 70"/>
                <p:cNvSpPr>
                  <a:spLocks noChangeAspect="1" noChangeArrowheads="1"/>
                </p:cNvSpPr>
                <p:nvPr/>
              </p:nvSpPr>
              <p:spPr bwMode="auto">
                <a:xfrm>
                  <a:off x="3819" y="3287"/>
                  <a:ext cx="202" cy="202"/>
                </a:xfrm>
                <a:prstGeom prst="octagon">
                  <a:avLst>
                    <a:gd name="adj" fmla="val 29287"/>
                  </a:avLst>
                </a:prstGeom>
                <a:solidFill>
                  <a:schemeClr val="accent2"/>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endParaRPr lang="cs-CZ" altLang="cs-CZ"/>
                </a:p>
              </p:txBody>
            </p:sp>
            <p:sp>
              <p:nvSpPr>
                <p:cNvPr id="33838" name="AutoShape 71"/>
                <p:cNvSpPr>
                  <a:spLocks noChangeAspect="1" noChangeArrowheads="1"/>
                </p:cNvSpPr>
                <p:nvPr/>
              </p:nvSpPr>
              <p:spPr bwMode="auto">
                <a:xfrm>
                  <a:off x="4395" y="3287"/>
                  <a:ext cx="202" cy="202"/>
                </a:xfrm>
                <a:prstGeom prst="octagon">
                  <a:avLst>
                    <a:gd name="adj" fmla="val 29287"/>
                  </a:avLst>
                </a:prstGeom>
                <a:solidFill>
                  <a:schemeClr val="accent2"/>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endParaRPr lang="cs-CZ" altLang="cs-CZ"/>
                </a:p>
              </p:txBody>
            </p:sp>
            <p:sp>
              <p:nvSpPr>
                <p:cNvPr id="33839" name="Line 72"/>
                <p:cNvSpPr>
                  <a:spLocks noChangeAspect="1" noChangeShapeType="1"/>
                </p:cNvSpPr>
                <p:nvPr/>
              </p:nvSpPr>
              <p:spPr bwMode="auto">
                <a:xfrm>
                  <a:off x="4021" y="3402"/>
                  <a:ext cx="115" cy="0"/>
                </a:xfrm>
                <a:prstGeom prst="line">
                  <a:avLst/>
                </a:prstGeom>
                <a:noFill/>
                <a:ln w="5715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33840" name="Line 73"/>
                <p:cNvSpPr>
                  <a:spLocks noChangeAspect="1" noChangeShapeType="1"/>
                </p:cNvSpPr>
                <p:nvPr/>
              </p:nvSpPr>
              <p:spPr bwMode="auto">
                <a:xfrm>
                  <a:off x="4280" y="3402"/>
                  <a:ext cx="115" cy="0"/>
                </a:xfrm>
                <a:prstGeom prst="line">
                  <a:avLst/>
                </a:prstGeom>
                <a:noFill/>
                <a:ln w="5715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33841" name="AutoShape 74"/>
                <p:cNvSpPr>
                  <a:spLocks noChangeAspect="1" noChangeArrowheads="1"/>
                </p:cNvSpPr>
                <p:nvPr/>
              </p:nvSpPr>
              <p:spPr bwMode="auto">
                <a:xfrm>
                  <a:off x="3829" y="3575"/>
                  <a:ext cx="202" cy="202"/>
                </a:xfrm>
                <a:prstGeom prst="octagon">
                  <a:avLst>
                    <a:gd name="adj" fmla="val 29287"/>
                  </a:avLst>
                </a:prstGeom>
                <a:solidFill>
                  <a:schemeClr val="accent2"/>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endParaRPr lang="cs-CZ" altLang="cs-CZ"/>
                </a:p>
              </p:txBody>
            </p:sp>
            <p:sp>
              <p:nvSpPr>
                <p:cNvPr id="33842" name="AutoShape 75"/>
                <p:cNvSpPr>
                  <a:spLocks noChangeAspect="1" noChangeArrowheads="1"/>
                </p:cNvSpPr>
                <p:nvPr/>
              </p:nvSpPr>
              <p:spPr bwMode="auto">
                <a:xfrm>
                  <a:off x="3541" y="3575"/>
                  <a:ext cx="202" cy="202"/>
                </a:xfrm>
                <a:prstGeom prst="octagon">
                  <a:avLst>
                    <a:gd name="adj" fmla="val 29287"/>
                  </a:avLst>
                </a:prstGeom>
                <a:solidFill>
                  <a:schemeClr val="accent2"/>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endParaRPr lang="cs-CZ" altLang="cs-CZ"/>
                </a:p>
              </p:txBody>
            </p:sp>
            <p:sp>
              <p:nvSpPr>
                <p:cNvPr id="33843" name="AutoShape 76"/>
                <p:cNvSpPr>
                  <a:spLocks noChangeAspect="1" noChangeArrowheads="1"/>
                </p:cNvSpPr>
                <p:nvPr/>
              </p:nvSpPr>
              <p:spPr bwMode="auto">
                <a:xfrm>
                  <a:off x="4117" y="3575"/>
                  <a:ext cx="202" cy="202"/>
                </a:xfrm>
                <a:prstGeom prst="octagon">
                  <a:avLst>
                    <a:gd name="adj" fmla="val 29287"/>
                  </a:avLst>
                </a:prstGeom>
                <a:solidFill>
                  <a:schemeClr val="accent2"/>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endParaRPr lang="cs-CZ" altLang="cs-CZ"/>
                </a:p>
              </p:txBody>
            </p:sp>
            <p:sp>
              <p:nvSpPr>
                <p:cNvPr id="33844" name="AutoShape 77"/>
                <p:cNvSpPr>
                  <a:spLocks noChangeAspect="1" noChangeArrowheads="1"/>
                </p:cNvSpPr>
                <p:nvPr/>
              </p:nvSpPr>
              <p:spPr bwMode="auto">
                <a:xfrm>
                  <a:off x="4405" y="3575"/>
                  <a:ext cx="202" cy="202"/>
                </a:xfrm>
                <a:prstGeom prst="octagon">
                  <a:avLst>
                    <a:gd name="adj" fmla="val 29287"/>
                  </a:avLst>
                </a:prstGeom>
                <a:solidFill>
                  <a:schemeClr val="accent2"/>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endParaRPr lang="cs-CZ" altLang="cs-CZ"/>
                </a:p>
              </p:txBody>
            </p:sp>
            <p:sp>
              <p:nvSpPr>
                <p:cNvPr id="33845" name="Line 78"/>
                <p:cNvSpPr>
                  <a:spLocks noChangeAspect="1" noChangeShapeType="1"/>
                </p:cNvSpPr>
                <p:nvPr/>
              </p:nvSpPr>
              <p:spPr bwMode="auto">
                <a:xfrm>
                  <a:off x="3743" y="3690"/>
                  <a:ext cx="115" cy="0"/>
                </a:xfrm>
                <a:prstGeom prst="line">
                  <a:avLst/>
                </a:prstGeom>
                <a:noFill/>
                <a:ln w="5715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33846" name="Line 79"/>
                <p:cNvSpPr>
                  <a:spLocks noChangeAspect="1" noChangeShapeType="1"/>
                </p:cNvSpPr>
                <p:nvPr/>
              </p:nvSpPr>
              <p:spPr bwMode="auto">
                <a:xfrm>
                  <a:off x="4002" y="3690"/>
                  <a:ext cx="115" cy="0"/>
                </a:xfrm>
                <a:prstGeom prst="line">
                  <a:avLst/>
                </a:prstGeom>
                <a:noFill/>
                <a:ln w="5715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33847" name="Line 80"/>
                <p:cNvSpPr>
                  <a:spLocks noChangeAspect="1" noChangeShapeType="1"/>
                </p:cNvSpPr>
                <p:nvPr/>
              </p:nvSpPr>
              <p:spPr bwMode="auto">
                <a:xfrm>
                  <a:off x="4290" y="3690"/>
                  <a:ext cx="115" cy="0"/>
                </a:xfrm>
                <a:prstGeom prst="line">
                  <a:avLst/>
                </a:prstGeom>
                <a:noFill/>
                <a:ln w="5715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33848" name="Text Box 81"/>
                <p:cNvSpPr txBox="1">
                  <a:spLocks noChangeAspect="1" noChangeArrowheads="1"/>
                </p:cNvSpPr>
                <p:nvPr/>
              </p:nvSpPr>
              <p:spPr bwMode="auto">
                <a:xfrm>
                  <a:off x="4207" y="2578"/>
                  <a:ext cx="207" cy="250"/>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en-US" altLang="cs-CZ" sz="2000">
                      <a:latin typeface="Times New Roman" panose="02020603050405020304" pitchFamily="18" charset="0"/>
                    </a:rPr>
                    <a:t>+</a:t>
                  </a:r>
                  <a:endParaRPr lang="cs-CZ" altLang="cs-CZ" sz="2000">
                    <a:latin typeface="Times New Roman" panose="02020603050405020304" pitchFamily="18" charset="0"/>
                  </a:endParaRPr>
                </a:p>
              </p:txBody>
            </p:sp>
            <p:sp>
              <p:nvSpPr>
                <p:cNvPr id="33849" name="Text Box 82"/>
                <p:cNvSpPr txBox="1">
                  <a:spLocks noChangeAspect="1" noChangeArrowheads="1"/>
                </p:cNvSpPr>
                <p:nvPr/>
              </p:nvSpPr>
              <p:spPr bwMode="auto">
                <a:xfrm>
                  <a:off x="3969" y="2863"/>
                  <a:ext cx="207" cy="250"/>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en-US" altLang="cs-CZ" sz="2000">
                      <a:latin typeface="Times New Roman" panose="02020603050405020304" pitchFamily="18" charset="0"/>
                    </a:rPr>
                    <a:t>+</a:t>
                  </a:r>
                  <a:endParaRPr lang="cs-CZ" altLang="cs-CZ" sz="2000">
                    <a:latin typeface="Times New Roman" panose="02020603050405020304" pitchFamily="18" charset="0"/>
                  </a:endParaRPr>
                </a:p>
              </p:txBody>
            </p:sp>
            <p:sp>
              <p:nvSpPr>
                <p:cNvPr id="33850" name="Text Box 83"/>
                <p:cNvSpPr txBox="1">
                  <a:spLocks noChangeAspect="1" noChangeArrowheads="1"/>
                </p:cNvSpPr>
                <p:nvPr/>
              </p:nvSpPr>
              <p:spPr bwMode="auto">
                <a:xfrm>
                  <a:off x="3696" y="3140"/>
                  <a:ext cx="207" cy="250"/>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en-US" altLang="cs-CZ" sz="2000">
                      <a:latin typeface="Times New Roman" panose="02020603050405020304" pitchFamily="18" charset="0"/>
                    </a:rPr>
                    <a:t>+</a:t>
                  </a:r>
                  <a:endParaRPr lang="cs-CZ" altLang="cs-CZ" sz="2000">
                    <a:latin typeface="Times New Roman" panose="02020603050405020304" pitchFamily="18" charset="0"/>
                  </a:endParaRPr>
                </a:p>
              </p:txBody>
            </p:sp>
            <p:sp>
              <p:nvSpPr>
                <p:cNvPr id="33851" name="Text Box 84"/>
                <p:cNvSpPr txBox="1">
                  <a:spLocks noChangeAspect="1" noChangeArrowheads="1"/>
                </p:cNvSpPr>
                <p:nvPr/>
              </p:nvSpPr>
              <p:spPr bwMode="auto">
                <a:xfrm>
                  <a:off x="3424" y="3424"/>
                  <a:ext cx="207" cy="250"/>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en-US" altLang="cs-CZ" sz="2000">
                      <a:latin typeface="Times New Roman" panose="02020603050405020304" pitchFamily="18" charset="0"/>
                    </a:rPr>
                    <a:t>+</a:t>
                  </a:r>
                  <a:endParaRPr lang="cs-CZ" altLang="cs-CZ" sz="2000">
                    <a:latin typeface="Times New Roman" panose="02020603050405020304" pitchFamily="18" charset="0"/>
                  </a:endParaRPr>
                </a:p>
              </p:txBody>
            </p:sp>
            <p:sp>
              <p:nvSpPr>
                <p:cNvPr id="33852" name="Text Box 85"/>
                <p:cNvSpPr txBox="1">
                  <a:spLocks noChangeAspect="1" noChangeArrowheads="1"/>
                </p:cNvSpPr>
                <p:nvPr/>
              </p:nvSpPr>
              <p:spPr bwMode="auto">
                <a:xfrm>
                  <a:off x="4678" y="2681"/>
                  <a:ext cx="334"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en-US" altLang="cs-CZ" sz="2000" b="0">
                      <a:solidFill>
                        <a:schemeClr val="accent2"/>
                      </a:solidFill>
                      <a:latin typeface="Times New Roman" panose="02020603050405020304" pitchFamily="18" charset="0"/>
                    </a:rPr>
                    <a:t>y</a:t>
                  </a:r>
                  <a:r>
                    <a:rPr lang="en-US" altLang="cs-CZ" sz="2000" b="0" baseline="-25000">
                      <a:solidFill>
                        <a:schemeClr val="accent2"/>
                      </a:solidFill>
                      <a:latin typeface="Times New Roman" panose="02020603050405020304" pitchFamily="18" charset="0"/>
                    </a:rPr>
                    <a:t>1</a:t>
                  </a:r>
                  <a:endParaRPr lang="cs-CZ" altLang="cs-CZ" sz="2000" b="0" baseline="-25000">
                    <a:solidFill>
                      <a:schemeClr val="accent2"/>
                    </a:solidFill>
                    <a:latin typeface="Times New Roman" panose="02020603050405020304" pitchFamily="18" charset="0"/>
                  </a:endParaRPr>
                </a:p>
              </p:txBody>
            </p:sp>
            <p:sp>
              <p:nvSpPr>
                <p:cNvPr id="33853" name="Text Box 86"/>
                <p:cNvSpPr txBox="1">
                  <a:spLocks noChangeAspect="1" noChangeArrowheads="1"/>
                </p:cNvSpPr>
                <p:nvPr/>
              </p:nvSpPr>
              <p:spPr bwMode="auto">
                <a:xfrm>
                  <a:off x="4684" y="2976"/>
                  <a:ext cx="248"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en-US" altLang="cs-CZ" sz="2000" b="0">
                      <a:solidFill>
                        <a:schemeClr val="accent2"/>
                      </a:solidFill>
                      <a:latin typeface="Times New Roman" panose="02020603050405020304" pitchFamily="18" charset="0"/>
                    </a:rPr>
                    <a:t>y</a:t>
                  </a:r>
                  <a:r>
                    <a:rPr lang="en-US" altLang="cs-CZ" sz="2000" b="0" baseline="-25000">
                      <a:solidFill>
                        <a:schemeClr val="accent2"/>
                      </a:solidFill>
                      <a:latin typeface="Times New Roman" panose="02020603050405020304" pitchFamily="18" charset="0"/>
                    </a:rPr>
                    <a:t>2</a:t>
                  </a:r>
                  <a:endParaRPr lang="cs-CZ" altLang="cs-CZ" sz="2000" b="0" baseline="-25000">
                    <a:solidFill>
                      <a:schemeClr val="accent2"/>
                    </a:solidFill>
                    <a:latin typeface="Times New Roman" panose="02020603050405020304" pitchFamily="18" charset="0"/>
                  </a:endParaRPr>
                </a:p>
              </p:txBody>
            </p:sp>
            <p:sp>
              <p:nvSpPr>
                <p:cNvPr id="33854" name="Text Box 87"/>
                <p:cNvSpPr txBox="1">
                  <a:spLocks noChangeAspect="1" noChangeArrowheads="1"/>
                </p:cNvSpPr>
                <p:nvPr/>
              </p:nvSpPr>
              <p:spPr bwMode="auto">
                <a:xfrm>
                  <a:off x="4684" y="3249"/>
                  <a:ext cx="248"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en-US" altLang="cs-CZ" sz="2000" b="0">
                      <a:solidFill>
                        <a:schemeClr val="accent2"/>
                      </a:solidFill>
                      <a:latin typeface="Times New Roman" panose="02020603050405020304" pitchFamily="18" charset="0"/>
                    </a:rPr>
                    <a:t>y</a:t>
                  </a:r>
                  <a:r>
                    <a:rPr lang="en-US" altLang="cs-CZ" sz="2000" b="0" baseline="-25000">
                      <a:solidFill>
                        <a:schemeClr val="accent2"/>
                      </a:solidFill>
                      <a:latin typeface="Times New Roman" panose="02020603050405020304" pitchFamily="18" charset="0"/>
                    </a:rPr>
                    <a:t>3</a:t>
                  </a:r>
                  <a:endParaRPr lang="cs-CZ" altLang="cs-CZ" sz="2000" b="0" baseline="-25000">
                    <a:solidFill>
                      <a:schemeClr val="accent2"/>
                    </a:solidFill>
                    <a:latin typeface="Times New Roman" panose="02020603050405020304" pitchFamily="18" charset="0"/>
                  </a:endParaRPr>
                </a:p>
              </p:txBody>
            </p:sp>
            <p:sp>
              <p:nvSpPr>
                <p:cNvPr id="33855" name="Text Box 88"/>
                <p:cNvSpPr txBox="1">
                  <a:spLocks noChangeAspect="1" noChangeArrowheads="1"/>
                </p:cNvSpPr>
                <p:nvPr/>
              </p:nvSpPr>
              <p:spPr bwMode="auto">
                <a:xfrm>
                  <a:off x="4684" y="3521"/>
                  <a:ext cx="283"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en-US" altLang="cs-CZ" sz="2000" b="0">
                      <a:solidFill>
                        <a:schemeClr val="accent2"/>
                      </a:solidFill>
                      <a:latin typeface="Times New Roman" panose="02020603050405020304" pitchFamily="18" charset="0"/>
                    </a:rPr>
                    <a:t>y</a:t>
                  </a:r>
                  <a:r>
                    <a:rPr lang="en-US" altLang="cs-CZ" sz="2000" b="0" baseline="-25000">
                      <a:solidFill>
                        <a:schemeClr val="accent2"/>
                      </a:solidFill>
                      <a:latin typeface="Times New Roman" panose="02020603050405020304" pitchFamily="18" charset="0"/>
                    </a:rPr>
                    <a:t>4</a:t>
                  </a:r>
                  <a:endParaRPr lang="cs-CZ" altLang="cs-CZ" sz="2000" b="0" baseline="-25000">
                    <a:solidFill>
                      <a:schemeClr val="accent2"/>
                    </a:solidFill>
                    <a:latin typeface="Times New Roman" panose="02020603050405020304" pitchFamily="18" charset="0"/>
                  </a:endParaRPr>
                </a:p>
              </p:txBody>
            </p:sp>
          </p:grpSp>
          <p:sp>
            <p:nvSpPr>
              <p:cNvPr id="33831" name="Text Box 89"/>
              <p:cNvSpPr txBox="1">
                <a:spLocks noChangeAspect="1" noChangeArrowheads="1"/>
              </p:cNvSpPr>
              <p:nvPr/>
            </p:nvSpPr>
            <p:spPr bwMode="auto">
              <a:xfrm>
                <a:off x="4650" y="2201"/>
                <a:ext cx="861"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cs-CZ" altLang="cs-CZ" sz="2000">
                    <a:solidFill>
                      <a:schemeClr val="accent2"/>
                    </a:solidFill>
                    <a:latin typeface="Times New Roman" panose="02020603050405020304" pitchFamily="18" charset="0"/>
                  </a:rPr>
                  <a:t>y- ion serie</a:t>
                </a:r>
                <a:endParaRPr lang="en-US" altLang="cs-CZ" sz="2000">
                  <a:solidFill>
                    <a:schemeClr val="accent2"/>
                  </a:solidFill>
                  <a:latin typeface="Times New Roman" panose="02020603050405020304" pitchFamily="18" charset="0"/>
                </a:endParaRPr>
              </a:p>
            </p:txBody>
          </p:sp>
        </p:grpSp>
      </p:grpSp>
      <p:sp>
        <p:nvSpPr>
          <p:cNvPr id="180320" name="Text Box 96"/>
          <p:cNvSpPr txBox="1">
            <a:spLocks noChangeArrowheads="1"/>
          </p:cNvSpPr>
          <p:nvPr/>
        </p:nvSpPr>
        <p:spPr bwMode="auto">
          <a:xfrm>
            <a:off x="2333419" y="6279870"/>
            <a:ext cx="471154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cs-CZ" altLang="cs-CZ" sz="1800" b="0"/>
              <a:t>fragmentatation maps for individual peptides</a:t>
            </a:r>
          </a:p>
        </p:txBody>
      </p:sp>
      <p:grpSp>
        <p:nvGrpSpPr>
          <p:cNvPr id="33797" name="Group 123"/>
          <p:cNvGrpSpPr>
            <a:grpSpLocks/>
          </p:cNvGrpSpPr>
          <p:nvPr/>
        </p:nvGrpSpPr>
        <p:grpSpPr bwMode="auto">
          <a:xfrm>
            <a:off x="6156325" y="836613"/>
            <a:ext cx="1008063" cy="935037"/>
            <a:chOff x="2517" y="527"/>
            <a:chExt cx="635" cy="589"/>
          </a:xfrm>
        </p:grpSpPr>
        <p:sp>
          <p:nvSpPr>
            <p:cNvPr id="33826" name="Oval 99"/>
            <p:cNvSpPr>
              <a:spLocks noChangeArrowheads="1"/>
            </p:cNvSpPr>
            <p:nvPr/>
          </p:nvSpPr>
          <p:spPr bwMode="auto">
            <a:xfrm>
              <a:off x="2517" y="527"/>
              <a:ext cx="635" cy="589"/>
            </a:xfrm>
            <a:prstGeom prst="ellipse">
              <a:avLst/>
            </a:prstGeom>
            <a:solidFill>
              <a:srgbClr val="66CC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endParaRPr lang="cs-CZ" altLang="cs-CZ"/>
            </a:p>
          </p:txBody>
        </p:sp>
        <p:sp>
          <p:nvSpPr>
            <p:cNvPr id="33827" name="Rectangle 100"/>
            <p:cNvSpPr>
              <a:spLocks noChangeArrowheads="1"/>
            </p:cNvSpPr>
            <p:nvPr/>
          </p:nvSpPr>
          <p:spPr bwMode="auto">
            <a:xfrm>
              <a:off x="2586" y="699"/>
              <a:ext cx="56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en-US" altLang="cs-CZ" sz="1800" b="0"/>
                <a:t>[</a:t>
              </a:r>
              <a:r>
                <a:rPr lang="cs-CZ" altLang="cs-CZ" sz="1800" b="0"/>
                <a:t>M+H</a:t>
              </a:r>
              <a:r>
                <a:rPr lang="en-US" altLang="cs-CZ" sz="1800" b="0"/>
                <a:t>]</a:t>
              </a:r>
              <a:r>
                <a:rPr lang="cs-CZ" altLang="cs-CZ" sz="1800" b="0" baseline="30000"/>
                <a:t>+</a:t>
              </a:r>
            </a:p>
          </p:txBody>
        </p:sp>
      </p:grpSp>
      <p:sp>
        <p:nvSpPr>
          <p:cNvPr id="33798" name="Text Box 102"/>
          <p:cNvSpPr txBox="1">
            <a:spLocks noChangeArrowheads="1"/>
          </p:cNvSpPr>
          <p:nvPr/>
        </p:nvSpPr>
        <p:spPr bwMode="auto">
          <a:xfrm>
            <a:off x="6103938" y="2951163"/>
            <a:ext cx="165417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spcBef>
                <a:spcPct val="50000"/>
              </a:spcBef>
            </a:pPr>
            <a:r>
              <a:rPr lang="cs-CZ" altLang="cs-CZ" sz="1800">
                <a:solidFill>
                  <a:schemeClr val="accent2"/>
                </a:solidFill>
                <a:latin typeface="Times New Roman" panose="02020603050405020304" pitchFamily="18" charset="0"/>
              </a:rPr>
              <a:t>C-terminus</a:t>
            </a:r>
            <a:endParaRPr lang="en-US" altLang="cs-CZ" sz="1800">
              <a:solidFill>
                <a:schemeClr val="accent2"/>
              </a:solidFill>
              <a:latin typeface="Times New Roman" panose="02020603050405020304" pitchFamily="18" charset="0"/>
            </a:endParaRPr>
          </a:p>
        </p:txBody>
      </p:sp>
      <p:grpSp>
        <p:nvGrpSpPr>
          <p:cNvPr id="33799" name="Group 104"/>
          <p:cNvGrpSpPr>
            <a:grpSpLocks/>
          </p:cNvGrpSpPr>
          <p:nvPr/>
        </p:nvGrpSpPr>
        <p:grpSpPr bwMode="auto">
          <a:xfrm>
            <a:off x="3262313" y="2951163"/>
            <a:ext cx="2768600" cy="377825"/>
            <a:chOff x="1680" y="384"/>
            <a:chExt cx="2208" cy="336"/>
          </a:xfrm>
        </p:grpSpPr>
        <p:sp>
          <p:nvSpPr>
            <p:cNvPr id="33817" name="AutoShape 105"/>
            <p:cNvSpPr>
              <a:spLocks noChangeArrowheads="1"/>
            </p:cNvSpPr>
            <p:nvPr/>
          </p:nvSpPr>
          <p:spPr bwMode="auto">
            <a:xfrm>
              <a:off x="2160" y="384"/>
              <a:ext cx="336" cy="336"/>
            </a:xfrm>
            <a:prstGeom prst="octagon">
              <a:avLst>
                <a:gd name="adj" fmla="val 29287"/>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endParaRPr lang="cs-CZ" altLang="cs-CZ"/>
            </a:p>
          </p:txBody>
        </p:sp>
        <p:sp>
          <p:nvSpPr>
            <p:cNvPr id="33818" name="AutoShape 106"/>
            <p:cNvSpPr>
              <a:spLocks noChangeArrowheads="1"/>
            </p:cNvSpPr>
            <p:nvPr/>
          </p:nvSpPr>
          <p:spPr bwMode="auto">
            <a:xfrm>
              <a:off x="1680" y="384"/>
              <a:ext cx="336" cy="336"/>
            </a:xfrm>
            <a:prstGeom prst="octagon">
              <a:avLst>
                <a:gd name="adj" fmla="val 29287"/>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endParaRPr lang="cs-CZ" altLang="cs-CZ"/>
            </a:p>
          </p:txBody>
        </p:sp>
        <p:sp>
          <p:nvSpPr>
            <p:cNvPr id="33819" name="AutoShape 107"/>
            <p:cNvSpPr>
              <a:spLocks noChangeArrowheads="1"/>
            </p:cNvSpPr>
            <p:nvPr/>
          </p:nvSpPr>
          <p:spPr bwMode="auto">
            <a:xfrm>
              <a:off x="2640" y="384"/>
              <a:ext cx="336" cy="336"/>
            </a:xfrm>
            <a:prstGeom prst="octagon">
              <a:avLst>
                <a:gd name="adj" fmla="val 29287"/>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endParaRPr lang="cs-CZ" altLang="cs-CZ"/>
            </a:p>
          </p:txBody>
        </p:sp>
        <p:sp>
          <p:nvSpPr>
            <p:cNvPr id="33820" name="AutoShape 108"/>
            <p:cNvSpPr>
              <a:spLocks noChangeArrowheads="1"/>
            </p:cNvSpPr>
            <p:nvPr/>
          </p:nvSpPr>
          <p:spPr bwMode="auto">
            <a:xfrm>
              <a:off x="3120" y="384"/>
              <a:ext cx="336" cy="336"/>
            </a:xfrm>
            <a:prstGeom prst="octagon">
              <a:avLst>
                <a:gd name="adj" fmla="val 29287"/>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endParaRPr lang="cs-CZ" altLang="cs-CZ"/>
            </a:p>
          </p:txBody>
        </p:sp>
        <p:sp>
          <p:nvSpPr>
            <p:cNvPr id="33821" name="AutoShape 109"/>
            <p:cNvSpPr>
              <a:spLocks noChangeArrowheads="1"/>
            </p:cNvSpPr>
            <p:nvPr/>
          </p:nvSpPr>
          <p:spPr bwMode="auto">
            <a:xfrm>
              <a:off x="3552" y="384"/>
              <a:ext cx="336" cy="336"/>
            </a:xfrm>
            <a:prstGeom prst="octagon">
              <a:avLst>
                <a:gd name="adj" fmla="val 29287"/>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endParaRPr lang="cs-CZ" altLang="cs-CZ"/>
            </a:p>
          </p:txBody>
        </p:sp>
        <p:sp>
          <p:nvSpPr>
            <p:cNvPr id="33822" name="Line 110"/>
            <p:cNvSpPr>
              <a:spLocks noChangeShapeType="1"/>
            </p:cNvSpPr>
            <p:nvPr/>
          </p:nvSpPr>
          <p:spPr bwMode="auto">
            <a:xfrm flipV="1">
              <a:off x="2016" y="572"/>
              <a:ext cx="184" cy="4"/>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33823" name="Line 111"/>
            <p:cNvSpPr>
              <a:spLocks noChangeShapeType="1"/>
            </p:cNvSpPr>
            <p:nvPr/>
          </p:nvSpPr>
          <p:spPr bwMode="auto">
            <a:xfrm>
              <a:off x="2448" y="576"/>
              <a:ext cx="192"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33824" name="Line 112"/>
            <p:cNvSpPr>
              <a:spLocks noChangeShapeType="1"/>
            </p:cNvSpPr>
            <p:nvPr/>
          </p:nvSpPr>
          <p:spPr bwMode="auto">
            <a:xfrm>
              <a:off x="2928" y="576"/>
              <a:ext cx="192"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33825" name="Line 113"/>
            <p:cNvSpPr>
              <a:spLocks noChangeShapeType="1"/>
            </p:cNvSpPr>
            <p:nvPr/>
          </p:nvSpPr>
          <p:spPr bwMode="auto">
            <a:xfrm>
              <a:off x="3456" y="576"/>
              <a:ext cx="192"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grpSp>
      <p:sp>
        <p:nvSpPr>
          <p:cNvPr id="33800" name="Text Box 114"/>
          <p:cNvSpPr txBox="1">
            <a:spLocks noChangeArrowheads="1"/>
          </p:cNvSpPr>
          <p:nvPr/>
        </p:nvSpPr>
        <p:spPr bwMode="auto">
          <a:xfrm>
            <a:off x="1857375" y="2951163"/>
            <a:ext cx="165417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spcBef>
                <a:spcPct val="50000"/>
              </a:spcBef>
            </a:pPr>
            <a:r>
              <a:rPr lang="cs-CZ" altLang="cs-CZ" sz="1800">
                <a:solidFill>
                  <a:srgbClr val="FF0000"/>
                </a:solidFill>
                <a:latin typeface="Times New Roman" panose="02020603050405020304" pitchFamily="18" charset="0"/>
              </a:rPr>
              <a:t>N-terminus</a:t>
            </a:r>
            <a:endParaRPr lang="en-US" altLang="cs-CZ" sz="1800">
              <a:solidFill>
                <a:srgbClr val="FF0000"/>
              </a:solidFill>
              <a:latin typeface="Times New Roman" panose="02020603050405020304" pitchFamily="18" charset="0"/>
            </a:endParaRPr>
          </a:p>
        </p:txBody>
      </p:sp>
      <p:grpSp>
        <p:nvGrpSpPr>
          <p:cNvPr id="180349" name="Group 125"/>
          <p:cNvGrpSpPr>
            <a:grpSpLocks/>
          </p:cNvGrpSpPr>
          <p:nvPr/>
        </p:nvGrpSpPr>
        <p:grpSpPr bwMode="auto">
          <a:xfrm>
            <a:off x="250825" y="2414588"/>
            <a:ext cx="5286375" cy="1190625"/>
            <a:chOff x="158" y="1521"/>
            <a:chExt cx="3330" cy="750"/>
          </a:xfrm>
        </p:grpSpPr>
        <p:grpSp>
          <p:nvGrpSpPr>
            <p:cNvPr id="33811" name="Group 91"/>
            <p:cNvGrpSpPr>
              <a:grpSpLocks/>
            </p:cNvGrpSpPr>
            <p:nvPr/>
          </p:nvGrpSpPr>
          <p:grpSpPr bwMode="auto">
            <a:xfrm>
              <a:off x="2369" y="1679"/>
              <a:ext cx="1119" cy="592"/>
              <a:chOff x="2369" y="1931"/>
              <a:chExt cx="1119" cy="592"/>
            </a:xfrm>
          </p:grpSpPr>
          <p:sp>
            <p:nvSpPr>
              <p:cNvPr id="33813" name="Line 92"/>
              <p:cNvSpPr>
                <a:spLocks noChangeShapeType="1"/>
              </p:cNvSpPr>
              <p:nvPr/>
            </p:nvSpPr>
            <p:spPr bwMode="auto">
              <a:xfrm>
                <a:off x="2369" y="1933"/>
                <a:ext cx="0" cy="590"/>
              </a:xfrm>
              <a:prstGeom prst="line">
                <a:avLst/>
              </a:prstGeom>
              <a:noFill/>
              <a:ln w="19050">
                <a:solidFill>
                  <a:srgbClr val="FF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33814" name="Line 93"/>
              <p:cNvSpPr>
                <a:spLocks noChangeShapeType="1"/>
              </p:cNvSpPr>
              <p:nvPr/>
            </p:nvSpPr>
            <p:spPr bwMode="auto">
              <a:xfrm>
                <a:off x="2744" y="1933"/>
                <a:ext cx="0" cy="590"/>
              </a:xfrm>
              <a:prstGeom prst="line">
                <a:avLst/>
              </a:prstGeom>
              <a:noFill/>
              <a:ln w="19050">
                <a:solidFill>
                  <a:srgbClr val="FF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33815" name="Line 94"/>
              <p:cNvSpPr>
                <a:spLocks noChangeShapeType="1"/>
              </p:cNvSpPr>
              <p:nvPr/>
            </p:nvSpPr>
            <p:spPr bwMode="auto">
              <a:xfrm>
                <a:off x="3119" y="1933"/>
                <a:ext cx="0" cy="590"/>
              </a:xfrm>
              <a:prstGeom prst="line">
                <a:avLst/>
              </a:prstGeom>
              <a:noFill/>
              <a:ln w="19050">
                <a:solidFill>
                  <a:srgbClr val="FF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33816" name="Line 95"/>
              <p:cNvSpPr>
                <a:spLocks noChangeShapeType="1"/>
              </p:cNvSpPr>
              <p:nvPr/>
            </p:nvSpPr>
            <p:spPr bwMode="auto">
              <a:xfrm>
                <a:off x="3488" y="1931"/>
                <a:ext cx="0" cy="590"/>
              </a:xfrm>
              <a:prstGeom prst="line">
                <a:avLst/>
              </a:prstGeom>
              <a:noFill/>
              <a:ln w="19050">
                <a:solidFill>
                  <a:srgbClr val="FF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grpSp>
        <p:sp>
          <p:nvSpPr>
            <p:cNvPr id="33812" name="Text Box 115"/>
            <p:cNvSpPr txBox="1">
              <a:spLocks noChangeArrowheads="1"/>
            </p:cNvSpPr>
            <p:nvPr/>
          </p:nvSpPr>
          <p:spPr bwMode="auto">
            <a:xfrm>
              <a:off x="158" y="1521"/>
              <a:ext cx="1304"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cs-CZ" altLang="cs-CZ" sz="1800">
                  <a:latin typeface="Times New Roman" panose="02020603050405020304" pitchFamily="18" charset="0"/>
                </a:rPr>
                <a:t>MS/MS of peptides</a:t>
              </a:r>
            </a:p>
          </p:txBody>
        </p:sp>
      </p:grpSp>
      <p:grpSp>
        <p:nvGrpSpPr>
          <p:cNvPr id="33802" name="Group 116"/>
          <p:cNvGrpSpPr>
            <a:grpSpLocks/>
          </p:cNvGrpSpPr>
          <p:nvPr/>
        </p:nvGrpSpPr>
        <p:grpSpPr bwMode="auto">
          <a:xfrm rot="-580276">
            <a:off x="5364163" y="1666875"/>
            <a:ext cx="936625" cy="785813"/>
            <a:chOff x="4059" y="1347"/>
            <a:chExt cx="590" cy="495"/>
          </a:xfrm>
        </p:grpSpPr>
        <p:sp>
          <p:nvSpPr>
            <p:cNvPr id="33807" name="Line 117"/>
            <p:cNvSpPr>
              <a:spLocks noChangeShapeType="1"/>
            </p:cNvSpPr>
            <p:nvPr/>
          </p:nvSpPr>
          <p:spPr bwMode="auto">
            <a:xfrm flipH="1">
              <a:off x="4150" y="1347"/>
              <a:ext cx="318" cy="36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33808" name="Line 118"/>
            <p:cNvSpPr>
              <a:spLocks noChangeShapeType="1"/>
            </p:cNvSpPr>
            <p:nvPr/>
          </p:nvSpPr>
          <p:spPr bwMode="auto">
            <a:xfrm flipH="1">
              <a:off x="4195" y="1619"/>
              <a:ext cx="454" cy="136"/>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33809" name="Line 119"/>
            <p:cNvSpPr>
              <a:spLocks noChangeShapeType="1"/>
            </p:cNvSpPr>
            <p:nvPr/>
          </p:nvSpPr>
          <p:spPr bwMode="auto">
            <a:xfrm flipH="1">
              <a:off x="4059" y="1570"/>
              <a:ext cx="46" cy="27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33810" name="Line 120"/>
            <p:cNvSpPr>
              <a:spLocks noChangeShapeType="1"/>
            </p:cNvSpPr>
            <p:nvPr/>
          </p:nvSpPr>
          <p:spPr bwMode="auto">
            <a:xfrm flipH="1">
              <a:off x="4059" y="1842"/>
              <a:ext cx="318"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grpSp>
      <p:sp>
        <p:nvSpPr>
          <p:cNvPr id="33803" name="Rectangle 121"/>
          <p:cNvSpPr>
            <a:spLocks noChangeArrowheads="1"/>
          </p:cNvSpPr>
          <p:nvPr/>
        </p:nvSpPr>
        <p:spPr bwMode="auto">
          <a:xfrm>
            <a:off x="5886450" y="2636838"/>
            <a:ext cx="3286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en-US" altLang="cs-CZ" sz="2000">
                <a:latin typeface="Times New Roman" panose="02020603050405020304" pitchFamily="18" charset="0"/>
              </a:rPr>
              <a:t>+</a:t>
            </a:r>
            <a:endParaRPr lang="cs-CZ" altLang="cs-CZ" sz="2000">
              <a:latin typeface="Times New Roman" panose="02020603050405020304" pitchFamily="18" charset="0"/>
            </a:endParaRPr>
          </a:p>
        </p:txBody>
      </p:sp>
      <p:sp>
        <p:nvSpPr>
          <p:cNvPr id="33804" name="Rectangle 122"/>
          <p:cNvSpPr>
            <a:spLocks noChangeArrowheads="1"/>
          </p:cNvSpPr>
          <p:nvPr/>
        </p:nvSpPr>
        <p:spPr bwMode="auto">
          <a:xfrm>
            <a:off x="2411413" y="260350"/>
            <a:ext cx="395492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cs-CZ" altLang="cs-CZ" sz="2400">
                <a:latin typeface="Times New Roman" panose="02020603050405020304" pitchFamily="18" charset="0"/>
              </a:rPr>
              <a:t>Peptide fragmentation </a:t>
            </a:r>
            <a:r>
              <a:rPr lang="en-US" altLang="cs-CZ" sz="2400">
                <a:latin typeface="Times New Roman" panose="02020603050405020304" pitchFamily="18" charset="0"/>
              </a:rPr>
              <a:t>- CID</a:t>
            </a:r>
          </a:p>
        </p:txBody>
      </p:sp>
      <p:sp>
        <p:nvSpPr>
          <p:cNvPr id="33805" name="Text Box 124"/>
          <p:cNvSpPr txBox="1">
            <a:spLocks noChangeArrowheads="1"/>
          </p:cNvSpPr>
          <p:nvPr/>
        </p:nvSpPr>
        <p:spPr bwMode="auto">
          <a:xfrm>
            <a:off x="3814763" y="1125538"/>
            <a:ext cx="165942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cs-CZ" altLang="cs-CZ" sz="1800">
                <a:latin typeface="Times New Roman" panose="02020603050405020304" pitchFamily="18" charset="0"/>
              </a:rPr>
              <a:t>MS of peptides</a:t>
            </a:r>
          </a:p>
        </p:txBody>
      </p:sp>
      <p:sp>
        <p:nvSpPr>
          <p:cNvPr id="33806" name="Text Box 126"/>
          <p:cNvSpPr txBox="1">
            <a:spLocks noChangeArrowheads="1"/>
          </p:cNvSpPr>
          <p:nvPr/>
        </p:nvSpPr>
        <p:spPr bwMode="auto">
          <a:xfrm>
            <a:off x="7907338" y="188913"/>
            <a:ext cx="8763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en-US" altLang="cs-CZ" sz="2000">
                <a:latin typeface="Times New Roman" panose="02020603050405020304" pitchFamily="18" charset="0"/>
              </a:rPr>
              <a:t>C7250</a:t>
            </a:r>
            <a:endParaRPr lang="cs-CZ" altLang="cs-CZ" sz="2000">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80349"/>
                                        </p:tgtEl>
                                        <p:attrNameLst>
                                          <p:attrName>style.visibility</p:attrName>
                                        </p:attrNameLst>
                                      </p:cBhvr>
                                      <p:to>
                                        <p:strVal val="visible"/>
                                      </p:to>
                                    </p:set>
                                    <p:animEffect transition="in" filter="dissolve">
                                      <p:cBhvr>
                                        <p:cTn id="7" dur="500"/>
                                        <p:tgtEl>
                                          <p:spTgt spid="18034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180259"/>
                                        </p:tgtEl>
                                        <p:attrNameLst>
                                          <p:attrName>style.visibility</p:attrName>
                                        </p:attrNameLst>
                                      </p:cBhvr>
                                      <p:to>
                                        <p:strVal val="visible"/>
                                      </p:to>
                                    </p:set>
                                    <p:animEffect transition="in" filter="dissolve">
                                      <p:cBhvr>
                                        <p:cTn id="12" dur="500"/>
                                        <p:tgtEl>
                                          <p:spTgt spid="18025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2" presetClass="entr" presetSubtype="4" fill="hold" nodeType="clickEffect">
                                  <p:stCondLst>
                                    <p:cond delay="0"/>
                                  </p:stCondLst>
                                  <p:childTnLst>
                                    <p:set>
                                      <p:cBhvr>
                                        <p:cTn id="16" dur="1" fill="hold">
                                          <p:stCondLst>
                                            <p:cond delay="0"/>
                                          </p:stCondLst>
                                        </p:cTn>
                                        <p:tgtEl>
                                          <p:spTgt spid="180226"/>
                                        </p:tgtEl>
                                        <p:attrNameLst>
                                          <p:attrName>style.visibility</p:attrName>
                                        </p:attrNameLst>
                                      </p:cBhvr>
                                      <p:to>
                                        <p:strVal val="visible"/>
                                      </p:to>
                                    </p:set>
                                    <p:animEffect transition="in" filter="slide(fromBottom)">
                                      <p:cBhvr>
                                        <p:cTn id="17" dur="500"/>
                                        <p:tgtEl>
                                          <p:spTgt spid="180226"/>
                                        </p:tgtEl>
                                      </p:cBhvr>
                                    </p:animEffect>
                                  </p:childTnLst>
                                  <p:subTnLst>
                                    <p:set>
                                      <p:cBhvr override="childStyle">
                                        <p:cTn dur="1" fill="hold" display="0" masterRel="nextClick" afterEffect="1"/>
                                        <p:tgtEl>
                                          <p:spTgt spid="180226"/>
                                        </p:tgtEl>
                                        <p:attrNameLst>
                                          <p:attrName>style.visibility</p:attrName>
                                        </p:attrNameLst>
                                      </p:cBhvr>
                                      <p:to>
                                        <p:strVal val="hidden"/>
                                      </p:to>
                                    </p:set>
                                  </p:sub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ntr" presetSubtype="0" fill="hold" grpId="0" nodeType="clickEffect">
                                  <p:stCondLst>
                                    <p:cond delay="1000"/>
                                  </p:stCondLst>
                                  <p:childTnLst>
                                    <p:set>
                                      <p:cBhvr>
                                        <p:cTn id="21" dur="1" fill="hold">
                                          <p:stCondLst>
                                            <p:cond delay="0"/>
                                          </p:stCondLst>
                                        </p:cTn>
                                        <p:tgtEl>
                                          <p:spTgt spid="1803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032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863" y="790575"/>
            <a:ext cx="8024812" cy="5668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819" name="Text Box 4"/>
          <p:cNvSpPr txBox="1">
            <a:spLocks noChangeArrowheads="1"/>
          </p:cNvSpPr>
          <p:nvPr/>
        </p:nvSpPr>
        <p:spPr bwMode="auto">
          <a:xfrm>
            <a:off x="5242553" y="6154738"/>
            <a:ext cx="33035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en-US" altLang="cs-CZ" sz="1400" b="0" i="1">
                <a:latin typeface="Times New Roman" panose="02020603050405020304" pitchFamily="18" charset="0"/>
              </a:rPr>
              <a:t>by courtesy of </a:t>
            </a:r>
            <a:r>
              <a:rPr lang="cs-CZ" altLang="cs-CZ" sz="1400" b="0" i="1">
                <a:latin typeface="Times New Roman" panose="02020603050405020304" pitchFamily="18" charset="0"/>
              </a:rPr>
              <a:t> </a:t>
            </a:r>
            <a:r>
              <a:rPr lang="en-US" altLang="cs-CZ" sz="1400" b="0" i="1">
                <a:latin typeface="Times New Roman" panose="02020603050405020304" pitchFamily="18" charset="0"/>
              </a:rPr>
              <a:t>Dr. </a:t>
            </a:r>
            <a:r>
              <a:rPr lang="cs-CZ" altLang="cs-CZ" sz="1400" b="0" i="1">
                <a:latin typeface="Times New Roman" panose="02020603050405020304" pitchFamily="18" charset="0"/>
              </a:rPr>
              <a:t>Arnd Ingendoh</a:t>
            </a:r>
            <a:r>
              <a:rPr lang="en-US" altLang="cs-CZ" sz="1400" b="0" i="1">
                <a:latin typeface="Times New Roman" panose="02020603050405020304" pitchFamily="18" charset="0"/>
              </a:rPr>
              <a:t> (Bruker)</a:t>
            </a:r>
          </a:p>
        </p:txBody>
      </p:sp>
      <p:sp>
        <p:nvSpPr>
          <p:cNvPr id="34820" name="Rectangle 5"/>
          <p:cNvSpPr>
            <a:spLocks noChangeArrowheads="1"/>
          </p:cNvSpPr>
          <p:nvPr/>
        </p:nvSpPr>
        <p:spPr bwMode="auto">
          <a:xfrm>
            <a:off x="2411413" y="260350"/>
            <a:ext cx="338105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cs-CZ" altLang="cs-CZ" sz="2000">
                <a:latin typeface="Times New Roman" panose="02020603050405020304" pitchFamily="18" charset="0"/>
              </a:rPr>
              <a:t>Peptide fragmentation</a:t>
            </a:r>
            <a:r>
              <a:rPr lang="en-US" altLang="cs-CZ" sz="2000">
                <a:latin typeface="Times New Roman" panose="02020603050405020304" pitchFamily="18" charset="0"/>
              </a:rPr>
              <a:t> - </a:t>
            </a:r>
            <a:r>
              <a:rPr lang="cs-CZ" altLang="cs-CZ" sz="2000">
                <a:latin typeface="Times New Roman" panose="02020603050405020304" pitchFamily="18" charset="0"/>
              </a:rPr>
              <a:t>ETD</a:t>
            </a:r>
            <a:endParaRPr lang="en-US" altLang="cs-CZ" sz="2000">
              <a:latin typeface="Times New Roman" panose="02020603050405020304" pitchFamily="18" charset="0"/>
            </a:endParaRPr>
          </a:p>
        </p:txBody>
      </p:sp>
      <p:sp>
        <p:nvSpPr>
          <p:cNvPr id="34821" name="Text Box 6"/>
          <p:cNvSpPr txBox="1">
            <a:spLocks noChangeArrowheads="1"/>
          </p:cNvSpPr>
          <p:nvPr/>
        </p:nvSpPr>
        <p:spPr bwMode="auto">
          <a:xfrm>
            <a:off x="7907338" y="188913"/>
            <a:ext cx="8763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en-US" altLang="cs-CZ" sz="2000">
                <a:latin typeface="Times New Roman" panose="02020603050405020304" pitchFamily="18" charset="0"/>
              </a:rPr>
              <a:t>C7250</a:t>
            </a:r>
            <a:endParaRPr lang="cs-CZ" altLang="cs-CZ" sz="2000">
              <a:latin typeface="Times New Roman" panose="02020603050405020304" pitchFamily="18"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3863" y="819150"/>
            <a:ext cx="8280400" cy="584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5899" name="Text Box 11"/>
          <p:cNvSpPr txBox="1">
            <a:spLocks noChangeArrowheads="1"/>
          </p:cNvSpPr>
          <p:nvPr/>
        </p:nvSpPr>
        <p:spPr bwMode="auto">
          <a:xfrm>
            <a:off x="4283968" y="2204864"/>
            <a:ext cx="3706143"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buFontTx/>
              <a:buBlip>
                <a:blip r:embed="rId3"/>
              </a:buBlip>
            </a:pPr>
            <a:r>
              <a:rPr lang="cs-CZ" altLang="cs-CZ" sz="1800" b="0">
                <a:latin typeface="Times New Roman" panose="02020603050405020304" pitchFamily="18" charset="0"/>
              </a:rPr>
              <a:t>  lower preference of weak bonds</a:t>
            </a:r>
          </a:p>
          <a:p>
            <a:pPr eaLnBrk="1" hangingPunct="1">
              <a:buFontTx/>
              <a:buBlip>
                <a:blip r:embed="rId3"/>
              </a:buBlip>
            </a:pPr>
            <a:r>
              <a:rPr lang="cs-CZ" altLang="cs-CZ" sz="1800" b="0">
                <a:latin typeface="Times New Roman" panose="02020603050405020304" pitchFamily="18" charset="0"/>
              </a:rPr>
              <a:t>  uniform fragmentation of all bonds</a:t>
            </a:r>
          </a:p>
        </p:txBody>
      </p:sp>
      <p:sp>
        <p:nvSpPr>
          <p:cNvPr id="35846" name="Text Box 12"/>
          <p:cNvSpPr txBox="1">
            <a:spLocks noChangeArrowheads="1"/>
          </p:cNvSpPr>
          <p:nvPr/>
        </p:nvSpPr>
        <p:spPr bwMode="auto">
          <a:xfrm>
            <a:off x="7907338" y="188913"/>
            <a:ext cx="8763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en-US" altLang="cs-CZ" sz="2000">
                <a:latin typeface="Times New Roman" panose="02020603050405020304" pitchFamily="18" charset="0"/>
              </a:rPr>
              <a:t>C7250</a:t>
            </a:r>
            <a:endParaRPr lang="cs-CZ" altLang="cs-CZ" sz="2000">
              <a:latin typeface="Times New Roman" panose="02020603050405020304" pitchFamily="18" charset="0"/>
            </a:endParaRPr>
          </a:p>
        </p:txBody>
      </p:sp>
      <p:sp>
        <p:nvSpPr>
          <p:cNvPr id="7" name="Rectangle 5"/>
          <p:cNvSpPr>
            <a:spLocks noChangeArrowheads="1"/>
          </p:cNvSpPr>
          <p:nvPr/>
        </p:nvSpPr>
        <p:spPr bwMode="auto">
          <a:xfrm>
            <a:off x="2411413" y="260350"/>
            <a:ext cx="338105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cs-CZ" altLang="cs-CZ" sz="2000">
                <a:latin typeface="Times New Roman" panose="02020603050405020304" pitchFamily="18" charset="0"/>
              </a:rPr>
              <a:t>Peptide fragmentation</a:t>
            </a:r>
            <a:r>
              <a:rPr lang="en-US" altLang="cs-CZ" sz="2000">
                <a:latin typeface="Times New Roman" panose="02020603050405020304" pitchFamily="18" charset="0"/>
              </a:rPr>
              <a:t> - </a:t>
            </a:r>
            <a:r>
              <a:rPr lang="cs-CZ" altLang="cs-CZ" sz="2000">
                <a:latin typeface="Times New Roman" panose="02020603050405020304" pitchFamily="18" charset="0"/>
              </a:rPr>
              <a:t>ETD</a:t>
            </a:r>
            <a:endParaRPr lang="en-US" altLang="cs-CZ" sz="2000">
              <a:latin typeface="Times New Roman" panose="02020603050405020304" pitchFamily="18" charset="0"/>
            </a:endParaRPr>
          </a:p>
        </p:txBody>
      </p:sp>
      <p:sp>
        <p:nvSpPr>
          <p:cNvPr id="8" name="Text Box 4"/>
          <p:cNvSpPr txBox="1">
            <a:spLocks noChangeArrowheads="1"/>
          </p:cNvSpPr>
          <p:nvPr/>
        </p:nvSpPr>
        <p:spPr bwMode="auto">
          <a:xfrm>
            <a:off x="5292080" y="6237312"/>
            <a:ext cx="33035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en-US" altLang="cs-CZ" sz="1400" b="0" i="1">
                <a:latin typeface="Times New Roman" panose="02020603050405020304" pitchFamily="18" charset="0"/>
              </a:rPr>
              <a:t>by courtesy of </a:t>
            </a:r>
            <a:r>
              <a:rPr lang="cs-CZ" altLang="cs-CZ" sz="1400" b="0" i="1">
                <a:latin typeface="Times New Roman" panose="02020603050405020304" pitchFamily="18" charset="0"/>
              </a:rPr>
              <a:t> </a:t>
            </a:r>
            <a:r>
              <a:rPr lang="en-US" altLang="cs-CZ" sz="1400" b="0" i="1">
                <a:latin typeface="Times New Roman" panose="02020603050405020304" pitchFamily="18" charset="0"/>
              </a:rPr>
              <a:t>Dr. </a:t>
            </a:r>
            <a:r>
              <a:rPr lang="cs-CZ" altLang="cs-CZ" sz="1400" b="0" i="1">
                <a:latin typeface="Times New Roman" panose="02020603050405020304" pitchFamily="18" charset="0"/>
              </a:rPr>
              <a:t>Arnd Ingendoh</a:t>
            </a:r>
            <a:r>
              <a:rPr lang="en-US" altLang="cs-CZ" sz="1400" b="0" i="1">
                <a:latin typeface="Times New Roman" panose="02020603050405020304" pitchFamily="18" charset="0"/>
              </a:rPr>
              <a:t> (Bruker)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58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89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450" y="1968500"/>
            <a:ext cx="6624638" cy="2982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4869" name="Oval 5"/>
          <p:cNvSpPr>
            <a:spLocks noChangeArrowheads="1"/>
          </p:cNvSpPr>
          <p:nvPr/>
        </p:nvSpPr>
        <p:spPr bwMode="auto">
          <a:xfrm>
            <a:off x="5867400" y="2943225"/>
            <a:ext cx="762000" cy="990600"/>
          </a:xfrm>
          <a:prstGeom prst="ellipse">
            <a:avLst/>
          </a:prstGeom>
          <a:noFill/>
          <a:ln w="38100">
            <a:solidFill>
              <a:srgbClr val="8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algn="ctr" eaLnBrk="1" hangingPunct="1"/>
            <a:endParaRPr lang="cs-CZ" altLang="cs-CZ" sz="2400" b="0">
              <a:solidFill>
                <a:schemeClr val="accent2"/>
              </a:solidFill>
              <a:latin typeface="Times New Roman" panose="02020603050405020304" pitchFamily="18" charset="0"/>
            </a:endParaRPr>
          </a:p>
        </p:txBody>
      </p:sp>
      <p:sp>
        <p:nvSpPr>
          <p:cNvPr id="36868" name="Text Box 6"/>
          <p:cNvSpPr txBox="1">
            <a:spLocks noChangeArrowheads="1"/>
          </p:cNvSpPr>
          <p:nvPr/>
        </p:nvSpPr>
        <p:spPr bwMode="auto">
          <a:xfrm>
            <a:off x="469900" y="5084763"/>
            <a:ext cx="244633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spcBef>
                <a:spcPct val="50000"/>
              </a:spcBef>
            </a:pPr>
            <a:r>
              <a:rPr lang="cs-CZ" altLang="cs-CZ" sz="1800">
                <a:latin typeface="Times New Roman" panose="02020603050405020304" pitchFamily="18" charset="0"/>
              </a:rPr>
              <a:t>N-terminus</a:t>
            </a:r>
            <a:r>
              <a:rPr lang="en-US" altLang="cs-CZ" sz="1800">
                <a:latin typeface="Times New Roman" panose="02020603050405020304" pitchFamily="18" charset="0"/>
              </a:rPr>
              <a:t> </a:t>
            </a:r>
            <a:r>
              <a:rPr lang="en-US" altLang="cs-CZ" sz="1800" i="1">
                <a:latin typeface="Times New Roman" panose="02020603050405020304" pitchFamily="18" charset="0"/>
              </a:rPr>
              <a:t>(c-serie)</a:t>
            </a:r>
          </a:p>
        </p:txBody>
      </p:sp>
      <p:sp>
        <p:nvSpPr>
          <p:cNvPr id="36869" name="Text Box 7"/>
          <p:cNvSpPr txBox="1">
            <a:spLocks noChangeArrowheads="1"/>
          </p:cNvSpPr>
          <p:nvPr/>
        </p:nvSpPr>
        <p:spPr bwMode="auto">
          <a:xfrm>
            <a:off x="6659563" y="1341438"/>
            <a:ext cx="248443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spcBef>
                <a:spcPct val="50000"/>
              </a:spcBef>
            </a:pPr>
            <a:r>
              <a:rPr lang="cs-CZ" altLang="cs-CZ" sz="1800">
                <a:latin typeface="Times New Roman" panose="02020603050405020304" pitchFamily="18" charset="0"/>
              </a:rPr>
              <a:t>C-terminus</a:t>
            </a:r>
            <a:r>
              <a:rPr lang="en-US" altLang="cs-CZ" sz="1800">
                <a:latin typeface="Times New Roman" panose="02020603050405020304" pitchFamily="18" charset="0"/>
              </a:rPr>
              <a:t> </a:t>
            </a:r>
            <a:r>
              <a:rPr lang="en-US" altLang="cs-CZ" sz="1800" i="1">
                <a:latin typeface="Times New Roman" panose="02020603050405020304" pitchFamily="18" charset="0"/>
              </a:rPr>
              <a:t>(z- serie)</a:t>
            </a:r>
          </a:p>
        </p:txBody>
      </p:sp>
      <p:sp>
        <p:nvSpPr>
          <p:cNvPr id="164874" name="Oval 10"/>
          <p:cNvSpPr>
            <a:spLocks noChangeArrowheads="1"/>
          </p:cNvSpPr>
          <p:nvPr/>
        </p:nvSpPr>
        <p:spPr bwMode="auto">
          <a:xfrm>
            <a:off x="4356100" y="2952750"/>
            <a:ext cx="762000" cy="990600"/>
          </a:xfrm>
          <a:prstGeom prst="ellipse">
            <a:avLst/>
          </a:prstGeom>
          <a:noFill/>
          <a:ln w="38100">
            <a:solidFill>
              <a:srgbClr val="8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algn="ctr" eaLnBrk="1" hangingPunct="1"/>
            <a:endParaRPr lang="cs-CZ" altLang="cs-CZ" sz="2400" b="0">
              <a:solidFill>
                <a:schemeClr val="accent2"/>
              </a:solidFill>
              <a:latin typeface="Times New Roman" panose="02020603050405020304" pitchFamily="18" charset="0"/>
            </a:endParaRPr>
          </a:p>
        </p:txBody>
      </p:sp>
      <p:sp>
        <p:nvSpPr>
          <p:cNvPr id="36872" name="Text Box 11"/>
          <p:cNvSpPr txBox="1">
            <a:spLocks noChangeArrowheads="1"/>
          </p:cNvSpPr>
          <p:nvPr/>
        </p:nvSpPr>
        <p:spPr bwMode="auto">
          <a:xfrm>
            <a:off x="1331913" y="2205038"/>
            <a:ext cx="603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en-US" altLang="cs-CZ" sz="1800">
                <a:solidFill>
                  <a:srgbClr val="0033CC"/>
                </a:solidFill>
                <a:latin typeface="Benguiat Bk BT" pitchFamily="18" charset="0"/>
              </a:rPr>
              <a:t>CID</a:t>
            </a:r>
            <a:endParaRPr lang="cs-CZ" altLang="cs-CZ" sz="1800">
              <a:solidFill>
                <a:srgbClr val="0033CC"/>
              </a:solidFill>
              <a:latin typeface="Benguiat Bk BT" pitchFamily="18" charset="0"/>
            </a:endParaRPr>
          </a:p>
        </p:txBody>
      </p:sp>
      <p:sp>
        <p:nvSpPr>
          <p:cNvPr id="36873" name="Text Box 12"/>
          <p:cNvSpPr txBox="1">
            <a:spLocks noChangeArrowheads="1"/>
          </p:cNvSpPr>
          <p:nvPr/>
        </p:nvSpPr>
        <p:spPr bwMode="auto">
          <a:xfrm>
            <a:off x="6877050" y="4292600"/>
            <a:ext cx="654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en-US" altLang="cs-CZ" sz="1800">
                <a:solidFill>
                  <a:srgbClr val="FF0000"/>
                </a:solidFill>
                <a:latin typeface="Benguiat Bk BT" pitchFamily="18" charset="0"/>
              </a:rPr>
              <a:t>ETD</a:t>
            </a:r>
            <a:endParaRPr lang="cs-CZ" altLang="cs-CZ" sz="1800">
              <a:solidFill>
                <a:srgbClr val="FF0000"/>
              </a:solidFill>
              <a:latin typeface="Benguiat Bk BT" pitchFamily="18" charset="0"/>
            </a:endParaRPr>
          </a:p>
        </p:txBody>
      </p:sp>
      <p:sp>
        <p:nvSpPr>
          <p:cNvPr id="164877" name="Oval 13"/>
          <p:cNvSpPr>
            <a:spLocks noChangeArrowheads="1"/>
          </p:cNvSpPr>
          <p:nvPr/>
        </p:nvSpPr>
        <p:spPr bwMode="auto">
          <a:xfrm>
            <a:off x="2890838" y="2924175"/>
            <a:ext cx="762000" cy="990600"/>
          </a:xfrm>
          <a:prstGeom prst="ellipse">
            <a:avLst/>
          </a:prstGeom>
          <a:noFill/>
          <a:ln w="38100">
            <a:solidFill>
              <a:srgbClr val="8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algn="ctr" eaLnBrk="1" hangingPunct="1"/>
            <a:endParaRPr lang="cs-CZ" altLang="cs-CZ" sz="2400" b="0">
              <a:solidFill>
                <a:schemeClr val="accent2"/>
              </a:solidFill>
              <a:latin typeface="Times New Roman" panose="02020603050405020304" pitchFamily="18" charset="0"/>
            </a:endParaRPr>
          </a:p>
        </p:txBody>
      </p:sp>
      <p:sp>
        <p:nvSpPr>
          <p:cNvPr id="36875" name="Text Box 14"/>
          <p:cNvSpPr txBox="1">
            <a:spLocks noChangeArrowheads="1"/>
          </p:cNvSpPr>
          <p:nvPr/>
        </p:nvSpPr>
        <p:spPr bwMode="auto">
          <a:xfrm>
            <a:off x="7907338" y="188913"/>
            <a:ext cx="8763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en-US" altLang="cs-CZ" sz="2000">
                <a:latin typeface="Times New Roman" panose="02020603050405020304" pitchFamily="18" charset="0"/>
              </a:rPr>
              <a:t>C7250</a:t>
            </a:r>
            <a:endParaRPr lang="cs-CZ" altLang="cs-CZ" sz="2000">
              <a:latin typeface="Times New Roman" panose="02020603050405020304" pitchFamily="18" charset="0"/>
            </a:endParaRPr>
          </a:p>
        </p:txBody>
      </p:sp>
      <p:sp>
        <p:nvSpPr>
          <p:cNvPr id="12" name="Rectangle 5"/>
          <p:cNvSpPr>
            <a:spLocks noChangeArrowheads="1"/>
          </p:cNvSpPr>
          <p:nvPr/>
        </p:nvSpPr>
        <p:spPr bwMode="auto">
          <a:xfrm>
            <a:off x="2411760" y="692696"/>
            <a:ext cx="338105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cs-CZ" altLang="cs-CZ" sz="2000">
                <a:latin typeface="Times New Roman" panose="02020603050405020304" pitchFamily="18" charset="0"/>
              </a:rPr>
              <a:t>Peptide fragmentation</a:t>
            </a:r>
            <a:r>
              <a:rPr lang="en-US" altLang="cs-CZ" sz="2000">
                <a:latin typeface="Times New Roman" panose="02020603050405020304" pitchFamily="18" charset="0"/>
              </a:rPr>
              <a:t> - </a:t>
            </a:r>
            <a:r>
              <a:rPr lang="cs-CZ" altLang="cs-CZ" sz="2000">
                <a:latin typeface="Times New Roman" panose="02020603050405020304" pitchFamily="18" charset="0"/>
              </a:rPr>
              <a:t>ETD</a:t>
            </a:r>
            <a:endParaRPr lang="en-US" altLang="cs-CZ" sz="2000">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2" fill="hold" grpId="0" nodeType="clickEffect">
                                  <p:stCondLst>
                                    <p:cond delay="0"/>
                                  </p:stCondLst>
                                  <p:childTnLst>
                                    <p:set>
                                      <p:cBhvr>
                                        <p:cTn id="6" dur="1" fill="hold">
                                          <p:stCondLst>
                                            <p:cond delay="0"/>
                                          </p:stCondLst>
                                        </p:cTn>
                                        <p:tgtEl>
                                          <p:spTgt spid="164869"/>
                                        </p:tgtEl>
                                        <p:attrNameLst>
                                          <p:attrName>style.visibility</p:attrName>
                                        </p:attrNameLst>
                                      </p:cBhvr>
                                      <p:to>
                                        <p:strVal val="visible"/>
                                      </p:to>
                                    </p:set>
                                    <p:anim calcmode="lin" valueType="num">
                                      <p:cBhvr additive="base">
                                        <p:cTn id="7" dur="500" fill="hold"/>
                                        <p:tgtEl>
                                          <p:spTgt spid="164869"/>
                                        </p:tgtEl>
                                        <p:attrNameLst>
                                          <p:attrName>ppt_x</p:attrName>
                                        </p:attrNameLst>
                                      </p:cBhvr>
                                      <p:tavLst>
                                        <p:tav tm="0">
                                          <p:val>
                                            <p:strVal val="0-#ppt_w/2"/>
                                          </p:val>
                                        </p:tav>
                                        <p:tav tm="100000">
                                          <p:val>
                                            <p:strVal val="#ppt_x"/>
                                          </p:val>
                                        </p:tav>
                                      </p:tavLst>
                                    </p:anim>
                                    <p:anim calcmode="lin" valueType="num">
                                      <p:cBhvr additive="base">
                                        <p:cTn id="8" dur="500" fill="hold"/>
                                        <p:tgtEl>
                                          <p:spTgt spid="164869"/>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2" fill="hold" grpId="0" nodeType="clickEffect">
                                  <p:stCondLst>
                                    <p:cond delay="0"/>
                                  </p:stCondLst>
                                  <p:childTnLst>
                                    <p:set>
                                      <p:cBhvr>
                                        <p:cTn id="12" dur="1" fill="hold">
                                          <p:stCondLst>
                                            <p:cond delay="0"/>
                                          </p:stCondLst>
                                        </p:cTn>
                                        <p:tgtEl>
                                          <p:spTgt spid="164874"/>
                                        </p:tgtEl>
                                        <p:attrNameLst>
                                          <p:attrName>style.visibility</p:attrName>
                                        </p:attrNameLst>
                                      </p:cBhvr>
                                      <p:to>
                                        <p:strVal val="visible"/>
                                      </p:to>
                                    </p:set>
                                    <p:anim calcmode="lin" valueType="num">
                                      <p:cBhvr additive="base">
                                        <p:cTn id="13" dur="500" fill="hold"/>
                                        <p:tgtEl>
                                          <p:spTgt spid="164874"/>
                                        </p:tgtEl>
                                        <p:attrNameLst>
                                          <p:attrName>ppt_x</p:attrName>
                                        </p:attrNameLst>
                                      </p:cBhvr>
                                      <p:tavLst>
                                        <p:tav tm="0">
                                          <p:val>
                                            <p:strVal val="0-#ppt_w/2"/>
                                          </p:val>
                                        </p:tav>
                                        <p:tav tm="100000">
                                          <p:val>
                                            <p:strVal val="#ppt_x"/>
                                          </p:val>
                                        </p:tav>
                                      </p:tavLst>
                                    </p:anim>
                                    <p:anim calcmode="lin" valueType="num">
                                      <p:cBhvr additive="base">
                                        <p:cTn id="14" dur="500" fill="hold"/>
                                        <p:tgtEl>
                                          <p:spTgt spid="164874"/>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2" fill="hold" grpId="0" nodeType="clickEffect">
                                  <p:stCondLst>
                                    <p:cond delay="0"/>
                                  </p:stCondLst>
                                  <p:childTnLst>
                                    <p:set>
                                      <p:cBhvr>
                                        <p:cTn id="18" dur="1" fill="hold">
                                          <p:stCondLst>
                                            <p:cond delay="0"/>
                                          </p:stCondLst>
                                        </p:cTn>
                                        <p:tgtEl>
                                          <p:spTgt spid="164877"/>
                                        </p:tgtEl>
                                        <p:attrNameLst>
                                          <p:attrName>style.visibility</p:attrName>
                                        </p:attrNameLst>
                                      </p:cBhvr>
                                      <p:to>
                                        <p:strVal val="visible"/>
                                      </p:to>
                                    </p:set>
                                    <p:anim calcmode="lin" valueType="num">
                                      <p:cBhvr additive="base">
                                        <p:cTn id="19" dur="500" fill="hold"/>
                                        <p:tgtEl>
                                          <p:spTgt spid="164877"/>
                                        </p:tgtEl>
                                        <p:attrNameLst>
                                          <p:attrName>ppt_x</p:attrName>
                                        </p:attrNameLst>
                                      </p:cBhvr>
                                      <p:tavLst>
                                        <p:tav tm="0">
                                          <p:val>
                                            <p:strVal val="0-#ppt_w/2"/>
                                          </p:val>
                                        </p:tav>
                                        <p:tav tm="100000">
                                          <p:val>
                                            <p:strVal val="#ppt_x"/>
                                          </p:val>
                                        </p:tav>
                                      </p:tavLst>
                                    </p:anim>
                                    <p:anim calcmode="lin" valueType="num">
                                      <p:cBhvr additive="base">
                                        <p:cTn id="20" dur="500" fill="hold"/>
                                        <p:tgtEl>
                                          <p:spTgt spid="16487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869" grpId="0" animBg="1" autoUpdateAnimBg="0"/>
      <p:bldP spid="164874" grpId="0" animBg="1" autoUpdateAnimBg="0"/>
      <p:bldP spid="164877" grpId="0" animBg="1"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890" name="Group 2"/>
          <p:cNvGrpSpPr>
            <a:grpSpLocks/>
          </p:cNvGrpSpPr>
          <p:nvPr/>
        </p:nvGrpSpPr>
        <p:grpSpPr bwMode="auto">
          <a:xfrm>
            <a:off x="2857500" y="609600"/>
            <a:ext cx="3429000" cy="1066800"/>
            <a:chOff x="3216" y="2480"/>
            <a:chExt cx="2160" cy="672"/>
          </a:xfrm>
        </p:grpSpPr>
        <p:sp>
          <p:nvSpPr>
            <p:cNvPr id="37894" name="AutoShape 3"/>
            <p:cNvSpPr>
              <a:spLocks noChangeArrowheads="1"/>
            </p:cNvSpPr>
            <p:nvPr/>
          </p:nvSpPr>
          <p:spPr bwMode="auto">
            <a:xfrm>
              <a:off x="3216" y="2480"/>
              <a:ext cx="2160" cy="672"/>
            </a:xfrm>
            <a:prstGeom prst="roundRect">
              <a:avLst>
                <a:gd name="adj" fmla="val 16667"/>
              </a:avLst>
            </a:prstGeom>
            <a:gradFill rotWithShape="0">
              <a:gsLst>
                <a:gs pos="0">
                  <a:srgbClr val="00765E"/>
                </a:gs>
                <a:gs pos="50000">
                  <a:srgbClr val="00FFCC"/>
                </a:gs>
                <a:gs pos="100000">
                  <a:srgbClr val="00765E"/>
                </a:gs>
              </a:gsLst>
              <a:lin ang="5400000" scaled="1"/>
            </a:gradFill>
            <a:ln w="9525">
              <a:round/>
              <a:headEnd/>
              <a:tailEnd/>
            </a:ln>
            <a:effectLst/>
            <a:scene3d>
              <a:camera prst="legacyPerspectiveTopRight"/>
              <a:lightRig rig="legacyFlat3" dir="b"/>
            </a:scene3d>
            <a:sp3d extrusionH="887400" prstMaterial="legacyMatte">
              <a:bevelT w="13500" h="13500" prst="angle"/>
              <a:bevelB w="13500" h="13500" prst="angle"/>
              <a:extrusionClr>
                <a:srgbClr val="00FFCC"/>
              </a:extrusionClr>
              <a:contourClr>
                <a:srgbClr val="00765E"/>
              </a:contourClr>
            </a:sp3d>
            <a:extLst>
              <a:ext uri="{AF507438-7753-43E0-B8FC-AC1667EBCBE1}">
                <a14:hiddenEffects xmlns:a14="http://schemas.microsoft.com/office/drawing/2010/main">
                  <a:effectLst>
                    <a:outerShdw dist="107763" dir="18900000" algn="ctr" rotWithShape="0">
                      <a:schemeClr val="bg2"/>
                    </a:outerShdw>
                  </a:effectLst>
                </a14:hiddenEffects>
              </a:ext>
            </a:extLst>
          </p:spPr>
          <p:txBody>
            <a:bodyPr wrap="none" anchor="ctr">
              <a:flatTx/>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endParaRPr lang="cs-CZ" altLang="cs-CZ"/>
            </a:p>
          </p:txBody>
        </p:sp>
        <p:sp>
          <p:nvSpPr>
            <p:cNvPr id="37895" name="Text Box 4"/>
            <p:cNvSpPr txBox="1">
              <a:spLocks noChangeArrowheads="1"/>
            </p:cNvSpPr>
            <p:nvPr/>
          </p:nvSpPr>
          <p:spPr bwMode="auto">
            <a:xfrm>
              <a:off x="3615" y="2582"/>
              <a:ext cx="1350" cy="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457200" indent="-457200">
                <a:defRPr sz="1200" b="1">
                  <a:solidFill>
                    <a:schemeClr val="tx1"/>
                  </a:solidFill>
                  <a:latin typeface="Arial" panose="020B0604020202020204" pitchFamily="34" charset="0"/>
                </a:defRPr>
              </a:lvl1pPr>
              <a:lvl2pPr marL="914400" indent="-457200">
                <a:defRPr sz="1200" b="1">
                  <a:solidFill>
                    <a:schemeClr val="tx1"/>
                  </a:solidFill>
                  <a:latin typeface="Arial" panose="020B0604020202020204" pitchFamily="34" charset="0"/>
                </a:defRPr>
              </a:lvl2pPr>
              <a:lvl3pPr marL="1371600" indent="-457200">
                <a:defRPr sz="1200" b="1">
                  <a:solidFill>
                    <a:schemeClr val="tx1"/>
                  </a:solidFill>
                  <a:latin typeface="Arial" panose="020B0604020202020204" pitchFamily="34" charset="0"/>
                </a:defRPr>
              </a:lvl3pPr>
              <a:lvl4pPr marL="1828800" indent="-457200">
                <a:defRPr sz="1200" b="1">
                  <a:solidFill>
                    <a:schemeClr val="tx1"/>
                  </a:solidFill>
                  <a:latin typeface="Arial" panose="020B0604020202020204" pitchFamily="34" charset="0"/>
                </a:defRPr>
              </a:lvl4pPr>
              <a:lvl5pPr marL="2286000" indent="-457200">
                <a:defRPr sz="1200" b="1">
                  <a:solidFill>
                    <a:schemeClr val="tx1"/>
                  </a:solidFill>
                  <a:latin typeface="Arial" panose="020B0604020202020204" pitchFamily="34" charset="0"/>
                </a:defRPr>
              </a:lvl5pPr>
              <a:lvl6pPr marL="2743200" indent="-457200" eaLnBrk="0" fontAlgn="base" hangingPunct="0">
                <a:spcBef>
                  <a:spcPct val="0"/>
                </a:spcBef>
                <a:spcAft>
                  <a:spcPct val="0"/>
                </a:spcAft>
                <a:defRPr sz="1200" b="1">
                  <a:solidFill>
                    <a:schemeClr val="tx1"/>
                  </a:solidFill>
                  <a:latin typeface="Arial" panose="020B0604020202020204" pitchFamily="34" charset="0"/>
                </a:defRPr>
              </a:lvl6pPr>
              <a:lvl7pPr marL="3200400" indent="-457200" eaLnBrk="0" fontAlgn="base" hangingPunct="0">
                <a:spcBef>
                  <a:spcPct val="0"/>
                </a:spcBef>
                <a:spcAft>
                  <a:spcPct val="0"/>
                </a:spcAft>
                <a:defRPr sz="1200" b="1">
                  <a:solidFill>
                    <a:schemeClr val="tx1"/>
                  </a:solidFill>
                  <a:latin typeface="Arial" panose="020B0604020202020204" pitchFamily="34" charset="0"/>
                </a:defRPr>
              </a:lvl7pPr>
              <a:lvl8pPr marL="3657600" indent="-457200" eaLnBrk="0" fontAlgn="base" hangingPunct="0">
                <a:spcBef>
                  <a:spcPct val="0"/>
                </a:spcBef>
                <a:spcAft>
                  <a:spcPct val="0"/>
                </a:spcAft>
                <a:defRPr sz="1200" b="1">
                  <a:solidFill>
                    <a:schemeClr val="tx1"/>
                  </a:solidFill>
                  <a:latin typeface="Arial" panose="020B0604020202020204" pitchFamily="34" charset="0"/>
                </a:defRPr>
              </a:lvl8pPr>
              <a:lvl9pPr marL="4114800" indent="-457200" eaLnBrk="0" fontAlgn="base" hangingPunct="0">
                <a:spcBef>
                  <a:spcPct val="0"/>
                </a:spcBef>
                <a:spcAft>
                  <a:spcPct val="0"/>
                </a:spcAft>
                <a:defRPr sz="1200" b="1">
                  <a:solidFill>
                    <a:schemeClr val="tx1"/>
                  </a:solidFill>
                  <a:latin typeface="Arial" panose="020B0604020202020204" pitchFamily="34" charset="0"/>
                </a:defRPr>
              </a:lvl9pPr>
            </a:lstStyle>
            <a:p>
              <a:pPr algn="ctr" eaLnBrk="1" hangingPunct="1"/>
              <a:r>
                <a:rPr lang="cs-CZ" altLang="cs-CZ" sz="2000" b="0">
                  <a:latin typeface="Times New Roman" panose="02020603050405020304" pitchFamily="18" charset="0"/>
                </a:rPr>
                <a:t>MS/MS</a:t>
              </a:r>
            </a:p>
            <a:p>
              <a:pPr algn="ctr" eaLnBrk="1" hangingPunct="1"/>
              <a:r>
                <a:rPr lang="cs-CZ" altLang="cs-CZ" sz="2000" b="0">
                  <a:latin typeface="Times New Roman" panose="02020603050405020304" pitchFamily="18" charset="0"/>
                </a:rPr>
                <a:t>MS/MS Ion Search</a:t>
              </a:r>
            </a:p>
          </p:txBody>
        </p:sp>
      </p:grpSp>
      <p:sp>
        <p:nvSpPr>
          <p:cNvPr id="37891" name="Rectangle 6"/>
          <p:cNvSpPr>
            <a:spLocks noChangeArrowheads="1"/>
          </p:cNvSpPr>
          <p:nvPr/>
        </p:nvSpPr>
        <p:spPr bwMode="auto">
          <a:xfrm>
            <a:off x="827088" y="1816100"/>
            <a:ext cx="7467600" cy="2836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spcBef>
                <a:spcPct val="50000"/>
              </a:spcBef>
            </a:pPr>
            <a:r>
              <a:rPr lang="cs-CZ" altLang="cs-CZ" sz="1800">
                <a:latin typeface="Times New Roman" panose="02020603050405020304" pitchFamily="18" charset="0"/>
              </a:rPr>
              <a:t>MS/MS fragmentation of peptide – </a:t>
            </a:r>
            <a:r>
              <a:rPr lang="cs-CZ" altLang="cs-CZ" sz="1800" i="1">
                <a:latin typeface="Times New Roman" panose="02020603050405020304" pitchFamily="18" charset="0"/>
              </a:rPr>
              <a:t>in silico</a:t>
            </a:r>
            <a:r>
              <a:rPr lang="cs-CZ" altLang="cs-CZ" sz="1800">
                <a:latin typeface="Times New Roman" panose="02020603050405020304" pitchFamily="18" charset="0"/>
              </a:rPr>
              <a:t>:	ALELFR</a:t>
            </a:r>
          </a:p>
          <a:p>
            <a:pPr eaLnBrk="1" hangingPunct="1">
              <a:spcBef>
                <a:spcPct val="50000"/>
              </a:spcBef>
            </a:pPr>
            <a:r>
              <a:rPr lang="cs-CZ" altLang="cs-CZ" sz="1800" b="0">
                <a:latin typeface="Times New Roman" panose="02020603050405020304" pitchFamily="18" charset="0"/>
              </a:rPr>
              <a:t>        a                b                c              Res:              x               y             z    </a:t>
            </a:r>
          </a:p>
          <a:p>
            <a:pPr eaLnBrk="1" hangingPunct="1">
              <a:spcBef>
                <a:spcPct val="25000"/>
              </a:spcBef>
            </a:pPr>
            <a:r>
              <a:rPr lang="cs-CZ" altLang="cs-CZ" sz="1800" b="0">
                <a:latin typeface="Times New Roman" panose="02020603050405020304" pitchFamily="18" charset="0"/>
              </a:rPr>
              <a:t>     44.050      </a:t>
            </a:r>
            <a:r>
              <a:rPr lang="cs-CZ" altLang="cs-CZ" sz="1800" b="0">
                <a:solidFill>
                  <a:srgbClr val="0033CC"/>
                </a:solidFill>
                <a:latin typeface="Times New Roman" panose="02020603050405020304" pitchFamily="18" charset="0"/>
              </a:rPr>
              <a:t>72.045</a:t>
            </a:r>
            <a:r>
              <a:rPr lang="cs-CZ" altLang="cs-CZ" sz="1800" b="0">
                <a:latin typeface="Times New Roman" panose="02020603050405020304" pitchFamily="18" charset="0"/>
              </a:rPr>
              <a:t>      </a:t>
            </a:r>
            <a:r>
              <a:rPr lang="cs-CZ" altLang="cs-CZ" sz="1800" b="0">
                <a:solidFill>
                  <a:srgbClr val="FF0000"/>
                </a:solidFill>
                <a:latin typeface="Times New Roman" panose="02020603050405020304" pitchFamily="18" charset="0"/>
              </a:rPr>
              <a:t>89.071</a:t>
            </a:r>
            <a:r>
              <a:rPr lang="cs-CZ" altLang="cs-CZ" sz="1800" b="0">
                <a:latin typeface="Times New Roman" panose="02020603050405020304" pitchFamily="18" charset="0"/>
              </a:rPr>
              <a:t>        1 </a:t>
            </a:r>
            <a:r>
              <a:rPr lang="cs-CZ" altLang="cs-CZ" sz="1800">
                <a:latin typeface="Times New Roman" panose="02020603050405020304" pitchFamily="18" charset="0"/>
              </a:rPr>
              <a:t>Ala</a:t>
            </a:r>
            <a:r>
              <a:rPr lang="cs-CZ" altLang="cs-CZ" sz="1800" b="0">
                <a:latin typeface="Times New Roman" panose="02020603050405020304" pitchFamily="18" charset="0"/>
              </a:rPr>
              <a:t>  6            -               -               -   </a:t>
            </a:r>
          </a:p>
          <a:p>
            <a:pPr eaLnBrk="1" hangingPunct="1">
              <a:spcBef>
                <a:spcPct val="25000"/>
              </a:spcBef>
            </a:pPr>
            <a:r>
              <a:rPr lang="cs-CZ" altLang="cs-CZ" sz="1800" b="0">
                <a:latin typeface="Times New Roman" panose="02020603050405020304" pitchFamily="18" charset="0"/>
              </a:rPr>
              <a:t>   157.134    </a:t>
            </a:r>
            <a:r>
              <a:rPr lang="cs-CZ" altLang="cs-CZ" sz="1800" b="0">
                <a:solidFill>
                  <a:srgbClr val="0033CC"/>
                </a:solidFill>
                <a:latin typeface="Times New Roman" panose="02020603050405020304" pitchFamily="18" charset="0"/>
              </a:rPr>
              <a:t>185.129</a:t>
            </a:r>
            <a:r>
              <a:rPr lang="cs-CZ" altLang="cs-CZ" sz="1800" b="0">
                <a:latin typeface="Times New Roman" panose="02020603050405020304" pitchFamily="18" charset="0"/>
              </a:rPr>
              <a:t>    </a:t>
            </a:r>
            <a:r>
              <a:rPr lang="cs-CZ" altLang="cs-CZ" sz="1800" b="0">
                <a:solidFill>
                  <a:srgbClr val="FF0000"/>
                </a:solidFill>
                <a:latin typeface="Times New Roman" panose="02020603050405020304" pitchFamily="18" charset="0"/>
              </a:rPr>
              <a:t>202.156</a:t>
            </a:r>
            <a:r>
              <a:rPr lang="cs-CZ" altLang="cs-CZ" sz="1800" b="0">
                <a:latin typeface="Times New Roman" panose="02020603050405020304" pitchFamily="18" charset="0"/>
              </a:rPr>
              <a:t>        2 </a:t>
            </a:r>
            <a:r>
              <a:rPr lang="cs-CZ" altLang="cs-CZ" sz="1800">
                <a:latin typeface="Times New Roman" panose="02020603050405020304" pitchFamily="18" charset="0"/>
              </a:rPr>
              <a:t>Leu</a:t>
            </a:r>
            <a:r>
              <a:rPr lang="cs-CZ" altLang="cs-CZ" sz="1800" b="0">
                <a:latin typeface="Times New Roman" panose="02020603050405020304" pitchFamily="18" charset="0"/>
              </a:rPr>
              <a:t>  5       701.363   </a:t>
            </a:r>
            <a:r>
              <a:rPr lang="cs-CZ" altLang="cs-CZ" sz="1800" b="0">
                <a:solidFill>
                  <a:srgbClr val="0033CC"/>
                </a:solidFill>
                <a:latin typeface="Times New Roman" panose="02020603050405020304" pitchFamily="18" charset="0"/>
              </a:rPr>
              <a:t> 675.384</a:t>
            </a:r>
            <a:r>
              <a:rPr lang="cs-CZ" altLang="cs-CZ" sz="1800" b="0">
                <a:latin typeface="Times New Roman" panose="02020603050405020304" pitchFamily="18" charset="0"/>
              </a:rPr>
              <a:t>    </a:t>
            </a:r>
            <a:r>
              <a:rPr lang="cs-CZ" altLang="cs-CZ" sz="1800" b="0">
                <a:solidFill>
                  <a:srgbClr val="FF0000"/>
                </a:solidFill>
                <a:latin typeface="Times New Roman" panose="02020603050405020304" pitchFamily="18" charset="0"/>
              </a:rPr>
              <a:t>658.358</a:t>
            </a:r>
            <a:r>
              <a:rPr lang="cs-CZ" altLang="cs-CZ" sz="1800" b="0">
                <a:latin typeface="Times New Roman" panose="02020603050405020304" pitchFamily="18" charset="0"/>
              </a:rPr>
              <a:t> </a:t>
            </a:r>
          </a:p>
          <a:p>
            <a:pPr eaLnBrk="1" hangingPunct="1">
              <a:spcBef>
                <a:spcPct val="25000"/>
              </a:spcBef>
            </a:pPr>
            <a:r>
              <a:rPr lang="cs-CZ" altLang="cs-CZ" sz="1800" b="0">
                <a:latin typeface="Times New Roman" panose="02020603050405020304" pitchFamily="18" charset="0"/>
              </a:rPr>
              <a:t>   286.177    </a:t>
            </a:r>
            <a:r>
              <a:rPr lang="cs-CZ" altLang="cs-CZ" sz="1800" b="0">
                <a:solidFill>
                  <a:srgbClr val="0033CC"/>
                </a:solidFill>
                <a:latin typeface="Times New Roman" panose="02020603050405020304" pitchFamily="18" charset="0"/>
              </a:rPr>
              <a:t>314.172</a:t>
            </a:r>
            <a:r>
              <a:rPr lang="cs-CZ" altLang="cs-CZ" sz="1800" b="0">
                <a:latin typeface="Times New Roman" panose="02020603050405020304" pitchFamily="18" charset="0"/>
              </a:rPr>
              <a:t>    </a:t>
            </a:r>
            <a:r>
              <a:rPr lang="cs-CZ" altLang="cs-CZ" sz="1800" b="0">
                <a:solidFill>
                  <a:srgbClr val="FF0000"/>
                </a:solidFill>
                <a:latin typeface="Times New Roman" panose="02020603050405020304" pitchFamily="18" charset="0"/>
              </a:rPr>
              <a:t>331.198</a:t>
            </a:r>
            <a:r>
              <a:rPr lang="cs-CZ" altLang="cs-CZ" sz="1800" b="0">
                <a:latin typeface="Times New Roman" panose="02020603050405020304" pitchFamily="18" charset="0"/>
              </a:rPr>
              <a:t>        3 </a:t>
            </a:r>
            <a:r>
              <a:rPr lang="cs-CZ" altLang="cs-CZ" sz="1800">
                <a:latin typeface="Times New Roman" panose="02020603050405020304" pitchFamily="18" charset="0"/>
              </a:rPr>
              <a:t>Glu </a:t>
            </a:r>
            <a:r>
              <a:rPr lang="cs-CZ" altLang="cs-CZ" sz="1800" b="0">
                <a:latin typeface="Times New Roman" panose="02020603050405020304" pitchFamily="18" charset="0"/>
              </a:rPr>
              <a:t> 4       588.279    </a:t>
            </a:r>
            <a:r>
              <a:rPr lang="cs-CZ" altLang="cs-CZ" sz="1800" b="0">
                <a:solidFill>
                  <a:srgbClr val="0033CC"/>
                </a:solidFill>
                <a:latin typeface="Times New Roman" panose="02020603050405020304" pitchFamily="18" charset="0"/>
              </a:rPr>
              <a:t>562.300</a:t>
            </a:r>
            <a:r>
              <a:rPr lang="cs-CZ" altLang="cs-CZ" sz="1800" b="0">
                <a:latin typeface="Times New Roman" panose="02020603050405020304" pitchFamily="18" charset="0"/>
              </a:rPr>
              <a:t>    </a:t>
            </a:r>
            <a:r>
              <a:rPr lang="cs-CZ" altLang="cs-CZ" sz="1800" b="0">
                <a:solidFill>
                  <a:srgbClr val="FF0000"/>
                </a:solidFill>
                <a:latin typeface="Times New Roman" panose="02020603050405020304" pitchFamily="18" charset="0"/>
              </a:rPr>
              <a:t>545.273</a:t>
            </a:r>
            <a:r>
              <a:rPr lang="cs-CZ" altLang="cs-CZ" sz="1800" b="0">
                <a:latin typeface="Times New Roman" panose="02020603050405020304" pitchFamily="18" charset="0"/>
              </a:rPr>
              <a:t> </a:t>
            </a:r>
          </a:p>
          <a:p>
            <a:pPr eaLnBrk="1" hangingPunct="1">
              <a:spcBef>
                <a:spcPct val="25000"/>
              </a:spcBef>
            </a:pPr>
            <a:r>
              <a:rPr lang="cs-CZ" altLang="cs-CZ" sz="1800" b="0">
                <a:latin typeface="Times New Roman" panose="02020603050405020304" pitchFamily="18" charset="0"/>
              </a:rPr>
              <a:t>   399.261    </a:t>
            </a:r>
            <a:r>
              <a:rPr lang="cs-CZ" altLang="cs-CZ" sz="1800" b="0">
                <a:solidFill>
                  <a:srgbClr val="0033CC"/>
                </a:solidFill>
                <a:latin typeface="Times New Roman" panose="02020603050405020304" pitchFamily="18" charset="0"/>
              </a:rPr>
              <a:t>427.256</a:t>
            </a:r>
            <a:r>
              <a:rPr lang="cs-CZ" altLang="cs-CZ" sz="1800" b="0">
                <a:latin typeface="Times New Roman" panose="02020603050405020304" pitchFamily="18" charset="0"/>
              </a:rPr>
              <a:t>    </a:t>
            </a:r>
            <a:r>
              <a:rPr lang="cs-CZ" altLang="cs-CZ" sz="1800" b="0">
                <a:solidFill>
                  <a:srgbClr val="FF0000"/>
                </a:solidFill>
                <a:latin typeface="Times New Roman" panose="02020603050405020304" pitchFamily="18" charset="0"/>
              </a:rPr>
              <a:t>444.282</a:t>
            </a:r>
            <a:r>
              <a:rPr lang="cs-CZ" altLang="cs-CZ" sz="1800" b="0">
                <a:latin typeface="Times New Roman" panose="02020603050405020304" pitchFamily="18" charset="0"/>
              </a:rPr>
              <a:t>        4 </a:t>
            </a:r>
            <a:r>
              <a:rPr lang="cs-CZ" altLang="cs-CZ" sz="1800">
                <a:latin typeface="Times New Roman" panose="02020603050405020304" pitchFamily="18" charset="0"/>
              </a:rPr>
              <a:t>Leu</a:t>
            </a:r>
            <a:r>
              <a:rPr lang="cs-CZ" altLang="cs-CZ" sz="1800" b="0">
                <a:latin typeface="Times New Roman" panose="02020603050405020304" pitchFamily="18" charset="0"/>
              </a:rPr>
              <a:t>  3       459.237   </a:t>
            </a:r>
            <a:r>
              <a:rPr lang="cs-CZ" altLang="cs-CZ" sz="1800" b="0">
                <a:solidFill>
                  <a:srgbClr val="0033CC"/>
                </a:solidFill>
                <a:latin typeface="Times New Roman" panose="02020603050405020304" pitchFamily="18" charset="0"/>
              </a:rPr>
              <a:t> 433.257</a:t>
            </a:r>
            <a:r>
              <a:rPr lang="cs-CZ" altLang="cs-CZ" sz="1800" b="0">
                <a:latin typeface="Times New Roman" panose="02020603050405020304" pitchFamily="18" charset="0"/>
              </a:rPr>
              <a:t>    </a:t>
            </a:r>
            <a:r>
              <a:rPr lang="cs-CZ" altLang="cs-CZ" sz="1800" b="0">
                <a:solidFill>
                  <a:srgbClr val="FF0000"/>
                </a:solidFill>
                <a:latin typeface="Times New Roman" panose="02020603050405020304" pitchFamily="18" charset="0"/>
              </a:rPr>
              <a:t>416.231</a:t>
            </a:r>
            <a:r>
              <a:rPr lang="cs-CZ" altLang="cs-CZ" sz="1800" b="0">
                <a:latin typeface="Times New Roman" panose="02020603050405020304" pitchFamily="18" charset="0"/>
              </a:rPr>
              <a:t> </a:t>
            </a:r>
          </a:p>
          <a:p>
            <a:pPr eaLnBrk="1" hangingPunct="1">
              <a:spcBef>
                <a:spcPct val="25000"/>
              </a:spcBef>
            </a:pPr>
            <a:r>
              <a:rPr lang="cs-CZ" altLang="cs-CZ" sz="1800" b="0">
                <a:latin typeface="Times New Roman" panose="02020603050405020304" pitchFamily="18" charset="0"/>
              </a:rPr>
              <a:t>   546.329    </a:t>
            </a:r>
            <a:r>
              <a:rPr lang="cs-CZ" altLang="cs-CZ" sz="1800" b="0">
                <a:solidFill>
                  <a:srgbClr val="0033CC"/>
                </a:solidFill>
                <a:latin typeface="Times New Roman" panose="02020603050405020304" pitchFamily="18" charset="0"/>
              </a:rPr>
              <a:t>574.324</a:t>
            </a:r>
            <a:r>
              <a:rPr lang="cs-CZ" altLang="cs-CZ" sz="1800" b="0">
                <a:latin typeface="Times New Roman" panose="02020603050405020304" pitchFamily="18" charset="0"/>
              </a:rPr>
              <a:t>    </a:t>
            </a:r>
            <a:r>
              <a:rPr lang="cs-CZ" altLang="cs-CZ" sz="1800" b="0">
                <a:solidFill>
                  <a:srgbClr val="FF0000"/>
                </a:solidFill>
                <a:latin typeface="Times New Roman" panose="02020603050405020304" pitchFamily="18" charset="0"/>
              </a:rPr>
              <a:t>591.351</a:t>
            </a:r>
            <a:r>
              <a:rPr lang="cs-CZ" altLang="cs-CZ" sz="1800" b="0">
                <a:latin typeface="Times New Roman" panose="02020603050405020304" pitchFamily="18" charset="0"/>
              </a:rPr>
              <a:t>        5 </a:t>
            </a:r>
            <a:r>
              <a:rPr lang="cs-CZ" altLang="cs-CZ" sz="1800">
                <a:latin typeface="Times New Roman" panose="02020603050405020304" pitchFamily="18" charset="0"/>
              </a:rPr>
              <a:t>Phe</a:t>
            </a:r>
            <a:r>
              <a:rPr lang="cs-CZ" altLang="cs-CZ" sz="1800" b="0">
                <a:latin typeface="Times New Roman" panose="02020603050405020304" pitchFamily="18" charset="0"/>
              </a:rPr>
              <a:t>  2       346.153    </a:t>
            </a:r>
            <a:r>
              <a:rPr lang="cs-CZ" altLang="cs-CZ" sz="1800" b="0">
                <a:solidFill>
                  <a:srgbClr val="0033CC"/>
                </a:solidFill>
                <a:latin typeface="Times New Roman" panose="02020603050405020304" pitchFamily="18" charset="0"/>
              </a:rPr>
              <a:t>320.173</a:t>
            </a:r>
            <a:r>
              <a:rPr lang="cs-CZ" altLang="cs-CZ" sz="1800" b="0">
                <a:latin typeface="Times New Roman" panose="02020603050405020304" pitchFamily="18" charset="0"/>
              </a:rPr>
              <a:t>    </a:t>
            </a:r>
            <a:r>
              <a:rPr lang="cs-CZ" altLang="cs-CZ" sz="1800" b="0">
                <a:solidFill>
                  <a:srgbClr val="FF0000"/>
                </a:solidFill>
                <a:latin typeface="Times New Roman" panose="02020603050405020304" pitchFamily="18" charset="0"/>
              </a:rPr>
              <a:t>303.147</a:t>
            </a:r>
            <a:r>
              <a:rPr lang="cs-CZ" altLang="cs-CZ" sz="1800" b="0">
                <a:latin typeface="Times New Roman" panose="02020603050405020304" pitchFamily="18" charset="0"/>
              </a:rPr>
              <a:t> </a:t>
            </a:r>
          </a:p>
          <a:p>
            <a:pPr eaLnBrk="1" hangingPunct="1">
              <a:spcBef>
                <a:spcPct val="25000"/>
              </a:spcBef>
            </a:pPr>
            <a:r>
              <a:rPr lang="cs-CZ" altLang="cs-CZ" sz="1800" b="0">
                <a:latin typeface="Times New Roman" panose="02020603050405020304" pitchFamily="18" charset="0"/>
              </a:rPr>
              <a:t>       -                -                  -             6 </a:t>
            </a:r>
            <a:r>
              <a:rPr lang="cs-CZ" altLang="cs-CZ" sz="1800">
                <a:latin typeface="Times New Roman" panose="02020603050405020304" pitchFamily="18" charset="0"/>
              </a:rPr>
              <a:t>Arg</a:t>
            </a:r>
            <a:r>
              <a:rPr lang="cs-CZ" altLang="cs-CZ" sz="1800" b="0">
                <a:latin typeface="Times New Roman" panose="02020603050405020304" pitchFamily="18" charset="0"/>
              </a:rPr>
              <a:t>  1       199.084    </a:t>
            </a:r>
            <a:r>
              <a:rPr lang="cs-CZ" altLang="cs-CZ" sz="1800" b="0">
                <a:solidFill>
                  <a:srgbClr val="0033CC"/>
                </a:solidFill>
                <a:latin typeface="Times New Roman" panose="02020603050405020304" pitchFamily="18" charset="0"/>
              </a:rPr>
              <a:t>173.105</a:t>
            </a:r>
            <a:r>
              <a:rPr lang="cs-CZ" altLang="cs-CZ" sz="1800" b="0">
                <a:latin typeface="Times New Roman" panose="02020603050405020304" pitchFamily="18" charset="0"/>
              </a:rPr>
              <a:t>    </a:t>
            </a:r>
            <a:r>
              <a:rPr lang="cs-CZ" altLang="cs-CZ" sz="1800" b="0">
                <a:solidFill>
                  <a:srgbClr val="FF0000"/>
                </a:solidFill>
                <a:latin typeface="Times New Roman" panose="02020603050405020304" pitchFamily="18" charset="0"/>
              </a:rPr>
              <a:t>156.078</a:t>
            </a:r>
            <a:r>
              <a:rPr lang="cs-CZ" altLang="cs-CZ" sz="1800" b="0">
                <a:latin typeface="Times New Roman" panose="02020603050405020304" pitchFamily="18" charset="0"/>
              </a:rPr>
              <a:t> </a:t>
            </a:r>
          </a:p>
        </p:txBody>
      </p:sp>
      <p:pic>
        <p:nvPicPr>
          <p:cNvPr id="37892" name="Picture 7" descr="BS00580_"/>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1813" y="4800600"/>
            <a:ext cx="1982787" cy="167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3" name="Text Box 9"/>
          <p:cNvSpPr txBox="1">
            <a:spLocks noChangeArrowheads="1"/>
          </p:cNvSpPr>
          <p:nvPr/>
        </p:nvSpPr>
        <p:spPr bwMode="auto">
          <a:xfrm>
            <a:off x="7907338" y="188913"/>
            <a:ext cx="8763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en-US" altLang="cs-CZ" sz="2000">
                <a:latin typeface="Times New Roman" panose="02020603050405020304" pitchFamily="18" charset="0"/>
              </a:rPr>
              <a:t>C7250</a:t>
            </a:r>
            <a:endParaRPr lang="cs-CZ" altLang="cs-CZ" sz="2000">
              <a:latin typeface="Times New Roman" panose="02020603050405020304" pitchFamily="18"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1475" y="620713"/>
            <a:ext cx="8448675" cy="5883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8915" name="Text Box 3"/>
          <p:cNvSpPr txBox="1">
            <a:spLocks noChangeArrowheads="1"/>
          </p:cNvSpPr>
          <p:nvPr/>
        </p:nvSpPr>
        <p:spPr bwMode="auto">
          <a:xfrm>
            <a:off x="1663700" y="188913"/>
            <a:ext cx="598029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en-US" altLang="cs-CZ" sz="2000">
                <a:latin typeface="Times New Roman" panose="02020603050405020304" pitchFamily="18" charset="0"/>
              </a:rPr>
              <a:t>CID spe</a:t>
            </a:r>
            <a:r>
              <a:rPr lang="cs-CZ" altLang="cs-CZ" sz="2000">
                <a:latin typeface="Times New Roman" panose="02020603050405020304" pitchFamily="18" charset="0"/>
              </a:rPr>
              <a:t>c</a:t>
            </a:r>
            <a:r>
              <a:rPr lang="en-US" altLang="cs-CZ" sz="2000">
                <a:latin typeface="Times New Roman" panose="02020603050405020304" pitchFamily="18" charset="0"/>
              </a:rPr>
              <a:t>trum </a:t>
            </a:r>
            <a:r>
              <a:rPr lang="cs-CZ" altLang="cs-CZ" sz="2000">
                <a:latin typeface="Times New Roman" panose="02020603050405020304" pitchFamily="18" charset="0"/>
              </a:rPr>
              <a:t>of </a:t>
            </a:r>
            <a:r>
              <a:rPr lang="en-US" altLang="cs-CZ" sz="2000">
                <a:latin typeface="Times New Roman" panose="02020603050405020304" pitchFamily="18" charset="0"/>
              </a:rPr>
              <a:t>peptid</a:t>
            </a:r>
            <a:r>
              <a:rPr lang="cs-CZ" altLang="cs-CZ" sz="2000">
                <a:latin typeface="Times New Roman" panose="02020603050405020304" pitchFamily="18" charset="0"/>
              </a:rPr>
              <a:t>e</a:t>
            </a:r>
            <a:r>
              <a:rPr lang="en-US" altLang="cs-CZ" sz="2000">
                <a:latin typeface="Times New Roman" panose="02020603050405020304" pitchFamily="18" charset="0"/>
              </a:rPr>
              <a:t> </a:t>
            </a:r>
            <a:r>
              <a:rPr lang="cs-CZ" altLang="cs-CZ" sz="2000">
                <a:latin typeface="Times New Roman" panose="02020603050405020304" pitchFamily="18" charset="0"/>
              </a:rPr>
              <a:t>QGFGNVATNTDGK</a:t>
            </a:r>
            <a:r>
              <a:rPr lang="en-US" altLang="cs-CZ" sz="2000">
                <a:latin typeface="Times New Roman" panose="02020603050405020304" pitchFamily="18" charset="0"/>
              </a:rPr>
              <a:t> </a:t>
            </a:r>
            <a:r>
              <a:rPr lang="en-US" altLang="cs-CZ" sz="2000" b="0">
                <a:latin typeface="Times New Roman" panose="02020603050405020304" pitchFamily="18" charset="0"/>
              </a:rPr>
              <a:t>(b, y)</a:t>
            </a:r>
            <a:endParaRPr lang="cs-CZ" altLang="cs-CZ" sz="2000" b="0">
              <a:latin typeface="Times New Roman" panose="02020603050405020304" pitchFamily="18" charset="0"/>
            </a:endParaRPr>
          </a:p>
        </p:txBody>
      </p:sp>
      <p:sp>
        <p:nvSpPr>
          <p:cNvPr id="166916" name="Oval 4"/>
          <p:cNvSpPr>
            <a:spLocks noChangeArrowheads="1"/>
          </p:cNvSpPr>
          <p:nvPr/>
        </p:nvSpPr>
        <p:spPr bwMode="auto">
          <a:xfrm>
            <a:off x="5148263" y="620713"/>
            <a:ext cx="3600450" cy="431800"/>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endParaRPr lang="cs-CZ" altLang="cs-CZ"/>
          </a:p>
        </p:txBody>
      </p:sp>
      <p:sp>
        <p:nvSpPr>
          <p:cNvPr id="38917" name="Text Box 6"/>
          <p:cNvSpPr txBox="1">
            <a:spLocks noChangeArrowheads="1"/>
          </p:cNvSpPr>
          <p:nvPr/>
        </p:nvSpPr>
        <p:spPr bwMode="auto">
          <a:xfrm>
            <a:off x="7907338" y="188913"/>
            <a:ext cx="8763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en-US" altLang="cs-CZ" sz="2000">
                <a:latin typeface="Times New Roman" panose="02020603050405020304" pitchFamily="18" charset="0"/>
              </a:rPr>
              <a:t>C7250</a:t>
            </a:r>
            <a:endParaRPr lang="cs-CZ" altLang="cs-CZ" sz="2000">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69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91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2425" y="652463"/>
            <a:ext cx="8424863" cy="5935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9939" name="Text Box 3"/>
          <p:cNvSpPr txBox="1">
            <a:spLocks noChangeArrowheads="1"/>
          </p:cNvSpPr>
          <p:nvPr/>
        </p:nvSpPr>
        <p:spPr bwMode="auto">
          <a:xfrm>
            <a:off x="1555750" y="188913"/>
            <a:ext cx="624895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en-US" altLang="cs-CZ" sz="2000">
                <a:latin typeface="Times New Roman" panose="02020603050405020304" pitchFamily="18" charset="0"/>
              </a:rPr>
              <a:t>ETD spe</a:t>
            </a:r>
            <a:r>
              <a:rPr lang="cs-CZ" altLang="cs-CZ" sz="2000">
                <a:latin typeface="Times New Roman" panose="02020603050405020304" pitchFamily="18" charset="0"/>
              </a:rPr>
              <a:t>c</a:t>
            </a:r>
            <a:r>
              <a:rPr lang="en-US" altLang="cs-CZ" sz="2000">
                <a:latin typeface="Times New Roman" panose="02020603050405020304" pitchFamily="18" charset="0"/>
              </a:rPr>
              <a:t>trum </a:t>
            </a:r>
            <a:r>
              <a:rPr lang="cs-CZ" altLang="cs-CZ" sz="2000">
                <a:latin typeface="Times New Roman" panose="02020603050405020304" pitchFamily="18" charset="0"/>
              </a:rPr>
              <a:t>of </a:t>
            </a:r>
            <a:r>
              <a:rPr lang="en-US" altLang="cs-CZ" sz="2000">
                <a:latin typeface="Times New Roman" panose="02020603050405020304" pitchFamily="18" charset="0"/>
              </a:rPr>
              <a:t>peptid</a:t>
            </a:r>
            <a:r>
              <a:rPr lang="cs-CZ" altLang="cs-CZ" sz="2000">
                <a:latin typeface="Times New Roman" panose="02020603050405020304" pitchFamily="18" charset="0"/>
              </a:rPr>
              <a:t>e</a:t>
            </a:r>
            <a:r>
              <a:rPr lang="en-US" altLang="cs-CZ" sz="2000">
                <a:latin typeface="Times New Roman" panose="02020603050405020304" pitchFamily="18" charset="0"/>
              </a:rPr>
              <a:t> </a:t>
            </a:r>
            <a:r>
              <a:rPr lang="cs-CZ" altLang="cs-CZ" sz="2000">
                <a:latin typeface="Times New Roman" panose="02020603050405020304" pitchFamily="18" charset="0"/>
              </a:rPr>
              <a:t>QGFGNVATNTDGK</a:t>
            </a:r>
            <a:r>
              <a:rPr lang="en-US" altLang="cs-CZ" sz="2000">
                <a:latin typeface="Times New Roman" panose="02020603050405020304" pitchFamily="18" charset="0"/>
              </a:rPr>
              <a:t> </a:t>
            </a:r>
            <a:r>
              <a:rPr lang="en-US" altLang="cs-CZ" sz="2000" b="0">
                <a:latin typeface="Times New Roman" panose="02020603050405020304" pitchFamily="18" charset="0"/>
              </a:rPr>
              <a:t>(c, y, z)</a:t>
            </a:r>
            <a:endParaRPr lang="cs-CZ" altLang="cs-CZ" sz="2000" b="0">
              <a:latin typeface="Times New Roman" panose="02020603050405020304" pitchFamily="18" charset="0"/>
            </a:endParaRPr>
          </a:p>
        </p:txBody>
      </p:sp>
      <p:sp>
        <p:nvSpPr>
          <p:cNvPr id="167940" name="Oval 4"/>
          <p:cNvSpPr>
            <a:spLocks noChangeArrowheads="1"/>
          </p:cNvSpPr>
          <p:nvPr/>
        </p:nvSpPr>
        <p:spPr bwMode="auto">
          <a:xfrm>
            <a:off x="4989513" y="693738"/>
            <a:ext cx="3600450" cy="431800"/>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endParaRPr lang="cs-CZ" altLang="cs-CZ"/>
          </a:p>
        </p:txBody>
      </p:sp>
      <p:sp>
        <p:nvSpPr>
          <p:cNvPr id="39941" name="Text Box 6"/>
          <p:cNvSpPr txBox="1">
            <a:spLocks noChangeArrowheads="1"/>
          </p:cNvSpPr>
          <p:nvPr/>
        </p:nvSpPr>
        <p:spPr bwMode="auto">
          <a:xfrm>
            <a:off x="7907338" y="188913"/>
            <a:ext cx="8763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en-US" altLang="cs-CZ" sz="2000">
                <a:latin typeface="Times New Roman" panose="02020603050405020304" pitchFamily="18" charset="0"/>
              </a:rPr>
              <a:t>C7250</a:t>
            </a:r>
            <a:endParaRPr lang="cs-CZ" altLang="cs-CZ" sz="2000">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79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940"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962" name="Group 61"/>
          <p:cNvGrpSpPr>
            <a:grpSpLocks/>
          </p:cNvGrpSpPr>
          <p:nvPr/>
        </p:nvGrpSpPr>
        <p:grpSpPr bwMode="auto">
          <a:xfrm>
            <a:off x="449264" y="2025650"/>
            <a:ext cx="8478841" cy="2728913"/>
            <a:chOff x="283" y="1276"/>
            <a:chExt cx="5341" cy="1719"/>
          </a:xfrm>
        </p:grpSpPr>
        <p:sp>
          <p:nvSpPr>
            <p:cNvPr id="40969" name="Rectangle 3"/>
            <p:cNvSpPr>
              <a:spLocks noChangeArrowheads="1"/>
            </p:cNvSpPr>
            <p:nvPr/>
          </p:nvSpPr>
          <p:spPr bwMode="auto">
            <a:xfrm>
              <a:off x="4368" y="1743"/>
              <a:ext cx="1056" cy="720"/>
            </a:xfrm>
            <a:prstGeom prst="rect">
              <a:avLst/>
            </a:prstGeom>
            <a:solidFill>
              <a:srgbClr val="D9EBFF">
                <a:alpha val="50195"/>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endParaRPr lang="cs-CZ" altLang="cs-CZ"/>
            </a:p>
          </p:txBody>
        </p:sp>
        <p:grpSp>
          <p:nvGrpSpPr>
            <p:cNvPr id="40970" name="Group 4"/>
            <p:cNvGrpSpPr>
              <a:grpSpLocks noChangeAspect="1"/>
            </p:cNvGrpSpPr>
            <p:nvPr/>
          </p:nvGrpSpPr>
          <p:grpSpPr bwMode="auto">
            <a:xfrm>
              <a:off x="2976" y="1776"/>
              <a:ext cx="274" cy="657"/>
              <a:chOff x="3696" y="2832"/>
              <a:chExt cx="317" cy="702"/>
            </a:xfrm>
          </p:grpSpPr>
          <p:sp>
            <p:nvSpPr>
              <p:cNvPr id="41013" name="Freeform 5"/>
              <p:cNvSpPr>
                <a:spLocks noChangeAspect="1"/>
              </p:cNvSpPr>
              <p:nvPr/>
            </p:nvSpPr>
            <p:spPr bwMode="auto">
              <a:xfrm rot="5400000" flipV="1">
                <a:off x="3864" y="3348"/>
                <a:ext cx="156" cy="52"/>
              </a:xfrm>
              <a:custGeom>
                <a:avLst/>
                <a:gdLst>
                  <a:gd name="T0" fmla="*/ 0 w 156"/>
                  <a:gd name="T1" fmla="*/ 29 h 52"/>
                  <a:gd name="T2" fmla="*/ 24 w 156"/>
                  <a:gd name="T3" fmla="*/ 14 h 52"/>
                  <a:gd name="T4" fmla="*/ 70 w 156"/>
                  <a:gd name="T5" fmla="*/ 45 h 52"/>
                  <a:gd name="T6" fmla="*/ 94 w 156"/>
                  <a:gd name="T7" fmla="*/ 52 h 52"/>
                  <a:gd name="T8" fmla="*/ 117 w 156"/>
                  <a:gd name="T9" fmla="*/ 37 h 52"/>
                  <a:gd name="T10" fmla="*/ 125 w 156"/>
                  <a:gd name="T11" fmla="*/ 6 h 52"/>
                  <a:gd name="T12" fmla="*/ 156 w 156"/>
                  <a:gd name="T13" fmla="*/ 6 h 5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6" h="52">
                    <a:moveTo>
                      <a:pt x="0" y="29"/>
                    </a:moveTo>
                    <a:cubicBezTo>
                      <a:pt x="8" y="24"/>
                      <a:pt x="15" y="15"/>
                      <a:pt x="24" y="14"/>
                    </a:cubicBezTo>
                    <a:cubicBezTo>
                      <a:pt x="68" y="8"/>
                      <a:pt x="46" y="26"/>
                      <a:pt x="70" y="45"/>
                    </a:cubicBezTo>
                    <a:cubicBezTo>
                      <a:pt x="77" y="50"/>
                      <a:pt x="86" y="50"/>
                      <a:pt x="94" y="52"/>
                    </a:cubicBezTo>
                    <a:cubicBezTo>
                      <a:pt x="102" y="47"/>
                      <a:pt x="112" y="45"/>
                      <a:pt x="117" y="37"/>
                    </a:cubicBezTo>
                    <a:cubicBezTo>
                      <a:pt x="123" y="28"/>
                      <a:pt x="117" y="13"/>
                      <a:pt x="125" y="6"/>
                    </a:cubicBezTo>
                    <a:cubicBezTo>
                      <a:pt x="133" y="0"/>
                      <a:pt x="146" y="6"/>
                      <a:pt x="156" y="6"/>
                    </a:cubicBezTo>
                  </a:path>
                </a:pathLst>
              </a:custGeom>
              <a:noFill/>
              <a:ln w="19050" cmpd="sng">
                <a:solidFill>
                  <a:srgbClr val="000000"/>
                </a:solidFill>
                <a:round/>
                <a:headEnd/>
                <a:tailEnd/>
              </a:ln>
              <a:effectLst/>
              <a:extLst>
                <a:ext uri="{909E8E84-426E-40DD-AFC4-6F175D3DCCD1}">
                  <a14:hiddenFill xmlns:a14="http://schemas.microsoft.com/office/drawing/2010/main">
                    <a:solidFill>
                      <a:srgbClr val="00CC99"/>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p>
            </p:txBody>
          </p:sp>
          <p:sp>
            <p:nvSpPr>
              <p:cNvPr id="41014" name="Freeform 6"/>
              <p:cNvSpPr>
                <a:spLocks noChangeAspect="1"/>
              </p:cNvSpPr>
              <p:nvPr/>
            </p:nvSpPr>
            <p:spPr bwMode="auto">
              <a:xfrm>
                <a:off x="3794" y="3403"/>
                <a:ext cx="78" cy="41"/>
              </a:xfrm>
              <a:custGeom>
                <a:avLst/>
                <a:gdLst>
                  <a:gd name="T0" fmla="*/ 0 w 78"/>
                  <a:gd name="T1" fmla="*/ 23 h 41"/>
                  <a:gd name="T2" fmla="*/ 78 w 78"/>
                  <a:gd name="T3" fmla="*/ 0 h 41"/>
                  <a:gd name="T4" fmla="*/ 0 60000 65536"/>
                  <a:gd name="T5" fmla="*/ 0 60000 65536"/>
                </a:gdLst>
                <a:ahLst/>
                <a:cxnLst>
                  <a:cxn ang="T4">
                    <a:pos x="T0" y="T1"/>
                  </a:cxn>
                  <a:cxn ang="T5">
                    <a:pos x="T2" y="T3"/>
                  </a:cxn>
                </a:cxnLst>
                <a:rect l="0" t="0" r="r" b="b"/>
                <a:pathLst>
                  <a:path w="78" h="41">
                    <a:moveTo>
                      <a:pt x="0" y="23"/>
                    </a:moveTo>
                    <a:cubicBezTo>
                      <a:pt x="28" y="33"/>
                      <a:pt x="78" y="41"/>
                      <a:pt x="78" y="0"/>
                    </a:cubicBezTo>
                  </a:path>
                </a:pathLst>
              </a:custGeom>
              <a:noFill/>
              <a:ln w="19050" cmpd="sng">
                <a:solidFill>
                  <a:srgbClr val="000000"/>
                </a:solidFill>
                <a:round/>
                <a:headEnd/>
                <a:tailEnd/>
              </a:ln>
              <a:effectLst/>
              <a:extLst>
                <a:ext uri="{909E8E84-426E-40DD-AFC4-6F175D3DCCD1}">
                  <a14:hiddenFill xmlns:a14="http://schemas.microsoft.com/office/drawing/2010/main">
                    <a:solidFill>
                      <a:srgbClr val="00CC99"/>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p>
            </p:txBody>
          </p:sp>
          <p:sp>
            <p:nvSpPr>
              <p:cNvPr id="41015" name="Freeform 7"/>
              <p:cNvSpPr>
                <a:spLocks noChangeAspect="1"/>
              </p:cNvSpPr>
              <p:nvPr/>
            </p:nvSpPr>
            <p:spPr bwMode="auto">
              <a:xfrm>
                <a:off x="3728" y="3189"/>
                <a:ext cx="218" cy="63"/>
              </a:xfrm>
              <a:custGeom>
                <a:avLst/>
                <a:gdLst>
                  <a:gd name="T0" fmla="*/ 0 w 218"/>
                  <a:gd name="T1" fmla="*/ 39 h 63"/>
                  <a:gd name="T2" fmla="*/ 140 w 218"/>
                  <a:gd name="T3" fmla="*/ 47 h 63"/>
                  <a:gd name="T4" fmla="*/ 187 w 218"/>
                  <a:gd name="T5" fmla="*/ 63 h 63"/>
                  <a:gd name="T6" fmla="*/ 218 w 218"/>
                  <a:gd name="T7" fmla="*/ 0 h 6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8" h="63">
                    <a:moveTo>
                      <a:pt x="0" y="39"/>
                    </a:moveTo>
                    <a:cubicBezTo>
                      <a:pt x="47" y="42"/>
                      <a:pt x="94" y="41"/>
                      <a:pt x="140" y="47"/>
                    </a:cubicBezTo>
                    <a:cubicBezTo>
                      <a:pt x="156" y="49"/>
                      <a:pt x="187" y="63"/>
                      <a:pt x="187" y="63"/>
                    </a:cubicBezTo>
                    <a:cubicBezTo>
                      <a:pt x="191" y="47"/>
                      <a:pt x="196" y="0"/>
                      <a:pt x="218" y="0"/>
                    </a:cubicBezTo>
                  </a:path>
                </a:pathLst>
              </a:custGeom>
              <a:noFill/>
              <a:ln w="19050" cmpd="sng">
                <a:solidFill>
                  <a:srgbClr val="000000"/>
                </a:solidFill>
                <a:round/>
                <a:headEnd/>
                <a:tailEnd/>
              </a:ln>
              <a:effectLst/>
              <a:extLst>
                <a:ext uri="{909E8E84-426E-40DD-AFC4-6F175D3DCCD1}">
                  <a14:hiddenFill xmlns:a14="http://schemas.microsoft.com/office/drawing/2010/main">
                    <a:solidFill>
                      <a:srgbClr val="00CC99"/>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p>
            </p:txBody>
          </p:sp>
          <p:sp>
            <p:nvSpPr>
              <p:cNvPr id="41016" name="Freeform 8"/>
              <p:cNvSpPr>
                <a:spLocks noChangeAspect="1"/>
              </p:cNvSpPr>
              <p:nvPr/>
            </p:nvSpPr>
            <p:spPr bwMode="auto">
              <a:xfrm>
                <a:off x="3745" y="3295"/>
                <a:ext cx="127" cy="53"/>
              </a:xfrm>
              <a:custGeom>
                <a:avLst/>
                <a:gdLst>
                  <a:gd name="T0" fmla="*/ 0 w 127"/>
                  <a:gd name="T1" fmla="*/ 16 h 53"/>
                  <a:gd name="T2" fmla="*/ 55 w 127"/>
                  <a:gd name="T3" fmla="*/ 24 h 53"/>
                  <a:gd name="T4" fmla="*/ 70 w 127"/>
                  <a:gd name="T5" fmla="*/ 47 h 53"/>
                  <a:gd name="T6" fmla="*/ 117 w 127"/>
                  <a:gd name="T7" fmla="*/ 0 h 5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7" h="53">
                    <a:moveTo>
                      <a:pt x="0" y="16"/>
                    </a:moveTo>
                    <a:cubicBezTo>
                      <a:pt x="18" y="19"/>
                      <a:pt x="38" y="16"/>
                      <a:pt x="55" y="24"/>
                    </a:cubicBezTo>
                    <a:cubicBezTo>
                      <a:pt x="63" y="28"/>
                      <a:pt x="61" y="46"/>
                      <a:pt x="70" y="47"/>
                    </a:cubicBezTo>
                    <a:cubicBezTo>
                      <a:pt x="127" y="53"/>
                      <a:pt x="117" y="31"/>
                      <a:pt x="117" y="0"/>
                    </a:cubicBezTo>
                  </a:path>
                </a:pathLst>
              </a:custGeom>
              <a:noFill/>
              <a:ln w="19050" cmpd="sng">
                <a:solidFill>
                  <a:srgbClr val="000000"/>
                </a:solidFill>
                <a:round/>
                <a:headEnd/>
                <a:tailEnd/>
              </a:ln>
              <a:effectLst/>
              <a:extLst>
                <a:ext uri="{909E8E84-426E-40DD-AFC4-6F175D3DCCD1}">
                  <a14:hiddenFill xmlns:a14="http://schemas.microsoft.com/office/drawing/2010/main">
                    <a:solidFill>
                      <a:srgbClr val="00CC99"/>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p>
            </p:txBody>
          </p:sp>
          <p:grpSp>
            <p:nvGrpSpPr>
              <p:cNvPr id="41017" name="Group 9"/>
              <p:cNvGrpSpPr>
                <a:grpSpLocks noChangeAspect="1"/>
              </p:cNvGrpSpPr>
              <p:nvPr/>
            </p:nvGrpSpPr>
            <p:grpSpPr bwMode="auto">
              <a:xfrm>
                <a:off x="3696" y="2832"/>
                <a:ext cx="317" cy="702"/>
                <a:chOff x="1488" y="2792"/>
                <a:chExt cx="192" cy="424"/>
              </a:xfrm>
            </p:grpSpPr>
            <p:sp>
              <p:nvSpPr>
                <p:cNvPr id="41018" name="Arc 10"/>
                <p:cNvSpPr>
                  <a:spLocks noChangeAspect="1"/>
                </p:cNvSpPr>
                <p:nvPr/>
              </p:nvSpPr>
              <p:spPr bwMode="auto">
                <a:xfrm flipH="1" flipV="1">
                  <a:off x="1488" y="3120"/>
                  <a:ext cx="96" cy="96"/>
                </a:xfrm>
                <a:custGeom>
                  <a:avLst/>
                  <a:gdLst>
                    <a:gd name="T0" fmla="*/ 0 w 21600"/>
                    <a:gd name="T1" fmla="*/ 0 h 21600"/>
                    <a:gd name="T2" fmla="*/ 96 w 21600"/>
                    <a:gd name="T3" fmla="*/ 96 h 21600"/>
                    <a:gd name="T4" fmla="*/ 0 w 21600"/>
                    <a:gd name="T5" fmla="*/ 96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rot="10800000" wrap="none" anchor="ctr"/>
                <a:lstStyle/>
                <a:p>
                  <a:endParaRPr lang="cs-CZ"/>
                </a:p>
              </p:txBody>
            </p:sp>
            <p:sp>
              <p:nvSpPr>
                <p:cNvPr id="41019" name="Arc 11"/>
                <p:cNvSpPr>
                  <a:spLocks noChangeAspect="1"/>
                </p:cNvSpPr>
                <p:nvPr/>
              </p:nvSpPr>
              <p:spPr bwMode="auto">
                <a:xfrm flipV="1">
                  <a:off x="1584" y="3120"/>
                  <a:ext cx="96" cy="96"/>
                </a:xfrm>
                <a:custGeom>
                  <a:avLst/>
                  <a:gdLst>
                    <a:gd name="T0" fmla="*/ 0 w 21600"/>
                    <a:gd name="T1" fmla="*/ 0 h 21600"/>
                    <a:gd name="T2" fmla="*/ 96 w 21600"/>
                    <a:gd name="T3" fmla="*/ 96 h 21600"/>
                    <a:gd name="T4" fmla="*/ 0 w 21600"/>
                    <a:gd name="T5" fmla="*/ 96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rot="10800000" wrap="none" anchor="ctr"/>
                <a:lstStyle/>
                <a:p>
                  <a:endParaRPr lang="cs-CZ"/>
                </a:p>
              </p:txBody>
            </p:sp>
            <p:sp>
              <p:nvSpPr>
                <p:cNvPr id="41020" name="Line 12"/>
                <p:cNvSpPr>
                  <a:spLocks noChangeAspect="1" noChangeShapeType="1"/>
                </p:cNvSpPr>
                <p:nvPr/>
              </p:nvSpPr>
              <p:spPr bwMode="auto">
                <a:xfrm>
                  <a:off x="1488" y="2792"/>
                  <a:ext cx="0" cy="336"/>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cs-CZ"/>
                </a:p>
              </p:txBody>
            </p:sp>
            <p:sp>
              <p:nvSpPr>
                <p:cNvPr id="41021" name="Line 13"/>
                <p:cNvSpPr>
                  <a:spLocks noChangeAspect="1" noChangeShapeType="1"/>
                </p:cNvSpPr>
                <p:nvPr/>
              </p:nvSpPr>
              <p:spPr bwMode="auto">
                <a:xfrm>
                  <a:off x="1680" y="2792"/>
                  <a:ext cx="0" cy="336"/>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cs-CZ"/>
                </a:p>
              </p:txBody>
            </p:sp>
          </p:grpSp>
        </p:grpSp>
        <p:grpSp>
          <p:nvGrpSpPr>
            <p:cNvPr id="40971" name="Group 14"/>
            <p:cNvGrpSpPr>
              <a:grpSpLocks noChangeAspect="1"/>
            </p:cNvGrpSpPr>
            <p:nvPr/>
          </p:nvGrpSpPr>
          <p:grpSpPr bwMode="auto">
            <a:xfrm>
              <a:off x="432" y="1848"/>
              <a:ext cx="263" cy="408"/>
              <a:chOff x="795" y="3070"/>
              <a:chExt cx="304" cy="437"/>
            </a:xfrm>
          </p:grpSpPr>
          <p:sp>
            <p:nvSpPr>
              <p:cNvPr id="41004" name="Freeform 15"/>
              <p:cNvSpPr>
                <a:spLocks noChangeAspect="1"/>
              </p:cNvSpPr>
              <p:nvPr/>
            </p:nvSpPr>
            <p:spPr bwMode="auto">
              <a:xfrm>
                <a:off x="795" y="3070"/>
                <a:ext cx="101" cy="281"/>
              </a:xfrm>
              <a:custGeom>
                <a:avLst/>
                <a:gdLst>
                  <a:gd name="T0" fmla="*/ 0 w 101"/>
                  <a:gd name="T1" fmla="*/ 281 h 281"/>
                  <a:gd name="T2" fmla="*/ 47 w 101"/>
                  <a:gd name="T3" fmla="*/ 265 h 281"/>
                  <a:gd name="T4" fmla="*/ 70 w 101"/>
                  <a:gd name="T5" fmla="*/ 203 h 281"/>
                  <a:gd name="T6" fmla="*/ 101 w 101"/>
                  <a:gd name="T7" fmla="*/ 0 h 28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1" h="281">
                    <a:moveTo>
                      <a:pt x="0" y="281"/>
                    </a:moveTo>
                    <a:cubicBezTo>
                      <a:pt x="16" y="276"/>
                      <a:pt x="34" y="275"/>
                      <a:pt x="47" y="265"/>
                    </a:cubicBezTo>
                    <a:cubicBezTo>
                      <a:pt x="58" y="257"/>
                      <a:pt x="68" y="215"/>
                      <a:pt x="70" y="203"/>
                    </a:cubicBezTo>
                    <a:cubicBezTo>
                      <a:pt x="89" y="111"/>
                      <a:pt x="101" y="107"/>
                      <a:pt x="101" y="0"/>
                    </a:cubicBezTo>
                  </a:path>
                </a:pathLst>
              </a:custGeom>
              <a:noFill/>
              <a:ln w="19050" cmpd="sng">
                <a:solidFill>
                  <a:srgbClr val="000000"/>
                </a:solidFill>
                <a:round/>
                <a:headEnd/>
                <a:tailEnd/>
              </a:ln>
              <a:effectLst/>
              <a:extLst>
                <a:ext uri="{909E8E84-426E-40DD-AFC4-6F175D3DCCD1}">
                  <a14:hiddenFill xmlns:a14="http://schemas.microsoft.com/office/drawing/2010/main">
                    <a:solidFill>
                      <a:srgbClr val="00CC99"/>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p>
            </p:txBody>
          </p:sp>
          <p:sp>
            <p:nvSpPr>
              <p:cNvPr id="41005" name="Freeform 16"/>
              <p:cNvSpPr>
                <a:spLocks noChangeAspect="1"/>
              </p:cNvSpPr>
              <p:nvPr/>
            </p:nvSpPr>
            <p:spPr bwMode="auto">
              <a:xfrm>
                <a:off x="895" y="3101"/>
                <a:ext cx="195" cy="98"/>
              </a:xfrm>
              <a:custGeom>
                <a:avLst/>
                <a:gdLst>
                  <a:gd name="T0" fmla="*/ 0 w 195"/>
                  <a:gd name="T1" fmla="*/ 0 h 98"/>
                  <a:gd name="T2" fmla="*/ 24 w 195"/>
                  <a:gd name="T3" fmla="*/ 16 h 98"/>
                  <a:gd name="T4" fmla="*/ 63 w 195"/>
                  <a:gd name="T5" fmla="*/ 70 h 98"/>
                  <a:gd name="T6" fmla="*/ 180 w 195"/>
                  <a:gd name="T7" fmla="*/ 55 h 98"/>
                  <a:gd name="T8" fmla="*/ 195 w 195"/>
                  <a:gd name="T9" fmla="*/ 23 h 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5" h="98">
                    <a:moveTo>
                      <a:pt x="0" y="0"/>
                    </a:moveTo>
                    <a:cubicBezTo>
                      <a:pt x="8" y="5"/>
                      <a:pt x="18" y="8"/>
                      <a:pt x="24" y="16"/>
                    </a:cubicBezTo>
                    <a:cubicBezTo>
                      <a:pt x="47" y="45"/>
                      <a:pt x="13" y="53"/>
                      <a:pt x="63" y="70"/>
                    </a:cubicBezTo>
                    <a:cubicBezTo>
                      <a:pt x="103" y="98"/>
                      <a:pt x="141" y="79"/>
                      <a:pt x="180" y="55"/>
                    </a:cubicBezTo>
                    <a:cubicBezTo>
                      <a:pt x="185" y="44"/>
                      <a:pt x="195" y="23"/>
                      <a:pt x="195" y="23"/>
                    </a:cubicBezTo>
                  </a:path>
                </a:pathLst>
              </a:custGeom>
              <a:noFill/>
              <a:ln w="19050" cmpd="sng">
                <a:solidFill>
                  <a:srgbClr val="000000"/>
                </a:solidFill>
                <a:round/>
                <a:headEnd/>
                <a:tailEnd/>
              </a:ln>
              <a:effectLst/>
              <a:extLst>
                <a:ext uri="{909E8E84-426E-40DD-AFC4-6F175D3DCCD1}">
                  <a14:hiddenFill xmlns:a14="http://schemas.microsoft.com/office/drawing/2010/main">
                    <a:solidFill>
                      <a:srgbClr val="00CC99"/>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p>
            </p:txBody>
          </p:sp>
          <p:sp>
            <p:nvSpPr>
              <p:cNvPr id="41006" name="Freeform 17"/>
              <p:cNvSpPr>
                <a:spLocks noChangeAspect="1"/>
              </p:cNvSpPr>
              <p:nvPr/>
            </p:nvSpPr>
            <p:spPr bwMode="auto">
              <a:xfrm>
                <a:off x="849" y="3343"/>
                <a:ext cx="103" cy="164"/>
              </a:xfrm>
              <a:custGeom>
                <a:avLst/>
                <a:gdLst>
                  <a:gd name="T0" fmla="*/ 0 w 103"/>
                  <a:gd name="T1" fmla="*/ 0 h 164"/>
                  <a:gd name="T2" fmla="*/ 86 w 103"/>
                  <a:gd name="T3" fmla="*/ 55 h 164"/>
                  <a:gd name="T4" fmla="*/ 102 w 103"/>
                  <a:gd name="T5" fmla="*/ 164 h 164"/>
                  <a:gd name="T6" fmla="*/ 0 60000 65536"/>
                  <a:gd name="T7" fmla="*/ 0 60000 65536"/>
                  <a:gd name="T8" fmla="*/ 0 60000 65536"/>
                </a:gdLst>
                <a:ahLst/>
                <a:cxnLst>
                  <a:cxn ang="T6">
                    <a:pos x="T0" y="T1"/>
                  </a:cxn>
                  <a:cxn ang="T7">
                    <a:pos x="T2" y="T3"/>
                  </a:cxn>
                  <a:cxn ang="T8">
                    <a:pos x="T4" y="T5"/>
                  </a:cxn>
                </a:cxnLst>
                <a:rect l="0" t="0" r="r" b="b"/>
                <a:pathLst>
                  <a:path w="103" h="164">
                    <a:moveTo>
                      <a:pt x="0" y="0"/>
                    </a:moveTo>
                    <a:cubicBezTo>
                      <a:pt x="63" y="9"/>
                      <a:pt x="57" y="8"/>
                      <a:pt x="86" y="55"/>
                    </a:cubicBezTo>
                    <a:cubicBezTo>
                      <a:pt x="103" y="153"/>
                      <a:pt x="102" y="117"/>
                      <a:pt x="102" y="164"/>
                    </a:cubicBezTo>
                  </a:path>
                </a:pathLst>
              </a:custGeom>
              <a:noFill/>
              <a:ln w="19050" cmpd="sng">
                <a:solidFill>
                  <a:srgbClr val="000000"/>
                </a:solidFill>
                <a:round/>
                <a:headEnd/>
                <a:tailEnd/>
              </a:ln>
              <a:effectLst/>
              <a:extLst>
                <a:ext uri="{909E8E84-426E-40DD-AFC4-6F175D3DCCD1}">
                  <a14:hiddenFill xmlns:a14="http://schemas.microsoft.com/office/drawing/2010/main">
                    <a:solidFill>
                      <a:srgbClr val="00CC99"/>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p>
            </p:txBody>
          </p:sp>
          <p:sp>
            <p:nvSpPr>
              <p:cNvPr id="41007" name="Freeform 18"/>
              <p:cNvSpPr>
                <a:spLocks noChangeAspect="1"/>
              </p:cNvSpPr>
              <p:nvPr/>
            </p:nvSpPr>
            <p:spPr bwMode="auto">
              <a:xfrm>
                <a:off x="958" y="3402"/>
                <a:ext cx="141" cy="97"/>
              </a:xfrm>
              <a:custGeom>
                <a:avLst/>
                <a:gdLst>
                  <a:gd name="T0" fmla="*/ 0 w 141"/>
                  <a:gd name="T1" fmla="*/ 97 h 97"/>
                  <a:gd name="T2" fmla="*/ 63 w 141"/>
                  <a:gd name="T3" fmla="*/ 4 h 97"/>
                  <a:gd name="T4" fmla="*/ 141 w 141"/>
                  <a:gd name="T5" fmla="*/ 4 h 97"/>
                  <a:gd name="T6" fmla="*/ 0 60000 65536"/>
                  <a:gd name="T7" fmla="*/ 0 60000 65536"/>
                  <a:gd name="T8" fmla="*/ 0 60000 65536"/>
                </a:gdLst>
                <a:ahLst/>
                <a:cxnLst>
                  <a:cxn ang="T6">
                    <a:pos x="T0" y="T1"/>
                  </a:cxn>
                  <a:cxn ang="T7">
                    <a:pos x="T2" y="T3"/>
                  </a:cxn>
                  <a:cxn ang="T8">
                    <a:pos x="T4" y="T5"/>
                  </a:cxn>
                </a:cxnLst>
                <a:rect l="0" t="0" r="r" b="b"/>
                <a:pathLst>
                  <a:path w="141" h="97">
                    <a:moveTo>
                      <a:pt x="0" y="97"/>
                    </a:moveTo>
                    <a:cubicBezTo>
                      <a:pt x="10" y="60"/>
                      <a:pt x="13" y="11"/>
                      <a:pt x="63" y="4"/>
                    </a:cubicBezTo>
                    <a:cubicBezTo>
                      <a:pt x="89" y="0"/>
                      <a:pt x="115" y="4"/>
                      <a:pt x="141" y="4"/>
                    </a:cubicBezTo>
                  </a:path>
                </a:pathLst>
              </a:custGeom>
              <a:noFill/>
              <a:ln w="19050" cmpd="sng">
                <a:solidFill>
                  <a:srgbClr val="000000"/>
                </a:solidFill>
                <a:round/>
                <a:headEnd/>
                <a:tailEnd/>
              </a:ln>
              <a:effectLst/>
              <a:extLst>
                <a:ext uri="{909E8E84-426E-40DD-AFC4-6F175D3DCCD1}">
                  <a14:hiddenFill xmlns:a14="http://schemas.microsoft.com/office/drawing/2010/main">
                    <a:solidFill>
                      <a:srgbClr val="00CC99"/>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p>
            </p:txBody>
          </p:sp>
          <p:sp>
            <p:nvSpPr>
              <p:cNvPr id="41008" name="Freeform 19"/>
              <p:cNvSpPr>
                <a:spLocks noChangeAspect="1"/>
              </p:cNvSpPr>
              <p:nvPr/>
            </p:nvSpPr>
            <p:spPr bwMode="auto">
              <a:xfrm>
                <a:off x="1044" y="3125"/>
                <a:ext cx="55" cy="288"/>
              </a:xfrm>
              <a:custGeom>
                <a:avLst/>
                <a:gdLst>
                  <a:gd name="T0" fmla="*/ 47 w 55"/>
                  <a:gd name="T1" fmla="*/ 0 h 288"/>
                  <a:gd name="T2" fmla="*/ 31 w 55"/>
                  <a:gd name="T3" fmla="*/ 39 h 288"/>
                  <a:gd name="T4" fmla="*/ 0 w 55"/>
                  <a:gd name="T5" fmla="*/ 86 h 288"/>
                  <a:gd name="T6" fmla="*/ 55 w 55"/>
                  <a:gd name="T7" fmla="*/ 288 h 28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5" h="288">
                    <a:moveTo>
                      <a:pt x="47" y="0"/>
                    </a:moveTo>
                    <a:cubicBezTo>
                      <a:pt x="42" y="13"/>
                      <a:pt x="38" y="27"/>
                      <a:pt x="31" y="39"/>
                    </a:cubicBezTo>
                    <a:cubicBezTo>
                      <a:pt x="22" y="55"/>
                      <a:pt x="0" y="86"/>
                      <a:pt x="0" y="86"/>
                    </a:cubicBezTo>
                    <a:cubicBezTo>
                      <a:pt x="10" y="228"/>
                      <a:pt x="1" y="188"/>
                      <a:pt x="55" y="288"/>
                    </a:cubicBezTo>
                  </a:path>
                </a:pathLst>
              </a:custGeom>
              <a:noFill/>
              <a:ln w="19050" cmpd="sng">
                <a:solidFill>
                  <a:srgbClr val="000000"/>
                </a:solidFill>
                <a:round/>
                <a:headEnd/>
                <a:tailEnd/>
              </a:ln>
              <a:effectLst/>
              <a:extLst>
                <a:ext uri="{909E8E84-426E-40DD-AFC4-6F175D3DCCD1}">
                  <a14:hiddenFill xmlns:a14="http://schemas.microsoft.com/office/drawing/2010/main">
                    <a:solidFill>
                      <a:srgbClr val="00CC99"/>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p>
            </p:txBody>
          </p:sp>
          <p:sp>
            <p:nvSpPr>
              <p:cNvPr id="41009" name="Oval 20"/>
              <p:cNvSpPr>
                <a:spLocks noChangeAspect="1" noChangeArrowheads="1"/>
              </p:cNvSpPr>
              <p:nvPr/>
            </p:nvSpPr>
            <p:spPr bwMode="auto">
              <a:xfrm>
                <a:off x="928" y="3232"/>
                <a:ext cx="48" cy="48"/>
              </a:xfrm>
              <a:prstGeom prst="ellipse">
                <a:avLst/>
              </a:prstGeom>
              <a:solidFill>
                <a:srgbClr val="FFFFFF"/>
              </a:solidFill>
              <a:ln w="19050">
                <a:solidFill>
                  <a:srgbClr val="000000"/>
                </a:solidFill>
                <a:round/>
                <a:headEnd/>
                <a:tailEnd/>
              </a:ln>
            </p:spPr>
            <p:txBody>
              <a:bodyPr wrap="none" anchor="ct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algn="ctr"/>
                <a:endParaRPr lang="cs-CZ" altLang="cs-CZ" sz="2000" b="0">
                  <a:solidFill>
                    <a:srgbClr val="000000"/>
                  </a:solidFill>
                </a:endParaRPr>
              </a:p>
            </p:txBody>
          </p:sp>
          <p:sp>
            <p:nvSpPr>
              <p:cNvPr id="41010" name="Oval 21"/>
              <p:cNvSpPr>
                <a:spLocks noChangeAspect="1" noChangeArrowheads="1"/>
              </p:cNvSpPr>
              <p:nvPr/>
            </p:nvSpPr>
            <p:spPr bwMode="auto">
              <a:xfrm>
                <a:off x="992" y="3304"/>
                <a:ext cx="23" cy="23"/>
              </a:xfrm>
              <a:prstGeom prst="ellipse">
                <a:avLst/>
              </a:prstGeom>
              <a:solidFill>
                <a:srgbClr val="FFFFFF"/>
              </a:solidFill>
              <a:ln w="9525">
                <a:solidFill>
                  <a:srgbClr val="000000"/>
                </a:solidFill>
                <a:round/>
                <a:headEnd/>
                <a:tailEnd/>
              </a:ln>
            </p:spPr>
            <p:txBody>
              <a:bodyPr wrap="none" anchor="ct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endParaRPr lang="cs-CZ" altLang="cs-CZ"/>
              </a:p>
            </p:txBody>
          </p:sp>
          <p:sp>
            <p:nvSpPr>
              <p:cNvPr id="41011" name="Oval 22"/>
              <p:cNvSpPr>
                <a:spLocks noChangeAspect="1" noChangeArrowheads="1"/>
              </p:cNvSpPr>
              <p:nvPr/>
            </p:nvSpPr>
            <p:spPr bwMode="auto">
              <a:xfrm>
                <a:off x="960" y="3361"/>
                <a:ext cx="23" cy="23"/>
              </a:xfrm>
              <a:prstGeom prst="ellipse">
                <a:avLst/>
              </a:prstGeom>
              <a:solidFill>
                <a:srgbClr val="FFFFFF"/>
              </a:solidFill>
              <a:ln w="9525">
                <a:solidFill>
                  <a:srgbClr val="000000"/>
                </a:solidFill>
                <a:round/>
                <a:headEnd/>
                <a:tailEnd/>
              </a:ln>
            </p:spPr>
            <p:txBody>
              <a:bodyPr wrap="none" anchor="ct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endParaRPr lang="cs-CZ" altLang="cs-CZ"/>
              </a:p>
            </p:txBody>
          </p:sp>
          <p:sp>
            <p:nvSpPr>
              <p:cNvPr id="41012" name="Oval 23"/>
              <p:cNvSpPr>
                <a:spLocks noChangeAspect="1" noChangeArrowheads="1"/>
              </p:cNvSpPr>
              <p:nvPr/>
            </p:nvSpPr>
            <p:spPr bwMode="auto">
              <a:xfrm>
                <a:off x="928" y="3320"/>
                <a:ext cx="23" cy="23"/>
              </a:xfrm>
              <a:prstGeom prst="ellipse">
                <a:avLst/>
              </a:prstGeom>
              <a:solidFill>
                <a:srgbClr val="FFFFFF"/>
              </a:solidFill>
              <a:ln w="9525">
                <a:solidFill>
                  <a:srgbClr val="000000"/>
                </a:solidFill>
                <a:round/>
                <a:headEnd/>
                <a:tailEnd/>
              </a:ln>
            </p:spPr>
            <p:txBody>
              <a:bodyPr wrap="none" anchor="ct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endParaRPr lang="cs-CZ" altLang="cs-CZ"/>
              </a:p>
            </p:txBody>
          </p:sp>
        </p:grpSp>
        <p:sp>
          <p:nvSpPr>
            <p:cNvPr id="40972" name="Text Box 24"/>
            <p:cNvSpPr txBox="1">
              <a:spLocks noChangeAspect="1" noChangeArrowheads="1"/>
            </p:cNvSpPr>
            <p:nvPr/>
          </p:nvSpPr>
          <p:spPr bwMode="auto">
            <a:xfrm>
              <a:off x="2330" y="2588"/>
              <a:ext cx="1603" cy="407"/>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algn="ctr"/>
              <a:r>
                <a:rPr lang="cs-CZ" altLang="cs-CZ" sz="1800" b="0">
                  <a:latin typeface="Times New Roman" panose="02020603050405020304" pitchFamily="18" charset="0"/>
                </a:rPr>
                <a:t>set of digested peptides</a:t>
              </a:r>
            </a:p>
            <a:p>
              <a:pPr algn="ctr"/>
              <a:r>
                <a:rPr lang="cs-CZ" altLang="cs-CZ" sz="1800" b="0">
                  <a:latin typeface="Times New Roman" panose="02020603050405020304" pitchFamily="18" charset="0"/>
                </a:rPr>
                <a:t>of all proteins in mixture</a:t>
              </a:r>
              <a:endParaRPr lang="en-US" altLang="cs-CZ" sz="1800" b="0">
                <a:latin typeface="Times New Roman" panose="02020603050405020304" pitchFamily="18" charset="0"/>
              </a:endParaRPr>
            </a:p>
          </p:txBody>
        </p:sp>
        <p:sp>
          <p:nvSpPr>
            <p:cNvPr id="40973" name="Rectangle 25"/>
            <p:cNvSpPr>
              <a:spLocks noChangeAspect="1" noChangeArrowheads="1"/>
            </p:cNvSpPr>
            <p:nvPr/>
          </p:nvSpPr>
          <p:spPr bwMode="auto">
            <a:xfrm>
              <a:off x="2744" y="1389"/>
              <a:ext cx="707" cy="252"/>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r>
                <a:rPr lang="cs-CZ" altLang="cs-CZ" sz="2000" b="0">
                  <a:latin typeface="Times New Roman" panose="02020603050405020304" pitchFamily="18" charset="0"/>
                </a:rPr>
                <a:t>digestion</a:t>
              </a:r>
              <a:endParaRPr lang="en-US" altLang="cs-CZ" sz="2000" b="0">
                <a:latin typeface="Times New Roman" panose="02020603050405020304" pitchFamily="18" charset="0"/>
              </a:endParaRPr>
            </a:p>
          </p:txBody>
        </p:sp>
        <p:sp>
          <p:nvSpPr>
            <p:cNvPr id="40974" name="Line 26"/>
            <p:cNvSpPr>
              <a:spLocks noChangeShapeType="1"/>
            </p:cNvSpPr>
            <p:nvPr/>
          </p:nvSpPr>
          <p:spPr bwMode="auto">
            <a:xfrm>
              <a:off x="816" y="2088"/>
              <a:ext cx="528" cy="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grpSp>
          <p:nvGrpSpPr>
            <p:cNvPr id="40975" name="Group 27"/>
            <p:cNvGrpSpPr>
              <a:grpSpLocks/>
            </p:cNvGrpSpPr>
            <p:nvPr/>
          </p:nvGrpSpPr>
          <p:grpSpPr bwMode="auto">
            <a:xfrm>
              <a:off x="4608" y="1839"/>
              <a:ext cx="818" cy="590"/>
              <a:chOff x="4250" y="1501"/>
              <a:chExt cx="818" cy="590"/>
            </a:xfrm>
          </p:grpSpPr>
          <p:sp>
            <p:nvSpPr>
              <p:cNvPr id="40989" name="Line 28"/>
              <p:cNvSpPr>
                <a:spLocks noChangeAspect="1" noChangeShapeType="1"/>
              </p:cNvSpPr>
              <p:nvPr/>
            </p:nvSpPr>
            <p:spPr bwMode="auto">
              <a:xfrm>
                <a:off x="4250" y="1892"/>
                <a:ext cx="745"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cs-CZ"/>
              </a:p>
            </p:txBody>
          </p:sp>
          <p:sp>
            <p:nvSpPr>
              <p:cNvPr id="40990" name="Line 29"/>
              <p:cNvSpPr>
                <a:spLocks noChangeAspect="1" noChangeShapeType="1"/>
              </p:cNvSpPr>
              <p:nvPr/>
            </p:nvSpPr>
            <p:spPr bwMode="auto">
              <a:xfrm>
                <a:off x="4250" y="1501"/>
                <a:ext cx="0" cy="39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cs-CZ"/>
              </a:p>
            </p:txBody>
          </p:sp>
          <p:sp>
            <p:nvSpPr>
              <p:cNvPr id="40991" name="Line 30"/>
              <p:cNvSpPr>
                <a:spLocks noChangeAspect="1" noChangeShapeType="1"/>
              </p:cNvSpPr>
              <p:nvPr/>
            </p:nvSpPr>
            <p:spPr bwMode="auto">
              <a:xfrm>
                <a:off x="4457" y="1729"/>
                <a:ext cx="0" cy="163"/>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cs-CZ"/>
              </a:p>
            </p:txBody>
          </p:sp>
          <p:sp>
            <p:nvSpPr>
              <p:cNvPr id="40992" name="Line 31"/>
              <p:cNvSpPr>
                <a:spLocks noChangeAspect="1" noChangeShapeType="1"/>
              </p:cNvSpPr>
              <p:nvPr/>
            </p:nvSpPr>
            <p:spPr bwMode="auto">
              <a:xfrm>
                <a:off x="4416" y="1632"/>
                <a:ext cx="0" cy="26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cs-CZ"/>
              </a:p>
            </p:txBody>
          </p:sp>
          <p:sp>
            <p:nvSpPr>
              <p:cNvPr id="40993" name="Line 32"/>
              <p:cNvSpPr>
                <a:spLocks noChangeAspect="1" noChangeShapeType="1"/>
              </p:cNvSpPr>
              <p:nvPr/>
            </p:nvSpPr>
            <p:spPr bwMode="auto">
              <a:xfrm>
                <a:off x="4871" y="1697"/>
                <a:ext cx="0" cy="195"/>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cs-CZ"/>
              </a:p>
            </p:txBody>
          </p:sp>
          <p:sp>
            <p:nvSpPr>
              <p:cNvPr id="40994" name="Line 33"/>
              <p:cNvSpPr>
                <a:spLocks noChangeAspect="1" noChangeShapeType="1"/>
              </p:cNvSpPr>
              <p:nvPr/>
            </p:nvSpPr>
            <p:spPr bwMode="auto">
              <a:xfrm>
                <a:off x="4622" y="1761"/>
                <a:ext cx="0" cy="13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cs-CZ"/>
              </a:p>
            </p:txBody>
          </p:sp>
          <p:sp>
            <p:nvSpPr>
              <p:cNvPr id="40995" name="Text Box 34"/>
              <p:cNvSpPr txBox="1">
                <a:spLocks noChangeAspect="1" noChangeArrowheads="1"/>
              </p:cNvSpPr>
              <p:nvPr/>
            </p:nvSpPr>
            <p:spPr bwMode="auto">
              <a:xfrm>
                <a:off x="4695" y="1841"/>
                <a:ext cx="373" cy="250"/>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r>
                  <a:rPr lang="en-US" altLang="cs-CZ" sz="2000" b="0"/>
                  <a:t>m/z</a:t>
                </a:r>
              </a:p>
            </p:txBody>
          </p:sp>
          <p:sp>
            <p:nvSpPr>
              <p:cNvPr id="40996" name="Line 35"/>
              <p:cNvSpPr>
                <a:spLocks noChangeAspect="1" noChangeShapeType="1"/>
              </p:cNvSpPr>
              <p:nvPr/>
            </p:nvSpPr>
            <p:spPr bwMode="auto">
              <a:xfrm>
                <a:off x="4371" y="1727"/>
                <a:ext cx="0" cy="163"/>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cs-CZ"/>
              </a:p>
            </p:txBody>
          </p:sp>
          <p:sp>
            <p:nvSpPr>
              <p:cNvPr id="40997" name="Line 36"/>
              <p:cNvSpPr>
                <a:spLocks noChangeAspect="1" noChangeShapeType="1"/>
              </p:cNvSpPr>
              <p:nvPr/>
            </p:nvSpPr>
            <p:spPr bwMode="auto">
              <a:xfrm>
                <a:off x="4330" y="1630"/>
                <a:ext cx="0" cy="26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cs-CZ"/>
              </a:p>
            </p:txBody>
          </p:sp>
          <p:sp>
            <p:nvSpPr>
              <p:cNvPr id="40998" name="Line 37"/>
              <p:cNvSpPr>
                <a:spLocks noChangeAspect="1" noChangeShapeType="1"/>
              </p:cNvSpPr>
              <p:nvPr/>
            </p:nvSpPr>
            <p:spPr bwMode="auto">
              <a:xfrm>
                <a:off x="4785" y="1695"/>
                <a:ext cx="0" cy="195"/>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cs-CZ"/>
              </a:p>
            </p:txBody>
          </p:sp>
          <p:sp>
            <p:nvSpPr>
              <p:cNvPr id="40999" name="Line 38"/>
              <p:cNvSpPr>
                <a:spLocks noChangeAspect="1" noChangeShapeType="1"/>
              </p:cNvSpPr>
              <p:nvPr/>
            </p:nvSpPr>
            <p:spPr bwMode="auto">
              <a:xfrm>
                <a:off x="4536" y="1759"/>
                <a:ext cx="0" cy="13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cs-CZ"/>
              </a:p>
            </p:txBody>
          </p:sp>
          <p:sp>
            <p:nvSpPr>
              <p:cNvPr id="41000" name="Line 39"/>
              <p:cNvSpPr>
                <a:spLocks noChangeAspect="1" noChangeShapeType="1"/>
              </p:cNvSpPr>
              <p:nvPr/>
            </p:nvSpPr>
            <p:spPr bwMode="auto">
              <a:xfrm>
                <a:off x="4663" y="1718"/>
                <a:ext cx="0" cy="163"/>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cs-CZ"/>
              </a:p>
            </p:txBody>
          </p:sp>
          <p:sp>
            <p:nvSpPr>
              <p:cNvPr id="41001" name="Line 40"/>
              <p:cNvSpPr>
                <a:spLocks noChangeAspect="1" noChangeShapeType="1"/>
              </p:cNvSpPr>
              <p:nvPr/>
            </p:nvSpPr>
            <p:spPr bwMode="auto">
              <a:xfrm>
                <a:off x="4622" y="1621"/>
                <a:ext cx="0" cy="26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cs-CZ"/>
              </a:p>
            </p:txBody>
          </p:sp>
          <p:sp>
            <p:nvSpPr>
              <p:cNvPr id="41002" name="Line 41"/>
              <p:cNvSpPr>
                <a:spLocks noChangeAspect="1" noChangeShapeType="1"/>
              </p:cNvSpPr>
              <p:nvPr/>
            </p:nvSpPr>
            <p:spPr bwMode="auto">
              <a:xfrm>
                <a:off x="4828" y="1750"/>
                <a:ext cx="0" cy="13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cs-CZ"/>
              </a:p>
            </p:txBody>
          </p:sp>
          <p:sp>
            <p:nvSpPr>
              <p:cNvPr id="41003" name="Line 42"/>
              <p:cNvSpPr>
                <a:spLocks noChangeAspect="1" noChangeShapeType="1"/>
              </p:cNvSpPr>
              <p:nvPr/>
            </p:nvSpPr>
            <p:spPr bwMode="auto">
              <a:xfrm>
                <a:off x="4730" y="1792"/>
                <a:ext cx="0" cy="86"/>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cs-CZ"/>
              </a:p>
            </p:txBody>
          </p:sp>
        </p:grpSp>
        <p:sp>
          <p:nvSpPr>
            <p:cNvPr id="40976" name="Line 43"/>
            <p:cNvSpPr>
              <a:spLocks noChangeShapeType="1"/>
            </p:cNvSpPr>
            <p:nvPr/>
          </p:nvSpPr>
          <p:spPr bwMode="auto">
            <a:xfrm flipV="1">
              <a:off x="3600" y="2064"/>
              <a:ext cx="576" cy="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grpSp>
          <p:nvGrpSpPr>
            <p:cNvPr id="40977" name="Group 44"/>
            <p:cNvGrpSpPr>
              <a:grpSpLocks noChangeAspect="1"/>
            </p:cNvGrpSpPr>
            <p:nvPr/>
          </p:nvGrpSpPr>
          <p:grpSpPr bwMode="auto">
            <a:xfrm>
              <a:off x="1632" y="1776"/>
              <a:ext cx="274" cy="658"/>
              <a:chOff x="3648" y="1584"/>
              <a:chExt cx="317" cy="702"/>
            </a:xfrm>
          </p:grpSpPr>
          <p:grpSp>
            <p:nvGrpSpPr>
              <p:cNvPr id="40983" name="Group 45"/>
              <p:cNvGrpSpPr>
                <a:grpSpLocks noChangeAspect="1"/>
              </p:cNvGrpSpPr>
              <p:nvPr/>
            </p:nvGrpSpPr>
            <p:grpSpPr bwMode="auto">
              <a:xfrm>
                <a:off x="3648" y="1584"/>
                <a:ext cx="317" cy="702"/>
                <a:chOff x="1488" y="2792"/>
                <a:chExt cx="192" cy="424"/>
              </a:xfrm>
            </p:grpSpPr>
            <p:sp>
              <p:nvSpPr>
                <p:cNvPr id="40985" name="Arc 46"/>
                <p:cNvSpPr>
                  <a:spLocks noChangeAspect="1"/>
                </p:cNvSpPr>
                <p:nvPr/>
              </p:nvSpPr>
              <p:spPr bwMode="auto">
                <a:xfrm flipH="1" flipV="1">
                  <a:off x="1488" y="3120"/>
                  <a:ext cx="96" cy="96"/>
                </a:xfrm>
                <a:custGeom>
                  <a:avLst/>
                  <a:gdLst>
                    <a:gd name="T0" fmla="*/ 0 w 21600"/>
                    <a:gd name="T1" fmla="*/ 0 h 21600"/>
                    <a:gd name="T2" fmla="*/ 96 w 21600"/>
                    <a:gd name="T3" fmla="*/ 96 h 21600"/>
                    <a:gd name="T4" fmla="*/ 0 w 21600"/>
                    <a:gd name="T5" fmla="*/ 96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rot="10800000" wrap="none" anchor="ctr"/>
                <a:lstStyle/>
                <a:p>
                  <a:endParaRPr lang="cs-CZ"/>
                </a:p>
              </p:txBody>
            </p:sp>
            <p:sp>
              <p:nvSpPr>
                <p:cNvPr id="40986" name="Arc 47"/>
                <p:cNvSpPr>
                  <a:spLocks noChangeAspect="1"/>
                </p:cNvSpPr>
                <p:nvPr/>
              </p:nvSpPr>
              <p:spPr bwMode="auto">
                <a:xfrm flipV="1">
                  <a:off x="1584" y="3120"/>
                  <a:ext cx="96" cy="96"/>
                </a:xfrm>
                <a:custGeom>
                  <a:avLst/>
                  <a:gdLst>
                    <a:gd name="T0" fmla="*/ 0 w 21600"/>
                    <a:gd name="T1" fmla="*/ 0 h 21600"/>
                    <a:gd name="T2" fmla="*/ 96 w 21600"/>
                    <a:gd name="T3" fmla="*/ 96 h 21600"/>
                    <a:gd name="T4" fmla="*/ 0 w 21600"/>
                    <a:gd name="T5" fmla="*/ 96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rot="10800000" wrap="none" anchor="ctr"/>
                <a:lstStyle/>
                <a:p>
                  <a:endParaRPr lang="cs-CZ"/>
                </a:p>
              </p:txBody>
            </p:sp>
            <p:sp>
              <p:nvSpPr>
                <p:cNvPr id="40987" name="Line 48"/>
                <p:cNvSpPr>
                  <a:spLocks noChangeAspect="1" noChangeShapeType="1"/>
                </p:cNvSpPr>
                <p:nvPr/>
              </p:nvSpPr>
              <p:spPr bwMode="auto">
                <a:xfrm>
                  <a:off x="1488" y="2792"/>
                  <a:ext cx="0" cy="336"/>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cs-CZ"/>
                </a:p>
              </p:txBody>
            </p:sp>
            <p:sp>
              <p:nvSpPr>
                <p:cNvPr id="40988" name="Line 49"/>
                <p:cNvSpPr>
                  <a:spLocks noChangeAspect="1" noChangeShapeType="1"/>
                </p:cNvSpPr>
                <p:nvPr/>
              </p:nvSpPr>
              <p:spPr bwMode="auto">
                <a:xfrm>
                  <a:off x="1680" y="2792"/>
                  <a:ext cx="0" cy="336"/>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cs-CZ"/>
                </a:p>
              </p:txBody>
            </p:sp>
          </p:grpSp>
          <p:sp>
            <p:nvSpPr>
              <p:cNvPr id="40984" name="Freeform 50"/>
              <p:cNvSpPr>
                <a:spLocks noChangeAspect="1"/>
              </p:cNvSpPr>
              <p:nvPr/>
            </p:nvSpPr>
            <p:spPr bwMode="auto">
              <a:xfrm>
                <a:off x="3685" y="2016"/>
                <a:ext cx="259" cy="203"/>
              </a:xfrm>
              <a:custGeom>
                <a:avLst/>
                <a:gdLst>
                  <a:gd name="T0" fmla="*/ 11 w 259"/>
                  <a:gd name="T1" fmla="*/ 155 h 203"/>
                  <a:gd name="T2" fmla="*/ 128 w 259"/>
                  <a:gd name="T3" fmla="*/ 70 h 203"/>
                  <a:gd name="T4" fmla="*/ 191 w 259"/>
                  <a:gd name="T5" fmla="*/ 132 h 203"/>
                  <a:gd name="T6" fmla="*/ 222 w 259"/>
                  <a:gd name="T7" fmla="*/ 23 h 203"/>
                  <a:gd name="T8" fmla="*/ 120 w 259"/>
                  <a:gd name="T9" fmla="*/ 31 h 203"/>
                  <a:gd name="T10" fmla="*/ 152 w 259"/>
                  <a:gd name="T11" fmla="*/ 187 h 203"/>
                  <a:gd name="T12" fmla="*/ 89 w 259"/>
                  <a:gd name="T13" fmla="*/ 179 h 203"/>
                  <a:gd name="T14" fmla="*/ 74 w 259"/>
                  <a:gd name="T15" fmla="*/ 148 h 203"/>
                  <a:gd name="T16" fmla="*/ 43 w 259"/>
                  <a:gd name="T17" fmla="*/ 132 h 203"/>
                  <a:gd name="T18" fmla="*/ 19 w 259"/>
                  <a:gd name="T19" fmla="*/ 0 h 203"/>
                  <a:gd name="T20" fmla="*/ 66 w 259"/>
                  <a:gd name="T21" fmla="*/ 93 h 203"/>
                  <a:gd name="T22" fmla="*/ 81 w 259"/>
                  <a:gd name="T23" fmla="*/ 116 h 20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59" h="203">
                    <a:moveTo>
                      <a:pt x="11" y="155"/>
                    </a:moveTo>
                    <a:cubicBezTo>
                      <a:pt x="23" y="42"/>
                      <a:pt x="12" y="59"/>
                      <a:pt x="128" y="70"/>
                    </a:cubicBezTo>
                    <a:cubicBezTo>
                      <a:pt x="151" y="92"/>
                      <a:pt x="164" y="114"/>
                      <a:pt x="191" y="132"/>
                    </a:cubicBezTo>
                    <a:cubicBezTo>
                      <a:pt x="259" y="104"/>
                      <a:pt x="239" y="93"/>
                      <a:pt x="222" y="23"/>
                    </a:cubicBezTo>
                    <a:cubicBezTo>
                      <a:pt x="188" y="26"/>
                      <a:pt x="146" y="9"/>
                      <a:pt x="120" y="31"/>
                    </a:cubicBezTo>
                    <a:cubicBezTo>
                      <a:pt x="110" y="39"/>
                      <a:pt x="146" y="169"/>
                      <a:pt x="152" y="187"/>
                    </a:cubicBezTo>
                    <a:cubicBezTo>
                      <a:pt x="126" y="195"/>
                      <a:pt x="117" y="203"/>
                      <a:pt x="89" y="179"/>
                    </a:cubicBezTo>
                    <a:cubicBezTo>
                      <a:pt x="80" y="172"/>
                      <a:pt x="82" y="156"/>
                      <a:pt x="74" y="148"/>
                    </a:cubicBezTo>
                    <a:cubicBezTo>
                      <a:pt x="66" y="140"/>
                      <a:pt x="53" y="137"/>
                      <a:pt x="43" y="132"/>
                    </a:cubicBezTo>
                    <a:cubicBezTo>
                      <a:pt x="0" y="49"/>
                      <a:pt x="8" y="93"/>
                      <a:pt x="19" y="0"/>
                    </a:cubicBezTo>
                    <a:cubicBezTo>
                      <a:pt x="55" y="35"/>
                      <a:pt x="55" y="43"/>
                      <a:pt x="66" y="93"/>
                    </a:cubicBezTo>
                    <a:cubicBezTo>
                      <a:pt x="72" y="118"/>
                      <a:pt x="67" y="116"/>
                      <a:pt x="81" y="116"/>
                    </a:cubicBezTo>
                  </a:path>
                </a:pathLst>
              </a:custGeom>
              <a:noFill/>
              <a:ln w="19050" cmpd="sng">
                <a:solidFill>
                  <a:srgbClr val="000000"/>
                </a:solidFill>
                <a:round/>
                <a:headEnd/>
                <a:tailEnd/>
              </a:ln>
              <a:effectLst/>
              <a:extLst>
                <a:ext uri="{909E8E84-426E-40DD-AFC4-6F175D3DCCD1}">
                  <a14:hiddenFill xmlns:a14="http://schemas.microsoft.com/office/drawing/2010/main">
                    <a:solidFill>
                      <a:srgbClr val="00CC99"/>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p>
            </p:txBody>
          </p:sp>
        </p:grpSp>
        <p:sp>
          <p:nvSpPr>
            <p:cNvPr id="40978" name="Text Box 51"/>
            <p:cNvSpPr txBox="1">
              <a:spLocks noChangeAspect="1" noChangeArrowheads="1"/>
            </p:cNvSpPr>
            <p:nvPr/>
          </p:nvSpPr>
          <p:spPr bwMode="auto">
            <a:xfrm>
              <a:off x="1248" y="1382"/>
              <a:ext cx="1114" cy="252"/>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r>
                <a:rPr lang="cs-CZ" altLang="cs-CZ" sz="2000" b="0">
                  <a:latin typeface="Times New Roman" panose="02020603050405020304" pitchFamily="18" charset="0"/>
                </a:rPr>
                <a:t>protein mixture</a:t>
              </a:r>
              <a:endParaRPr lang="en-US" altLang="cs-CZ" sz="2000" b="0">
                <a:latin typeface="Times New Roman" panose="02020603050405020304" pitchFamily="18" charset="0"/>
              </a:endParaRPr>
            </a:p>
          </p:txBody>
        </p:sp>
        <p:sp>
          <p:nvSpPr>
            <p:cNvPr id="40979" name="Text Box 52"/>
            <p:cNvSpPr txBox="1">
              <a:spLocks noChangeArrowheads="1"/>
            </p:cNvSpPr>
            <p:nvPr/>
          </p:nvSpPr>
          <p:spPr bwMode="auto">
            <a:xfrm>
              <a:off x="4465" y="1392"/>
              <a:ext cx="924"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cs-CZ" altLang="cs-CZ" sz="2000" dirty="0">
                  <a:latin typeface="Times New Roman" panose="02020603050405020304" pitchFamily="18" charset="0"/>
                </a:rPr>
                <a:t>LC-MS/MS</a:t>
              </a:r>
              <a:endParaRPr lang="en-US" altLang="cs-CZ" sz="2000" dirty="0">
                <a:latin typeface="Times New Roman" panose="02020603050405020304" pitchFamily="18" charset="0"/>
              </a:endParaRPr>
            </a:p>
          </p:txBody>
        </p:sp>
        <p:sp>
          <p:nvSpPr>
            <p:cNvPr id="40980" name="Line 53"/>
            <p:cNvSpPr>
              <a:spLocks noChangeShapeType="1"/>
            </p:cNvSpPr>
            <p:nvPr/>
          </p:nvSpPr>
          <p:spPr bwMode="auto">
            <a:xfrm>
              <a:off x="2208" y="2064"/>
              <a:ext cx="528" cy="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40981" name="Text Box 55"/>
            <p:cNvSpPr txBox="1">
              <a:spLocks noChangeArrowheads="1"/>
            </p:cNvSpPr>
            <p:nvPr/>
          </p:nvSpPr>
          <p:spPr bwMode="auto">
            <a:xfrm>
              <a:off x="4231" y="2582"/>
              <a:ext cx="1393" cy="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algn="ctr" eaLnBrk="1" hangingPunct="1"/>
              <a:r>
                <a:rPr lang="cs-CZ" altLang="cs-CZ" sz="1800" b="0">
                  <a:latin typeface="Times New Roman" panose="02020603050405020304" pitchFamily="18" charset="0"/>
                </a:rPr>
                <a:t>separation of peptides</a:t>
              </a:r>
            </a:p>
            <a:p>
              <a:pPr algn="ctr" eaLnBrk="1" hangingPunct="1"/>
              <a:r>
                <a:rPr lang="cs-CZ" altLang="cs-CZ" sz="1800" b="0">
                  <a:latin typeface="Times New Roman" panose="02020603050405020304" pitchFamily="18" charset="0"/>
                </a:rPr>
                <a:t> and MS/MS analysis</a:t>
              </a:r>
              <a:endParaRPr lang="en-US" altLang="cs-CZ" sz="1800" b="0">
                <a:latin typeface="Times New Roman" panose="02020603050405020304" pitchFamily="18" charset="0"/>
              </a:endParaRPr>
            </a:p>
          </p:txBody>
        </p:sp>
        <p:sp>
          <p:nvSpPr>
            <p:cNvPr id="40982" name="Text Box 56"/>
            <p:cNvSpPr txBox="1">
              <a:spLocks noChangeAspect="1" noChangeArrowheads="1"/>
            </p:cNvSpPr>
            <p:nvPr/>
          </p:nvSpPr>
          <p:spPr bwMode="auto">
            <a:xfrm>
              <a:off x="283" y="1276"/>
              <a:ext cx="545" cy="446"/>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algn="ctr"/>
              <a:r>
                <a:rPr lang="cs-CZ" altLang="cs-CZ" sz="2000" b="0">
                  <a:latin typeface="Times New Roman" panose="02020603050405020304" pitchFamily="18" charset="0"/>
                </a:rPr>
                <a:t>cells</a:t>
              </a:r>
              <a:endParaRPr lang="en-US" altLang="cs-CZ" sz="2000" b="0">
                <a:latin typeface="Times New Roman" panose="02020603050405020304" pitchFamily="18" charset="0"/>
              </a:endParaRPr>
            </a:p>
            <a:p>
              <a:pPr algn="ctr"/>
              <a:r>
                <a:rPr lang="cs-CZ" altLang="cs-CZ" sz="2000" b="0">
                  <a:latin typeface="Times New Roman" panose="02020603050405020304" pitchFamily="18" charset="0"/>
                </a:rPr>
                <a:t>tissues</a:t>
              </a:r>
              <a:endParaRPr lang="en-US" altLang="cs-CZ" sz="2000" b="0">
                <a:latin typeface="Times New Roman" panose="02020603050405020304" pitchFamily="18" charset="0"/>
              </a:endParaRPr>
            </a:p>
          </p:txBody>
        </p:sp>
      </p:grpSp>
      <p:grpSp>
        <p:nvGrpSpPr>
          <p:cNvPr id="40963" name="Group 57"/>
          <p:cNvGrpSpPr>
            <a:grpSpLocks/>
          </p:cNvGrpSpPr>
          <p:nvPr/>
        </p:nvGrpSpPr>
        <p:grpSpPr bwMode="auto">
          <a:xfrm>
            <a:off x="647700" y="5105400"/>
            <a:ext cx="2781300" cy="685800"/>
            <a:chOff x="144" y="912"/>
            <a:chExt cx="1752" cy="432"/>
          </a:xfrm>
        </p:grpSpPr>
        <p:sp>
          <p:nvSpPr>
            <p:cNvPr id="40967" name="AutoShape 58"/>
            <p:cNvSpPr>
              <a:spLocks noChangeArrowheads="1"/>
            </p:cNvSpPr>
            <p:nvPr/>
          </p:nvSpPr>
          <p:spPr bwMode="auto">
            <a:xfrm>
              <a:off x="144" y="912"/>
              <a:ext cx="1752" cy="432"/>
            </a:xfrm>
            <a:prstGeom prst="roundRect">
              <a:avLst>
                <a:gd name="adj" fmla="val 16667"/>
              </a:avLst>
            </a:prstGeom>
            <a:gradFill rotWithShape="0">
              <a:gsLst>
                <a:gs pos="0">
                  <a:srgbClr val="00765E"/>
                </a:gs>
                <a:gs pos="50000">
                  <a:srgbClr val="00FFCC"/>
                </a:gs>
                <a:gs pos="100000">
                  <a:srgbClr val="00765E"/>
                </a:gs>
              </a:gsLst>
              <a:lin ang="5400000" scaled="1"/>
            </a:gradFill>
            <a:ln w="9525">
              <a:round/>
              <a:headEnd/>
              <a:tailEnd/>
            </a:ln>
            <a:effectLst/>
            <a:scene3d>
              <a:camera prst="legacyPerspectiveTopRight"/>
              <a:lightRig rig="legacyFlat3" dir="b"/>
            </a:scene3d>
            <a:sp3d extrusionH="887400" prstMaterial="legacyMatte">
              <a:bevelT w="13500" h="13500" prst="angle"/>
              <a:bevelB w="13500" h="13500" prst="angle"/>
              <a:extrusionClr>
                <a:srgbClr val="00FFCC"/>
              </a:extrusionClr>
              <a:contourClr>
                <a:srgbClr val="00765E"/>
              </a:contourClr>
            </a:sp3d>
            <a:extLst>
              <a:ext uri="{AF507438-7753-43E0-B8FC-AC1667EBCBE1}">
                <a14:hiddenEffects xmlns:a14="http://schemas.microsoft.com/office/drawing/2010/main">
                  <a:effectLst>
                    <a:outerShdw dist="107763" dir="18900000" algn="ctr" rotWithShape="0">
                      <a:schemeClr val="bg2"/>
                    </a:outerShdw>
                  </a:effectLst>
                </a14:hiddenEffects>
              </a:ext>
            </a:extLst>
          </p:spPr>
          <p:txBody>
            <a:bodyPr wrap="none" anchor="ctr">
              <a:flatTx/>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endParaRPr lang="cs-CZ" altLang="cs-CZ"/>
            </a:p>
          </p:txBody>
        </p:sp>
        <p:sp>
          <p:nvSpPr>
            <p:cNvPr id="40968" name="Text Box 59"/>
            <p:cNvSpPr txBox="1">
              <a:spLocks noChangeArrowheads="1"/>
            </p:cNvSpPr>
            <p:nvPr/>
          </p:nvSpPr>
          <p:spPr bwMode="auto">
            <a:xfrm>
              <a:off x="500" y="960"/>
              <a:ext cx="1031" cy="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457200" indent="-457200">
                <a:defRPr sz="1200" b="1">
                  <a:solidFill>
                    <a:schemeClr val="tx1"/>
                  </a:solidFill>
                  <a:latin typeface="Arial" panose="020B0604020202020204" pitchFamily="34" charset="0"/>
                </a:defRPr>
              </a:lvl1pPr>
              <a:lvl2pPr marL="914400" indent="-457200">
                <a:defRPr sz="1200" b="1">
                  <a:solidFill>
                    <a:schemeClr val="tx1"/>
                  </a:solidFill>
                  <a:latin typeface="Arial" panose="020B0604020202020204" pitchFamily="34" charset="0"/>
                </a:defRPr>
              </a:lvl2pPr>
              <a:lvl3pPr marL="1371600" indent="-457200">
                <a:defRPr sz="1200" b="1">
                  <a:solidFill>
                    <a:schemeClr val="tx1"/>
                  </a:solidFill>
                  <a:latin typeface="Arial" panose="020B0604020202020204" pitchFamily="34" charset="0"/>
                </a:defRPr>
              </a:lvl3pPr>
              <a:lvl4pPr marL="1828800" indent="-457200">
                <a:defRPr sz="1200" b="1">
                  <a:solidFill>
                    <a:schemeClr val="tx1"/>
                  </a:solidFill>
                  <a:latin typeface="Arial" panose="020B0604020202020204" pitchFamily="34" charset="0"/>
                </a:defRPr>
              </a:lvl4pPr>
              <a:lvl5pPr marL="2286000" indent="-457200">
                <a:defRPr sz="1200" b="1">
                  <a:solidFill>
                    <a:schemeClr val="tx1"/>
                  </a:solidFill>
                  <a:latin typeface="Arial" panose="020B0604020202020204" pitchFamily="34" charset="0"/>
                </a:defRPr>
              </a:lvl5pPr>
              <a:lvl6pPr marL="2743200" indent="-457200" eaLnBrk="0" fontAlgn="base" hangingPunct="0">
                <a:spcBef>
                  <a:spcPct val="0"/>
                </a:spcBef>
                <a:spcAft>
                  <a:spcPct val="0"/>
                </a:spcAft>
                <a:defRPr sz="1200" b="1">
                  <a:solidFill>
                    <a:schemeClr val="tx1"/>
                  </a:solidFill>
                  <a:latin typeface="Arial" panose="020B0604020202020204" pitchFamily="34" charset="0"/>
                </a:defRPr>
              </a:lvl6pPr>
              <a:lvl7pPr marL="3200400" indent="-457200" eaLnBrk="0" fontAlgn="base" hangingPunct="0">
                <a:spcBef>
                  <a:spcPct val="0"/>
                </a:spcBef>
                <a:spcAft>
                  <a:spcPct val="0"/>
                </a:spcAft>
                <a:defRPr sz="1200" b="1">
                  <a:solidFill>
                    <a:schemeClr val="tx1"/>
                  </a:solidFill>
                  <a:latin typeface="Arial" panose="020B0604020202020204" pitchFamily="34" charset="0"/>
                </a:defRPr>
              </a:lvl7pPr>
              <a:lvl8pPr marL="3657600" indent="-457200" eaLnBrk="0" fontAlgn="base" hangingPunct="0">
                <a:spcBef>
                  <a:spcPct val="0"/>
                </a:spcBef>
                <a:spcAft>
                  <a:spcPct val="0"/>
                </a:spcAft>
                <a:defRPr sz="1200" b="1">
                  <a:solidFill>
                    <a:schemeClr val="tx1"/>
                  </a:solidFill>
                  <a:latin typeface="Arial" panose="020B0604020202020204" pitchFamily="34" charset="0"/>
                </a:defRPr>
              </a:lvl8pPr>
              <a:lvl9pPr marL="4114800" indent="-457200" eaLnBrk="0" fontAlgn="base" hangingPunct="0">
                <a:spcBef>
                  <a:spcPct val="0"/>
                </a:spcBef>
                <a:spcAft>
                  <a:spcPct val="0"/>
                </a:spcAft>
                <a:defRPr sz="1200" b="1">
                  <a:solidFill>
                    <a:schemeClr val="tx1"/>
                  </a:solidFill>
                  <a:latin typeface="Arial" panose="020B0604020202020204" pitchFamily="34" charset="0"/>
                </a:defRPr>
              </a:lvl9pPr>
            </a:lstStyle>
            <a:p>
              <a:pPr algn="ctr" eaLnBrk="1" hangingPunct="1"/>
              <a:r>
                <a:rPr lang="cs-CZ" altLang="cs-CZ" sz="1400">
                  <a:latin typeface="Times New Roman" panose="02020603050405020304" pitchFamily="18" charset="0"/>
                </a:rPr>
                <a:t>MS/MS</a:t>
              </a:r>
            </a:p>
            <a:p>
              <a:pPr algn="ctr" eaLnBrk="1" hangingPunct="1"/>
              <a:r>
                <a:rPr lang="cs-CZ" altLang="cs-CZ" sz="1400">
                  <a:latin typeface="Times New Roman" panose="02020603050405020304" pitchFamily="18" charset="0"/>
                </a:rPr>
                <a:t>MS/MS Ion Search</a:t>
              </a:r>
            </a:p>
          </p:txBody>
        </p:sp>
      </p:grpSp>
      <p:sp>
        <p:nvSpPr>
          <p:cNvPr id="40964" name="Text Box 62"/>
          <p:cNvSpPr txBox="1">
            <a:spLocks noChangeArrowheads="1"/>
          </p:cNvSpPr>
          <p:nvPr/>
        </p:nvSpPr>
        <p:spPr bwMode="auto">
          <a:xfrm>
            <a:off x="3581400" y="822325"/>
            <a:ext cx="862013" cy="2530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cs-CZ" altLang="cs-CZ" sz="16000" b="0">
                <a:solidFill>
                  <a:srgbClr val="FF0000"/>
                </a:solidFill>
                <a:latin typeface="Allegro BT" pitchFamily="82" charset="0"/>
              </a:rPr>
              <a:t>!</a:t>
            </a:r>
          </a:p>
        </p:txBody>
      </p:sp>
      <p:sp>
        <p:nvSpPr>
          <p:cNvPr id="40965" name="Text Box 63"/>
          <p:cNvSpPr txBox="1">
            <a:spLocks noChangeAspect="1" noChangeArrowheads="1"/>
          </p:cNvSpPr>
          <p:nvPr/>
        </p:nvSpPr>
        <p:spPr bwMode="auto">
          <a:xfrm>
            <a:off x="3059832" y="603526"/>
            <a:ext cx="2933700" cy="4270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a:spcBef>
                <a:spcPct val="50000"/>
              </a:spcBef>
            </a:pPr>
            <a:r>
              <a:rPr lang="cs-CZ" altLang="cs-CZ" sz="2200">
                <a:latin typeface="Times New Roman" panose="02020603050405020304" pitchFamily="18" charset="0"/>
              </a:rPr>
              <a:t>Experimental design</a:t>
            </a:r>
          </a:p>
        </p:txBody>
      </p:sp>
      <p:sp>
        <p:nvSpPr>
          <p:cNvPr id="40966" name="Text Box 64"/>
          <p:cNvSpPr txBox="1">
            <a:spLocks noChangeArrowheads="1"/>
          </p:cNvSpPr>
          <p:nvPr/>
        </p:nvSpPr>
        <p:spPr bwMode="auto">
          <a:xfrm>
            <a:off x="7907338" y="188913"/>
            <a:ext cx="8763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en-US" altLang="cs-CZ" sz="2000">
                <a:latin typeface="Times New Roman" panose="02020603050405020304" pitchFamily="18" charset="0"/>
              </a:rPr>
              <a:t>C7250</a:t>
            </a:r>
            <a:endParaRPr lang="cs-CZ" altLang="cs-CZ" sz="2000">
              <a:latin typeface="Times New Roman" panose="02020603050405020304" pitchFamily="18"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 Box 2"/>
          <p:cNvSpPr txBox="1">
            <a:spLocks noChangeArrowheads="1"/>
          </p:cNvSpPr>
          <p:nvPr/>
        </p:nvSpPr>
        <p:spPr bwMode="auto">
          <a:xfrm>
            <a:off x="1180478" y="630251"/>
            <a:ext cx="5110694"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en-US" altLang="cs-CZ" sz="2200">
                <a:latin typeface="Times New Roman" panose="02020603050405020304" pitchFamily="18" charset="0"/>
              </a:rPr>
              <a:t>Separa</a:t>
            </a:r>
            <a:r>
              <a:rPr lang="cs-CZ" altLang="cs-CZ" sz="2200">
                <a:latin typeface="Times New Roman" panose="02020603050405020304" pitchFamily="18" charset="0"/>
              </a:rPr>
              <a:t>tion of</a:t>
            </a:r>
            <a:r>
              <a:rPr lang="en-US" altLang="cs-CZ" sz="2200">
                <a:latin typeface="Times New Roman" panose="02020603050405020304" pitchFamily="18" charset="0"/>
              </a:rPr>
              <a:t> </a:t>
            </a:r>
            <a:r>
              <a:rPr lang="cs-CZ" altLang="cs-CZ" sz="2200">
                <a:latin typeface="Times New Roman" panose="02020603050405020304" pitchFamily="18" charset="0"/>
              </a:rPr>
              <a:t>myoglobin tryptic peptides</a:t>
            </a:r>
            <a:endParaRPr lang="en-US" altLang="cs-CZ" sz="2200">
              <a:latin typeface="Times New Roman" panose="02020603050405020304" pitchFamily="18" charset="0"/>
            </a:endParaRPr>
          </a:p>
        </p:txBody>
      </p:sp>
      <p:pic>
        <p:nvPicPr>
          <p:cNvPr id="4198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3163" y="1143000"/>
            <a:ext cx="6827837" cy="509428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9812" name="AutoShape 4"/>
          <p:cNvSpPr>
            <a:spLocks noChangeArrowheads="1"/>
          </p:cNvSpPr>
          <p:nvPr/>
        </p:nvSpPr>
        <p:spPr bwMode="auto">
          <a:xfrm rot="8114908">
            <a:off x="4975225" y="2992438"/>
            <a:ext cx="1219200" cy="152400"/>
          </a:xfrm>
          <a:custGeom>
            <a:avLst/>
            <a:gdLst>
              <a:gd name="T0" fmla="*/ 914400 w 21600"/>
              <a:gd name="T1" fmla="*/ 0 h 21600"/>
              <a:gd name="T2" fmla="*/ 0 w 21600"/>
              <a:gd name="T3" fmla="*/ 76200 h 21600"/>
              <a:gd name="T4" fmla="*/ 914400 w 21600"/>
              <a:gd name="T5" fmla="*/ 152400 h 21600"/>
              <a:gd name="T6" fmla="*/ 1219200 w 21600"/>
              <a:gd name="T7" fmla="*/ 76200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nvGrpSpPr>
          <p:cNvPr id="41989" name="Group 5"/>
          <p:cNvGrpSpPr>
            <a:grpSpLocks/>
          </p:cNvGrpSpPr>
          <p:nvPr/>
        </p:nvGrpSpPr>
        <p:grpSpPr bwMode="auto">
          <a:xfrm>
            <a:off x="5829300" y="1600200"/>
            <a:ext cx="2781300" cy="685800"/>
            <a:chOff x="144" y="912"/>
            <a:chExt cx="1752" cy="432"/>
          </a:xfrm>
        </p:grpSpPr>
        <p:sp>
          <p:nvSpPr>
            <p:cNvPr id="41991" name="AutoShape 6"/>
            <p:cNvSpPr>
              <a:spLocks noChangeArrowheads="1"/>
            </p:cNvSpPr>
            <p:nvPr/>
          </p:nvSpPr>
          <p:spPr bwMode="auto">
            <a:xfrm>
              <a:off x="144" y="912"/>
              <a:ext cx="1752" cy="432"/>
            </a:xfrm>
            <a:prstGeom prst="roundRect">
              <a:avLst>
                <a:gd name="adj" fmla="val 16667"/>
              </a:avLst>
            </a:prstGeom>
            <a:gradFill rotWithShape="0">
              <a:gsLst>
                <a:gs pos="0">
                  <a:srgbClr val="00765E"/>
                </a:gs>
                <a:gs pos="50000">
                  <a:srgbClr val="00FFCC"/>
                </a:gs>
                <a:gs pos="100000">
                  <a:srgbClr val="00765E"/>
                </a:gs>
              </a:gsLst>
              <a:lin ang="5400000" scaled="1"/>
            </a:gradFill>
            <a:ln w="9525">
              <a:round/>
              <a:headEnd/>
              <a:tailEnd/>
            </a:ln>
            <a:effectLst/>
            <a:scene3d>
              <a:camera prst="legacyPerspectiveTopRight"/>
              <a:lightRig rig="legacyFlat3" dir="b"/>
            </a:scene3d>
            <a:sp3d extrusionH="887400" prstMaterial="legacyMatte">
              <a:bevelT w="13500" h="13500" prst="angle"/>
              <a:bevelB w="13500" h="13500" prst="angle"/>
              <a:extrusionClr>
                <a:srgbClr val="00FFCC"/>
              </a:extrusionClr>
              <a:contourClr>
                <a:srgbClr val="00765E"/>
              </a:contourClr>
            </a:sp3d>
            <a:extLst>
              <a:ext uri="{AF507438-7753-43E0-B8FC-AC1667EBCBE1}">
                <a14:hiddenEffects xmlns:a14="http://schemas.microsoft.com/office/drawing/2010/main">
                  <a:effectLst>
                    <a:outerShdw dist="107763" dir="18900000" algn="ctr" rotWithShape="0">
                      <a:schemeClr val="bg2"/>
                    </a:outerShdw>
                  </a:effectLst>
                </a14:hiddenEffects>
              </a:ext>
            </a:extLst>
          </p:spPr>
          <p:txBody>
            <a:bodyPr wrap="none" anchor="ctr">
              <a:flatTx/>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endParaRPr lang="cs-CZ" altLang="cs-CZ"/>
            </a:p>
          </p:txBody>
        </p:sp>
        <p:sp>
          <p:nvSpPr>
            <p:cNvPr id="41992" name="Text Box 7"/>
            <p:cNvSpPr txBox="1">
              <a:spLocks noChangeArrowheads="1"/>
            </p:cNvSpPr>
            <p:nvPr/>
          </p:nvSpPr>
          <p:spPr bwMode="auto">
            <a:xfrm>
              <a:off x="500" y="960"/>
              <a:ext cx="1031" cy="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457200" indent="-457200">
                <a:defRPr sz="1200" b="1">
                  <a:solidFill>
                    <a:schemeClr val="tx1"/>
                  </a:solidFill>
                  <a:latin typeface="Arial" panose="020B0604020202020204" pitchFamily="34" charset="0"/>
                </a:defRPr>
              </a:lvl1pPr>
              <a:lvl2pPr marL="914400" indent="-457200">
                <a:defRPr sz="1200" b="1">
                  <a:solidFill>
                    <a:schemeClr val="tx1"/>
                  </a:solidFill>
                  <a:latin typeface="Arial" panose="020B0604020202020204" pitchFamily="34" charset="0"/>
                </a:defRPr>
              </a:lvl2pPr>
              <a:lvl3pPr marL="1371600" indent="-457200">
                <a:defRPr sz="1200" b="1">
                  <a:solidFill>
                    <a:schemeClr val="tx1"/>
                  </a:solidFill>
                  <a:latin typeface="Arial" panose="020B0604020202020204" pitchFamily="34" charset="0"/>
                </a:defRPr>
              </a:lvl3pPr>
              <a:lvl4pPr marL="1828800" indent="-457200">
                <a:defRPr sz="1200" b="1">
                  <a:solidFill>
                    <a:schemeClr val="tx1"/>
                  </a:solidFill>
                  <a:latin typeface="Arial" panose="020B0604020202020204" pitchFamily="34" charset="0"/>
                </a:defRPr>
              </a:lvl4pPr>
              <a:lvl5pPr marL="2286000" indent="-457200">
                <a:defRPr sz="1200" b="1">
                  <a:solidFill>
                    <a:schemeClr val="tx1"/>
                  </a:solidFill>
                  <a:latin typeface="Arial" panose="020B0604020202020204" pitchFamily="34" charset="0"/>
                </a:defRPr>
              </a:lvl5pPr>
              <a:lvl6pPr marL="2743200" indent="-457200" eaLnBrk="0" fontAlgn="base" hangingPunct="0">
                <a:spcBef>
                  <a:spcPct val="0"/>
                </a:spcBef>
                <a:spcAft>
                  <a:spcPct val="0"/>
                </a:spcAft>
                <a:defRPr sz="1200" b="1">
                  <a:solidFill>
                    <a:schemeClr val="tx1"/>
                  </a:solidFill>
                  <a:latin typeface="Arial" panose="020B0604020202020204" pitchFamily="34" charset="0"/>
                </a:defRPr>
              </a:lvl6pPr>
              <a:lvl7pPr marL="3200400" indent="-457200" eaLnBrk="0" fontAlgn="base" hangingPunct="0">
                <a:spcBef>
                  <a:spcPct val="0"/>
                </a:spcBef>
                <a:spcAft>
                  <a:spcPct val="0"/>
                </a:spcAft>
                <a:defRPr sz="1200" b="1">
                  <a:solidFill>
                    <a:schemeClr val="tx1"/>
                  </a:solidFill>
                  <a:latin typeface="Arial" panose="020B0604020202020204" pitchFamily="34" charset="0"/>
                </a:defRPr>
              </a:lvl7pPr>
              <a:lvl8pPr marL="3657600" indent="-457200" eaLnBrk="0" fontAlgn="base" hangingPunct="0">
                <a:spcBef>
                  <a:spcPct val="0"/>
                </a:spcBef>
                <a:spcAft>
                  <a:spcPct val="0"/>
                </a:spcAft>
                <a:defRPr sz="1200" b="1">
                  <a:solidFill>
                    <a:schemeClr val="tx1"/>
                  </a:solidFill>
                  <a:latin typeface="Arial" panose="020B0604020202020204" pitchFamily="34" charset="0"/>
                </a:defRPr>
              </a:lvl8pPr>
              <a:lvl9pPr marL="4114800" indent="-457200" eaLnBrk="0" fontAlgn="base" hangingPunct="0">
                <a:spcBef>
                  <a:spcPct val="0"/>
                </a:spcBef>
                <a:spcAft>
                  <a:spcPct val="0"/>
                </a:spcAft>
                <a:defRPr sz="1200" b="1">
                  <a:solidFill>
                    <a:schemeClr val="tx1"/>
                  </a:solidFill>
                  <a:latin typeface="Arial" panose="020B0604020202020204" pitchFamily="34" charset="0"/>
                </a:defRPr>
              </a:lvl9pPr>
            </a:lstStyle>
            <a:p>
              <a:pPr algn="ctr" eaLnBrk="1" hangingPunct="1"/>
              <a:r>
                <a:rPr lang="cs-CZ" altLang="cs-CZ" sz="1400">
                  <a:latin typeface="Times New Roman" panose="02020603050405020304" pitchFamily="18" charset="0"/>
                </a:rPr>
                <a:t>MS/MS</a:t>
              </a:r>
            </a:p>
            <a:p>
              <a:pPr algn="ctr" eaLnBrk="1" hangingPunct="1"/>
              <a:r>
                <a:rPr lang="cs-CZ" altLang="cs-CZ" sz="1400">
                  <a:latin typeface="Times New Roman" panose="02020603050405020304" pitchFamily="18" charset="0"/>
                </a:rPr>
                <a:t>MS/MS Ion Search</a:t>
              </a:r>
            </a:p>
          </p:txBody>
        </p:sp>
      </p:grpSp>
      <p:sp>
        <p:nvSpPr>
          <p:cNvPr id="41990" name="Text Box 9"/>
          <p:cNvSpPr txBox="1">
            <a:spLocks noChangeArrowheads="1"/>
          </p:cNvSpPr>
          <p:nvPr/>
        </p:nvSpPr>
        <p:spPr bwMode="auto">
          <a:xfrm>
            <a:off x="7907338" y="188913"/>
            <a:ext cx="8763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en-US" altLang="cs-CZ" sz="2000">
                <a:latin typeface="Times New Roman" panose="02020603050405020304" pitchFamily="18" charset="0"/>
              </a:rPr>
              <a:t>C7250</a:t>
            </a:r>
            <a:endParaRPr lang="cs-CZ" altLang="cs-CZ" sz="2000">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9812"/>
                                        </p:tgtEl>
                                        <p:attrNameLst>
                                          <p:attrName>style.visibility</p:attrName>
                                        </p:attrNameLst>
                                      </p:cBhvr>
                                      <p:to>
                                        <p:strVal val="visible"/>
                                      </p:to>
                                    </p:set>
                                    <p:animEffect transition="in" filter="dissolve">
                                      <p:cBhvr>
                                        <p:cTn id="7" dur="500"/>
                                        <p:tgtEl>
                                          <p:spTgt spid="1198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81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2"/>
          <p:cNvSpPr txBox="1">
            <a:spLocks noChangeArrowheads="1"/>
          </p:cNvSpPr>
          <p:nvPr/>
        </p:nvSpPr>
        <p:spPr bwMode="auto">
          <a:xfrm>
            <a:off x="288925" y="2220913"/>
            <a:ext cx="8550275" cy="311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cs-CZ" altLang="cs-CZ" sz="1800">
                <a:solidFill>
                  <a:schemeClr val="accent2"/>
                </a:solidFill>
                <a:latin typeface="Times New Roman" panose="02020603050405020304" pitchFamily="18" charset="0"/>
              </a:rPr>
              <a:t>Primary structure (aminoacids ladder)</a:t>
            </a:r>
            <a:r>
              <a:rPr lang="en-US" altLang="cs-CZ" sz="1800">
                <a:solidFill>
                  <a:schemeClr val="accent2"/>
                </a:solidFill>
                <a:latin typeface="Times New Roman" panose="02020603050405020304" pitchFamily="18" charset="0"/>
              </a:rPr>
              <a:t>:</a:t>
            </a:r>
            <a:endParaRPr lang="cs-CZ" altLang="cs-CZ" sz="1800">
              <a:latin typeface="Courier New" panose="02070309020205020404" pitchFamily="49" charset="0"/>
            </a:endParaRPr>
          </a:p>
          <a:p>
            <a:pPr eaLnBrk="1" hangingPunct="1"/>
            <a:r>
              <a:rPr lang="en-US" altLang="cs-CZ" sz="1800">
                <a:latin typeface="Courier New" panose="02070309020205020404" pitchFamily="49" charset="0"/>
              </a:rPr>
              <a:t>MAPLLAAAMNHAAAHPGLRSHLVGPNNESFSRHHLPSSSPQSSKRRCNLSFTTRSARVGS QNGVQMLSPSEIPQRDWFPSDFTFGAATSAYQIEGAWNEDGKGESNWDHFCHNHPERILD GSNSDIGANSYHMYKTDVRLLKEMGMDAYRFSISWPRILPKGTKEGGINPDGIKYYRNLI NLLLENGIEPYVTIFHWDVPQALEEKYGGFLDKSHKSIVEDYTYFAKVCFDNFGDKVKNW LTFNEPQTFTSFSYGTGVFAPGRCSPGLDCAYPTGNSLVEPYTAGHNILLAHAEAVDLYN KHYKRDDTRIGLAFDVMGRVPYGTSFLDKQAEERSWDINLGWFLEPVVRGDYPFSMRSLA RERLPFFKDEQKEKLAGSYNMLGLNYYTSRFSKNIDISPNYSPVLNTDDAYASQEVNGPD GKPIGPPMGNPWIYMYPEGLKDLLMIMKNKYGNPPIYITENGIGDVDTKETPLPMEAALN DYKRLDYIQRHIATLKESIDLGSNVQGYFAWSLLDNFEWFAGFTERYGIVYVDRNNNCTR YMKESAKWLKEFNTAKKPSKKILTPA</a:t>
            </a:r>
          </a:p>
        </p:txBody>
      </p:sp>
      <p:grpSp>
        <p:nvGrpSpPr>
          <p:cNvPr id="116739" name="Group 3"/>
          <p:cNvGrpSpPr>
            <a:grpSpLocks/>
          </p:cNvGrpSpPr>
          <p:nvPr/>
        </p:nvGrpSpPr>
        <p:grpSpPr bwMode="auto">
          <a:xfrm>
            <a:off x="301414" y="2217340"/>
            <a:ext cx="8420100" cy="4329112"/>
            <a:chOff x="168" y="1401"/>
            <a:chExt cx="5304" cy="2727"/>
          </a:xfrm>
        </p:grpSpPr>
        <p:sp>
          <p:nvSpPr>
            <p:cNvPr id="7186" name="Text Box 4" descr="Pergamen"/>
            <p:cNvSpPr txBox="1">
              <a:spLocks noChangeArrowheads="1"/>
            </p:cNvSpPr>
            <p:nvPr/>
          </p:nvSpPr>
          <p:spPr bwMode="auto">
            <a:xfrm>
              <a:off x="168" y="1401"/>
              <a:ext cx="3849" cy="233"/>
            </a:xfrm>
            <a:prstGeom prst="rect">
              <a:avLst/>
            </a:prstGeom>
            <a:blipFill dpi="0" rotWithShape="0">
              <a:blip r:embed="rId3"/>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cs-CZ" altLang="cs-CZ" sz="1800">
                  <a:solidFill>
                    <a:schemeClr val="accent2"/>
                  </a:solidFill>
                  <a:latin typeface="Times New Roman" panose="02020603050405020304" pitchFamily="18" charset="0"/>
                </a:rPr>
                <a:t>Secondary structure (local sub-structures, hydrogen bonds):</a:t>
              </a:r>
              <a:endParaRPr lang="en-US" altLang="cs-CZ" sz="1800">
                <a:solidFill>
                  <a:schemeClr val="accent2"/>
                </a:solidFill>
                <a:latin typeface="Times New Roman" panose="02020603050405020304" pitchFamily="18" charset="0"/>
              </a:endParaRPr>
            </a:p>
          </p:txBody>
        </p:sp>
        <p:graphicFrame>
          <p:nvGraphicFramePr>
            <p:cNvPr id="7187" name="Object 5"/>
            <p:cNvGraphicFramePr>
              <a:graphicFrameLocks noChangeAspect="1"/>
            </p:cNvGraphicFramePr>
            <p:nvPr/>
          </p:nvGraphicFramePr>
          <p:xfrm>
            <a:off x="192" y="1640"/>
            <a:ext cx="5280" cy="2488"/>
          </p:xfrm>
          <a:graphic>
            <a:graphicData uri="http://schemas.openxmlformats.org/presentationml/2006/ole">
              <mc:AlternateContent xmlns:mc="http://schemas.openxmlformats.org/markup-compatibility/2006">
                <mc:Choice xmlns:v="urn:schemas-microsoft-com:vml" Requires="v">
                  <p:oleObj spid="_x0000_s7248" name="CorelPhotoPaint.Image.8" r:id="rId4" imgW="1459748" imgH="819705" progId="CorelPhotoPaint.Image.8">
                    <p:embed/>
                  </p:oleObj>
                </mc:Choice>
                <mc:Fallback>
                  <p:oleObj name="CorelPhotoPaint.Image.8" r:id="rId4" imgW="1459748" imgH="819705" progId="CorelPhotoPaint.Image.8">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2" y="1640"/>
                          <a:ext cx="5280" cy="24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grpSp>
        <p:nvGrpSpPr>
          <p:cNvPr id="116742" name="Group 6"/>
          <p:cNvGrpSpPr>
            <a:grpSpLocks/>
          </p:cNvGrpSpPr>
          <p:nvPr/>
        </p:nvGrpSpPr>
        <p:grpSpPr bwMode="auto">
          <a:xfrm>
            <a:off x="229497" y="1798141"/>
            <a:ext cx="8763000" cy="4876800"/>
            <a:chOff x="144" y="1152"/>
            <a:chExt cx="5520" cy="3072"/>
          </a:xfrm>
        </p:grpSpPr>
        <p:sp>
          <p:nvSpPr>
            <p:cNvPr id="7183" name="Text Box 7" descr="Pergamen"/>
            <p:cNvSpPr txBox="1">
              <a:spLocks noChangeArrowheads="1"/>
            </p:cNvSpPr>
            <p:nvPr/>
          </p:nvSpPr>
          <p:spPr bwMode="auto">
            <a:xfrm>
              <a:off x="196" y="1152"/>
              <a:ext cx="4298" cy="233"/>
            </a:xfrm>
            <a:prstGeom prst="rect">
              <a:avLst/>
            </a:prstGeom>
            <a:blipFill dpi="0" rotWithShape="1">
              <a:blip r:embed="rId3"/>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cs-CZ" altLang="cs-CZ" sz="1800">
                  <a:solidFill>
                    <a:schemeClr val="accent2"/>
                  </a:solidFill>
                  <a:latin typeface="Times New Roman" panose="02020603050405020304" pitchFamily="18" charset="0"/>
                </a:rPr>
                <a:t>Tertiary structure (3-D, folded protein):</a:t>
              </a:r>
              <a:r>
                <a:rPr lang="cs-CZ" altLang="cs-CZ" sz="1800">
                  <a:latin typeface="Times New Roman" panose="02020603050405020304" pitchFamily="18" charset="0"/>
                </a:rPr>
                <a:t>                                               </a:t>
              </a:r>
              <a:endParaRPr lang="en-US" altLang="cs-CZ" sz="1800">
                <a:latin typeface="Times New Roman" panose="02020603050405020304" pitchFamily="18" charset="0"/>
              </a:endParaRPr>
            </a:p>
          </p:txBody>
        </p:sp>
        <p:sp useBgFill="1">
          <p:nvSpPr>
            <p:cNvPr id="7184" name="Rectangle 8"/>
            <p:cNvSpPr>
              <a:spLocks noChangeArrowheads="1"/>
            </p:cNvSpPr>
            <p:nvPr/>
          </p:nvSpPr>
          <p:spPr bwMode="auto">
            <a:xfrm>
              <a:off x="144" y="1344"/>
              <a:ext cx="5520" cy="2880"/>
            </a:xfrm>
            <a:prstGeom prst="rect">
              <a:avLst/>
            </a:prstGeom>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endParaRPr lang="cs-CZ" altLang="cs-CZ"/>
            </a:p>
          </p:txBody>
        </p:sp>
        <p:graphicFrame>
          <p:nvGraphicFramePr>
            <p:cNvPr id="7185" name="Object 9"/>
            <p:cNvGraphicFramePr>
              <a:graphicFrameLocks noChangeAspect="1"/>
            </p:cNvGraphicFramePr>
            <p:nvPr/>
          </p:nvGraphicFramePr>
          <p:xfrm>
            <a:off x="864" y="1417"/>
            <a:ext cx="4032" cy="2807"/>
          </p:xfrm>
          <a:graphic>
            <a:graphicData uri="http://schemas.openxmlformats.org/presentationml/2006/ole">
              <mc:AlternateContent xmlns:mc="http://schemas.openxmlformats.org/markup-compatibility/2006">
                <mc:Choice xmlns:v="urn:schemas-microsoft-com:vml" Requires="v">
                  <p:oleObj spid="_x0000_s7249" name="CorelPhotoPaint.Image.8" r:id="rId6" imgW="9326899" imgH="6491703" progId="CorelPhotoPaint.Image.8">
                    <p:embed/>
                  </p:oleObj>
                </mc:Choice>
                <mc:Fallback>
                  <p:oleObj name="CorelPhotoPaint.Image.8" r:id="rId6" imgW="9326899" imgH="6491703" progId="CorelPhotoPaint.Image.8">
                    <p:embed/>
                    <p:pic>
                      <p:nvPicPr>
                        <p:cNvPr id="0" name="Object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4" y="1417"/>
                          <a:ext cx="4032" cy="28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grpSp>
        <p:nvGrpSpPr>
          <p:cNvPr id="116746" name="Group 10"/>
          <p:cNvGrpSpPr>
            <a:grpSpLocks/>
          </p:cNvGrpSpPr>
          <p:nvPr/>
        </p:nvGrpSpPr>
        <p:grpSpPr bwMode="auto">
          <a:xfrm>
            <a:off x="312047" y="1811691"/>
            <a:ext cx="7772400" cy="4953000"/>
            <a:chOff x="240" y="1152"/>
            <a:chExt cx="4896" cy="3120"/>
          </a:xfrm>
        </p:grpSpPr>
        <p:sp useBgFill="1">
          <p:nvSpPr>
            <p:cNvPr id="7181" name="Text Box 11"/>
            <p:cNvSpPr txBox="1">
              <a:spLocks noChangeArrowheads="1"/>
            </p:cNvSpPr>
            <p:nvPr/>
          </p:nvSpPr>
          <p:spPr bwMode="auto">
            <a:xfrm>
              <a:off x="240" y="1152"/>
              <a:ext cx="2784" cy="233"/>
            </a:xfrm>
            <a:prstGeom prst="rect">
              <a:avLst/>
            </a:prstGeom>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cs-CZ" altLang="cs-CZ" sz="1800">
                  <a:solidFill>
                    <a:schemeClr val="accent2"/>
                  </a:solidFill>
                  <a:latin typeface="Times New Roman" panose="02020603050405020304" pitchFamily="18" charset="0"/>
                </a:rPr>
                <a:t>Quarternary structure (subunits assembly)</a:t>
              </a:r>
              <a:endParaRPr lang="en-US" altLang="cs-CZ" sz="1800">
                <a:solidFill>
                  <a:schemeClr val="accent2"/>
                </a:solidFill>
                <a:latin typeface="Times New Roman" panose="02020603050405020304" pitchFamily="18" charset="0"/>
              </a:endParaRPr>
            </a:p>
          </p:txBody>
        </p:sp>
        <p:pic>
          <p:nvPicPr>
            <p:cNvPr id="7182" name="Picture 12" descr="glu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6" y="1392"/>
              <a:ext cx="4620" cy="2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174" name="Text Box 13"/>
          <p:cNvSpPr txBox="1">
            <a:spLocks noChangeArrowheads="1"/>
          </p:cNvSpPr>
          <p:nvPr/>
        </p:nvSpPr>
        <p:spPr bwMode="auto">
          <a:xfrm>
            <a:off x="3355487" y="304800"/>
            <a:ext cx="2529860"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algn="ctr" eaLnBrk="1" hangingPunct="1"/>
            <a:r>
              <a:rPr lang="cs-CZ" altLang="cs-CZ" sz="2400">
                <a:solidFill>
                  <a:srgbClr val="FF0000"/>
                </a:solidFill>
                <a:latin typeface="Times New Roman" panose="02020603050405020304" pitchFamily="18" charset="0"/>
              </a:rPr>
              <a:t>Protein structure</a:t>
            </a:r>
            <a:endParaRPr lang="en-US" altLang="cs-CZ" sz="2400">
              <a:solidFill>
                <a:srgbClr val="FF0000"/>
              </a:solidFill>
              <a:latin typeface="Times New Roman" panose="02020603050405020304" pitchFamily="18" charset="0"/>
            </a:endParaRPr>
          </a:p>
          <a:p>
            <a:pPr algn="ctr" eaLnBrk="1" hangingPunct="1"/>
            <a:r>
              <a:rPr lang="cs-CZ" altLang="cs-CZ" sz="2000" b="0">
                <a:latin typeface="Times New Roman" panose="02020603050405020304" pitchFamily="18" charset="0"/>
              </a:rPr>
              <a:t>and mass spectrometry</a:t>
            </a:r>
            <a:endParaRPr lang="en-US" altLang="cs-CZ" sz="2000" b="0">
              <a:latin typeface="Times New Roman" panose="02020603050405020304" pitchFamily="18" charset="0"/>
            </a:endParaRPr>
          </a:p>
        </p:txBody>
      </p:sp>
      <p:sp>
        <p:nvSpPr>
          <p:cNvPr id="7175" name="Text Box 14"/>
          <p:cNvSpPr txBox="1">
            <a:spLocks noChangeArrowheads="1"/>
          </p:cNvSpPr>
          <p:nvPr/>
        </p:nvSpPr>
        <p:spPr bwMode="auto">
          <a:xfrm>
            <a:off x="838200" y="1309688"/>
            <a:ext cx="76962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en-US" altLang="cs-CZ" sz="1800">
                <a:latin typeface="Times New Roman" panose="02020603050405020304" pitchFamily="18" charset="0"/>
              </a:rPr>
              <a:t>Beta-glu</a:t>
            </a:r>
            <a:r>
              <a:rPr lang="cs-CZ" altLang="cs-CZ" sz="1800">
                <a:latin typeface="Times New Roman" panose="02020603050405020304" pitchFamily="18" charset="0"/>
              </a:rPr>
              <a:t>c</a:t>
            </a:r>
            <a:r>
              <a:rPr lang="en-US" altLang="cs-CZ" sz="1800">
                <a:latin typeface="Times New Roman" panose="02020603050405020304" pitchFamily="18" charset="0"/>
              </a:rPr>
              <a:t>osida</a:t>
            </a:r>
            <a:r>
              <a:rPr lang="cs-CZ" altLang="cs-CZ" sz="1800">
                <a:latin typeface="Times New Roman" panose="02020603050405020304" pitchFamily="18" charset="0"/>
              </a:rPr>
              <a:t>se</a:t>
            </a:r>
            <a:r>
              <a:rPr lang="en-US" altLang="cs-CZ" sz="1800">
                <a:latin typeface="Times New Roman" panose="02020603050405020304" pitchFamily="18" charset="0"/>
              </a:rPr>
              <a:t> (</a:t>
            </a:r>
            <a:r>
              <a:rPr lang="cs-CZ" altLang="cs-CZ" sz="1800">
                <a:latin typeface="Times New Roman" panose="02020603050405020304" pitchFamily="18" charset="0"/>
              </a:rPr>
              <a:t>maize), 566 aminoacids, </a:t>
            </a:r>
            <a:r>
              <a:rPr lang="en-US" altLang="cs-CZ" sz="1800">
                <a:latin typeface="Times New Roman" panose="02020603050405020304" pitchFamily="18" charset="0"/>
              </a:rPr>
              <a:t>8280</a:t>
            </a:r>
            <a:r>
              <a:rPr lang="cs-CZ" altLang="cs-CZ" sz="1800">
                <a:latin typeface="Times New Roman" panose="02020603050405020304" pitchFamily="18" charset="0"/>
              </a:rPr>
              <a:t> atoms, 128 474</a:t>
            </a:r>
            <a:r>
              <a:rPr lang="en-US" altLang="cs-CZ" sz="1800">
                <a:latin typeface="Times New Roman" panose="02020603050405020304" pitchFamily="18" charset="0"/>
              </a:rPr>
              <a:t> Da</a:t>
            </a:r>
          </a:p>
        </p:txBody>
      </p:sp>
      <p:grpSp>
        <p:nvGrpSpPr>
          <p:cNvPr id="116753" name="Group 17"/>
          <p:cNvGrpSpPr>
            <a:grpSpLocks/>
          </p:cNvGrpSpPr>
          <p:nvPr/>
        </p:nvGrpSpPr>
        <p:grpSpPr bwMode="auto">
          <a:xfrm>
            <a:off x="258416" y="1679929"/>
            <a:ext cx="8569325" cy="5084762"/>
            <a:chOff x="158" y="1071"/>
            <a:chExt cx="5398" cy="3203"/>
          </a:xfrm>
        </p:grpSpPr>
        <p:sp>
          <p:nvSpPr>
            <p:cNvPr id="7178" name="Rectangle 18" descr="Pergamen"/>
            <p:cNvSpPr>
              <a:spLocks noChangeArrowheads="1"/>
            </p:cNvSpPr>
            <p:nvPr/>
          </p:nvSpPr>
          <p:spPr bwMode="auto">
            <a:xfrm>
              <a:off x="158" y="1071"/>
              <a:ext cx="5398" cy="3203"/>
            </a:xfrm>
            <a:prstGeom prst="rect">
              <a:avLst/>
            </a:prstGeom>
            <a:blipFill dpi="0" rotWithShape="1">
              <a:blip r:embed="rId3"/>
              <a:srcRect/>
              <a:tile tx="0" ty="0" sx="100000" sy="100000" flip="none" algn="tl"/>
            </a:blip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endParaRPr lang="cs-CZ" altLang="cs-CZ"/>
            </a:p>
          </p:txBody>
        </p:sp>
        <p:sp>
          <p:nvSpPr>
            <p:cNvPr id="7179" name="Text Box 19"/>
            <p:cNvSpPr txBox="1">
              <a:spLocks noChangeArrowheads="1"/>
            </p:cNvSpPr>
            <p:nvPr/>
          </p:nvSpPr>
          <p:spPr bwMode="auto">
            <a:xfrm>
              <a:off x="340" y="1605"/>
              <a:ext cx="5035" cy="1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cs-CZ" altLang="cs-CZ" sz="1800">
                  <a:solidFill>
                    <a:schemeClr val="accent2"/>
                  </a:solidFill>
                  <a:latin typeface="Times New Roman" panose="02020603050405020304" pitchFamily="18" charset="0"/>
                </a:rPr>
                <a:t>Primary structure (aminoacids ladder)</a:t>
              </a:r>
              <a:r>
                <a:rPr lang="en-US" altLang="cs-CZ" sz="1800">
                  <a:solidFill>
                    <a:schemeClr val="accent2"/>
                  </a:solidFill>
                  <a:latin typeface="Times New Roman" panose="02020603050405020304" pitchFamily="18" charset="0"/>
                </a:rPr>
                <a:t>:</a:t>
              </a:r>
              <a:endParaRPr lang="cs-CZ" altLang="cs-CZ" sz="1800">
                <a:latin typeface="Courier New" panose="02070309020205020404" pitchFamily="49" charset="0"/>
              </a:endParaRPr>
            </a:p>
            <a:p>
              <a:pPr eaLnBrk="1" hangingPunct="1"/>
              <a:r>
                <a:rPr lang="en-US" altLang="cs-CZ" sz="1800">
                  <a:latin typeface="Courier New" panose="02070309020205020404" pitchFamily="49" charset="0"/>
                </a:rPr>
                <a:t>MAPLLAAAMNHAAAHPGLRSHLVGPNNESFSRHHLPSSSPQSSKRRCNLSFTTRSARVGSQNGVQMLSPSEIPQRDWFPSDFTFGAATSAYQIEGAWNEDGKGESNWDHFCHNHPERILDGSNSDIGANSYHMYKTDVRLLKEMGMDAYRFSISWPRILPKGTKEGGINPDGIKYYRNLINLLLENGIEPYVTIFHWDVPQALEEKYGGFLDKSHKSIVEDYTYFAKVCFDNFGDKVKNWLTFNEPQTFTSFSYGTGVFAPGRCSPGLDCAYPTGNSLVEPYTAGHNILLAHAEAVDLYNKHYKRDDTRIGLAFDVMGRVPYGTSFLDKQAEERSWDINLGWFLEPVVRGDYPFSMRSLARERLPFFKDEQKEKLAGSYNMLGLNYYTSRFSKNIDISPNYSPVLNTDDAYASQEVNGPDGKPIGPPMGNPWIYMYPEGLKDLLMIMKNKYGNPPIYITENGIGDVDTKETPLPMEAALNDYKRLDYIQRHIATLKESIDLGSNVQGYFAWSLLDNFEWFAGFTERYGIVYVDRNNNCTRYMKESAKWLKEFNTAKKPSKKILTPA</a:t>
              </a:r>
            </a:p>
          </p:txBody>
        </p:sp>
        <p:sp>
          <p:nvSpPr>
            <p:cNvPr id="7180" name="WordArt 20"/>
            <p:cNvSpPr>
              <a:spLocks noChangeArrowheads="1" noChangeShapeType="1" noTextEdit="1"/>
            </p:cNvSpPr>
            <p:nvPr/>
          </p:nvSpPr>
          <p:spPr bwMode="auto">
            <a:xfrm rot="-788194">
              <a:off x="2279" y="1937"/>
              <a:ext cx="1336" cy="1213"/>
            </a:xfrm>
            <a:prstGeom prst="rect">
              <a:avLst/>
            </a:prstGeom>
          </p:spPr>
          <p:txBody>
            <a:bodyPr wrap="none" fromWordArt="1">
              <a:prstTxWarp prst="textCascadeUp">
                <a:avLst>
                  <a:gd name="adj" fmla="val 72444"/>
                </a:avLst>
              </a:prstTxWarp>
              <a:scene3d>
                <a:camera prst="legacyPerspectiveFront">
                  <a:rot lat="20519997" lon="1080000" rev="0"/>
                </a:camera>
                <a:lightRig rig="legacyHarsh2" dir="b"/>
              </a:scene3d>
              <a:sp3d extrusionH="430200" prstMaterial="legacyMatte">
                <a:extrusionClr>
                  <a:srgbClr val="FF6600"/>
                </a:extrusionClr>
                <a:contourClr>
                  <a:srgbClr val="FFE701"/>
                </a:contourClr>
              </a:sp3d>
            </a:bodyPr>
            <a:lstStyle/>
            <a:p>
              <a:pPr algn="ctr"/>
              <a:r>
                <a:rPr lang="cs-CZ" sz="8000" kern="10">
                  <a:ln w="9525">
                    <a:round/>
                    <a:headEnd/>
                    <a:tailEnd/>
                  </a:ln>
                  <a:gradFill rotWithShape="1">
                    <a:gsLst>
                      <a:gs pos="0">
                        <a:srgbClr val="FFE701"/>
                      </a:gs>
                      <a:gs pos="100000">
                        <a:srgbClr val="FE3E02"/>
                      </a:gs>
                    </a:gsLst>
                    <a:lin ang="6180000" scaled="1"/>
                  </a:gradFill>
                  <a:latin typeface="Impact" panose="020B0806030902050204" pitchFamily="34" charset="0"/>
                </a:rPr>
                <a:t>MS</a:t>
              </a:r>
            </a:p>
          </p:txBody>
        </p:sp>
      </p:grpSp>
      <p:sp>
        <p:nvSpPr>
          <p:cNvPr id="7177" name="Text Box 21"/>
          <p:cNvSpPr txBox="1">
            <a:spLocks noChangeArrowheads="1"/>
          </p:cNvSpPr>
          <p:nvPr/>
        </p:nvSpPr>
        <p:spPr bwMode="auto">
          <a:xfrm>
            <a:off x="7907338" y="188913"/>
            <a:ext cx="8763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en-US" altLang="cs-CZ" sz="2000">
                <a:latin typeface="Times New Roman" panose="02020603050405020304" pitchFamily="18" charset="0"/>
              </a:rPr>
              <a:t>C7250</a:t>
            </a:r>
            <a:endParaRPr lang="cs-CZ" altLang="cs-CZ" sz="2000">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16739"/>
                                        </p:tgtEl>
                                        <p:attrNameLst>
                                          <p:attrName>style.visibility</p:attrName>
                                        </p:attrNameLst>
                                      </p:cBhvr>
                                      <p:to>
                                        <p:strVal val="visible"/>
                                      </p:to>
                                    </p:set>
                                    <p:animEffect transition="in" filter="dissolve">
                                      <p:cBhvr>
                                        <p:cTn id="7" dur="500"/>
                                        <p:tgtEl>
                                          <p:spTgt spid="11673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116742"/>
                                        </p:tgtEl>
                                        <p:attrNameLst>
                                          <p:attrName>style.visibility</p:attrName>
                                        </p:attrNameLst>
                                      </p:cBhvr>
                                      <p:to>
                                        <p:strVal val="visible"/>
                                      </p:to>
                                    </p:set>
                                    <p:animEffect transition="in" filter="dissolve">
                                      <p:cBhvr>
                                        <p:cTn id="12" dur="500"/>
                                        <p:tgtEl>
                                          <p:spTgt spid="11674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116746"/>
                                        </p:tgtEl>
                                        <p:attrNameLst>
                                          <p:attrName>style.visibility</p:attrName>
                                        </p:attrNameLst>
                                      </p:cBhvr>
                                      <p:to>
                                        <p:strVal val="visible"/>
                                      </p:to>
                                    </p:set>
                                    <p:animEffect transition="in" filter="dissolve">
                                      <p:cBhvr>
                                        <p:cTn id="17" dur="500"/>
                                        <p:tgtEl>
                                          <p:spTgt spid="11674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ntr" presetSubtype="0" fill="hold" nodeType="clickEffect">
                                  <p:stCondLst>
                                    <p:cond delay="0"/>
                                  </p:stCondLst>
                                  <p:childTnLst>
                                    <p:set>
                                      <p:cBhvr>
                                        <p:cTn id="21" dur="1" fill="hold">
                                          <p:stCondLst>
                                            <p:cond delay="0"/>
                                          </p:stCondLst>
                                        </p:cTn>
                                        <p:tgtEl>
                                          <p:spTgt spid="1167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066800"/>
            <a:ext cx="7285038" cy="52990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3011" name="Text Box 3"/>
          <p:cNvSpPr txBox="1">
            <a:spLocks noChangeArrowheads="1"/>
          </p:cNvSpPr>
          <p:nvPr/>
        </p:nvSpPr>
        <p:spPr bwMode="auto">
          <a:xfrm>
            <a:off x="1950275" y="543838"/>
            <a:ext cx="5213287"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en-US" altLang="cs-CZ" sz="2200">
                <a:latin typeface="Times New Roman" panose="02020603050405020304" pitchFamily="18" charset="0"/>
              </a:rPr>
              <a:t>MS/MS </a:t>
            </a:r>
            <a:r>
              <a:rPr lang="cs-CZ" altLang="cs-CZ" sz="2200">
                <a:latin typeface="Times New Roman" panose="02020603050405020304" pitchFamily="18" charset="0"/>
              </a:rPr>
              <a:t>spectrum of </a:t>
            </a:r>
            <a:r>
              <a:rPr lang="en-US" altLang="cs-CZ" sz="2200">
                <a:latin typeface="Times New Roman" panose="02020603050405020304" pitchFamily="18" charset="0"/>
              </a:rPr>
              <a:t>peptid</a:t>
            </a:r>
            <a:r>
              <a:rPr lang="cs-CZ" altLang="cs-CZ" sz="2200">
                <a:latin typeface="Times New Roman" panose="02020603050405020304" pitchFamily="18" charset="0"/>
              </a:rPr>
              <a:t>e</a:t>
            </a:r>
            <a:r>
              <a:rPr lang="en-US" altLang="cs-CZ" sz="2200">
                <a:latin typeface="Times New Roman" panose="02020603050405020304" pitchFamily="18" charset="0"/>
              </a:rPr>
              <a:t>, </a:t>
            </a:r>
            <a:r>
              <a:rPr lang="cs-CZ" altLang="cs-CZ" sz="2200">
                <a:latin typeface="Times New Roman" panose="02020603050405020304" pitchFamily="18" charset="0"/>
              </a:rPr>
              <a:t>374.8</a:t>
            </a:r>
            <a:r>
              <a:rPr lang="en-US" altLang="cs-CZ" sz="2200">
                <a:latin typeface="Times New Roman" panose="02020603050405020304" pitchFamily="18" charset="0"/>
              </a:rPr>
              <a:t> Da</a:t>
            </a:r>
            <a:r>
              <a:rPr lang="cs-CZ" altLang="cs-CZ" sz="2200">
                <a:latin typeface="Times New Roman" panose="02020603050405020304" pitchFamily="18" charset="0"/>
              </a:rPr>
              <a:t>, 2+</a:t>
            </a:r>
            <a:endParaRPr lang="en-US" altLang="cs-CZ" sz="2200">
              <a:latin typeface="Times New Roman" panose="02020603050405020304" pitchFamily="18" charset="0"/>
            </a:endParaRPr>
          </a:p>
        </p:txBody>
      </p:sp>
      <p:grpSp>
        <p:nvGrpSpPr>
          <p:cNvPr id="43012" name="Group 4"/>
          <p:cNvGrpSpPr>
            <a:grpSpLocks/>
          </p:cNvGrpSpPr>
          <p:nvPr/>
        </p:nvGrpSpPr>
        <p:grpSpPr bwMode="auto">
          <a:xfrm>
            <a:off x="1866900" y="1905000"/>
            <a:ext cx="2781300" cy="685800"/>
            <a:chOff x="144" y="912"/>
            <a:chExt cx="1752" cy="432"/>
          </a:xfrm>
        </p:grpSpPr>
        <p:sp>
          <p:nvSpPr>
            <p:cNvPr id="43014" name="AutoShape 5"/>
            <p:cNvSpPr>
              <a:spLocks noChangeArrowheads="1"/>
            </p:cNvSpPr>
            <p:nvPr/>
          </p:nvSpPr>
          <p:spPr bwMode="auto">
            <a:xfrm>
              <a:off x="144" y="912"/>
              <a:ext cx="1752" cy="432"/>
            </a:xfrm>
            <a:prstGeom prst="roundRect">
              <a:avLst>
                <a:gd name="adj" fmla="val 16667"/>
              </a:avLst>
            </a:prstGeom>
            <a:gradFill rotWithShape="0">
              <a:gsLst>
                <a:gs pos="0">
                  <a:srgbClr val="00765E"/>
                </a:gs>
                <a:gs pos="50000">
                  <a:srgbClr val="00FFCC"/>
                </a:gs>
                <a:gs pos="100000">
                  <a:srgbClr val="00765E"/>
                </a:gs>
              </a:gsLst>
              <a:lin ang="5400000" scaled="1"/>
            </a:gradFill>
            <a:ln w="9525">
              <a:round/>
              <a:headEnd/>
              <a:tailEnd/>
            </a:ln>
            <a:effectLst/>
            <a:scene3d>
              <a:camera prst="legacyPerspectiveTopRight"/>
              <a:lightRig rig="legacyFlat3" dir="b"/>
            </a:scene3d>
            <a:sp3d extrusionH="887400" prstMaterial="legacyMatte">
              <a:bevelT w="13500" h="13500" prst="angle"/>
              <a:bevelB w="13500" h="13500" prst="angle"/>
              <a:extrusionClr>
                <a:srgbClr val="00FFCC"/>
              </a:extrusionClr>
              <a:contourClr>
                <a:srgbClr val="00765E"/>
              </a:contourClr>
            </a:sp3d>
            <a:extLst>
              <a:ext uri="{AF507438-7753-43E0-B8FC-AC1667EBCBE1}">
                <a14:hiddenEffects xmlns:a14="http://schemas.microsoft.com/office/drawing/2010/main">
                  <a:effectLst>
                    <a:outerShdw dist="107763" dir="18900000" algn="ctr" rotWithShape="0">
                      <a:schemeClr val="bg2"/>
                    </a:outerShdw>
                  </a:effectLst>
                </a14:hiddenEffects>
              </a:ext>
            </a:extLst>
          </p:spPr>
          <p:txBody>
            <a:bodyPr wrap="none" anchor="ctr">
              <a:flatTx/>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endParaRPr lang="cs-CZ" altLang="cs-CZ"/>
            </a:p>
          </p:txBody>
        </p:sp>
        <p:sp>
          <p:nvSpPr>
            <p:cNvPr id="43015" name="Text Box 6"/>
            <p:cNvSpPr txBox="1">
              <a:spLocks noChangeArrowheads="1"/>
            </p:cNvSpPr>
            <p:nvPr/>
          </p:nvSpPr>
          <p:spPr bwMode="auto">
            <a:xfrm>
              <a:off x="500" y="960"/>
              <a:ext cx="1031" cy="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457200" indent="-457200">
                <a:defRPr sz="1200" b="1">
                  <a:solidFill>
                    <a:schemeClr val="tx1"/>
                  </a:solidFill>
                  <a:latin typeface="Arial" panose="020B0604020202020204" pitchFamily="34" charset="0"/>
                </a:defRPr>
              </a:lvl1pPr>
              <a:lvl2pPr marL="914400" indent="-457200">
                <a:defRPr sz="1200" b="1">
                  <a:solidFill>
                    <a:schemeClr val="tx1"/>
                  </a:solidFill>
                  <a:latin typeface="Arial" panose="020B0604020202020204" pitchFamily="34" charset="0"/>
                </a:defRPr>
              </a:lvl2pPr>
              <a:lvl3pPr marL="1371600" indent="-457200">
                <a:defRPr sz="1200" b="1">
                  <a:solidFill>
                    <a:schemeClr val="tx1"/>
                  </a:solidFill>
                  <a:latin typeface="Arial" panose="020B0604020202020204" pitchFamily="34" charset="0"/>
                </a:defRPr>
              </a:lvl3pPr>
              <a:lvl4pPr marL="1828800" indent="-457200">
                <a:defRPr sz="1200" b="1">
                  <a:solidFill>
                    <a:schemeClr val="tx1"/>
                  </a:solidFill>
                  <a:latin typeface="Arial" panose="020B0604020202020204" pitchFamily="34" charset="0"/>
                </a:defRPr>
              </a:lvl4pPr>
              <a:lvl5pPr marL="2286000" indent="-457200">
                <a:defRPr sz="1200" b="1">
                  <a:solidFill>
                    <a:schemeClr val="tx1"/>
                  </a:solidFill>
                  <a:latin typeface="Arial" panose="020B0604020202020204" pitchFamily="34" charset="0"/>
                </a:defRPr>
              </a:lvl5pPr>
              <a:lvl6pPr marL="2743200" indent="-457200" eaLnBrk="0" fontAlgn="base" hangingPunct="0">
                <a:spcBef>
                  <a:spcPct val="0"/>
                </a:spcBef>
                <a:spcAft>
                  <a:spcPct val="0"/>
                </a:spcAft>
                <a:defRPr sz="1200" b="1">
                  <a:solidFill>
                    <a:schemeClr val="tx1"/>
                  </a:solidFill>
                  <a:latin typeface="Arial" panose="020B0604020202020204" pitchFamily="34" charset="0"/>
                </a:defRPr>
              </a:lvl6pPr>
              <a:lvl7pPr marL="3200400" indent="-457200" eaLnBrk="0" fontAlgn="base" hangingPunct="0">
                <a:spcBef>
                  <a:spcPct val="0"/>
                </a:spcBef>
                <a:spcAft>
                  <a:spcPct val="0"/>
                </a:spcAft>
                <a:defRPr sz="1200" b="1">
                  <a:solidFill>
                    <a:schemeClr val="tx1"/>
                  </a:solidFill>
                  <a:latin typeface="Arial" panose="020B0604020202020204" pitchFamily="34" charset="0"/>
                </a:defRPr>
              </a:lvl7pPr>
              <a:lvl8pPr marL="3657600" indent="-457200" eaLnBrk="0" fontAlgn="base" hangingPunct="0">
                <a:spcBef>
                  <a:spcPct val="0"/>
                </a:spcBef>
                <a:spcAft>
                  <a:spcPct val="0"/>
                </a:spcAft>
                <a:defRPr sz="1200" b="1">
                  <a:solidFill>
                    <a:schemeClr val="tx1"/>
                  </a:solidFill>
                  <a:latin typeface="Arial" panose="020B0604020202020204" pitchFamily="34" charset="0"/>
                </a:defRPr>
              </a:lvl8pPr>
              <a:lvl9pPr marL="4114800" indent="-457200" eaLnBrk="0" fontAlgn="base" hangingPunct="0">
                <a:spcBef>
                  <a:spcPct val="0"/>
                </a:spcBef>
                <a:spcAft>
                  <a:spcPct val="0"/>
                </a:spcAft>
                <a:defRPr sz="1200" b="1">
                  <a:solidFill>
                    <a:schemeClr val="tx1"/>
                  </a:solidFill>
                  <a:latin typeface="Arial" panose="020B0604020202020204" pitchFamily="34" charset="0"/>
                </a:defRPr>
              </a:lvl9pPr>
            </a:lstStyle>
            <a:p>
              <a:pPr algn="ctr" eaLnBrk="1" hangingPunct="1"/>
              <a:r>
                <a:rPr lang="cs-CZ" altLang="cs-CZ" sz="1400">
                  <a:latin typeface="Times New Roman" panose="02020603050405020304" pitchFamily="18" charset="0"/>
                </a:rPr>
                <a:t>MS/MS</a:t>
              </a:r>
            </a:p>
            <a:p>
              <a:pPr algn="ctr" eaLnBrk="1" hangingPunct="1"/>
              <a:r>
                <a:rPr lang="cs-CZ" altLang="cs-CZ" sz="1400">
                  <a:latin typeface="Times New Roman" panose="02020603050405020304" pitchFamily="18" charset="0"/>
                </a:rPr>
                <a:t>MS/MS Ion Search</a:t>
              </a:r>
            </a:p>
          </p:txBody>
        </p:sp>
      </p:grpSp>
      <p:sp>
        <p:nvSpPr>
          <p:cNvPr id="43013" name="Text Box 8"/>
          <p:cNvSpPr txBox="1">
            <a:spLocks noChangeArrowheads="1"/>
          </p:cNvSpPr>
          <p:nvPr/>
        </p:nvSpPr>
        <p:spPr bwMode="auto">
          <a:xfrm>
            <a:off x="7907338" y="188913"/>
            <a:ext cx="8763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en-US" altLang="cs-CZ" sz="2000">
                <a:latin typeface="Times New Roman" panose="02020603050405020304" pitchFamily="18" charset="0"/>
              </a:rPr>
              <a:t>C7250</a:t>
            </a:r>
            <a:endParaRPr lang="cs-CZ" altLang="cs-CZ" sz="2000">
              <a:latin typeface="Times New Roman" panose="02020603050405020304" pitchFamily="18"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score_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295400"/>
            <a:ext cx="3505200" cy="1752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44035" name="Rectangle 3"/>
          <p:cNvSpPr>
            <a:spLocks noChangeArrowheads="1"/>
          </p:cNvSpPr>
          <p:nvPr/>
        </p:nvSpPr>
        <p:spPr bwMode="auto">
          <a:xfrm>
            <a:off x="762000" y="730250"/>
            <a:ext cx="3733800"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en-US" altLang="cs-CZ" sz="2600">
                <a:latin typeface="Times New Roman" panose="02020603050405020304" pitchFamily="18" charset="0"/>
              </a:rPr>
              <a:t>Mascot Search Results</a:t>
            </a:r>
            <a:endParaRPr lang="en-US" altLang="cs-CZ" sz="2400" b="0">
              <a:latin typeface="Times New Roman" panose="02020603050405020304" pitchFamily="18" charset="0"/>
            </a:endParaRPr>
          </a:p>
        </p:txBody>
      </p:sp>
      <p:sp>
        <p:nvSpPr>
          <p:cNvPr id="44036" name="Text Box 5"/>
          <p:cNvSpPr txBox="1">
            <a:spLocks noChangeArrowheads="1"/>
          </p:cNvSpPr>
          <p:nvPr/>
        </p:nvSpPr>
        <p:spPr bwMode="auto">
          <a:xfrm>
            <a:off x="1179513" y="3276600"/>
            <a:ext cx="7050087" cy="1069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cs-CZ" altLang="cs-CZ" sz="1600">
                <a:latin typeface="Times New Roman" panose="02020603050405020304" pitchFamily="18" charset="0"/>
              </a:rPr>
              <a:t>1.    </a:t>
            </a:r>
            <a:r>
              <a:rPr lang="cs-CZ" altLang="cs-CZ" sz="1600" b="0">
                <a:solidFill>
                  <a:schemeClr val="accent2"/>
                </a:solidFill>
                <a:latin typeface="Times New Roman" panose="02020603050405020304" pitchFamily="18" charset="0"/>
              </a:rPr>
              <a:t>MYBD  </a:t>
            </a:r>
            <a:r>
              <a:rPr lang="cs-CZ" altLang="cs-CZ" sz="1600" b="0">
                <a:latin typeface="Times New Roman" panose="02020603050405020304" pitchFamily="18" charset="0"/>
              </a:rPr>
              <a:t>            </a:t>
            </a:r>
            <a:r>
              <a:rPr lang="cs-CZ" altLang="cs-CZ" sz="1600">
                <a:latin typeface="Times New Roman" panose="02020603050405020304" pitchFamily="18" charset="0"/>
              </a:rPr>
              <a:t>Mass:</a:t>
            </a:r>
            <a:r>
              <a:rPr lang="cs-CZ" altLang="cs-CZ" sz="1600" b="0">
                <a:latin typeface="Times New Roman" panose="02020603050405020304" pitchFamily="18" charset="0"/>
              </a:rPr>
              <a:t> 16955    </a:t>
            </a:r>
            <a:r>
              <a:rPr lang="cs-CZ" altLang="cs-CZ" sz="1600">
                <a:latin typeface="Times New Roman" panose="02020603050405020304" pitchFamily="18" charset="0"/>
              </a:rPr>
              <a:t>Score:</a:t>
            </a:r>
            <a:r>
              <a:rPr lang="cs-CZ" altLang="cs-CZ" sz="1600" b="0">
                <a:latin typeface="Times New Roman" panose="02020603050405020304" pitchFamily="18" charset="0"/>
              </a:rPr>
              <a:t> 29     </a:t>
            </a:r>
            <a:r>
              <a:rPr lang="cs-CZ" altLang="cs-CZ" sz="1600">
                <a:latin typeface="Times New Roman" panose="02020603050405020304" pitchFamily="18" charset="0"/>
              </a:rPr>
              <a:t>Peptides matched:</a:t>
            </a:r>
            <a:r>
              <a:rPr lang="cs-CZ" altLang="cs-CZ" sz="1600" b="0">
                <a:latin typeface="Times New Roman" panose="02020603050405020304" pitchFamily="18" charset="0"/>
              </a:rPr>
              <a:t> 1</a:t>
            </a:r>
          </a:p>
          <a:p>
            <a:pPr eaLnBrk="1" hangingPunct="1"/>
            <a:r>
              <a:rPr lang="en-US" altLang="cs-CZ" sz="1600" b="0">
                <a:latin typeface="Times New Roman" panose="02020603050405020304" pitchFamily="18" charset="0"/>
              </a:rPr>
              <a:t>      </a:t>
            </a:r>
            <a:r>
              <a:rPr lang="cs-CZ" altLang="cs-CZ" sz="1600" b="0">
                <a:latin typeface="Times New Roman" panose="02020603050405020304" pitchFamily="18" charset="0"/>
              </a:rPr>
              <a:t> myoglobin - Eurasian badger (tentative sequence)</a:t>
            </a:r>
          </a:p>
          <a:p>
            <a:pPr eaLnBrk="1" hangingPunct="1"/>
            <a:r>
              <a:rPr lang="cs-CZ" altLang="cs-CZ" sz="1600" b="0">
                <a:latin typeface="Times New Roman" panose="02020603050405020304" pitchFamily="18" charset="0"/>
              </a:rPr>
              <a:t> </a:t>
            </a:r>
            <a:r>
              <a:rPr lang="en-US" altLang="cs-CZ" sz="1600" b="0">
                <a:latin typeface="Times New Roman" panose="02020603050405020304" pitchFamily="18" charset="0"/>
              </a:rPr>
              <a:t>Q</a:t>
            </a:r>
            <a:r>
              <a:rPr lang="cs-CZ" altLang="cs-CZ" sz="1600">
                <a:latin typeface="Times New Roman" panose="02020603050405020304" pitchFamily="18" charset="0"/>
              </a:rPr>
              <a:t>uery  Observed  Mr(expt)  Mr(calc)   Delta Miss Score Expect Rank Peptide</a:t>
            </a:r>
            <a:r>
              <a:rPr lang="cs-CZ" altLang="cs-CZ" sz="1600" b="0">
                <a:latin typeface="Times New Roman" panose="02020603050405020304" pitchFamily="18" charset="0"/>
              </a:rPr>
              <a:t> </a:t>
            </a:r>
          </a:p>
          <a:p>
            <a:pPr eaLnBrk="1" hangingPunct="1"/>
            <a:r>
              <a:rPr lang="en-US" altLang="cs-CZ" sz="1600" b="0">
                <a:latin typeface="Times New Roman" panose="02020603050405020304" pitchFamily="18" charset="0"/>
              </a:rPr>
              <a:t>    1.</a:t>
            </a:r>
            <a:r>
              <a:rPr lang="cs-CZ" altLang="cs-CZ" sz="1600" b="0">
                <a:latin typeface="Times New Roman" panose="02020603050405020304" pitchFamily="18" charset="0"/>
              </a:rPr>
              <a:t>  </a:t>
            </a:r>
            <a:r>
              <a:rPr lang="en-US" altLang="cs-CZ" sz="1600" b="0">
                <a:latin typeface="Times New Roman" panose="02020603050405020304" pitchFamily="18" charset="0"/>
              </a:rPr>
              <a:t>	</a:t>
            </a:r>
            <a:r>
              <a:rPr lang="cs-CZ" altLang="cs-CZ" sz="1600">
                <a:solidFill>
                  <a:srgbClr val="FF0000"/>
                </a:solidFill>
                <a:latin typeface="Times New Roman" panose="02020603050405020304" pitchFamily="18" charset="0"/>
              </a:rPr>
              <a:t>374.81  </a:t>
            </a:r>
            <a:r>
              <a:rPr lang="en-US" altLang="cs-CZ" sz="1600">
                <a:solidFill>
                  <a:srgbClr val="FF0000"/>
                </a:solidFill>
                <a:latin typeface="Times New Roman" panose="02020603050405020304" pitchFamily="18" charset="0"/>
              </a:rPr>
              <a:t> </a:t>
            </a:r>
            <a:r>
              <a:rPr lang="cs-CZ" altLang="cs-CZ" sz="1600">
                <a:solidFill>
                  <a:srgbClr val="FF0000"/>
                </a:solidFill>
                <a:latin typeface="Times New Roman" panose="02020603050405020304" pitchFamily="18" charset="0"/>
              </a:rPr>
              <a:t>747.60  </a:t>
            </a:r>
            <a:r>
              <a:rPr lang="en-US" altLang="cs-CZ" sz="1600">
                <a:solidFill>
                  <a:srgbClr val="FF0000"/>
                </a:solidFill>
                <a:latin typeface="Times New Roman" panose="02020603050405020304" pitchFamily="18" charset="0"/>
              </a:rPr>
              <a:t>      </a:t>
            </a:r>
            <a:r>
              <a:rPr lang="cs-CZ" altLang="cs-CZ" sz="1600">
                <a:solidFill>
                  <a:srgbClr val="FF0000"/>
                </a:solidFill>
                <a:latin typeface="Times New Roman" panose="02020603050405020304" pitchFamily="18" charset="0"/>
              </a:rPr>
              <a:t>747.43  </a:t>
            </a:r>
            <a:r>
              <a:rPr lang="en-US" altLang="cs-CZ" sz="1600">
                <a:solidFill>
                  <a:srgbClr val="FF0000"/>
                </a:solidFill>
                <a:latin typeface="Times New Roman" panose="02020603050405020304" pitchFamily="18" charset="0"/>
              </a:rPr>
              <a:t>    </a:t>
            </a:r>
            <a:r>
              <a:rPr lang="cs-CZ" altLang="cs-CZ" sz="1600">
                <a:solidFill>
                  <a:srgbClr val="FF0000"/>
                </a:solidFill>
                <a:latin typeface="Times New Roman" panose="02020603050405020304" pitchFamily="18" charset="0"/>
              </a:rPr>
              <a:t>0.18 </a:t>
            </a:r>
            <a:r>
              <a:rPr lang="en-US" altLang="cs-CZ" sz="1600">
                <a:solidFill>
                  <a:srgbClr val="FF0000"/>
                </a:solidFill>
                <a:latin typeface="Times New Roman" panose="02020603050405020304" pitchFamily="18" charset="0"/>
              </a:rPr>
              <a:t>    </a:t>
            </a:r>
            <a:r>
              <a:rPr lang="cs-CZ" altLang="cs-CZ" sz="1600">
                <a:solidFill>
                  <a:srgbClr val="FF0000"/>
                </a:solidFill>
                <a:latin typeface="Times New Roman" panose="02020603050405020304" pitchFamily="18" charset="0"/>
              </a:rPr>
              <a:t>0  </a:t>
            </a:r>
            <a:r>
              <a:rPr lang="en-US" altLang="cs-CZ" sz="1600">
                <a:solidFill>
                  <a:srgbClr val="FF0000"/>
                </a:solidFill>
                <a:latin typeface="Times New Roman" panose="02020603050405020304" pitchFamily="18" charset="0"/>
              </a:rPr>
              <a:t>     </a:t>
            </a:r>
            <a:r>
              <a:rPr lang="cs-CZ" altLang="cs-CZ" sz="1600">
                <a:solidFill>
                  <a:srgbClr val="FF0000"/>
                </a:solidFill>
                <a:latin typeface="Times New Roman" panose="02020603050405020304" pitchFamily="18" charset="0"/>
              </a:rPr>
              <a:t>29  </a:t>
            </a:r>
            <a:r>
              <a:rPr lang="en-US" altLang="cs-CZ" sz="1600">
                <a:solidFill>
                  <a:srgbClr val="FF0000"/>
                </a:solidFill>
                <a:latin typeface="Times New Roman" panose="02020603050405020304" pitchFamily="18" charset="0"/>
              </a:rPr>
              <a:t>   </a:t>
            </a:r>
            <a:r>
              <a:rPr lang="cs-CZ" altLang="cs-CZ" sz="1600">
                <a:solidFill>
                  <a:srgbClr val="FF0000"/>
                </a:solidFill>
                <a:latin typeface="Times New Roman" panose="02020603050405020304" pitchFamily="18" charset="0"/>
              </a:rPr>
              <a:t>0.014 </a:t>
            </a:r>
            <a:r>
              <a:rPr lang="en-US" altLang="cs-CZ" sz="1600">
                <a:solidFill>
                  <a:srgbClr val="FF0000"/>
                </a:solidFill>
                <a:latin typeface="Times New Roman" panose="02020603050405020304" pitchFamily="18" charset="0"/>
              </a:rPr>
              <a:t>     </a:t>
            </a:r>
            <a:r>
              <a:rPr lang="cs-CZ" altLang="cs-CZ" sz="1600">
                <a:solidFill>
                  <a:srgbClr val="FF0000"/>
                </a:solidFill>
                <a:latin typeface="Times New Roman" panose="02020603050405020304" pitchFamily="18" charset="0"/>
              </a:rPr>
              <a:t>1  </a:t>
            </a:r>
            <a:r>
              <a:rPr lang="en-US" altLang="cs-CZ" sz="1600">
                <a:solidFill>
                  <a:srgbClr val="FF0000"/>
                </a:solidFill>
                <a:latin typeface="Times New Roman" panose="02020603050405020304" pitchFamily="18" charset="0"/>
              </a:rPr>
              <a:t>  </a:t>
            </a:r>
            <a:r>
              <a:rPr lang="cs-CZ" altLang="cs-CZ" sz="1600">
                <a:solidFill>
                  <a:srgbClr val="FF0000"/>
                </a:solidFill>
                <a:latin typeface="Times New Roman" panose="02020603050405020304" pitchFamily="18" charset="0"/>
              </a:rPr>
              <a:t>ALELFR</a:t>
            </a:r>
          </a:p>
        </p:txBody>
      </p:sp>
      <p:sp>
        <p:nvSpPr>
          <p:cNvPr id="44037" name="Text Box 6"/>
          <p:cNvSpPr txBox="1">
            <a:spLocks noChangeArrowheads="1"/>
          </p:cNvSpPr>
          <p:nvPr/>
        </p:nvSpPr>
        <p:spPr bwMode="auto">
          <a:xfrm>
            <a:off x="4572000" y="1214438"/>
            <a:ext cx="3929063" cy="73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cs-CZ" altLang="cs-CZ" sz="1400">
                <a:latin typeface="Times New Roman" panose="02020603050405020304" pitchFamily="18" charset="0"/>
              </a:rPr>
              <a:t>Database : MSDB 20040329 (1457190 sequences)</a:t>
            </a:r>
            <a:r>
              <a:rPr lang="cs-CZ" altLang="cs-CZ" sz="1400" b="0">
                <a:latin typeface="Times New Roman" panose="02020603050405020304" pitchFamily="18" charset="0"/>
              </a:rPr>
              <a:t> </a:t>
            </a:r>
            <a:endParaRPr lang="en-US" altLang="cs-CZ" sz="1400" b="0">
              <a:latin typeface="Times New Roman" panose="02020603050405020304" pitchFamily="18" charset="0"/>
            </a:endParaRPr>
          </a:p>
          <a:p>
            <a:pPr eaLnBrk="1" hangingPunct="1"/>
            <a:r>
              <a:rPr lang="cs-CZ" altLang="cs-CZ" sz="1400">
                <a:latin typeface="Times New Roman" panose="02020603050405020304" pitchFamily="18" charset="0"/>
              </a:rPr>
              <a:t>Taxonomy : Other mammalia (30839 sequences)</a:t>
            </a:r>
            <a:r>
              <a:rPr lang="cs-CZ" altLang="cs-CZ" sz="1400" b="0">
                <a:latin typeface="Times New Roman" panose="02020603050405020304" pitchFamily="18" charset="0"/>
              </a:rPr>
              <a:t> </a:t>
            </a:r>
            <a:endParaRPr lang="en-US" altLang="cs-CZ" sz="1400" b="0">
              <a:latin typeface="Times New Roman" panose="02020603050405020304" pitchFamily="18" charset="0"/>
            </a:endParaRPr>
          </a:p>
          <a:p>
            <a:pPr eaLnBrk="1" hangingPunct="1"/>
            <a:r>
              <a:rPr lang="cs-CZ" altLang="cs-CZ" sz="1400">
                <a:latin typeface="Times New Roman" panose="02020603050405020304" pitchFamily="18" charset="0"/>
              </a:rPr>
              <a:t>Timestamp : 20 May 2004 at 06:55:04 GMT</a:t>
            </a:r>
            <a:r>
              <a:rPr lang="cs-CZ" altLang="cs-CZ" sz="1400" b="0">
                <a:latin typeface="Times New Roman" panose="02020603050405020304" pitchFamily="18" charset="0"/>
              </a:rPr>
              <a:t> </a:t>
            </a:r>
          </a:p>
        </p:txBody>
      </p:sp>
      <p:sp>
        <p:nvSpPr>
          <p:cNvPr id="44038" name="Text Box 7"/>
          <p:cNvSpPr txBox="1">
            <a:spLocks noChangeArrowheads="1"/>
          </p:cNvSpPr>
          <p:nvPr/>
        </p:nvSpPr>
        <p:spPr bwMode="auto">
          <a:xfrm>
            <a:off x="685800" y="4572000"/>
            <a:ext cx="7889875" cy="1581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cs-CZ" altLang="cs-CZ" sz="1400">
                <a:latin typeface="Times New Roman" panose="02020603050405020304" pitchFamily="18" charset="0"/>
              </a:rPr>
              <a:t> </a:t>
            </a:r>
            <a:r>
              <a:rPr lang="en-US" altLang="cs-CZ" sz="1400">
                <a:latin typeface="Times New Roman" panose="02020603050405020304" pitchFamily="18" charset="0"/>
              </a:rPr>
              <a:t>   </a:t>
            </a:r>
            <a:r>
              <a:rPr lang="cs-CZ" altLang="cs-CZ" sz="1400">
                <a:latin typeface="Times New Roman" panose="02020603050405020304" pitchFamily="18" charset="0"/>
              </a:rPr>
              <a:t>Accession </a:t>
            </a:r>
            <a:r>
              <a:rPr lang="en-US" altLang="cs-CZ" sz="1400">
                <a:latin typeface="Times New Roman" panose="02020603050405020304" pitchFamily="18" charset="0"/>
              </a:rPr>
              <a:t> </a:t>
            </a:r>
            <a:r>
              <a:rPr lang="cs-CZ" altLang="cs-CZ" sz="1400">
                <a:latin typeface="Times New Roman" panose="02020603050405020304" pitchFamily="18" charset="0"/>
              </a:rPr>
              <a:t>Mass  Score  </a:t>
            </a:r>
            <a:r>
              <a:rPr lang="en-US" altLang="cs-CZ" sz="1400">
                <a:latin typeface="Times New Roman" panose="02020603050405020304" pitchFamily="18" charset="0"/>
              </a:rPr>
              <a:t>  </a:t>
            </a:r>
            <a:r>
              <a:rPr lang="cs-CZ" altLang="cs-CZ" sz="1400">
                <a:latin typeface="Times New Roman" panose="02020603050405020304" pitchFamily="18" charset="0"/>
              </a:rPr>
              <a:t>Description</a:t>
            </a:r>
            <a:endParaRPr lang="en-US" altLang="cs-CZ" sz="1400">
              <a:latin typeface="Times New Roman" panose="02020603050405020304" pitchFamily="18" charset="0"/>
            </a:endParaRPr>
          </a:p>
          <a:p>
            <a:pPr eaLnBrk="1" hangingPunct="1"/>
            <a:r>
              <a:rPr lang="cs-CZ" altLang="cs-CZ" sz="1400">
                <a:latin typeface="Times New Roman" panose="02020603050405020304" pitchFamily="18" charset="0"/>
              </a:rPr>
              <a:t>1.</a:t>
            </a:r>
            <a:r>
              <a:rPr lang="en-US" altLang="cs-CZ" sz="1400">
                <a:latin typeface="Times New Roman" panose="02020603050405020304" pitchFamily="18" charset="0"/>
              </a:rPr>
              <a:t>   </a:t>
            </a:r>
            <a:r>
              <a:rPr lang="cs-CZ" altLang="cs-CZ" sz="1400">
                <a:latin typeface="Times New Roman" panose="02020603050405020304" pitchFamily="18" charset="0"/>
                <a:hlinkClick r:id="" action="ppaction://noaction"/>
              </a:rPr>
              <a:t>Q865L4</a:t>
            </a:r>
            <a:r>
              <a:rPr lang="cs-CZ" altLang="cs-CZ" sz="1400" b="0">
                <a:latin typeface="Times New Roman" panose="02020603050405020304" pitchFamily="18" charset="0"/>
              </a:rPr>
              <a:t>  </a:t>
            </a:r>
            <a:r>
              <a:rPr lang="en-US" altLang="cs-CZ" sz="1400" b="0">
                <a:latin typeface="Times New Roman" panose="02020603050405020304" pitchFamily="18" charset="0"/>
              </a:rPr>
              <a:t>  </a:t>
            </a:r>
            <a:r>
              <a:rPr lang="cs-CZ" altLang="cs-CZ" sz="1400" b="0">
                <a:latin typeface="Times New Roman" panose="02020603050405020304" pitchFamily="18" charset="0"/>
              </a:rPr>
              <a:t>3798</a:t>
            </a:r>
            <a:r>
              <a:rPr lang="en-US" altLang="cs-CZ" sz="1400" b="0">
                <a:latin typeface="Times New Roman" panose="02020603050405020304" pitchFamily="18" charset="0"/>
              </a:rPr>
              <a:t>     </a:t>
            </a:r>
            <a:r>
              <a:rPr lang="cs-CZ" altLang="cs-CZ" sz="1400" b="0">
                <a:latin typeface="Times New Roman" panose="02020603050405020304" pitchFamily="18" charset="0"/>
              </a:rPr>
              <a:t>55</a:t>
            </a:r>
            <a:r>
              <a:rPr lang="en-US" altLang="cs-CZ" sz="1400" b="0">
                <a:latin typeface="Times New Roman" panose="02020603050405020304" pitchFamily="18" charset="0"/>
              </a:rPr>
              <a:t>     </a:t>
            </a:r>
            <a:r>
              <a:rPr lang="cs-CZ" altLang="cs-CZ" sz="1400" b="0">
                <a:latin typeface="Times New Roman" panose="02020603050405020304" pitchFamily="18" charset="0"/>
              </a:rPr>
              <a:t>  Myoglobin (Fragment).- Bos taurus (Bovine).</a:t>
            </a:r>
          </a:p>
          <a:p>
            <a:pPr eaLnBrk="1" hangingPunct="1"/>
            <a:r>
              <a:rPr lang="cs-CZ" altLang="cs-CZ" sz="1400">
                <a:latin typeface="Times New Roman" panose="02020603050405020304" pitchFamily="18" charset="0"/>
              </a:rPr>
              <a:t>2.</a:t>
            </a:r>
            <a:r>
              <a:rPr lang="en-US" altLang="cs-CZ" sz="1400">
                <a:latin typeface="Times New Roman" panose="02020603050405020304" pitchFamily="18" charset="0"/>
              </a:rPr>
              <a:t>    </a:t>
            </a:r>
            <a:r>
              <a:rPr lang="cs-CZ" altLang="cs-CZ" sz="1400">
                <a:latin typeface="Times New Roman" panose="02020603050405020304" pitchFamily="18" charset="0"/>
              </a:rPr>
              <a:t> </a:t>
            </a:r>
            <a:r>
              <a:rPr lang="cs-CZ" altLang="cs-CZ" sz="1400">
                <a:latin typeface="Times New Roman" panose="02020603050405020304" pitchFamily="18" charset="0"/>
                <a:hlinkClick r:id="" action="ppaction://noaction"/>
              </a:rPr>
              <a:t>1A6K</a:t>
            </a:r>
            <a:r>
              <a:rPr lang="cs-CZ" altLang="cs-CZ" sz="1400" b="0">
                <a:latin typeface="Times New Roman" panose="02020603050405020304" pitchFamily="18" charset="0"/>
              </a:rPr>
              <a:t>  </a:t>
            </a:r>
            <a:r>
              <a:rPr lang="en-US" altLang="cs-CZ" sz="1400" b="0">
                <a:latin typeface="Times New Roman" panose="02020603050405020304" pitchFamily="18" charset="0"/>
              </a:rPr>
              <a:t>  </a:t>
            </a:r>
            <a:r>
              <a:rPr lang="cs-CZ" altLang="cs-CZ" sz="1400" b="0">
                <a:latin typeface="Times New Roman" panose="02020603050405020304" pitchFamily="18" charset="0"/>
              </a:rPr>
              <a:t>17004</a:t>
            </a:r>
            <a:r>
              <a:rPr lang="en-US" altLang="cs-CZ" sz="1400" b="0">
                <a:latin typeface="Times New Roman" panose="02020603050405020304" pitchFamily="18" charset="0"/>
              </a:rPr>
              <a:t>     </a:t>
            </a:r>
            <a:r>
              <a:rPr lang="cs-CZ" altLang="cs-CZ" sz="1400" b="0">
                <a:latin typeface="Times New Roman" panose="02020603050405020304" pitchFamily="18" charset="0"/>
              </a:rPr>
              <a:t>50</a:t>
            </a:r>
            <a:r>
              <a:rPr lang="en-US" altLang="cs-CZ" sz="1400" b="0">
                <a:latin typeface="Times New Roman" panose="02020603050405020304" pitchFamily="18" charset="0"/>
              </a:rPr>
              <a:t>     </a:t>
            </a:r>
            <a:r>
              <a:rPr lang="cs-CZ" altLang="cs-CZ" sz="1400" b="0">
                <a:latin typeface="Times New Roman" panose="02020603050405020304" pitchFamily="18" charset="0"/>
              </a:rPr>
              <a:t>  myoglobin - sperm whale</a:t>
            </a:r>
          </a:p>
          <a:p>
            <a:pPr eaLnBrk="1" hangingPunct="1"/>
            <a:r>
              <a:rPr lang="cs-CZ" altLang="cs-CZ" sz="1400">
                <a:latin typeface="Times New Roman" panose="02020603050405020304" pitchFamily="18" charset="0"/>
              </a:rPr>
              <a:t>3. </a:t>
            </a:r>
            <a:r>
              <a:rPr lang="en-US" altLang="cs-CZ" sz="1400">
                <a:latin typeface="Times New Roman" panose="02020603050405020304" pitchFamily="18" charset="0"/>
              </a:rPr>
              <a:t>  </a:t>
            </a:r>
            <a:r>
              <a:rPr lang="cs-CZ" altLang="cs-CZ" sz="1400">
                <a:latin typeface="Times New Roman" panose="02020603050405020304" pitchFamily="18" charset="0"/>
                <a:hlinkClick r:id="" action="ppaction://noaction"/>
              </a:rPr>
              <a:t>1MNJB</a:t>
            </a:r>
            <a:r>
              <a:rPr lang="cs-CZ" altLang="cs-CZ" sz="1400" b="0">
                <a:latin typeface="Times New Roman" panose="02020603050405020304" pitchFamily="18" charset="0"/>
              </a:rPr>
              <a:t>  </a:t>
            </a:r>
            <a:r>
              <a:rPr lang="en-US" altLang="cs-CZ" sz="1400" b="0">
                <a:latin typeface="Times New Roman" panose="02020603050405020304" pitchFamily="18" charset="0"/>
              </a:rPr>
              <a:t> </a:t>
            </a:r>
            <a:r>
              <a:rPr lang="cs-CZ" altLang="cs-CZ" sz="1400" b="0">
                <a:latin typeface="Times New Roman" panose="02020603050405020304" pitchFamily="18" charset="0"/>
              </a:rPr>
              <a:t>16734</a:t>
            </a:r>
            <a:r>
              <a:rPr lang="en-US" altLang="cs-CZ" sz="1400" b="0">
                <a:latin typeface="Times New Roman" panose="02020603050405020304" pitchFamily="18" charset="0"/>
              </a:rPr>
              <a:t>     </a:t>
            </a:r>
            <a:r>
              <a:rPr lang="cs-CZ" altLang="cs-CZ" sz="1400" b="0">
                <a:latin typeface="Times New Roman" panose="02020603050405020304" pitchFamily="18" charset="0"/>
              </a:rPr>
              <a:t>50  </a:t>
            </a:r>
            <a:r>
              <a:rPr lang="en-US" altLang="cs-CZ" sz="1400" b="0">
                <a:latin typeface="Times New Roman" panose="02020603050405020304" pitchFamily="18" charset="0"/>
              </a:rPr>
              <a:t>     </a:t>
            </a:r>
            <a:r>
              <a:rPr lang="cs-CZ" altLang="cs-CZ" sz="1400" b="0">
                <a:latin typeface="Times New Roman" panose="02020603050405020304" pitchFamily="18" charset="0"/>
              </a:rPr>
              <a:t>myoglobin (met, ph 7.1) mutant with his 64 replaced by val </a:t>
            </a:r>
            <a:r>
              <a:rPr lang="en-US" altLang="cs-CZ" sz="1400" b="0">
                <a:latin typeface="Times New Roman" panose="02020603050405020304" pitchFamily="18" charset="0"/>
              </a:rPr>
              <a:t>…..</a:t>
            </a:r>
            <a:r>
              <a:rPr lang="cs-CZ" altLang="cs-CZ" sz="1400" b="0">
                <a:latin typeface="Times New Roman" panose="02020603050405020304" pitchFamily="18" charset="0"/>
              </a:rPr>
              <a:t> </a:t>
            </a:r>
          </a:p>
          <a:p>
            <a:pPr eaLnBrk="1" hangingPunct="1"/>
            <a:r>
              <a:rPr lang="cs-CZ" altLang="cs-CZ" sz="1400">
                <a:latin typeface="Times New Roman" panose="02020603050405020304" pitchFamily="18" charset="0"/>
              </a:rPr>
              <a:t>4. </a:t>
            </a:r>
            <a:r>
              <a:rPr lang="en-US" altLang="cs-CZ" sz="1400">
                <a:latin typeface="Times New Roman" panose="02020603050405020304" pitchFamily="18" charset="0"/>
              </a:rPr>
              <a:t>  </a:t>
            </a:r>
            <a:r>
              <a:rPr lang="cs-CZ" altLang="cs-CZ" sz="1400">
                <a:latin typeface="Times New Roman" panose="02020603050405020304" pitchFamily="18" charset="0"/>
                <a:hlinkClick r:id="" action="ppaction://noaction"/>
              </a:rPr>
              <a:t>1MNKA</a:t>
            </a:r>
            <a:r>
              <a:rPr lang="cs-CZ" altLang="cs-CZ" sz="1400" b="0">
                <a:latin typeface="Times New Roman" panose="02020603050405020304" pitchFamily="18" charset="0"/>
              </a:rPr>
              <a:t>  16722</a:t>
            </a:r>
            <a:r>
              <a:rPr lang="en-US" altLang="cs-CZ" sz="1400" b="0">
                <a:latin typeface="Times New Roman" panose="02020603050405020304" pitchFamily="18" charset="0"/>
              </a:rPr>
              <a:t>     </a:t>
            </a:r>
            <a:r>
              <a:rPr lang="cs-CZ" altLang="cs-CZ" sz="1400" b="0">
                <a:latin typeface="Times New Roman" panose="02020603050405020304" pitchFamily="18" charset="0"/>
              </a:rPr>
              <a:t>50</a:t>
            </a:r>
            <a:r>
              <a:rPr lang="en-US" altLang="cs-CZ" sz="1400" b="0">
                <a:latin typeface="Times New Roman" panose="02020603050405020304" pitchFamily="18" charset="0"/>
              </a:rPr>
              <a:t>    </a:t>
            </a:r>
            <a:r>
              <a:rPr lang="cs-CZ" altLang="cs-CZ" sz="1400" b="0">
                <a:latin typeface="Times New Roman" panose="02020603050405020304" pitchFamily="18" charset="0"/>
              </a:rPr>
              <a:t>  </a:t>
            </a:r>
            <a:r>
              <a:rPr lang="en-US" altLang="cs-CZ" sz="1400" b="0">
                <a:latin typeface="Times New Roman" panose="02020603050405020304" pitchFamily="18" charset="0"/>
              </a:rPr>
              <a:t> </a:t>
            </a:r>
            <a:r>
              <a:rPr lang="cs-CZ" altLang="cs-CZ" sz="1400" b="0">
                <a:latin typeface="Times New Roman" panose="02020603050405020304" pitchFamily="18" charset="0"/>
              </a:rPr>
              <a:t>myoglobin (aquomet, ph 7.1) mutant with his 64 replaced by val</a:t>
            </a:r>
            <a:r>
              <a:rPr lang="en-US" altLang="cs-CZ" sz="1400" b="0">
                <a:latin typeface="Times New Roman" panose="02020603050405020304" pitchFamily="18" charset="0"/>
              </a:rPr>
              <a:t>…..</a:t>
            </a:r>
            <a:endParaRPr lang="cs-CZ" altLang="cs-CZ" sz="1400" b="0">
              <a:latin typeface="Times New Roman" panose="02020603050405020304" pitchFamily="18" charset="0"/>
            </a:endParaRPr>
          </a:p>
          <a:p>
            <a:pPr eaLnBrk="1" hangingPunct="1"/>
            <a:r>
              <a:rPr lang="cs-CZ" altLang="cs-CZ" sz="1400">
                <a:latin typeface="Times New Roman" panose="02020603050405020304" pitchFamily="18" charset="0"/>
              </a:rPr>
              <a:t>5. </a:t>
            </a:r>
            <a:r>
              <a:rPr lang="en-US" altLang="cs-CZ" sz="1400">
                <a:latin typeface="Times New Roman" panose="02020603050405020304" pitchFamily="18" charset="0"/>
              </a:rPr>
              <a:t>  </a:t>
            </a:r>
            <a:r>
              <a:rPr lang="cs-CZ" altLang="cs-CZ" sz="1400">
                <a:latin typeface="Times New Roman" panose="02020603050405020304" pitchFamily="18" charset="0"/>
                <a:hlinkClick r:id="" action="ppaction://noaction"/>
              </a:rPr>
              <a:t>1DTMA</a:t>
            </a:r>
            <a:r>
              <a:rPr lang="cs-CZ" altLang="cs-CZ" sz="1400" b="0">
                <a:latin typeface="Times New Roman" panose="02020603050405020304" pitchFamily="18" charset="0"/>
              </a:rPr>
              <a:t>  17052</a:t>
            </a:r>
            <a:r>
              <a:rPr lang="en-US" altLang="cs-CZ" sz="1400" b="0">
                <a:latin typeface="Times New Roman" panose="02020603050405020304" pitchFamily="18" charset="0"/>
              </a:rPr>
              <a:t>     </a:t>
            </a:r>
            <a:r>
              <a:rPr lang="cs-CZ" altLang="cs-CZ" sz="1400" b="0">
                <a:latin typeface="Times New Roman" panose="02020603050405020304" pitchFamily="18" charset="0"/>
              </a:rPr>
              <a:t>50</a:t>
            </a:r>
            <a:r>
              <a:rPr lang="en-US" altLang="cs-CZ" sz="1400" b="0">
                <a:latin typeface="Times New Roman" panose="02020603050405020304" pitchFamily="18" charset="0"/>
              </a:rPr>
              <a:t>     </a:t>
            </a:r>
            <a:r>
              <a:rPr lang="cs-CZ" altLang="cs-CZ" sz="1400" b="0">
                <a:latin typeface="Times New Roman" panose="02020603050405020304" pitchFamily="18" charset="0"/>
              </a:rPr>
              <a:t> </a:t>
            </a:r>
            <a:r>
              <a:rPr lang="en-US" altLang="cs-CZ" sz="1400" b="0">
                <a:latin typeface="Times New Roman" panose="02020603050405020304" pitchFamily="18" charset="0"/>
              </a:rPr>
              <a:t> </a:t>
            </a:r>
            <a:r>
              <a:rPr lang="cs-CZ" altLang="cs-CZ" sz="1400" b="0">
                <a:latin typeface="Times New Roman" panose="02020603050405020304" pitchFamily="18" charset="0"/>
              </a:rPr>
              <a:t>recombinant sperm whale myoglobin variant h93g mutant YES - sperm whale</a:t>
            </a:r>
          </a:p>
          <a:p>
            <a:pPr eaLnBrk="1" hangingPunct="1"/>
            <a:endParaRPr lang="cs-CZ" altLang="cs-CZ" sz="1400" b="0">
              <a:latin typeface="Times New Roman" panose="02020603050405020304" pitchFamily="18" charset="0"/>
            </a:endParaRPr>
          </a:p>
        </p:txBody>
      </p:sp>
      <p:grpSp>
        <p:nvGrpSpPr>
          <p:cNvPr id="44039" name="Group 8"/>
          <p:cNvGrpSpPr>
            <a:grpSpLocks/>
          </p:cNvGrpSpPr>
          <p:nvPr/>
        </p:nvGrpSpPr>
        <p:grpSpPr bwMode="auto">
          <a:xfrm>
            <a:off x="5981700" y="2286000"/>
            <a:ext cx="2781300" cy="685800"/>
            <a:chOff x="144" y="912"/>
            <a:chExt cx="1752" cy="432"/>
          </a:xfrm>
        </p:grpSpPr>
        <p:sp>
          <p:nvSpPr>
            <p:cNvPr id="44041" name="AutoShape 9"/>
            <p:cNvSpPr>
              <a:spLocks noChangeArrowheads="1"/>
            </p:cNvSpPr>
            <p:nvPr/>
          </p:nvSpPr>
          <p:spPr bwMode="auto">
            <a:xfrm>
              <a:off x="144" y="912"/>
              <a:ext cx="1752" cy="432"/>
            </a:xfrm>
            <a:prstGeom prst="roundRect">
              <a:avLst>
                <a:gd name="adj" fmla="val 16667"/>
              </a:avLst>
            </a:prstGeom>
            <a:gradFill rotWithShape="0">
              <a:gsLst>
                <a:gs pos="0">
                  <a:srgbClr val="00765E"/>
                </a:gs>
                <a:gs pos="50000">
                  <a:srgbClr val="00FFCC"/>
                </a:gs>
                <a:gs pos="100000">
                  <a:srgbClr val="00765E"/>
                </a:gs>
              </a:gsLst>
              <a:lin ang="5400000" scaled="1"/>
            </a:gradFill>
            <a:ln w="9525">
              <a:round/>
              <a:headEnd/>
              <a:tailEnd/>
            </a:ln>
            <a:effectLst/>
            <a:scene3d>
              <a:camera prst="legacyPerspectiveTopRight"/>
              <a:lightRig rig="legacyFlat3" dir="b"/>
            </a:scene3d>
            <a:sp3d extrusionH="887400" prstMaterial="legacyMatte">
              <a:bevelT w="13500" h="13500" prst="angle"/>
              <a:bevelB w="13500" h="13500" prst="angle"/>
              <a:extrusionClr>
                <a:srgbClr val="00FFCC"/>
              </a:extrusionClr>
              <a:contourClr>
                <a:srgbClr val="00765E"/>
              </a:contourClr>
            </a:sp3d>
            <a:extLst>
              <a:ext uri="{AF507438-7753-43E0-B8FC-AC1667EBCBE1}">
                <a14:hiddenEffects xmlns:a14="http://schemas.microsoft.com/office/drawing/2010/main">
                  <a:effectLst>
                    <a:outerShdw dist="107763" dir="18900000" algn="ctr" rotWithShape="0">
                      <a:schemeClr val="bg2"/>
                    </a:outerShdw>
                  </a:effectLst>
                </a14:hiddenEffects>
              </a:ext>
            </a:extLst>
          </p:spPr>
          <p:txBody>
            <a:bodyPr wrap="none" anchor="ctr">
              <a:flatTx/>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endParaRPr lang="cs-CZ" altLang="cs-CZ"/>
            </a:p>
          </p:txBody>
        </p:sp>
        <p:sp>
          <p:nvSpPr>
            <p:cNvPr id="44042" name="Text Box 10"/>
            <p:cNvSpPr txBox="1">
              <a:spLocks noChangeArrowheads="1"/>
            </p:cNvSpPr>
            <p:nvPr/>
          </p:nvSpPr>
          <p:spPr bwMode="auto">
            <a:xfrm>
              <a:off x="500" y="960"/>
              <a:ext cx="1031" cy="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457200" indent="-457200">
                <a:defRPr sz="1200" b="1">
                  <a:solidFill>
                    <a:schemeClr val="tx1"/>
                  </a:solidFill>
                  <a:latin typeface="Arial" panose="020B0604020202020204" pitchFamily="34" charset="0"/>
                </a:defRPr>
              </a:lvl1pPr>
              <a:lvl2pPr marL="914400" indent="-457200">
                <a:defRPr sz="1200" b="1">
                  <a:solidFill>
                    <a:schemeClr val="tx1"/>
                  </a:solidFill>
                  <a:latin typeface="Arial" panose="020B0604020202020204" pitchFamily="34" charset="0"/>
                </a:defRPr>
              </a:lvl2pPr>
              <a:lvl3pPr marL="1371600" indent="-457200">
                <a:defRPr sz="1200" b="1">
                  <a:solidFill>
                    <a:schemeClr val="tx1"/>
                  </a:solidFill>
                  <a:latin typeface="Arial" panose="020B0604020202020204" pitchFamily="34" charset="0"/>
                </a:defRPr>
              </a:lvl3pPr>
              <a:lvl4pPr marL="1828800" indent="-457200">
                <a:defRPr sz="1200" b="1">
                  <a:solidFill>
                    <a:schemeClr val="tx1"/>
                  </a:solidFill>
                  <a:latin typeface="Arial" panose="020B0604020202020204" pitchFamily="34" charset="0"/>
                </a:defRPr>
              </a:lvl4pPr>
              <a:lvl5pPr marL="2286000" indent="-457200">
                <a:defRPr sz="1200" b="1">
                  <a:solidFill>
                    <a:schemeClr val="tx1"/>
                  </a:solidFill>
                  <a:latin typeface="Arial" panose="020B0604020202020204" pitchFamily="34" charset="0"/>
                </a:defRPr>
              </a:lvl5pPr>
              <a:lvl6pPr marL="2743200" indent="-457200" eaLnBrk="0" fontAlgn="base" hangingPunct="0">
                <a:spcBef>
                  <a:spcPct val="0"/>
                </a:spcBef>
                <a:spcAft>
                  <a:spcPct val="0"/>
                </a:spcAft>
                <a:defRPr sz="1200" b="1">
                  <a:solidFill>
                    <a:schemeClr val="tx1"/>
                  </a:solidFill>
                  <a:latin typeface="Arial" panose="020B0604020202020204" pitchFamily="34" charset="0"/>
                </a:defRPr>
              </a:lvl6pPr>
              <a:lvl7pPr marL="3200400" indent="-457200" eaLnBrk="0" fontAlgn="base" hangingPunct="0">
                <a:spcBef>
                  <a:spcPct val="0"/>
                </a:spcBef>
                <a:spcAft>
                  <a:spcPct val="0"/>
                </a:spcAft>
                <a:defRPr sz="1200" b="1">
                  <a:solidFill>
                    <a:schemeClr val="tx1"/>
                  </a:solidFill>
                  <a:latin typeface="Arial" panose="020B0604020202020204" pitchFamily="34" charset="0"/>
                </a:defRPr>
              </a:lvl7pPr>
              <a:lvl8pPr marL="3657600" indent="-457200" eaLnBrk="0" fontAlgn="base" hangingPunct="0">
                <a:spcBef>
                  <a:spcPct val="0"/>
                </a:spcBef>
                <a:spcAft>
                  <a:spcPct val="0"/>
                </a:spcAft>
                <a:defRPr sz="1200" b="1">
                  <a:solidFill>
                    <a:schemeClr val="tx1"/>
                  </a:solidFill>
                  <a:latin typeface="Arial" panose="020B0604020202020204" pitchFamily="34" charset="0"/>
                </a:defRPr>
              </a:lvl8pPr>
              <a:lvl9pPr marL="4114800" indent="-457200" eaLnBrk="0" fontAlgn="base" hangingPunct="0">
                <a:spcBef>
                  <a:spcPct val="0"/>
                </a:spcBef>
                <a:spcAft>
                  <a:spcPct val="0"/>
                </a:spcAft>
                <a:defRPr sz="1200" b="1">
                  <a:solidFill>
                    <a:schemeClr val="tx1"/>
                  </a:solidFill>
                  <a:latin typeface="Arial" panose="020B0604020202020204" pitchFamily="34" charset="0"/>
                </a:defRPr>
              </a:lvl9pPr>
            </a:lstStyle>
            <a:p>
              <a:pPr algn="ctr" eaLnBrk="1" hangingPunct="1"/>
              <a:r>
                <a:rPr lang="cs-CZ" altLang="cs-CZ" sz="1400">
                  <a:latin typeface="Times New Roman" panose="02020603050405020304" pitchFamily="18" charset="0"/>
                </a:rPr>
                <a:t>MS/MS</a:t>
              </a:r>
            </a:p>
            <a:p>
              <a:pPr algn="ctr" eaLnBrk="1" hangingPunct="1"/>
              <a:r>
                <a:rPr lang="cs-CZ" altLang="cs-CZ" sz="1400">
                  <a:latin typeface="Times New Roman" panose="02020603050405020304" pitchFamily="18" charset="0"/>
                </a:rPr>
                <a:t>MS/MS Ion Search</a:t>
              </a:r>
            </a:p>
          </p:txBody>
        </p:sp>
      </p:grpSp>
      <p:sp>
        <p:nvSpPr>
          <p:cNvPr id="44040" name="Text Box 12"/>
          <p:cNvSpPr txBox="1">
            <a:spLocks noChangeArrowheads="1"/>
          </p:cNvSpPr>
          <p:nvPr/>
        </p:nvSpPr>
        <p:spPr bwMode="auto">
          <a:xfrm>
            <a:off x="7907338" y="188913"/>
            <a:ext cx="8763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en-US" altLang="cs-CZ" sz="2000">
                <a:latin typeface="Times New Roman" panose="02020603050405020304" pitchFamily="18" charset="0"/>
              </a:rPr>
              <a:t>C7250</a:t>
            </a:r>
            <a:endParaRPr lang="cs-CZ" altLang="cs-CZ" sz="2000">
              <a:latin typeface="Times New Roman" panose="02020603050405020304" pitchFamily="18"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ext Box 2"/>
          <p:cNvSpPr txBox="1">
            <a:spLocks noChangeArrowheads="1"/>
          </p:cNvSpPr>
          <p:nvPr/>
        </p:nvSpPr>
        <p:spPr bwMode="auto">
          <a:xfrm>
            <a:off x="1619672" y="351751"/>
            <a:ext cx="5827686"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en-US" altLang="cs-CZ" sz="2200">
                <a:latin typeface="Times New Roman" panose="02020603050405020304" pitchFamily="18" charset="0"/>
              </a:rPr>
              <a:t>MS/MS </a:t>
            </a:r>
            <a:r>
              <a:rPr lang="cs-CZ" altLang="cs-CZ" sz="2200">
                <a:latin typeface="Times New Roman" panose="02020603050405020304" pitchFamily="18" charset="0"/>
              </a:rPr>
              <a:t>spectrum of </a:t>
            </a:r>
            <a:r>
              <a:rPr lang="en-US" altLang="cs-CZ" sz="2200">
                <a:latin typeface="Times New Roman" panose="02020603050405020304" pitchFamily="18" charset="0"/>
              </a:rPr>
              <a:t>peptid</a:t>
            </a:r>
            <a:r>
              <a:rPr lang="cs-CZ" altLang="cs-CZ" sz="2200">
                <a:latin typeface="Times New Roman" panose="02020603050405020304" pitchFamily="18" charset="0"/>
              </a:rPr>
              <a:t>e</a:t>
            </a:r>
            <a:r>
              <a:rPr lang="en-US" altLang="cs-CZ" sz="2200">
                <a:latin typeface="Times New Roman" panose="02020603050405020304" pitchFamily="18" charset="0"/>
              </a:rPr>
              <a:t>, </a:t>
            </a:r>
            <a:r>
              <a:rPr lang="cs-CZ" altLang="cs-CZ" sz="2200">
                <a:latin typeface="Times New Roman" panose="02020603050405020304" pitchFamily="18" charset="0"/>
              </a:rPr>
              <a:t>747</a:t>
            </a:r>
            <a:r>
              <a:rPr lang="en-US" altLang="cs-CZ" sz="2200">
                <a:latin typeface="Times New Roman" panose="02020603050405020304" pitchFamily="18" charset="0"/>
              </a:rPr>
              <a:t> Da, AL</a:t>
            </a:r>
            <a:r>
              <a:rPr lang="en-US" altLang="cs-CZ" sz="2200">
                <a:solidFill>
                  <a:schemeClr val="accent2"/>
                </a:solidFill>
                <a:latin typeface="Times New Roman" panose="02020603050405020304" pitchFamily="18" charset="0"/>
              </a:rPr>
              <a:t>ELFR</a:t>
            </a:r>
          </a:p>
        </p:txBody>
      </p:sp>
      <p:pic>
        <p:nvPicPr>
          <p:cNvPr id="4505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8200" y="858838"/>
            <a:ext cx="7239000" cy="5427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5060" name="Text Box 4"/>
          <p:cNvSpPr txBox="1">
            <a:spLocks noChangeArrowheads="1"/>
          </p:cNvSpPr>
          <p:nvPr/>
        </p:nvSpPr>
        <p:spPr bwMode="auto">
          <a:xfrm>
            <a:off x="1812925" y="1981200"/>
            <a:ext cx="3873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en-US" altLang="cs-CZ" sz="2400" b="0">
                <a:latin typeface="Times New Roman" panose="02020603050405020304" pitchFamily="18" charset="0"/>
              </a:rPr>
              <a:t>R</a:t>
            </a:r>
            <a:endParaRPr lang="cs-CZ" altLang="cs-CZ" sz="2400" b="0">
              <a:latin typeface="Times New Roman" panose="02020603050405020304" pitchFamily="18" charset="0"/>
            </a:endParaRPr>
          </a:p>
        </p:txBody>
      </p:sp>
      <p:sp>
        <p:nvSpPr>
          <p:cNvPr id="45061" name="Text Box 5"/>
          <p:cNvSpPr txBox="1">
            <a:spLocks noChangeArrowheads="1"/>
          </p:cNvSpPr>
          <p:nvPr/>
        </p:nvSpPr>
        <p:spPr bwMode="auto">
          <a:xfrm>
            <a:off x="3422650" y="1981200"/>
            <a:ext cx="3540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en-US" altLang="cs-CZ" sz="2400" b="0">
                <a:latin typeface="Times New Roman" panose="02020603050405020304" pitchFamily="18" charset="0"/>
              </a:rPr>
              <a:t>F</a:t>
            </a:r>
            <a:endParaRPr lang="cs-CZ" altLang="cs-CZ" sz="2400" b="0">
              <a:latin typeface="Times New Roman" panose="02020603050405020304" pitchFamily="18" charset="0"/>
            </a:endParaRPr>
          </a:p>
        </p:txBody>
      </p:sp>
      <p:sp>
        <p:nvSpPr>
          <p:cNvPr id="45062" name="Text Box 6"/>
          <p:cNvSpPr txBox="1">
            <a:spLocks noChangeArrowheads="1"/>
          </p:cNvSpPr>
          <p:nvPr/>
        </p:nvSpPr>
        <p:spPr bwMode="auto">
          <a:xfrm>
            <a:off x="4794250" y="1981200"/>
            <a:ext cx="3698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en-US" altLang="cs-CZ" sz="2400" b="0">
                <a:latin typeface="Times New Roman" panose="02020603050405020304" pitchFamily="18" charset="0"/>
              </a:rPr>
              <a:t>L</a:t>
            </a:r>
            <a:endParaRPr lang="cs-CZ" altLang="cs-CZ" sz="2400" b="0">
              <a:latin typeface="Times New Roman" panose="02020603050405020304" pitchFamily="18" charset="0"/>
            </a:endParaRPr>
          </a:p>
        </p:txBody>
      </p:sp>
      <p:sp>
        <p:nvSpPr>
          <p:cNvPr id="45063" name="Text Box 7"/>
          <p:cNvSpPr txBox="1">
            <a:spLocks noChangeArrowheads="1"/>
          </p:cNvSpPr>
          <p:nvPr/>
        </p:nvSpPr>
        <p:spPr bwMode="auto">
          <a:xfrm>
            <a:off x="6242050" y="1981200"/>
            <a:ext cx="3698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en-US" altLang="cs-CZ" sz="2400" b="0">
                <a:latin typeface="Times New Roman" panose="02020603050405020304" pitchFamily="18" charset="0"/>
              </a:rPr>
              <a:t>E</a:t>
            </a:r>
            <a:endParaRPr lang="cs-CZ" altLang="cs-CZ" sz="2400" b="0">
              <a:latin typeface="Times New Roman" panose="02020603050405020304" pitchFamily="18" charset="0"/>
            </a:endParaRPr>
          </a:p>
        </p:txBody>
      </p:sp>
      <p:sp>
        <p:nvSpPr>
          <p:cNvPr id="45064" name="Line 8"/>
          <p:cNvSpPr>
            <a:spLocks noChangeShapeType="1"/>
          </p:cNvSpPr>
          <p:nvPr/>
        </p:nvSpPr>
        <p:spPr bwMode="auto">
          <a:xfrm>
            <a:off x="1371600" y="2514600"/>
            <a:ext cx="1295400"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45065" name="Line 9"/>
          <p:cNvSpPr>
            <a:spLocks noChangeShapeType="1"/>
          </p:cNvSpPr>
          <p:nvPr/>
        </p:nvSpPr>
        <p:spPr bwMode="auto">
          <a:xfrm>
            <a:off x="2743200" y="2514600"/>
            <a:ext cx="1600200"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45066" name="Line 10"/>
          <p:cNvSpPr>
            <a:spLocks noChangeShapeType="1"/>
          </p:cNvSpPr>
          <p:nvPr/>
        </p:nvSpPr>
        <p:spPr bwMode="auto">
          <a:xfrm>
            <a:off x="4419600" y="2514600"/>
            <a:ext cx="1219200"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45067" name="Line 11"/>
          <p:cNvSpPr>
            <a:spLocks noChangeShapeType="1"/>
          </p:cNvSpPr>
          <p:nvPr/>
        </p:nvSpPr>
        <p:spPr bwMode="auto">
          <a:xfrm>
            <a:off x="5638800" y="2514600"/>
            <a:ext cx="1371600"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grpSp>
        <p:nvGrpSpPr>
          <p:cNvPr id="45068" name="Group 12"/>
          <p:cNvGrpSpPr>
            <a:grpSpLocks/>
          </p:cNvGrpSpPr>
          <p:nvPr/>
        </p:nvGrpSpPr>
        <p:grpSpPr bwMode="auto">
          <a:xfrm>
            <a:off x="5943600" y="1295400"/>
            <a:ext cx="2781300" cy="685800"/>
            <a:chOff x="144" y="912"/>
            <a:chExt cx="1752" cy="432"/>
          </a:xfrm>
        </p:grpSpPr>
        <p:sp>
          <p:nvSpPr>
            <p:cNvPr id="45070" name="AutoShape 13"/>
            <p:cNvSpPr>
              <a:spLocks noChangeArrowheads="1"/>
            </p:cNvSpPr>
            <p:nvPr/>
          </p:nvSpPr>
          <p:spPr bwMode="auto">
            <a:xfrm>
              <a:off x="144" y="912"/>
              <a:ext cx="1752" cy="432"/>
            </a:xfrm>
            <a:prstGeom prst="roundRect">
              <a:avLst>
                <a:gd name="adj" fmla="val 16667"/>
              </a:avLst>
            </a:prstGeom>
            <a:gradFill rotWithShape="0">
              <a:gsLst>
                <a:gs pos="0">
                  <a:srgbClr val="00765E"/>
                </a:gs>
                <a:gs pos="50000">
                  <a:srgbClr val="00FFCC"/>
                </a:gs>
                <a:gs pos="100000">
                  <a:srgbClr val="00765E"/>
                </a:gs>
              </a:gsLst>
              <a:lin ang="5400000" scaled="1"/>
            </a:gradFill>
            <a:ln w="9525">
              <a:round/>
              <a:headEnd/>
              <a:tailEnd/>
            </a:ln>
            <a:effectLst/>
            <a:scene3d>
              <a:camera prst="legacyPerspectiveTopRight"/>
              <a:lightRig rig="legacyFlat3" dir="b"/>
            </a:scene3d>
            <a:sp3d extrusionH="887400" prstMaterial="legacyMatte">
              <a:bevelT w="13500" h="13500" prst="angle"/>
              <a:bevelB w="13500" h="13500" prst="angle"/>
              <a:extrusionClr>
                <a:srgbClr val="00FFCC"/>
              </a:extrusionClr>
              <a:contourClr>
                <a:srgbClr val="00765E"/>
              </a:contourClr>
            </a:sp3d>
            <a:extLst>
              <a:ext uri="{AF507438-7753-43E0-B8FC-AC1667EBCBE1}">
                <a14:hiddenEffects xmlns:a14="http://schemas.microsoft.com/office/drawing/2010/main">
                  <a:effectLst>
                    <a:outerShdw dist="107763" dir="18900000" algn="ctr" rotWithShape="0">
                      <a:schemeClr val="bg2"/>
                    </a:outerShdw>
                  </a:effectLst>
                </a14:hiddenEffects>
              </a:ext>
            </a:extLst>
          </p:spPr>
          <p:txBody>
            <a:bodyPr wrap="none" anchor="ctr">
              <a:flatTx/>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endParaRPr lang="cs-CZ" altLang="cs-CZ"/>
            </a:p>
          </p:txBody>
        </p:sp>
        <p:sp>
          <p:nvSpPr>
            <p:cNvPr id="45071" name="Text Box 14"/>
            <p:cNvSpPr txBox="1">
              <a:spLocks noChangeArrowheads="1"/>
            </p:cNvSpPr>
            <p:nvPr/>
          </p:nvSpPr>
          <p:spPr bwMode="auto">
            <a:xfrm>
              <a:off x="500" y="960"/>
              <a:ext cx="1031" cy="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457200" indent="-457200">
                <a:defRPr sz="1200" b="1">
                  <a:solidFill>
                    <a:schemeClr val="tx1"/>
                  </a:solidFill>
                  <a:latin typeface="Arial" panose="020B0604020202020204" pitchFamily="34" charset="0"/>
                </a:defRPr>
              </a:lvl1pPr>
              <a:lvl2pPr marL="914400" indent="-457200">
                <a:defRPr sz="1200" b="1">
                  <a:solidFill>
                    <a:schemeClr val="tx1"/>
                  </a:solidFill>
                  <a:latin typeface="Arial" panose="020B0604020202020204" pitchFamily="34" charset="0"/>
                </a:defRPr>
              </a:lvl2pPr>
              <a:lvl3pPr marL="1371600" indent="-457200">
                <a:defRPr sz="1200" b="1">
                  <a:solidFill>
                    <a:schemeClr val="tx1"/>
                  </a:solidFill>
                  <a:latin typeface="Arial" panose="020B0604020202020204" pitchFamily="34" charset="0"/>
                </a:defRPr>
              </a:lvl3pPr>
              <a:lvl4pPr marL="1828800" indent="-457200">
                <a:defRPr sz="1200" b="1">
                  <a:solidFill>
                    <a:schemeClr val="tx1"/>
                  </a:solidFill>
                  <a:latin typeface="Arial" panose="020B0604020202020204" pitchFamily="34" charset="0"/>
                </a:defRPr>
              </a:lvl4pPr>
              <a:lvl5pPr marL="2286000" indent="-457200">
                <a:defRPr sz="1200" b="1">
                  <a:solidFill>
                    <a:schemeClr val="tx1"/>
                  </a:solidFill>
                  <a:latin typeface="Arial" panose="020B0604020202020204" pitchFamily="34" charset="0"/>
                </a:defRPr>
              </a:lvl5pPr>
              <a:lvl6pPr marL="2743200" indent="-457200" eaLnBrk="0" fontAlgn="base" hangingPunct="0">
                <a:spcBef>
                  <a:spcPct val="0"/>
                </a:spcBef>
                <a:spcAft>
                  <a:spcPct val="0"/>
                </a:spcAft>
                <a:defRPr sz="1200" b="1">
                  <a:solidFill>
                    <a:schemeClr val="tx1"/>
                  </a:solidFill>
                  <a:latin typeface="Arial" panose="020B0604020202020204" pitchFamily="34" charset="0"/>
                </a:defRPr>
              </a:lvl6pPr>
              <a:lvl7pPr marL="3200400" indent="-457200" eaLnBrk="0" fontAlgn="base" hangingPunct="0">
                <a:spcBef>
                  <a:spcPct val="0"/>
                </a:spcBef>
                <a:spcAft>
                  <a:spcPct val="0"/>
                </a:spcAft>
                <a:defRPr sz="1200" b="1">
                  <a:solidFill>
                    <a:schemeClr val="tx1"/>
                  </a:solidFill>
                  <a:latin typeface="Arial" panose="020B0604020202020204" pitchFamily="34" charset="0"/>
                </a:defRPr>
              </a:lvl7pPr>
              <a:lvl8pPr marL="3657600" indent="-457200" eaLnBrk="0" fontAlgn="base" hangingPunct="0">
                <a:spcBef>
                  <a:spcPct val="0"/>
                </a:spcBef>
                <a:spcAft>
                  <a:spcPct val="0"/>
                </a:spcAft>
                <a:defRPr sz="1200" b="1">
                  <a:solidFill>
                    <a:schemeClr val="tx1"/>
                  </a:solidFill>
                  <a:latin typeface="Arial" panose="020B0604020202020204" pitchFamily="34" charset="0"/>
                </a:defRPr>
              </a:lvl8pPr>
              <a:lvl9pPr marL="4114800" indent="-457200" eaLnBrk="0" fontAlgn="base" hangingPunct="0">
                <a:spcBef>
                  <a:spcPct val="0"/>
                </a:spcBef>
                <a:spcAft>
                  <a:spcPct val="0"/>
                </a:spcAft>
                <a:defRPr sz="1200" b="1">
                  <a:solidFill>
                    <a:schemeClr val="tx1"/>
                  </a:solidFill>
                  <a:latin typeface="Arial" panose="020B0604020202020204" pitchFamily="34" charset="0"/>
                </a:defRPr>
              </a:lvl9pPr>
            </a:lstStyle>
            <a:p>
              <a:pPr algn="ctr" eaLnBrk="1" hangingPunct="1"/>
              <a:r>
                <a:rPr lang="cs-CZ" altLang="cs-CZ" sz="1400">
                  <a:latin typeface="Times New Roman" panose="02020603050405020304" pitchFamily="18" charset="0"/>
                </a:rPr>
                <a:t>MS/MS</a:t>
              </a:r>
            </a:p>
            <a:p>
              <a:pPr algn="ctr" eaLnBrk="1" hangingPunct="1"/>
              <a:r>
                <a:rPr lang="cs-CZ" altLang="cs-CZ" sz="1400">
                  <a:latin typeface="Times New Roman" panose="02020603050405020304" pitchFamily="18" charset="0"/>
                </a:rPr>
                <a:t>MS/MS Ion Search</a:t>
              </a:r>
            </a:p>
          </p:txBody>
        </p:sp>
      </p:grpSp>
      <p:sp>
        <p:nvSpPr>
          <p:cNvPr id="45069" name="Text Box 16"/>
          <p:cNvSpPr txBox="1">
            <a:spLocks noChangeArrowheads="1"/>
          </p:cNvSpPr>
          <p:nvPr/>
        </p:nvSpPr>
        <p:spPr bwMode="auto">
          <a:xfrm>
            <a:off x="7907338" y="188913"/>
            <a:ext cx="8763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en-US" altLang="cs-CZ" sz="2000">
                <a:latin typeface="Times New Roman" panose="02020603050405020304" pitchFamily="18" charset="0"/>
              </a:rPr>
              <a:t>C7250</a:t>
            </a:r>
            <a:endParaRPr lang="cs-CZ" altLang="cs-CZ" sz="2000">
              <a:latin typeface="Times New Roman" panose="02020603050405020304" pitchFamily="18"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082" name="Group 94"/>
          <p:cNvGrpSpPr>
            <a:grpSpLocks/>
          </p:cNvGrpSpPr>
          <p:nvPr/>
        </p:nvGrpSpPr>
        <p:grpSpPr bwMode="auto">
          <a:xfrm>
            <a:off x="4643438" y="549275"/>
            <a:ext cx="2781300" cy="685800"/>
            <a:chOff x="144" y="912"/>
            <a:chExt cx="1752" cy="432"/>
          </a:xfrm>
        </p:grpSpPr>
        <p:sp>
          <p:nvSpPr>
            <p:cNvPr id="46100" name="AutoShape 95"/>
            <p:cNvSpPr>
              <a:spLocks noChangeArrowheads="1"/>
            </p:cNvSpPr>
            <p:nvPr/>
          </p:nvSpPr>
          <p:spPr bwMode="auto">
            <a:xfrm>
              <a:off x="144" y="912"/>
              <a:ext cx="1752" cy="432"/>
            </a:xfrm>
            <a:prstGeom prst="roundRect">
              <a:avLst>
                <a:gd name="adj" fmla="val 16667"/>
              </a:avLst>
            </a:prstGeom>
            <a:gradFill rotWithShape="0">
              <a:gsLst>
                <a:gs pos="0">
                  <a:srgbClr val="00765E"/>
                </a:gs>
                <a:gs pos="50000">
                  <a:srgbClr val="00FFCC"/>
                </a:gs>
                <a:gs pos="100000">
                  <a:srgbClr val="00765E"/>
                </a:gs>
              </a:gsLst>
              <a:lin ang="5400000" scaled="1"/>
            </a:gradFill>
            <a:ln w="9525">
              <a:round/>
              <a:headEnd/>
              <a:tailEnd/>
            </a:ln>
            <a:effectLst/>
            <a:scene3d>
              <a:camera prst="legacyPerspectiveTopRight"/>
              <a:lightRig rig="legacyFlat3" dir="b"/>
            </a:scene3d>
            <a:sp3d extrusionH="887400" prstMaterial="legacyMatte">
              <a:bevelT w="13500" h="13500" prst="angle"/>
              <a:bevelB w="13500" h="13500" prst="angle"/>
              <a:extrusionClr>
                <a:srgbClr val="00FFCC"/>
              </a:extrusionClr>
              <a:contourClr>
                <a:srgbClr val="00765E"/>
              </a:contourClr>
            </a:sp3d>
            <a:extLst>
              <a:ext uri="{AF507438-7753-43E0-B8FC-AC1667EBCBE1}">
                <a14:hiddenEffects xmlns:a14="http://schemas.microsoft.com/office/drawing/2010/main">
                  <a:effectLst>
                    <a:outerShdw dist="107763" dir="18900000" algn="ctr" rotWithShape="0">
                      <a:schemeClr val="bg2"/>
                    </a:outerShdw>
                  </a:effectLst>
                </a14:hiddenEffects>
              </a:ext>
            </a:extLst>
          </p:spPr>
          <p:txBody>
            <a:bodyPr wrap="none" anchor="ctr">
              <a:flatTx/>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endParaRPr lang="cs-CZ" altLang="cs-CZ"/>
            </a:p>
          </p:txBody>
        </p:sp>
        <p:sp>
          <p:nvSpPr>
            <p:cNvPr id="46101" name="Text Box 96"/>
            <p:cNvSpPr txBox="1">
              <a:spLocks noChangeArrowheads="1"/>
            </p:cNvSpPr>
            <p:nvPr/>
          </p:nvSpPr>
          <p:spPr bwMode="auto">
            <a:xfrm>
              <a:off x="500" y="960"/>
              <a:ext cx="1031" cy="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457200" indent="-457200">
                <a:defRPr sz="1200" b="1">
                  <a:solidFill>
                    <a:schemeClr val="tx1"/>
                  </a:solidFill>
                  <a:latin typeface="Arial" panose="020B0604020202020204" pitchFamily="34" charset="0"/>
                </a:defRPr>
              </a:lvl1pPr>
              <a:lvl2pPr marL="914400" indent="-457200">
                <a:defRPr sz="1200" b="1">
                  <a:solidFill>
                    <a:schemeClr val="tx1"/>
                  </a:solidFill>
                  <a:latin typeface="Arial" panose="020B0604020202020204" pitchFamily="34" charset="0"/>
                </a:defRPr>
              </a:lvl2pPr>
              <a:lvl3pPr marL="1371600" indent="-457200">
                <a:defRPr sz="1200" b="1">
                  <a:solidFill>
                    <a:schemeClr val="tx1"/>
                  </a:solidFill>
                  <a:latin typeface="Arial" panose="020B0604020202020204" pitchFamily="34" charset="0"/>
                </a:defRPr>
              </a:lvl3pPr>
              <a:lvl4pPr marL="1828800" indent="-457200">
                <a:defRPr sz="1200" b="1">
                  <a:solidFill>
                    <a:schemeClr val="tx1"/>
                  </a:solidFill>
                  <a:latin typeface="Arial" panose="020B0604020202020204" pitchFamily="34" charset="0"/>
                </a:defRPr>
              </a:lvl4pPr>
              <a:lvl5pPr marL="2286000" indent="-457200">
                <a:defRPr sz="1200" b="1">
                  <a:solidFill>
                    <a:schemeClr val="tx1"/>
                  </a:solidFill>
                  <a:latin typeface="Arial" panose="020B0604020202020204" pitchFamily="34" charset="0"/>
                </a:defRPr>
              </a:lvl5pPr>
              <a:lvl6pPr marL="2743200" indent="-457200" eaLnBrk="0" fontAlgn="base" hangingPunct="0">
                <a:spcBef>
                  <a:spcPct val="0"/>
                </a:spcBef>
                <a:spcAft>
                  <a:spcPct val="0"/>
                </a:spcAft>
                <a:defRPr sz="1200" b="1">
                  <a:solidFill>
                    <a:schemeClr val="tx1"/>
                  </a:solidFill>
                  <a:latin typeface="Arial" panose="020B0604020202020204" pitchFamily="34" charset="0"/>
                </a:defRPr>
              </a:lvl6pPr>
              <a:lvl7pPr marL="3200400" indent="-457200" eaLnBrk="0" fontAlgn="base" hangingPunct="0">
                <a:spcBef>
                  <a:spcPct val="0"/>
                </a:spcBef>
                <a:spcAft>
                  <a:spcPct val="0"/>
                </a:spcAft>
                <a:defRPr sz="1200" b="1">
                  <a:solidFill>
                    <a:schemeClr val="tx1"/>
                  </a:solidFill>
                  <a:latin typeface="Arial" panose="020B0604020202020204" pitchFamily="34" charset="0"/>
                </a:defRPr>
              </a:lvl7pPr>
              <a:lvl8pPr marL="3657600" indent="-457200" eaLnBrk="0" fontAlgn="base" hangingPunct="0">
                <a:spcBef>
                  <a:spcPct val="0"/>
                </a:spcBef>
                <a:spcAft>
                  <a:spcPct val="0"/>
                </a:spcAft>
                <a:defRPr sz="1200" b="1">
                  <a:solidFill>
                    <a:schemeClr val="tx1"/>
                  </a:solidFill>
                  <a:latin typeface="Arial" panose="020B0604020202020204" pitchFamily="34" charset="0"/>
                </a:defRPr>
              </a:lvl8pPr>
              <a:lvl9pPr marL="4114800" indent="-457200" eaLnBrk="0" fontAlgn="base" hangingPunct="0">
                <a:spcBef>
                  <a:spcPct val="0"/>
                </a:spcBef>
                <a:spcAft>
                  <a:spcPct val="0"/>
                </a:spcAft>
                <a:defRPr sz="1200" b="1">
                  <a:solidFill>
                    <a:schemeClr val="tx1"/>
                  </a:solidFill>
                  <a:latin typeface="Arial" panose="020B0604020202020204" pitchFamily="34" charset="0"/>
                </a:defRPr>
              </a:lvl9pPr>
            </a:lstStyle>
            <a:p>
              <a:pPr algn="ctr" eaLnBrk="1" hangingPunct="1"/>
              <a:r>
                <a:rPr lang="cs-CZ" altLang="cs-CZ" sz="1400">
                  <a:latin typeface="Times New Roman" panose="02020603050405020304" pitchFamily="18" charset="0"/>
                </a:rPr>
                <a:t>MS/MS</a:t>
              </a:r>
            </a:p>
            <a:p>
              <a:pPr algn="ctr" eaLnBrk="1" hangingPunct="1"/>
              <a:r>
                <a:rPr lang="cs-CZ" altLang="cs-CZ" sz="1400">
                  <a:latin typeface="Times New Roman" panose="02020603050405020304" pitchFamily="18" charset="0"/>
                </a:rPr>
                <a:t>MS/MS Ion Search</a:t>
              </a:r>
            </a:p>
          </p:txBody>
        </p:sp>
      </p:grpSp>
      <p:grpSp>
        <p:nvGrpSpPr>
          <p:cNvPr id="46083" name="Group 104"/>
          <p:cNvGrpSpPr>
            <a:grpSpLocks/>
          </p:cNvGrpSpPr>
          <p:nvPr/>
        </p:nvGrpSpPr>
        <p:grpSpPr bwMode="auto">
          <a:xfrm>
            <a:off x="395288" y="1412875"/>
            <a:ext cx="8353425" cy="1871663"/>
            <a:chOff x="249" y="890"/>
            <a:chExt cx="5262" cy="1179"/>
          </a:xfrm>
        </p:grpSpPr>
        <p:sp>
          <p:nvSpPr>
            <p:cNvPr id="46097" name="Text Box 6"/>
            <p:cNvSpPr txBox="1">
              <a:spLocks noChangeArrowheads="1"/>
            </p:cNvSpPr>
            <p:nvPr/>
          </p:nvSpPr>
          <p:spPr bwMode="auto">
            <a:xfrm>
              <a:off x="261" y="1015"/>
              <a:ext cx="4895"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en-US" altLang="cs-CZ" sz="1400">
                  <a:solidFill>
                    <a:srgbClr val="0033CC"/>
                  </a:solidFill>
                  <a:latin typeface="Times New Roman" panose="02020603050405020304" pitchFamily="18" charset="0"/>
                </a:rPr>
                <a:t>PD</a:t>
              </a:r>
              <a:r>
                <a:rPr lang="en-US" altLang="cs-CZ" sz="1400" b="0">
                  <a:solidFill>
                    <a:srgbClr val="0033CC"/>
                  </a:solidFill>
                  <a:latin typeface="Times New Roman" panose="02020603050405020304" pitchFamily="18" charset="0"/>
                </a:rPr>
                <a:t>, taxonomy: All entries</a:t>
              </a:r>
              <a:r>
                <a:rPr lang="en-US" altLang="cs-CZ" sz="1400" b="0">
                  <a:latin typeface="Times New Roman" panose="02020603050405020304" pitchFamily="18" charset="0"/>
                </a:rPr>
                <a:t>	</a:t>
              </a:r>
              <a:r>
                <a:rPr lang="cs-CZ" altLang="cs-CZ" sz="1400" b="0">
                  <a:latin typeface="Times New Roman" panose="02020603050405020304" pitchFamily="18" charset="0"/>
                </a:rPr>
                <a:t>Individual ions scores &gt; </a:t>
              </a:r>
              <a:r>
                <a:rPr lang="en-US" altLang="cs-CZ" sz="1400">
                  <a:latin typeface="Times New Roman" panose="02020603050405020304" pitchFamily="18" charset="0"/>
                </a:rPr>
                <a:t>25</a:t>
              </a:r>
              <a:r>
                <a:rPr lang="cs-CZ" altLang="cs-CZ" sz="1400" b="0">
                  <a:latin typeface="Times New Roman" panose="02020603050405020304" pitchFamily="18" charset="0"/>
                </a:rPr>
                <a:t> indicate identity or extensive homology </a:t>
              </a:r>
            </a:p>
          </p:txBody>
        </p:sp>
        <p:sp>
          <p:nvSpPr>
            <p:cNvPr id="46098" name="Text Box 92"/>
            <p:cNvSpPr txBox="1">
              <a:spLocks noChangeArrowheads="1"/>
            </p:cNvSpPr>
            <p:nvPr/>
          </p:nvSpPr>
          <p:spPr bwMode="auto">
            <a:xfrm>
              <a:off x="384" y="1300"/>
              <a:ext cx="4231" cy="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cs-CZ" altLang="cs-CZ"/>
                <a:t>1.    </a:t>
              </a:r>
              <a:r>
                <a:rPr lang="cs-CZ" altLang="cs-CZ" b="0"/>
                <a:t>ct74_rgenePd06_2913    </a:t>
              </a:r>
              <a:r>
                <a:rPr lang="cs-CZ" altLang="cs-CZ"/>
                <a:t>Mass:</a:t>
              </a:r>
              <a:r>
                <a:rPr lang="cs-CZ" altLang="cs-CZ" b="0"/>
                <a:t> 49299    </a:t>
              </a:r>
              <a:r>
                <a:rPr lang="cs-CZ" altLang="cs-CZ"/>
                <a:t>Score:</a:t>
              </a:r>
              <a:r>
                <a:rPr lang="cs-CZ" altLang="cs-CZ" b="0"/>
                <a:t> </a:t>
              </a:r>
              <a:r>
                <a:rPr lang="cs-CZ" altLang="cs-CZ" b="0">
                  <a:solidFill>
                    <a:srgbClr val="FF0000"/>
                  </a:solidFill>
                </a:rPr>
                <a:t>46</a:t>
              </a:r>
              <a:r>
                <a:rPr lang="cs-CZ" altLang="cs-CZ" b="0"/>
                <a:t>     </a:t>
              </a:r>
              <a:r>
                <a:rPr lang="cs-CZ" altLang="cs-CZ"/>
                <a:t>Queries matched:</a:t>
              </a:r>
              <a:r>
                <a:rPr lang="cs-CZ" altLang="cs-CZ" b="0"/>
                <a:t> 1   </a:t>
              </a:r>
              <a:r>
                <a:rPr lang="cs-CZ" altLang="cs-CZ"/>
                <a:t>emPAI:</a:t>
              </a:r>
              <a:r>
                <a:rPr lang="cs-CZ" altLang="cs-CZ" b="0"/>
                <a:t> 0.07 </a:t>
              </a:r>
              <a:endParaRPr lang="en-US" altLang="cs-CZ" b="0"/>
            </a:p>
            <a:p>
              <a:pPr eaLnBrk="1" hangingPunct="1"/>
              <a:r>
                <a:rPr lang="cs-CZ" altLang="cs-CZ"/>
                <a:t>ct74_rgenePd06_2913</a:t>
              </a:r>
              <a:endParaRPr lang="en-US" altLang="cs-CZ"/>
            </a:p>
            <a:p>
              <a:pPr eaLnBrk="1" hangingPunct="1"/>
              <a:endParaRPr lang="en-US" altLang="cs-CZ"/>
            </a:p>
            <a:p>
              <a:pPr eaLnBrk="1" hangingPunct="1"/>
              <a:r>
                <a:rPr lang="cs-CZ" altLang="cs-CZ"/>
                <a:t>Query  Observed  Mr(expt)  Mr(calc)   Delta Miss Score Expect Rank  Peptide</a:t>
              </a:r>
              <a:endParaRPr lang="en-US" altLang="cs-CZ"/>
            </a:p>
            <a:p>
              <a:pPr eaLnBrk="1" hangingPunct="1"/>
              <a:r>
                <a:rPr lang="cs-CZ" altLang="cs-CZ" b="0">
                  <a:hlinkMouseOver r:id="rId2"/>
                </a:rPr>
                <a:t>272</a:t>
              </a:r>
              <a:r>
                <a:rPr lang="cs-CZ" altLang="cs-CZ" b="0"/>
                <a:t>  </a:t>
              </a:r>
              <a:r>
                <a:rPr lang="en-US" altLang="cs-CZ" b="0"/>
                <a:t>     </a:t>
              </a:r>
              <a:r>
                <a:rPr lang="cs-CZ" altLang="cs-CZ"/>
                <a:t>711.4  </a:t>
              </a:r>
              <a:r>
                <a:rPr lang="en-US" altLang="cs-CZ"/>
                <a:t>       </a:t>
              </a:r>
              <a:r>
                <a:rPr lang="cs-CZ" altLang="cs-CZ"/>
                <a:t>1420.7  </a:t>
              </a:r>
              <a:r>
                <a:rPr lang="en-US" altLang="cs-CZ"/>
                <a:t>   </a:t>
              </a:r>
              <a:r>
                <a:rPr lang="cs-CZ" altLang="cs-CZ"/>
                <a:t>1420.698  </a:t>
              </a:r>
              <a:r>
                <a:rPr lang="en-US" altLang="cs-CZ"/>
                <a:t> </a:t>
              </a:r>
              <a:r>
                <a:rPr lang="cs-CZ" altLang="cs-CZ"/>
                <a:t>0.</a:t>
              </a:r>
              <a:r>
                <a:rPr lang="en-US" altLang="cs-CZ"/>
                <a:t>10</a:t>
              </a:r>
              <a:r>
                <a:rPr lang="cs-CZ" altLang="cs-CZ"/>
                <a:t> </a:t>
              </a:r>
              <a:r>
                <a:rPr lang="en-US" altLang="cs-CZ"/>
                <a:t>   </a:t>
              </a:r>
              <a:r>
                <a:rPr lang="cs-CZ" altLang="cs-CZ"/>
                <a:t>0  </a:t>
              </a:r>
              <a:r>
                <a:rPr lang="en-US" altLang="cs-CZ"/>
                <a:t>      </a:t>
              </a:r>
              <a:r>
                <a:rPr lang="cs-CZ" altLang="cs-CZ"/>
                <a:t>46  </a:t>
              </a:r>
              <a:r>
                <a:rPr lang="en-US" altLang="cs-CZ"/>
                <a:t> </a:t>
              </a:r>
              <a:r>
                <a:rPr lang="cs-CZ" altLang="cs-CZ"/>
                <a:t>0.00025 </a:t>
              </a:r>
              <a:r>
                <a:rPr lang="en-US" altLang="cs-CZ"/>
                <a:t>   </a:t>
              </a:r>
              <a:r>
                <a:rPr lang="cs-CZ" altLang="cs-CZ"/>
                <a:t>1   </a:t>
              </a:r>
              <a:r>
                <a:rPr lang="en-US" altLang="cs-CZ"/>
                <a:t>  </a:t>
              </a:r>
              <a:r>
                <a:rPr lang="cs-CZ" altLang="cs-CZ"/>
                <a:t>R.WFSLDEINELR.R</a:t>
              </a:r>
            </a:p>
          </p:txBody>
        </p:sp>
        <p:sp>
          <p:nvSpPr>
            <p:cNvPr id="46099" name="Rectangle 97"/>
            <p:cNvSpPr>
              <a:spLocks noChangeArrowheads="1"/>
            </p:cNvSpPr>
            <p:nvPr/>
          </p:nvSpPr>
          <p:spPr bwMode="auto">
            <a:xfrm>
              <a:off x="249" y="890"/>
              <a:ext cx="5262" cy="1179"/>
            </a:xfrm>
            <a:prstGeom prst="rect">
              <a:avLst/>
            </a:prstGeom>
            <a:noFill/>
            <a:ln w="38100">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endParaRPr lang="cs-CZ" altLang="cs-CZ"/>
            </a:p>
          </p:txBody>
        </p:sp>
      </p:grpSp>
      <p:grpSp>
        <p:nvGrpSpPr>
          <p:cNvPr id="170085" name="Group 101"/>
          <p:cNvGrpSpPr>
            <a:grpSpLocks/>
          </p:cNvGrpSpPr>
          <p:nvPr/>
        </p:nvGrpSpPr>
        <p:grpSpPr bwMode="auto">
          <a:xfrm>
            <a:off x="395288" y="3429000"/>
            <a:ext cx="8391525" cy="2879725"/>
            <a:chOff x="249" y="2160"/>
            <a:chExt cx="5286" cy="1814"/>
          </a:xfrm>
        </p:grpSpPr>
        <p:sp>
          <p:nvSpPr>
            <p:cNvPr id="46094" name="Text Box 4"/>
            <p:cNvSpPr txBox="1">
              <a:spLocks noChangeArrowheads="1"/>
            </p:cNvSpPr>
            <p:nvPr/>
          </p:nvSpPr>
          <p:spPr bwMode="auto">
            <a:xfrm>
              <a:off x="409" y="2515"/>
              <a:ext cx="5126" cy="1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cs-CZ" altLang="cs-CZ"/>
                <a:t>6.    </a:t>
              </a:r>
              <a:r>
                <a:rPr lang="cs-CZ" altLang="cs-CZ" b="0"/>
                <a:t>gi|94982457    </a:t>
              </a:r>
              <a:r>
                <a:rPr lang="cs-CZ" altLang="cs-CZ"/>
                <a:t>Mass:</a:t>
              </a:r>
              <a:r>
                <a:rPr lang="cs-CZ" altLang="cs-CZ" b="0"/>
                <a:t> 105502   </a:t>
              </a:r>
              <a:r>
                <a:rPr lang="cs-CZ" altLang="cs-CZ"/>
                <a:t>Score:</a:t>
              </a:r>
              <a:r>
                <a:rPr lang="cs-CZ" altLang="cs-CZ" b="0"/>
                <a:t> </a:t>
              </a:r>
              <a:r>
                <a:rPr lang="cs-CZ" altLang="cs-CZ">
                  <a:solidFill>
                    <a:srgbClr val="FF0000"/>
                  </a:solidFill>
                </a:rPr>
                <a:t>229</a:t>
              </a:r>
              <a:r>
                <a:rPr lang="cs-CZ" altLang="cs-CZ" b="0"/>
                <a:t>    </a:t>
              </a:r>
              <a:r>
                <a:rPr lang="cs-CZ" altLang="cs-CZ"/>
                <a:t>Queries matched:</a:t>
              </a:r>
              <a:r>
                <a:rPr lang="cs-CZ" altLang="cs-CZ" b="0"/>
                <a:t> 7   </a:t>
              </a:r>
              <a:r>
                <a:rPr lang="cs-CZ" altLang="cs-CZ"/>
                <a:t>emPAI:</a:t>
              </a:r>
              <a:r>
                <a:rPr lang="cs-CZ" altLang="cs-CZ" b="0"/>
                <a:t> 0.20 </a:t>
              </a:r>
              <a:endParaRPr lang="en-US" altLang="cs-CZ" b="0"/>
            </a:p>
            <a:p>
              <a:pPr eaLnBrk="1" hangingPunct="1"/>
              <a:r>
                <a:rPr lang="cs-CZ" altLang="cs-CZ"/>
                <a:t>actinin alpha 1 isoform b</a:t>
              </a:r>
              <a:r>
                <a:rPr lang="cs-CZ" altLang="cs-CZ" b="0"/>
                <a:t> [Homo sapiens]</a:t>
              </a:r>
              <a:endParaRPr lang="en-US" altLang="cs-CZ" b="0"/>
            </a:p>
            <a:p>
              <a:pPr eaLnBrk="1" hangingPunct="1"/>
              <a:endParaRPr lang="en-US" altLang="cs-CZ" b="0"/>
            </a:p>
            <a:p>
              <a:pPr eaLnBrk="1" hangingPunct="1"/>
              <a:r>
                <a:rPr lang="cs-CZ" altLang="cs-CZ"/>
                <a:t>Query  Observed  Mr(expt)  Mr(calc)   Delta Miss Score Expect Rank  Peptide</a:t>
              </a:r>
              <a:endParaRPr lang="en-US" altLang="cs-CZ"/>
            </a:p>
            <a:p>
              <a:pPr eaLnBrk="1" hangingPunct="1"/>
              <a:r>
                <a:rPr lang="cs-CZ" altLang="cs-CZ" b="0">
                  <a:hlinkMouseOver r:id="rId3"/>
                </a:rPr>
                <a:t>157</a:t>
              </a:r>
              <a:r>
                <a:rPr lang="cs-CZ" altLang="cs-CZ" b="0"/>
                <a:t>  </a:t>
              </a:r>
              <a:r>
                <a:rPr lang="en-US" altLang="cs-CZ" b="0"/>
                <a:t>     </a:t>
              </a:r>
              <a:r>
                <a:rPr lang="cs-CZ" altLang="cs-CZ"/>
                <a:t>600.3  </a:t>
              </a:r>
              <a:r>
                <a:rPr lang="en-US" altLang="cs-CZ"/>
                <a:t>       </a:t>
              </a:r>
              <a:r>
                <a:rPr lang="cs-CZ" altLang="cs-CZ"/>
                <a:t>1198.6  </a:t>
              </a:r>
              <a:r>
                <a:rPr lang="en-US" altLang="cs-CZ"/>
                <a:t>   </a:t>
              </a:r>
              <a:r>
                <a:rPr lang="cs-CZ" altLang="cs-CZ"/>
                <a:t>1198.623  </a:t>
              </a:r>
              <a:r>
                <a:rPr lang="en-US" altLang="cs-CZ"/>
                <a:t> </a:t>
              </a:r>
              <a:r>
                <a:rPr lang="cs-CZ" altLang="cs-CZ"/>
                <a:t>0.0</a:t>
              </a:r>
              <a:r>
                <a:rPr lang="en-US" altLang="cs-CZ"/>
                <a:t>4   </a:t>
              </a:r>
              <a:r>
                <a:rPr lang="cs-CZ" altLang="cs-CZ"/>
                <a:t> 0  </a:t>
              </a:r>
              <a:r>
                <a:rPr lang="en-US" altLang="cs-CZ"/>
                <a:t>     </a:t>
              </a:r>
              <a:r>
                <a:rPr lang="cs-CZ" altLang="cs-CZ"/>
                <a:t>40  </a:t>
              </a:r>
              <a:r>
                <a:rPr lang="en-US" altLang="cs-CZ"/>
                <a:t>   </a:t>
              </a:r>
              <a:r>
                <a:rPr lang="cs-CZ" altLang="cs-CZ"/>
                <a:t>0.057 </a:t>
              </a:r>
              <a:r>
                <a:rPr lang="en-US" altLang="cs-CZ"/>
                <a:t>     </a:t>
              </a:r>
              <a:r>
                <a:rPr lang="cs-CZ" altLang="cs-CZ"/>
                <a:t>1   </a:t>
              </a:r>
              <a:r>
                <a:rPr lang="en-US" altLang="cs-CZ"/>
                <a:t>  </a:t>
              </a:r>
              <a:r>
                <a:rPr lang="cs-CZ" altLang="cs-CZ"/>
                <a:t>R.DLLLDPAWEK.Q</a:t>
              </a:r>
              <a:r>
                <a:rPr lang="cs-CZ" altLang="cs-CZ" b="0"/>
                <a:t> </a:t>
              </a:r>
              <a:endParaRPr lang="en-US" altLang="cs-CZ" b="0"/>
            </a:p>
            <a:p>
              <a:pPr eaLnBrk="1" hangingPunct="1"/>
              <a:r>
                <a:rPr lang="cs-CZ" altLang="cs-CZ" b="0">
                  <a:hlinkMouseOver r:id="rId4"/>
                </a:rPr>
                <a:t>219</a:t>
              </a:r>
              <a:r>
                <a:rPr lang="cs-CZ" altLang="cs-CZ" b="0"/>
                <a:t>  </a:t>
              </a:r>
              <a:r>
                <a:rPr lang="en-US" altLang="cs-CZ" b="0"/>
                <a:t>     </a:t>
              </a:r>
              <a:r>
                <a:rPr lang="cs-CZ" altLang="cs-CZ" b="0"/>
                <a:t>663.4  </a:t>
              </a:r>
              <a:r>
                <a:rPr lang="en-US" altLang="cs-CZ" b="0"/>
                <a:t>       </a:t>
              </a:r>
              <a:r>
                <a:rPr lang="cs-CZ" altLang="cs-CZ" b="0"/>
                <a:t>1324.8  </a:t>
              </a:r>
              <a:r>
                <a:rPr lang="en-US" altLang="cs-CZ" b="0"/>
                <a:t>   </a:t>
              </a:r>
              <a:r>
                <a:rPr lang="cs-CZ" altLang="cs-CZ" b="0"/>
                <a:t>1324.648  </a:t>
              </a:r>
              <a:r>
                <a:rPr lang="en-US" altLang="cs-CZ" b="0"/>
                <a:t> </a:t>
              </a:r>
              <a:r>
                <a:rPr lang="cs-CZ" altLang="cs-CZ" b="0"/>
                <a:t>0.20 </a:t>
              </a:r>
              <a:r>
                <a:rPr lang="en-US" altLang="cs-CZ" b="0"/>
                <a:t>   </a:t>
              </a:r>
              <a:r>
                <a:rPr lang="cs-CZ" altLang="cs-CZ" b="0"/>
                <a:t>1  </a:t>
              </a:r>
              <a:r>
                <a:rPr lang="en-US" altLang="cs-CZ" b="0"/>
                <a:t>     </a:t>
              </a:r>
              <a:r>
                <a:rPr lang="cs-CZ" altLang="cs-CZ" b="0"/>
                <a:t>15  </a:t>
              </a:r>
              <a:r>
                <a:rPr lang="en-US" altLang="cs-CZ" b="0"/>
                <a:t>     </a:t>
              </a:r>
              <a:r>
                <a:rPr lang="cs-CZ" altLang="cs-CZ" b="0"/>
                <a:t>16 </a:t>
              </a:r>
              <a:r>
                <a:rPr lang="en-US" altLang="cs-CZ" b="0"/>
                <a:t>        </a:t>
              </a:r>
              <a:r>
                <a:rPr lang="cs-CZ" altLang="cs-CZ" b="0"/>
                <a:t>7   </a:t>
              </a:r>
              <a:r>
                <a:rPr lang="en-US" altLang="cs-CZ" b="0"/>
                <a:t>  </a:t>
              </a:r>
              <a:r>
                <a:rPr lang="cs-CZ" altLang="cs-CZ" b="0"/>
                <a:t>R.RDQALTEEHAR.Q</a:t>
              </a:r>
              <a:endParaRPr lang="en-US" altLang="cs-CZ" b="0"/>
            </a:p>
            <a:p>
              <a:pPr eaLnBrk="1" hangingPunct="1"/>
              <a:r>
                <a:rPr lang="cs-CZ" altLang="cs-CZ" b="0">
                  <a:hlinkMouseOver r:id="rId5"/>
                </a:rPr>
                <a:t>241</a:t>
              </a:r>
              <a:r>
                <a:rPr lang="cs-CZ" altLang="cs-CZ" b="0"/>
                <a:t>  </a:t>
              </a:r>
              <a:r>
                <a:rPr lang="en-US" altLang="cs-CZ" b="0"/>
                <a:t>     </a:t>
              </a:r>
              <a:r>
                <a:rPr lang="cs-CZ" altLang="cs-CZ"/>
                <a:t>686.9  </a:t>
              </a:r>
              <a:r>
                <a:rPr lang="en-US" altLang="cs-CZ"/>
                <a:t>       </a:t>
              </a:r>
              <a:r>
                <a:rPr lang="cs-CZ" altLang="cs-CZ"/>
                <a:t>1371.8  </a:t>
              </a:r>
              <a:r>
                <a:rPr lang="en-US" altLang="cs-CZ"/>
                <a:t>   </a:t>
              </a:r>
              <a:r>
                <a:rPr lang="cs-CZ" altLang="cs-CZ"/>
                <a:t>1371.779  </a:t>
              </a:r>
              <a:r>
                <a:rPr lang="en-US" altLang="cs-CZ"/>
                <a:t> </a:t>
              </a:r>
              <a:r>
                <a:rPr lang="cs-CZ" altLang="cs-CZ"/>
                <a:t>0.11</a:t>
              </a:r>
              <a:r>
                <a:rPr lang="en-US" altLang="cs-CZ"/>
                <a:t>   </a:t>
              </a:r>
              <a:r>
                <a:rPr lang="cs-CZ" altLang="cs-CZ"/>
                <a:t> 0  </a:t>
              </a:r>
              <a:r>
                <a:rPr lang="en-US" altLang="cs-CZ"/>
                <a:t>     </a:t>
              </a:r>
              <a:r>
                <a:rPr lang="cs-CZ" altLang="cs-CZ"/>
                <a:t>72  </a:t>
              </a:r>
              <a:r>
                <a:rPr lang="en-US" altLang="cs-CZ"/>
                <a:t> </a:t>
              </a:r>
              <a:r>
                <a:rPr lang="cs-CZ" altLang="cs-CZ"/>
                <a:t>3.4e-005 </a:t>
              </a:r>
              <a:r>
                <a:rPr lang="en-US" altLang="cs-CZ"/>
                <a:t>  </a:t>
              </a:r>
              <a:r>
                <a:rPr lang="cs-CZ" altLang="cs-CZ"/>
                <a:t>1   </a:t>
              </a:r>
              <a:r>
                <a:rPr lang="en-US" altLang="cs-CZ"/>
                <a:t>  </a:t>
              </a:r>
              <a:r>
                <a:rPr lang="cs-CZ" altLang="cs-CZ"/>
                <a:t>K.LMLLLEVISGER.L</a:t>
              </a:r>
              <a:endParaRPr lang="en-US" altLang="cs-CZ"/>
            </a:p>
            <a:p>
              <a:pPr eaLnBrk="1" hangingPunct="1"/>
              <a:r>
                <a:rPr lang="cs-CZ" altLang="cs-CZ" b="0">
                  <a:hlinkMouseOver r:id="rId6"/>
                </a:rPr>
                <a:t>248</a:t>
              </a:r>
              <a:r>
                <a:rPr lang="cs-CZ" altLang="cs-CZ" b="0"/>
                <a:t>  </a:t>
              </a:r>
              <a:r>
                <a:rPr lang="en-US" altLang="cs-CZ" b="0"/>
                <a:t>     </a:t>
              </a:r>
              <a:r>
                <a:rPr lang="cs-CZ" altLang="cs-CZ"/>
                <a:t>693.9  </a:t>
              </a:r>
              <a:r>
                <a:rPr lang="en-US" altLang="cs-CZ"/>
                <a:t>       </a:t>
              </a:r>
              <a:r>
                <a:rPr lang="cs-CZ" altLang="cs-CZ"/>
                <a:t>1385.9  </a:t>
              </a:r>
              <a:r>
                <a:rPr lang="en-US" altLang="cs-CZ"/>
                <a:t>   </a:t>
              </a:r>
              <a:r>
                <a:rPr lang="cs-CZ" altLang="cs-CZ"/>
                <a:t>1385.766  </a:t>
              </a:r>
              <a:r>
                <a:rPr lang="en-US" altLang="cs-CZ"/>
                <a:t> </a:t>
              </a:r>
              <a:r>
                <a:rPr lang="cs-CZ" altLang="cs-CZ"/>
                <a:t>0.1</a:t>
              </a:r>
              <a:r>
                <a:rPr lang="en-US" altLang="cs-CZ"/>
                <a:t>4   </a:t>
              </a:r>
              <a:r>
                <a:rPr lang="cs-CZ" altLang="cs-CZ"/>
                <a:t> 0  </a:t>
              </a:r>
              <a:r>
                <a:rPr lang="en-US" altLang="cs-CZ"/>
                <a:t>     </a:t>
              </a:r>
              <a:r>
                <a:rPr lang="cs-CZ" altLang="cs-CZ"/>
                <a:t>87  </a:t>
              </a:r>
              <a:r>
                <a:rPr lang="en-US" altLang="cs-CZ"/>
                <a:t> </a:t>
              </a:r>
              <a:r>
                <a:rPr lang="cs-CZ" altLang="cs-CZ"/>
                <a:t>1.1e-006 </a:t>
              </a:r>
              <a:r>
                <a:rPr lang="en-US" altLang="cs-CZ"/>
                <a:t>  </a:t>
              </a:r>
              <a:r>
                <a:rPr lang="cs-CZ" altLang="cs-CZ"/>
                <a:t>1   </a:t>
              </a:r>
              <a:r>
                <a:rPr lang="en-US" altLang="cs-CZ"/>
                <a:t>  </a:t>
              </a:r>
              <a:r>
                <a:rPr lang="cs-CZ" altLang="cs-CZ"/>
                <a:t>R.VGWEQLLTTIAR.T</a:t>
              </a:r>
              <a:endParaRPr lang="en-US" altLang="cs-CZ"/>
            </a:p>
            <a:p>
              <a:pPr eaLnBrk="1" hangingPunct="1"/>
              <a:r>
                <a:rPr lang="cs-CZ" altLang="cs-CZ" b="0">
                  <a:solidFill>
                    <a:srgbClr val="FF0066"/>
                  </a:solidFill>
                  <a:hlinkMouseOver r:id="rId2"/>
                </a:rPr>
                <a:t>272</a:t>
              </a:r>
              <a:r>
                <a:rPr lang="cs-CZ" altLang="cs-CZ" b="0">
                  <a:solidFill>
                    <a:srgbClr val="FF0066"/>
                  </a:solidFill>
                </a:rPr>
                <a:t>  </a:t>
              </a:r>
              <a:r>
                <a:rPr lang="en-US" altLang="cs-CZ" b="0">
                  <a:solidFill>
                    <a:srgbClr val="FF0066"/>
                  </a:solidFill>
                </a:rPr>
                <a:t>     </a:t>
              </a:r>
              <a:r>
                <a:rPr lang="cs-CZ" altLang="cs-CZ">
                  <a:solidFill>
                    <a:srgbClr val="FF0066"/>
                  </a:solidFill>
                </a:rPr>
                <a:t>711.4  </a:t>
              </a:r>
              <a:r>
                <a:rPr lang="en-US" altLang="cs-CZ">
                  <a:solidFill>
                    <a:srgbClr val="FF0066"/>
                  </a:solidFill>
                </a:rPr>
                <a:t>       </a:t>
              </a:r>
              <a:r>
                <a:rPr lang="cs-CZ" altLang="cs-CZ">
                  <a:solidFill>
                    <a:srgbClr val="FF0066"/>
                  </a:solidFill>
                </a:rPr>
                <a:t>1420.7  </a:t>
              </a:r>
              <a:r>
                <a:rPr lang="en-US" altLang="cs-CZ">
                  <a:solidFill>
                    <a:srgbClr val="FF0066"/>
                  </a:solidFill>
                </a:rPr>
                <a:t>   </a:t>
              </a:r>
              <a:r>
                <a:rPr lang="cs-CZ" altLang="cs-CZ">
                  <a:solidFill>
                    <a:srgbClr val="FF0066"/>
                  </a:solidFill>
                </a:rPr>
                <a:t>1420.698  </a:t>
              </a:r>
              <a:r>
                <a:rPr lang="en-US" altLang="cs-CZ">
                  <a:solidFill>
                    <a:srgbClr val="FF0066"/>
                  </a:solidFill>
                </a:rPr>
                <a:t> </a:t>
              </a:r>
              <a:r>
                <a:rPr lang="cs-CZ" altLang="cs-CZ">
                  <a:solidFill>
                    <a:srgbClr val="FF0066"/>
                  </a:solidFill>
                </a:rPr>
                <a:t>0.</a:t>
              </a:r>
              <a:r>
                <a:rPr lang="en-US" altLang="cs-CZ">
                  <a:solidFill>
                    <a:srgbClr val="FF0066"/>
                  </a:solidFill>
                </a:rPr>
                <a:t>10</a:t>
              </a:r>
              <a:r>
                <a:rPr lang="cs-CZ" altLang="cs-CZ">
                  <a:solidFill>
                    <a:srgbClr val="FF0066"/>
                  </a:solidFill>
                </a:rPr>
                <a:t> </a:t>
              </a:r>
              <a:r>
                <a:rPr lang="en-US" altLang="cs-CZ">
                  <a:solidFill>
                    <a:srgbClr val="FF0066"/>
                  </a:solidFill>
                </a:rPr>
                <a:t>   </a:t>
              </a:r>
              <a:r>
                <a:rPr lang="cs-CZ" altLang="cs-CZ">
                  <a:solidFill>
                    <a:srgbClr val="FF0066"/>
                  </a:solidFill>
                </a:rPr>
                <a:t>0  </a:t>
              </a:r>
              <a:r>
                <a:rPr lang="en-US" altLang="cs-CZ">
                  <a:solidFill>
                    <a:srgbClr val="FF0066"/>
                  </a:solidFill>
                </a:rPr>
                <a:t>     </a:t>
              </a:r>
              <a:r>
                <a:rPr lang="cs-CZ" altLang="cs-CZ">
                  <a:solidFill>
                    <a:srgbClr val="FF0066"/>
                  </a:solidFill>
                </a:rPr>
                <a:t>60  </a:t>
              </a:r>
              <a:r>
                <a:rPr lang="en-US" altLang="cs-CZ">
                  <a:solidFill>
                    <a:srgbClr val="FF0066"/>
                  </a:solidFill>
                </a:rPr>
                <a:t>  </a:t>
              </a:r>
              <a:r>
                <a:rPr lang="cs-CZ" altLang="cs-CZ">
                  <a:solidFill>
                    <a:srgbClr val="FF0066"/>
                  </a:solidFill>
                </a:rPr>
                <a:t>0.00046 </a:t>
              </a:r>
              <a:r>
                <a:rPr lang="en-US" altLang="cs-CZ">
                  <a:solidFill>
                    <a:srgbClr val="FF0066"/>
                  </a:solidFill>
                </a:rPr>
                <a:t>  </a:t>
              </a:r>
              <a:r>
                <a:rPr lang="cs-CZ" altLang="cs-CZ">
                  <a:solidFill>
                    <a:srgbClr val="FF0066"/>
                  </a:solidFill>
                </a:rPr>
                <a:t>1  </a:t>
              </a:r>
              <a:r>
                <a:rPr lang="en-US" altLang="cs-CZ">
                  <a:solidFill>
                    <a:srgbClr val="FF0066"/>
                  </a:solidFill>
                </a:rPr>
                <a:t>  </a:t>
              </a:r>
              <a:r>
                <a:rPr lang="cs-CZ" altLang="cs-CZ">
                  <a:solidFill>
                    <a:srgbClr val="FF0066"/>
                  </a:solidFill>
                </a:rPr>
                <a:t> K.GYEEWLLNEIR.R</a:t>
              </a:r>
              <a:endParaRPr lang="en-US" altLang="cs-CZ">
                <a:solidFill>
                  <a:srgbClr val="FF0066"/>
                </a:solidFill>
              </a:endParaRPr>
            </a:p>
            <a:p>
              <a:pPr eaLnBrk="1" hangingPunct="1"/>
              <a:r>
                <a:rPr lang="cs-CZ" altLang="cs-CZ" b="0">
                  <a:hlinkMouseOver r:id="rId7"/>
                </a:rPr>
                <a:t>274</a:t>
              </a:r>
              <a:r>
                <a:rPr lang="cs-CZ" altLang="cs-CZ" b="0"/>
                <a:t>  </a:t>
              </a:r>
              <a:r>
                <a:rPr lang="en-US" altLang="cs-CZ" b="0"/>
                <a:t>     </a:t>
              </a:r>
              <a:r>
                <a:rPr lang="cs-CZ" altLang="cs-CZ"/>
                <a:t>715.4  </a:t>
              </a:r>
              <a:r>
                <a:rPr lang="en-US" altLang="cs-CZ"/>
                <a:t>       </a:t>
              </a:r>
              <a:r>
                <a:rPr lang="cs-CZ" altLang="cs-CZ"/>
                <a:t>1428.8  </a:t>
              </a:r>
              <a:r>
                <a:rPr lang="en-US" altLang="cs-CZ"/>
                <a:t>   </a:t>
              </a:r>
              <a:r>
                <a:rPr lang="cs-CZ" altLang="cs-CZ"/>
                <a:t>1428.757  </a:t>
              </a:r>
              <a:r>
                <a:rPr lang="en-US" altLang="cs-CZ"/>
                <a:t> </a:t>
              </a:r>
              <a:r>
                <a:rPr lang="cs-CZ" altLang="cs-CZ"/>
                <a:t>0.05 </a:t>
              </a:r>
              <a:r>
                <a:rPr lang="en-US" altLang="cs-CZ"/>
                <a:t>   </a:t>
              </a:r>
              <a:r>
                <a:rPr lang="cs-CZ" altLang="cs-CZ"/>
                <a:t>0  </a:t>
              </a:r>
              <a:r>
                <a:rPr lang="en-US" altLang="cs-CZ"/>
                <a:t>     </a:t>
              </a:r>
              <a:r>
                <a:rPr lang="cs-CZ" altLang="cs-CZ"/>
                <a:t>79  </a:t>
              </a:r>
              <a:r>
                <a:rPr lang="en-US" altLang="cs-CZ"/>
                <a:t> </a:t>
              </a:r>
              <a:r>
                <a:rPr lang="cs-CZ" altLang="cs-CZ"/>
                <a:t>5.3e-006 </a:t>
              </a:r>
              <a:r>
                <a:rPr lang="en-US" altLang="cs-CZ"/>
                <a:t>  </a:t>
              </a:r>
              <a:r>
                <a:rPr lang="cs-CZ" altLang="cs-CZ"/>
                <a:t>1   </a:t>
              </a:r>
              <a:r>
                <a:rPr lang="en-US" altLang="cs-CZ"/>
                <a:t>  </a:t>
              </a:r>
              <a:r>
                <a:rPr lang="cs-CZ" altLang="cs-CZ"/>
                <a:t>R.TINEVENQILTR.D</a:t>
              </a:r>
              <a:endParaRPr lang="en-US" altLang="cs-CZ"/>
            </a:p>
            <a:p>
              <a:pPr eaLnBrk="1" hangingPunct="1"/>
              <a:r>
                <a:rPr lang="cs-CZ" altLang="cs-CZ" b="0">
                  <a:hlinkMouseOver r:id="rId8"/>
                </a:rPr>
                <a:t>334</a:t>
              </a:r>
              <a:r>
                <a:rPr lang="cs-CZ" altLang="cs-CZ" b="0"/>
                <a:t>  </a:t>
              </a:r>
              <a:r>
                <a:rPr lang="en-US" altLang="cs-CZ" b="0"/>
                <a:t>     </a:t>
              </a:r>
              <a:r>
                <a:rPr lang="cs-CZ" altLang="cs-CZ"/>
                <a:t>780.4  </a:t>
              </a:r>
              <a:r>
                <a:rPr lang="en-US" altLang="cs-CZ"/>
                <a:t>       </a:t>
              </a:r>
              <a:r>
                <a:rPr lang="cs-CZ" altLang="cs-CZ"/>
                <a:t>2338.3  </a:t>
              </a:r>
              <a:r>
                <a:rPr lang="en-US" altLang="cs-CZ"/>
                <a:t>   </a:t>
              </a:r>
              <a:r>
                <a:rPr lang="cs-CZ" altLang="cs-CZ"/>
                <a:t>2338.180  </a:t>
              </a:r>
              <a:r>
                <a:rPr lang="en-US" altLang="cs-CZ"/>
                <a:t> </a:t>
              </a:r>
              <a:r>
                <a:rPr lang="cs-CZ" altLang="cs-CZ"/>
                <a:t>0.16 </a:t>
              </a:r>
              <a:r>
                <a:rPr lang="en-US" altLang="cs-CZ"/>
                <a:t>   </a:t>
              </a:r>
              <a:r>
                <a:rPr lang="cs-CZ" altLang="cs-CZ"/>
                <a:t>0  </a:t>
              </a:r>
              <a:r>
                <a:rPr lang="en-US" altLang="cs-CZ"/>
                <a:t>     </a:t>
              </a:r>
              <a:r>
                <a:rPr lang="cs-CZ" altLang="cs-CZ"/>
                <a:t>66  </a:t>
              </a:r>
              <a:r>
                <a:rPr lang="en-US" altLang="cs-CZ"/>
                <a:t>   </a:t>
              </a:r>
              <a:r>
                <a:rPr lang="cs-CZ" altLang="cs-CZ"/>
                <a:t>0.0001 </a:t>
              </a:r>
              <a:r>
                <a:rPr lang="en-US" altLang="cs-CZ"/>
                <a:t>   </a:t>
              </a:r>
              <a:r>
                <a:rPr lang="cs-CZ" altLang="cs-CZ"/>
                <a:t>1   </a:t>
              </a:r>
              <a:r>
                <a:rPr lang="en-US" altLang="cs-CZ"/>
                <a:t>  </a:t>
              </a:r>
              <a:r>
                <a:rPr lang="cs-CZ" altLang="cs-CZ"/>
                <a:t>K.IDQLEGDHQLIQEALIFDNK.H</a:t>
              </a:r>
            </a:p>
          </p:txBody>
        </p:sp>
        <p:sp>
          <p:nvSpPr>
            <p:cNvPr id="46095" name="Text Box 5"/>
            <p:cNvSpPr txBox="1">
              <a:spLocks noChangeArrowheads="1"/>
            </p:cNvSpPr>
            <p:nvPr/>
          </p:nvSpPr>
          <p:spPr bwMode="auto">
            <a:xfrm>
              <a:off x="295" y="2216"/>
              <a:ext cx="4895"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en-US" altLang="cs-CZ" sz="1400">
                  <a:solidFill>
                    <a:srgbClr val="0033CC"/>
                  </a:solidFill>
                  <a:latin typeface="Times New Roman" panose="02020603050405020304" pitchFamily="18" charset="0"/>
                </a:rPr>
                <a:t>NCBInr</a:t>
              </a:r>
              <a:r>
                <a:rPr lang="en-US" altLang="cs-CZ" sz="1400" b="0">
                  <a:solidFill>
                    <a:srgbClr val="0033CC"/>
                  </a:solidFill>
                  <a:latin typeface="Times New Roman" panose="02020603050405020304" pitchFamily="18" charset="0"/>
                </a:rPr>
                <a:t>, taxonomy: Homo Sapiens</a:t>
              </a:r>
              <a:r>
                <a:rPr lang="en-US" altLang="cs-CZ" sz="1400" b="0">
                  <a:latin typeface="Times New Roman" panose="02020603050405020304" pitchFamily="18" charset="0"/>
                </a:rPr>
                <a:t>	</a:t>
              </a:r>
              <a:r>
                <a:rPr lang="cs-CZ" altLang="cs-CZ" sz="1400" b="0">
                  <a:latin typeface="Times New Roman" panose="02020603050405020304" pitchFamily="18" charset="0"/>
                </a:rPr>
                <a:t>Individual ions scores &gt; </a:t>
              </a:r>
              <a:r>
                <a:rPr lang="cs-CZ" altLang="cs-CZ" sz="1400">
                  <a:latin typeface="Times New Roman" panose="02020603050405020304" pitchFamily="18" charset="0"/>
                </a:rPr>
                <a:t>39</a:t>
              </a:r>
              <a:r>
                <a:rPr lang="cs-CZ" altLang="cs-CZ" sz="1400" b="0">
                  <a:latin typeface="Times New Roman" panose="02020603050405020304" pitchFamily="18" charset="0"/>
                </a:rPr>
                <a:t> indicate identity or extensive homology </a:t>
              </a:r>
            </a:p>
          </p:txBody>
        </p:sp>
        <p:sp>
          <p:nvSpPr>
            <p:cNvPr id="46096" name="Rectangle 99"/>
            <p:cNvSpPr>
              <a:spLocks noChangeArrowheads="1"/>
            </p:cNvSpPr>
            <p:nvPr/>
          </p:nvSpPr>
          <p:spPr bwMode="auto">
            <a:xfrm>
              <a:off x="249" y="2160"/>
              <a:ext cx="5262" cy="1814"/>
            </a:xfrm>
            <a:prstGeom prst="rect">
              <a:avLst/>
            </a:prstGeom>
            <a:noFill/>
            <a:ln w="381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endParaRPr lang="cs-CZ" altLang="cs-CZ"/>
            </a:p>
          </p:txBody>
        </p:sp>
      </p:grpSp>
      <p:sp>
        <p:nvSpPr>
          <p:cNvPr id="46085" name="Text Box 103"/>
          <p:cNvSpPr txBox="1">
            <a:spLocks noChangeArrowheads="1"/>
          </p:cNvSpPr>
          <p:nvPr/>
        </p:nvSpPr>
        <p:spPr bwMode="auto">
          <a:xfrm>
            <a:off x="303213" y="496888"/>
            <a:ext cx="18415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endParaRPr lang="cs-CZ" altLang="cs-CZ" b="0"/>
          </a:p>
        </p:txBody>
      </p:sp>
      <p:sp>
        <p:nvSpPr>
          <p:cNvPr id="46086" name="Text Box 105"/>
          <p:cNvSpPr txBox="1">
            <a:spLocks noChangeArrowheads="1"/>
          </p:cNvSpPr>
          <p:nvPr/>
        </p:nvSpPr>
        <p:spPr bwMode="auto">
          <a:xfrm>
            <a:off x="539750" y="527050"/>
            <a:ext cx="2969083"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cs-CZ" altLang="cs-CZ" sz="1400"/>
              <a:t>Probability is mathematics only</a:t>
            </a:r>
          </a:p>
        </p:txBody>
      </p:sp>
      <p:sp>
        <p:nvSpPr>
          <p:cNvPr id="170090" name="Oval 106"/>
          <p:cNvSpPr>
            <a:spLocks noChangeArrowheads="1"/>
          </p:cNvSpPr>
          <p:nvPr/>
        </p:nvSpPr>
        <p:spPr bwMode="auto">
          <a:xfrm>
            <a:off x="1073150" y="2746375"/>
            <a:ext cx="719138" cy="360363"/>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endParaRPr lang="cs-CZ" altLang="cs-CZ"/>
          </a:p>
        </p:txBody>
      </p:sp>
      <p:sp>
        <p:nvSpPr>
          <p:cNvPr id="170091" name="Oval 107"/>
          <p:cNvSpPr>
            <a:spLocks noChangeArrowheads="1"/>
          </p:cNvSpPr>
          <p:nvPr/>
        </p:nvSpPr>
        <p:spPr bwMode="auto">
          <a:xfrm>
            <a:off x="1116013" y="5392738"/>
            <a:ext cx="719137" cy="360362"/>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algn="ctr" eaLnBrk="1" hangingPunct="1"/>
            <a:r>
              <a:rPr lang="cs-CZ" altLang="cs-CZ" b="0"/>
              <a:t>  </a:t>
            </a:r>
          </a:p>
        </p:txBody>
      </p:sp>
      <p:sp>
        <p:nvSpPr>
          <p:cNvPr id="170092" name="Oval 108"/>
          <p:cNvSpPr>
            <a:spLocks noChangeArrowheads="1"/>
          </p:cNvSpPr>
          <p:nvPr/>
        </p:nvSpPr>
        <p:spPr bwMode="auto">
          <a:xfrm>
            <a:off x="5502275" y="2743200"/>
            <a:ext cx="1728788" cy="360363"/>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endParaRPr lang="cs-CZ" altLang="cs-CZ"/>
          </a:p>
        </p:txBody>
      </p:sp>
      <p:sp>
        <p:nvSpPr>
          <p:cNvPr id="170093" name="Oval 109"/>
          <p:cNvSpPr>
            <a:spLocks noChangeArrowheads="1"/>
          </p:cNvSpPr>
          <p:nvPr/>
        </p:nvSpPr>
        <p:spPr bwMode="auto">
          <a:xfrm>
            <a:off x="5537200" y="5407025"/>
            <a:ext cx="1728788" cy="360363"/>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algn="ctr" eaLnBrk="1" hangingPunct="1"/>
            <a:r>
              <a:rPr lang="cs-CZ" altLang="cs-CZ" b="0"/>
              <a:t> </a:t>
            </a:r>
          </a:p>
        </p:txBody>
      </p:sp>
      <p:sp>
        <p:nvSpPr>
          <p:cNvPr id="170094" name="Oval 110"/>
          <p:cNvSpPr>
            <a:spLocks noChangeArrowheads="1"/>
          </p:cNvSpPr>
          <p:nvPr/>
        </p:nvSpPr>
        <p:spPr bwMode="auto">
          <a:xfrm>
            <a:off x="4256088" y="2743200"/>
            <a:ext cx="361950" cy="360363"/>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endParaRPr lang="cs-CZ" altLang="cs-CZ"/>
          </a:p>
        </p:txBody>
      </p:sp>
      <p:sp>
        <p:nvSpPr>
          <p:cNvPr id="170095" name="Oval 111"/>
          <p:cNvSpPr>
            <a:spLocks noChangeArrowheads="1"/>
          </p:cNvSpPr>
          <p:nvPr/>
        </p:nvSpPr>
        <p:spPr bwMode="auto">
          <a:xfrm>
            <a:off x="4252913" y="5402263"/>
            <a:ext cx="361950" cy="360362"/>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endParaRPr lang="cs-CZ" altLang="cs-CZ"/>
          </a:p>
        </p:txBody>
      </p:sp>
      <p:sp>
        <p:nvSpPr>
          <p:cNvPr id="46093" name="Text Box 112"/>
          <p:cNvSpPr txBox="1">
            <a:spLocks noChangeArrowheads="1"/>
          </p:cNvSpPr>
          <p:nvPr/>
        </p:nvSpPr>
        <p:spPr bwMode="auto">
          <a:xfrm>
            <a:off x="7907338" y="188913"/>
            <a:ext cx="8763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en-US" altLang="cs-CZ" sz="2000">
                <a:latin typeface="Times New Roman" panose="02020603050405020304" pitchFamily="18" charset="0"/>
              </a:rPr>
              <a:t>C7250</a:t>
            </a:r>
            <a:endParaRPr lang="cs-CZ" altLang="cs-CZ" sz="2000">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7008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6" fill="hold" grpId="0" nodeType="clickEffect">
                                  <p:stCondLst>
                                    <p:cond delay="0"/>
                                  </p:stCondLst>
                                  <p:childTnLst>
                                    <p:set>
                                      <p:cBhvr>
                                        <p:cTn id="10" dur="1" fill="hold">
                                          <p:stCondLst>
                                            <p:cond delay="0"/>
                                          </p:stCondLst>
                                        </p:cTn>
                                        <p:tgtEl>
                                          <p:spTgt spid="170090"/>
                                        </p:tgtEl>
                                        <p:attrNameLst>
                                          <p:attrName>style.visibility</p:attrName>
                                        </p:attrNameLst>
                                      </p:cBhvr>
                                      <p:to>
                                        <p:strVal val="visible"/>
                                      </p:to>
                                    </p:set>
                                    <p:anim calcmode="lin" valueType="num">
                                      <p:cBhvr additive="base">
                                        <p:cTn id="11" dur="500" fill="hold"/>
                                        <p:tgtEl>
                                          <p:spTgt spid="170090"/>
                                        </p:tgtEl>
                                        <p:attrNameLst>
                                          <p:attrName>ppt_x</p:attrName>
                                        </p:attrNameLst>
                                      </p:cBhvr>
                                      <p:tavLst>
                                        <p:tav tm="0">
                                          <p:val>
                                            <p:strVal val="1+#ppt_w/2"/>
                                          </p:val>
                                        </p:tav>
                                        <p:tav tm="100000">
                                          <p:val>
                                            <p:strVal val="#ppt_x"/>
                                          </p:val>
                                        </p:tav>
                                      </p:tavLst>
                                    </p:anim>
                                    <p:anim calcmode="lin" valueType="num">
                                      <p:cBhvr additive="base">
                                        <p:cTn id="12" dur="500" fill="hold"/>
                                        <p:tgtEl>
                                          <p:spTgt spid="170090"/>
                                        </p:tgtEl>
                                        <p:attrNameLst>
                                          <p:attrName>ppt_y</p:attrName>
                                        </p:attrNameLst>
                                      </p:cBhvr>
                                      <p:tavLst>
                                        <p:tav tm="0">
                                          <p:val>
                                            <p:strVal val="1+#ppt_h/2"/>
                                          </p:val>
                                        </p:tav>
                                        <p:tav tm="100000">
                                          <p:val>
                                            <p:strVal val="#ppt_y"/>
                                          </p:val>
                                        </p:tav>
                                      </p:tavLst>
                                    </p:anim>
                                  </p:childTnLst>
                                </p:cTn>
                              </p:par>
                            </p:childTnLst>
                          </p:cTn>
                        </p:par>
                        <p:par>
                          <p:cTn id="13" fill="hold" nodeType="afterGroup">
                            <p:stCondLst>
                              <p:cond delay="500"/>
                            </p:stCondLst>
                            <p:childTnLst>
                              <p:par>
                                <p:cTn id="14" presetID="2" presetClass="entr" presetSubtype="3" fill="hold" grpId="0" nodeType="afterEffect">
                                  <p:stCondLst>
                                    <p:cond delay="0"/>
                                  </p:stCondLst>
                                  <p:childTnLst>
                                    <p:set>
                                      <p:cBhvr>
                                        <p:cTn id="15" dur="1" fill="hold">
                                          <p:stCondLst>
                                            <p:cond delay="0"/>
                                          </p:stCondLst>
                                        </p:cTn>
                                        <p:tgtEl>
                                          <p:spTgt spid="170091"/>
                                        </p:tgtEl>
                                        <p:attrNameLst>
                                          <p:attrName>style.visibility</p:attrName>
                                        </p:attrNameLst>
                                      </p:cBhvr>
                                      <p:to>
                                        <p:strVal val="visible"/>
                                      </p:to>
                                    </p:set>
                                    <p:anim calcmode="lin" valueType="num">
                                      <p:cBhvr additive="base">
                                        <p:cTn id="16" dur="500" fill="hold"/>
                                        <p:tgtEl>
                                          <p:spTgt spid="170091"/>
                                        </p:tgtEl>
                                        <p:attrNameLst>
                                          <p:attrName>ppt_x</p:attrName>
                                        </p:attrNameLst>
                                      </p:cBhvr>
                                      <p:tavLst>
                                        <p:tav tm="0">
                                          <p:val>
                                            <p:strVal val="1+#ppt_w/2"/>
                                          </p:val>
                                        </p:tav>
                                        <p:tav tm="100000">
                                          <p:val>
                                            <p:strVal val="#ppt_x"/>
                                          </p:val>
                                        </p:tav>
                                      </p:tavLst>
                                    </p:anim>
                                    <p:anim calcmode="lin" valueType="num">
                                      <p:cBhvr additive="base">
                                        <p:cTn id="17" dur="500" fill="hold"/>
                                        <p:tgtEl>
                                          <p:spTgt spid="170091"/>
                                        </p:tgtEl>
                                        <p:attrNameLst>
                                          <p:attrName>ppt_y</p:attrName>
                                        </p:attrNameLst>
                                      </p:cBhvr>
                                      <p:tavLst>
                                        <p:tav tm="0">
                                          <p:val>
                                            <p:strVal val="0-#ppt_h/2"/>
                                          </p:val>
                                        </p:tav>
                                        <p:tav tm="100000">
                                          <p:val>
                                            <p:strVal val="#ppt_y"/>
                                          </p:val>
                                        </p:tav>
                                      </p:tavLst>
                                    </p:anim>
                                  </p:childTnLst>
                                </p:cTn>
                              </p:par>
                            </p:childTnLst>
                          </p:cTn>
                        </p:par>
                        <p:par>
                          <p:cTn id="18" fill="hold" nodeType="afterGroup">
                            <p:stCondLst>
                              <p:cond delay="1000"/>
                            </p:stCondLst>
                            <p:childTnLst>
                              <p:par>
                                <p:cTn id="19" presetID="2" presetClass="entr" presetSubtype="12" fill="hold" grpId="0" nodeType="afterEffect">
                                  <p:stCondLst>
                                    <p:cond delay="0"/>
                                  </p:stCondLst>
                                  <p:childTnLst>
                                    <p:set>
                                      <p:cBhvr>
                                        <p:cTn id="20" dur="1" fill="hold">
                                          <p:stCondLst>
                                            <p:cond delay="0"/>
                                          </p:stCondLst>
                                        </p:cTn>
                                        <p:tgtEl>
                                          <p:spTgt spid="170092"/>
                                        </p:tgtEl>
                                        <p:attrNameLst>
                                          <p:attrName>style.visibility</p:attrName>
                                        </p:attrNameLst>
                                      </p:cBhvr>
                                      <p:to>
                                        <p:strVal val="visible"/>
                                      </p:to>
                                    </p:set>
                                    <p:anim calcmode="lin" valueType="num">
                                      <p:cBhvr additive="base">
                                        <p:cTn id="21" dur="500" fill="hold"/>
                                        <p:tgtEl>
                                          <p:spTgt spid="170092"/>
                                        </p:tgtEl>
                                        <p:attrNameLst>
                                          <p:attrName>ppt_x</p:attrName>
                                        </p:attrNameLst>
                                      </p:cBhvr>
                                      <p:tavLst>
                                        <p:tav tm="0">
                                          <p:val>
                                            <p:strVal val="0-#ppt_w/2"/>
                                          </p:val>
                                        </p:tav>
                                        <p:tav tm="100000">
                                          <p:val>
                                            <p:strVal val="#ppt_x"/>
                                          </p:val>
                                        </p:tav>
                                      </p:tavLst>
                                    </p:anim>
                                    <p:anim calcmode="lin" valueType="num">
                                      <p:cBhvr additive="base">
                                        <p:cTn id="22" dur="500" fill="hold"/>
                                        <p:tgtEl>
                                          <p:spTgt spid="170092"/>
                                        </p:tgtEl>
                                        <p:attrNameLst>
                                          <p:attrName>ppt_y</p:attrName>
                                        </p:attrNameLst>
                                      </p:cBhvr>
                                      <p:tavLst>
                                        <p:tav tm="0">
                                          <p:val>
                                            <p:strVal val="1+#ppt_h/2"/>
                                          </p:val>
                                        </p:tav>
                                        <p:tav tm="100000">
                                          <p:val>
                                            <p:strVal val="#ppt_y"/>
                                          </p:val>
                                        </p:tav>
                                      </p:tavLst>
                                    </p:anim>
                                  </p:childTnLst>
                                </p:cTn>
                              </p:par>
                            </p:childTnLst>
                          </p:cTn>
                        </p:par>
                        <p:par>
                          <p:cTn id="23" fill="hold" nodeType="afterGroup">
                            <p:stCondLst>
                              <p:cond delay="1500"/>
                            </p:stCondLst>
                            <p:childTnLst>
                              <p:par>
                                <p:cTn id="24" presetID="2" presetClass="entr" presetSubtype="9" fill="hold" grpId="0" nodeType="afterEffect">
                                  <p:stCondLst>
                                    <p:cond delay="0"/>
                                  </p:stCondLst>
                                  <p:childTnLst>
                                    <p:set>
                                      <p:cBhvr>
                                        <p:cTn id="25" dur="1" fill="hold">
                                          <p:stCondLst>
                                            <p:cond delay="0"/>
                                          </p:stCondLst>
                                        </p:cTn>
                                        <p:tgtEl>
                                          <p:spTgt spid="170093"/>
                                        </p:tgtEl>
                                        <p:attrNameLst>
                                          <p:attrName>style.visibility</p:attrName>
                                        </p:attrNameLst>
                                      </p:cBhvr>
                                      <p:to>
                                        <p:strVal val="visible"/>
                                      </p:to>
                                    </p:set>
                                    <p:anim calcmode="lin" valueType="num">
                                      <p:cBhvr additive="base">
                                        <p:cTn id="26" dur="500" fill="hold"/>
                                        <p:tgtEl>
                                          <p:spTgt spid="170093"/>
                                        </p:tgtEl>
                                        <p:attrNameLst>
                                          <p:attrName>ppt_x</p:attrName>
                                        </p:attrNameLst>
                                      </p:cBhvr>
                                      <p:tavLst>
                                        <p:tav tm="0">
                                          <p:val>
                                            <p:strVal val="0-#ppt_w/2"/>
                                          </p:val>
                                        </p:tav>
                                        <p:tav tm="100000">
                                          <p:val>
                                            <p:strVal val="#ppt_x"/>
                                          </p:val>
                                        </p:tav>
                                      </p:tavLst>
                                    </p:anim>
                                    <p:anim calcmode="lin" valueType="num">
                                      <p:cBhvr additive="base">
                                        <p:cTn id="27" dur="500" fill="hold"/>
                                        <p:tgtEl>
                                          <p:spTgt spid="170093"/>
                                        </p:tgtEl>
                                        <p:attrNameLst>
                                          <p:attrName>ppt_y</p:attrName>
                                        </p:attrNameLst>
                                      </p:cBhvr>
                                      <p:tavLst>
                                        <p:tav tm="0">
                                          <p:val>
                                            <p:strVal val="0-#ppt_h/2"/>
                                          </p:val>
                                        </p:tav>
                                        <p:tav tm="100000">
                                          <p:val>
                                            <p:strVal val="#ppt_y"/>
                                          </p:val>
                                        </p:tav>
                                      </p:tavLst>
                                    </p:anim>
                                  </p:childTnLst>
                                </p:cTn>
                              </p:par>
                            </p:childTnLst>
                          </p:cTn>
                        </p:par>
                        <p:par>
                          <p:cTn id="28" fill="hold" nodeType="afterGroup">
                            <p:stCondLst>
                              <p:cond delay="2000"/>
                            </p:stCondLst>
                            <p:childTnLst>
                              <p:par>
                                <p:cTn id="29" presetID="2" presetClass="entr" presetSubtype="4" fill="hold" grpId="0" nodeType="afterEffect">
                                  <p:stCondLst>
                                    <p:cond delay="0"/>
                                  </p:stCondLst>
                                  <p:childTnLst>
                                    <p:set>
                                      <p:cBhvr>
                                        <p:cTn id="30" dur="1" fill="hold">
                                          <p:stCondLst>
                                            <p:cond delay="0"/>
                                          </p:stCondLst>
                                        </p:cTn>
                                        <p:tgtEl>
                                          <p:spTgt spid="170094"/>
                                        </p:tgtEl>
                                        <p:attrNameLst>
                                          <p:attrName>style.visibility</p:attrName>
                                        </p:attrNameLst>
                                      </p:cBhvr>
                                      <p:to>
                                        <p:strVal val="visible"/>
                                      </p:to>
                                    </p:set>
                                    <p:anim calcmode="lin" valueType="num">
                                      <p:cBhvr additive="base">
                                        <p:cTn id="31" dur="500" fill="hold"/>
                                        <p:tgtEl>
                                          <p:spTgt spid="170094"/>
                                        </p:tgtEl>
                                        <p:attrNameLst>
                                          <p:attrName>ppt_x</p:attrName>
                                        </p:attrNameLst>
                                      </p:cBhvr>
                                      <p:tavLst>
                                        <p:tav tm="0">
                                          <p:val>
                                            <p:strVal val="#ppt_x"/>
                                          </p:val>
                                        </p:tav>
                                        <p:tav tm="100000">
                                          <p:val>
                                            <p:strVal val="#ppt_x"/>
                                          </p:val>
                                        </p:tav>
                                      </p:tavLst>
                                    </p:anim>
                                    <p:anim calcmode="lin" valueType="num">
                                      <p:cBhvr additive="base">
                                        <p:cTn id="32" dur="500" fill="hold"/>
                                        <p:tgtEl>
                                          <p:spTgt spid="170094"/>
                                        </p:tgtEl>
                                        <p:attrNameLst>
                                          <p:attrName>ppt_y</p:attrName>
                                        </p:attrNameLst>
                                      </p:cBhvr>
                                      <p:tavLst>
                                        <p:tav tm="0">
                                          <p:val>
                                            <p:strVal val="1+#ppt_h/2"/>
                                          </p:val>
                                        </p:tav>
                                        <p:tav tm="100000">
                                          <p:val>
                                            <p:strVal val="#ppt_y"/>
                                          </p:val>
                                        </p:tav>
                                      </p:tavLst>
                                    </p:anim>
                                  </p:childTnLst>
                                </p:cTn>
                              </p:par>
                            </p:childTnLst>
                          </p:cTn>
                        </p:par>
                        <p:par>
                          <p:cTn id="33" fill="hold" nodeType="afterGroup">
                            <p:stCondLst>
                              <p:cond delay="2500"/>
                            </p:stCondLst>
                            <p:childTnLst>
                              <p:par>
                                <p:cTn id="34" presetID="2" presetClass="entr" presetSubtype="1" fill="hold" grpId="0" nodeType="afterEffect">
                                  <p:stCondLst>
                                    <p:cond delay="0"/>
                                  </p:stCondLst>
                                  <p:childTnLst>
                                    <p:set>
                                      <p:cBhvr>
                                        <p:cTn id="35" dur="1" fill="hold">
                                          <p:stCondLst>
                                            <p:cond delay="0"/>
                                          </p:stCondLst>
                                        </p:cTn>
                                        <p:tgtEl>
                                          <p:spTgt spid="170095"/>
                                        </p:tgtEl>
                                        <p:attrNameLst>
                                          <p:attrName>style.visibility</p:attrName>
                                        </p:attrNameLst>
                                      </p:cBhvr>
                                      <p:to>
                                        <p:strVal val="visible"/>
                                      </p:to>
                                    </p:set>
                                    <p:anim calcmode="lin" valueType="num">
                                      <p:cBhvr additive="base">
                                        <p:cTn id="36" dur="500" fill="hold"/>
                                        <p:tgtEl>
                                          <p:spTgt spid="170095"/>
                                        </p:tgtEl>
                                        <p:attrNameLst>
                                          <p:attrName>ppt_x</p:attrName>
                                        </p:attrNameLst>
                                      </p:cBhvr>
                                      <p:tavLst>
                                        <p:tav tm="0">
                                          <p:val>
                                            <p:strVal val="#ppt_x"/>
                                          </p:val>
                                        </p:tav>
                                        <p:tav tm="100000">
                                          <p:val>
                                            <p:strVal val="#ppt_x"/>
                                          </p:val>
                                        </p:tav>
                                      </p:tavLst>
                                    </p:anim>
                                    <p:anim calcmode="lin" valueType="num">
                                      <p:cBhvr additive="base">
                                        <p:cTn id="37" dur="500" fill="hold"/>
                                        <p:tgtEl>
                                          <p:spTgt spid="17009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0090" grpId="0" animBg="1"/>
      <p:bldP spid="170091" grpId="0" animBg="1"/>
      <p:bldP spid="170092" grpId="0" animBg="1"/>
      <p:bldP spid="170093" grpId="0" animBg="1"/>
      <p:bldP spid="170094" grpId="0" animBg="1"/>
      <p:bldP spid="170095"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4330" name="Group 3322"/>
          <p:cNvGraphicFramePr>
            <a:graphicFrameLocks noGrp="1"/>
          </p:cNvGraphicFramePr>
          <p:nvPr/>
        </p:nvGraphicFramePr>
        <p:xfrm>
          <a:off x="5149850" y="1773238"/>
          <a:ext cx="2951163" cy="3324226"/>
        </p:xfrm>
        <a:graphic>
          <a:graphicData uri="http://schemas.openxmlformats.org/drawingml/2006/table">
            <a:tbl>
              <a:tblPr/>
              <a:tblGrid>
                <a:gridCol w="376238">
                  <a:extLst>
                    <a:ext uri="{9D8B030D-6E8A-4147-A177-3AD203B41FA5}">
                      <a16:colId xmlns:a16="http://schemas.microsoft.com/office/drawing/2014/main" val="20000"/>
                    </a:ext>
                  </a:extLst>
                </a:gridCol>
                <a:gridCol w="844550">
                  <a:extLst>
                    <a:ext uri="{9D8B030D-6E8A-4147-A177-3AD203B41FA5}">
                      <a16:colId xmlns:a16="http://schemas.microsoft.com/office/drawing/2014/main" val="20001"/>
                    </a:ext>
                  </a:extLst>
                </a:gridCol>
                <a:gridCol w="506412">
                  <a:extLst>
                    <a:ext uri="{9D8B030D-6E8A-4147-A177-3AD203B41FA5}">
                      <a16:colId xmlns:a16="http://schemas.microsoft.com/office/drawing/2014/main" val="20002"/>
                    </a:ext>
                  </a:extLst>
                </a:gridCol>
                <a:gridCol w="865188">
                  <a:extLst>
                    <a:ext uri="{9D8B030D-6E8A-4147-A177-3AD203B41FA5}">
                      <a16:colId xmlns:a16="http://schemas.microsoft.com/office/drawing/2014/main" val="20003"/>
                    </a:ext>
                  </a:extLst>
                </a:gridCol>
                <a:gridCol w="358775">
                  <a:extLst>
                    <a:ext uri="{9D8B030D-6E8A-4147-A177-3AD203B41FA5}">
                      <a16:colId xmlns:a16="http://schemas.microsoft.com/office/drawing/2014/main" val="20004"/>
                    </a:ext>
                  </a:extLst>
                </a:gridCol>
              </a:tblGrid>
              <a:tr h="274320">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2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a:t>
                      </a:r>
                      <a:endParaRPr kumimoji="0" lang="cs-CZ" altLang="cs-CZ" sz="1200" b="0" i="0" u="none" strike="noStrike" cap="none" normalizeH="0" baseline="0">
                        <a:ln>
                          <a:noFill/>
                        </a:ln>
                        <a:solidFill>
                          <a:schemeClr val="tx1"/>
                        </a:solidFill>
                        <a:effectLst/>
                        <a:latin typeface="Times New Roman" panose="02020603050405020304" pitchFamily="18"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CCCCCC"/>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2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b</a:t>
                      </a:r>
                      <a:endParaRPr kumimoji="0" lang="cs-CZ" altLang="cs-CZ" sz="1200" b="0" i="0" u="none" strike="noStrike" cap="none" normalizeH="0" baseline="0">
                        <a:ln>
                          <a:noFill/>
                        </a:ln>
                        <a:solidFill>
                          <a:schemeClr val="tx1"/>
                        </a:solidFill>
                        <a:effectLst/>
                        <a:latin typeface="Times New Roman" panose="02020603050405020304" pitchFamily="18"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CCCCCC"/>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2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Seq.</a:t>
                      </a:r>
                      <a:endParaRPr kumimoji="0" lang="cs-CZ" altLang="cs-CZ" sz="1200" b="0" i="0" u="none" strike="noStrike" cap="none" normalizeH="0" baseline="0">
                        <a:ln>
                          <a:noFill/>
                        </a:ln>
                        <a:solidFill>
                          <a:schemeClr val="tx1"/>
                        </a:solidFill>
                        <a:effectLst/>
                        <a:latin typeface="Times New Roman" panose="02020603050405020304" pitchFamily="18"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CCCCCC"/>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2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y</a:t>
                      </a:r>
                      <a:endParaRPr kumimoji="0" lang="cs-CZ" altLang="cs-CZ" sz="1200" b="0" i="0" u="none" strike="noStrike" cap="none" normalizeH="0" baseline="0">
                        <a:ln>
                          <a:noFill/>
                        </a:ln>
                        <a:solidFill>
                          <a:schemeClr val="tx1"/>
                        </a:solidFill>
                        <a:effectLst/>
                        <a:latin typeface="Times New Roman" panose="02020603050405020304" pitchFamily="18"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CCCCCC"/>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2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a:t>
                      </a:r>
                      <a:endParaRPr kumimoji="0" lang="cs-CZ" altLang="cs-CZ" sz="1200" b="0" i="0" u="none" strike="noStrike" cap="none" normalizeH="0" baseline="0">
                        <a:ln>
                          <a:noFill/>
                        </a:ln>
                        <a:solidFill>
                          <a:schemeClr val="tx1"/>
                        </a:solidFill>
                        <a:effectLst/>
                        <a:latin typeface="Times New Roman" panose="02020603050405020304" pitchFamily="18"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CCCCCC"/>
                    </a:solidFill>
                  </a:tcPr>
                </a:tc>
                <a:extLst>
                  <a:ext uri="{0D108BD9-81ED-4DB2-BD59-A6C34878D82A}">
                    <a16:rowId xmlns:a16="http://schemas.microsoft.com/office/drawing/2014/main" val="10000"/>
                  </a:ext>
                </a:extLst>
              </a:tr>
              <a:tr h="274320">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cs-CZ" altLang="cs-CZ" sz="1200" b="1" i="0" u="none" strike="noStrike" cap="none" normalizeH="0" baseline="0">
                          <a:ln>
                            <a:noFill/>
                          </a:ln>
                          <a:solidFill>
                            <a:srgbClr val="0000FF"/>
                          </a:solidFill>
                          <a:effectLst/>
                          <a:latin typeface="Times New Roman" panose="02020603050405020304" pitchFamily="18" charset="0"/>
                          <a:cs typeface="Times New Roman" panose="02020603050405020304" pitchFamily="18" charset="0"/>
                        </a:rPr>
                        <a:t>1</a:t>
                      </a:r>
                      <a:endParaRPr kumimoji="0" lang="cs-CZ" altLang="cs-CZ" sz="1200" b="0" i="0" u="none" strike="noStrike" cap="none" normalizeH="0" baseline="0">
                        <a:ln>
                          <a:noFill/>
                        </a:ln>
                        <a:solidFill>
                          <a:schemeClr val="tx1"/>
                        </a:solidFill>
                        <a:effectLst/>
                        <a:latin typeface="Times New Roman" panose="02020603050405020304" pitchFamily="18"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cs-CZ" altLang="cs-CZ" sz="12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58.0287</a:t>
                      </a:r>
                      <a:endParaRPr kumimoji="0" lang="cs-CZ" altLang="cs-CZ" sz="1200" b="0" i="0" u="none" strike="noStrike" cap="none" normalizeH="0" baseline="0">
                        <a:ln>
                          <a:noFill/>
                        </a:ln>
                        <a:solidFill>
                          <a:schemeClr val="tx1"/>
                        </a:solidFill>
                        <a:effectLst/>
                        <a:latin typeface="Times New Roman" panose="02020603050405020304" pitchFamily="18"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200" b="1" i="0" u="none" strike="noStrike" cap="none" normalizeH="0" baseline="0">
                          <a:ln>
                            <a:noFill/>
                          </a:ln>
                          <a:solidFill>
                            <a:srgbClr val="0000FF"/>
                          </a:solidFill>
                          <a:effectLst/>
                          <a:latin typeface="Times New Roman" panose="02020603050405020304" pitchFamily="18" charset="0"/>
                          <a:cs typeface="Times New Roman" panose="02020603050405020304" pitchFamily="18" charset="0"/>
                        </a:rPr>
                        <a:t>G</a:t>
                      </a:r>
                      <a:endParaRPr kumimoji="0" lang="cs-CZ" altLang="cs-CZ" sz="1200" b="0" i="0" u="none" strike="noStrike" cap="none" normalizeH="0" baseline="0">
                        <a:ln>
                          <a:noFill/>
                        </a:ln>
                        <a:solidFill>
                          <a:schemeClr val="tx1"/>
                        </a:solidFill>
                        <a:effectLst/>
                        <a:latin typeface="Times New Roman" panose="02020603050405020304" pitchFamily="18"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cs-CZ" altLang="cs-CZ" sz="12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 </a:t>
                      </a:r>
                      <a:endParaRPr kumimoji="0" lang="cs-CZ" altLang="cs-CZ" sz="1200" b="0" i="0" u="none" strike="noStrike" cap="none" normalizeH="0" baseline="0">
                        <a:ln>
                          <a:noFill/>
                        </a:ln>
                        <a:solidFill>
                          <a:schemeClr val="tx1"/>
                        </a:solidFill>
                        <a:effectLst/>
                        <a:latin typeface="Times New Roman" panose="02020603050405020304" pitchFamily="18"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cs-CZ" altLang="cs-CZ" sz="1200" b="1" i="0" u="none" strike="noStrike" cap="none" normalizeH="0" baseline="0">
                          <a:ln>
                            <a:noFill/>
                          </a:ln>
                          <a:solidFill>
                            <a:srgbClr val="0000FF"/>
                          </a:solidFill>
                          <a:effectLst/>
                          <a:latin typeface="Times New Roman" panose="02020603050405020304" pitchFamily="18" charset="0"/>
                          <a:cs typeface="Times New Roman" panose="02020603050405020304" pitchFamily="18" charset="0"/>
                        </a:rPr>
                        <a:t>11</a:t>
                      </a:r>
                      <a:endParaRPr kumimoji="0" lang="cs-CZ" altLang="cs-CZ" sz="1200" b="0" i="0" u="none" strike="noStrike" cap="none" normalizeH="0" baseline="0">
                        <a:ln>
                          <a:noFill/>
                        </a:ln>
                        <a:solidFill>
                          <a:schemeClr val="tx1"/>
                        </a:solidFill>
                        <a:effectLst/>
                        <a:latin typeface="Times New Roman" panose="02020603050405020304" pitchFamily="18"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74320">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cs-CZ" altLang="cs-CZ" sz="1200" b="1" i="0" u="none" strike="noStrike" cap="none" normalizeH="0" baseline="0">
                          <a:ln>
                            <a:noFill/>
                          </a:ln>
                          <a:solidFill>
                            <a:srgbClr val="0000FF"/>
                          </a:solidFill>
                          <a:effectLst/>
                          <a:latin typeface="Times New Roman" panose="02020603050405020304" pitchFamily="18" charset="0"/>
                          <a:cs typeface="Times New Roman" panose="02020603050405020304" pitchFamily="18" charset="0"/>
                        </a:rPr>
                        <a:t>2</a:t>
                      </a:r>
                      <a:endParaRPr kumimoji="0" lang="cs-CZ" altLang="cs-CZ" sz="1200" b="0" i="0" u="none" strike="noStrike" cap="none" normalizeH="0" baseline="0">
                        <a:ln>
                          <a:noFill/>
                        </a:ln>
                        <a:solidFill>
                          <a:schemeClr val="tx1"/>
                        </a:solidFill>
                        <a:effectLst/>
                        <a:latin typeface="Times New Roman" panose="02020603050405020304" pitchFamily="18"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cs-CZ" altLang="cs-CZ" sz="12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221.0921</a:t>
                      </a:r>
                      <a:endParaRPr kumimoji="0" lang="cs-CZ" altLang="cs-CZ" sz="1200" b="0" i="0" u="none" strike="noStrike" cap="none" normalizeH="0" baseline="0">
                        <a:ln>
                          <a:noFill/>
                        </a:ln>
                        <a:solidFill>
                          <a:schemeClr val="tx1"/>
                        </a:solidFill>
                        <a:effectLst/>
                        <a:latin typeface="Times New Roman" panose="02020603050405020304" pitchFamily="18"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200" b="1" i="0" u="none" strike="noStrike" cap="none" normalizeH="0" baseline="0">
                          <a:ln>
                            <a:noFill/>
                          </a:ln>
                          <a:solidFill>
                            <a:srgbClr val="0000FF"/>
                          </a:solidFill>
                          <a:effectLst/>
                          <a:latin typeface="Times New Roman" panose="02020603050405020304" pitchFamily="18" charset="0"/>
                          <a:cs typeface="Times New Roman" panose="02020603050405020304" pitchFamily="18" charset="0"/>
                        </a:rPr>
                        <a:t>Y</a:t>
                      </a:r>
                      <a:endParaRPr kumimoji="0" lang="cs-CZ" altLang="cs-CZ" sz="1200" b="0" i="0" u="none" strike="noStrike" cap="none" normalizeH="0" baseline="0">
                        <a:ln>
                          <a:noFill/>
                        </a:ln>
                        <a:solidFill>
                          <a:schemeClr val="tx1"/>
                        </a:solidFill>
                        <a:effectLst/>
                        <a:latin typeface="Times New Roman" panose="02020603050405020304" pitchFamily="18"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cs-CZ" altLang="cs-CZ" sz="12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1364.6845</a:t>
                      </a:r>
                      <a:endParaRPr kumimoji="0" lang="cs-CZ" altLang="cs-CZ" sz="1200" b="0" i="0" u="none" strike="noStrike" cap="none" normalizeH="0" baseline="0">
                        <a:ln>
                          <a:noFill/>
                        </a:ln>
                        <a:solidFill>
                          <a:schemeClr val="tx1"/>
                        </a:solidFill>
                        <a:effectLst/>
                        <a:latin typeface="Times New Roman" panose="02020603050405020304" pitchFamily="18"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cs-CZ" altLang="cs-CZ" sz="1200" b="1" i="0" u="none" strike="noStrike" cap="none" normalizeH="0" baseline="0">
                          <a:ln>
                            <a:noFill/>
                          </a:ln>
                          <a:solidFill>
                            <a:srgbClr val="0000FF"/>
                          </a:solidFill>
                          <a:effectLst/>
                          <a:latin typeface="Times New Roman" panose="02020603050405020304" pitchFamily="18" charset="0"/>
                          <a:cs typeface="Times New Roman" panose="02020603050405020304" pitchFamily="18" charset="0"/>
                        </a:rPr>
                        <a:t>10</a:t>
                      </a:r>
                      <a:endParaRPr kumimoji="0" lang="cs-CZ" altLang="cs-CZ" sz="1200" b="0" i="0" u="none" strike="noStrike" cap="none" normalizeH="0" baseline="0">
                        <a:ln>
                          <a:noFill/>
                        </a:ln>
                        <a:solidFill>
                          <a:schemeClr val="tx1"/>
                        </a:solidFill>
                        <a:effectLst/>
                        <a:latin typeface="Times New Roman" panose="02020603050405020304" pitchFamily="18"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74320">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cs-CZ" altLang="cs-CZ" sz="1200" b="1" i="0" u="none" strike="noStrike" cap="none" normalizeH="0" baseline="0">
                          <a:ln>
                            <a:noFill/>
                          </a:ln>
                          <a:solidFill>
                            <a:srgbClr val="0000FF"/>
                          </a:solidFill>
                          <a:effectLst/>
                          <a:latin typeface="Times New Roman" panose="02020603050405020304" pitchFamily="18" charset="0"/>
                          <a:cs typeface="Times New Roman" panose="02020603050405020304" pitchFamily="18" charset="0"/>
                        </a:rPr>
                        <a:t>3</a:t>
                      </a:r>
                      <a:endParaRPr kumimoji="0" lang="cs-CZ" altLang="cs-CZ" sz="1200" b="0" i="0" u="none" strike="noStrike" cap="none" normalizeH="0" baseline="0">
                        <a:ln>
                          <a:noFill/>
                        </a:ln>
                        <a:solidFill>
                          <a:schemeClr val="tx1"/>
                        </a:solidFill>
                        <a:effectLst/>
                        <a:latin typeface="Times New Roman" panose="02020603050405020304" pitchFamily="18"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cs-CZ" altLang="cs-CZ" sz="12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350.1347</a:t>
                      </a:r>
                      <a:endParaRPr kumimoji="0" lang="cs-CZ" altLang="cs-CZ" sz="1200" b="0" i="0" u="none" strike="noStrike" cap="none" normalizeH="0" baseline="0">
                        <a:ln>
                          <a:noFill/>
                        </a:ln>
                        <a:solidFill>
                          <a:schemeClr val="tx1"/>
                        </a:solidFill>
                        <a:effectLst/>
                        <a:latin typeface="Times New Roman" panose="02020603050405020304" pitchFamily="18"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200" b="1" i="0" u="none" strike="noStrike" cap="none" normalizeH="0" baseline="0">
                          <a:ln>
                            <a:noFill/>
                          </a:ln>
                          <a:solidFill>
                            <a:srgbClr val="0000FF"/>
                          </a:solidFill>
                          <a:effectLst/>
                          <a:latin typeface="Times New Roman" panose="02020603050405020304" pitchFamily="18" charset="0"/>
                          <a:cs typeface="Times New Roman" panose="02020603050405020304" pitchFamily="18" charset="0"/>
                        </a:rPr>
                        <a:t>E</a:t>
                      </a:r>
                      <a:endParaRPr kumimoji="0" lang="cs-CZ" altLang="cs-CZ" sz="1200" b="0" i="0" u="none" strike="noStrike" cap="none" normalizeH="0" baseline="0">
                        <a:ln>
                          <a:noFill/>
                        </a:ln>
                        <a:solidFill>
                          <a:schemeClr val="tx1"/>
                        </a:solidFill>
                        <a:effectLst/>
                        <a:latin typeface="Times New Roman" panose="02020603050405020304" pitchFamily="18"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cs-CZ" altLang="cs-CZ" sz="12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1201.6212</a:t>
                      </a:r>
                      <a:endParaRPr kumimoji="0" lang="cs-CZ" altLang="cs-CZ" sz="1200" b="0" i="0" u="none" strike="noStrike" cap="none" normalizeH="0" baseline="0">
                        <a:ln>
                          <a:noFill/>
                        </a:ln>
                        <a:solidFill>
                          <a:schemeClr val="tx1"/>
                        </a:solidFill>
                        <a:effectLst/>
                        <a:latin typeface="Times New Roman" panose="02020603050405020304" pitchFamily="18"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cs-CZ" altLang="cs-CZ" sz="1200" b="1" i="0" u="none" strike="noStrike" cap="none" normalizeH="0" baseline="0">
                          <a:ln>
                            <a:noFill/>
                          </a:ln>
                          <a:solidFill>
                            <a:srgbClr val="0000FF"/>
                          </a:solidFill>
                          <a:effectLst/>
                          <a:latin typeface="Times New Roman" panose="02020603050405020304" pitchFamily="18" charset="0"/>
                          <a:cs typeface="Times New Roman" panose="02020603050405020304" pitchFamily="18" charset="0"/>
                        </a:rPr>
                        <a:t>9</a:t>
                      </a:r>
                      <a:endParaRPr kumimoji="0" lang="cs-CZ" altLang="cs-CZ" sz="1200" b="0" i="0" u="none" strike="noStrike" cap="none" normalizeH="0" baseline="0">
                        <a:ln>
                          <a:noFill/>
                        </a:ln>
                        <a:solidFill>
                          <a:schemeClr val="tx1"/>
                        </a:solidFill>
                        <a:effectLst/>
                        <a:latin typeface="Times New Roman" panose="02020603050405020304" pitchFamily="18"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274320">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cs-CZ" altLang="cs-CZ" sz="1200" b="1" i="0" u="none" strike="noStrike" cap="none" normalizeH="0" baseline="0">
                          <a:ln>
                            <a:noFill/>
                          </a:ln>
                          <a:solidFill>
                            <a:srgbClr val="0000FF"/>
                          </a:solidFill>
                          <a:effectLst/>
                          <a:latin typeface="Times New Roman" panose="02020603050405020304" pitchFamily="18" charset="0"/>
                          <a:cs typeface="Times New Roman" panose="02020603050405020304" pitchFamily="18" charset="0"/>
                        </a:rPr>
                        <a:t>4</a:t>
                      </a:r>
                      <a:endParaRPr kumimoji="0" lang="cs-CZ" altLang="cs-CZ" sz="1200" b="0" i="0" u="none" strike="noStrike" cap="none" normalizeH="0" baseline="0">
                        <a:ln>
                          <a:noFill/>
                        </a:ln>
                        <a:solidFill>
                          <a:schemeClr val="tx1"/>
                        </a:solidFill>
                        <a:effectLst/>
                        <a:latin typeface="Times New Roman" panose="02020603050405020304" pitchFamily="18"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cs-CZ" altLang="cs-CZ" sz="12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479.1773</a:t>
                      </a:r>
                      <a:endParaRPr kumimoji="0" lang="cs-CZ" altLang="cs-CZ" sz="1200" b="0" i="0" u="none" strike="noStrike" cap="none" normalizeH="0" baseline="0">
                        <a:ln>
                          <a:noFill/>
                        </a:ln>
                        <a:solidFill>
                          <a:schemeClr val="tx1"/>
                        </a:solidFill>
                        <a:effectLst/>
                        <a:latin typeface="Times New Roman" panose="02020603050405020304" pitchFamily="18"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200" b="1" i="0" u="none" strike="noStrike" cap="none" normalizeH="0" baseline="0">
                          <a:ln>
                            <a:noFill/>
                          </a:ln>
                          <a:solidFill>
                            <a:srgbClr val="0000FF"/>
                          </a:solidFill>
                          <a:effectLst/>
                          <a:latin typeface="Times New Roman" panose="02020603050405020304" pitchFamily="18" charset="0"/>
                          <a:cs typeface="Times New Roman" panose="02020603050405020304" pitchFamily="18" charset="0"/>
                        </a:rPr>
                        <a:t>E</a:t>
                      </a:r>
                      <a:endParaRPr kumimoji="0" lang="cs-CZ" altLang="cs-CZ" sz="1200" b="0" i="0" u="none" strike="noStrike" cap="none" normalizeH="0" baseline="0">
                        <a:ln>
                          <a:noFill/>
                        </a:ln>
                        <a:solidFill>
                          <a:schemeClr val="tx1"/>
                        </a:solidFill>
                        <a:effectLst/>
                        <a:latin typeface="Times New Roman" panose="02020603050405020304" pitchFamily="18"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cs-CZ" altLang="cs-CZ" sz="12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1072.5786</a:t>
                      </a:r>
                      <a:endParaRPr kumimoji="0" lang="cs-CZ" altLang="cs-CZ" sz="1200" b="0" i="0" u="none" strike="noStrike" cap="none" normalizeH="0" baseline="0">
                        <a:ln>
                          <a:noFill/>
                        </a:ln>
                        <a:solidFill>
                          <a:schemeClr val="tx1"/>
                        </a:solidFill>
                        <a:effectLst/>
                        <a:latin typeface="Times New Roman" panose="02020603050405020304" pitchFamily="18"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cs-CZ" altLang="cs-CZ" sz="1200" b="1" i="0" u="none" strike="noStrike" cap="none" normalizeH="0" baseline="0">
                          <a:ln>
                            <a:noFill/>
                          </a:ln>
                          <a:solidFill>
                            <a:srgbClr val="0000FF"/>
                          </a:solidFill>
                          <a:effectLst/>
                          <a:latin typeface="Times New Roman" panose="02020603050405020304" pitchFamily="18" charset="0"/>
                          <a:cs typeface="Times New Roman" panose="02020603050405020304" pitchFamily="18" charset="0"/>
                        </a:rPr>
                        <a:t>8</a:t>
                      </a:r>
                      <a:endParaRPr kumimoji="0" lang="cs-CZ" altLang="cs-CZ" sz="1200" b="0" i="0" u="none" strike="noStrike" cap="none" normalizeH="0" baseline="0">
                        <a:ln>
                          <a:noFill/>
                        </a:ln>
                        <a:solidFill>
                          <a:schemeClr val="tx1"/>
                        </a:solidFill>
                        <a:effectLst/>
                        <a:latin typeface="Times New Roman" panose="02020603050405020304" pitchFamily="18"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274320">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cs-CZ" altLang="cs-CZ" sz="1200" b="1" i="0" u="none" strike="noStrike" cap="none" normalizeH="0" baseline="0">
                          <a:ln>
                            <a:noFill/>
                          </a:ln>
                          <a:solidFill>
                            <a:srgbClr val="0000FF"/>
                          </a:solidFill>
                          <a:effectLst/>
                          <a:latin typeface="Times New Roman" panose="02020603050405020304" pitchFamily="18" charset="0"/>
                          <a:cs typeface="Times New Roman" panose="02020603050405020304" pitchFamily="18" charset="0"/>
                        </a:rPr>
                        <a:t>5</a:t>
                      </a:r>
                      <a:endParaRPr kumimoji="0" lang="cs-CZ" altLang="cs-CZ" sz="1200" b="0" i="0" u="none" strike="noStrike" cap="none" normalizeH="0" baseline="0">
                        <a:ln>
                          <a:noFill/>
                        </a:ln>
                        <a:solidFill>
                          <a:schemeClr val="tx1"/>
                        </a:solidFill>
                        <a:effectLst/>
                        <a:latin typeface="Times New Roman" panose="02020603050405020304" pitchFamily="18"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cs-CZ" altLang="cs-CZ" sz="12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665.2566</a:t>
                      </a:r>
                      <a:endParaRPr kumimoji="0" lang="cs-CZ" altLang="cs-CZ" sz="1200" b="0" i="0" u="none" strike="noStrike" cap="none" normalizeH="0" baseline="0">
                        <a:ln>
                          <a:noFill/>
                        </a:ln>
                        <a:solidFill>
                          <a:schemeClr val="tx1"/>
                        </a:solidFill>
                        <a:effectLst/>
                        <a:latin typeface="Times New Roman" panose="02020603050405020304" pitchFamily="18"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200" b="1" i="0" u="none" strike="noStrike" cap="none" normalizeH="0" baseline="0">
                          <a:ln>
                            <a:noFill/>
                          </a:ln>
                          <a:solidFill>
                            <a:srgbClr val="0000FF"/>
                          </a:solidFill>
                          <a:effectLst/>
                          <a:latin typeface="Times New Roman" panose="02020603050405020304" pitchFamily="18" charset="0"/>
                          <a:cs typeface="Times New Roman" panose="02020603050405020304" pitchFamily="18" charset="0"/>
                        </a:rPr>
                        <a:t>W</a:t>
                      </a:r>
                      <a:endParaRPr kumimoji="0" lang="cs-CZ" altLang="cs-CZ" sz="1200" b="0" i="0" u="none" strike="noStrike" cap="none" normalizeH="0" baseline="0">
                        <a:ln>
                          <a:noFill/>
                        </a:ln>
                        <a:solidFill>
                          <a:schemeClr val="tx1"/>
                        </a:solidFill>
                        <a:effectLst/>
                        <a:latin typeface="Times New Roman" panose="02020603050405020304" pitchFamily="18"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cs-CZ" altLang="cs-CZ" sz="1200" b="1" i="0" u="none" strike="noStrike" cap="none" normalizeH="0" baseline="0">
                          <a:ln>
                            <a:noFill/>
                          </a:ln>
                          <a:solidFill>
                            <a:srgbClr val="FF0000"/>
                          </a:solidFill>
                          <a:effectLst/>
                          <a:latin typeface="Times New Roman" panose="02020603050405020304" pitchFamily="18" charset="0"/>
                          <a:cs typeface="Times New Roman" panose="02020603050405020304" pitchFamily="18" charset="0"/>
                        </a:rPr>
                        <a:t>943.5360</a:t>
                      </a:r>
                      <a:endParaRPr kumimoji="0" lang="cs-CZ" altLang="cs-CZ" sz="1200" b="0" i="0" u="none" strike="noStrike" cap="none" normalizeH="0" baseline="0">
                        <a:ln>
                          <a:noFill/>
                        </a:ln>
                        <a:solidFill>
                          <a:schemeClr val="tx1"/>
                        </a:solidFill>
                        <a:effectLst/>
                        <a:latin typeface="Times New Roman" panose="02020603050405020304" pitchFamily="18"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cs-CZ" altLang="cs-CZ" sz="1200" b="1" i="0" u="none" strike="noStrike" cap="none" normalizeH="0" baseline="0">
                          <a:ln>
                            <a:noFill/>
                          </a:ln>
                          <a:solidFill>
                            <a:srgbClr val="0000FF"/>
                          </a:solidFill>
                          <a:effectLst/>
                          <a:latin typeface="Times New Roman" panose="02020603050405020304" pitchFamily="18" charset="0"/>
                          <a:cs typeface="Times New Roman" panose="02020603050405020304" pitchFamily="18" charset="0"/>
                        </a:rPr>
                        <a:t>7</a:t>
                      </a:r>
                      <a:endParaRPr kumimoji="0" lang="cs-CZ" altLang="cs-CZ" sz="1200" b="0" i="0" u="none" strike="noStrike" cap="none" normalizeH="0" baseline="0">
                        <a:ln>
                          <a:noFill/>
                        </a:ln>
                        <a:solidFill>
                          <a:schemeClr val="tx1"/>
                        </a:solidFill>
                        <a:effectLst/>
                        <a:latin typeface="Times New Roman" panose="02020603050405020304" pitchFamily="18"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274320">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cs-CZ" altLang="cs-CZ" sz="1200" b="1" i="0" u="none" strike="noStrike" cap="none" normalizeH="0" baseline="0">
                          <a:ln>
                            <a:noFill/>
                          </a:ln>
                          <a:solidFill>
                            <a:srgbClr val="0000FF"/>
                          </a:solidFill>
                          <a:effectLst/>
                          <a:latin typeface="Times New Roman" panose="02020603050405020304" pitchFamily="18" charset="0"/>
                          <a:cs typeface="Times New Roman" panose="02020603050405020304" pitchFamily="18" charset="0"/>
                        </a:rPr>
                        <a:t>6</a:t>
                      </a:r>
                      <a:endParaRPr kumimoji="0" lang="cs-CZ" altLang="cs-CZ" sz="1200" b="0" i="0" u="none" strike="noStrike" cap="none" normalizeH="0" baseline="0">
                        <a:ln>
                          <a:noFill/>
                        </a:ln>
                        <a:solidFill>
                          <a:schemeClr val="tx1"/>
                        </a:solidFill>
                        <a:effectLst/>
                        <a:latin typeface="Times New Roman" panose="02020603050405020304" pitchFamily="18"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cs-CZ" altLang="cs-CZ" sz="1200" b="1" i="0" u="none" strike="noStrike" cap="none" normalizeH="0" baseline="0">
                          <a:ln>
                            <a:noFill/>
                          </a:ln>
                          <a:solidFill>
                            <a:srgbClr val="FF0000"/>
                          </a:solidFill>
                          <a:effectLst/>
                          <a:latin typeface="Times New Roman" panose="02020603050405020304" pitchFamily="18" charset="0"/>
                          <a:cs typeface="Times New Roman" panose="02020603050405020304" pitchFamily="18" charset="0"/>
                        </a:rPr>
                        <a:t>778.3406</a:t>
                      </a:r>
                      <a:endParaRPr kumimoji="0" lang="cs-CZ" altLang="cs-CZ" sz="1200" b="0" i="0" u="none" strike="noStrike" cap="none" normalizeH="0" baseline="0">
                        <a:ln>
                          <a:noFill/>
                        </a:ln>
                        <a:solidFill>
                          <a:schemeClr val="tx1"/>
                        </a:solidFill>
                        <a:effectLst/>
                        <a:latin typeface="Times New Roman" panose="02020603050405020304" pitchFamily="18"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200" b="1" i="0" u="none" strike="noStrike" cap="none" normalizeH="0" baseline="0">
                          <a:ln>
                            <a:noFill/>
                          </a:ln>
                          <a:solidFill>
                            <a:srgbClr val="0000FF"/>
                          </a:solidFill>
                          <a:effectLst/>
                          <a:latin typeface="Times New Roman" panose="02020603050405020304" pitchFamily="18" charset="0"/>
                          <a:cs typeface="Times New Roman" panose="02020603050405020304" pitchFamily="18" charset="0"/>
                        </a:rPr>
                        <a:t>L</a:t>
                      </a:r>
                      <a:endParaRPr kumimoji="0" lang="cs-CZ" altLang="cs-CZ" sz="1200" b="0" i="0" u="none" strike="noStrike" cap="none" normalizeH="0" baseline="0">
                        <a:ln>
                          <a:noFill/>
                        </a:ln>
                        <a:solidFill>
                          <a:schemeClr val="tx1"/>
                        </a:solidFill>
                        <a:effectLst/>
                        <a:latin typeface="Times New Roman" panose="02020603050405020304" pitchFamily="18"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cs-CZ" altLang="cs-CZ" sz="1200" b="1" i="0" u="none" strike="noStrike" cap="none" normalizeH="0" baseline="0">
                          <a:ln>
                            <a:noFill/>
                          </a:ln>
                          <a:solidFill>
                            <a:srgbClr val="FF0000"/>
                          </a:solidFill>
                          <a:effectLst/>
                          <a:latin typeface="Times New Roman" panose="02020603050405020304" pitchFamily="18" charset="0"/>
                          <a:cs typeface="Times New Roman" panose="02020603050405020304" pitchFamily="18" charset="0"/>
                        </a:rPr>
                        <a:t>757.4567</a:t>
                      </a:r>
                      <a:endParaRPr kumimoji="0" lang="cs-CZ" altLang="cs-CZ" sz="1200" b="0" i="0" u="none" strike="noStrike" cap="none" normalizeH="0" baseline="0">
                        <a:ln>
                          <a:noFill/>
                        </a:ln>
                        <a:solidFill>
                          <a:schemeClr val="tx1"/>
                        </a:solidFill>
                        <a:effectLst/>
                        <a:latin typeface="Times New Roman" panose="02020603050405020304" pitchFamily="18"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cs-CZ" altLang="cs-CZ" sz="1200" b="1" i="0" u="none" strike="noStrike" cap="none" normalizeH="0" baseline="0">
                          <a:ln>
                            <a:noFill/>
                          </a:ln>
                          <a:solidFill>
                            <a:srgbClr val="0000FF"/>
                          </a:solidFill>
                          <a:effectLst/>
                          <a:latin typeface="Times New Roman" panose="02020603050405020304" pitchFamily="18" charset="0"/>
                          <a:cs typeface="Times New Roman" panose="02020603050405020304" pitchFamily="18" charset="0"/>
                        </a:rPr>
                        <a:t>6</a:t>
                      </a:r>
                      <a:endParaRPr kumimoji="0" lang="cs-CZ" altLang="cs-CZ" sz="1200" b="0" i="0" u="none" strike="noStrike" cap="none" normalizeH="0" baseline="0">
                        <a:ln>
                          <a:noFill/>
                        </a:ln>
                        <a:solidFill>
                          <a:schemeClr val="tx1"/>
                        </a:solidFill>
                        <a:effectLst/>
                        <a:latin typeface="Times New Roman" panose="02020603050405020304" pitchFamily="18"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274320">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cs-CZ" altLang="cs-CZ" sz="1200" b="1" i="0" u="none" strike="noStrike" cap="none" normalizeH="0" baseline="0">
                          <a:ln>
                            <a:noFill/>
                          </a:ln>
                          <a:solidFill>
                            <a:srgbClr val="0000FF"/>
                          </a:solidFill>
                          <a:effectLst/>
                          <a:latin typeface="Times New Roman" panose="02020603050405020304" pitchFamily="18" charset="0"/>
                          <a:cs typeface="Times New Roman" panose="02020603050405020304" pitchFamily="18" charset="0"/>
                        </a:rPr>
                        <a:t>7</a:t>
                      </a:r>
                      <a:endParaRPr kumimoji="0" lang="cs-CZ" altLang="cs-CZ" sz="1200" b="0" i="0" u="none" strike="noStrike" cap="none" normalizeH="0" baseline="0">
                        <a:ln>
                          <a:noFill/>
                        </a:ln>
                        <a:solidFill>
                          <a:schemeClr val="tx1"/>
                        </a:solidFill>
                        <a:effectLst/>
                        <a:latin typeface="Times New Roman" panose="02020603050405020304" pitchFamily="18"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cs-CZ" altLang="cs-CZ" sz="1200" b="1" i="0" u="none" strike="noStrike" cap="none" normalizeH="0" baseline="0">
                          <a:ln>
                            <a:noFill/>
                          </a:ln>
                          <a:solidFill>
                            <a:srgbClr val="FF0000"/>
                          </a:solidFill>
                          <a:effectLst/>
                          <a:latin typeface="Times New Roman" panose="02020603050405020304" pitchFamily="18" charset="0"/>
                          <a:cs typeface="Times New Roman" panose="02020603050405020304" pitchFamily="18" charset="0"/>
                        </a:rPr>
                        <a:t>891.4247</a:t>
                      </a:r>
                      <a:endParaRPr kumimoji="0" lang="cs-CZ" altLang="cs-CZ" sz="1200" b="0" i="0" u="none" strike="noStrike" cap="none" normalizeH="0" baseline="0">
                        <a:ln>
                          <a:noFill/>
                        </a:ln>
                        <a:solidFill>
                          <a:schemeClr val="tx1"/>
                        </a:solidFill>
                        <a:effectLst/>
                        <a:latin typeface="Times New Roman" panose="02020603050405020304" pitchFamily="18"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200" b="1" i="0" u="none" strike="noStrike" cap="none" normalizeH="0" baseline="0">
                          <a:ln>
                            <a:noFill/>
                          </a:ln>
                          <a:solidFill>
                            <a:srgbClr val="0000FF"/>
                          </a:solidFill>
                          <a:effectLst/>
                          <a:latin typeface="Times New Roman" panose="02020603050405020304" pitchFamily="18" charset="0"/>
                          <a:cs typeface="Times New Roman" panose="02020603050405020304" pitchFamily="18" charset="0"/>
                        </a:rPr>
                        <a:t>L</a:t>
                      </a:r>
                      <a:endParaRPr kumimoji="0" lang="cs-CZ" altLang="cs-CZ" sz="1200" b="0" i="0" u="none" strike="noStrike" cap="none" normalizeH="0" baseline="0">
                        <a:ln>
                          <a:noFill/>
                        </a:ln>
                        <a:solidFill>
                          <a:schemeClr val="tx1"/>
                        </a:solidFill>
                        <a:effectLst/>
                        <a:latin typeface="Times New Roman" panose="02020603050405020304" pitchFamily="18"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cs-CZ" altLang="cs-CZ" sz="1200" b="1" i="0" u="none" strike="noStrike" cap="none" normalizeH="0" baseline="0">
                          <a:ln>
                            <a:noFill/>
                          </a:ln>
                          <a:solidFill>
                            <a:srgbClr val="FF0000"/>
                          </a:solidFill>
                          <a:effectLst/>
                          <a:latin typeface="Times New Roman" panose="02020603050405020304" pitchFamily="18" charset="0"/>
                          <a:cs typeface="Times New Roman" panose="02020603050405020304" pitchFamily="18" charset="0"/>
                        </a:rPr>
                        <a:t>644.3726</a:t>
                      </a:r>
                      <a:endParaRPr kumimoji="0" lang="cs-CZ" altLang="cs-CZ" sz="1200" b="0" i="0" u="none" strike="noStrike" cap="none" normalizeH="0" baseline="0">
                        <a:ln>
                          <a:noFill/>
                        </a:ln>
                        <a:solidFill>
                          <a:schemeClr val="tx1"/>
                        </a:solidFill>
                        <a:effectLst/>
                        <a:latin typeface="Times New Roman" panose="02020603050405020304" pitchFamily="18"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cs-CZ" altLang="cs-CZ" sz="1200" b="1" i="0" u="none" strike="noStrike" cap="none" normalizeH="0" baseline="0">
                          <a:ln>
                            <a:noFill/>
                          </a:ln>
                          <a:solidFill>
                            <a:srgbClr val="0000FF"/>
                          </a:solidFill>
                          <a:effectLst/>
                          <a:latin typeface="Times New Roman" panose="02020603050405020304" pitchFamily="18" charset="0"/>
                          <a:cs typeface="Times New Roman" panose="02020603050405020304" pitchFamily="18" charset="0"/>
                        </a:rPr>
                        <a:t>5</a:t>
                      </a:r>
                      <a:endParaRPr kumimoji="0" lang="cs-CZ" altLang="cs-CZ" sz="1200" b="0" i="0" u="none" strike="noStrike" cap="none" normalizeH="0" baseline="0">
                        <a:ln>
                          <a:noFill/>
                        </a:ln>
                        <a:solidFill>
                          <a:schemeClr val="tx1"/>
                        </a:solidFill>
                        <a:effectLst/>
                        <a:latin typeface="Times New Roman" panose="02020603050405020304" pitchFamily="18"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274320">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cs-CZ" altLang="cs-CZ" sz="1200" b="1" i="0" u="none" strike="noStrike" cap="none" normalizeH="0" baseline="0">
                          <a:ln>
                            <a:noFill/>
                          </a:ln>
                          <a:solidFill>
                            <a:srgbClr val="0000FF"/>
                          </a:solidFill>
                          <a:effectLst/>
                          <a:latin typeface="Times New Roman" panose="02020603050405020304" pitchFamily="18" charset="0"/>
                          <a:cs typeface="Times New Roman" panose="02020603050405020304" pitchFamily="18" charset="0"/>
                        </a:rPr>
                        <a:t>8</a:t>
                      </a:r>
                      <a:endParaRPr kumimoji="0" lang="cs-CZ" altLang="cs-CZ" sz="1200" b="0" i="0" u="none" strike="noStrike" cap="none" normalizeH="0" baseline="0">
                        <a:ln>
                          <a:noFill/>
                        </a:ln>
                        <a:solidFill>
                          <a:schemeClr val="tx1"/>
                        </a:solidFill>
                        <a:effectLst/>
                        <a:latin typeface="Times New Roman" panose="02020603050405020304" pitchFamily="18"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cs-CZ" altLang="cs-CZ" sz="1200" b="1" i="0" u="none" strike="noStrike" cap="none" normalizeH="0" baseline="0">
                          <a:ln>
                            <a:noFill/>
                          </a:ln>
                          <a:solidFill>
                            <a:srgbClr val="FF0000"/>
                          </a:solidFill>
                          <a:effectLst/>
                          <a:latin typeface="Times New Roman" panose="02020603050405020304" pitchFamily="18" charset="0"/>
                          <a:cs typeface="Times New Roman" panose="02020603050405020304" pitchFamily="18" charset="0"/>
                        </a:rPr>
                        <a:t>1005.4676</a:t>
                      </a:r>
                      <a:endParaRPr kumimoji="0" lang="cs-CZ" altLang="cs-CZ" sz="1200" b="0" i="0" u="none" strike="noStrike" cap="none" normalizeH="0" baseline="0">
                        <a:ln>
                          <a:noFill/>
                        </a:ln>
                        <a:solidFill>
                          <a:schemeClr val="tx1"/>
                        </a:solidFill>
                        <a:effectLst/>
                        <a:latin typeface="Times New Roman" panose="02020603050405020304" pitchFamily="18"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200" b="1" i="0" u="none" strike="noStrike" cap="none" normalizeH="0" baseline="0">
                          <a:ln>
                            <a:noFill/>
                          </a:ln>
                          <a:solidFill>
                            <a:srgbClr val="0000FF"/>
                          </a:solidFill>
                          <a:effectLst/>
                          <a:latin typeface="Times New Roman" panose="02020603050405020304" pitchFamily="18" charset="0"/>
                          <a:cs typeface="Times New Roman" panose="02020603050405020304" pitchFamily="18" charset="0"/>
                        </a:rPr>
                        <a:t>N</a:t>
                      </a:r>
                      <a:endParaRPr kumimoji="0" lang="cs-CZ" altLang="cs-CZ" sz="1200" b="0" i="0" u="none" strike="noStrike" cap="none" normalizeH="0" baseline="0">
                        <a:ln>
                          <a:noFill/>
                        </a:ln>
                        <a:solidFill>
                          <a:schemeClr val="tx1"/>
                        </a:solidFill>
                        <a:effectLst/>
                        <a:latin typeface="Times New Roman" panose="02020603050405020304" pitchFamily="18"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cs-CZ" altLang="cs-CZ" sz="1200" b="1" i="0" u="none" strike="noStrike" cap="none" normalizeH="0" baseline="0">
                          <a:ln>
                            <a:noFill/>
                          </a:ln>
                          <a:solidFill>
                            <a:srgbClr val="FF0000"/>
                          </a:solidFill>
                          <a:effectLst/>
                          <a:latin typeface="Times New Roman" panose="02020603050405020304" pitchFamily="18" charset="0"/>
                          <a:cs typeface="Times New Roman" panose="02020603050405020304" pitchFamily="18" charset="0"/>
                        </a:rPr>
                        <a:t>531.2885</a:t>
                      </a:r>
                      <a:endParaRPr kumimoji="0" lang="cs-CZ" altLang="cs-CZ" sz="1200" b="0" i="0" u="none" strike="noStrike" cap="none" normalizeH="0" baseline="0">
                        <a:ln>
                          <a:noFill/>
                        </a:ln>
                        <a:solidFill>
                          <a:schemeClr val="tx1"/>
                        </a:solidFill>
                        <a:effectLst/>
                        <a:latin typeface="Times New Roman" panose="02020603050405020304" pitchFamily="18"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cs-CZ" altLang="cs-CZ" sz="1200" b="1" i="0" u="none" strike="noStrike" cap="none" normalizeH="0" baseline="0">
                          <a:ln>
                            <a:noFill/>
                          </a:ln>
                          <a:solidFill>
                            <a:srgbClr val="0000FF"/>
                          </a:solidFill>
                          <a:effectLst/>
                          <a:latin typeface="Times New Roman" panose="02020603050405020304" pitchFamily="18" charset="0"/>
                          <a:cs typeface="Times New Roman" panose="02020603050405020304" pitchFamily="18" charset="0"/>
                        </a:rPr>
                        <a:t>4</a:t>
                      </a:r>
                      <a:endParaRPr kumimoji="0" lang="cs-CZ" altLang="cs-CZ" sz="1200" b="0" i="0" u="none" strike="noStrike" cap="none" normalizeH="0" baseline="0">
                        <a:ln>
                          <a:noFill/>
                        </a:ln>
                        <a:solidFill>
                          <a:schemeClr val="tx1"/>
                        </a:solidFill>
                        <a:effectLst/>
                        <a:latin typeface="Times New Roman" panose="02020603050405020304" pitchFamily="18"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306388">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cs-CZ" altLang="cs-CZ" sz="1200" b="1" i="0" u="none" strike="noStrike" cap="none" normalizeH="0" baseline="0">
                          <a:ln>
                            <a:noFill/>
                          </a:ln>
                          <a:solidFill>
                            <a:srgbClr val="0000FF"/>
                          </a:solidFill>
                          <a:effectLst/>
                          <a:latin typeface="Times New Roman" panose="02020603050405020304" pitchFamily="18" charset="0"/>
                          <a:cs typeface="Times New Roman" panose="02020603050405020304" pitchFamily="18" charset="0"/>
                        </a:rPr>
                        <a:t>9</a:t>
                      </a:r>
                      <a:endParaRPr kumimoji="0" lang="cs-CZ" altLang="cs-CZ" sz="1200" b="0" i="0" u="none" strike="noStrike" cap="none" normalizeH="0" baseline="0">
                        <a:ln>
                          <a:noFill/>
                        </a:ln>
                        <a:solidFill>
                          <a:schemeClr val="tx1"/>
                        </a:solidFill>
                        <a:effectLst/>
                        <a:latin typeface="Times New Roman" panose="02020603050405020304" pitchFamily="18"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cs-CZ" altLang="cs-CZ" sz="1200" b="1" i="0" u="none" strike="noStrike" cap="none" normalizeH="0" baseline="0">
                          <a:ln>
                            <a:noFill/>
                          </a:ln>
                          <a:solidFill>
                            <a:srgbClr val="FF0000"/>
                          </a:solidFill>
                          <a:effectLst/>
                          <a:latin typeface="Times New Roman" panose="02020603050405020304" pitchFamily="18" charset="0"/>
                          <a:cs typeface="Times New Roman" panose="02020603050405020304" pitchFamily="18" charset="0"/>
                        </a:rPr>
                        <a:t>1134.5102</a:t>
                      </a:r>
                      <a:endParaRPr kumimoji="0" lang="cs-CZ" altLang="cs-CZ" sz="1200" b="0" i="0" u="none" strike="noStrike" cap="none" normalizeH="0" baseline="0">
                        <a:ln>
                          <a:noFill/>
                        </a:ln>
                        <a:solidFill>
                          <a:schemeClr val="tx1"/>
                        </a:solidFill>
                        <a:effectLst/>
                        <a:latin typeface="Times New Roman" panose="02020603050405020304" pitchFamily="18"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200" b="1" i="0" u="none" strike="noStrike" cap="none" normalizeH="0" baseline="0">
                          <a:ln>
                            <a:noFill/>
                          </a:ln>
                          <a:solidFill>
                            <a:srgbClr val="0000FF"/>
                          </a:solidFill>
                          <a:effectLst/>
                          <a:latin typeface="Times New Roman" panose="02020603050405020304" pitchFamily="18" charset="0"/>
                          <a:cs typeface="Times New Roman" panose="02020603050405020304" pitchFamily="18" charset="0"/>
                        </a:rPr>
                        <a:t>E</a:t>
                      </a:r>
                      <a:endParaRPr kumimoji="0" lang="cs-CZ" altLang="cs-CZ" sz="1200" b="0" i="0" u="none" strike="noStrike" cap="none" normalizeH="0" baseline="0">
                        <a:ln>
                          <a:noFill/>
                        </a:ln>
                        <a:solidFill>
                          <a:schemeClr val="tx1"/>
                        </a:solidFill>
                        <a:effectLst/>
                        <a:latin typeface="Times New Roman" panose="02020603050405020304" pitchFamily="18"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cs-CZ" altLang="cs-CZ" sz="1200" b="1" i="0" u="none" strike="noStrike" cap="none" normalizeH="0" baseline="0">
                          <a:ln>
                            <a:noFill/>
                          </a:ln>
                          <a:solidFill>
                            <a:srgbClr val="FF0000"/>
                          </a:solidFill>
                          <a:effectLst/>
                          <a:latin typeface="Times New Roman" panose="02020603050405020304" pitchFamily="18" charset="0"/>
                          <a:cs typeface="Times New Roman" panose="02020603050405020304" pitchFamily="18" charset="0"/>
                        </a:rPr>
                        <a:t>417.2456</a:t>
                      </a:r>
                      <a:endParaRPr kumimoji="0" lang="cs-CZ" altLang="cs-CZ" sz="1200" b="0" i="0" u="none" strike="noStrike" cap="none" normalizeH="0" baseline="0">
                        <a:ln>
                          <a:noFill/>
                        </a:ln>
                        <a:solidFill>
                          <a:schemeClr val="tx1"/>
                        </a:solidFill>
                        <a:effectLst/>
                        <a:latin typeface="Times New Roman" panose="02020603050405020304" pitchFamily="18"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cs-CZ" altLang="cs-CZ" sz="1200" b="1" i="0" u="none" strike="noStrike" cap="none" normalizeH="0" baseline="0">
                          <a:ln>
                            <a:noFill/>
                          </a:ln>
                          <a:solidFill>
                            <a:srgbClr val="0000FF"/>
                          </a:solidFill>
                          <a:effectLst/>
                          <a:latin typeface="Times New Roman" panose="02020603050405020304" pitchFamily="18" charset="0"/>
                          <a:cs typeface="Times New Roman" panose="02020603050405020304" pitchFamily="18" charset="0"/>
                        </a:rPr>
                        <a:t>3</a:t>
                      </a:r>
                      <a:endParaRPr kumimoji="0" lang="cs-CZ" altLang="cs-CZ" sz="1200" b="0" i="0" u="none" strike="noStrike" cap="none" normalizeH="0" baseline="0">
                        <a:ln>
                          <a:noFill/>
                        </a:ln>
                        <a:solidFill>
                          <a:schemeClr val="tx1"/>
                        </a:solidFill>
                        <a:effectLst/>
                        <a:latin typeface="Times New Roman" panose="02020603050405020304" pitchFamily="18"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274320">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cs-CZ" altLang="cs-CZ" sz="1200" b="1" i="0" u="none" strike="noStrike" cap="none" normalizeH="0" baseline="0">
                          <a:ln>
                            <a:noFill/>
                          </a:ln>
                          <a:solidFill>
                            <a:srgbClr val="0000FF"/>
                          </a:solidFill>
                          <a:effectLst/>
                          <a:latin typeface="Times New Roman" panose="02020603050405020304" pitchFamily="18" charset="0"/>
                          <a:cs typeface="Times New Roman" panose="02020603050405020304" pitchFamily="18" charset="0"/>
                        </a:rPr>
                        <a:t>10</a:t>
                      </a:r>
                      <a:endParaRPr kumimoji="0" lang="cs-CZ" altLang="cs-CZ" sz="1200" b="0" i="0" u="none" strike="noStrike" cap="none" normalizeH="0" baseline="0">
                        <a:ln>
                          <a:noFill/>
                        </a:ln>
                        <a:solidFill>
                          <a:schemeClr val="tx1"/>
                        </a:solidFill>
                        <a:effectLst/>
                        <a:latin typeface="Times New Roman" panose="02020603050405020304" pitchFamily="18"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cs-CZ" altLang="cs-CZ" sz="1200" b="1" i="0" u="none" strike="noStrike" cap="none" normalizeH="0" baseline="0">
                          <a:ln>
                            <a:noFill/>
                          </a:ln>
                          <a:solidFill>
                            <a:srgbClr val="FF0000"/>
                          </a:solidFill>
                          <a:effectLst/>
                          <a:latin typeface="Times New Roman" panose="02020603050405020304" pitchFamily="18" charset="0"/>
                          <a:cs typeface="Times New Roman" panose="02020603050405020304" pitchFamily="18" charset="0"/>
                        </a:rPr>
                        <a:t>1247.5943</a:t>
                      </a:r>
                      <a:endParaRPr kumimoji="0" lang="cs-CZ" altLang="cs-CZ" sz="1200" b="0" i="0" u="none" strike="noStrike" cap="none" normalizeH="0" baseline="0">
                        <a:ln>
                          <a:noFill/>
                        </a:ln>
                        <a:solidFill>
                          <a:schemeClr val="tx1"/>
                        </a:solidFill>
                        <a:effectLst/>
                        <a:latin typeface="Times New Roman" panose="02020603050405020304" pitchFamily="18"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200" b="1" i="0" u="none" strike="noStrike" cap="none" normalizeH="0" baseline="0">
                          <a:ln>
                            <a:noFill/>
                          </a:ln>
                          <a:solidFill>
                            <a:srgbClr val="0000FF"/>
                          </a:solidFill>
                          <a:effectLst/>
                          <a:latin typeface="Times New Roman" panose="02020603050405020304" pitchFamily="18" charset="0"/>
                          <a:cs typeface="Times New Roman" panose="02020603050405020304" pitchFamily="18" charset="0"/>
                        </a:rPr>
                        <a:t>I</a:t>
                      </a:r>
                      <a:endParaRPr kumimoji="0" lang="cs-CZ" altLang="cs-CZ" sz="1200" b="0" i="0" u="none" strike="noStrike" cap="none" normalizeH="0" baseline="0">
                        <a:ln>
                          <a:noFill/>
                        </a:ln>
                        <a:solidFill>
                          <a:schemeClr val="tx1"/>
                        </a:solidFill>
                        <a:effectLst/>
                        <a:latin typeface="Times New Roman" panose="02020603050405020304" pitchFamily="18"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cs-CZ" altLang="cs-CZ" sz="1200" b="1" i="0" u="none" strike="noStrike" cap="none" normalizeH="0" baseline="0">
                          <a:ln>
                            <a:noFill/>
                          </a:ln>
                          <a:solidFill>
                            <a:srgbClr val="FF0000"/>
                          </a:solidFill>
                          <a:effectLst/>
                          <a:latin typeface="Times New Roman" panose="02020603050405020304" pitchFamily="18" charset="0"/>
                          <a:cs typeface="Times New Roman" panose="02020603050405020304" pitchFamily="18" charset="0"/>
                        </a:rPr>
                        <a:t>288.2030</a:t>
                      </a:r>
                      <a:endParaRPr kumimoji="0" lang="cs-CZ" altLang="cs-CZ" sz="1200" b="0" i="0" u="none" strike="noStrike" cap="none" normalizeH="0" baseline="0">
                        <a:ln>
                          <a:noFill/>
                        </a:ln>
                        <a:solidFill>
                          <a:schemeClr val="tx1"/>
                        </a:solidFill>
                        <a:effectLst/>
                        <a:latin typeface="Times New Roman" panose="02020603050405020304" pitchFamily="18"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cs-CZ" altLang="cs-CZ" sz="1200" b="1" i="0" u="none" strike="noStrike" cap="none" normalizeH="0" baseline="0">
                          <a:ln>
                            <a:noFill/>
                          </a:ln>
                          <a:solidFill>
                            <a:srgbClr val="0000FF"/>
                          </a:solidFill>
                          <a:effectLst/>
                          <a:latin typeface="Times New Roman" panose="02020603050405020304" pitchFamily="18" charset="0"/>
                          <a:cs typeface="Times New Roman" panose="02020603050405020304" pitchFamily="18" charset="0"/>
                        </a:rPr>
                        <a:t>2</a:t>
                      </a:r>
                      <a:endParaRPr kumimoji="0" lang="cs-CZ" altLang="cs-CZ" sz="1200" b="0" i="0" u="none" strike="noStrike" cap="none" normalizeH="0" baseline="0">
                        <a:ln>
                          <a:noFill/>
                        </a:ln>
                        <a:solidFill>
                          <a:schemeClr val="tx1"/>
                        </a:solidFill>
                        <a:effectLst/>
                        <a:latin typeface="Times New Roman" panose="02020603050405020304" pitchFamily="18"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r h="274638">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cs-CZ" altLang="cs-CZ" sz="1200" b="1" i="0" u="none" strike="noStrike" cap="none" normalizeH="0" baseline="0">
                          <a:ln>
                            <a:noFill/>
                          </a:ln>
                          <a:solidFill>
                            <a:srgbClr val="0000FF"/>
                          </a:solidFill>
                          <a:effectLst/>
                          <a:latin typeface="Times New Roman" panose="02020603050405020304" pitchFamily="18" charset="0"/>
                          <a:cs typeface="Times New Roman" panose="02020603050405020304" pitchFamily="18" charset="0"/>
                        </a:rPr>
                        <a:t>11</a:t>
                      </a:r>
                      <a:endParaRPr kumimoji="0" lang="cs-CZ" altLang="cs-CZ" sz="1200" b="0" i="0" u="none" strike="noStrike" cap="none" normalizeH="0" baseline="0">
                        <a:ln>
                          <a:noFill/>
                        </a:ln>
                        <a:solidFill>
                          <a:schemeClr val="tx1"/>
                        </a:solidFill>
                        <a:effectLst/>
                        <a:latin typeface="Times New Roman" panose="02020603050405020304" pitchFamily="18"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cs-CZ" altLang="cs-CZ" sz="12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 </a:t>
                      </a:r>
                      <a:endParaRPr kumimoji="0" lang="cs-CZ" altLang="cs-CZ" sz="1200" b="0" i="0" u="none" strike="noStrike" cap="none" normalizeH="0" baseline="0">
                        <a:ln>
                          <a:noFill/>
                        </a:ln>
                        <a:solidFill>
                          <a:schemeClr val="tx1"/>
                        </a:solidFill>
                        <a:effectLst/>
                        <a:latin typeface="Times New Roman" panose="02020603050405020304" pitchFamily="18"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200" b="1" i="0" u="none" strike="noStrike" cap="none" normalizeH="0" baseline="0">
                          <a:ln>
                            <a:noFill/>
                          </a:ln>
                          <a:solidFill>
                            <a:srgbClr val="0000FF"/>
                          </a:solidFill>
                          <a:effectLst/>
                          <a:latin typeface="Times New Roman" panose="02020603050405020304" pitchFamily="18" charset="0"/>
                          <a:cs typeface="Times New Roman" panose="02020603050405020304" pitchFamily="18" charset="0"/>
                        </a:rPr>
                        <a:t>R</a:t>
                      </a:r>
                      <a:endParaRPr kumimoji="0" lang="cs-CZ" altLang="cs-CZ" sz="1200" b="0" i="0" u="none" strike="noStrike" cap="none" normalizeH="0" baseline="0">
                        <a:ln>
                          <a:noFill/>
                        </a:ln>
                        <a:solidFill>
                          <a:schemeClr val="tx1"/>
                        </a:solidFill>
                        <a:effectLst/>
                        <a:latin typeface="Times New Roman" panose="02020603050405020304" pitchFamily="18"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cs-CZ" altLang="cs-CZ" sz="1200" b="1" i="0" u="none" strike="noStrike" cap="none" normalizeH="0" baseline="0">
                          <a:ln>
                            <a:noFill/>
                          </a:ln>
                          <a:solidFill>
                            <a:srgbClr val="FF0000"/>
                          </a:solidFill>
                          <a:effectLst/>
                          <a:latin typeface="Times New Roman" panose="02020603050405020304" pitchFamily="18" charset="0"/>
                          <a:cs typeface="Times New Roman" panose="02020603050405020304" pitchFamily="18" charset="0"/>
                        </a:rPr>
                        <a:t>175.1190</a:t>
                      </a:r>
                      <a:endParaRPr kumimoji="0" lang="cs-CZ" altLang="cs-CZ" sz="1200" b="0" i="0" u="none" strike="noStrike" cap="none" normalizeH="0" baseline="0">
                        <a:ln>
                          <a:noFill/>
                        </a:ln>
                        <a:solidFill>
                          <a:schemeClr val="tx1"/>
                        </a:solidFill>
                        <a:effectLst/>
                        <a:latin typeface="Times New Roman" panose="02020603050405020304" pitchFamily="18"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cs-CZ" altLang="cs-CZ" sz="1200" b="0" i="0" u="none" strike="noStrike" cap="none" normalizeH="0" baseline="0">
                        <a:ln>
                          <a:noFill/>
                        </a:ln>
                        <a:solidFill>
                          <a:schemeClr val="tx1"/>
                        </a:solidFill>
                        <a:effectLst/>
                        <a:latin typeface="Times New Roman" panose="02020603050405020304" pitchFamily="18"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bl>
          </a:graphicData>
        </a:graphic>
      </p:graphicFrame>
      <p:sp>
        <p:nvSpPr>
          <p:cNvPr id="47186" name="Rectangle 2919"/>
          <p:cNvSpPr>
            <a:spLocks noChangeArrowheads="1"/>
          </p:cNvSpPr>
          <p:nvPr/>
        </p:nvSpPr>
        <p:spPr bwMode="auto">
          <a:xfrm>
            <a:off x="5699125" y="1179513"/>
            <a:ext cx="2089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en-US" altLang="cs-CZ" sz="1800" b="0"/>
              <a:t>GYEE</a:t>
            </a:r>
            <a:r>
              <a:rPr lang="en-US" altLang="cs-CZ" sz="1800" b="0">
                <a:solidFill>
                  <a:srgbClr val="FF0000"/>
                </a:solidFill>
              </a:rPr>
              <a:t>WL  LNEI  R</a:t>
            </a:r>
          </a:p>
        </p:txBody>
      </p:sp>
      <p:graphicFrame>
        <p:nvGraphicFramePr>
          <p:cNvPr id="174319" name="Group 3311"/>
          <p:cNvGraphicFramePr>
            <a:graphicFrameLocks noGrp="1"/>
          </p:cNvGraphicFramePr>
          <p:nvPr/>
        </p:nvGraphicFramePr>
        <p:xfrm>
          <a:off x="971550" y="1790700"/>
          <a:ext cx="2795588" cy="3295656"/>
        </p:xfrm>
        <a:graphic>
          <a:graphicData uri="http://schemas.openxmlformats.org/drawingml/2006/table">
            <a:tbl>
              <a:tblPr/>
              <a:tblGrid>
                <a:gridCol w="336550">
                  <a:extLst>
                    <a:ext uri="{9D8B030D-6E8A-4147-A177-3AD203B41FA5}">
                      <a16:colId xmlns:a16="http://schemas.microsoft.com/office/drawing/2014/main" val="20000"/>
                    </a:ext>
                  </a:extLst>
                </a:gridCol>
                <a:gridCol w="831850">
                  <a:extLst>
                    <a:ext uri="{9D8B030D-6E8A-4147-A177-3AD203B41FA5}">
                      <a16:colId xmlns:a16="http://schemas.microsoft.com/office/drawing/2014/main" val="20001"/>
                    </a:ext>
                  </a:extLst>
                </a:gridCol>
                <a:gridCol w="458788">
                  <a:extLst>
                    <a:ext uri="{9D8B030D-6E8A-4147-A177-3AD203B41FA5}">
                      <a16:colId xmlns:a16="http://schemas.microsoft.com/office/drawing/2014/main" val="20002"/>
                    </a:ext>
                  </a:extLst>
                </a:gridCol>
                <a:gridCol w="831850">
                  <a:extLst>
                    <a:ext uri="{9D8B030D-6E8A-4147-A177-3AD203B41FA5}">
                      <a16:colId xmlns:a16="http://schemas.microsoft.com/office/drawing/2014/main" val="20003"/>
                    </a:ext>
                  </a:extLst>
                </a:gridCol>
                <a:gridCol w="336550">
                  <a:extLst>
                    <a:ext uri="{9D8B030D-6E8A-4147-A177-3AD203B41FA5}">
                      <a16:colId xmlns:a16="http://schemas.microsoft.com/office/drawing/2014/main" val="20004"/>
                    </a:ext>
                  </a:extLst>
                </a:gridCol>
              </a:tblGrid>
              <a:tr h="274638">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2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a:t>
                      </a:r>
                      <a:endParaRPr kumimoji="0" lang="cs-CZ" altLang="cs-CZ" sz="2400" b="0" i="0" u="none" strike="noStrike" cap="none" normalizeH="0" baseline="0">
                        <a:ln>
                          <a:noFill/>
                        </a:ln>
                        <a:solidFill>
                          <a:schemeClr val="tx1"/>
                        </a:solidFill>
                        <a:effectLst/>
                        <a:latin typeface="Times New Roman" panose="02020603050405020304" pitchFamily="18"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CCCCCC"/>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2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b</a:t>
                      </a:r>
                      <a:endParaRPr kumimoji="0" lang="cs-CZ" altLang="cs-CZ" sz="2400" b="0" i="0" u="none" strike="noStrike" cap="none" normalizeH="0" baseline="0">
                        <a:ln>
                          <a:noFill/>
                        </a:ln>
                        <a:solidFill>
                          <a:schemeClr val="tx1"/>
                        </a:solidFill>
                        <a:effectLst/>
                        <a:latin typeface="Times New Roman" panose="02020603050405020304" pitchFamily="18"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CCCCCC"/>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2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Seq.</a:t>
                      </a:r>
                      <a:endParaRPr kumimoji="0" lang="cs-CZ" altLang="cs-CZ" sz="2400" b="0" i="0" u="none" strike="noStrike" cap="none" normalizeH="0" baseline="0">
                        <a:ln>
                          <a:noFill/>
                        </a:ln>
                        <a:solidFill>
                          <a:schemeClr val="tx1"/>
                        </a:solidFill>
                        <a:effectLst/>
                        <a:latin typeface="Times New Roman" panose="02020603050405020304" pitchFamily="18"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CCCCCC"/>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2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y</a:t>
                      </a:r>
                      <a:endParaRPr kumimoji="0" lang="cs-CZ" altLang="cs-CZ" sz="2400" b="0" i="0" u="none" strike="noStrike" cap="none" normalizeH="0" baseline="0">
                        <a:ln>
                          <a:noFill/>
                        </a:ln>
                        <a:solidFill>
                          <a:schemeClr val="tx1"/>
                        </a:solidFill>
                        <a:effectLst/>
                        <a:latin typeface="Times New Roman" panose="02020603050405020304" pitchFamily="18"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CCCCCC"/>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2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a:t>
                      </a:r>
                      <a:endParaRPr kumimoji="0" lang="cs-CZ" altLang="cs-CZ" sz="2400" b="0" i="0" u="none" strike="noStrike" cap="none" normalizeH="0" baseline="0">
                        <a:ln>
                          <a:noFill/>
                        </a:ln>
                        <a:solidFill>
                          <a:schemeClr val="tx1"/>
                        </a:solidFill>
                        <a:effectLst/>
                        <a:latin typeface="Times New Roman" panose="02020603050405020304" pitchFamily="18"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CCCCCC"/>
                    </a:solidFill>
                  </a:tcPr>
                </a:tc>
                <a:extLst>
                  <a:ext uri="{0D108BD9-81ED-4DB2-BD59-A6C34878D82A}">
                    <a16:rowId xmlns:a16="http://schemas.microsoft.com/office/drawing/2014/main" val="10000"/>
                  </a:ext>
                </a:extLst>
              </a:tr>
              <a:tr h="274638">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cs-CZ" altLang="cs-CZ" sz="1200" b="1" i="0" u="none" strike="noStrike" cap="none" normalizeH="0" baseline="0">
                          <a:ln>
                            <a:noFill/>
                          </a:ln>
                          <a:solidFill>
                            <a:srgbClr val="0000FF"/>
                          </a:solidFill>
                          <a:effectLst/>
                          <a:latin typeface="Times New Roman" panose="02020603050405020304" pitchFamily="18" charset="0"/>
                          <a:cs typeface="Times New Roman" panose="02020603050405020304" pitchFamily="18" charset="0"/>
                        </a:rPr>
                        <a:t>1</a:t>
                      </a:r>
                      <a:endParaRPr kumimoji="0" lang="cs-CZ" altLang="cs-CZ" sz="2400" b="0" i="0" u="none" strike="noStrike" cap="none" normalizeH="0" baseline="0">
                        <a:ln>
                          <a:noFill/>
                        </a:ln>
                        <a:solidFill>
                          <a:schemeClr val="tx1"/>
                        </a:solidFill>
                        <a:effectLst/>
                        <a:latin typeface="Times New Roman" panose="02020603050405020304" pitchFamily="18"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cs-CZ" altLang="cs-CZ" sz="12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187.0866</a:t>
                      </a:r>
                      <a:endParaRPr kumimoji="0" lang="cs-CZ" altLang="cs-CZ" sz="2400" b="0" i="0" u="none" strike="noStrike" cap="none" normalizeH="0" baseline="0">
                        <a:ln>
                          <a:noFill/>
                        </a:ln>
                        <a:solidFill>
                          <a:schemeClr val="tx1"/>
                        </a:solidFill>
                        <a:effectLst/>
                        <a:latin typeface="Times New Roman" panose="02020603050405020304" pitchFamily="18"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200" b="1" i="0" u="none" strike="noStrike" cap="none" normalizeH="0" baseline="0">
                          <a:ln>
                            <a:noFill/>
                          </a:ln>
                          <a:solidFill>
                            <a:srgbClr val="0000FF"/>
                          </a:solidFill>
                          <a:effectLst/>
                          <a:latin typeface="Times New Roman" panose="02020603050405020304" pitchFamily="18" charset="0"/>
                          <a:cs typeface="Times New Roman" panose="02020603050405020304" pitchFamily="18" charset="0"/>
                        </a:rPr>
                        <a:t>W</a:t>
                      </a:r>
                      <a:endParaRPr kumimoji="0" lang="cs-CZ" altLang="cs-CZ" sz="2400" b="0" i="0" u="none" strike="noStrike" cap="none" normalizeH="0" baseline="0">
                        <a:ln>
                          <a:noFill/>
                        </a:ln>
                        <a:solidFill>
                          <a:schemeClr val="tx1"/>
                        </a:solidFill>
                        <a:effectLst/>
                        <a:latin typeface="Times New Roman" panose="02020603050405020304" pitchFamily="18"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cs-CZ" altLang="cs-CZ" sz="12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 </a:t>
                      </a:r>
                      <a:endParaRPr kumimoji="0" lang="cs-CZ" altLang="cs-CZ" sz="2400" b="0" i="0" u="none" strike="noStrike" cap="none" normalizeH="0" baseline="0">
                        <a:ln>
                          <a:noFill/>
                        </a:ln>
                        <a:solidFill>
                          <a:schemeClr val="tx1"/>
                        </a:solidFill>
                        <a:effectLst/>
                        <a:latin typeface="Times New Roman" panose="02020603050405020304" pitchFamily="18"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cs-CZ" altLang="cs-CZ" sz="1200" b="1" i="0" u="none" strike="noStrike" cap="none" normalizeH="0" baseline="0">
                          <a:ln>
                            <a:noFill/>
                          </a:ln>
                          <a:solidFill>
                            <a:srgbClr val="0000FF"/>
                          </a:solidFill>
                          <a:effectLst/>
                          <a:latin typeface="Times New Roman" panose="02020603050405020304" pitchFamily="18" charset="0"/>
                          <a:cs typeface="Times New Roman" panose="02020603050405020304" pitchFamily="18" charset="0"/>
                        </a:rPr>
                        <a:t>11</a:t>
                      </a:r>
                      <a:endParaRPr kumimoji="0" lang="cs-CZ" altLang="cs-CZ" sz="2400" b="0" i="0" u="none" strike="noStrike" cap="none" normalizeH="0" baseline="0">
                        <a:ln>
                          <a:noFill/>
                        </a:ln>
                        <a:solidFill>
                          <a:schemeClr val="tx1"/>
                        </a:solidFill>
                        <a:effectLst/>
                        <a:latin typeface="Times New Roman" panose="02020603050405020304" pitchFamily="18"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74638">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cs-CZ" altLang="cs-CZ" sz="1200" b="1" i="0" u="none" strike="noStrike" cap="none" normalizeH="0" baseline="0">
                          <a:ln>
                            <a:noFill/>
                          </a:ln>
                          <a:solidFill>
                            <a:srgbClr val="0000FF"/>
                          </a:solidFill>
                          <a:effectLst/>
                          <a:latin typeface="Times New Roman" panose="02020603050405020304" pitchFamily="18" charset="0"/>
                          <a:cs typeface="Times New Roman" panose="02020603050405020304" pitchFamily="18" charset="0"/>
                        </a:rPr>
                        <a:t>2</a:t>
                      </a:r>
                      <a:endParaRPr kumimoji="0" lang="cs-CZ" altLang="cs-CZ" sz="2400" b="0" i="0" u="none" strike="noStrike" cap="none" normalizeH="0" baseline="0">
                        <a:ln>
                          <a:noFill/>
                        </a:ln>
                        <a:solidFill>
                          <a:schemeClr val="tx1"/>
                        </a:solidFill>
                        <a:effectLst/>
                        <a:latin typeface="Times New Roman" panose="02020603050405020304" pitchFamily="18"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cs-CZ" altLang="cs-CZ" sz="12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334.1550</a:t>
                      </a:r>
                      <a:endParaRPr kumimoji="0" lang="cs-CZ" altLang="cs-CZ" sz="2400" b="0" i="0" u="none" strike="noStrike" cap="none" normalizeH="0" baseline="0">
                        <a:ln>
                          <a:noFill/>
                        </a:ln>
                        <a:solidFill>
                          <a:schemeClr val="tx1"/>
                        </a:solidFill>
                        <a:effectLst/>
                        <a:latin typeface="Times New Roman" panose="02020603050405020304" pitchFamily="18"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200" b="1" i="0" u="none" strike="noStrike" cap="none" normalizeH="0" baseline="0">
                          <a:ln>
                            <a:noFill/>
                          </a:ln>
                          <a:solidFill>
                            <a:srgbClr val="0000FF"/>
                          </a:solidFill>
                          <a:effectLst/>
                          <a:latin typeface="Times New Roman" panose="02020603050405020304" pitchFamily="18" charset="0"/>
                          <a:cs typeface="Times New Roman" panose="02020603050405020304" pitchFamily="18" charset="0"/>
                        </a:rPr>
                        <a:t>F</a:t>
                      </a:r>
                      <a:endParaRPr kumimoji="0" lang="cs-CZ" altLang="cs-CZ" sz="2400" b="0" i="0" u="none" strike="noStrike" cap="none" normalizeH="0" baseline="0">
                        <a:ln>
                          <a:noFill/>
                        </a:ln>
                        <a:solidFill>
                          <a:schemeClr val="tx1"/>
                        </a:solidFill>
                        <a:effectLst/>
                        <a:latin typeface="Times New Roman" panose="02020603050405020304" pitchFamily="18"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cs-CZ" altLang="cs-CZ" sz="12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1235.6266</a:t>
                      </a:r>
                      <a:endParaRPr kumimoji="0" lang="cs-CZ" altLang="cs-CZ" sz="2400" b="0" i="0" u="none" strike="noStrike" cap="none" normalizeH="0" baseline="0">
                        <a:ln>
                          <a:noFill/>
                        </a:ln>
                        <a:solidFill>
                          <a:schemeClr val="tx1"/>
                        </a:solidFill>
                        <a:effectLst/>
                        <a:latin typeface="Times New Roman" panose="02020603050405020304" pitchFamily="18"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cs-CZ" altLang="cs-CZ" sz="1200" b="1" i="0" u="none" strike="noStrike" cap="none" normalizeH="0" baseline="0">
                          <a:ln>
                            <a:noFill/>
                          </a:ln>
                          <a:solidFill>
                            <a:srgbClr val="0000FF"/>
                          </a:solidFill>
                          <a:effectLst/>
                          <a:latin typeface="Times New Roman" panose="02020603050405020304" pitchFamily="18" charset="0"/>
                          <a:cs typeface="Times New Roman" panose="02020603050405020304" pitchFamily="18" charset="0"/>
                        </a:rPr>
                        <a:t>10</a:t>
                      </a:r>
                      <a:endParaRPr kumimoji="0" lang="cs-CZ" altLang="cs-CZ" sz="2400" b="0" i="0" u="none" strike="noStrike" cap="none" normalizeH="0" baseline="0">
                        <a:ln>
                          <a:noFill/>
                        </a:ln>
                        <a:solidFill>
                          <a:schemeClr val="tx1"/>
                        </a:solidFill>
                        <a:effectLst/>
                        <a:latin typeface="Times New Roman" panose="02020603050405020304" pitchFamily="18"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74638">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cs-CZ" altLang="cs-CZ" sz="1200" b="1" i="0" u="none" strike="noStrike" cap="none" normalizeH="0" baseline="0">
                          <a:ln>
                            <a:noFill/>
                          </a:ln>
                          <a:solidFill>
                            <a:srgbClr val="0000FF"/>
                          </a:solidFill>
                          <a:effectLst/>
                          <a:latin typeface="Times New Roman" panose="02020603050405020304" pitchFamily="18" charset="0"/>
                          <a:cs typeface="Times New Roman" panose="02020603050405020304" pitchFamily="18" charset="0"/>
                        </a:rPr>
                        <a:t>3</a:t>
                      </a:r>
                      <a:endParaRPr kumimoji="0" lang="cs-CZ" altLang="cs-CZ" sz="2400" b="0" i="0" u="none" strike="noStrike" cap="none" normalizeH="0" baseline="0">
                        <a:ln>
                          <a:noFill/>
                        </a:ln>
                        <a:solidFill>
                          <a:schemeClr val="tx1"/>
                        </a:solidFill>
                        <a:effectLst/>
                        <a:latin typeface="Times New Roman" panose="02020603050405020304" pitchFamily="18"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cs-CZ" altLang="cs-CZ" sz="12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421.1870</a:t>
                      </a:r>
                      <a:endParaRPr kumimoji="0" lang="cs-CZ" altLang="cs-CZ" sz="2400" b="0" i="0" u="none" strike="noStrike" cap="none" normalizeH="0" baseline="0">
                        <a:ln>
                          <a:noFill/>
                        </a:ln>
                        <a:solidFill>
                          <a:schemeClr val="tx1"/>
                        </a:solidFill>
                        <a:effectLst/>
                        <a:latin typeface="Times New Roman" panose="02020603050405020304" pitchFamily="18"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200" b="1" i="0" u="none" strike="noStrike" cap="none" normalizeH="0" baseline="0">
                          <a:ln>
                            <a:noFill/>
                          </a:ln>
                          <a:solidFill>
                            <a:srgbClr val="0000FF"/>
                          </a:solidFill>
                          <a:effectLst/>
                          <a:latin typeface="Times New Roman" panose="02020603050405020304" pitchFamily="18" charset="0"/>
                          <a:cs typeface="Times New Roman" panose="02020603050405020304" pitchFamily="18" charset="0"/>
                        </a:rPr>
                        <a:t>S</a:t>
                      </a:r>
                      <a:endParaRPr kumimoji="0" lang="cs-CZ" altLang="cs-CZ" sz="2400" b="0" i="0" u="none" strike="noStrike" cap="none" normalizeH="0" baseline="0">
                        <a:ln>
                          <a:noFill/>
                        </a:ln>
                        <a:solidFill>
                          <a:schemeClr val="tx1"/>
                        </a:solidFill>
                        <a:effectLst/>
                        <a:latin typeface="Times New Roman" panose="02020603050405020304" pitchFamily="18"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cs-CZ" altLang="cs-CZ" sz="12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1088.5582</a:t>
                      </a:r>
                      <a:endParaRPr kumimoji="0" lang="cs-CZ" altLang="cs-CZ" sz="2400" b="0" i="0" u="none" strike="noStrike" cap="none" normalizeH="0" baseline="0">
                        <a:ln>
                          <a:noFill/>
                        </a:ln>
                        <a:solidFill>
                          <a:schemeClr val="tx1"/>
                        </a:solidFill>
                        <a:effectLst/>
                        <a:latin typeface="Times New Roman" panose="02020603050405020304" pitchFamily="18"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cs-CZ" altLang="cs-CZ" sz="1200" b="1" i="0" u="none" strike="noStrike" cap="none" normalizeH="0" baseline="0">
                          <a:ln>
                            <a:noFill/>
                          </a:ln>
                          <a:solidFill>
                            <a:srgbClr val="0000FF"/>
                          </a:solidFill>
                          <a:effectLst/>
                          <a:latin typeface="Times New Roman" panose="02020603050405020304" pitchFamily="18" charset="0"/>
                          <a:cs typeface="Times New Roman" panose="02020603050405020304" pitchFamily="18" charset="0"/>
                        </a:rPr>
                        <a:t>9</a:t>
                      </a:r>
                      <a:endParaRPr kumimoji="0" lang="cs-CZ" altLang="cs-CZ" sz="2400" b="0" i="0" u="none" strike="noStrike" cap="none" normalizeH="0" baseline="0">
                        <a:ln>
                          <a:noFill/>
                        </a:ln>
                        <a:solidFill>
                          <a:schemeClr val="tx1"/>
                        </a:solidFill>
                        <a:effectLst/>
                        <a:latin typeface="Times New Roman" panose="02020603050405020304" pitchFamily="18"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274638">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cs-CZ" altLang="cs-CZ" sz="1200" b="1" i="0" u="none" strike="noStrike" cap="none" normalizeH="0" baseline="0">
                          <a:ln>
                            <a:noFill/>
                          </a:ln>
                          <a:solidFill>
                            <a:srgbClr val="0000FF"/>
                          </a:solidFill>
                          <a:effectLst/>
                          <a:latin typeface="Times New Roman" panose="02020603050405020304" pitchFamily="18" charset="0"/>
                          <a:cs typeface="Times New Roman" panose="02020603050405020304" pitchFamily="18" charset="0"/>
                        </a:rPr>
                        <a:t>4</a:t>
                      </a:r>
                      <a:endParaRPr kumimoji="0" lang="cs-CZ" altLang="cs-CZ" sz="2400" b="0" i="0" u="none" strike="noStrike" cap="none" normalizeH="0" baseline="0">
                        <a:ln>
                          <a:noFill/>
                        </a:ln>
                        <a:solidFill>
                          <a:schemeClr val="tx1"/>
                        </a:solidFill>
                        <a:effectLst/>
                        <a:latin typeface="Times New Roman" panose="02020603050405020304" pitchFamily="18"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cs-CZ" altLang="cs-CZ" sz="12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534.2711</a:t>
                      </a:r>
                      <a:endParaRPr kumimoji="0" lang="cs-CZ" altLang="cs-CZ" sz="2400" b="0" i="0" u="none" strike="noStrike" cap="none" normalizeH="0" baseline="0">
                        <a:ln>
                          <a:noFill/>
                        </a:ln>
                        <a:solidFill>
                          <a:schemeClr val="tx1"/>
                        </a:solidFill>
                        <a:effectLst/>
                        <a:latin typeface="Times New Roman" panose="02020603050405020304" pitchFamily="18"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200" b="1" i="0" u="none" strike="noStrike" cap="none" normalizeH="0" baseline="0">
                          <a:ln>
                            <a:noFill/>
                          </a:ln>
                          <a:solidFill>
                            <a:srgbClr val="0000FF"/>
                          </a:solidFill>
                          <a:effectLst/>
                          <a:latin typeface="Times New Roman" panose="02020603050405020304" pitchFamily="18" charset="0"/>
                          <a:cs typeface="Times New Roman" panose="02020603050405020304" pitchFamily="18" charset="0"/>
                        </a:rPr>
                        <a:t>L</a:t>
                      </a:r>
                      <a:endParaRPr kumimoji="0" lang="cs-CZ" altLang="cs-CZ" sz="2400" b="0" i="0" u="none" strike="noStrike" cap="none" normalizeH="0" baseline="0">
                        <a:ln>
                          <a:noFill/>
                        </a:ln>
                        <a:solidFill>
                          <a:schemeClr val="tx1"/>
                        </a:solidFill>
                        <a:effectLst/>
                        <a:latin typeface="Times New Roman" panose="02020603050405020304" pitchFamily="18"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cs-CZ" altLang="cs-CZ" sz="12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1001.5262</a:t>
                      </a:r>
                      <a:endParaRPr kumimoji="0" lang="cs-CZ" altLang="cs-CZ" sz="2400" b="0" i="0" u="none" strike="noStrike" cap="none" normalizeH="0" baseline="0">
                        <a:ln>
                          <a:noFill/>
                        </a:ln>
                        <a:solidFill>
                          <a:schemeClr val="tx1"/>
                        </a:solidFill>
                        <a:effectLst/>
                        <a:latin typeface="Times New Roman" panose="02020603050405020304" pitchFamily="18"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cs-CZ" altLang="cs-CZ" sz="1200" b="1" i="0" u="none" strike="noStrike" cap="none" normalizeH="0" baseline="0">
                          <a:ln>
                            <a:noFill/>
                          </a:ln>
                          <a:solidFill>
                            <a:srgbClr val="0000FF"/>
                          </a:solidFill>
                          <a:effectLst/>
                          <a:latin typeface="Times New Roman" panose="02020603050405020304" pitchFamily="18" charset="0"/>
                          <a:cs typeface="Times New Roman" panose="02020603050405020304" pitchFamily="18" charset="0"/>
                        </a:rPr>
                        <a:t>8</a:t>
                      </a:r>
                      <a:endParaRPr kumimoji="0" lang="cs-CZ" altLang="cs-CZ" sz="2400" b="0" i="0" u="none" strike="noStrike" cap="none" normalizeH="0" baseline="0">
                        <a:ln>
                          <a:noFill/>
                        </a:ln>
                        <a:solidFill>
                          <a:schemeClr val="tx1"/>
                        </a:solidFill>
                        <a:effectLst/>
                        <a:latin typeface="Times New Roman" panose="02020603050405020304" pitchFamily="18"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274638">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cs-CZ" altLang="cs-CZ" sz="1200" b="1" i="0" u="none" strike="noStrike" cap="none" normalizeH="0" baseline="0">
                          <a:ln>
                            <a:noFill/>
                          </a:ln>
                          <a:solidFill>
                            <a:srgbClr val="0000FF"/>
                          </a:solidFill>
                          <a:effectLst/>
                          <a:latin typeface="Times New Roman" panose="02020603050405020304" pitchFamily="18" charset="0"/>
                          <a:cs typeface="Times New Roman" panose="02020603050405020304" pitchFamily="18" charset="0"/>
                        </a:rPr>
                        <a:t>5</a:t>
                      </a:r>
                      <a:endParaRPr kumimoji="0" lang="cs-CZ" altLang="cs-CZ" sz="2400" b="0" i="0" u="none" strike="noStrike" cap="none" normalizeH="0" baseline="0">
                        <a:ln>
                          <a:noFill/>
                        </a:ln>
                        <a:solidFill>
                          <a:schemeClr val="tx1"/>
                        </a:solidFill>
                        <a:effectLst/>
                        <a:latin typeface="Times New Roman" panose="02020603050405020304" pitchFamily="18"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cs-CZ" altLang="cs-CZ" sz="12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649.2980</a:t>
                      </a:r>
                      <a:endParaRPr kumimoji="0" lang="cs-CZ" altLang="cs-CZ" sz="2400" b="0" i="0" u="none" strike="noStrike" cap="none" normalizeH="0" baseline="0">
                        <a:ln>
                          <a:noFill/>
                        </a:ln>
                        <a:solidFill>
                          <a:schemeClr val="tx1"/>
                        </a:solidFill>
                        <a:effectLst/>
                        <a:latin typeface="Times New Roman" panose="02020603050405020304" pitchFamily="18"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200" b="1" i="0" u="none" strike="noStrike" cap="none" normalizeH="0" baseline="0">
                          <a:ln>
                            <a:noFill/>
                          </a:ln>
                          <a:solidFill>
                            <a:srgbClr val="0000FF"/>
                          </a:solidFill>
                          <a:effectLst/>
                          <a:latin typeface="Times New Roman" panose="02020603050405020304" pitchFamily="18" charset="0"/>
                          <a:cs typeface="Times New Roman" panose="02020603050405020304" pitchFamily="18" charset="0"/>
                        </a:rPr>
                        <a:t>D</a:t>
                      </a:r>
                      <a:endParaRPr kumimoji="0" lang="cs-CZ" altLang="cs-CZ" sz="2400" b="0" i="0" u="none" strike="noStrike" cap="none" normalizeH="0" baseline="0">
                        <a:ln>
                          <a:noFill/>
                        </a:ln>
                        <a:solidFill>
                          <a:schemeClr val="tx1"/>
                        </a:solidFill>
                        <a:effectLst/>
                        <a:latin typeface="Times New Roman" panose="02020603050405020304" pitchFamily="18"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cs-CZ" altLang="cs-CZ" sz="12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888.4421</a:t>
                      </a:r>
                      <a:endParaRPr kumimoji="0" lang="cs-CZ" altLang="cs-CZ" sz="2400" b="0" i="0" u="none" strike="noStrike" cap="none" normalizeH="0" baseline="0">
                        <a:ln>
                          <a:noFill/>
                        </a:ln>
                        <a:solidFill>
                          <a:schemeClr val="tx1"/>
                        </a:solidFill>
                        <a:effectLst/>
                        <a:latin typeface="Times New Roman" panose="02020603050405020304" pitchFamily="18"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cs-CZ" altLang="cs-CZ" sz="1200" b="1" i="0" u="none" strike="noStrike" cap="none" normalizeH="0" baseline="0">
                          <a:ln>
                            <a:noFill/>
                          </a:ln>
                          <a:solidFill>
                            <a:srgbClr val="0000FF"/>
                          </a:solidFill>
                          <a:effectLst/>
                          <a:latin typeface="Times New Roman" panose="02020603050405020304" pitchFamily="18" charset="0"/>
                          <a:cs typeface="Times New Roman" panose="02020603050405020304" pitchFamily="18" charset="0"/>
                        </a:rPr>
                        <a:t>7</a:t>
                      </a:r>
                      <a:endParaRPr kumimoji="0" lang="cs-CZ" altLang="cs-CZ" sz="2400" b="0" i="0" u="none" strike="noStrike" cap="none" normalizeH="0" baseline="0">
                        <a:ln>
                          <a:noFill/>
                        </a:ln>
                        <a:solidFill>
                          <a:schemeClr val="tx1"/>
                        </a:solidFill>
                        <a:effectLst/>
                        <a:latin typeface="Times New Roman" panose="02020603050405020304" pitchFamily="18"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274638">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cs-CZ" altLang="cs-CZ" sz="1200" b="1" i="0" u="none" strike="noStrike" cap="none" normalizeH="0" baseline="0">
                          <a:ln>
                            <a:noFill/>
                          </a:ln>
                          <a:solidFill>
                            <a:srgbClr val="0000FF"/>
                          </a:solidFill>
                          <a:effectLst/>
                          <a:latin typeface="Times New Roman" panose="02020603050405020304" pitchFamily="18" charset="0"/>
                          <a:cs typeface="Times New Roman" panose="02020603050405020304" pitchFamily="18" charset="0"/>
                        </a:rPr>
                        <a:t>6</a:t>
                      </a:r>
                      <a:endParaRPr kumimoji="0" lang="cs-CZ" altLang="cs-CZ" sz="2400" b="0" i="0" u="none" strike="noStrike" cap="none" normalizeH="0" baseline="0">
                        <a:ln>
                          <a:noFill/>
                        </a:ln>
                        <a:solidFill>
                          <a:schemeClr val="tx1"/>
                        </a:solidFill>
                        <a:effectLst/>
                        <a:latin typeface="Times New Roman" panose="02020603050405020304" pitchFamily="18"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cs-CZ" altLang="cs-CZ" sz="1200" b="1" i="0" u="none" strike="noStrike" cap="none" normalizeH="0" baseline="0">
                          <a:ln>
                            <a:noFill/>
                          </a:ln>
                          <a:solidFill>
                            <a:srgbClr val="FF0000"/>
                          </a:solidFill>
                          <a:effectLst/>
                          <a:latin typeface="Times New Roman" panose="02020603050405020304" pitchFamily="18" charset="0"/>
                          <a:cs typeface="Times New Roman" panose="02020603050405020304" pitchFamily="18" charset="0"/>
                        </a:rPr>
                        <a:t>778.3406</a:t>
                      </a:r>
                      <a:endParaRPr kumimoji="0" lang="cs-CZ" altLang="cs-CZ" sz="2400" b="0" i="0" u="none" strike="noStrike" cap="none" normalizeH="0" baseline="0">
                        <a:ln>
                          <a:noFill/>
                        </a:ln>
                        <a:solidFill>
                          <a:schemeClr val="tx1"/>
                        </a:solidFill>
                        <a:effectLst/>
                        <a:latin typeface="Times New Roman" panose="02020603050405020304" pitchFamily="18"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200" b="1" i="0" u="none" strike="noStrike" cap="none" normalizeH="0" baseline="0">
                          <a:ln>
                            <a:noFill/>
                          </a:ln>
                          <a:solidFill>
                            <a:srgbClr val="0000FF"/>
                          </a:solidFill>
                          <a:effectLst/>
                          <a:latin typeface="Times New Roman" panose="02020603050405020304" pitchFamily="18" charset="0"/>
                          <a:cs typeface="Times New Roman" panose="02020603050405020304" pitchFamily="18" charset="0"/>
                        </a:rPr>
                        <a:t>E</a:t>
                      </a:r>
                      <a:endParaRPr kumimoji="0" lang="cs-CZ" altLang="cs-CZ" sz="2400" b="0" i="0" u="none" strike="noStrike" cap="none" normalizeH="0" baseline="0">
                        <a:ln>
                          <a:noFill/>
                        </a:ln>
                        <a:solidFill>
                          <a:schemeClr val="tx1"/>
                        </a:solidFill>
                        <a:effectLst/>
                        <a:latin typeface="Times New Roman" panose="02020603050405020304" pitchFamily="18"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cs-CZ" altLang="cs-CZ" sz="12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773.4152</a:t>
                      </a:r>
                      <a:endParaRPr kumimoji="0" lang="cs-CZ" altLang="cs-CZ" sz="2400" b="0" i="0" u="none" strike="noStrike" cap="none" normalizeH="0" baseline="0">
                        <a:ln>
                          <a:noFill/>
                        </a:ln>
                        <a:solidFill>
                          <a:schemeClr val="tx1"/>
                        </a:solidFill>
                        <a:effectLst/>
                        <a:latin typeface="Times New Roman" panose="02020603050405020304" pitchFamily="18"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cs-CZ" altLang="cs-CZ" sz="1200" b="1" i="0" u="none" strike="noStrike" cap="none" normalizeH="0" baseline="0">
                          <a:ln>
                            <a:noFill/>
                          </a:ln>
                          <a:solidFill>
                            <a:srgbClr val="0000FF"/>
                          </a:solidFill>
                          <a:effectLst/>
                          <a:latin typeface="Times New Roman" panose="02020603050405020304" pitchFamily="18" charset="0"/>
                          <a:cs typeface="Times New Roman" panose="02020603050405020304" pitchFamily="18" charset="0"/>
                        </a:rPr>
                        <a:t>6</a:t>
                      </a:r>
                      <a:endParaRPr kumimoji="0" lang="cs-CZ" altLang="cs-CZ" sz="2400" b="0" i="0" u="none" strike="noStrike" cap="none" normalizeH="0" baseline="0">
                        <a:ln>
                          <a:noFill/>
                        </a:ln>
                        <a:solidFill>
                          <a:schemeClr val="tx1"/>
                        </a:solidFill>
                        <a:effectLst/>
                        <a:latin typeface="Times New Roman" panose="02020603050405020304" pitchFamily="18"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274638">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cs-CZ" altLang="cs-CZ" sz="1200" b="1" i="0" u="none" strike="noStrike" cap="none" normalizeH="0" baseline="0">
                          <a:ln>
                            <a:noFill/>
                          </a:ln>
                          <a:solidFill>
                            <a:srgbClr val="0000FF"/>
                          </a:solidFill>
                          <a:effectLst/>
                          <a:latin typeface="Times New Roman" panose="02020603050405020304" pitchFamily="18" charset="0"/>
                          <a:cs typeface="Times New Roman" panose="02020603050405020304" pitchFamily="18" charset="0"/>
                        </a:rPr>
                        <a:t>7</a:t>
                      </a:r>
                      <a:endParaRPr kumimoji="0" lang="cs-CZ" altLang="cs-CZ" sz="2400" b="0" i="0" u="none" strike="noStrike" cap="none" normalizeH="0" baseline="0">
                        <a:ln>
                          <a:noFill/>
                        </a:ln>
                        <a:solidFill>
                          <a:schemeClr val="tx1"/>
                        </a:solidFill>
                        <a:effectLst/>
                        <a:latin typeface="Times New Roman" panose="02020603050405020304" pitchFamily="18"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cs-CZ" altLang="cs-CZ" sz="1200" b="1" i="0" u="none" strike="noStrike" cap="none" normalizeH="0" baseline="0">
                          <a:ln>
                            <a:noFill/>
                          </a:ln>
                          <a:solidFill>
                            <a:srgbClr val="FF0000"/>
                          </a:solidFill>
                          <a:effectLst/>
                          <a:latin typeface="Times New Roman" panose="02020603050405020304" pitchFamily="18" charset="0"/>
                          <a:cs typeface="Times New Roman" panose="02020603050405020304" pitchFamily="18" charset="0"/>
                        </a:rPr>
                        <a:t>891.4247</a:t>
                      </a:r>
                      <a:endParaRPr kumimoji="0" lang="cs-CZ" altLang="cs-CZ" sz="2400" b="0" i="0" u="none" strike="noStrike" cap="none" normalizeH="0" baseline="0">
                        <a:ln>
                          <a:noFill/>
                        </a:ln>
                        <a:solidFill>
                          <a:schemeClr val="tx1"/>
                        </a:solidFill>
                        <a:effectLst/>
                        <a:latin typeface="Times New Roman" panose="02020603050405020304" pitchFamily="18"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200" b="1" i="0" u="none" strike="noStrike" cap="none" normalizeH="0" baseline="0">
                          <a:ln>
                            <a:noFill/>
                          </a:ln>
                          <a:solidFill>
                            <a:srgbClr val="0000FF"/>
                          </a:solidFill>
                          <a:effectLst/>
                          <a:latin typeface="Times New Roman" panose="02020603050405020304" pitchFamily="18" charset="0"/>
                          <a:cs typeface="Times New Roman" panose="02020603050405020304" pitchFamily="18" charset="0"/>
                        </a:rPr>
                        <a:t>I</a:t>
                      </a:r>
                      <a:endParaRPr kumimoji="0" lang="cs-CZ" altLang="cs-CZ" sz="2400" b="0" i="0" u="none" strike="noStrike" cap="none" normalizeH="0" baseline="0">
                        <a:ln>
                          <a:noFill/>
                        </a:ln>
                        <a:solidFill>
                          <a:schemeClr val="tx1"/>
                        </a:solidFill>
                        <a:effectLst/>
                        <a:latin typeface="Times New Roman" panose="02020603050405020304" pitchFamily="18"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cs-CZ" altLang="cs-CZ" sz="1200" b="1" i="0" u="none" strike="noStrike" cap="none" normalizeH="0" baseline="0">
                          <a:ln>
                            <a:noFill/>
                          </a:ln>
                          <a:solidFill>
                            <a:srgbClr val="FF0000"/>
                          </a:solidFill>
                          <a:effectLst/>
                          <a:latin typeface="Times New Roman" panose="02020603050405020304" pitchFamily="18" charset="0"/>
                          <a:cs typeface="Times New Roman" panose="02020603050405020304" pitchFamily="18" charset="0"/>
                        </a:rPr>
                        <a:t>644.3726</a:t>
                      </a:r>
                      <a:endParaRPr kumimoji="0" lang="cs-CZ" altLang="cs-CZ" sz="2400" b="0" i="0" u="none" strike="noStrike" cap="none" normalizeH="0" baseline="0">
                        <a:ln>
                          <a:noFill/>
                        </a:ln>
                        <a:solidFill>
                          <a:schemeClr val="tx1"/>
                        </a:solidFill>
                        <a:effectLst/>
                        <a:latin typeface="Times New Roman" panose="02020603050405020304" pitchFamily="18"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cs-CZ" altLang="cs-CZ" sz="1200" b="1" i="0" u="none" strike="noStrike" cap="none" normalizeH="0" baseline="0">
                          <a:ln>
                            <a:noFill/>
                          </a:ln>
                          <a:solidFill>
                            <a:srgbClr val="0000FF"/>
                          </a:solidFill>
                          <a:effectLst/>
                          <a:latin typeface="Times New Roman" panose="02020603050405020304" pitchFamily="18" charset="0"/>
                          <a:cs typeface="Times New Roman" panose="02020603050405020304" pitchFamily="18" charset="0"/>
                        </a:rPr>
                        <a:t>5</a:t>
                      </a:r>
                      <a:endParaRPr kumimoji="0" lang="cs-CZ" altLang="cs-CZ" sz="2400" b="0" i="0" u="none" strike="noStrike" cap="none" normalizeH="0" baseline="0">
                        <a:ln>
                          <a:noFill/>
                        </a:ln>
                        <a:solidFill>
                          <a:schemeClr val="tx1"/>
                        </a:solidFill>
                        <a:effectLst/>
                        <a:latin typeface="Times New Roman" panose="02020603050405020304" pitchFamily="18"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274638">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cs-CZ" altLang="cs-CZ" sz="1200" b="1" i="0" u="none" strike="noStrike" cap="none" normalizeH="0" baseline="0">
                          <a:ln>
                            <a:noFill/>
                          </a:ln>
                          <a:solidFill>
                            <a:srgbClr val="0000FF"/>
                          </a:solidFill>
                          <a:effectLst/>
                          <a:latin typeface="Times New Roman" panose="02020603050405020304" pitchFamily="18" charset="0"/>
                          <a:cs typeface="Times New Roman" panose="02020603050405020304" pitchFamily="18" charset="0"/>
                        </a:rPr>
                        <a:t>8</a:t>
                      </a:r>
                      <a:endParaRPr kumimoji="0" lang="cs-CZ" altLang="cs-CZ" sz="2400" b="0" i="0" u="none" strike="noStrike" cap="none" normalizeH="0" baseline="0">
                        <a:ln>
                          <a:noFill/>
                        </a:ln>
                        <a:solidFill>
                          <a:schemeClr val="tx1"/>
                        </a:solidFill>
                        <a:effectLst/>
                        <a:latin typeface="Times New Roman" panose="02020603050405020304" pitchFamily="18"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cs-CZ" altLang="cs-CZ" sz="1200" b="1" i="0" u="none" strike="noStrike" cap="none" normalizeH="0" baseline="0">
                          <a:ln>
                            <a:noFill/>
                          </a:ln>
                          <a:solidFill>
                            <a:srgbClr val="FF0000"/>
                          </a:solidFill>
                          <a:effectLst/>
                          <a:latin typeface="Times New Roman" panose="02020603050405020304" pitchFamily="18" charset="0"/>
                          <a:cs typeface="Times New Roman" panose="02020603050405020304" pitchFamily="18" charset="0"/>
                        </a:rPr>
                        <a:t>1005.4676</a:t>
                      </a:r>
                      <a:endParaRPr kumimoji="0" lang="cs-CZ" altLang="cs-CZ" sz="2400" b="0" i="0" u="none" strike="noStrike" cap="none" normalizeH="0" baseline="0">
                        <a:ln>
                          <a:noFill/>
                        </a:ln>
                        <a:solidFill>
                          <a:schemeClr val="tx1"/>
                        </a:solidFill>
                        <a:effectLst/>
                        <a:latin typeface="Times New Roman" panose="02020603050405020304" pitchFamily="18"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200" b="1" i="0" u="none" strike="noStrike" cap="none" normalizeH="0" baseline="0">
                          <a:ln>
                            <a:noFill/>
                          </a:ln>
                          <a:solidFill>
                            <a:srgbClr val="0000FF"/>
                          </a:solidFill>
                          <a:effectLst/>
                          <a:latin typeface="Times New Roman" panose="02020603050405020304" pitchFamily="18" charset="0"/>
                          <a:cs typeface="Times New Roman" panose="02020603050405020304" pitchFamily="18" charset="0"/>
                        </a:rPr>
                        <a:t>N</a:t>
                      </a:r>
                      <a:endParaRPr kumimoji="0" lang="cs-CZ" altLang="cs-CZ" sz="2400" b="0" i="0" u="none" strike="noStrike" cap="none" normalizeH="0" baseline="0">
                        <a:ln>
                          <a:noFill/>
                        </a:ln>
                        <a:solidFill>
                          <a:schemeClr val="tx1"/>
                        </a:solidFill>
                        <a:effectLst/>
                        <a:latin typeface="Times New Roman" panose="02020603050405020304" pitchFamily="18"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cs-CZ" altLang="cs-CZ" sz="1200" b="1" i="0" u="none" strike="noStrike" cap="none" normalizeH="0" baseline="0">
                          <a:ln>
                            <a:noFill/>
                          </a:ln>
                          <a:solidFill>
                            <a:srgbClr val="FF0000"/>
                          </a:solidFill>
                          <a:effectLst/>
                          <a:latin typeface="Times New Roman" panose="02020603050405020304" pitchFamily="18" charset="0"/>
                          <a:cs typeface="Times New Roman" panose="02020603050405020304" pitchFamily="18" charset="0"/>
                        </a:rPr>
                        <a:t>531.2885</a:t>
                      </a:r>
                      <a:endParaRPr kumimoji="0" lang="cs-CZ" altLang="cs-CZ" sz="2400" b="0" i="0" u="none" strike="noStrike" cap="none" normalizeH="0" baseline="0">
                        <a:ln>
                          <a:noFill/>
                        </a:ln>
                        <a:solidFill>
                          <a:schemeClr val="tx1"/>
                        </a:solidFill>
                        <a:effectLst/>
                        <a:latin typeface="Times New Roman" panose="02020603050405020304" pitchFamily="18"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cs-CZ" altLang="cs-CZ" sz="1200" b="1" i="0" u="none" strike="noStrike" cap="none" normalizeH="0" baseline="0">
                          <a:ln>
                            <a:noFill/>
                          </a:ln>
                          <a:solidFill>
                            <a:srgbClr val="0000FF"/>
                          </a:solidFill>
                          <a:effectLst/>
                          <a:latin typeface="Times New Roman" panose="02020603050405020304" pitchFamily="18" charset="0"/>
                          <a:cs typeface="Times New Roman" panose="02020603050405020304" pitchFamily="18" charset="0"/>
                        </a:rPr>
                        <a:t>4</a:t>
                      </a:r>
                      <a:endParaRPr kumimoji="0" lang="cs-CZ" altLang="cs-CZ" sz="2400" b="0" i="0" u="none" strike="noStrike" cap="none" normalizeH="0" baseline="0">
                        <a:ln>
                          <a:noFill/>
                        </a:ln>
                        <a:solidFill>
                          <a:schemeClr val="tx1"/>
                        </a:solidFill>
                        <a:effectLst/>
                        <a:latin typeface="Times New Roman" panose="02020603050405020304" pitchFamily="18"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274638">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cs-CZ" altLang="cs-CZ" sz="1200" b="1" i="0" u="none" strike="noStrike" cap="none" normalizeH="0" baseline="0">
                          <a:ln>
                            <a:noFill/>
                          </a:ln>
                          <a:solidFill>
                            <a:srgbClr val="0000FF"/>
                          </a:solidFill>
                          <a:effectLst/>
                          <a:latin typeface="Times New Roman" panose="02020603050405020304" pitchFamily="18" charset="0"/>
                          <a:cs typeface="Times New Roman" panose="02020603050405020304" pitchFamily="18" charset="0"/>
                        </a:rPr>
                        <a:t>9</a:t>
                      </a:r>
                      <a:endParaRPr kumimoji="0" lang="cs-CZ" altLang="cs-CZ" sz="2400" b="0" i="0" u="none" strike="noStrike" cap="none" normalizeH="0" baseline="0">
                        <a:ln>
                          <a:noFill/>
                        </a:ln>
                        <a:solidFill>
                          <a:schemeClr val="tx1"/>
                        </a:solidFill>
                        <a:effectLst/>
                        <a:latin typeface="Times New Roman" panose="02020603050405020304" pitchFamily="18"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cs-CZ" altLang="cs-CZ" sz="1200" b="1" i="0" u="none" strike="noStrike" cap="none" normalizeH="0" baseline="0">
                          <a:ln>
                            <a:noFill/>
                          </a:ln>
                          <a:solidFill>
                            <a:srgbClr val="FF0000"/>
                          </a:solidFill>
                          <a:effectLst/>
                          <a:latin typeface="Times New Roman" panose="02020603050405020304" pitchFamily="18" charset="0"/>
                          <a:cs typeface="Times New Roman" panose="02020603050405020304" pitchFamily="18" charset="0"/>
                        </a:rPr>
                        <a:t>1134.5102</a:t>
                      </a:r>
                      <a:endParaRPr kumimoji="0" lang="cs-CZ" altLang="cs-CZ" sz="2400" b="0" i="0" u="none" strike="noStrike" cap="none" normalizeH="0" baseline="0">
                        <a:ln>
                          <a:noFill/>
                        </a:ln>
                        <a:solidFill>
                          <a:schemeClr val="tx1"/>
                        </a:solidFill>
                        <a:effectLst/>
                        <a:latin typeface="Times New Roman" panose="02020603050405020304" pitchFamily="18"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200" b="1" i="0" u="none" strike="noStrike" cap="none" normalizeH="0" baseline="0">
                          <a:ln>
                            <a:noFill/>
                          </a:ln>
                          <a:solidFill>
                            <a:srgbClr val="0000FF"/>
                          </a:solidFill>
                          <a:effectLst/>
                          <a:latin typeface="Times New Roman" panose="02020603050405020304" pitchFamily="18" charset="0"/>
                          <a:cs typeface="Times New Roman" panose="02020603050405020304" pitchFamily="18" charset="0"/>
                        </a:rPr>
                        <a:t>E</a:t>
                      </a:r>
                      <a:endParaRPr kumimoji="0" lang="cs-CZ" altLang="cs-CZ" sz="2400" b="0" i="0" u="none" strike="noStrike" cap="none" normalizeH="0" baseline="0">
                        <a:ln>
                          <a:noFill/>
                        </a:ln>
                        <a:solidFill>
                          <a:schemeClr val="tx1"/>
                        </a:solidFill>
                        <a:effectLst/>
                        <a:latin typeface="Times New Roman" panose="02020603050405020304" pitchFamily="18"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cs-CZ" altLang="cs-CZ" sz="1200" b="1" i="0" u="none" strike="noStrike" cap="none" normalizeH="0" baseline="0">
                          <a:ln>
                            <a:noFill/>
                          </a:ln>
                          <a:solidFill>
                            <a:srgbClr val="FF0000"/>
                          </a:solidFill>
                          <a:effectLst/>
                          <a:latin typeface="Times New Roman" panose="02020603050405020304" pitchFamily="18" charset="0"/>
                          <a:cs typeface="Times New Roman" panose="02020603050405020304" pitchFamily="18" charset="0"/>
                        </a:rPr>
                        <a:t>417.2456</a:t>
                      </a:r>
                      <a:endParaRPr kumimoji="0" lang="cs-CZ" altLang="cs-CZ" sz="2400" b="0" i="0" u="none" strike="noStrike" cap="none" normalizeH="0" baseline="0">
                        <a:ln>
                          <a:noFill/>
                        </a:ln>
                        <a:solidFill>
                          <a:schemeClr val="tx1"/>
                        </a:solidFill>
                        <a:effectLst/>
                        <a:latin typeface="Times New Roman" panose="02020603050405020304" pitchFamily="18"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cs-CZ" altLang="cs-CZ" sz="1200" b="1" i="0" u="none" strike="noStrike" cap="none" normalizeH="0" baseline="0">
                          <a:ln>
                            <a:noFill/>
                          </a:ln>
                          <a:solidFill>
                            <a:srgbClr val="0000FF"/>
                          </a:solidFill>
                          <a:effectLst/>
                          <a:latin typeface="Times New Roman" panose="02020603050405020304" pitchFamily="18" charset="0"/>
                          <a:cs typeface="Times New Roman" panose="02020603050405020304" pitchFamily="18" charset="0"/>
                        </a:rPr>
                        <a:t>3</a:t>
                      </a:r>
                      <a:endParaRPr kumimoji="0" lang="cs-CZ" altLang="cs-CZ" sz="2400" b="0" i="0" u="none" strike="noStrike" cap="none" normalizeH="0" baseline="0">
                        <a:ln>
                          <a:noFill/>
                        </a:ln>
                        <a:solidFill>
                          <a:schemeClr val="tx1"/>
                        </a:solidFill>
                        <a:effectLst/>
                        <a:latin typeface="Times New Roman" panose="02020603050405020304" pitchFamily="18"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274638">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cs-CZ" altLang="cs-CZ" sz="1200" b="1" i="0" u="none" strike="noStrike" cap="none" normalizeH="0" baseline="0">
                          <a:ln>
                            <a:noFill/>
                          </a:ln>
                          <a:solidFill>
                            <a:srgbClr val="0000FF"/>
                          </a:solidFill>
                          <a:effectLst/>
                          <a:latin typeface="Times New Roman" panose="02020603050405020304" pitchFamily="18" charset="0"/>
                          <a:cs typeface="Times New Roman" panose="02020603050405020304" pitchFamily="18" charset="0"/>
                        </a:rPr>
                        <a:t>10</a:t>
                      </a:r>
                      <a:endParaRPr kumimoji="0" lang="cs-CZ" altLang="cs-CZ" sz="2400" b="0" i="0" u="none" strike="noStrike" cap="none" normalizeH="0" baseline="0">
                        <a:ln>
                          <a:noFill/>
                        </a:ln>
                        <a:solidFill>
                          <a:schemeClr val="tx1"/>
                        </a:solidFill>
                        <a:effectLst/>
                        <a:latin typeface="Times New Roman" panose="02020603050405020304" pitchFamily="18"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cs-CZ" altLang="cs-CZ" sz="1200" b="1" i="0" u="none" strike="noStrike" cap="none" normalizeH="0" baseline="0">
                          <a:ln>
                            <a:noFill/>
                          </a:ln>
                          <a:solidFill>
                            <a:srgbClr val="FF0000"/>
                          </a:solidFill>
                          <a:effectLst/>
                          <a:latin typeface="Times New Roman" panose="02020603050405020304" pitchFamily="18" charset="0"/>
                          <a:cs typeface="Times New Roman" panose="02020603050405020304" pitchFamily="18" charset="0"/>
                        </a:rPr>
                        <a:t>1247.5943</a:t>
                      </a:r>
                      <a:endParaRPr kumimoji="0" lang="cs-CZ" altLang="cs-CZ" sz="2400" b="0" i="0" u="none" strike="noStrike" cap="none" normalizeH="0" baseline="0">
                        <a:ln>
                          <a:noFill/>
                        </a:ln>
                        <a:solidFill>
                          <a:schemeClr val="tx1"/>
                        </a:solidFill>
                        <a:effectLst/>
                        <a:latin typeface="Times New Roman" panose="02020603050405020304" pitchFamily="18"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200" b="1" i="0" u="none" strike="noStrike" cap="none" normalizeH="0" baseline="0">
                          <a:ln>
                            <a:noFill/>
                          </a:ln>
                          <a:solidFill>
                            <a:srgbClr val="0000FF"/>
                          </a:solidFill>
                          <a:effectLst/>
                          <a:latin typeface="Times New Roman" panose="02020603050405020304" pitchFamily="18" charset="0"/>
                          <a:cs typeface="Times New Roman" panose="02020603050405020304" pitchFamily="18" charset="0"/>
                        </a:rPr>
                        <a:t>L</a:t>
                      </a:r>
                      <a:endParaRPr kumimoji="0" lang="cs-CZ" altLang="cs-CZ" sz="2400" b="0" i="0" u="none" strike="noStrike" cap="none" normalizeH="0" baseline="0">
                        <a:ln>
                          <a:noFill/>
                        </a:ln>
                        <a:solidFill>
                          <a:schemeClr val="tx1"/>
                        </a:solidFill>
                        <a:effectLst/>
                        <a:latin typeface="Times New Roman" panose="02020603050405020304" pitchFamily="18"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cs-CZ" altLang="cs-CZ" sz="1200" b="1" i="0" u="none" strike="noStrike" cap="none" normalizeH="0" baseline="0">
                          <a:ln>
                            <a:noFill/>
                          </a:ln>
                          <a:solidFill>
                            <a:srgbClr val="FF0000"/>
                          </a:solidFill>
                          <a:effectLst/>
                          <a:latin typeface="Times New Roman" panose="02020603050405020304" pitchFamily="18" charset="0"/>
                          <a:cs typeface="Times New Roman" panose="02020603050405020304" pitchFamily="18" charset="0"/>
                        </a:rPr>
                        <a:t>288.2030</a:t>
                      </a:r>
                      <a:endParaRPr kumimoji="0" lang="cs-CZ" altLang="cs-CZ" sz="2400" b="0" i="0" u="none" strike="noStrike" cap="none" normalizeH="0" baseline="0">
                        <a:ln>
                          <a:noFill/>
                        </a:ln>
                        <a:solidFill>
                          <a:schemeClr val="tx1"/>
                        </a:solidFill>
                        <a:effectLst/>
                        <a:latin typeface="Times New Roman" panose="02020603050405020304" pitchFamily="18"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cs-CZ" altLang="cs-CZ" sz="1200" b="1" i="0" u="none" strike="noStrike" cap="none" normalizeH="0" baseline="0">
                          <a:ln>
                            <a:noFill/>
                          </a:ln>
                          <a:solidFill>
                            <a:srgbClr val="0000FF"/>
                          </a:solidFill>
                          <a:effectLst/>
                          <a:latin typeface="Times New Roman" panose="02020603050405020304" pitchFamily="18" charset="0"/>
                          <a:cs typeface="Times New Roman" panose="02020603050405020304" pitchFamily="18" charset="0"/>
                        </a:rPr>
                        <a:t>2</a:t>
                      </a:r>
                      <a:endParaRPr kumimoji="0" lang="cs-CZ" altLang="cs-CZ" sz="2400" b="0" i="0" u="none" strike="noStrike" cap="none" normalizeH="0" baseline="0">
                        <a:ln>
                          <a:noFill/>
                        </a:ln>
                        <a:solidFill>
                          <a:schemeClr val="tx1"/>
                        </a:solidFill>
                        <a:effectLst/>
                        <a:latin typeface="Times New Roman" panose="02020603050405020304" pitchFamily="18"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r h="274638">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cs-CZ" altLang="cs-CZ" sz="1200" b="1" i="0" u="none" strike="noStrike" cap="none" normalizeH="0" baseline="0">
                          <a:ln>
                            <a:noFill/>
                          </a:ln>
                          <a:solidFill>
                            <a:srgbClr val="0000FF"/>
                          </a:solidFill>
                          <a:effectLst/>
                          <a:latin typeface="Times New Roman" panose="02020603050405020304" pitchFamily="18" charset="0"/>
                          <a:cs typeface="Times New Roman" panose="02020603050405020304" pitchFamily="18" charset="0"/>
                        </a:rPr>
                        <a:t>11</a:t>
                      </a:r>
                      <a:endParaRPr kumimoji="0" lang="cs-CZ" altLang="cs-CZ" sz="2400" b="0" i="0" u="none" strike="noStrike" cap="none" normalizeH="0" baseline="0">
                        <a:ln>
                          <a:noFill/>
                        </a:ln>
                        <a:solidFill>
                          <a:schemeClr val="tx1"/>
                        </a:solidFill>
                        <a:effectLst/>
                        <a:latin typeface="Times New Roman" panose="02020603050405020304" pitchFamily="18"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cs-CZ" altLang="cs-CZ" sz="12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 </a:t>
                      </a:r>
                      <a:endParaRPr kumimoji="0" lang="cs-CZ" altLang="cs-CZ" sz="2400" b="0" i="0" u="none" strike="noStrike" cap="none" normalizeH="0" baseline="0">
                        <a:ln>
                          <a:noFill/>
                        </a:ln>
                        <a:solidFill>
                          <a:schemeClr val="tx1"/>
                        </a:solidFill>
                        <a:effectLst/>
                        <a:latin typeface="Times New Roman" panose="02020603050405020304" pitchFamily="18"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200" b="1" i="0" u="none" strike="noStrike" cap="none" normalizeH="0" baseline="0">
                          <a:ln>
                            <a:noFill/>
                          </a:ln>
                          <a:solidFill>
                            <a:srgbClr val="0000FF"/>
                          </a:solidFill>
                          <a:effectLst/>
                          <a:latin typeface="Times New Roman" panose="02020603050405020304" pitchFamily="18" charset="0"/>
                          <a:cs typeface="Times New Roman" panose="02020603050405020304" pitchFamily="18" charset="0"/>
                        </a:rPr>
                        <a:t>R</a:t>
                      </a:r>
                      <a:endParaRPr kumimoji="0" lang="cs-CZ" altLang="cs-CZ" sz="2400" b="0" i="0" u="none" strike="noStrike" cap="none" normalizeH="0" baseline="0">
                        <a:ln>
                          <a:noFill/>
                        </a:ln>
                        <a:solidFill>
                          <a:schemeClr val="tx1"/>
                        </a:solidFill>
                        <a:effectLst/>
                        <a:latin typeface="Times New Roman" panose="02020603050405020304" pitchFamily="18"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cs-CZ" altLang="cs-CZ" sz="1200" b="1" i="0" u="none" strike="noStrike" cap="none" normalizeH="0" baseline="0">
                          <a:ln>
                            <a:noFill/>
                          </a:ln>
                          <a:solidFill>
                            <a:srgbClr val="FF0000"/>
                          </a:solidFill>
                          <a:effectLst/>
                          <a:latin typeface="Times New Roman" panose="02020603050405020304" pitchFamily="18" charset="0"/>
                          <a:cs typeface="Times New Roman" panose="02020603050405020304" pitchFamily="18" charset="0"/>
                        </a:rPr>
                        <a:t>175.1190</a:t>
                      </a:r>
                      <a:endParaRPr kumimoji="0" lang="cs-CZ" altLang="cs-CZ" sz="2400" b="0" i="0" u="none" strike="noStrike" cap="none" normalizeH="0" baseline="0">
                        <a:ln>
                          <a:noFill/>
                        </a:ln>
                        <a:solidFill>
                          <a:schemeClr val="tx1"/>
                        </a:solidFill>
                        <a:effectLst/>
                        <a:latin typeface="Times New Roman" panose="02020603050405020304" pitchFamily="18"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cs-CZ" altLang="cs-CZ" sz="1200" b="1" i="0" u="none" strike="noStrike" cap="none" normalizeH="0" baseline="0">
                          <a:ln>
                            <a:noFill/>
                          </a:ln>
                          <a:solidFill>
                            <a:srgbClr val="0000FF"/>
                          </a:solidFill>
                          <a:effectLst/>
                          <a:latin typeface="Times New Roman" panose="02020603050405020304" pitchFamily="18" charset="0"/>
                          <a:cs typeface="Times New Roman" panose="02020603050405020304" pitchFamily="18" charset="0"/>
                        </a:rPr>
                        <a:t>1</a:t>
                      </a:r>
                      <a:endParaRPr kumimoji="0" lang="cs-CZ" altLang="cs-CZ" sz="2400" b="0" i="0" u="none" strike="noStrike" cap="none" normalizeH="0" baseline="0">
                        <a:ln>
                          <a:noFill/>
                        </a:ln>
                        <a:solidFill>
                          <a:schemeClr val="tx1"/>
                        </a:solidFill>
                        <a:effectLst/>
                        <a:latin typeface="Times New Roman" panose="02020603050405020304" pitchFamily="18"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bl>
          </a:graphicData>
        </a:graphic>
      </p:graphicFrame>
      <p:sp>
        <p:nvSpPr>
          <p:cNvPr id="47267" name="Rectangle 3312"/>
          <p:cNvSpPr>
            <a:spLocks noChangeArrowheads="1"/>
          </p:cNvSpPr>
          <p:nvPr/>
        </p:nvSpPr>
        <p:spPr bwMode="auto">
          <a:xfrm>
            <a:off x="1331913" y="1181100"/>
            <a:ext cx="2063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en-US" altLang="cs-CZ" sz="1800" b="0"/>
              <a:t>WFSLDE  </a:t>
            </a:r>
            <a:r>
              <a:rPr lang="en-US" altLang="cs-CZ" sz="1800" b="0">
                <a:solidFill>
                  <a:srgbClr val="FF0000"/>
                </a:solidFill>
              </a:rPr>
              <a:t>INEL  R</a:t>
            </a:r>
          </a:p>
        </p:txBody>
      </p:sp>
      <p:grpSp>
        <p:nvGrpSpPr>
          <p:cNvPr id="174333" name="Group 3325"/>
          <p:cNvGrpSpPr>
            <a:grpSpLocks/>
          </p:cNvGrpSpPr>
          <p:nvPr/>
        </p:nvGrpSpPr>
        <p:grpSpPr bwMode="auto">
          <a:xfrm>
            <a:off x="2408238" y="1187450"/>
            <a:ext cx="5106987" cy="368300"/>
            <a:chOff x="1601" y="709"/>
            <a:chExt cx="3217" cy="232"/>
          </a:xfrm>
        </p:grpSpPr>
        <p:sp>
          <p:nvSpPr>
            <p:cNvPr id="47277" name="Oval 3323"/>
            <p:cNvSpPr>
              <a:spLocks noChangeArrowheads="1"/>
            </p:cNvSpPr>
            <p:nvPr/>
          </p:nvSpPr>
          <p:spPr bwMode="auto">
            <a:xfrm>
              <a:off x="4365" y="715"/>
              <a:ext cx="453" cy="226"/>
            </a:xfrm>
            <a:prstGeom prst="ellipse">
              <a:avLst/>
            </a:prstGeom>
            <a:noFill/>
            <a:ln w="190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endParaRPr lang="cs-CZ" altLang="cs-CZ"/>
            </a:p>
          </p:txBody>
        </p:sp>
        <p:sp>
          <p:nvSpPr>
            <p:cNvPr id="47278" name="Oval 3324"/>
            <p:cNvSpPr>
              <a:spLocks noChangeArrowheads="1"/>
            </p:cNvSpPr>
            <p:nvPr/>
          </p:nvSpPr>
          <p:spPr bwMode="auto">
            <a:xfrm>
              <a:off x="1601" y="709"/>
              <a:ext cx="453" cy="226"/>
            </a:xfrm>
            <a:prstGeom prst="ellipse">
              <a:avLst/>
            </a:prstGeom>
            <a:noFill/>
            <a:ln w="19050">
              <a:solidFill>
                <a:srgbClr val="0033CC"/>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endParaRPr lang="cs-CZ" altLang="cs-CZ"/>
            </a:p>
          </p:txBody>
        </p:sp>
      </p:grpSp>
      <p:sp>
        <p:nvSpPr>
          <p:cNvPr id="174334" name="Rectangle 3326"/>
          <p:cNvSpPr>
            <a:spLocks noChangeArrowheads="1"/>
          </p:cNvSpPr>
          <p:nvPr/>
        </p:nvSpPr>
        <p:spPr bwMode="auto">
          <a:xfrm>
            <a:off x="6353175" y="3121025"/>
            <a:ext cx="1389063" cy="576263"/>
          </a:xfrm>
          <a:prstGeom prst="rect">
            <a:avLst/>
          </a:prstGeom>
          <a:noFill/>
          <a:ln w="28575">
            <a:solidFill>
              <a:srgbClr val="33CC3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endParaRPr lang="cs-CZ" altLang="cs-CZ"/>
          </a:p>
        </p:txBody>
      </p:sp>
      <p:grpSp>
        <p:nvGrpSpPr>
          <p:cNvPr id="47270" name="Group 3328"/>
          <p:cNvGrpSpPr>
            <a:grpSpLocks/>
          </p:cNvGrpSpPr>
          <p:nvPr/>
        </p:nvGrpSpPr>
        <p:grpSpPr bwMode="auto">
          <a:xfrm>
            <a:off x="3168650" y="333375"/>
            <a:ext cx="2781300" cy="685800"/>
            <a:chOff x="144" y="912"/>
            <a:chExt cx="1752" cy="432"/>
          </a:xfrm>
        </p:grpSpPr>
        <p:sp>
          <p:nvSpPr>
            <p:cNvPr id="47275" name="AutoShape 3329"/>
            <p:cNvSpPr>
              <a:spLocks noChangeArrowheads="1"/>
            </p:cNvSpPr>
            <p:nvPr/>
          </p:nvSpPr>
          <p:spPr bwMode="auto">
            <a:xfrm>
              <a:off x="144" y="912"/>
              <a:ext cx="1752" cy="432"/>
            </a:xfrm>
            <a:prstGeom prst="roundRect">
              <a:avLst>
                <a:gd name="adj" fmla="val 16667"/>
              </a:avLst>
            </a:prstGeom>
            <a:gradFill rotWithShape="0">
              <a:gsLst>
                <a:gs pos="0">
                  <a:srgbClr val="00765E"/>
                </a:gs>
                <a:gs pos="50000">
                  <a:srgbClr val="00FFCC"/>
                </a:gs>
                <a:gs pos="100000">
                  <a:srgbClr val="00765E"/>
                </a:gs>
              </a:gsLst>
              <a:lin ang="5400000" scaled="1"/>
            </a:gradFill>
            <a:ln w="9525">
              <a:round/>
              <a:headEnd/>
              <a:tailEnd/>
            </a:ln>
            <a:effectLst/>
            <a:scene3d>
              <a:camera prst="legacyPerspectiveTopRight"/>
              <a:lightRig rig="legacyFlat3" dir="b"/>
            </a:scene3d>
            <a:sp3d extrusionH="887400" prstMaterial="legacyMatte">
              <a:bevelT w="13500" h="13500" prst="angle"/>
              <a:bevelB w="13500" h="13500" prst="angle"/>
              <a:extrusionClr>
                <a:srgbClr val="00FFCC"/>
              </a:extrusionClr>
              <a:contourClr>
                <a:srgbClr val="00765E"/>
              </a:contourClr>
            </a:sp3d>
            <a:extLst>
              <a:ext uri="{AF507438-7753-43E0-B8FC-AC1667EBCBE1}">
                <a14:hiddenEffects xmlns:a14="http://schemas.microsoft.com/office/drawing/2010/main">
                  <a:effectLst>
                    <a:outerShdw dist="107763" dir="18900000" algn="ctr" rotWithShape="0">
                      <a:schemeClr val="bg2"/>
                    </a:outerShdw>
                  </a:effectLst>
                </a14:hiddenEffects>
              </a:ext>
            </a:extLst>
          </p:spPr>
          <p:txBody>
            <a:bodyPr wrap="none" anchor="ctr">
              <a:flatTx/>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endParaRPr lang="cs-CZ" altLang="cs-CZ"/>
            </a:p>
          </p:txBody>
        </p:sp>
        <p:sp>
          <p:nvSpPr>
            <p:cNvPr id="47276" name="Text Box 3330"/>
            <p:cNvSpPr txBox="1">
              <a:spLocks noChangeArrowheads="1"/>
            </p:cNvSpPr>
            <p:nvPr/>
          </p:nvSpPr>
          <p:spPr bwMode="auto">
            <a:xfrm>
              <a:off x="500" y="960"/>
              <a:ext cx="1031" cy="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457200" indent="-457200">
                <a:defRPr sz="1200" b="1">
                  <a:solidFill>
                    <a:schemeClr val="tx1"/>
                  </a:solidFill>
                  <a:latin typeface="Arial" panose="020B0604020202020204" pitchFamily="34" charset="0"/>
                </a:defRPr>
              </a:lvl1pPr>
              <a:lvl2pPr marL="914400" indent="-457200">
                <a:defRPr sz="1200" b="1">
                  <a:solidFill>
                    <a:schemeClr val="tx1"/>
                  </a:solidFill>
                  <a:latin typeface="Arial" panose="020B0604020202020204" pitchFamily="34" charset="0"/>
                </a:defRPr>
              </a:lvl2pPr>
              <a:lvl3pPr marL="1371600" indent="-457200">
                <a:defRPr sz="1200" b="1">
                  <a:solidFill>
                    <a:schemeClr val="tx1"/>
                  </a:solidFill>
                  <a:latin typeface="Arial" panose="020B0604020202020204" pitchFamily="34" charset="0"/>
                </a:defRPr>
              </a:lvl3pPr>
              <a:lvl4pPr marL="1828800" indent="-457200">
                <a:defRPr sz="1200" b="1">
                  <a:solidFill>
                    <a:schemeClr val="tx1"/>
                  </a:solidFill>
                  <a:latin typeface="Arial" panose="020B0604020202020204" pitchFamily="34" charset="0"/>
                </a:defRPr>
              </a:lvl4pPr>
              <a:lvl5pPr marL="2286000" indent="-457200">
                <a:defRPr sz="1200" b="1">
                  <a:solidFill>
                    <a:schemeClr val="tx1"/>
                  </a:solidFill>
                  <a:latin typeface="Arial" panose="020B0604020202020204" pitchFamily="34" charset="0"/>
                </a:defRPr>
              </a:lvl5pPr>
              <a:lvl6pPr marL="2743200" indent="-457200" eaLnBrk="0" fontAlgn="base" hangingPunct="0">
                <a:spcBef>
                  <a:spcPct val="0"/>
                </a:spcBef>
                <a:spcAft>
                  <a:spcPct val="0"/>
                </a:spcAft>
                <a:defRPr sz="1200" b="1">
                  <a:solidFill>
                    <a:schemeClr val="tx1"/>
                  </a:solidFill>
                  <a:latin typeface="Arial" panose="020B0604020202020204" pitchFamily="34" charset="0"/>
                </a:defRPr>
              </a:lvl6pPr>
              <a:lvl7pPr marL="3200400" indent="-457200" eaLnBrk="0" fontAlgn="base" hangingPunct="0">
                <a:spcBef>
                  <a:spcPct val="0"/>
                </a:spcBef>
                <a:spcAft>
                  <a:spcPct val="0"/>
                </a:spcAft>
                <a:defRPr sz="1200" b="1">
                  <a:solidFill>
                    <a:schemeClr val="tx1"/>
                  </a:solidFill>
                  <a:latin typeface="Arial" panose="020B0604020202020204" pitchFamily="34" charset="0"/>
                </a:defRPr>
              </a:lvl7pPr>
              <a:lvl8pPr marL="3657600" indent="-457200" eaLnBrk="0" fontAlgn="base" hangingPunct="0">
                <a:spcBef>
                  <a:spcPct val="0"/>
                </a:spcBef>
                <a:spcAft>
                  <a:spcPct val="0"/>
                </a:spcAft>
                <a:defRPr sz="1200" b="1">
                  <a:solidFill>
                    <a:schemeClr val="tx1"/>
                  </a:solidFill>
                  <a:latin typeface="Arial" panose="020B0604020202020204" pitchFamily="34" charset="0"/>
                </a:defRPr>
              </a:lvl8pPr>
              <a:lvl9pPr marL="4114800" indent="-457200" eaLnBrk="0" fontAlgn="base" hangingPunct="0">
                <a:spcBef>
                  <a:spcPct val="0"/>
                </a:spcBef>
                <a:spcAft>
                  <a:spcPct val="0"/>
                </a:spcAft>
                <a:defRPr sz="1200" b="1">
                  <a:solidFill>
                    <a:schemeClr val="tx1"/>
                  </a:solidFill>
                  <a:latin typeface="Arial" panose="020B0604020202020204" pitchFamily="34" charset="0"/>
                </a:defRPr>
              </a:lvl9pPr>
            </a:lstStyle>
            <a:p>
              <a:pPr algn="ctr" eaLnBrk="1" hangingPunct="1"/>
              <a:r>
                <a:rPr lang="cs-CZ" altLang="cs-CZ" sz="1400">
                  <a:latin typeface="Times New Roman" panose="02020603050405020304" pitchFamily="18" charset="0"/>
                </a:rPr>
                <a:t>MS/MS</a:t>
              </a:r>
            </a:p>
            <a:p>
              <a:pPr algn="ctr" eaLnBrk="1" hangingPunct="1"/>
              <a:r>
                <a:rPr lang="cs-CZ" altLang="cs-CZ" sz="1400">
                  <a:latin typeface="Times New Roman" panose="02020603050405020304" pitchFamily="18" charset="0"/>
                </a:rPr>
                <a:t>MS/MS Ion Search</a:t>
              </a:r>
            </a:p>
          </p:txBody>
        </p:sp>
      </p:grpSp>
      <p:pic>
        <p:nvPicPr>
          <p:cNvPr id="47271" name="Picture 3332" descr="Error Distribution (pp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5302250"/>
            <a:ext cx="3887788"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272" name="Picture 3334" descr="Error Distribution (pp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3425" y="5281613"/>
            <a:ext cx="3960813"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343" name="Rectangle 3335"/>
          <p:cNvSpPr>
            <a:spLocks noChangeArrowheads="1"/>
          </p:cNvSpPr>
          <p:nvPr/>
        </p:nvSpPr>
        <p:spPr bwMode="auto">
          <a:xfrm>
            <a:off x="2147888" y="3138488"/>
            <a:ext cx="1271587" cy="593725"/>
          </a:xfrm>
          <a:prstGeom prst="rect">
            <a:avLst/>
          </a:prstGeom>
          <a:noFill/>
          <a:ln w="28575">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endParaRPr lang="cs-CZ" altLang="cs-CZ"/>
          </a:p>
        </p:txBody>
      </p:sp>
      <p:sp>
        <p:nvSpPr>
          <p:cNvPr id="47274" name="Text Box 3336"/>
          <p:cNvSpPr txBox="1">
            <a:spLocks noChangeArrowheads="1"/>
          </p:cNvSpPr>
          <p:nvPr/>
        </p:nvSpPr>
        <p:spPr bwMode="auto">
          <a:xfrm>
            <a:off x="7907338" y="188913"/>
            <a:ext cx="8763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en-US" altLang="cs-CZ" sz="2000">
                <a:latin typeface="Times New Roman" panose="02020603050405020304" pitchFamily="18" charset="0"/>
              </a:rPr>
              <a:t>C7250</a:t>
            </a:r>
            <a:endParaRPr lang="cs-CZ" altLang="cs-CZ" sz="2000">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nodeType="clickEffect">
                                  <p:stCondLst>
                                    <p:cond delay="0"/>
                                  </p:stCondLst>
                                  <p:childTnLst>
                                    <p:set>
                                      <p:cBhvr>
                                        <p:cTn id="6" dur="1" fill="hold">
                                          <p:stCondLst>
                                            <p:cond delay="0"/>
                                          </p:stCondLst>
                                        </p:cTn>
                                        <p:tgtEl>
                                          <p:spTgt spid="174333"/>
                                        </p:tgtEl>
                                        <p:attrNameLst>
                                          <p:attrName>style.visibility</p:attrName>
                                        </p:attrNameLst>
                                      </p:cBhvr>
                                      <p:to>
                                        <p:strVal val="visible"/>
                                      </p:to>
                                    </p:set>
                                    <p:anim calcmode="lin" valueType="num">
                                      <p:cBhvr additive="base">
                                        <p:cTn id="7" dur="500" fill="hold"/>
                                        <p:tgtEl>
                                          <p:spTgt spid="174333"/>
                                        </p:tgtEl>
                                        <p:attrNameLst>
                                          <p:attrName>ppt_x</p:attrName>
                                        </p:attrNameLst>
                                      </p:cBhvr>
                                      <p:tavLst>
                                        <p:tav tm="0">
                                          <p:val>
                                            <p:strVal val="0-#ppt_w/2"/>
                                          </p:val>
                                        </p:tav>
                                        <p:tav tm="100000">
                                          <p:val>
                                            <p:strVal val="#ppt_x"/>
                                          </p:val>
                                        </p:tav>
                                      </p:tavLst>
                                    </p:anim>
                                    <p:anim calcmode="lin" valueType="num">
                                      <p:cBhvr additive="base">
                                        <p:cTn id="8" dur="500" fill="hold"/>
                                        <p:tgtEl>
                                          <p:spTgt spid="174333"/>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 presetClass="entr" presetSubtype="10" fill="hold" grpId="0" nodeType="clickEffect">
                                  <p:stCondLst>
                                    <p:cond delay="0"/>
                                  </p:stCondLst>
                                  <p:childTnLst>
                                    <p:set>
                                      <p:cBhvr>
                                        <p:cTn id="12" dur="1" fill="hold">
                                          <p:stCondLst>
                                            <p:cond delay="0"/>
                                          </p:stCondLst>
                                        </p:cTn>
                                        <p:tgtEl>
                                          <p:spTgt spid="174334"/>
                                        </p:tgtEl>
                                        <p:attrNameLst>
                                          <p:attrName>style.visibility</p:attrName>
                                        </p:attrNameLst>
                                      </p:cBhvr>
                                      <p:to>
                                        <p:strVal val="visible"/>
                                      </p:to>
                                    </p:set>
                                    <p:animEffect transition="in" filter="checkerboard(across)">
                                      <p:cBhvr>
                                        <p:cTn id="13" dur="500"/>
                                        <p:tgtEl>
                                          <p:spTgt spid="174334"/>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5" presetClass="entr" presetSubtype="10" fill="hold" grpId="0" nodeType="clickEffect">
                                  <p:stCondLst>
                                    <p:cond delay="0"/>
                                  </p:stCondLst>
                                  <p:childTnLst>
                                    <p:set>
                                      <p:cBhvr>
                                        <p:cTn id="17" dur="1" fill="hold">
                                          <p:stCondLst>
                                            <p:cond delay="0"/>
                                          </p:stCondLst>
                                        </p:cTn>
                                        <p:tgtEl>
                                          <p:spTgt spid="174343"/>
                                        </p:tgtEl>
                                        <p:attrNameLst>
                                          <p:attrName>style.visibility</p:attrName>
                                        </p:attrNameLst>
                                      </p:cBhvr>
                                      <p:to>
                                        <p:strVal val="visible"/>
                                      </p:to>
                                    </p:set>
                                    <p:animEffect transition="in" filter="checkerboard(across)">
                                      <p:cBhvr>
                                        <p:cTn id="18" dur="500"/>
                                        <p:tgtEl>
                                          <p:spTgt spid="1743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334" grpId="0" animBg="1"/>
      <p:bldP spid="174343"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8130" name="Group 2"/>
          <p:cNvGrpSpPr>
            <a:grpSpLocks/>
          </p:cNvGrpSpPr>
          <p:nvPr/>
        </p:nvGrpSpPr>
        <p:grpSpPr bwMode="auto">
          <a:xfrm>
            <a:off x="2857500" y="609600"/>
            <a:ext cx="3429000" cy="1066800"/>
            <a:chOff x="3216" y="2480"/>
            <a:chExt cx="2160" cy="672"/>
          </a:xfrm>
        </p:grpSpPr>
        <p:sp>
          <p:nvSpPr>
            <p:cNvPr id="48133" name="AutoShape 3"/>
            <p:cNvSpPr>
              <a:spLocks noChangeArrowheads="1"/>
            </p:cNvSpPr>
            <p:nvPr/>
          </p:nvSpPr>
          <p:spPr bwMode="auto">
            <a:xfrm>
              <a:off x="3216" y="2480"/>
              <a:ext cx="2160" cy="672"/>
            </a:xfrm>
            <a:prstGeom prst="roundRect">
              <a:avLst>
                <a:gd name="adj" fmla="val 16667"/>
              </a:avLst>
            </a:prstGeom>
            <a:gradFill rotWithShape="0">
              <a:gsLst>
                <a:gs pos="0">
                  <a:srgbClr val="00765E"/>
                </a:gs>
                <a:gs pos="50000">
                  <a:srgbClr val="00FFCC"/>
                </a:gs>
                <a:gs pos="100000">
                  <a:srgbClr val="00765E"/>
                </a:gs>
              </a:gsLst>
              <a:lin ang="5400000" scaled="1"/>
            </a:gradFill>
            <a:ln w="9525">
              <a:round/>
              <a:headEnd/>
              <a:tailEnd/>
            </a:ln>
            <a:effectLst/>
            <a:scene3d>
              <a:camera prst="legacyPerspectiveTopRight"/>
              <a:lightRig rig="legacyFlat3" dir="b"/>
            </a:scene3d>
            <a:sp3d extrusionH="887400" prstMaterial="legacyMatte">
              <a:bevelT w="13500" h="13500" prst="angle"/>
              <a:bevelB w="13500" h="13500" prst="angle"/>
              <a:extrusionClr>
                <a:srgbClr val="00FFCC"/>
              </a:extrusionClr>
              <a:contourClr>
                <a:srgbClr val="00765E"/>
              </a:contourClr>
            </a:sp3d>
            <a:extLst>
              <a:ext uri="{AF507438-7753-43E0-B8FC-AC1667EBCBE1}">
                <a14:hiddenEffects xmlns:a14="http://schemas.microsoft.com/office/drawing/2010/main">
                  <a:effectLst>
                    <a:outerShdw dist="107763" dir="18900000" algn="ctr" rotWithShape="0">
                      <a:schemeClr val="bg2"/>
                    </a:outerShdw>
                  </a:effectLst>
                </a14:hiddenEffects>
              </a:ext>
            </a:extLst>
          </p:spPr>
          <p:txBody>
            <a:bodyPr wrap="none" anchor="ctr">
              <a:flatTx/>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endParaRPr lang="cs-CZ" altLang="cs-CZ"/>
            </a:p>
          </p:txBody>
        </p:sp>
        <p:sp>
          <p:nvSpPr>
            <p:cNvPr id="48134" name="Text Box 4"/>
            <p:cNvSpPr txBox="1">
              <a:spLocks noChangeArrowheads="1"/>
            </p:cNvSpPr>
            <p:nvPr/>
          </p:nvSpPr>
          <p:spPr bwMode="auto">
            <a:xfrm>
              <a:off x="3615" y="2582"/>
              <a:ext cx="1350" cy="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457200" indent="-457200">
                <a:defRPr sz="1200" b="1">
                  <a:solidFill>
                    <a:schemeClr val="tx1"/>
                  </a:solidFill>
                  <a:latin typeface="Arial" panose="020B0604020202020204" pitchFamily="34" charset="0"/>
                </a:defRPr>
              </a:lvl1pPr>
              <a:lvl2pPr marL="914400" indent="-457200">
                <a:defRPr sz="1200" b="1">
                  <a:solidFill>
                    <a:schemeClr val="tx1"/>
                  </a:solidFill>
                  <a:latin typeface="Arial" panose="020B0604020202020204" pitchFamily="34" charset="0"/>
                </a:defRPr>
              </a:lvl2pPr>
              <a:lvl3pPr marL="1371600" indent="-457200">
                <a:defRPr sz="1200" b="1">
                  <a:solidFill>
                    <a:schemeClr val="tx1"/>
                  </a:solidFill>
                  <a:latin typeface="Arial" panose="020B0604020202020204" pitchFamily="34" charset="0"/>
                </a:defRPr>
              </a:lvl3pPr>
              <a:lvl4pPr marL="1828800" indent="-457200">
                <a:defRPr sz="1200" b="1">
                  <a:solidFill>
                    <a:schemeClr val="tx1"/>
                  </a:solidFill>
                  <a:latin typeface="Arial" panose="020B0604020202020204" pitchFamily="34" charset="0"/>
                </a:defRPr>
              </a:lvl4pPr>
              <a:lvl5pPr marL="2286000" indent="-457200">
                <a:defRPr sz="1200" b="1">
                  <a:solidFill>
                    <a:schemeClr val="tx1"/>
                  </a:solidFill>
                  <a:latin typeface="Arial" panose="020B0604020202020204" pitchFamily="34" charset="0"/>
                </a:defRPr>
              </a:lvl5pPr>
              <a:lvl6pPr marL="2743200" indent="-457200" eaLnBrk="0" fontAlgn="base" hangingPunct="0">
                <a:spcBef>
                  <a:spcPct val="0"/>
                </a:spcBef>
                <a:spcAft>
                  <a:spcPct val="0"/>
                </a:spcAft>
                <a:defRPr sz="1200" b="1">
                  <a:solidFill>
                    <a:schemeClr val="tx1"/>
                  </a:solidFill>
                  <a:latin typeface="Arial" panose="020B0604020202020204" pitchFamily="34" charset="0"/>
                </a:defRPr>
              </a:lvl6pPr>
              <a:lvl7pPr marL="3200400" indent="-457200" eaLnBrk="0" fontAlgn="base" hangingPunct="0">
                <a:spcBef>
                  <a:spcPct val="0"/>
                </a:spcBef>
                <a:spcAft>
                  <a:spcPct val="0"/>
                </a:spcAft>
                <a:defRPr sz="1200" b="1">
                  <a:solidFill>
                    <a:schemeClr val="tx1"/>
                  </a:solidFill>
                  <a:latin typeface="Arial" panose="020B0604020202020204" pitchFamily="34" charset="0"/>
                </a:defRPr>
              </a:lvl7pPr>
              <a:lvl8pPr marL="3657600" indent="-457200" eaLnBrk="0" fontAlgn="base" hangingPunct="0">
                <a:spcBef>
                  <a:spcPct val="0"/>
                </a:spcBef>
                <a:spcAft>
                  <a:spcPct val="0"/>
                </a:spcAft>
                <a:defRPr sz="1200" b="1">
                  <a:solidFill>
                    <a:schemeClr val="tx1"/>
                  </a:solidFill>
                  <a:latin typeface="Arial" panose="020B0604020202020204" pitchFamily="34" charset="0"/>
                </a:defRPr>
              </a:lvl8pPr>
              <a:lvl9pPr marL="4114800" indent="-457200" eaLnBrk="0" fontAlgn="base" hangingPunct="0">
                <a:spcBef>
                  <a:spcPct val="0"/>
                </a:spcBef>
                <a:spcAft>
                  <a:spcPct val="0"/>
                </a:spcAft>
                <a:defRPr sz="1200" b="1">
                  <a:solidFill>
                    <a:schemeClr val="tx1"/>
                  </a:solidFill>
                  <a:latin typeface="Arial" panose="020B0604020202020204" pitchFamily="34" charset="0"/>
                </a:defRPr>
              </a:lvl9pPr>
            </a:lstStyle>
            <a:p>
              <a:pPr algn="ctr" eaLnBrk="1" hangingPunct="1"/>
              <a:r>
                <a:rPr lang="cs-CZ" altLang="cs-CZ" sz="2000" b="0">
                  <a:latin typeface="Times New Roman" panose="02020603050405020304" pitchFamily="18" charset="0"/>
                </a:rPr>
                <a:t>MS/MS</a:t>
              </a:r>
            </a:p>
            <a:p>
              <a:pPr algn="ctr" eaLnBrk="1" hangingPunct="1"/>
              <a:r>
                <a:rPr lang="cs-CZ" altLang="cs-CZ" sz="2000" b="0">
                  <a:latin typeface="Times New Roman" panose="02020603050405020304" pitchFamily="18" charset="0"/>
                </a:rPr>
                <a:t>MS/MS Ion Search</a:t>
              </a:r>
            </a:p>
          </p:txBody>
        </p:sp>
      </p:grpSp>
      <p:sp>
        <p:nvSpPr>
          <p:cNvPr id="48131" name="Text Box 6"/>
          <p:cNvSpPr txBox="1">
            <a:spLocks noChangeArrowheads="1"/>
          </p:cNvSpPr>
          <p:nvPr/>
        </p:nvSpPr>
        <p:spPr bwMode="auto">
          <a:xfrm>
            <a:off x="739331" y="2276872"/>
            <a:ext cx="7606157" cy="3170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buFont typeface="Wingdings" panose="05000000000000000000" pitchFamily="2" charset="2"/>
              <a:buChar char="ü"/>
            </a:pPr>
            <a:r>
              <a:rPr lang="en-US" altLang="cs-CZ" sz="2000" b="0">
                <a:latin typeface="Times New Roman" panose="02020603050405020304" pitchFamily="18" charset="0"/>
              </a:rPr>
              <a:t> </a:t>
            </a:r>
            <a:r>
              <a:rPr lang="cs-CZ" altLang="cs-CZ" sz="2000" b="0">
                <a:latin typeface="Times New Roman" panose="02020603050405020304" pitchFamily="18" charset="0"/>
              </a:rPr>
              <a:t>  more reliable identification based on peptide fragmentation</a:t>
            </a:r>
          </a:p>
          <a:p>
            <a:pPr eaLnBrk="1" hangingPunct="1">
              <a:buFont typeface="Wingdings" panose="05000000000000000000" pitchFamily="2" charset="2"/>
              <a:buNone/>
            </a:pPr>
            <a:r>
              <a:rPr lang="cs-CZ" altLang="cs-CZ" sz="2000" b="0">
                <a:latin typeface="Times New Roman" panose="02020603050405020304" pitchFamily="18" charset="0"/>
              </a:rPr>
              <a:t>      </a:t>
            </a:r>
            <a:r>
              <a:rPr lang="cs-CZ" altLang="cs-CZ" sz="2000" b="0" i="1">
                <a:latin typeface="Times New Roman" panose="02020603050405020304" pitchFamily="18" charset="0"/>
              </a:rPr>
              <a:t>(protein is identifiable based on MS/MS spectrum of one peptide) </a:t>
            </a:r>
            <a:endParaRPr lang="en-US" altLang="cs-CZ" sz="2000" b="0" i="1">
              <a:latin typeface="Times New Roman" panose="02020603050405020304" pitchFamily="18" charset="0"/>
            </a:endParaRPr>
          </a:p>
          <a:p>
            <a:pPr eaLnBrk="1" hangingPunct="1">
              <a:buFont typeface="Wingdings" panose="05000000000000000000" pitchFamily="2" charset="2"/>
              <a:buChar char="ü"/>
            </a:pPr>
            <a:r>
              <a:rPr lang="cs-CZ" altLang="cs-CZ" sz="2000" b="0">
                <a:latin typeface="Times New Roman" panose="02020603050405020304" pitchFamily="18" charset="0"/>
              </a:rPr>
              <a:t>   MS/MS data allows sequence determination of unknown proteins</a:t>
            </a:r>
          </a:p>
          <a:p>
            <a:pPr eaLnBrk="1" hangingPunct="1">
              <a:buFont typeface="Wingdings" panose="05000000000000000000" pitchFamily="2" charset="2"/>
              <a:buNone/>
            </a:pPr>
            <a:r>
              <a:rPr lang="cs-CZ" altLang="cs-CZ" sz="2000" b="0">
                <a:latin typeface="Times New Roman" panose="02020603050405020304" pitchFamily="18" charset="0"/>
              </a:rPr>
              <a:t>      (</a:t>
            </a:r>
            <a:r>
              <a:rPr lang="cs-CZ" altLang="cs-CZ" sz="2000" b="0" i="1">
                <a:solidFill>
                  <a:srgbClr val="FF0000"/>
                </a:solidFill>
                <a:latin typeface="Times New Roman" panose="02020603050405020304" pitchFamily="18" charset="0"/>
              </a:rPr>
              <a:t>de novo sequencing</a:t>
            </a:r>
            <a:r>
              <a:rPr lang="cs-CZ" altLang="cs-CZ" sz="2000" b="0" i="1">
                <a:latin typeface="Times New Roman" panose="02020603050405020304" pitchFamily="18" charset="0"/>
              </a:rPr>
              <a:t>)</a:t>
            </a:r>
            <a:r>
              <a:rPr lang="cs-CZ" altLang="cs-CZ" sz="2000" b="0">
                <a:latin typeface="Times New Roman" panose="02020603050405020304" pitchFamily="18" charset="0"/>
              </a:rPr>
              <a:t> </a:t>
            </a:r>
          </a:p>
          <a:p>
            <a:pPr eaLnBrk="1" hangingPunct="1">
              <a:buFont typeface="Wingdings" panose="05000000000000000000" pitchFamily="2" charset="2"/>
              <a:buChar char="ü"/>
            </a:pPr>
            <a:r>
              <a:rPr lang="cs-CZ" altLang="cs-CZ" sz="2000" b="0">
                <a:latin typeface="Times New Roman" panose="02020603050405020304" pitchFamily="18" charset="0"/>
              </a:rPr>
              <a:t>   MS/MS techniques are suitable for detailed characterization of  </a:t>
            </a:r>
          </a:p>
          <a:p>
            <a:pPr eaLnBrk="1" hangingPunct="1"/>
            <a:r>
              <a:rPr lang="cs-CZ" altLang="cs-CZ" sz="2000" b="0">
                <a:latin typeface="Times New Roman" panose="02020603050405020304" pitchFamily="18" charset="0"/>
              </a:rPr>
              <a:t>      sequence and PTMs</a:t>
            </a:r>
          </a:p>
          <a:p>
            <a:pPr eaLnBrk="1" hangingPunct="1">
              <a:buFont typeface="Wingdings" panose="05000000000000000000" pitchFamily="2" charset="2"/>
              <a:buNone/>
            </a:pPr>
            <a:endParaRPr lang="cs-CZ" altLang="cs-CZ" sz="2000" b="0">
              <a:latin typeface="Times New Roman" panose="02020603050405020304" pitchFamily="18" charset="0"/>
            </a:endParaRPr>
          </a:p>
          <a:p>
            <a:pPr eaLnBrk="1" hangingPunct="1">
              <a:buFont typeface="Wingdings" panose="05000000000000000000" pitchFamily="2" charset="2"/>
              <a:buNone/>
            </a:pPr>
            <a:endParaRPr lang="cs-CZ" altLang="cs-CZ" sz="2000" b="0">
              <a:latin typeface="Times New Roman" panose="02020603050405020304" pitchFamily="18" charset="0"/>
            </a:endParaRPr>
          </a:p>
          <a:p>
            <a:pPr eaLnBrk="1" hangingPunct="1">
              <a:buFont typeface="Wingdings" panose="05000000000000000000" pitchFamily="2" charset="2"/>
              <a:buBlip>
                <a:blip r:embed="rId2"/>
              </a:buBlip>
            </a:pPr>
            <a:r>
              <a:rPr lang="cs-CZ" altLang="cs-CZ" sz="2000" b="0">
                <a:latin typeface="Times New Roman" panose="02020603050405020304" pitchFamily="18" charset="0"/>
              </a:rPr>
              <a:t>   more technically  (financially) demanding and more time-consuming </a:t>
            </a:r>
          </a:p>
          <a:p>
            <a:pPr eaLnBrk="1" hangingPunct="1"/>
            <a:r>
              <a:rPr lang="cs-CZ" altLang="cs-CZ" sz="2000" b="0">
                <a:latin typeface="Times New Roman" panose="02020603050405020304" pitchFamily="18" charset="0"/>
              </a:rPr>
              <a:t>      than MS techniques</a:t>
            </a:r>
          </a:p>
        </p:txBody>
      </p:sp>
      <p:sp>
        <p:nvSpPr>
          <p:cNvPr id="48132" name="Text Box 7"/>
          <p:cNvSpPr txBox="1">
            <a:spLocks noChangeArrowheads="1"/>
          </p:cNvSpPr>
          <p:nvPr/>
        </p:nvSpPr>
        <p:spPr bwMode="auto">
          <a:xfrm>
            <a:off x="7907338" y="188913"/>
            <a:ext cx="8763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en-US" altLang="cs-CZ" sz="2000">
                <a:latin typeface="Times New Roman" panose="02020603050405020304" pitchFamily="18" charset="0"/>
              </a:rPr>
              <a:t>C7250</a:t>
            </a:r>
            <a:endParaRPr lang="cs-CZ" altLang="cs-CZ" sz="2000">
              <a:latin typeface="Times New Roman" panose="02020603050405020304" pitchFamily="18" charset="0"/>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154" name="Group 10"/>
          <p:cNvGrpSpPr>
            <a:grpSpLocks/>
          </p:cNvGrpSpPr>
          <p:nvPr/>
        </p:nvGrpSpPr>
        <p:grpSpPr bwMode="auto">
          <a:xfrm>
            <a:off x="5867400" y="1219200"/>
            <a:ext cx="2781300" cy="685800"/>
            <a:chOff x="3696" y="672"/>
            <a:chExt cx="1752" cy="432"/>
          </a:xfrm>
        </p:grpSpPr>
        <p:sp>
          <p:nvSpPr>
            <p:cNvPr id="49161" name="AutoShape 4"/>
            <p:cNvSpPr>
              <a:spLocks noChangeArrowheads="1"/>
            </p:cNvSpPr>
            <p:nvPr/>
          </p:nvSpPr>
          <p:spPr bwMode="auto">
            <a:xfrm>
              <a:off x="3696" y="672"/>
              <a:ext cx="1752" cy="432"/>
            </a:xfrm>
            <a:prstGeom prst="roundRect">
              <a:avLst>
                <a:gd name="adj" fmla="val 16667"/>
              </a:avLst>
            </a:prstGeom>
            <a:gradFill rotWithShape="0">
              <a:gsLst>
                <a:gs pos="0">
                  <a:srgbClr val="767600"/>
                </a:gs>
                <a:gs pos="50000">
                  <a:srgbClr val="FFFF00"/>
                </a:gs>
                <a:gs pos="100000">
                  <a:srgbClr val="767600"/>
                </a:gs>
              </a:gsLst>
              <a:lin ang="5400000" scaled="1"/>
            </a:gradFill>
            <a:ln w="9525">
              <a:round/>
              <a:headEnd/>
              <a:tailEnd/>
            </a:ln>
            <a:effectLst/>
            <a:scene3d>
              <a:camera prst="legacyPerspectiveTopRight"/>
              <a:lightRig rig="legacyFlat3" dir="b"/>
            </a:scene3d>
            <a:sp3d extrusionH="887400" prstMaterial="legacyMatte">
              <a:bevelT w="13500" h="13500" prst="angle"/>
              <a:bevelB w="13500" h="13500" prst="angle"/>
              <a:extrusionClr>
                <a:srgbClr val="FFFF00"/>
              </a:extrusionClr>
              <a:contourClr>
                <a:srgbClr val="767600"/>
              </a:contourClr>
            </a:sp3d>
            <a:extLst>
              <a:ext uri="{AF507438-7753-43E0-B8FC-AC1667EBCBE1}">
                <a14:hiddenEffects xmlns:a14="http://schemas.microsoft.com/office/drawing/2010/main">
                  <a:effectLst>
                    <a:outerShdw dist="107763" dir="18900000" algn="ctr" rotWithShape="0">
                      <a:schemeClr val="bg2"/>
                    </a:outerShdw>
                  </a:effectLst>
                </a14:hiddenEffects>
              </a:ext>
            </a:extLst>
          </p:spPr>
          <p:txBody>
            <a:bodyPr wrap="none" anchor="ctr">
              <a:flatTx/>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endParaRPr lang="cs-CZ" altLang="cs-CZ"/>
            </a:p>
          </p:txBody>
        </p:sp>
        <p:sp>
          <p:nvSpPr>
            <p:cNvPr id="49162" name="Text Box 5"/>
            <p:cNvSpPr txBox="1">
              <a:spLocks noChangeArrowheads="1"/>
            </p:cNvSpPr>
            <p:nvPr/>
          </p:nvSpPr>
          <p:spPr bwMode="auto">
            <a:xfrm>
              <a:off x="4037" y="720"/>
              <a:ext cx="1062" cy="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457200" indent="-457200">
                <a:defRPr sz="1200" b="1">
                  <a:solidFill>
                    <a:schemeClr val="tx1"/>
                  </a:solidFill>
                  <a:latin typeface="Arial" panose="020B0604020202020204" pitchFamily="34" charset="0"/>
                </a:defRPr>
              </a:lvl1pPr>
              <a:lvl2pPr marL="914400" indent="-457200">
                <a:defRPr sz="1200" b="1">
                  <a:solidFill>
                    <a:schemeClr val="tx1"/>
                  </a:solidFill>
                  <a:latin typeface="Arial" panose="020B0604020202020204" pitchFamily="34" charset="0"/>
                </a:defRPr>
              </a:lvl2pPr>
              <a:lvl3pPr marL="1371600" indent="-457200">
                <a:defRPr sz="1200" b="1">
                  <a:solidFill>
                    <a:schemeClr val="tx1"/>
                  </a:solidFill>
                  <a:latin typeface="Arial" panose="020B0604020202020204" pitchFamily="34" charset="0"/>
                </a:defRPr>
              </a:lvl3pPr>
              <a:lvl4pPr marL="1828800" indent="-457200">
                <a:defRPr sz="1200" b="1">
                  <a:solidFill>
                    <a:schemeClr val="tx1"/>
                  </a:solidFill>
                  <a:latin typeface="Arial" panose="020B0604020202020204" pitchFamily="34" charset="0"/>
                </a:defRPr>
              </a:lvl4pPr>
              <a:lvl5pPr marL="2286000" indent="-457200">
                <a:defRPr sz="1200" b="1">
                  <a:solidFill>
                    <a:schemeClr val="tx1"/>
                  </a:solidFill>
                  <a:latin typeface="Arial" panose="020B0604020202020204" pitchFamily="34" charset="0"/>
                </a:defRPr>
              </a:lvl5pPr>
              <a:lvl6pPr marL="2743200" indent="-457200" eaLnBrk="0" fontAlgn="base" hangingPunct="0">
                <a:spcBef>
                  <a:spcPct val="0"/>
                </a:spcBef>
                <a:spcAft>
                  <a:spcPct val="0"/>
                </a:spcAft>
                <a:defRPr sz="1200" b="1">
                  <a:solidFill>
                    <a:schemeClr val="tx1"/>
                  </a:solidFill>
                  <a:latin typeface="Arial" panose="020B0604020202020204" pitchFamily="34" charset="0"/>
                </a:defRPr>
              </a:lvl6pPr>
              <a:lvl7pPr marL="3200400" indent="-457200" eaLnBrk="0" fontAlgn="base" hangingPunct="0">
                <a:spcBef>
                  <a:spcPct val="0"/>
                </a:spcBef>
                <a:spcAft>
                  <a:spcPct val="0"/>
                </a:spcAft>
                <a:defRPr sz="1200" b="1">
                  <a:solidFill>
                    <a:schemeClr val="tx1"/>
                  </a:solidFill>
                  <a:latin typeface="Arial" panose="020B0604020202020204" pitchFamily="34" charset="0"/>
                </a:defRPr>
              </a:lvl7pPr>
              <a:lvl8pPr marL="3657600" indent="-457200" eaLnBrk="0" fontAlgn="base" hangingPunct="0">
                <a:spcBef>
                  <a:spcPct val="0"/>
                </a:spcBef>
                <a:spcAft>
                  <a:spcPct val="0"/>
                </a:spcAft>
                <a:defRPr sz="1200" b="1">
                  <a:solidFill>
                    <a:schemeClr val="tx1"/>
                  </a:solidFill>
                  <a:latin typeface="Arial" panose="020B0604020202020204" pitchFamily="34" charset="0"/>
                </a:defRPr>
              </a:lvl8pPr>
              <a:lvl9pPr marL="4114800" indent="-457200" eaLnBrk="0" fontAlgn="base" hangingPunct="0">
                <a:spcBef>
                  <a:spcPct val="0"/>
                </a:spcBef>
                <a:spcAft>
                  <a:spcPct val="0"/>
                </a:spcAft>
                <a:defRPr sz="1200" b="1">
                  <a:solidFill>
                    <a:schemeClr val="tx1"/>
                  </a:solidFill>
                  <a:latin typeface="Arial" panose="020B0604020202020204" pitchFamily="34" charset="0"/>
                </a:defRPr>
              </a:lvl9pPr>
            </a:lstStyle>
            <a:p>
              <a:pPr algn="ctr" eaLnBrk="1" hangingPunct="1"/>
              <a:r>
                <a:rPr lang="cs-CZ" altLang="cs-CZ" sz="1400">
                  <a:latin typeface="Times New Roman" panose="02020603050405020304" pitchFamily="18" charset="0"/>
                </a:rPr>
                <a:t>MS/MS</a:t>
              </a:r>
            </a:p>
            <a:p>
              <a:pPr algn="ctr" eaLnBrk="1" hangingPunct="1"/>
              <a:r>
                <a:rPr lang="en-US" altLang="cs-CZ" sz="1400">
                  <a:latin typeface="Times New Roman" panose="02020603050405020304" pitchFamily="18" charset="0"/>
                </a:rPr>
                <a:t>De</a:t>
              </a:r>
              <a:r>
                <a:rPr lang="cs-CZ" altLang="cs-CZ" sz="1400">
                  <a:latin typeface="Times New Roman" panose="02020603050405020304" pitchFamily="18" charset="0"/>
                </a:rPr>
                <a:t> </a:t>
              </a:r>
              <a:r>
                <a:rPr lang="en-US" altLang="cs-CZ" sz="1400">
                  <a:latin typeface="Times New Roman" panose="02020603050405020304" pitchFamily="18" charset="0"/>
                </a:rPr>
                <a:t>novo sequencing</a:t>
              </a:r>
              <a:endParaRPr lang="cs-CZ" altLang="cs-CZ" sz="1400">
                <a:latin typeface="Times New Roman" panose="02020603050405020304" pitchFamily="18" charset="0"/>
              </a:endParaRPr>
            </a:p>
          </p:txBody>
        </p:sp>
      </p:grpSp>
      <p:sp>
        <p:nvSpPr>
          <p:cNvPr id="49155" name="Text Box 8"/>
          <p:cNvSpPr txBox="1">
            <a:spLocks noChangeArrowheads="1"/>
          </p:cNvSpPr>
          <p:nvPr/>
        </p:nvSpPr>
        <p:spPr bwMode="auto">
          <a:xfrm>
            <a:off x="1499120" y="532208"/>
            <a:ext cx="5985421"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cs-CZ" altLang="cs-CZ" sz="2200">
                <a:latin typeface="Times New Roman" panose="02020603050405020304" pitchFamily="18" charset="0"/>
              </a:rPr>
              <a:t>Determination of structure of </a:t>
            </a:r>
            <a:r>
              <a:rPr lang="cs-CZ" altLang="cs-CZ" sz="2200">
                <a:solidFill>
                  <a:srgbClr val="FF0000"/>
                </a:solidFill>
                <a:latin typeface="Times New Roman" panose="02020603050405020304" pitchFamily="18" charset="0"/>
              </a:rPr>
              <a:t>unknown</a:t>
            </a:r>
            <a:r>
              <a:rPr lang="cs-CZ" altLang="cs-CZ" sz="2200">
                <a:latin typeface="Times New Roman" panose="02020603050405020304" pitchFamily="18" charset="0"/>
              </a:rPr>
              <a:t> proteins</a:t>
            </a:r>
            <a:endParaRPr lang="en-US" altLang="cs-CZ" sz="2200">
              <a:latin typeface="Times New Roman" panose="02020603050405020304" pitchFamily="18" charset="0"/>
            </a:endParaRPr>
          </a:p>
        </p:txBody>
      </p:sp>
      <p:sp>
        <p:nvSpPr>
          <p:cNvPr id="49156" name="Text Box 11"/>
          <p:cNvSpPr txBox="1">
            <a:spLocks noChangeArrowheads="1"/>
          </p:cNvSpPr>
          <p:nvPr/>
        </p:nvSpPr>
        <p:spPr bwMode="auto">
          <a:xfrm>
            <a:off x="467544" y="3032125"/>
            <a:ext cx="8085868"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buFont typeface="Wingdings" panose="05000000000000000000" pitchFamily="2" charset="2"/>
              <a:buBlip>
                <a:blip r:embed="rId2"/>
              </a:buBlip>
            </a:pPr>
            <a:r>
              <a:rPr lang="cs-CZ" altLang="cs-CZ" sz="2000" b="0">
                <a:latin typeface="Times New Roman" panose="02020603050405020304" pitchFamily="18" charset="0"/>
              </a:rPr>
              <a:t>    different proteases	 overlap of peptides	succession in sequence</a:t>
            </a:r>
          </a:p>
          <a:p>
            <a:pPr eaLnBrk="1" hangingPunct="1">
              <a:buFont typeface="Wingdings" panose="05000000000000000000" pitchFamily="2" charset="2"/>
              <a:buNone/>
            </a:pPr>
            <a:endParaRPr lang="cs-CZ" altLang="cs-CZ" sz="2000" b="0">
              <a:latin typeface="Times New Roman" panose="02020603050405020304" pitchFamily="18" charset="0"/>
            </a:endParaRPr>
          </a:p>
          <a:p>
            <a:pPr eaLnBrk="1" hangingPunct="1">
              <a:buFont typeface="Wingdings" panose="05000000000000000000" pitchFamily="2" charset="2"/>
              <a:buBlip>
                <a:blip r:embed="rId2"/>
              </a:buBlip>
            </a:pPr>
            <a:r>
              <a:rPr lang="cs-CZ" altLang="cs-CZ" sz="2000" b="0">
                <a:latin typeface="Times New Roman" panose="02020603050405020304" pitchFamily="18" charset="0"/>
              </a:rPr>
              <a:t>    MS/MS of peptides  (MALDI-MS/MS, LC-ESI-MS/MS)</a:t>
            </a:r>
          </a:p>
          <a:p>
            <a:pPr eaLnBrk="1" hangingPunct="1">
              <a:buFont typeface="Wingdings" panose="05000000000000000000" pitchFamily="2" charset="2"/>
              <a:buNone/>
            </a:pPr>
            <a:endParaRPr lang="cs-CZ" altLang="cs-CZ" sz="2000" b="0">
              <a:latin typeface="Times New Roman" panose="02020603050405020304" pitchFamily="18" charset="0"/>
            </a:endParaRPr>
          </a:p>
          <a:p>
            <a:pPr eaLnBrk="1" hangingPunct="1">
              <a:buFont typeface="Wingdings" panose="05000000000000000000" pitchFamily="2" charset="2"/>
              <a:buBlip>
                <a:blip r:embed="rId2"/>
              </a:buBlip>
            </a:pPr>
            <a:r>
              <a:rPr lang="cs-CZ" altLang="cs-CZ" sz="2000" b="0">
                <a:latin typeface="Times New Roman" panose="02020603050405020304" pitchFamily="18" charset="0"/>
              </a:rPr>
              <a:t>    MS/MS spectra interpretation (manual, automatic - SWs)</a:t>
            </a:r>
          </a:p>
          <a:p>
            <a:pPr eaLnBrk="1" hangingPunct="1">
              <a:buFont typeface="Wingdings" panose="05000000000000000000" pitchFamily="2" charset="2"/>
              <a:buBlip>
                <a:blip r:embed="rId2"/>
              </a:buBlip>
            </a:pPr>
            <a:endParaRPr lang="cs-CZ" altLang="cs-CZ" sz="2000" b="0">
              <a:latin typeface="Times New Roman" panose="02020603050405020304" pitchFamily="18" charset="0"/>
            </a:endParaRPr>
          </a:p>
          <a:p>
            <a:pPr eaLnBrk="1" hangingPunct="1">
              <a:buFont typeface="Wingdings" panose="05000000000000000000" pitchFamily="2" charset="2"/>
              <a:buBlip>
                <a:blip r:embed="rId2"/>
              </a:buBlip>
            </a:pPr>
            <a:r>
              <a:rPr lang="cs-CZ" altLang="cs-CZ" sz="2000" b="0">
                <a:latin typeface="Times New Roman" panose="02020603050405020304" pitchFamily="18" charset="0"/>
              </a:rPr>
              <a:t>    supporting information  (BLAST…)</a:t>
            </a:r>
          </a:p>
        </p:txBody>
      </p:sp>
      <p:sp>
        <p:nvSpPr>
          <p:cNvPr id="49157" name="AutoShape 13"/>
          <p:cNvSpPr>
            <a:spLocks noChangeArrowheads="1"/>
          </p:cNvSpPr>
          <p:nvPr/>
        </p:nvSpPr>
        <p:spPr bwMode="auto">
          <a:xfrm flipH="1" flipV="1">
            <a:off x="2909392" y="3159125"/>
            <a:ext cx="381000" cy="228600"/>
          </a:xfrm>
          <a:prstGeom prst="leftArrow">
            <a:avLst>
              <a:gd name="adj1" fmla="val 50000"/>
              <a:gd name="adj2" fmla="val 41667"/>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algn="ctr" eaLnBrk="1" hangingPunct="1"/>
            <a:endParaRPr lang="cs-CZ" altLang="cs-CZ" sz="1800" b="0">
              <a:latin typeface="Benguiat Bk BT" pitchFamily="18" charset="0"/>
            </a:endParaRPr>
          </a:p>
        </p:txBody>
      </p:sp>
      <p:sp>
        <p:nvSpPr>
          <p:cNvPr id="49158" name="AutoShape 14"/>
          <p:cNvSpPr>
            <a:spLocks noChangeArrowheads="1"/>
          </p:cNvSpPr>
          <p:nvPr/>
        </p:nvSpPr>
        <p:spPr bwMode="auto">
          <a:xfrm flipH="1" flipV="1">
            <a:off x="5496744" y="3159125"/>
            <a:ext cx="381000" cy="228600"/>
          </a:xfrm>
          <a:prstGeom prst="leftArrow">
            <a:avLst>
              <a:gd name="adj1" fmla="val 50000"/>
              <a:gd name="adj2" fmla="val 41667"/>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endParaRPr lang="cs-CZ" altLang="cs-CZ"/>
          </a:p>
        </p:txBody>
      </p:sp>
      <p:sp>
        <p:nvSpPr>
          <p:cNvPr id="134159" name="AutoShape 15"/>
          <p:cNvSpPr>
            <a:spLocks noChangeArrowheads="1"/>
          </p:cNvSpPr>
          <p:nvPr/>
        </p:nvSpPr>
        <p:spPr bwMode="auto">
          <a:xfrm flipV="1">
            <a:off x="8511480" y="3108325"/>
            <a:ext cx="381000" cy="1524000"/>
          </a:xfrm>
          <a:prstGeom prst="curvedLeftArrow">
            <a:avLst>
              <a:gd name="adj1" fmla="val 80000"/>
              <a:gd name="adj2" fmla="val 160000"/>
              <a:gd name="adj3" fmla="val 33333"/>
            </a:avLst>
          </a:prstGeom>
          <a:gradFill rotWithShape="0">
            <a:gsLst>
              <a:gs pos="0">
                <a:schemeClr val="accent2"/>
              </a:gs>
              <a:gs pos="100000">
                <a:schemeClr val="accent2">
                  <a:gamma/>
                  <a:shade val="46275"/>
                  <a:invGamma/>
                </a:schemeClr>
              </a:gs>
            </a:gsLst>
            <a:path path="rect">
              <a:fillToRect r="100000" b="10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cs-CZ"/>
          </a:p>
        </p:txBody>
      </p:sp>
      <p:sp>
        <p:nvSpPr>
          <p:cNvPr id="49160" name="Text Box 16"/>
          <p:cNvSpPr txBox="1">
            <a:spLocks noChangeArrowheads="1"/>
          </p:cNvSpPr>
          <p:nvPr/>
        </p:nvSpPr>
        <p:spPr bwMode="auto">
          <a:xfrm>
            <a:off x="7907338" y="188913"/>
            <a:ext cx="8763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en-US" altLang="cs-CZ" sz="2000">
                <a:latin typeface="Times New Roman" panose="02020603050405020304" pitchFamily="18" charset="0"/>
              </a:rPr>
              <a:t>C7250</a:t>
            </a:r>
            <a:endParaRPr lang="cs-CZ" altLang="cs-CZ" sz="2000">
              <a:latin typeface="Times New Roman" panose="02020603050405020304" pitchFamily="18" charset="0"/>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0" y="1268413"/>
            <a:ext cx="4248150" cy="51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179"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1788" y="1268413"/>
            <a:ext cx="4176712" cy="5159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0180" name="Text Box 8"/>
          <p:cNvSpPr txBox="1">
            <a:spLocks noChangeArrowheads="1"/>
          </p:cNvSpPr>
          <p:nvPr/>
        </p:nvSpPr>
        <p:spPr bwMode="auto">
          <a:xfrm>
            <a:off x="1271175" y="549057"/>
            <a:ext cx="6264696"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en-US" altLang="cs-CZ" sz="1800">
                <a:latin typeface="Times New Roman" panose="02020603050405020304" pitchFamily="18" charset="0"/>
              </a:rPr>
              <a:t>De</a:t>
            </a:r>
            <a:r>
              <a:rPr lang="cs-CZ" altLang="cs-CZ" sz="1800">
                <a:latin typeface="Times New Roman" panose="02020603050405020304" pitchFamily="18" charset="0"/>
              </a:rPr>
              <a:t> </a:t>
            </a:r>
            <a:r>
              <a:rPr lang="en-US" altLang="cs-CZ" sz="1800">
                <a:latin typeface="Times New Roman" panose="02020603050405020304" pitchFamily="18" charset="0"/>
              </a:rPr>
              <a:t>novo sequencing</a:t>
            </a:r>
            <a:r>
              <a:rPr lang="cs-CZ" altLang="cs-CZ" sz="1800">
                <a:latin typeface="Times New Roman" panose="02020603050405020304" pitchFamily="18" charset="0"/>
              </a:rPr>
              <a:t> of </a:t>
            </a:r>
            <a:r>
              <a:rPr lang="cs-CZ" altLang="cs-CZ" sz="1800">
                <a:latin typeface="Benguiat Bk BT" pitchFamily="18" charset="0"/>
              </a:rPr>
              <a:t>peptides – MS/MS + digestion in H</a:t>
            </a:r>
            <a:r>
              <a:rPr lang="cs-CZ" altLang="cs-CZ" sz="1800" baseline="-25000">
                <a:latin typeface="Benguiat Bk BT" pitchFamily="18" charset="0"/>
              </a:rPr>
              <a:t>2</a:t>
            </a:r>
            <a:r>
              <a:rPr lang="cs-CZ" altLang="cs-CZ" sz="1800" baseline="30000">
                <a:latin typeface="Benguiat Bk BT" pitchFamily="18" charset="0"/>
              </a:rPr>
              <a:t>18</a:t>
            </a:r>
            <a:r>
              <a:rPr lang="cs-CZ" altLang="cs-CZ" sz="1800">
                <a:latin typeface="Benguiat Bk BT" pitchFamily="18" charset="0"/>
              </a:rPr>
              <a:t>O</a:t>
            </a:r>
          </a:p>
          <a:p>
            <a:pPr eaLnBrk="1" hangingPunct="1"/>
            <a:r>
              <a:rPr lang="cs-CZ" altLang="cs-CZ" sz="1800" b="0" i="1">
                <a:latin typeface="Benguiat Bk BT" pitchFamily="18" charset="0"/>
              </a:rPr>
              <a:t>                          confirmation of y fragments</a:t>
            </a:r>
          </a:p>
        </p:txBody>
      </p:sp>
      <p:sp>
        <p:nvSpPr>
          <p:cNvPr id="168970" name="Oval 10"/>
          <p:cNvSpPr>
            <a:spLocks noChangeArrowheads="1"/>
          </p:cNvSpPr>
          <p:nvPr/>
        </p:nvSpPr>
        <p:spPr bwMode="auto">
          <a:xfrm>
            <a:off x="1763713" y="3716338"/>
            <a:ext cx="720725" cy="720725"/>
          </a:xfrm>
          <a:prstGeom prst="ellipse">
            <a:avLst/>
          </a:prstGeom>
          <a:noFill/>
          <a:ln w="38100">
            <a:solidFill>
              <a:srgbClr val="0033CC"/>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endParaRPr lang="cs-CZ" altLang="cs-CZ"/>
          </a:p>
        </p:txBody>
      </p:sp>
      <p:grpSp>
        <p:nvGrpSpPr>
          <p:cNvPr id="168973" name="Group 13"/>
          <p:cNvGrpSpPr>
            <a:grpSpLocks/>
          </p:cNvGrpSpPr>
          <p:nvPr/>
        </p:nvGrpSpPr>
        <p:grpSpPr bwMode="auto">
          <a:xfrm>
            <a:off x="5580063" y="4027488"/>
            <a:ext cx="1143000" cy="1130300"/>
            <a:chOff x="3515" y="2537"/>
            <a:chExt cx="720" cy="712"/>
          </a:xfrm>
        </p:grpSpPr>
        <p:sp>
          <p:nvSpPr>
            <p:cNvPr id="50186" name="Oval 11"/>
            <p:cNvSpPr>
              <a:spLocks noChangeArrowheads="1"/>
            </p:cNvSpPr>
            <p:nvPr/>
          </p:nvSpPr>
          <p:spPr bwMode="auto">
            <a:xfrm>
              <a:off x="3781" y="2795"/>
              <a:ext cx="454" cy="454"/>
            </a:xfrm>
            <a:prstGeom prst="ellipse">
              <a:avLst/>
            </a:prstGeom>
            <a:noFill/>
            <a:ln w="38100">
              <a:solidFill>
                <a:srgbClr val="0033CC"/>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endParaRPr lang="cs-CZ" altLang="cs-CZ"/>
            </a:p>
          </p:txBody>
        </p:sp>
        <p:sp>
          <p:nvSpPr>
            <p:cNvPr id="50187" name="Text Box 12"/>
            <p:cNvSpPr txBox="1">
              <a:spLocks noChangeArrowheads="1"/>
            </p:cNvSpPr>
            <p:nvPr/>
          </p:nvSpPr>
          <p:spPr bwMode="auto">
            <a:xfrm>
              <a:off x="3515" y="2537"/>
              <a:ext cx="530"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cs-CZ" altLang="cs-CZ" sz="1600" b="0">
                  <a:solidFill>
                    <a:srgbClr val="0033CC"/>
                  </a:solidFill>
                </a:rPr>
                <a:t>+4 (+2)</a:t>
              </a:r>
            </a:p>
          </p:txBody>
        </p:sp>
      </p:grpSp>
      <p:sp>
        <p:nvSpPr>
          <p:cNvPr id="168974" name="Oval 14"/>
          <p:cNvSpPr>
            <a:spLocks noChangeArrowheads="1"/>
          </p:cNvSpPr>
          <p:nvPr/>
        </p:nvSpPr>
        <p:spPr bwMode="auto">
          <a:xfrm>
            <a:off x="2152650" y="2262188"/>
            <a:ext cx="1008063" cy="503237"/>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endParaRPr lang="cs-CZ" altLang="cs-CZ"/>
          </a:p>
        </p:txBody>
      </p:sp>
      <p:sp>
        <p:nvSpPr>
          <p:cNvPr id="168975" name="Oval 15"/>
          <p:cNvSpPr>
            <a:spLocks noChangeArrowheads="1"/>
          </p:cNvSpPr>
          <p:nvPr/>
        </p:nvSpPr>
        <p:spPr bwMode="auto">
          <a:xfrm>
            <a:off x="6496050" y="1509713"/>
            <a:ext cx="1008063" cy="503237"/>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endParaRPr lang="cs-CZ" altLang="cs-CZ"/>
          </a:p>
        </p:txBody>
      </p:sp>
      <p:sp>
        <p:nvSpPr>
          <p:cNvPr id="50185" name="Text Box 16"/>
          <p:cNvSpPr txBox="1">
            <a:spLocks noChangeArrowheads="1"/>
          </p:cNvSpPr>
          <p:nvPr/>
        </p:nvSpPr>
        <p:spPr bwMode="auto">
          <a:xfrm>
            <a:off x="7907338" y="188913"/>
            <a:ext cx="8763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en-US" altLang="cs-CZ" sz="2000">
                <a:latin typeface="Times New Roman" panose="02020603050405020304" pitchFamily="18" charset="0"/>
              </a:rPr>
              <a:t>C7250</a:t>
            </a:r>
            <a:endParaRPr lang="cs-CZ" altLang="cs-CZ" sz="2000">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897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6897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897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89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8970" grpId="0" animBg="1"/>
      <p:bldP spid="168974" grpId="0" animBg="1"/>
      <p:bldP spid="168975"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4" descr="20040715002_Cmeliak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757238"/>
            <a:ext cx="8377237" cy="5408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ChangeArrowheads="1"/>
          </p:cNvSpPr>
          <p:nvPr/>
        </p:nvSpPr>
        <p:spPr bwMode="auto">
          <a:xfrm>
            <a:off x="381000" y="1295400"/>
            <a:ext cx="8382000" cy="5267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en-US" altLang="cs-CZ" sz="1800" b="0">
                <a:latin typeface="Times New Roman" panose="02020603050405020304" pitchFamily="18" charset="0"/>
              </a:rPr>
              <a:t>	</a:t>
            </a:r>
            <a:r>
              <a:rPr lang="cs-CZ" altLang="cs-CZ" sz="1800" b="0">
                <a:latin typeface="Times New Roman" panose="02020603050405020304" pitchFamily="18" charset="0"/>
              </a:rPr>
              <a:t>The </a:t>
            </a:r>
            <a:r>
              <a:rPr lang="cs-CZ" altLang="cs-CZ" sz="1800" i="1">
                <a:solidFill>
                  <a:schemeClr val="accent2"/>
                </a:solidFill>
                <a:latin typeface="Times New Roman" panose="02020603050405020304" pitchFamily="18" charset="0"/>
              </a:rPr>
              <a:t>top-down</a:t>
            </a:r>
            <a:r>
              <a:rPr lang="cs-CZ" altLang="cs-CZ" sz="1800" b="0" i="1">
                <a:latin typeface="Times New Roman" panose="02020603050405020304" pitchFamily="18" charset="0"/>
              </a:rPr>
              <a:t> </a:t>
            </a:r>
            <a:r>
              <a:rPr lang="cs-CZ" altLang="cs-CZ" sz="1800" b="0">
                <a:latin typeface="Times New Roman" panose="02020603050405020304" pitchFamily="18" charset="0"/>
              </a:rPr>
              <a:t>approach</a:t>
            </a:r>
            <a:r>
              <a:rPr lang="en-US" altLang="cs-CZ" sz="1800" b="0">
                <a:latin typeface="Times New Roman" panose="02020603050405020304" pitchFamily="18" charset="0"/>
              </a:rPr>
              <a:t> </a:t>
            </a:r>
            <a:r>
              <a:rPr lang="cs-CZ" altLang="cs-CZ" sz="1800" b="0">
                <a:latin typeface="Times New Roman" panose="02020603050405020304" pitchFamily="18" charset="0"/>
              </a:rPr>
              <a:t>uses the mass of the intact proteins, individually or in</a:t>
            </a:r>
            <a:r>
              <a:rPr lang="en-US" altLang="cs-CZ" sz="1800" b="0">
                <a:latin typeface="Times New Roman" panose="02020603050405020304" pitchFamily="18" charset="0"/>
              </a:rPr>
              <a:t> </a:t>
            </a:r>
            <a:r>
              <a:rPr lang="cs-CZ" altLang="cs-CZ" sz="1800" b="0">
                <a:latin typeface="Times New Roman" panose="02020603050405020304" pitchFamily="18" charset="0"/>
              </a:rPr>
              <a:t>mixtures, and then fragments the intact proteins inside the mass spectrometer without prior</a:t>
            </a:r>
            <a:r>
              <a:rPr lang="en-US" altLang="cs-CZ" sz="1800" b="0">
                <a:latin typeface="Times New Roman" panose="02020603050405020304" pitchFamily="18" charset="0"/>
              </a:rPr>
              <a:t> </a:t>
            </a:r>
            <a:r>
              <a:rPr lang="cs-CZ" altLang="cs-CZ" sz="1800" b="0">
                <a:latin typeface="Times New Roman" panose="02020603050405020304" pitchFamily="18" charset="0"/>
              </a:rPr>
              <a:t>enzymatic digestion[3].</a:t>
            </a:r>
            <a:endParaRPr lang="en-US" altLang="cs-CZ" sz="1800" b="0">
              <a:latin typeface="Times New Roman" panose="02020603050405020304" pitchFamily="18" charset="0"/>
            </a:endParaRPr>
          </a:p>
          <a:p>
            <a:pPr eaLnBrk="1" hangingPunct="1"/>
            <a:r>
              <a:rPr lang="en-US" altLang="cs-CZ" sz="1800" b="0">
                <a:latin typeface="Times New Roman" panose="02020603050405020304" pitchFamily="18" charset="0"/>
              </a:rPr>
              <a:t>	</a:t>
            </a:r>
            <a:r>
              <a:rPr lang="cs-CZ" altLang="cs-CZ" sz="1800" b="0">
                <a:latin typeface="Times New Roman" panose="02020603050405020304" pitchFamily="18" charset="0"/>
              </a:rPr>
              <a:t>The advantages of top-down proteomics are the ability to measure the </a:t>
            </a:r>
            <a:r>
              <a:rPr lang="cs-CZ" altLang="cs-CZ" sz="1800" b="0">
                <a:solidFill>
                  <a:srgbClr val="FF0000"/>
                </a:solidFill>
                <a:latin typeface="Times New Roman" panose="02020603050405020304" pitchFamily="18" charset="0"/>
              </a:rPr>
              <a:t>actual</a:t>
            </a:r>
            <a:r>
              <a:rPr lang="en-US" altLang="cs-CZ" sz="1800" b="0">
                <a:solidFill>
                  <a:srgbClr val="FF0000"/>
                </a:solidFill>
                <a:latin typeface="Times New Roman" panose="02020603050405020304" pitchFamily="18" charset="0"/>
              </a:rPr>
              <a:t> </a:t>
            </a:r>
            <a:r>
              <a:rPr lang="cs-CZ" altLang="cs-CZ" sz="1800" b="0">
                <a:solidFill>
                  <a:srgbClr val="FF0000"/>
                </a:solidFill>
                <a:latin typeface="Times New Roman" panose="02020603050405020304" pitchFamily="18" charset="0"/>
              </a:rPr>
              <a:t>intact protein molecular weight</a:t>
            </a:r>
            <a:r>
              <a:rPr lang="cs-CZ" altLang="cs-CZ" sz="1800" b="0">
                <a:latin typeface="Times New Roman" panose="02020603050405020304" pitchFamily="18" charset="0"/>
              </a:rPr>
              <a:t>, preserving both the </a:t>
            </a:r>
            <a:r>
              <a:rPr lang="cs-CZ" altLang="cs-CZ" sz="1800" b="0">
                <a:solidFill>
                  <a:srgbClr val="FF0000"/>
                </a:solidFill>
                <a:latin typeface="Times New Roman" panose="02020603050405020304" pitchFamily="18" charset="0"/>
              </a:rPr>
              <a:t>entire protein sequence</a:t>
            </a:r>
            <a:r>
              <a:rPr lang="cs-CZ" altLang="cs-CZ" sz="1800" b="0">
                <a:latin typeface="Times New Roman" panose="02020603050405020304" pitchFamily="18" charset="0"/>
              </a:rPr>
              <a:t> and the </a:t>
            </a:r>
            <a:r>
              <a:rPr lang="cs-CZ" altLang="cs-CZ" sz="1800" b="0">
                <a:solidFill>
                  <a:srgbClr val="FF0000"/>
                </a:solidFill>
                <a:latin typeface="Times New Roman" panose="02020603050405020304" pitchFamily="18" charset="0"/>
              </a:rPr>
              <a:t>integrity of</a:t>
            </a:r>
            <a:r>
              <a:rPr lang="en-US" altLang="cs-CZ" sz="1800" b="0">
                <a:solidFill>
                  <a:srgbClr val="FF0000"/>
                </a:solidFill>
                <a:latin typeface="Times New Roman" panose="02020603050405020304" pitchFamily="18" charset="0"/>
              </a:rPr>
              <a:t> </a:t>
            </a:r>
            <a:r>
              <a:rPr lang="cs-CZ" altLang="cs-CZ" sz="1800" b="0">
                <a:solidFill>
                  <a:srgbClr val="FF0000"/>
                </a:solidFill>
                <a:latin typeface="Times New Roman" panose="02020603050405020304" pitchFamily="18" charset="0"/>
              </a:rPr>
              <a:t>post-translational modifications</a:t>
            </a:r>
            <a:r>
              <a:rPr lang="cs-CZ" altLang="cs-CZ" sz="1800" b="0">
                <a:latin typeface="Times New Roman" panose="02020603050405020304" pitchFamily="18" charset="0"/>
              </a:rPr>
              <a:t>. Currently, top-down proteomics are limited to FTICR instruments</a:t>
            </a:r>
            <a:r>
              <a:rPr lang="en-US" altLang="cs-CZ" sz="1800" b="0">
                <a:latin typeface="Times New Roman" panose="02020603050405020304" pitchFamily="18" charset="0"/>
              </a:rPr>
              <a:t> </a:t>
            </a:r>
            <a:r>
              <a:rPr lang="cs-CZ" altLang="cs-CZ" sz="1800" b="0">
                <a:latin typeface="Times New Roman" panose="02020603050405020304" pitchFamily="18" charset="0"/>
              </a:rPr>
              <a:t>because of requirements for high resolving power, mass accuracy and complementary</a:t>
            </a:r>
            <a:r>
              <a:rPr lang="en-US" altLang="cs-CZ" sz="1800" b="0">
                <a:latin typeface="Times New Roman" panose="02020603050405020304" pitchFamily="18" charset="0"/>
              </a:rPr>
              <a:t> </a:t>
            </a:r>
            <a:r>
              <a:rPr lang="cs-CZ" altLang="cs-CZ" sz="1800" b="0">
                <a:latin typeface="Times New Roman" panose="02020603050405020304" pitchFamily="18" charset="0"/>
              </a:rPr>
              <a:t>fragmentation methods.</a:t>
            </a:r>
            <a:endParaRPr lang="en-US" altLang="cs-CZ" sz="1800" b="0">
              <a:latin typeface="Times New Roman" panose="02020603050405020304" pitchFamily="18" charset="0"/>
            </a:endParaRPr>
          </a:p>
          <a:p>
            <a:pPr eaLnBrk="1" hangingPunct="1"/>
            <a:r>
              <a:rPr lang="en-US" altLang="cs-CZ" sz="1800" b="0">
                <a:latin typeface="Times New Roman" panose="02020603050405020304" pitchFamily="18" charset="0"/>
              </a:rPr>
              <a:t>	</a:t>
            </a:r>
            <a:r>
              <a:rPr lang="cs-CZ" altLang="cs-CZ" sz="1800" b="0">
                <a:latin typeface="Times New Roman" panose="02020603050405020304" pitchFamily="18" charset="0"/>
              </a:rPr>
              <a:t>Intact protein and fragment molecular weights can be searched against a</a:t>
            </a:r>
            <a:r>
              <a:rPr lang="en-US" altLang="cs-CZ" sz="1800" b="0">
                <a:latin typeface="Times New Roman" panose="02020603050405020304" pitchFamily="18" charset="0"/>
              </a:rPr>
              <a:t> </a:t>
            </a:r>
            <a:r>
              <a:rPr lang="cs-CZ" altLang="cs-CZ" sz="1800" b="0">
                <a:latin typeface="Times New Roman" panose="02020603050405020304" pitchFamily="18" charset="0"/>
              </a:rPr>
              <a:t>corresponding database in a manner similar to that of the bottom up approach in order to provide</a:t>
            </a:r>
            <a:r>
              <a:rPr lang="en-US" altLang="cs-CZ" sz="1800" b="0">
                <a:latin typeface="Times New Roman" panose="02020603050405020304" pitchFamily="18" charset="0"/>
              </a:rPr>
              <a:t> </a:t>
            </a:r>
            <a:r>
              <a:rPr lang="cs-CZ" altLang="cs-CZ" sz="1800" b="0">
                <a:latin typeface="Times New Roman" panose="02020603050405020304" pitchFamily="18" charset="0"/>
              </a:rPr>
              <a:t>protein identification[4-</a:t>
            </a:r>
            <a:r>
              <a:rPr lang="en-US" altLang="cs-CZ" sz="1800" b="0">
                <a:latin typeface="Times New Roman" panose="02020603050405020304" pitchFamily="18" charset="0"/>
              </a:rPr>
              <a:t>6</a:t>
            </a:r>
            <a:r>
              <a:rPr lang="cs-CZ" altLang="cs-CZ" sz="1800" b="0">
                <a:latin typeface="Times New Roman" panose="02020603050405020304" pitchFamily="18" charset="0"/>
              </a:rPr>
              <a:t>].</a:t>
            </a:r>
            <a:endParaRPr lang="en-US" altLang="cs-CZ" sz="1800" b="0">
              <a:latin typeface="Times New Roman" panose="02020603050405020304" pitchFamily="18" charset="0"/>
            </a:endParaRPr>
          </a:p>
          <a:p>
            <a:pPr eaLnBrk="1" hangingPunct="1"/>
            <a:endParaRPr lang="en-US" altLang="cs-CZ" sz="1800" b="0">
              <a:latin typeface="Times New Roman" panose="02020603050405020304" pitchFamily="18" charset="0"/>
            </a:endParaRPr>
          </a:p>
          <a:p>
            <a:pPr eaLnBrk="1" hangingPunct="1"/>
            <a:r>
              <a:rPr lang="en-US" altLang="cs-CZ" sz="1600" b="0">
                <a:latin typeface="Times New Roman" panose="02020603050405020304" pitchFamily="18" charset="0"/>
              </a:rPr>
              <a:t>3. Reid GE, McLuckey SA. </a:t>
            </a:r>
            <a:r>
              <a:rPr lang="en-US" altLang="cs-CZ" sz="1600" b="0" i="1">
                <a:latin typeface="Times New Roman" panose="02020603050405020304" pitchFamily="18" charset="0"/>
              </a:rPr>
              <a:t>J Mass Spectrom. </a:t>
            </a:r>
            <a:r>
              <a:rPr lang="en-US" altLang="cs-CZ" sz="1600" b="0">
                <a:latin typeface="Times New Roman" panose="02020603050405020304" pitchFamily="18" charset="0"/>
              </a:rPr>
              <a:t>2002; </a:t>
            </a:r>
            <a:r>
              <a:rPr lang="en-US" altLang="cs-CZ" sz="1600">
                <a:latin typeface="Times New Roman" panose="02020603050405020304" pitchFamily="18" charset="0"/>
              </a:rPr>
              <a:t>37</a:t>
            </a:r>
            <a:r>
              <a:rPr lang="en-US" altLang="cs-CZ" sz="1600" b="0">
                <a:latin typeface="Times New Roman" panose="02020603050405020304" pitchFamily="18" charset="0"/>
              </a:rPr>
              <a:t>: 663.</a:t>
            </a:r>
          </a:p>
          <a:p>
            <a:pPr eaLnBrk="1" hangingPunct="1"/>
            <a:r>
              <a:rPr lang="en-US" altLang="cs-CZ" sz="1600" b="0">
                <a:latin typeface="Times New Roman" panose="02020603050405020304" pitchFamily="18" charset="0"/>
              </a:rPr>
              <a:t>4. Senko MW, Beu SC, McLafferty FW. </a:t>
            </a:r>
            <a:r>
              <a:rPr lang="en-US" altLang="cs-CZ" sz="1600" b="0" i="1">
                <a:latin typeface="Times New Roman" panose="02020603050405020304" pitchFamily="18" charset="0"/>
              </a:rPr>
              <a:t>Anal Chem. </a:t>
            </a:r>
            <a:r>
              <a:rPr lang="en-US" altLang="cs-CZ" sz="1600" b="0">
                <a:latin typeface="Times New Roman" panose="02020603050405020304" pitchFamily="18" charset="0"/>
              </a:rPr>
              <a:t>1994; </a:t>
            </a:r>
            <a:r>
              <a:rPr lang="en-US" altLang="cs-CZ" sz="1600">
                <a:latin typeface="Times New Roman" panose="02020603050405020304" pitchFamily="18" charset="0"/>
              </a:rPr>
              <a:t>66</a:t>
            </a:r>
            <a:r>
              <a:rPr lang="en-US" altLang="cs-CZ" sz="1600" b="0">
                <a:latin typeface="Times New Roman" panose="02020603050405020304" pitchFamily="18" charset="0"/>
              </a:rPr>
              <a:t>: 415.</a:t>
            </a:r>
          </a:p>
          <a:p>
            <a:pPr eaLnBrk="1" hangingPunct="1"/>
            <a:r>
              <a:rPr lang="en-US" altLang="cs-CZ" sz="1600" b="0">
                <a:latin typeface="Times New Roman" panose="02020603050405020304" pitchFamily="18" charset="0"/>
              </a:rPr>
              <a:t>5. Mortz E, O'Connor PB, Roepstorff P, Kelleher NL, Wood TD,McLafferty FW, Mann M. </a:t>
            </a:r>
            <a:r>
              <a:rPr lang="en-US" altLang="cs-CZ" sz="1600" b="0" i="1">
                <a:latin typeface="Times New Roman" panose="02020603050405020304" pitchFamily="18" charset="0"/>
              </a:rPr>
              <a:t>Proc Natl Acad Sci U S A </a:t>
            </a:r>
            <a:r>
              <a:rPr lang="en-US" altLang="cs-CZ" sz="1600" b="0">
                <a:latin typeface="Times New Roman" panose="02020603050405020304" pitchFamily="18" charset="0"/>
              </a:rPr>
              <a:t>1996; </a:t>
            </a:r>
            <a:r>
              <a:rPr lang="en-US" altLang="cs-CZ" sz="1600">
                <a:latin typeface="Times New Roman" panose="02020603050405020304" pitchFamily="18" charset="0"/>
              </a:rPr>
              <a:t>93</a:t>
            </a:r>
            <a:r>
              <a:rPr lang="en-US" altLang="cs-CZ" sz="1600" b="0">
                <a:latin typeface="Times New Roman" panose="02020603050405020304" pitchFamily="18" charset="0"/>
              </a:rPr>
              <a:t>: 8264.</a:t>
            </a:r>
          </a:p>
          <a:p>
            <a:pPr eaLnBrk="1" hangingPunct="1"/>
            <a:r>
              <a:rPr lang="en-US" altLang="cs-CZ" sz="1600" b="0">
                <a:latin typeface="Times New Roman" panose="02020603050405020304" pitchFamily="18" charset="0"/>
              </a:rPr>
              <a:t>6. Meng F, Cargile BJ, Patrie SM, Johnson JR, McLoughlin SM, Kelleher NL.</a:t>
            </a:r>
            <a:r>
              <a:rPr lang="en-US" altLang="cs-CZ" sz="1600" b="0" i="1">
                <a:latin typeface="Times New Roman" panose="02020603050405020304" pitchFamily="18" charset="0"/>
              </a:rPr>
              <a:t>Anal Chem. </a:t>
            </a:r>
            <a:r>
              <a:rPr lang="en-US" altLang="cs-CZ" sz="1600" b="0">
                <a:latin typeface="Times New Roman" panose="02020603050405020304" pitchFamily="18" charset="0"/>
              </a:rPr>
              <a:t>2002; </a:t>
            </a:r>
            <a:r>
              <a:rPr lang="en-US" altLang="cs-CZ" sz="1600">
                <a:latin typeface="Times New Roman" panose="02020603050405020304" pitchFamily="18" charset="0"/>
              </a:rPr>
              <a:t>74</a:t>
            </a:r>
            <a:r>
              <a:rPr lang="en-US" altLang="cs-CZ" sz="1600" b="0">
                <a:latin typeface="Times New Roman" panose="02020603050405020304" pitchFamily="18" charset="0"/>
              </a:rPr>
              <a:t>: 2923.</a:t>
            </a:r>
          </a:p>
          <a:p>
            <a:pPr eaLnBrk="1" hangingPunct="1">
              <a:spcBef>
                <a:spcPct val="50000"/>
              </a:spcBef>
            </a:pPr>
            <a:r>
              <a:rPr lang="en-US" altLang="cs-CZ" sz="1800" b="0">
                <a:latin typeface="Times New Roman" panose="02020603050405020304" pitchFamily="18" charset="0"/>
              </a:rPr>
              <a:t>				</a:t>
            </a:r>
            <a:r>
              <a:rPr lang="en-US" altLang="cs-CZ" sz="1800" b="0" i="1">
                <a:latin typeface="Times New Roman" panose="02020603050405020304" pitchFamily="18" charset="0"/>
              </a:rPr>
              <a:t>ThermoElectron`s poster at </a:t>
            </a:r>
            <a:r>
              <a:rPr lang="en-US" altLang="cs-CZ" sz="1800" b="0" i="1">
                <a:solidFill>
                  <a:srgbClr val="FF0000"/>
                </a:solidFill>
                <a:latin typeface="Times New Roman" panose="02020603050405020304" pitchFamily="18" charset="0"/>
              </a:rPr>
              <a:t>HUPO 05</a:t>
            </a:r>
            <a:endParaRPr lang="cs-CZ" altLang="cs-CZ" sz="1800" b="0" i="1">
              <a:solidFill>
                <a:srgbClr val="FF0000"/>
              </a:solidFill>
              <a:latin typeface="Times New Roman" panose="02020603050405020304" pitchFamily="18" charset="0"/>
            </a:endParaRPr>
          </a:p>
        </p:txBody>
      </p:sp>
      <p:sp>
        <p:nvSpPr>
          <p:cNvPr id="53251" name="AutoShape 10"/>
          <p:cNvSpPr>
            <a:spLocks noChangeArrowheads="1"/>
          </p:cNvSpPr>
          <p:nvPr/>
        </p:nvSpPr>
        <p:spPr bwMode="auto">
          <a:xfrm>
            <a:off x="2819400" y="304800"/>
            <a:ext cx="3276600" cy="914400"/>
          </a:xfrm>
          <a:prstGeom prst="roundRect">
            <a:avLst>
              <a:gd name="adj" fmla="val 16667"/>
            </a:avLst>
          </a:prstGeom>
          <a:gradFill rotWithShape="0">
            <a:gsLst>
              <a:gs pos="0">
                <a:srgbClr val="76185E"/>
              </a:gs>
              <a:gs pos="50000">
                <a:srgbClr val="FF33CC"/>
              </a:gs>
              <a:gs pos="100000">
                <a:srgbClr val="76185E"/>
              </a:gs>
            </a:gsLst>
            <a:lin ang="5400000" scaled="1"/>
          </a:gradFill>
          <a:ln w="9525">
            <a:round/>
            <a:headEnd/>
            <a:tailEnd/>
          </a:ln>
          <a:effectLst/>
          <a:scene3d>
            <a:camera prst="legacyPerspectiveTopRight"/>
            <a:lightRig rig="legacyFlat3" dir="b"/>
          </a:scene3d>
          <a:sp3d extrusionH="887400" prstMaterial="legacyMatte">
            <a:bevelT w="13500" h="13500" prst="angle"/>
            <a:bevelB w="13500" h="13500" prst="angle"/>
            <a:extrusionClr>
              <a:srgbClr val="FF33CC"/>
            </a:extrusionClr>
            <a:contourClr>
              <a:srgbClr val="76185E"/>
            </a:contourClr>
          </a:sp3d>
          <a:extLst>
            <a:ext uri="{AF507438-7753-43E0-B8FC-AC1667EBCBE1}">
              <a14:hiddenEffects xmlns:a14="http://schemas.microsoft.com/office/drawing/2010/main">
                <a:effectLst>
                  <a:outerShdw dist="107763" dir="18900000" algn="ctr" rotWithShape="0">
                    <a:schemeClr val="bg2"/>
                  </a:outerShdw>
                </a:effectLst>
              </a14:hiddenEffects>
            </a:ext>
          </a:extLst>
        </p:spPr>
        <p:txBody>
          <a:bodyPr wrap="none" anchor="ctr">
            <a:flatTx/>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endParaRPr lang="cs-CZ" altLang="cs-CZ"/>
          </a:p>
        </p:txBody>
      </p:sp>
      <p:sp>
        <p:nvSpPr>
          <p:cNvPr id="53252" name="Text Box 11"/>
          <p:cNvSpPr txBox="1">
            <a:spLocks noChangeArrowheads="1"/>
          </p:cNvSpPr>
          <p:nvPr/>
        </p:nvSpPr>
        <p:spPr bwMode="auto">
          <a:xfrm>
            <a:off x="3805238" y="533400"/>
            <a:ext cx="132238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457200" indent="-457200">
              <a:defRPr sz="1200" b="1">
                <a:solidFill>
                  <a:schemeClr val="tx1"/>
                </a:solidFill>
                <a:latin typeface="Arial" panose="020B0604020202020204" pitchFamily="34" charset="0"/>
              </a:defRPr>
            </a:lvl1pPr>
            <a:lvl2pPr marL="914400" indent="-457200">
              <a:defRPr sz="1200" b="1">
                <a:solidFill>
                  <a:schemeClr val="tx1"/>
                </a:solidFill>
                <a:latin typeface="Arial" panose="020B0604020202020204" pitchFamily="34" charset="0"/>
              </a:defRPr>
            </a:lvl2pPr>
            <a:lvl3pPr marL="1371600" indent="-457200">
              <a:defRPr sz="1200" b="1">
                <a:solidFill>
                  <a:schemeClr val="tx1"/>
                </a:solidFill>
                <a:latin typeface="Arial" panose="020B0604020202020204" pitchFamily="34" charset="0"/>
              </a:defRPr>
            </a:lvl3pPr>
            <a:lvl4pPr marL="1943100" indent="-457200">
              <a:defRPr sz="1200" b="1">
                <a:solidFill>
                  <a:schemeClr val="tx1"/>
                </a:solidFill>
                <a:latin typeface="Arial" panose="020B0604020202020204" pitchFamily="34" charset="0"/>
              </a:defRPr>
            </a:lvl4pPr>
            <a:lvl5pPr marL="2590800" indent="-457200">
              <a:defRPr sz="1200" b="1">
                <a:solidFill>
                  <a:schemeClr val="tx1"/>
                </a:solidFill>
                <a:latin typeface="Arial" panose="020B0604020202020204" pitchFamily="34" charset="0"/>
              </a:defRPr>
            </a:lvl5pPr>
            <a:lvl6pPr marL="3048000" indent="-457200" eaLnBrk="0" fontAlgn="base" hangingPunct="0">
              <a:spcBef>
                <a:spcPct val="0"/>
              </a:spcBef>
              <a:spcAft>
                <a:spcPct val="0"/>
              </a:spcAft>
              <a:defRPr sz="1200" b="1">
                <a:solidFill>
                  <a:schemeClr val="tx1"/>
                </a:solidFill>
                <a:latin typeface="Arial" panose="020B0604020202020204" pitchFamily="34" charset="0"/>
              </a:defRPr>
            </a:lvl6pPr>
            <a:lvl7pPr marL="3505200" indent="-457200" eaLnBrk="0" fontAlgn="base" hangingPunct="0">
              <a:spcBef>
                <a:spcPct val="0"/>
              </a:spcBef>
              <a:spcAft>
                <a:spcPct val="0"/>
              </a:spcAft>
              <a:defRPr sz="1200" b="1">
                <a:solidFill>
                  <a:schemeClr val="tx1"/>
                </a:solidFill>
                <a:latin typeface="Arial" panose="020B0604020202020204" pitchFamily="34" charset="0"/>
              </a:defRPr>
            </a:lvl7pPr>
            <a:lvl8pPr marL="3962400" indent="-457200" eaLnBrk="0" fontAlgn="base" hangingPunct="0">
              <a:spcBef>
                <a:spcPct val="0"/>
              </a:spcBef>
              <a:spcAft>
                <a:spcPct val="0"/>
              </a:spcAft>
              <a:defRPr sz="1200" b="1">
                <a:solidFill>
                  <a:schemeClr val="tx1"/>
                </a:solidFill>
                <a:latin typeface="Arial" panose="020B0604020202020204" pitchFamily="34" charset="0"/>
              </a:defRPr>
            </a:lvl8pPr>
            <a:lvl9pPr marL="4419600" indent="-457200" eaLnBrk="0" fontAlgn="base" hangingPunct="0">
              <a:spcBef>
                <a:spcPct val="0"/>
              </a:spcBef>
              <a:spcAft>
                <a:spcPct val="0"/>
              </a:spcAft>
              <a:defRPr sz="1200" b="1">
                <a:solidFill>
                  <a:schemeClr val="tx1"/>
                </a:solidFill>
                <a:latin typeface="Arial" panose="020B0604020202020204" pitchFamily="34" charset="0"/>
              </a:defRPr>
            </a:lvl9pPr>
          </a:lstStyle>
          <a:p>
            <a:pPr algn="ctr" eaLnBrk="1" hangingPunct="1"/>
            <a:r>
              <a:rPr lang="en-US" altLang="cs-CZ" sz="2000">
                <a:latin typeface="Times New Roman" panose="02020603050405020304" pitchFamily="18" charset="0"/>
              </a:rPr>
              <a:t>Top Down</a:t>
            </a:r>
            <a:endParaRPr lang="cs-CZ" altLang="cs-CZ" sz="2000">
              <a:latin typeface="Times New Roman" panose="02020603050405020304" pitchFamily="18" charset="0"/>
            </a:endParaRPr>
          </a:p>
        </p:txBody>
      </p:sp>
      <p:sp>
        <p:nvSpPr>
          <p:cNvPr id="53253" name="Text Box 12"/>
          <p:cNvSpPr txBox="1">
            <a:spLocks noChangeArrowheads="1"/>
          </p:cNvSpPr>
          <p:nvPr/>
        </p:nvSpPr>
        <p:spPr bwMode="auto">
          <a:xfrm>
            <a:off x="7907338" y="188913"/>
            <a:ext cx="8763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en-US" altLang="cs-CZ" sz="2000">
                <a:latin typeface="Times New Roman" panose="02020603050405020304" pitchFamily="18" charset="0"/>
              </a:rPr>
              <a:t>C7250</a:t>
            </a:r>
            <a:endParaRPr lang="cs-CZ" altLang="cs-CZ" sz="2000">
              <a:latin typeface="Times New Roman" panose="02020603050405020304" pitchFamily="18"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20040715001_Cmeliak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0200" y="796925"/>
            <a:ext cx="8496300" cy="505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975" y="836613"/>
            <a:ext cx="8240713" cy="5821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4275" name="Text Box 6"/>
          <p:cNvSpPr txBox="1">
            <a:spLocks noChangeArrowheads="1"/>
          </p:cNvSpPr>
          <p:nvPr/>
        </p:nvSpPr>
        <p:spPr bwMode="auto">
          <a:xfrm>
            <a:off x="3417888" y="295275"/>
            <a:ext cx="228123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algn="ctr" eaLnBrk="1" hangingPunct="1"/>
            <a:r>
              <a:rPr lang="cs-CZ" altLang="cs-CZ" sz="2000">
                <a:latin typeface="Times New Roman" panose="02020603050405020304" pitchFamily="18" charset="0"/>
              </a:rPr>
              <a:t>ETD/PTR (ESI-IT)</a:t>
            </a:r>
          </a:p>
        </p:txBody>
      </p:sp>
      <p:sp>
        <p:nvSpPr>
          <p:cNvPr id="54277" name="Text Box 8"/>
          <p:cNvSpPr txBox="1">
            <a:spLocks noChangeArrowheads="1"/>
          </p:cNvSpPr>
          <p:nvPr/>
        </p:nvSpPr>
        <p:spPr bwMode="auto">
          <a:xfrm>
            <a:off x="7907338" y="188913"/>
            <a:ext cx="8763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en-US" altLang="cs-CZ" sz="2000">
                <a:latin typeface="Times New Roman" panose="02020603050405020304" pitchFamily="18" charset="0"/>
              </a:rPr>
              <a:t>C7250</a:t>
            </a:r>
            <a:endParaRPr lang="cs-CZ" altLang="cs-CZ" sz="2000">
              <a:latin typeface="Times New Roman" panose="02020603050405020304" pitchFamily="18" charset="0"/>
            </a:endParaRPr>
          </a:p>
        </p:txBody>
      </p:sp>
      <p:sp>
        <p:nvSpPr>
          <p:cNvPr id="6" name="Text Box 4"/>
          <p:cNvSpPr txBox="1">
            <a:spLocks noChangeArrowheads="1"/>
          </p:cNvSpPr>
          <p:nvPr/>
        </p:nvSpPr>
        <p:spPr bwMode="auto">
          <a:xfrm>
            <a:off x="5220072" y="6237312"/>
            <a:ext cx="33035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en-US" altLang="cs-CZ" sz="1400" b="0" i="1">
                <a:latin typeface="Times New Roman" panose="02020603050405020304" pitchFamily="18" charset="0"/>
              </a:rPr>
              <a:t>by courtesy of </a:t>
            </a:r>
            <a:r>
              <a:rPr lang="cs-CZ" altLang="cs-CZ" sz="1400" b="0" i="1">
                <a:latin typeface="Times New Roman" panose="02020603050405020304" pitchFamily="18" charset="0"/>
              </a:rPr>
              <a:t> </a:t>
            </a:r>
            <a:r>
              <a:rPr lang="en-US" altLang="cs-CZ" sz="1400" b="0" i="1">
                <a:latin typeface="Times New Roman" panose="02020603050405020304" pitchFamily="18" charset="0"/>
              </a:rPr>
              <a:t>Dr. </a:t>
            </a:r>
            <a:r>
              <a:rPr lang="cs-CZ" altLang="cs-CZ" sz="1400" b="0" i="1">
                <a:latin typeface="Times New Roman" panose="02020603050405020304" pitchFamily="18" charset="0"/>
              </a:rPr>
              <a:t>Arnd Ingendoh</a:t>
            </a:r>
            <a:r>
              <a:rPr lang="en-US" altLang="cs-CZ" sz="1400" b="0" i="1">
                <a:latin typeface="Times New Roman" panose="02020603050405020304" pitchFamily="18" charset="0"/>
              </a:rPr>
              <a:t> (Bruker)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1706563"/>
            <a:ext cx="8713787" cy="4170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5299" name="Rectangle 3"/>
          <p:cNvSpPr>
            <a:spLocks noChangeArrowheads="1"/>
          </p:cNvSpPr>
          <p:nvPr/>
        </p:nvSpPr>
        <p:spPr bwMode="auto">
          <a:xfrm>
            <a:off x="5622701" y="2705100"/>
            <a:ext cx="2969083" cy="4001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algn="ctr" eaLnBrk="1" hangingPunct="1"/>
            <a:r>
              <a:rPr lang="cs-CZ" altLang="cs-CZ" sz="2000">
                <a:latin typeface="Times New Roman" panose="02020603050405020304" pitchFamily="18" charset="0"/>
              </a:rPr>
              <a:t>sequence coverage – 87%</a:t>
            </a:r>
          </a:p>
        </p:txBody>
      </p:sp>
      <p:sp>
        <p:nvSpPr>
          <p:cNvPr id="55300" name="Text Box 4"/>
          <p:cNvSpPr txBox="1">
            <a:spLocks noChangeArrowheads="1"/>
          </p:cNvSpPr>
          <p:nvPr/>
        </p:nvSpPr>
        <p:spPr bwMode="auto">
          <a:xfrm>
            <a:off x="3424238" y="620713"/>
            <a:ext cx="228123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algn="ctr" eaLnBrk="1" hangingPunct="1"/>
            <a:r>
              <a:rPr lang="cs-CZ" altLang="cs-CZ" sz="2000">
                <a:latin typeface="Times New Roman" panose="02020603050405020304" pitchFamily="18" charset="0"/>
              </a:rPr>
              <a:t>ETD/PTR (ESI-IT)</a:t>
            </a:r>
          </a:p>
        </p:txBody>
      </p:sp>
      <p:sp>
        <p:nvSpPr>
          <p:cNvPr id="55302" name="Rectangle 6"/>
          <p:cNvSpPr>
            <a:spLocks noChangeArrowheads="1"/>
          </p:cNvSpPr>
          <p:nvPr/>
        </p:nvSpPr>
        <p:spPr bwMode="auto">
          <a:xfrm>
            <a:off x="745439" y="1190625"/>
            <a:ext cx="224292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algn="ctr" eaLnBrk="1" hangingPunct="1"/>
            <a:r>
              <a:rPr lang="cs-CZ" altLang="cs-CZ" sz="1800" b="0">
                <a:latin typeface="Times New Roman" panose="02020603050405020304" pitchFamily="18" charset="0"/>
              </a:rPr>
              <a:t>Ubiquitin (8559.6 Da)</a:t>
            </a:r>
          </a:p>
        </p:txBody>
      </p:sp>
      <p:sp>
        <p:nvSpPr>
          <p:cNvPr id="55303" name="Text Box 7"/>
          <p:cNvSpPr txBox="1">
            <a:spLocks noChangeArrowheads="1"/>
          </p:cNvSpPr>
          <p:nvPr/>
        </p:nvSpPr>
        <p:spPr bwMode="auto">
          <a:xfrm>
            <a:off x="7907338" y="188913"/>
            <a:ext cx="8763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en-US" altLang="cs-CZ" sz="2000">
                <a:latin typeface="Times New Roman" panose="02020603050405020304" pitchFamily="18" charset="0"/>
              </a:rPr>
              <a:t>C7250</a:t>
            </a:r>
            <a:endParaRPr lang="cs-CZ" altLang="cs-CZ" sz="2000">
              <a:latin typeface="Times New Roman" panose="02020603050405020304" pitchFamily="18" charset="0"/>
            </a:endParaRPr>
          </a:p>
        </p:txBody>
      </p:sp>
      <p:sp>
        <p:nvSpPr>
          <p:cNvPr id="8" name="Text Box 4"/>
          <p:cNvSpPr txBox="1">
            <a:spLocks noChangeArrowheads="1"/>
          </p:cNvSpPr>
          <p:nvPr/>
        </p:nvSpPr>
        <p:spPr bwMode="auto">
          <a:xfrm>
            <a:off x="5242553" y="6154738"/>
            <a:ext cx="33035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en-US" altLang="cs-CZ" sz="1400" b="0" i="1">
                <a:latin typeface="Times New Roman" panose="02020603050405020304" pitchFamily="18" charset="0"/>
              </a:rPr>
              <a:t>by courtesy of </a:t>
            </a:r>
            <a:r>
              <a:rPr lang="cs-CZ" altLang="cs-CZ" sz="1400" b="0" i="1">
                <a:latin typeface="Times New Roman" panose="02020603050405020304" pitchFamily="18" charset="0"/>
              </a:rPr>
              <a:t> </a:t>
            </a:r>
            <a:r>
              <a:rPr lang="en-US" altLang="cs-CZ" sz="1400" b="0" i="1">
                <a:latin typeface="Times New Roman" panose="02020603050405020304" pitchFamily="18" charset="0"/>
              </a:rPr>
              <a:t>Dr. </a:t>
            </a:r>
            <a:r>
              <a:rPr lang="cs-CZ" altLang="cs-CZ" sz="1400" b="0" i="1">
                <a:latin typeface="Times New Roman" panose="02020603050405020304" pitchFamily="18" charset="0"/>
              </a:rPr>
              <a:t>Arnd Ingendoh</a:t>
            </a:r>
            <a:r>
              <a:rPr lang="en-US" altLang="cs-CZ" sz="1400" b="0" i="1">
                <a:latin typeface="Times New Roman" panose="02020603050405020304" pitchFamily="18" charset="0"/>
              </a:rPr>
              <a:t> (Bruker)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6322" name="Group 678"/>
          <p:cNvGrpSpPr>
            <a:grpSpLocks/>
          </p:cNvGrpSpPr>
          <p:nvPr/>
        </p:nvGrpSpPr>
        <p:grpSpPr bwMode="auto">
          <a:xfrm>
            <a:off x="1066800" y="1362075"/>
            <a:ext cx="6775450" cy="5038725"/>
            <a:chOff x="672" y="858"/>
            <a:chExt cx="4268" cy="3174"/>
          </a:xfrm>
        </p:grpSpPr>
        <p:sp>
          <p:nvSpPr>
            <p:cNvPr id="56327" name="Rectangle 388"/>
            <p:cNvSpPr>
              <a:spLocks noChangeArrowheads="1"/>
            </p:cNvSpPr>
            <p:nvPr/>
          </p:nvSpPr>
          <p:spPr bwMode="auto">
            <a:xfrm>
              <a:off x="950" y="952"/>
              <a:ext cx="3990" cy="289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endParaRPr lang="cs-CZ" altLang="cs-CZ"/>
            </a:p>
          </p:txBody>
        </p:sp>
        <p:sp>
          <p:nvSpPr>
            <p:cNvPr id="56328" name="Freeform 389"/>
            <p:cNvSpPr>
              <a:spLocks/>
            </p:cNvSpPr>
            <p:nvPr/>
          </p:nvSpPr>
          <p:spPr bwMode="auto">
            <a:xfrm>
              <a:off x="950" y="952"/>
              <a:ext cx="3990" cy="2896"/>
            </a:xfrm>
            <a:custGeom>
              <a:avLst/>
              <a:gdLst>
                <a:gd name="T0" fmla="*/ 0 w 5605"/>
                <a:gd name="T1" fmla="*/ 0 h 4071"/>
                <a:gd name="T2" fmla="*/ 0 w 5605"/>
                <a:gd name="T3" fmla="*/ 2896 h 4071"/>
                <a:gd name="T4" fmla="*/ 3990 w 5605"/>
                <a:gd name="T5" fmla="*/ 2896 h 4071"/>
                <a:gd name="T6" fmla="*/ 0 60000 65536"/>
                <a:gd name="T7" fmla="*/ 0 60000 65536"/>
                <a:gd name="T8" fmla="*/ 0 60000 65536"/>
              </a:gdLst>
              <a:ahLst/>
              <a:cxnLst>
                <a:cxn ang="T6">
                  <a:pos x="T0" y="T1"/>
                </a:cxn>
                <a:cxn ang="T7">
                  <a:pos x="T2" y="T3"/>
                </a:cxn>
                <a:cxn ang="T8">
                  <a:pos x="T4" y="T5"/>
                </a:cxn>
              </a:cxnLst>
              <a:rect l="0" t="0" r="r" b="b"/>
              <a:pathLst>
                <a:path w="5605" h="4071">
                  <a:moveTo>
                    <a:pt x="0" y="0"/>
                  </a:moveTo>
                  <a:lnTo>
                    <a:pt x="0" y="4071"/>
                  </a:lnTo>
                  <a:lnTo>
                    <a:pt x="5605" y="4071"/>
                  </a:lnTo>
                </a:path>
              </a:pathLst>
            </a:custGeom>
            <a:noFill/>
            <a:ln w="158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56329" name="Line 390"/>
            <p:cNvSpPr>
              <a:spLocks noChangeShapeType="1"/>
            </p:cNvSpPr>
            <p:nvPr/>
          </p:nvSpPr>
          <p:spPr bwMode="auto">
            <a:xfrm>
              <a:off x="983" y="3848"/>
              <a:ext cx="1" cy="1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6330" name="Line 391"/>
            <p:cNvSpPr>
              <a:spLocks noChangeShapeType="1"/>
            </p:cNvSpPr>
            <p:nvPr/>
          </p:nvSpPr>
          <p:spPr bwMode="auto">
            <a:xfrm>
              <a:off x="1061" y="3848"/>
              <a:ext cx="1" cy="1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6331" name="Line 392"/>
            <p:cNvSpPr>
              <a:spLocks noChangeShapeType="1"/>
            </p:cNvSpPr>
            <p:nvPr/>
          </p:nvSpPr>
          <p:spPr bwMode="auto">
            <a:xfrm>
              <a:off x="1139" y="3848"/>
              <a:ext cx="1" cy="1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6332" name="Line 393"/>
            <p:cNvSpPr>
              <a:spLocks noChangeShapeType="1"/>
            </p:cNvSpPr>
            <p:nvPr/>
          </p:nvSpPr>
          <p:spPr bwMode="auto">
            <a:xfrm>
              <a:off x="1217" y="3848"/>
              <a:ext cx="1" cy="1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6333" name="Line 394"/>
            <p:cNvSpPr>
              <a:spLocks noChangeShapeType="1"/>
            </p:cNvSpPr>
            <p:nvPr/>
          </p:nvSpPr>
          <p:spPr bwMode="auto">
            <a:xfrm>
              <a:off x="1294" y="3848"/>
              <a:ext cx="1" cy="1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6334" name="Line 395"/>
            <p:cNvSpPr>
              <a:spLocks noChangeShapeType="1"/>
            </p:cNvSpPr>
            <p:nvPr/>
          </p:nvSpPr>
          <p:spPr bwMode="auto">
            <a:xfrm>
              <a:off x="1372" y="3848"/>
              <a:ext cx="1" cy="1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6335" name="Line 396"/>
            <p:cNvSpPr>
              <a:spLocks noChangeShapeType="1"/>
            </p:cNvSpPr>
            <p:nvPr/>
          </p:nvSpPr>
          <p:spPr bwMode="auto">
            <a:xfrm>
              <a:off x="1450" y="3848"/>
              <a:ext cx="1" cy="1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6336" name="Line 397"/>
            <p:cNvSpPr>
              <a:spLocks noChangeShapeType="1"/>
            </p:cNvSpPr>
            <p:nvPr/>
          </p:nvSpPr>
          <p:spPr bwMode="auto">
            <a:xfrm>
              <a:off x="1528" y="3848"/>
              <a:ext cx="1" cy="1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6337" name="Line 398"/>
            <p:cNvSpPr>
              <a:spLocks noChangeShapeType="1"/>
            </p:cNvSpPr>
            <p:nvPr/>
          </p:nvSpPr>
          <p:spPr bwMode="auto">
            <a:xfrm>
              <a:off x="1605" y="3848"/>
              <a:ext cx="1" cy="1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6338" name="Line 399"/>
            <p:cNvSpPr>
              <a:spLocks noChangeShapeType="1"/>
            </p:cNvSpPr>
            <p:nvPr/>
          </p:nvSpPr>
          <p:spPr bwMode="auto">
            <a:xfrm>
              <a:off x="1683" y="3848"/>
              <a:ext cx="1" cy="1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6339" name="Line 400"/>
            <p:cNvSpPr>
              <a:spLocks noChangeShapeType="1"/>
            </p:cNvSpPr>
            <p:nvPr/>
          </p:nvSpPr>
          <p:spPr bwMode="auto">
            <a:xfrm>
              <a:off x="1761" y="3848"/>
              <a:ext cx="1" cy="1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6340" name="Line 401"/>
            <p:cNvSpPr>
              <a:spLocks noChangeShapeType="1"/>
            </p:cNvSpPr>
            <p:nvPr/>
          </p:nvSpPr>
          <p:spPr bwMode="auto">
            <a:xfrm>
              <a:off x="1838" y="3848"/>
              <a:ext cx="1" cy="1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6341" name="Line 402"/>
            <p:cNvSpPr>
              <a:spLocks noChangeShapeType="1"/>
            </p:cNvSpPr>
            <p:nvPr/>
          </p:nvSpPr>
          <p:spPr bwMode="auto">
            <a:xfrm>
              <a:off x="1916" y="3848"/>
              <a:ext cx="1" cy="1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6342" name="Line 403"/>
            <p:cNvSpPr>
              <a:spLocks noChangeShapeType="1"/>
            </p:cNvSpPr>
            <p:nvPr/>
          </p:nvSpPr>
          <p:spPr bwMode="auto">
            <a:xfrm>
              <a:off x="1994" y="3848"/>
              <a:ext cx="1" cy="1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6343" name="Line 404"/>
            <p:cNvSpPr>
              <a:spLocks noChangeShapeType="1"/>
            </p:cNvSpPr>
            <p:nvPr/>
          </p:nvSpPr>
          <p:spPr bwMode="auto">
            <a:xfrm>
              <a:off x="2072" y="3848"/>
              <a:ext cx="1" cy="1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6344" name="Line 405"/>
            <p:cNvSpPr>
              <a:spLocks noChangeShapeType="1"/>
            </p:cNvSpPr>
            <p:nvPr/>
          </p:nvSpPr>
          <p:spPr bwMode="auto">
            <a:xfrm>
              <a:off x="2149" y="3848"/>
              <a:ext cx="1" cy="1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6345" name="Line 406"/>
            <p:cNvSpPr>
              <a:spLocks noChangeShapeType="1"/>
            </p:cNvSpPr>
            <p:nvPr/>
          </p:nvSpPr>
          <p:spPr bwMode="auto">
            <a:xfrm>
              <a:off x="2227" y="3848"/>
              <a:ext cx="1" cy="1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6346" name="Line 407"/>
            <p:cNvSpPr>
              <a:spLocks noChangeShapeType="1"/>
            </p:cNvSpPr>
            <p:nvPr/>
          </p:nvSpPr>
          <p:spPr bwMode="auto">
            <a:xfrm>
              <a:off x="2305" y="3848"/>
              <a:ext cx="1" cy="1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6347" name="Line 408"/>
            <p:cNvSpPr>
              <a:spLocks noChangeShapeType="1"/>
            </p:cNvSpPr>
            <p:nvPr/>
          </p:nvSpPr>
          <p:spPr bwMode="auto">
            <a:xfrm>
              <a:off x="2383" y="3848"/>
              <a:ext cx="1" cy="1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6348" name="Line 409"/>
            <p:cNvSpPr>
              <a:spLocks noChangeShapeType="1"/>
            </p:cNvSpPr>
            <p:nvPr/>
          </p:nvSpPr>
          <p:spPr bwMode="auto">
            <a:xfrm>
              <a:off x="2461" y="3848"/>
              <a:ext cx="1" cy="1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6349" name="Line 410"/>
            <p:cNvSpPr>
              <a:spLocks noChangeShapeType="1"/>
            </p:cNvSpPr>
            <p:nvPr/>
          </p:nvSpPr>
          <p:spPr bwMode="auto">
            <a:xfrm>
              <a:off x="2538" y="3848"/>
              <a:ext cx="1" cy="1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6350" name="Line 411"/>
            <p:cNvSpPr>
              <a:spLocks noChangeShapeType="1"/>
            </p:cNvSpPr>
            <p:nvPr/>
          </p:nvSpPr>
          <p:spPr bwMode="auto">
            <a:xfrm>
              <a:off x="2616" y="3848"/>
              <a:ext cx="1" cy="1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6351" name="Line 412"/>
            <p:cNvSpPr>
              <a:spLocks noChangeShapeType="1"/>
            </p:cNvSpPr>
            <p:nvPr/>
          </p:nvSpPr>
          <p:spPr bwMode="auto">
            <a:xfrm>
              <a:off x="2693" y="3848"/>
              <a:ext cx="1" cy="1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6352" name="Line 413"/>
            <p:cNvSpPr>
              <a:spLocks noChangeShapeType="1"/>
            </p:cNvSpPr>
            <p:nvPr/>
          </p:nvSpPr>
          <p:spPr bwMode="auto">
            <a:xfrm>
              <a:off x="2772" y="3848"/>
              <a:ext cx="1" cy="1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6353" name="Line 414"/>
            <p:cNvSpPr>
              <a:spLocks noChangeShapeType="1"/>
            </p:cNvSpPr>
            <p:nvPr/>
          </p:nvSpPr>
          <p:spPr bwMode="auto">
            <a:xfrm>
              <a:off x="2849" y="3848"/>
              <a:ext cx="1" cy="1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6354" name="Line 415"/>
            <p:cNvSpPr>
              <a:spLocks noChangeShapeType="1"/>
            </p:cNvSpPr>
            <p:nvPr/>
          </p:nvSpPr>
          <p:spPr bwMode="auto">
            <a:xfrm>
              <a:off x="2927" y="3848"/>
              <a:ext cx="1" cy="1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6355" name="Line 416"/>
            <p:cNvSpPr>
              <a:spLocks noChangeShapeType="1"/>
            </p:cNvSpPr>
            <p:nvPr/>
          </p:nvSpPr>
          <p:spPr bwMode="auto">
            <a:xfrm>
              <a:off x="3005" y="3848"/>
              <a:ext cx="1" cy="1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6356" name="Line 417"/>
            <p:cNvSpPr>
              <a:spLocks noChangeShapeType="1"/>
            </p:cNvSpPr>
            <p:nvPr/>
          </p:nvSpPr>
          <p:spPr bwMode="auto">
            <a:xfrm>
              <a:off x="3082" y="3848"/>
              <a:ext cx="1" cy="1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6357" name="Line 418"/>
            <p:cNvSpPr>
              <a:spLocks noChangeShapeType="1"/>
            </p:cNvSpPr>
            <p:nvPr/>
          </p:nvSpPr>
          <p:spPr bwMode="auto">
            <a:xfrm>
              <a:off x="3160" y="3848"/>
              <a:ext cx="1" cy="1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6358" name="Line 419"/>
            <p:cNvSpPr>
              <a:spLocks noChangeShapeType="1"/>
            </p:cNvSpPr>
            <p:nvPr/>
          </p:nvSpPr>
          <p:spPr bwMode="auto">
            <a:xfrm>
              <a:off x="3238" y="3848"/>
              <a:ext cx="1" cy="1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6359" name="Line 420"/>
            <p:cNvSpPr>
              <a:spLocks noChangeShapeType="1"/>
            </p:cNvSpPr>
            <p:nvPr/>
          </p:nvSpPr>
          <p:spPr bwMode="auto">
            <a:xfrm>
              <a:off x="3316" y="3848"/>
              <a:ext cx="1" cy="1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6360" name="Line 421"/>
            <p:cNvSpPr>
              <a:spLocks noChangeShapeType="1"/>
            </p:cNvSpPr>
            <p:nvPr/>
          </p:nvSpPr>
          <p:spPr bwMode="auto">
            <a:xfrm>
              <a:off x="3393" y="3848"/>
              <a:ext cx="1" cy="1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6361" name="Line 422"/>
            <p:cNvSpPr>
              <a:spLocks noChangeShapeType="1"/>
            </p:cNvSpPr>
            <p:nvPr/>
          </p:nvSpPr>
          <p:spPr bwMode="auto">
            <a:xfrm>
              <a:off x="3471" y="3848"/>
              <a:ext cx="1" cy="1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6362" name="Line 423"/>
            <p:cNvSpPr>
              <a:spLocks noChangeShapeType="1"/>
            </p:cNvSpPr>
            <p:nvPr/>
          </p:nvSpPr>
          <p:spPr bwMode="auto">
            <a:xfrm>
              <a:off x="3549" y="3848"/>
              <a:ext cx="1" cy="1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6363" name="Line 424"/>
            <p:cNvSpPr>
              <a:spLocks noChangeShapeType="1"/>
            </p:cNvSpPr>
            <p:nvPr/>
          </p:nvSpPr>
          <p:spPr bwMode="auto">
            <a:xfrm>
              <a:off x="3627" y="3848"/>
              <a:ext cx="1" cy="1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6364" name="Line 425"/>
            <p:cNvSpPr>
              <a:spLocks noChangeShapeType="1"/>
            </p:cNvSpPr>
            <p:nvPr/>
          </p:nvSpPr>
          <p:spPr bwMode="auto">
            <a:xfrm>
              <a:off x="3704" y="3848"/>
              <a:ext cx="1" cy="1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6365" name="Line 426"/>
            <p:cNvSpPr>
              <a:spLocks noChangeShapeType="1"/>
            </p:cNvSpPr>
            <p:nvPr/>
          </p:nvSpPr>
          <p:spPr bwMode="auto">
            <a:xfrm>
              <a:off x="3782" y="3848"/>
              <a:ext cx="1" cy="1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6366" name="Line 427"/>
            <p:cNvSpPr>
              <a:spLocks noChangeShapeType="1"/>
            </p:cNvSpPr>
            <p:nvPr/>
          </p:nvSpPr>
          <p:spPr bwMode="auto">
            <a:xfrm>
              <a:off x="3860" y="3848"/>
              <a:ext cx="1" cy="1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6367" name="Line 428"/>
            <p:cNvSpPr>
              <a:spLocks noChangeShapeType="1"/>
            </p:cNvSpPr>
            <p:nvPr/>
          </p:nvSpPr>
          <p:spPr bwMode="auto">
            <a:xfrm>
              <a:off x="3938" y="3848"/>
              <a:ext cx="1" cy="1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6368" name="Line 429"/>
            <p:cNvSpPr>
              <a:spLocks noChangeShapeType="1"/>
            </p:cNvSpPr>
            <p:nvPr/>
          </p:nvSpPr>
          <p:spPr bwMode="auto">
            <a:xfrm>
              <a:off x="4016" y="3848"/>
              <a:ext cx="1" cy="1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6369" name="Line 430"/>
            <p:cNvSpPr>
              <a:spLocks noChangeShapeType="1"/>
            </p:cNvSpPr>
            <p:nvPr/>
          </p:nvSpPr>
          <p:spPr bwMode="auto">
            <a:xfrm>
              <a:off x="4093" y="3848"/>
              <a:ext cx="1" cy="1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6370" name="Line 431"/>
            <p:cNvSpPr>
              <a:spLocks noChangeShapeType="1"/>
            </p:cNvSpPr>
            <p:nvPr/>
          </p:nvSpPr>
          <p:spPr bwMode="auto">
            <a:xfrm>
              <a:off x="4171" y="3848"/>
              <a:ext cx="1" cy="1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6371" name="Line 432"/>
            <p:cNvSpPr>
              <a:spLocks noChangeShapeType="1"/>
            </p:cNvSpPr>
            <p:nvPr/>
          </p:nvSpPr>
          <p:spPr bwMode="auto">
            <a:xfrm>
              <a:off x="4248" y="3848"/>
              <a:ext cx="1" cy="1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6372" name="Line 433"/>
            <p:cNvSpPr>
              <a:spLocks noChangeShapeType="1"/>
            </p:cNvSpPr>
            <p:nvPr/>
          </p:nvSpPr>
          <p:spPr bwMode="auto">
            <a:xfrm>
              <a:off x="4327" y="3848"/>
              <a:ext cx="1" cy="1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6373" name="Line 434"/>
            <p:cNvSpPr>
              <a:spLocks noChangeShapeType="1"/>
            </p:cNvSpPr>
            <p:nvPr/>
          </p:nvSpPr>
          <p:spPr bwMode="auto">
            <a:xfrm>
              <a:off x="4404" y="3848"/>
              <a:ext cx="1" cy="1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6374" name="Line 435"/>
            <p:cNvSpPr>
              <a:spLocks noChangeShapeType="1"/>
            </p:cNvSpPr>
            <p:nvPr/>
          </p:nvSpPr>
          <p:spPr bwMode="auto">
            <a:xfrm>
              <a:off x="4482" y="3848"/>
              <a:ext cx="1" cy="1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6375" name="Line 436"/>
            <p:cNvSpPr>
              <a:spLocks noChangeShapeType="1"/>
            </p:cNvSpPr>
            <p:nvPr/>
          </p:nvSpPr>
          <p:spPr bwMode="auto">
            <a:xfrm>
              <a:off x="4560" y="3848"/>
              <a:ext cx="1" cy="1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6376" name="Line 437"/>
            <p:cNvSpPr>
              <a:spLocks noChangeShapeType="1"/>
            </p:cNvSpPr>
            <p:nvPr/>
          </p:nvSpPr>
          <p:spPr bwMode="auto">
            <a:xfrm>
              <a:off x="4637" y="3848"/>
              <a:ext cx="1" cy="1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6377" name="Line 438"/>
            <p:cNvSpPr>
              <a:spLocks noChangeShapeType="1"/>
            </p:cNvSpPr>
            <p:nvPr/>
          </p:nvSpPr>
          <p:spPr bwMode="auto">
            <a:xfrm>
              <a:off x="4715" y="3848"/>
              <a:ext cx="1" cy="1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6378" name="Line 439"/>
            <p:cNvSpPr>
              <a:spLocks noChangeShapeType="1"/>
            </p:cNvSpPr>
            <p:nvPr/>
          </p:nvSpPr>
          <p:spPr bwMode="auto">
            <a:xfrm>
              <a:off x="4793" y="3848"/>
              <a:ext cx="1" cy="1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6379" name="Line 440"/>
            <p:cNvSpPr>
              <a:spLocks noChangeShapeType="1"/>
            </p:cNvSpPr>
            <p:nvPr/>
          </p:nvSpPr>
          <p:spPr bwMode="auto">
            <a:xfrm>
              <a:off x="4871" y="3848"/>
              <a:ext cx="1" cy="1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6380" name="Rectangle 441"/>
            <p:cNvSpPr>
              <a:spLocks noChangeArrowheads="1"/>
            </p:cNvSpPr>
            <p:nvPr/>
          </p:nvSpPr>
          <p:spPr bwMode="auto">
            <a:xfrm>
              <a:off x="2893" y="3955"/>
              <a:ext cx="103"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cs-CZ" altLang="cs-CZ" sz="800" b="0">
                  <a:solidFill>
                    <a:srgbClr val="000000"/>
                  </a:solidFill>
                </a:rPr>
                <a:t>m/z</a:t>
              </a:r>
              <a:endParaRPr lang="cs-CZ" altLang="cs-CZ" sz="1800" b="0">
                <a:latin typeface="Times New Roman" panose="02020603050405020304" pitchFamily="18" charset="0"/>
              </a:endParaRPr>
            </a:p>
          </p:txBody>
        </p:sp>
        <p:sp>
          <p:nvSpPr>
            <p:cNvPr id="56381" name="Line 442"/>
            <p:cNvSpPr>
              <a:spLocks noChangeShapeType="1"/>
            </p:cNvSpPr>
            <p:nvPr/>
          </p:nvSpPr>
          <p:spPr bwMode="auto">
            <a:xfrm>
              <a:off x="1061" y="3848"/>
              <a:ext cx="1" cy="3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6382" name="Rectangle 443"/>
            <p:cNvSpPr>
              <a:spLocks noChangeArrowheads="1"/>
            </p:cNvSpPr>
            <p:nvPr/>
          </p:nvSpPr>
          <p:spPr bwMode="auto">
            <a:xfrm>
              <a:off x="988" y="3883"/>
              <a:ext cx="144"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cs-CZ" altLang="cs-CZ" sz="800" b="0">
                  <a:solidFill>
                    <a:srgbClr val="000000"/>
                  </a:solidFill>
                </a:rPr>
                <a:t>1500</a:t>
              </a:r>
              <a:endParaRPr lang="cs-CZ" altLang="cs-CZ" sz="1800" b="0">
                <a:latin typeface="Times New Roman" panose="02020603050405020304" pitchFamily="18" charset="0"/>
              </a:endParaRPr>
            </a:p>
          </p:txBody>
        </p:sp>
        <p:sp>
          <p:nvSpPr>
            <p:cNvPr id="56383" name="Line 444"/>
            <p:cNvSpPr>
              <a:spLocks noChangeShapeType="1"/>
            </p:cNvSpPr>
            <p:nvPr/>
          </p:nvSpPr>
          <p:spPr bwMode="auto">
            <a:xfrm>
              <a:off x="1450" y="3848"/>
              <a:ext cx="1" cy="3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6384" name="Rectangle 445"/>
            <p:cNvSpPr>
              <a:spLocks noChangeArrowheads="1"/>
            </p:cNvSpPr>
            <p:nvPr/>
          </p:nvSpPr>
          <p:spPr bwMode="auto">
            <a:xfrm>
              <a:off x="1377" y="3883"/>
              <a:ext cx="144"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cs-CZ" altLang="cs-CZ" sz="800" b="0">
                  <a:solidFill>
                    <a:srgbClr val="000000"/>
                  </a:solidFill>
                </a:rPr>
                <a:t>1600</a:t>
              </a:r>
              <a:endParaRPr lang="cs-CZ" altLang="cs-CZ" sz="1800" b="0">
                <a:latin typeface="Times New Roman" panose="02020603050405020304" pitchFamily="18" charset="0"/>
              </a:endParaRPr>
            </a:p>
          </p:txBody>
        </p:sp>
        <p:sp>
          <p:nvSpPr>
            <p:cNvPr id="56385" name="Line 446"/>
            <p:cNvSpPr>
              <a:spLocks noChangeShapeType="1"/>
            </p:cNvSpPr>
            <p:nvPr/>
          </p:nvSpPr>
          <p:spPr bwMode="auto">
            <a:xfrm>
              <a:off x="1838" y="3848"/>
              <a:ext cx="1" cy="3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6386" name="Rectangle 447"/>
            <p:cNvSpPr>
              <a:spLocks noChangeArrowheads="1"/>
            </p:cNvSpPr>
            <p:nvPr/>
          </p:nvSpPr>
          <p:spPr bwMode="auto">
            <a:xfrm>
              <a:off x="1766" y="3883"/>
              <a:ext cx="144"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cs-CZ" altLang="cs-CZ" sz="800" b="0">
                  <a:solidFill>
                    <a:srgbClr val="000000"/>
                  </a:solidFill>
                </a:rPr>
                <a:t>1700</a:t>
              </a:r>
              <a:endParaRPr lang="cs-CZ" altLang="cs-CZ" sz="1800" b="0">
                <a:latin typeface="Times New Roman" panose="02020603050405020304" pitchFamily="18" charset="0"/>
              </a:endParaRPr>
            </a:p>
          </p:txBody>
        </p:sp>
        <p:sp>
          <p:nvSpPr>
            <p:cNvPr id="56387" name="Line 448"/>
            <p:cNvSpPr>
              <a:spLocks noChangeShapeType="1"/>
            </p:cNvSpPr>
            <p:nvPr/>
          </p:nvSpPr>
          <p:spPr bwMode="auto">
            <a:xfrm>
              <a:off x="2227" y="3848"/>
              <a:ext cx="1" cy="3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6388" name="Rectangle 449"/>
            <p:cNvSpPr>
              <a:spLocks noChangeArrowheads="1"/>
            </p:cNvSpPr>
            <p:nvPr/>
          </p:nvSpPr>
          <p:spPr bwMode="auto">
            <a:xfrm>
              <a:off x="2154" y="3883"/>
              <a:ext cx="144"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cs-CZ" altLang="cs-CZ" sz="800" b="0">
                  <a:solidFill>
                    <a:srgbClr val="000000"/>
                  </a:solidFill>
                </a:rPr>
                <a:t>1800</a:t>
              </a:r>
              <a:endParaRPr lang="cs-CZ" altLang="cs-CZ" sz="1800" b="0">
                <a:latin typeface="Times New Roman" panose="02020603050405020304" pitchFamily="18" charset="0"/>
              </a:endParaRPr>
            </a:p>
          </p:txBody>
        </p:sp>
        <p:sp>
          <p:nvSpPr>
            <p:cNvPr id="56389" name="Line 450"/>
            <p:cNvSpPr>
              <a:spLocks noChangeShapeType="1"/>
            </p:cNvSpPr>
            <p:nvPr/>
          </p:nvSpPr>
          <p:spPr bwMode="auto">
            <a:xfrm>
              <a:off x="2616" y="3848"/>
              <a:ext cx="1" cy="3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6390" name="Rectangle 451"/>
            <p:cNvSpPr>
              <a:spLocks noChangeArrowheads="1"/>
            </p:cNvSpPr>
            <p:nvPr/>
          </p:nvSpPr>
          <p:spPr bwMode="auto">
            <a:xfrm>
              <a:off x="2543" y="3883"/>
              <a:ext cx="144"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cs-CZ" altLang="cs-CZ" sz="800" b="0">
                  <a:solidFill>
                    <a:srgbClr val="000000"/>
                  </a:solidFill>
                </a:rPr>
                <a:t>1900</a:t>
              </a:r>
              <a:endParaRPr lang="cs-CZ" altLang="cs-CZ" sz="1800" b="0">
                <a:latin typeface="Times New Roman" panose="02020603050405020304" pitchFamily="18" charset="0"/>
              </a:endParaRPr>
            </a:p>
          </p:txBody>
        </p:sp>
        <p:sp>
          <p:nvSpPr>
            <p:cNvPr id="56391" name="Line 452"/>
            <p:cNvSpPr>
              <a:spLocks noChangeShapeType="1"/>
            </p:cNvSpPr>
            <p:nvPr/>
          </p:nvSpPr>
          <p:spPr bwMode="auto">
            <a:xfrm>
              <a:off x="3005" y="3848"/>
              <a:ext cx="1" cy="3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6392" name="Rectangle 453"/>
            <p:cNvSpPr>
              <a:spLocks noChangeArrowheads="1"/>
            </p:cNvSpPr>
            <p:nvPr/>
          </p:nvSpPr>
          <p:spPr bwMode="auto">
            <a:xfrm>
              <a:off x="2932" y="3883"/>
              <a:ext cx="144"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cs-CZ" altLang="cs-CZ" sz="800" b="0">
                  <a:solidFill>
                    <a:srgbClr val="000000"/>
                  </a:solidFill>
                </a:rPr>
                <a:t>2000</a:t>
              </a:r>
              <a:endParaRPr lang="cs-CZ" altLang="cs-CZ" sz="1800" b="0">
                <a:latin typeface="Times New Roman" panose="02020603050405020304" pitchFamily="18" charset="0"/>
              </a:endParaRPr>
            </a:p>
          </p:txBody>
        </p:sp>
        <p:sp>
          <p:nvSpPr>
            <p:cNvPr id="56393" name="Line 454"/>
            <p:cNvSpPr>
              <a:spLocks noChangeShapeType="1"/>
            </p:cNvSpPr>
            <p:nvPr/>
          </p:nvSpPr>
          <p:spPr bwMode="auto">
            <a:xfrm>
              <a:off x="3393" y="3848"/>
              <a:ext cx="1" cy="3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6394" name="Rectangle 455"/>
            <p:cNvSpPr>
              <a:spLocks noChangeArrowheads="1"/>
            </p:cNvSpPr>
            <p:nvPr/>
          </p:nvSpPr>
          <p:spPr bwMode="auto">
            <a:xfrm>
              <a:off x="3321" y="3883"/>
              <a:ext cx="144"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cs-CZ" altLang="cs-CZ" sz="800" b="0">
                  <a:solidFill>
                    <a:srgbClr val="000000"/>
                  </a:solidFill>
                </a:rPr>
                <a:t>2100</a:t>
              </a:r>
              <a:endParaRPr lang="cs-CZ" altLang="cs-CZ" sz="1800" b="0">
                <a:latin typeface="Times New Roman" panose="02020603050405020304" pitchFamily="18" charset="0"/>
              </a:endParaRPr>
            </a:p>
          </p:txBody>
        </p:sp>
        <p:sp>
          <p:nvSpPr>
            <p:cNvPr id="56395" name="Line 456"/>
            <p:cNvSpPr>
              <a:spLocks noChangeShapeType="1"/>
            </p:cNvSpPr>
            <p:nvPr/>
          </p:nvSpPr>
          <p:spPr bwMode="auto">
            <a:xfrm>
              <a:off x="3782" y="3848"/>
              <a:ext cx="1" cy="3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6396" name="Rectangle 457"/>
            <p:cNvSpPr>
              <a:spLocks noChangeArrowheads="1"/>
            </p:cNvSpPr>
            <p:nvPr/>
          </p:nvSpPr>
          <p:spPr bwMode="auto">
            <a:xfrm>
              <a:off x="3709" y="3883"/>
              <a:ext cx="144"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cs-CZ" altLang="cs-CZ" sz="800" b="0">
                  <a:solidFill>
                    <a:srgbClr val="000000"/>
                  </a:solidFill>
                </a:rPr>
                <a:t>2200</a:t>
              </a:r>
              <a:endParaRPr lang="cs-CZ" altLang="cs-CZ" sz="1800" b="0">
                <a:latin typeface="Times New Roman" panose="02020603050405020304" pitchFamily="18" charset="0"/>
              </a:endParaRPr>
            </a:p>
          </p:txBody>
        </p:sp>
        <p:sp>
          <p:nvSpPr>
            <p:cNvPr id="56397" name="Line 458"/>
            <p:cNvSpPr>
              <a:spLocks noChangeShapeType="1"/>
            </p:cNvSpPr>
            <p:nvPr/>
          </p:nvSpPr>
          <p:spPr bwMode="auto">
            <a:xfrm>
              <a:off x="4171" y="3848"/>
              <a:ext cx="1" cy="3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6398" name="Rectangle 459"/>
            <p:cNvSpPr>
              <a:spLocks noChangeArrowheads="1"/>
            </p:cNvSpPr>
            <p:nvPr/>
          </p:nvSpPr>
          <p:spPr bwMode="auto">
            <a:xfrm>
              <a:off x="4098" y="3883"/>
              <a:ext cx="144"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cs-CZ" altLang="cs-CZ" sz="800" b="0">
                  <a:solidFill>
                    <a:srgbClr val="000000"/>
                  </a:solidFill>
                </a:rPr>
                <a:t>2300</a:t>
              </a:r>
              <a:endParaRPr lang="cs-CZ" altLang="cs-CZ" sz="1800" b="0">
                <a:latin typeface="Times New Roman" panose="02020603050405020304" pitchFamily="18" charset="0"/>
              </a:endParaRPr>
            </a:p>
          </p:txBody>
        </p:sp>
        <p:sp>
          <p:nvSpPr>
            <p:cNvPr id="56399" name="Line 460"/>
            <p:cNvSpPr>
              <a:spLocks noChangeShapeType="1"/>
            </p:cNvSpPr>
            <p:nvPr/>
          </p:nvSpPr>
          <p:spPr bwMode="auto">
            <a:xfrm>
              <a:off x="4560" y="3848"/>
              <a:ext cx="1" cy="3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6400" name="Rectangle 461"/>
            <p:cNvSpPr>
              <a:spLocks noChangeArrowheads="1"/>
            </p:cNvSpPr>
            <p:nvPr/>
          </p:nvSpPr>
          <p:spPr bwMode="auto">
            <a:xfrm>
              <a:off x="4487" y="3883"/>
              <a:ext cx="144"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cs-CZ" altLang="cs-CZ" sz="800" b="0">
                  <a:solidFill>
                    <a:srgbClr val="000000"/>
                  </a:solidFill>
                </a:rPr>
                <a:t>2400</a:t>
              </a:r>
              <a:endParaRPr lang="cs-CZ" altLang="cs-CZ" sz="1800" b="0">
                <a:latin typeface="Times New Roman" panose="02020603050405020304" pitchFamily="18" charset="0"/>
              </a:endParaRPr>
            </a:p>
          </p:txBody>
        </p:sp>
        <p:sp>
          <p:nvSpPr>
            <p:cNvPr id="56401" name="Line 462"/>
            <p:cNvSpPr>
              <a:spLocks noChangeShapeType="1"/>
            </p:cNvSpPr>
            <p:nvPr/>
          </p:nvSpPr>
          <p:spPr bwMode="auto">
            <a:xfrm>
              <a:off x="938" y="3826"/>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6402" name="Line 463"/>
            <p:cNvSpPr>
              <a:spLocks noChangeShapeType="1"/>
            </p:cNvSpPr>
            <p:nvPr/>
          </p:nvSpPr>
          <p:spPr bwMode="auto">
            <a:xfrm>
              <a:off x="938" y="3703"/>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6403" name="Line 464"/>
            <p:cNvSpPr>
              <a:spLocks noChangeShapeType="1"/>
            </p:cNvSpPr>
            <p:nvPr/>
          </p:nvSpPr>
          <p:spPr bwMode="auto">
            <a:xfrm>
              <a:off x="938" y="3580"/>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6404" name="Line 465"/>
            <p:cNvSpPr>
              <a:spLocks noChangeShapeType="1"/>
            </p:cNvSpPr>
            <p:nvPr/>
          </p:nvSpPr>
          <p:spPr bwMode="auto">
            <a:xfrm>
              <a:off x="938" y="3456"/>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6405" name="Line 466"/>
            <p:cNvSpPr>
              <a:spLocks noChangeShapeType="1"/>
            </p:cNvSpPr>
            <p:nvPr/>
          </p:nvSpPr>
          <p:spPr bwMode="auto">
            <a:xfrm>
              <a:off x="938" y="3333"/>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6406" name="Line 467"/>
            <p:cNvSpPr>
              <a:spLocks noChangeShapeType="1"/>
            </p:cNvSpPr>
            <p:nvPr/>
          </p:nvSpPr>
          <p:spPr bwMode="auto">
            <a:xfrm>
              <a:off x="938" y="3209"/>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6407" name="Line 468"/>
            <p:cNvSpPr>
              <a:spLocks noChangeShapeType="1"/>
            </p:cNvSpPr>
            <p:nvPr/>
          </p:nvSpPr>
          <p:spPr bwMode="auto">
            <a:xfrm>
              <a:off x="938" y="3086"/>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6408" name="Line 469"/>
            <p:cNvSpPr>
              <a:spLocks noChangeShapeType="1"/>
            </p:cNvSpPr>
            <p:nvPr/>
          </p:nvSpPr>
          <p:spPr bwMode="auto">
            <a:xfrm>
              <a:off x="938" y="2963"/>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6409" name="Line 470"/>
            <p:cNvSpPr>
              <a:spLocks noChangeShapeType="1"/>
            </p:cNvSpPr>
            <p:nvPr/>
          </p:nvSpPr>
          <p:spPr bwMode="auto">
            <a:xfrm>
              <a:off x="938" y="2840"/>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6410" name="Line 471"/>
            <p:cNvSpPr>
              <a:spLocks noChangeShapeType="1"/>
            </p:cNvSpPr>
            <p:nvPr/>
          </p:nvSpPr>
          <p:spPr bwMode="auto">
            <a:xfrm>
              <a:off x="938" y="2716"/>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6411" name="Line 472"/>
            <p:cNvSpPr>
              <a:spLocks noChangeShapeType="1"/>
            </p:cNvSpPr>
            <p:nvPr/>
          </p:nvSpPr>
          <p:spPr bwMode="auto">
            <a:xfrm>
              <a:off x="938" y="2593"/>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6412" name="Line 473"/>
            <p:cNvSpPr>
              <a:spLocks noChangeShapeType="1"/>
            </p:cNvSpPr>
            <p:nvPr/>
          </p:nvSpPr>
          <p:spPr bwMode="auto">
            <a:xfrm>
              <a:off x="938" y="2470"/>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6413" name="Line 474"/>
            <p:cNvSpPr>
              <a:spLocks noChangeShapeType="1"/>
            </p:cNvSpPr>
            <p:nvPr/>
          </p:nvSpPr>
          <p:spPr bwMode="auto">
            <a:xfrm>
              <a:off x="938" y="2346"/>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6414" name="Line 475"/>
            <p:cNvSpPr>
              <a:spLocks noChangeShapeType="1"/>
            </p:cNvSpPr>
            <p:nvPr/>
          </p:nvSpPr>
          <p:spPr bwMode="auto">
            <a:xfrm>
              <a:off x="938" y="2223"/>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6415" name="Line 476"/>
            <p:cNvSpPr>
              <a:spLocks noChangeShapeType="1"/>
            </p:cNvSpPr>
            <p:nvPr/>
          </p:nvSpPr>
          <p:spPr bwMode="auto">
            <a:xfrm>
              <a:off x="938" y="2100"/>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6416" name="Line 477"/>
            <p:cNvSpPr>
              <a:spLocks noChangeShapeType="1"/>
            </p:cNvSpPr>
            <p:nvPr/>
          </p:nvSpPr>
          <p:spPr bwMode="auto">
            <a:xfrm>
              <a:off x="938" y="1976"/>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6417" name="Line 478"/>
            <p:cNvSpPr>
              <a:spLocks noChangeShapeType="1"/>
            </p:cNvSpPr>
            <p:nvPr/>
          </p:nvSpPr>
          <p:spPr bwMode="auto">
            <a:xfrm>
              <a:off x="938" y="1853"/>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6418" name="Line 479"/>
            <p:cNvSpPr>
              <a:spLocks noChangeShapeType="1"/>
            </p:cNvSpPr>
            <p:nvPr/>
          </p:nvSpPr>
          <p:spPr bwMode="auto">
            <a:xfrm>
              <a:off x="938" y="1729"/>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6419" name="Line 480"/>
            <p:cNvSpPr>
              <a:spLocks noChangeShapeType="1"/>
            </p:cNvSpPr>
            <p:nvPr/>
          </p:nvSpPr>
          <p:spPr bwMode="auto">
            <a:xfrm>
              <a:off x="938" y="1606"/>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6420" name="Line 481"/>
            <p:cNvSpPr>
              <a:spLocks noChangeShapeType="1"/>
            </p:cNvSpPr>
            <p:nvPr/>
          </p:nvSpPr>
          <p:spPr bwMode="auto">
            <a:xfrm>
              <a:off x="938" y="1483"/>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6421" name="Line 482"/>
            <p:cNvSpPr>
              <a:spLocks noChangeShapeType="1"/>
            </p:cNvSpPr>
            <p:nvPr/>
          </p:nvSpPr>
          <p:spPr bwMode="auto">
            <a:xfrm>
              <a:off x="938" y="1359"/>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6422" name="Line 483"/>
            <p:cNvSpPr>
              <a:spLocks noChangeShapeType="1"/>
            </p:cNvSpPr>
            <p:nvPr/>
          </p:nvSpPr>
          <p:spPr bwMode="auto">
            <a:xfrm>
              <a:off x="938" y="1236"/>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6423" name="Line 484"/>
            <p:cNvSpPr>
              <a:spLocks noChangeShapeType="1"/>
            </p:cNvSpPr>
            <p:nvPr/>
          </p:nvSpPr>
          <p:spPr bwMode="auto">
            <a:xfrm>
              <a:off x="927" y="3826"/>
              <a:ext cx="2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6424" name="Rectangle 485"/>
            <p:cNvSpPr>
              <a:spLocks noChangeArrowheads="1"/>
            </p:cNvSpPr>
            <p:nvPr/>
          </p:nvSpPr>
          <p:spPr bwMode="auto">
            <a:xfrm>
              <a:off x="796" y="3791"/>
              <a:ext cx="126"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cs-CZ" altLang="cs-CZ" sz="800" b="0">
                  <a:solidFill>
                    <a:srgbClr val="000000"/>
                  </a:solidFill>
                </a:rPr>
                <a:t>     0</a:t>
              </a:r>
              <a:endParaRPr lang="cs-CZ" altLang="cs-CZ" sz="1800" b="0">
                <a:latin typeface="Times New Roman" panose="02020603050405020304" pitchFamily="18" charset="0"/>
              </a:endParaRPr>
            </a:p>
          </p:txBody>
        </p:sp>
        <p:sp>
          <p:nvSpPr>
            <p:cNvPr id="56425" name="Line 486"/>
            <p:cNvSpPr>
              <a:spLocks noChangeShapeType="1"/>
            </p:cNvSpPr>
            <p:nvPr/>
          </p:nvSpPr>
          <p:spPr bwMode="auto">
            <a:xfrm>
              <a:off x="927" y="3580"/>
              <a:ext cx="2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6426" name="Rectangle 487"/>
            <p:cNvSpPr>
              <a:spLocks noChangeArrowheads="1"/>
            </p:cNvSpPr>
            <p:nvPr/>
          </p:nvSpPr>
          <p:spPr bwMode="auto">
            <a:xfrm>
              <a:off x="796" y="3544"/>
              <a:ext cx="126"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cs-CZ" altLang="cs-CZ" sz="800" b="0">
                  <a:solidFill>
                    <a:srgbClr val="000000"/>
                  </a:solidFill>
                </a:rPr>
                <a:t>     5</a:t>
              </a:r>
              <a:endParaRPr lang="cs-CZ" altLang="cs-CZ" sz="1800" b="0">
                <a:latin typeface="Times New Roman" panose="02020603050405020304" pitchFamily="18" charset="0"/>
              </a:endParaRPr>
            </a:p>
          </p:txBody>
        </p:sp>
        <p:sp>
          <p:nvSpPr>
            <p:cNvPr id="56427" name="Line 488"/>
            <p:cNvSpPr>
              <a:spLocks noChangeShapeType="1"/>
            </p:cNvSpPr>
            <p:nvPr/>
          </p:nvSpPr>
          <p:spPr bwMode="auto">
            <a:xfrm>
              <a:off x="927" y="3333"/>
              <a:ext cx="2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6428" name="Rectangle 489"/>
            <p:cNvSpPr>
              <a:spLocks noChangeArrowheads="1"/>
            </p:cNvSpPr>
            <p:nvPr/>
          </p:nvSpPr>
          <p:spPr bwMode="auto">
            <a:xfrm>
              <a:off x="777" y="3298"/>
              <a:ext cx="144"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cs-CZ" altLang="cs-CZ" sz="800" b="0">
                  <a:solidFill>
                    <a:srgbClr val="000000"/>
                  </a:solidFill>
                </a:rPr>
                <a:t>    10</a:t>
              </a:r>
              <a:endParaRPr lang="cs-CZ" altLang="cs-CZ" sz="1800" b="0">
                <a:latin typeface="Times New Roman" panose="02020603050405020304" pitchFamily="18" charset="0"/>
              </a:endParaRPr>
            </a:p>
          </p:txBody>
        </p:sp>
        <p:sp>
          <p:nvSpPr>
            <p:cNvPr id="56429" name="Line 490"/>
            <p:cNvSpPr>
              <a:spLocks noChangeShapeType="1"/>
            </p:cNvSpPr>
            <p:nvPr/>
          </p:nvSpPr>
          <p:spPr bwMode="auto">
            <a:xfrm>
              <a:off x="927" y="3086"/>
              <a:ext cx="2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6430" name="Rectangle 491"/>
            <p:cNvSpPr>
              <a:spLocks noChangeArrowheads="1"/>
            </p:cNvSpPr>
            <p:nvPr/>
          </p:nvSpPr>
          <p:spPr bwMode="auto">
            <a:xfrm>
              <a:off x="777" y="3051"/>
              <a:ext cx="144"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cs-CZ" altLang="cs-CZ" sz="800" b="0">
                  <a:solidFill>
                    <a:srgbClr val="000000"/>
                  </a:solidFill>
                </a:rPr>
                <a:t>    15</a:t>
              </a:r>
              <a:endParaRPr lang="cs-CZ" altLang="cs-CZ" sz="1800" b="0">
                <a:latin typeface="Times New Roman" panose="02020603050405020304" pitchFamily="18" charset="0"/>
              </a:endParaRPr>
            </a:p>
          </p:txBody>
        </p:sp>
        <p:sp>
          <p:nvSpPr>
            <p:cNvPr id="56431" name="Line 492"/>
            <p:cNvSpPr>
              <a:spLocks noChangeShapeType="1"/>
            </p:cNvSpPr>
            <p:nvPr/>
          </p:nvSpPr>
          <p:spPr bwMode="auto">
            <a:xfrm>
              <a:off x="927" y="2840"/>
              <a:ext cx="2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6432" name="Rectangle 493"/>
            <p:cNvSpPr>
              <a:spLocks noChangeArrowheads="1"/>
            </p:cNvSpPr>
            <p:nvPr/>
          </p:nvSpPr>
          <p:spPr bwMode="auto">
            <a:xfrm>
              <a:off x="777" y="2804"/>
              <a:ext cx="144"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cs-CZ" altLang="cs-CZ" sz="800" b="0">
                  <a:solidFill>
                    <a:srgbClr val="000000"/>
                  </a:solidFill>
                </a:rPr>
                <a:t>    20</a:t>
              </a:r>
              <a:endParaRPr lang="cs-CZ" altLang="cs-CZ" sz="1800" b="0">
                <a:latin typeface="Times New Roman" panose="02020603050405020304" pitchFamily="18" charset="0"/>
              </a:endParaRPr>
            </a:p>
          </p:txBody>
        </p:sp>
        <p:sp>
          <p:nvSpPr>
            <p:cNvPr id="56433" name="Line 494"/>
            <p:cNvSpPr>
              <a:spLocks noChangeShapeType="1"/>
            </p:cNvSpPr>
            <p:nvPr/>
          </p:nvSpPr>
          <p:spPr bwMode="auto">
            <a:xfrm>
              <a:off x="927" y="2593"/>
              <a:ext cx="2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6434" name="Rectangle 495"/>
            <p:cNvSpPr>
              <a:spLocks noChangeArrowheads="1"/>
            </p:cNvSpPr>
            <p:nvPr/>
          </p:nvSpPr>
          <p:spPr bwMode="auto">
            <a:xfrm>
              <a:off x="777" y="2557"/>
              <a:ext cx="144"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cs-CZ" altLang="cs-CZ" sz="800" b="0">
                  <a:solidFill>
                    <a:srgbClr val="000000"/>
                  </a:solidFill>
                </a:rPr>
                <a:t>    25</a:t>
              </a:r>
              <a:endParaRPr lang="cs-CZ" altLang="cs-CZ" sz="1800" b="0">
                <a:latin typeface="Times New Roman" panose="02020603050405020304" pitchFamily="18" charset="0"/>
              </a:endParaRPr>
            </a:p>
          </p:txBody>
        </p:sp>
        <p:sp>
          <p:nvSpPr>
            <p:cNvPr id="56435" name="Line 496"/>
            <p:cNvSpPr>
              <a:spLocks noChangeShapeType="1"/>
            </p:cNvSpPr>
            <p:nvPr/>
          </p:nvSpPr>
          <p:spPr bwMode="auto">
            <a:xfrm>
              <a:off x="927" y="2346"/>
              <a:ext cx="2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6436" name="Rectangle 497"/>
            <p:cNvSpPr>
              <a:spLocks noChangeArrowheads="1"/>
            </p:cNvSpPr>
            <p:nvPr/>
          </p:nvSpPr>
          <p:spPr bwMode="auto">
            <a:xfrm>
              <a:off x="777" y="2310"/>
              <a:ext cx="144"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cs-CZ" altLang="cs-CZ" sz="800" b="0">
                  <a:solidFill>
                    <a:srgbClr val="000000"/>
                  </a:solidFill>
                </a:rPr>
                <a:t>    30</a:t>
              </a:r>
              <a:endParaRPr lang="cs-CZ" altLang="cs-CZ" sz="1800" b="0">
                <a:latin typeface="Times New Roman" panose="02020603050405020304" pitchFamily="18" charset="0"/>
              </a:endParaRPr>
            </a:p>
          </p:txBody>
        </p:sp>
        <p:sp>
          <p:nvSpPr>
            <p:cNvPr id="56437" name="Line 498"/>
            <p:cNvSpPr>
              <a:spLocks noChangeShapeType="1"/>
            </p:cNvSpPr>
            <p:nvPr/>
          </p:nvSpPr>
          <p:spPr bwMode="auto">
            <a:xfrm>
              <a:off x="927" y="2100"/>
              <a:ext cx="2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6438" name="Rectangle 499"/>
            <p:cNvSpPr>
              <a:spLocks noChangeArrowheads="1"/>
            </p:cNvSpPr>
            <p:nvPr/>
          </p:nvSpPr>
          <p:spPr bwMode="auto">
            <a:xfrm>
              <a:off x="777" y="2064"/>
              <a:ext cx="144"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cs-CZ" altLang="cs-CZ" sz="800" b="0">
                  <a:solidFill>
                    <a:srgbClr val="000000"/>
                  </a:solidFill>
                </a:rPr>
                <a:t>    35</a:t>
              </a:r>
              <a:endParaRPr lang="cs-CZ" altLang="cs-CZ" sz="1800" b="0">
                <a:latin typeface="Times New Roman" panose="02020603050405020304" pitchFamily="18" charset="0"/>
              </a:endParaRPr>
            </a:p>
          </p:txBody>
        </p:sp>
        <p:sp>
          <p:nvSpPr>
            <p:cNvPr id="56439" name="Line 500"/>
            <p:cNvSpPr>
              <a:spLocks noChangeShapeType="1"/>
            </p:cNvSpPr>
            <p:nvPr/>
          </p:nvSpPr>
          <p:spPr bwMode="auto">
            <a:xfrm>
              <a:off x="927" y="1853"/>
              <a:ext cx="2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6440" name="Rectangle 501"/>
            <p:cNvSpPr>
              <a:spLocks noChangeArrowheads="1"/>
            </p:cNvSpPr>
            <p:nvPr/>
          </p:nvSpPr>
          <p:spPr bwMode="auto">
            <a:xfrm>
              <a:off x="777" y="1817"/>
              <a:ext cx="144"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cs-CZ" altLang="cs-CZ" sz="800" b="0">
                  <a:solidFill>
                    <a:srgbClr val="000000"/>
                  </a:solidFill>
                </a:rPr>
                <a:t>    40</a:t>
              </a:r>
              <a:endParaRPr lang="cs-CZ" altLang="cs-CZ" sz="1800" b="0">
                <a:latin typeface="Times New Roman" panose="02020603050405020304" pitchFamily="18" charset="0"/>
              </a:endParaRPr>
            </a:p>
          </p:txBody>
        </p:sp>
        <p:sp>
          <p:nvSpPr>
            <p:cNvPr id="56441" name="Line 502"/>
            <p:cNvSpPr>
              <a:spLocks noChangeShapeType="1"/>
            </p:cNvSpPr>
            <p:nvPr/>
          </p:nvSpPr>
          <p:spPr bwMode="auto">
            <a:xfrm>
              <a:off x="927" y="1606"/>
              <a:ext cx="2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6442" name="Rectangle 503"/>
            <p:cNvSpPr>
              <a:spLocks noChangeArrowheads="1"/>
            </p:cNvSpPr>
            <p:nvPr/>
          </p:nvSpPr>
          <p:spPr bwMode="auto">
            <a:xfrm>
              <a:off x="777" y="1571"/>
              <a:ext cx="144"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cs-CZ" altLang="cs-CZ" sz="800" b="0">
                  <a:solidFill>
                    <a:srgbClr val="000000"/>
                  </a:solidFill>
                </a:rPr>
                <a:t>    45</a:t>
              </a:r>
              <a:endParaRPr lang="cs-CZ" altLang="cs-CZ" sz="1800" b="0">
                <a:latin typeface="Times New Roman" panose="02020603050405020304" pitchFamily="18" charset="0"/>
              </a:endParaRPr>
            </a:p>
          </p:txBody>
        </p:sp>
        <p:sp>
          <p:nvSpPr>
            <p:cNvPr id="56443" name="Line 504"/>
            <p:cNvSpPr>
              <a:spLocks noChangeShapeType="1"/>
            </p:cNvSpPr>
            <p:nvPr/>
          </p:nvSpPr>
          <p:spPr bwMode="auto">
            <a:xfrm>
              <a:off x="927" y="1359"/>
              <a:ext cx="2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6444" name="Rectangle 505"/>
            <p:cNvSpPr>
              <a:spLocks noChangeArrowheads="1"/>
            </p:cNvSpPr>
            <p:nvPr/>
          </p:nvSpPr>
          <p:spPr bwMode="auto">
            <a:xfrm>
              <a:off x="777" y="1324"/>
              <a:ext cx="144"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cs-CZ" altLang="cs-CZ" sz="800" b="0">
                  <a:solidFill>
                    <a:srgbClr val="000000"/>
                  </a:solidFill>
                </a:rPr>
                <a:t>    50</a:t>
              </a:r>
              <a:endParaRPr lang="cs-CZ" altLang="cs-CZ" sz="1800" b="0">
                <a:latin typeface="Times New Roman" panose="02020603050405020304" pitchFamily="18" charset="0"/>
              </a:endParaRPr>
            </a:p>
          </p:txBody>
        </p:sp>
        <p:sp>
          <p:nvSpPr>
            <p:cNvPr id="56445" name="Rectangle 506"/>
            <p:cNvSpPr>
              <a:spLocks noChangeArrowheads="1"/>
            </p:cNvSpPr>
            <p:nvPr/>
          </p:nvSpPr>
          <p:spPr bwMode="auto">
            <a:xfrm>
              <a:off x="677" y="858"/>
              <a:ext cx="478"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cs-CZ" altLang="cs-CZ" sz="800" b="0">
                  <a:solidFill>
                    <a:srgbClr val="000000"/>
                  </a:solidFill>
                </a:rPr>
                <a:t>[Abs. Int. * 1000]</a:t>
              </a:r>
              <a:endParaRPr lang="cs-CZ" altLang="cs-CZ" sz="1800" b="0">
                <a:latin typeface="Times New Roman" panose="02020603050405020304" pitchFamily="18" charset="0"/>
              </a:endParaRPr>
            </a:p>
          </p:txBody>
        </p:sp>
        <p:sp>
          <p:nvSpPr>
            <p:cNvPr id="56446" name="Freeform 507"/>
            <p:cNvSpPr>
              <a:spLocks/>
            </p:cNvSpPr>
            <p:nvPr/>
          </p:nvSpPr>
          <p:spPr bwMode="auto">
            <a:xfrm>
              <a:off x="672" y="2184"/>
              <a:ext cx="686" cy="1642"/>
            </a:xfrm>
            <a:custGeom>
              <a:avLst/>
              <a:gdLst>
                <a:gd name="T0" fmla="*/ 285 w 1371"/>
                <a:gd name="T1" fmla="*/ 1621 h 3283"/>
                <a:gd name="T2" fmla="*/ 291 w 1371"/>
                <a:gd name="T3" fmla="*/ 1613 h 3283"/>
                <a:gd name="T4" fmla="*/ 297 w 1371"/>
                <a:gd name="T5" fmla="*/ 1624 h 3283"/>
                <a:gd name="T6" fmla="*/ 304 w 1371"/>
                <a:gd name="T7" fmla="*/ 1592 h 3283"/>
                <a:gd name="T8" fmla="*/ 311 w 1371"/>
                <a:gd name="T9" fmla="*/ 1621 h 3283"/>
                <a:gd name="T10" fmla="*/ 317 w 1371"/>
                <a:gd name="T11" fmla="*/ 1618 h 3283"/>
                <a:gd name="T12" fmla="*/ 324 w 1371"/>
                <a:gd name="T13" fmla="*/ 1448 h 3283"/>
                <a:gd name="T14" fmla="*/ 331 w 1371"/>
                <a:gd name="T15" fmla="*/ 1503 h 3283"/>
                <a:gd name="T16" fmla="*/ 337 w 1371"/>
                <a:gd name="T17" fmla="*/ 1620 h 3283"/>
                <a:gd name="T18" fmla="*/ 343 w 1371"/>
                <a:gd name="T19" fmla="*/ 1596 h 3283"/>
                <a:gd name="T20" fmla="*/ 351 w 1371"/>
                <a:gd name="T21" fmla="*/ 1595 h 3283"/>
                <a:gd name="T22" fmla="*/ 358 w 1371"/>
                <a:gd name="T23" fmla="*/ 1579 h 3283"/>
                <a:gd name="T24" fmla="*/ 364 w 1371"/>
                <a:gd name="T25" fmla="*/ 1626 h 3283"/>
                <a:gd name="T26" fmla="*/ 370 w 1371"/>
                <a:gd name="T27" fmla="*/ 1602 h 3283"/>
                <a:gd name="T28" fmla="*/ 377 w 1371"/>
                <a:gd name="T29" fmla="*/ 1584 h 3283"/>
                <a:gd name="T30" fmla="*/ 384 w 1371"/>
                <a:gd name="T31" fmla="*/ 1627 h 3283"/>
                <a:gd name="T32" fmla="*/ 390 w 1371"/>
                <a:gd name="T33" fmla="*/ 1621 h 3283"/>
                <a:gd name="T34" fmla="*/ 398 w 1371"/>
                <a:gd name="T35" fmla="*/ 1430 h 3283"/>
                <a:gd name="T36" fmla="*/ 404 w 1371"/>
                <a:gd name="T37" fmla="*/ 1601 h 3283"/>
                <a:gd name="T38" fmla="*/ 410 w 1371"/>
                <a:gd name="T39" fmla="*/ 1611 h 3283"/>
                <a:gd name="T40" fmla="*/ 417 w 1371"/>
                <a:gd name="T41" fmla="*/ 1573 h 3283"/>
                <a:gd name="T42" fmla="*/ 423 w 1371"/>
                <a:gd name="T43" fmla="*/ 1608 h 3283"/>
                <a:gd name="T44" fmla="*/ 430 w 1371"/>
                <a:gd name="T45" fmla="*/ 1607 h 3283"/>
                <a:gd name="T46" fmla="*/ 436 w 1371"/>
                <a:gd name="T47" fmla="*/ 1554 h 3283"/>
                <a:gd name="T48" fmla="*/ 442 w 1371"/>
                <a:gd name="T49" fmla="*/ 1628 h 3283"/>
                <a:gd name="T50" fmla="*/ 449 w 1371"/>
                <a:gd name="T51" fmla="*/ 1594 h 3283"/>
                <a:gd name="T52" fmla="*/ 456 w 1371"/>
                <a:gd name="T53" fmla="*/ 1490 h 3283"/>
                <a:gd name="T54" fmla="*/ 462 w 1371"/>
                <a:gd name="T55" fmla="*/ 1556 h 3283"/>
                <a:gd name="T56" fmla="*/ 469 w 1371"/>
                <a:gd name="T57" fmla="*/ 1628 h 3283"/>
                <a:gd name="T58" fmla="*/ 476 w 1371"/>
                <a:gd name="T59" fmla="*/ 1591 h 3283"/>
                <a:gd name="T60" fmla="*/ 483 w 1371"/>
                <a:gd name="T61" fmla="*/ 1516 h 3283"/>
                <a:gd name="T62" fmla="*/ 489 w 1371"/>
                <a:gd name="T63" fmla="*/ 1611 h 3283"/>
                <a:gd name="T64" fmla="*/ 496 w 1371"/>
                <a:gd name="T65" fmla="*/ 1604 h 3283"/>
                <a:gd name="T66" fmla="*/ 503 w 1371"/>
                <a:gd name="T67" fmla="*/ 1585 h 3283"/>
                <a:gd name="T68" fmla="*/ 509 w 1371"/>
                <a:gd name="T69" fmla="*/ 1565 h 3283"/>
                <a:gd name="T70" fmla="*/ 516 w 1371"/>
                <a:gd name="T71" fmla="*/ 1549 h 3283"/>
                <a:gd name="T72" fmla="*/ 523 w 1371"/>
                <a:gd name="T73" fmla="*/ 1601 h 3283"/>
                <a:gd name="T74" fmla="*/ 529 w 1371"/>
                <a:gd name="T75" fmla="*/ 1544 h 3283"/>
                <a:gd name="T76" fmla="*/ 536 w 1371"/>
                <a:gd name="T77" fmla="*/ 1613 h 3283"/>
                <a:gd name="T78" fmla="*/ 542 w 1371"/>
                <a:gd name="T79" fmla="*/ 1607 h 3283"/>
                <a:gd name="T80" fmla="*/ 549 w 1371"/>
                <a:gd name="T81" fmla="*/ 1528 h 3283"/>
                <a:gd name="T82" fmla="*/ 555 w 1371"/>
                <a:gd name="T83" fmla="*/ 1620 h 3283"/>
                <a:gd name="T84" fmla="*/ 561 w 1371"/>
                <a:gd name="T85" fmla="*/ 1616 h 3283"/>
                <a:gd name="T86" fmla="*/ 568 w 1371"/>
                <a:gd name="T87" fmla="*/ 75 h 3283"/>
                <a:gd name="T88" fmla="*/ 576 w 1371"/>
                <a:gd name="T89" fmla="*/ 1496 h 3283"/>
                <a:gd name="T90" fmla="*/ 582 w 1371"/>
                <a:gd name="T91" fmla="*/ 1586 h 3283"/>
                <a:gd name="T92" fmla="*/ 589 w 1371"/>
                <a:gd name="T93" fmla="*/ 1576 h 3283"/>
                <a:gd name="T94" fmla="*/ 595 w 1371"/>
                <a:gd name="T95" fmla="*/ 1513 h 3283"/>
                <a:gd name="T96" fmla="*/ 601 w 1371"/>
                <a:gd name="T97" fmla="*/ 1618 h 3283"/>
                <a:gd name="T98" fmla="*/ 608 w 1371"/>
                <a:gd name="T99" fmla="*/ 1606 h 3283"/>
                <a:gd name="T100" fmla="*/ 615 w 1371"/>
                <a:gd name="T101" fmla="*/ 1559 h 3283"/>
                <a:gd name="T102" fmla="*/ 621 w 1371"/>
                <a:gd name="T103" fmla="*/ 1623 h 3283"/>
                <a:gd name="T104" fmla="*/ 628 w 1371"/>
                <a:gd name="T105" fmla="*/ 1560 h 3283"/>
                <a:gd name="T106" fmla="*/ 634 w 1371"/>
                <a:gd name="T107" fmla="*/ 1560 h 3283"/>
                <a:gd name="T108" fmla="*/ 640 w 1371"/>
                <a:gd name="T109" fmla="*/ 1626 h 3283"/>
                <a:gd name="T110" fmla="*/ 647 w 1371"/>
                <a:gd name="T111" fmla="*/ 1589 h 3283"/>
                <a:gd name="T112" fmla="*/ 653 w 1371"/>
                <a:gd name="T113" fmla="*/ 1614 h 3283"/>
                <a:gd name="T114" fmla="*/ 660 w 1371"/>
                <a:gd name="T115" fmla="*/ 1608 h 3283"/>
                <a:gd name="T116" fmla="*/ 666 w 1371"/>
                <a:gd name="T117" fmla="*/ 1607 h 3283"/>
                <a:gd name="T118" fmla="*/ 673 w 1371"/>
                <a:gd name="T119" fmla="*/ 1515 h 3283"/>
                <a:gd name="T120" fmla="*/ 679 w 1371"/>
                <a:gd name="T121" fmla="*/ 1624 h 3283"/>
                <a:gd name="T122" fmla="*/ 686 w 1371"/>
                <a:gd name="T123" fmla="*/ 1616 h 328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371" h="3283">
                  <a:moveTo>
                    <a:pt x="0" y="3283"/>
                  </a:moveTo>
                  <a:lnTo>
                    <a:pt x="0" y="3283"/>
                  </a:lnTo>
                  <a:lnTo>
                    <a:pt x="558" y="3251"/>
                  </a:lnTo>
                  <a:lnTo>
                    <a:pt x="558" y="3266"/>
                  </a:lnTo>
                  <a:lnTo>
                    <a:pt x="558" y="3225"/>
                  </a:lnTo>
                  <a:lnTo>
                    <a:pt x="558" y="3232"/>
                  </a:lnTo>
                  <a:lnTo>
                    <a:pt x="560" y="3248"/>
                  </a:lnTo>
                  <a:lnTo>
                    <a:pt x="560" y="3162"/>
                  </a:lnTo>
                  <a:lnTo>
                    <a:pt x="560" y="3180"/>
                  </a:lnTo>
                  <a:lnTo>
                    <a:pt x="561" y="3204"/>
                  </a:lnTo>
                  <a:lnTo>
                    <a:pt x="561" y="3229"/>
                  </a:lnTo>
                  <a:lnTo>
                    <a:pt x="561" y="3172"/>
                  </a:lnTo>
                  <a:lnTo>
                    <a:pt x="561" y="3221"/>
                  </a:lnTo>
                  <a:lnTo>
                    <a:pt x="562" y="3224"/>
                  </a:lnTo>
                  <a:lnTo>
                    <a:pt x="562" y="3238"/>
                  </a:lnTo>
                  <a:lnTo>
                    <a:pt x="562" y="3207"/>
                  </a:lnTo>
                  <a:lnTo>
                    <a:pt x="562" y="3238"/>
                  </a:lnTo>
                  <a:lnTo>
                    <a:pt x="564" y="3261"/>
                  </a:lnTo>
                  <a:lnTo>
                    <a:pt x="564" y="3278"/>
                  </a:lnTo>
                  <a:lnTo>
                    <a:pt x="564" y="3244"/>
                  </a:lnTo>
                  <a:lnTo>
                    <a:pt x="565" y="3244"/>
                  </a:lnTo>
                  <a:lnTo>
                    <a:pt x="565" y="3249"/>
                  </a:lnTo>
                  <a:lnTo>
                    <a:pt x="565" y="3219"/>
                  </a:lnTo>
                  <a:lnTo>
                    <a:pt x="565" y="3249"/>
                  </a:lnTo>
                  <a:lnTo>
                    <a:pt x="567" y="3231"/>
                  </a:lnTo>
                  <a:lnTo>
                    <a:pt x="567" y="3188"/>
                  </a:lnTo>
                  <a:lnTo>
                    <a:pt x="567" y="3192"/>
                  </a:lnTo>
                  <a:lnTo>
                    <a:pt x="568" y="3174"/>
                  </a:lnTo>
                  <a:lnTo>
                    <a:pt x="568" y="3205"/>
                  </a:lnTo>
                  <a:lnTo>
                    <a:pt x="568" y="3145"/>
                  </a:lnTo>
                  <a:lnTo>
                    <a:pt x="568" y="3180"/>
                  </a:lnTo>
                  <a:lnTo>
                    <a:pt x="570" y="3202"/>
                  </a:lnTo>
                  <a:lnTo>
                    <a:pt x="570" y="3242"/>
                  </a:lnTo>
                  <a:lnTo>
                    <a:pt x="570" y="3198"/>
                  </a:lnTo>
                  <a:lnTo>
                    <a:pt x="570" y="3242"/>
                  </a:lnTo>
                  <a:lnTo>
                    <a:pt x="571" y="3234"/>
                  </a:lnTo>
                  <a:lnTo>
                    <a:pt x="571" y="3273"/>
                  </a:lnTo>
                  <a:lnTo>
                    <a:pt x="571" y="3219"/>
                  </a:lnTo>
                  <a:lnTo>
                    <a:pt x="571" y="3273"/>
                  </a:lnTo>
                  <a:lnTo>
                    <a:pt x="572" y="3262"/>
                  </a:lnTo>
                  <a:lnTo>
                    <a:pt x="572" y="3272"/>
                  </a:lnTo>
                  <a:lnTo>
                    <a:pt x="572" y="3249"/>
                  </a:lnTo>
                  <a:lnTo>
                    <a:pt x="572" y="3259"/>
                  </a:lnTo>
                  <a:lnTo>
                    <a:pt x="574" y="3239"/>
                  </a:lnTo>
                  <a:lnTo>
                    <a:pt x="574" y="3253"/>
                  </a:lnTo>
                  <a:lnTo>
                    <a:pt x="574" y="3184"/>
                  </a:lnTo>
                  <a:lnTo>
                    <a:pt x="574" y="3189"/>
                  </a:lnTo>
                  <a:lnTo>
                    <a:pt x="575" y="3221"/>
                  </a:lnTo>
                  <a:lnTo>
                    <a:pt x="575" y="3246"/>
                  </a:lnTo>
                  <a:lnTo>
                    <a:pt x="575" y="3202"/>
                  </a:lnTo>
                  <a:lnTo>
                    <a:pt x="575" y="3218"/>
                  </a:lnTo>
                  <a:lnTo>
                    <a:pt x="577" y="3218"/>
                  </a:lnTo>
                  <a:lnTo>
                    <a:pt x="577" y="3226"/>
                  </a:lnTo>
                  <a:lnTo>
                    <a:pt x="577" y="3184"/>
                  </a:lnTo>
                  <a:lnTo>
                    <a:pt x="577" y="3187"/>
                  </a:lnTo>
                  <a:lnTo>
                    <a:pt x="578" y="3189"/>
                  </a:lnTo>
                  <a:lnTo>
                    <a:pt x="578" y="3263"/>
                  </a:lnTo>
                  <a:lnTo>
                    <a:pt x="578" y="3189"/>
                  </a:lnTo>
                  <a:lnTo>
                    <a:pt x="578" y="3236"/>
                  </a:lnTo>
                  <a:lnTo>
                    <a:pt x="580" y="3251"/>
                  </a:lnTo>
                  <a:lnTo>
                    <a:pt x="580" y="3259"/>
                  </a:lnTo>
                  <a:lnTo>
                    <a:pt x="580" y="3221"/>
                  </a:lnTo>
                  <a:lnTo>
                    <a:pt x="580" y="3231"/>
                  </a:lnTo>
                  <a:lnTo>
                    <a:pt x="581" y="3235"/>
                  </a:lnTo>
                  <a:lnTo>
                    <a:pt x="581" y="3239"/>
                  </a:lnTo>
                  <a:lnTo>
                    <a:pt x="581" y="3226"/>
                  </a:lnTo>
                  <a:lnTo>
                    <a:pt x="582" y="3226"/>
                  </a:lnTo>
                  <a:lnTo>
                    <a:pt x="582" y="3189"/>
                  </a:lnTo>
                  <a:lnTo>
                    <a:pt x="584" y="3188"/>
                  </a:lnTo>
                  <a:lnTo>
                    <a:pt x="584" y="3211"/>
                  </a:lnTo>
                  <a:lnTo>
                    <a:pt x="584" y="3140"/>
                  </a:lnTo>
                  <a:lnTo>
                    <a:pt x="584" y="3211"/>
                  </a:lnTo>
                  <a:lnTo>
                    <a:pt x="585" y="3232"/>
                  </a:lnTo>
                  <a:lnTo>
                    <a:pt x="585" y="3268"/>
                  </a:lnTo>
                  <a:lnTo>
                    <a:pt x="585" y="3204"/>
                  </a:lnTo>
                  <a:lnTo>
                    <a:pt x="587" y="3209"/>
                  </a:lnTo>
                  <a:lnTo>
                    <a:pt x="587" y="3241"/>
                  </a:lnTo>
                  <a:lnTo>
                    <a:pt x="587" y="3207"/>
                  </a:lnTo>
                  <a:lnTo>
                    <a:pt x="587" y="3241"/>
                  </a:lnTo>
                  <a:lnTo>
                    <a:pt x="588" y="3242"/>
                  </a:lnTo>
                  <a:lnTo>
                    <a:pt x="588" y="3249"/>
                  </a:lnTo>
                  <a:lnTo>
                    <a:pt x="588" y="3211"/>
                  </a:lnTo>
                  <a:lnTo>
                    <a:pt x="588" y="3249"/>
                  </a:lnTo>
                  <a:lnTo>
                    <a:pt x="590" y="3205"/>
                  </a:lnTo>
                  <a:lnTo>
                    <a:pt x="590" y="3219"/>
                  </a:lnTo>
                  <a:lnTo>
                    <a:pt x="590" y="3189"/>
                  </a:lnTo>
                  <a:lnTo>
                    <a:pt x="590" y="3192"/>
                  </a:lnTo>
                  <a:lnTo>
                    <a:pt x="591" y="3216"/>
                  </a:lnTo>
                  <a:lnTo>
                    <a:pt x="591" y="3148"/>
                  </a:lnTo>
                  <a:lnTo>
                    <a:pt x="591" y="3195"/>
                  </a:lnTo>
                  <a:lnTo>
                    <a:pt x="592" y="3157"/>
                  </a:lnTo>
                  <a:lnTo>
                    <a:pt x="592" y="3231"/>
                  </a:lnTo>
                  <a:lnTo>
                    <a:pt x="592" y="3157"/>
                  </a:lnTo>
                  <a:lnTo>
                    <a:pt x="592" y="3218"/>
                  </a:lnTo>
                  <a:lnTo>
                    <a:pt x="594" y="3211"/>
                  </a:lnTo>
                  <a:lnTo>
                    <a:pt x="594" y="3248"/>
                  </a:lnTo>
                  <a:lnTo>
                    <a:pt x="594" y="3178"/>
                  </a:lnTo>
                  <a:lnTo>
                    <a:pt x="594" y="3248"/>
                  </a:lnTo>
                  <a:lnTo>
                    <a:pt x="595" y="3234"/>
                  </a:lnTo>
                  <a:lnTo>
                    <a:pt x="595" y="3258"/>
                  </a:lnTo>
                  <a:lnTo>
                    <a:pt x="595" y="3229"/>
                  </a:lnTo>
                  <a:lnTo>
                    <a:pt x="597" y="3204"/>
                  </a:lnTo>
                  <a:lnTo>
                    <a:pt x="597" y="3258"/>
                  </a:lnTo>
                  <a:lnTo>
                    <a:pt x="597" y="3204"/>
                  </a:lnTo>
                  <a:lnTo>
                    <a:pt x="597" y="3208"/>
                  </a:lnTo>
                  <a:lnTo>
                    <a:pt x="598" y="3228"/>
                  </a:lnTo>
                  <a:lnTo>
                    <a:pt x="598" y="3236"/>
                  </a:lnTo>
                  <a:lnTo>
                    <a:pt x="598" y="3143"/>
                  </a:lnTo>
                  <a:lnTo>
                    <a:pt x="600" y="3147"/>
                  </a:lnTo>
                  <a:lnTo>
                    <a:pt x="600" y="3226"/>
                  </a:lnTo>
                  <a:lnTo>
                    <a:pt x="600" y="3147"/>
                  </a:lnTo>
                  <a:lnTo>
                    <a:pt x="600" y="3209"/>
                  </a:lnTo>
                  <a:lnTo>
                    <a:pt x="601" y="3199"/>
                  </a:lnTo>
                  <a:lnTo>
                    <a:pt x="601" y="3238"/>
                  </a:lnTo>
                  <a:lnTo>
                    <a:pt x="601" y="3181"/>
                  </a:lnTo>
                  <a:lnTo>
                    <a:pt x="601" y="3216"/>
                  </a:lnTo>
                  <a:lnTo>
                    <a:pt x="602" y="3235"/>
                  </a:lnTo>
                  <a:lnTo>
                    <a:pt x="602" y="3255"/>
                  </a:lnTo>
                  <a:lnTo>
                    <a:pt x="602" y="3228"/>
                  </a:lnTo>
                  <a:lnTo>
                    <a:pt x="602" y="3248"/>
                  </a:lnTo>
                  <a:lnTo>
                    <a:pt x="604" y="3258"/>
                  </a:lnTo>
                  <a:lnTo>
                    <a:pt x="604" y="3272"/>
                  </a:lnTo>
                  <a:lnTo>
                    <a:pt x="604" y="3228"/>
                  </a:lnTo>
                  <a:lnTo>
                    <a:pt x="604" y="3229"/>
                  </a:lnTo>
                  <a:lnTo>
                    <a:pt x="605" y="3221"/>
                  </a:lnTo>
                  <a:lnTo>
                    <a:pt x="605" y="3236"/>
                  </a:lnTo>
                  <a:lnTo>
                    <a:pt x="605" y="3174"/>
                  </a:lnTo>
                  <a:lnTo>
                    <a:pt x="607" y="3214"/>
                  </a:lnTo>
                  <a:lnTo>
                    <a:pt x="607" y="3191"/>
                  </a:lnTo>
                  <a:lnTo>
                    <a:pt x="607" y="3192"/>
                  </a:lnTo>
                  <a:lnTo>
                    <a:pt x="608" y="3184"/>
                  </a:lnTo>
                  <a:lnTo>
                    <a:pt x="608" y="3231"/>
                  </a:lnTo>
                  <a:lnTo>
                    <a:pt x="608" y="3184"/>
                  </a:lnTo>
                  <a:lnTo>
                    <a:pt x="608" y="3231"/>
                  </a:lnTo>
                  <a:lnTo>
                    <a:pt x="609" y="3229"/>
                  </a:lnTo>
                  <a:lnTo>
                    <a:pt x="609" y="3255"/>
                  </a:lnTo>
                  <a:lnTo>
                    <a:pt x="609" y="3221"/>
                  </a:lnTo>
                  <a:lnTo>
                    <a:pt x="609" y="3244"/>
                  </a:lnTo>
                  <a:lnTo>
                    <a:pt x="611" y="3238"/>
                  </a:lnTo>
                  <a:lnTo>
                    <a:pt x="611" y="3259"/>
                  </a:lnTo>
                  <a:lnTo>
                    <a:pt x="611" y="3235"/>
                  </a:lnTo>
                  <a:lnTo>
                    <a:pt x="611" y="3246"/>
                  </a:lnTo>
                  <a:lnTo>
                    <a:pt x="612" y="3262"/>
                  </a:lnTo>
                  <a:lnTo>
                    <a:pt x="612" y="3224"/>
                  </a:lnTo>
                  <a:lnTo>
                    <a:pt x="612" y="3228"/>
                  </a:lnTo>
                  <a:lnTo>
                    <a:pt x="614" y="3215"/>
                  </a:lnTo>
                  <a:lnTo>
                    <a:pt x="614" y="3098"/>
                  </a:lnTo>
                  <a:lnTo>
                    <a:pt x="615" y="3152"/>
                  </a:lnTo>
                  <a:lnTo>
                    <a:pt x="615" y="3214"/>
                  </a:lnTo>
                  <a:lnTo>
                    <a:pt x="615" y="3152"/>
                  </a:lnTo>
                  <a:lnTo>
                    <a:pt x="615" y="3207"/>
                  </a:lnTo>
                  <a:lnTo>
                    <a:pt x="617" y="3221"/>
                  </a:lnTo>
                  <a:lnTo>
                    <a:pt x="617" y="3239"/>
                  </a:lnTo>
                  <a:lnTo>
                    <a:pt x="617" y="3204"/>
                  </a:lnTo>
                  <a:lnTo>
                    <a:pt x="617" y="3207"/>
                  </a:lnTo>
                  <a:lnTo>
                    <a:pt x="618" y="3208"/>
                  </a:lnTo>
                  <a:lnTo>
                    <a:pt x="618" y="3249"/>
                  </a:lnTo>
                  <a:lnTo>
                    <a:pt x="618" y="3208"/>
                  </a:lnTo>
                  <a:lnTo>
                    <a:pt x="618" y="3238"/>
                  </a:lnTo>
                  <a:lnTo>
                    <a:pt x="619" y="3228"/>
                  </a:lnTo>
                  <a:lnTo>
                    <a:pt x="619" y="3256"/>
                  </a:lnTo>
                  <a:lnTo>
                    <a:pt x="619" y="3224"/>
                  </a:lnTo>
                  <a:lnTo>
                    <a:pt x="619" y="3256"/>
                  </a:lnTo>
                  <a:lnTo>
                    <a:pt x="621" y="3241"/>
                  </a:lnTo>
                  <a:lnTo>
                    <a:pt x="621" y="3242"/>
                  </a:lnTo>
                  <a:lnTo>
                    <a:pt x="621" y="3191"/>
                  </a:lnTo>
                  <a:lnTo>
                    <a:pt x="622" y="3177"/>
                  </a:lnTo>
                  <a:lnTo>
                    <a:pt x="622" y="3197"/>
                  </a:lnTo>
                  <a:lnTo>
                    <a:pt x="622" y="3170"/>
                  </a:lnTo>
                  <a:lnTo>
                    <a:pt x="624" y="3195"/>
                  </a:lnTo>
                  <a:lnTo>
                    <a:pt x="624" y="3235"/>
                  </a:lnTo>
                  <a:lnTo>
                    <a:pt x="624" y="3195"/>
                  </a:lnTo>
                  <a:lnTo>
                    <a:pt x="624" y="3228"/>
                  </a:lnTo>
                  <a:lnTo>
                    <a:pt x="625" y="3219"/>
                  </a:lnTo>
                  <a:lnTo>
                    <a:pt x="625" y="3266"/>
                  </a:lnTo>
                  <a:lnTo>
                    <a:pt x="625" y="3208"/>
                  </a:lnTo>
                  <a:lnTo>
                    <a:pt x="625" y="3266"/>
                  </a:lnTo>
                  <a:lnTo>
                    <a:pt x="627" y="3271"/>
                  </a:lnTo>
                  <a:lnTo>
                    <a:pt x="627" y="3231"/>
                  </a:lnTo>
                  <a:lnTo>
                    <a:pt x="628" y="3232"/>
                  </a:lnTo>
                  <a:lnTo>
                    <a:pt x="628" y="3245"/>
                  </a:lnTo>
                  <a:lnTo>
                    <a:pt x="628" y="3195"/>
                  </a:lnTo>
                  <a:lnTo>
                    <a:pt x="628" y="3214"/>
                  </a:lnTo>
                  <a:lnTo>
                    <a:pt x="629" y="3182"/>
                  </a:lnTo>
                  <a:lnTo>
                    <a:pt x="629" y="3012"/>
                  </a:lnTo>
                  <a:lnTo>
                    <a:pt x="629" y="3060"/>
                  </a:lnTo>
                  <a:lnTo>
                    <a:pt x="631" y="3040"/>
                  </a:lnTo>
                  <a:lnTo>
                    <a:pt x="631" y="3197"/>
                  </a:lnTo>
                  <a:lnTo>
                    <a:pt x="631" y="3039"/>
                  </a:lnTo>
                  <a:lnTo>
                    <a:pt x="631" y="3197"/>
                  </a:lnTo>
                  <a:lnTo>
                    <a:pt x="632" y="3194"/>
                  </a:lnTo>
                  <a:lnTo>
                    <a:pt x="632" y="3228"/>
                  </a:lnTo>
                  <a:lnTo>
                    <a:pt x="632" y="3189"/>
                  </a:lnTo>
                  <a:lnTo>
                    <a:pt x="632" y="3228"/>
                  </a:lnTo>
                  <a:lnTo>
                    <a:pt x="634" y="3236"/>
                  </a:lnTo>
                  <a:lnTo>
                    <a:pt x="634" y="3265"/>
                  </a:lnTo>
                  <a:lnTo>
                    <a:pt x="634" y="3235"/>
                  </a:lnTo>
                  <a:lnTo>
                    <a:pt x="634" y="3265"/>
                  </a:lnTo>
                  <a:lnTo>
                    <a:pt x="635" y="3236"/>
                  </a:lnTo>
                  <a:lnTo>
                    <a:pt x="635" y="3091"/>
                  </a:lnTo>
                  <a:lnTo>
                    <a:pt x="637" y="3040"/>
                  </a:lnTo>
                  <a:lnTo>
                    <a:pt x="637" y="2060"/>
                  </a:lnTo>
                  <a:lnTo>
                    <a:pt x="638" y="1829"/>
                  </a:lnTo>
                  <a:lnTo>
                    <a:pt x="638" y="2394"/>
                  </a:lnTo>
                  <a:lnTo>
                    <a:pt x="638" y="1829"/>
                  </a:lnTo>
                  <a:lnTo>
                    <a:pt x="638" y="2394"/>
                  </a:lnTo>
                  <a:lnTo>
                    <a:pt x="639" y="2508"/>
                  </a:lnTo>
                  <a:lnTo>
                    <a:pt x="639" y="3074"/>
                  </a:lnTo>
                  <a:lnTo>
                    <a:pt x="639" y="2508"/>
                  </a:lnTo>
                  <a:lnTo>
                    <a:pt x="639" y="3074"/>
                  </a:lnTo>
                  <a:lnTo>
                    <a:pt x="641" y="3103"/>
                  </a:lnTo>
                  <a:lnTo>
                    <a:pt x="641" y="3214"/>
                  </a:lnTo>
                  <a:lnTo>
                    <a:pt x="641" y="3098"/>
                  </a:lnTo>
                  <a:lnTo>
                    <a:pt x="641" y="3208"/>
                  </a:lnTo>
                  <a:lnTo>
                    <a:pt x="642" y="3204"/>
                  </a:lnTo>
                  <a:lnTo>
                    <a:pt x="642" y="3231"/>
                  </a:lnTo>
                  <a:lnTo>
                    <a:pt x="642" y="3202"/>
                  </a:lnTo>
                  <a:lnTo>
                    <a:pt x="644" y="3161"/>
                  </a:lnTo>
                  <a:lnTo>
                    <a:pt x="644" y="3165"/>
                  </a:lnTo>
                  <a:lnTo>
                    <a:pt x="644" y="2793"/>
                  </a:lnTo>
                  <a:lnTo>
                    <a:pt x="645" y="2659"/>
                  </a:lnTo>
                  <a:lnTo>
                    <a:pt x="645" y="1950"/>
                  </a:lnTo>
                  <a:lnTo>
                    <a:pt x="645" y="2140"/>
                  </a:lnTo>
                  <a:lnTo>
                    <a:pt x="646" y="2184"/>
                  </a:lnTo>
                  <a:lnTo>
                    <a:pt x="646" y="2847"/>
                  </a:lnTo>
                  <a:lnTo>
                    <a:pt x="646" y="2184"/>
                  </a:lnTo>
                  <a:lnTo>
                    <a:pt x="646" y="2847"/>
                  </a:lnTo>
                  <a:lnTo>
                    <a:pt x="648" y="2896"/>
                  </a:lnTo>
                  <a:lnTo>
                    <a:pt x="648" y="3171"/>
                  </a:lnTo>
                  <a:lnTo>
                    <a:pt x="648" y="2896"/>
                  </a:lnTo>
                  <a:lnTo>
                    <a:pt x="648" y="3171"/>
                  </a:lnTo>
                  <a:lnTo>
                    <a:pt x="649" y="3195"/>
                  </a:lnTo>
                  <a:lnTo>
                    <a:pt x="649" y="3236"/>
                  </a:lnTo>
                  <a:lnTo>
                    <a:pt x="649" y="3172"/>
                  </a:lnTo>
                  <a:lnTo>
                    <a:pt x="649" y="3232"/>
                  </a:lnTo>
                  <a:lnTo>
                    <a:pt x="651" y="3209"/>
                  </a:lnTo>
                  <a:lnTo>
                    <a:pt x="651" y="3228"/>
                  </a:lnTo>
                  <a:lnTo>
                    <a:pt x="651" y="3170"/>
                  </a:lnTo>
                  <a:lnTo>
                    <a:pt x="652" y="3143"/>
                  </a:lnTo>
                  <a:lnTo>
                    <a:pt x="652" y="2643"/>
                  </a:lnTo>
                  <a:lnTo>
                    <a:pt x="654" y="2504"/>
                  </a:lnTo>
                  <a:lnTo>
                    <a:pt x="654" y="2801"/>
                  </a:lnTo>
                  <a:lnTo>
                    <a:pt x="654" y="2492"/>
                  </a:lnTo>
                  <a:lnTo>
                    <a:pt x="654" y="2801"/>
                  </a:lnTo>
                  <a:lnTo>
                    <a:pt x="655" y="2802"/>
                  </a:lnTo>
                  <a:lnTo>
                    <a:pt x="655" y="3127"/>
                  </a:lnTo>
                  <a:lnTo>
                    <a:pt x="655" y="2802"/>
                  </a:lnTo>
                  <a:lnTo>
                    <a:pt x="655" y="3127"/>
                  </a:lnTo>
                  <a:lnTo>
                    <a:pt x="656" y="3108"/>
                  </a:lnTo>
                  <a:lnTo>
                    <a:pt x="656" y="3201"/>
                  </a:lnTo>
                  <a:lnTo>
                    <a:pt x="656" y="3108"/>
                  </a:lnTo>
                  <a:lnTo>
                    <a:pt x="656" y="3201"/>
                  </a:lnTo>
                  <a:lnTo>
                    <a:pt x="658" y="3191"/>
                  </a:lnTo>
                  <a:lnTo>
                    <a:pt x="658" y="3212"/>
                  </a:lnTo>
                  <a:lnTo>
                    <a:pt x="658" y="3167"/>
                  </a:lnTo>
                  <a:lnTo>
                    <a:pt x="658" y="3194"/>
                  </a:lnTo>
                  <a:lnTo>
                    <a:pt x="659" y="3197"/>
                  </a:lnTo>
                  <a:lnTo>
                    <a:pt x="659" y="3221"/>
                  </a:lnTo>
                  <a:lnTo>
                    <a:pt x="659" y="3069"/>
                  </a:lnTo>
                  <a:lnTo>
                    <a:pt x="659" y="3078"/>
                  </a:lnTo>
                  <a:lnTo>
                    <a:pt x="661" y="3081"/>
                  </a:lnTo>
                  <a:lnTo>
                    <a:pt x="661" y="2876"/>
                  </a:lnTo>
                  <a:lnTo>
                    <a:pt x="661" y="3005"/>
                  </a:lnTo>
                  <a:lnTo>
                    <a:pt x="662" y="3020"/>
                  </a:lnTo>
                  <a:lnTo>
                    <a:pt x="662" y="3096"/>
                  </a:lnTo>
                  <a:lnTo>
                    <a:pt x="662" y="3000"/>
                  </a:lnTo>
                  <a:lnTo>
                    <a:pt x="662" y="3073"/>
                  </a:lnTo>
                  <a:lnTo>
                    <a:pt x="664" y="3100"/>
                  </a:lnTo>
                  <a:lnTo>
                    <a:pt x="664" y="3198"/>
                  </a:lnTo>
                  <a:lnTo>
                    <a:pt x="664" y="3100"/>
                  </a:lnTo>
                  <a:lnTo>
                    <a:pt x="664" y="3192"/>
                  </a:lnTo>
                  <a:lnTo>
                    <a:pt x="665" y="3182"/>
                  </a:lnTo>
                  <a:lnTo>
                    <a:pt x="665" y="3253"/>
                  </a:lnTo>
                  <a:lnTo>
                    <a:pt x="665" y="3182"/>
                  </a:lnTo>
                  <a:lnTo>
                    <a:pt x="665" y="3234"/>
                  </a:lnTo>
                  <a:lnTo>
                    <a:pt x="666" y="3226"/>
                  </a:lnTo>
                  <a:lnTo>
                    <a:pt x="666" y="3245"/>
                  </a:lnTo>
                  <a:lnTo>
                    <a:pt x="666" y="3226"/>
                  </a:lnTo>
                  <a:lnTo>
                    <a:pt x="666" y="3238"/>
                  </a:lnTo>
                  <a:lnTo>
                    <a:pt x="668" y="3212"/>
                  </a:lnTo>
                  <a:lnTo>
                    <a:pt x="668" y="3073"/>
                  </a:lnTo>
                  <a:lnTo>
                    <a:pt x="668" y="3081"/>
                  </a:lnTo>
                  <a:lnTo>
                    <a:pt x="669" y="3010"/>
                  </a:lnTo>
                  <a:lnTo>
                    <a:pt x="669" y="3115"/>
                  </a:lnTo>
                  <a:lnTo>
                    <a:pt x="669" y="2956"/>
                  </a:lnTo>
                  <a:lnTo>
                    <a:pt x="669" y="3115"/>
                  </a:lnTo>
                  <a:lnTo>
                    <a:pt x="671" y="3138"/>
                  </a:lnTo>
                  <a:lnTo>
                    <a:pt x="671" y="3221"/>
                  </a:lnTo>
                  <a:lnTo>
                    <a:pt x="671" y="3138"/>
                  </a:lnTo>
                  <a:lnTo>
                    <a:pt x="671" y="3221"/>
                  </a:lnTo>
                  <a:lnTo>
                    <a:pt x="672" y="3219"/>
                  </a:lnTo>
                  <a:lnTo>
                    <a:pt x="672" y="3259"/>
                  </a:lnTo>
                  <a:lnTo>
                    <a:pt x="672" y="3219"/>
                  </a:lnTo>
                  <a:lnTo>
                    <a:pt x="672" y="3245"/>
                  </a:lnTo>
                  <a:lnTo>
                    <a:pt x="674" y="3224"/>
                  </a:lnTo>
                  <a:lnTo>
                    <a:pt x="674" y="3239"/>
                  </a:lnTo>
                  <a:lnTo>
                    <a:pt x="674" y="3207"/>
                  </a:lnTo>
                  <a:lnTo>
                    <a:pt x="675" y="3212"/>
                  </a:lnTo>
                  <a:lnTo>
                    <a:pt x="675" y="3167"/>
                  </a:lnTo>
                  <a:lnTo>
                    <a:pt x="675" y="3185"/>
                  </a:lnTo>
                  <a:lnTo>
                    <a:pt x="676" y="3184"/>
                  </a:lnTo>
                  <a:lnTo>
                    <a:pt x="676" y="3185"/>
                  </a:lnTo>
                  <a:lnTo>
                    <a:pt x="676" y="3094"/>
                  </a:lnTo>
                  <a:lnTo>
                    <a:pt x="676" y="3127"/>
                  </a:lnTo>
                  <a:lnTo>
                    <a:pt x="678" y="3199"/>
                  </a:lnTo>
                  <a:lnTo>
                    <a:pt x="678" y="3214"/>
                  </a:lnTo>
                  <a:lnTo>
                    <a:pt x="678" y="3175"/>
                  </a:lnTo>
                  <a:lnTo>
                    <a:pt x="678" y="3204"/>
                  </a:lnTo>
                  <a:lnTo>
                    <a:pt x="679" y="3202"/>
                  </a:lnTo>
                  <a:lnTo>
                    <a:pt x="679" y="3231"/>
                  </a:lnTo>
                  <a:lnTo>
                    <a:pt x="679" y="3202"/>
                  </a:lnTo>
                  <a:lnTo>
                    <a:pt x="679" y="3222"/>
                  </a:lnTo>
                  <a:lnTo>
                    <a:pt x="681" y="3222"/>
                  </a:lnTo>
                  <a:lnTo>
                    <a:pt x="681" y="3231"/>
                  </a:lnTo>
                  <a:lnTo>
                    <a:pt x="681" y="3201"/>
                  </a:lnTo>
                  <a:lnTo>
                    <a:pt x="681" y="3228"/>
                  </a:lnTo>
                  <a:lnTo>
                    <a:pt x="682" y="3248"/>
                  </a:lnTo>
                  <a:lnTo>
                    <a:pt x="682" y="3215"/>
                  </a:lnTo>
                  <a:lnTo>
                    <a:pt x="682" y="3221"/>
                  </a:lnTo>
                  <a:lnTo>
                    <a:pt x="684" y="3222"/>
                  </a:lnTo>
                  <a:lnTo>
                    <a:pt x="684" y="3225"/>
                  </a:lnTo>
                  <a:lnTo>
                    <a:pt x="684" y="3168"/>
                  </a:lnTo>
                  <a:lnTo>
                    <a:pt x="685" y="3147"/>
                  </a:lnTo>
                  <a:lnTo>
                    <a:pt x="685" y="3197"/>
                  </a:lnTo>
                  <a:lnTo>
                    <a:pt x="685" y="3088"/>
                  </a:lnTo>
                  <a:lnTo>
                    <a:pt x="685" y="3197"/>
                  </a:lnTo>
                  <a:lnTo>
                    <a:pt x="686" y="3226"/>
                  </a:lnTo>
                  <a:lnTo>
                    <a:pt x="686" y="3184"/>
                  </a:lnTo>
                  <a:lnTo>
                    <a:pt x="686" y="3192"/>
                  </a:lnTo>
                  <a:lnTo>
                    <a:pt x="688" y="3199"/>
                  </a:lnTo>
                  <a:lnTo>
                    <a:pt x="688" y="3231"/>
                  </a:lnTo>
                  <a:lnTo>
                    <a:pt x="688" y="3178"/>
                  </a:lnTo>
                  <a:lnTo>
                    <a:pt x="689" y="3201"/>
                  </a:lnTo>
                  <a:lnTo>
                    <a:pt x="689" y="3224"/>
                  </a:lnTo>
                  <a:lnTo>
                    <a:pt x="689" y="3188"/>
                  </a:lnTo>
                  <a:lnTo>
                    <a:pt x="691" y="3215"/>
                  </a:lnTo>
                  <a:lnTo>
                    <a:pt x="691" y="3225"/>
                  </a:lnTo>
                  <a:lnTo>
                    <a:pt x="691" y="3172"/>
                  </a:lnTo>
                  <a:lnTo>
                    <a:pt x="692" y="3188"/>
                  </a:lnTo>
                  <a:lnTo>
                    <a:pt x="692" y="3151"/>
                  </a:lnTo>
                  <a:lnTo>
                    <a:pt x="692" y="3177"/>
                  </a:lnTo>
                  <a:lnTo>
                    <a:pt x="693" y="3150"/>
                  </a:lnTo>
                  <a:lnTo>
                    <a:pt x="693" y="3234"/>
                  </a:lnTo>
                  <a:lnTo>
                    <a:pt x="693" y="3150"/>
                  </a:lnTo>
                  <a:lnTo>
                    <a:pt x="693" y="3234"/>
                  </a:lnTo>
                  <a:lnTo>
                    <a:pt x="695" y="3239"/>
                  </a:lnTo>
                  <a:lnTo>
                    <a:pt x="695" y="3268"/>
                  </a:lnTo>
                  <a:lnTo>
                    <a:pt x="695" y="3239"/>
                  </a:lnTo>
                  <a:lnTo>
                    <a:pt x="695" y="3268"/>
                  </a:lnTo>
                  <a:lnTo>
                    <a:pt x="696" y="3256"/>
                  </a:lnTo>
                  <a:lnTo>
                    <a:pt x="696" y="3231"/>
                  </a:lnTo>
                  <a:lnTo>
                    <a:pt x="696" y="3238"/>
                  </a:lnTo>
                  <a:lnTo>
                    <a:pt x="698" y="3228"/>
                  </a:lnTo>
                  <a:lnTo>
                    <a:pt x="698" y="3252"/>
                  </a:lnTo>
                  <a:lnTo>
                    <a:pt x="698" y="3194"/>
                  </a:lnTo>
                  <a:lnTo>
                    <a:pt x="698" y="3235"/>
                  </a:lnTo>
                  <a:lnTo>
                    <a:pt x="699" y="3221"/>
                  </a:lnTo>
                  <a:lnTo>
                    <a:pt x="699" y="3222"/>
                  </a:lnTo>
                  <a:lnTo>
                    <a:pt x="699" y="3150"/>
                  </a:lnTo>
                  <a:lnTo>
                    <a:pt x="699" y="3168"/>
                  </a:lnTo>
                  <a:lnTo>
                    <a:pt x="701" y="3104"/>
                  </a:lnTo>
                  <a:lnTo>
                    <a:pt x="701" y="3189"/>
                  </a:lnTo>
                  <a:lnTo>
                    <a:pt x="701" y="3104"/>
                  </a:lnTo>
                  <a:lnTo>
                    <a:pt x="701" y="3189"/>
                  </a:lnTo>
                  <a:lnTo>
                    <a:pt x="702" y="3211"/>
                  </a:lnTo>
                  <a:lnTo>
                    <a:pt x="702" y="3248"/>
                  </a:lnTo>
                  <a:lnTo>
                    <a:pt x="702" y="3211"/>
                  </a:lnTo>
                  <a:lnTo>
                    <a:pt x="702" y="3244"/>
                  </a:lnTo>
                  <a:lnTo>
                    <a:pt x="703" y="3253"/>
                  </a:lnTo>
                  <a:lnTo>
                    <a:pt x="703" y="3256"/>
                  </a:lnTo>
                  <a:lnTo>
                    <a:pt x="703" y="3195"/>
                  </a:lnTo>
                  <a:lnTo>
                    <a:pt x="705" y="3211"/>
                  </a:lnTo>
                  <a:lnTo>
                    <a:pt x="705" y="3238"/>
                  </a:lnTo>
                  <a:lnTo>
                    <a:pt x="705" y="3211"/>
                  </a:lnTo>
                  <a:lnTo>
                    <a:pt x="705" y="3234"/>
                  </a:lnTo>
                  <a:lnTo>
                    <a:pt x="706" y="3244"/>
                  </a:lnTo>
                  <a:lnTo>
                    <a:pt x="706" y="3177"/>
                  </a:lnTo>
                  <a:lnTo>
                    <a:pt x="708" y="3148"/>
                  </a:lnTo>
                  <a:lnTo>
                    <a:pt x="708" y="3187"/>
                  </a:lnTo>
                  <a:lnTo>
                    <a:pt x="708" y="3108"/>
                  </a:lnTo>
                  <a:lnTo>
                    <a:pt x="708" y="3143"/>
                  </a:lnTo>
                  <a:lnTo>
                    <a:pt x="709" y="3152"/>
                  </a:lnTo>
                  <a:lnTo>
                    <a:pt x="709" y="3239"/>
                  </a:lnTo>
                  <a:lnTo>
                    <a:pt x="709" y="3152"/>
                  </a:lnTo>
                  <a:lnTo>
                    <a:pt x="709" y="3239"/>
                  </a:lnTo>
                  <a:lnTo>
                    <a:pt x="711" y="3246"/>
                  </a:lnTo>
                  <a:lnTo>
                    <a:pt x="711" y="3221"/>
                  </a:lnTo>
                  <a:lnTo>
                    <a:pt x="711" y="3238"/>
                  </a:lnTo>
                  <a:lnTo>
                    <a:pt x="712" y="3236"/>
                  </a:lnTo>
                  <a:lnTo>
                    <a:pt x="712" y="3252"/>
                  </a:lnTo>
                  <a:lnTo>
                    <a:pt x="712" y="3219"/>
                  </a:lnTo>
                  <a:lnTo>
                    <a:pt x="713" y="3232"/>
                  </a:lnTo>
                  <a:lnTo>
                    <a:pt x="713" y="3256"/>
                  </a:lnTo>
                  <a:lnTo>
                    <a:pt x="713" y="3170"/>
                  </a:lnTo>
                  <a:lnTo>
                    <a:pt x="715" y="3157"/>
                  </a:lnTo>
                  <a:lnTo>
                    <a:pt x="715" y="3194"/>
                  </a:lnTo>
                  <a:lnTo>
                    <a:pt x="715" y="3101"/>
                  </a:lnTo>
                  <a:lnTo>
                    <a:pt x="715" y="3167"/>
                  </a:lnTo>
                  <a:lnTo>
                    <a:pt x="716" y="3143"/>
                  </a:lnTo>
                  <a:lnTo>
                    <a:pt x="716" y="3221"/>
                  </a:lnTo>
                  <a:lnTo>
                    <a:pt x="716" y="3128"/>
                  </a:lnTo>
                  <a:lnTo>
                    <a:pt x="716" y="3221"/>
                  </a:lnTo>
                  <a:lnTo>
                    <a:pt x="718" y="3219"/>
                  </a:lnTo>
                  <a:lnTo>
                    <a:pt x="718" y="3239"/>
                  </a:lnTo>
                  <a:lnTo>
                    <a:pt x="718" y="3208"/>
                  </a:lnTo>
                  <a:lnTo>
                    <a:pt x="719" y="3205"/>
                  </a:lnTo>
                  <a:lnTo>
                    <a:pt x="719" y="3265"/>
                  </a:lnTo>
                  <a:lnTo>
                    <a:pt x="719" y="3205"/>
                  </a:lnTo>
                  <a:lnTo>
                    <a:pt x="719" y="3238"/>
                  </a:lnTo>
                  <a:lnTo>
                    <a:pt x="721" y="3225"/>
                  </a:lnTo>
                  <a:lnTo>
                    <a:pt x="721" y="3252"/>
                  </a:lnTo>
                  <a:lnTo>
                    <a:pt x="721" y="3216"/>
                  </a:lnTo>
                  <a:lnTo>
                    <a:pt x="721" y="3242"/>
                  </a:lnTo>
                  <a:lnTo>
                    <a:pt x="722" y="3231"/>
                  </a:lnTo>
                  <a:lnTo>
                    <a:pt x="722" y="3194"/>
                  </a:lnTo>
                  <a:lnTo>
                    <a:pt x="723" y="3157"/>
                  </a:lnTo>
                  <a:lnTo>
                    <a:pt x="723" y="3177"/>
                  </a:lnTo>
                  <a:lnTo>
                    <a:pt x="723" y="3145"/>
                  </a:lnTo>
                  <a:lnTo>
                    <a:pt x="723" y="3164"/>
                  </a:lnTo>
                  <a:lnTo>
                    <a:pt x="725" y="3168"/>
                  </a:lnTo>
                  <a:lnTo>
                    <a:pt x="725" y="3259"/>
                  </a:lnTo>
                  <a:lnTo>
                    <a:pt x="725" y="3168"/>
                  </a:lnTo>
                  <a:lnTo>
                    <a:pt x="725" y="3259"/>
                  </a:lnTo>
                  <a:lnTo>
                    <a:pt x="726" y="3245"/>
                  </a:lnTo>
                  <a:lnTo>
                    <a:pt x="726" y="3253"/>
                  </a:lnTo>
                  <a:lnTo>
                    <a:pt x="726" y="3209"/>
                  </a:lnTo>
                  <a:lnTo>
                    <a:pt x="726" y="3249"/>
                  </a:lnTo>
                  <a:lnTo>
                    <a:pt x="728" y="3252"/>
                  </a:lnTo>
                  <a:lnTo>
                    <a:pt x="728" y="3238"/>
                  </a:lnTo>
                  <a:lnTo>
                    <a:pt x="728" y="3246"/>
                  </a:lnTo>
                  <a:lnTo>
                    <a:pt x="729" y="3251"/>
                  </a:lnTo>
                  <a:lnTo>
                    <a:pt x="729" y="3256"/>
                  </a:lnTo>
                  <a:lnTo>
                    <a:pt x="729" y="3218"/>
                  </a:lnTo>
                  <a:lnTo>
                    <a:pt x="731" y="3199"/>
                  </a:lnTo>
                  <a:lnTo>
                    <a:pt x="731" y="3231"/>
                  </a:lnTo>
                  <a:lnTo>
                    <a:pt x="731" y="3117"/>
                  </a:lnTo>
                  <a:lnTo>
                    <a:pt x="731" y="3171"/>
                  </a:lnTo>
                  <a:lnTo>
                    <a:pt x="732" y="3224"/>
                  </a:lnTo>
                  <a:lnTo>
                    <a:pt x="732" y="3171"/>
                  </a:lnTo>
                  <a:lnTo>
                    <a:pt x="732" y="3172"/>
                  </a:lnTo>
                  <a:lnTo>
                    <a:pt x="733" y="3194"/>
                  </a:lnTo>
                  <a:lnTo>
                    <a:pt x="733" y="3261"/>
                  </a:lnTo>
                  <a:lnTo>
                    <a:pt x="733" y="3194"/>
                  </a:lnTo>
                  <a:lnTo>
                    <a:pt x="733" y="3246"/>
                  </a:lnTo>
                  <a:lnTo>
                    <a:pt x="735" y="3236"/>
                  </a:lnTo>
                  <a:lnTo>
                    <a:pt x="735" y="3263"/>
                  </a:lnTo>
                  <a:lnTo>
                    <a:pt x="735" y="3232"/>
                  </a:lnTo>
                  <a:lnTo>
                    <a:pt x="735" y="3256"/>
                  </a:lnTo>
                  <a:lnTo>
                    <a:pt x="736" y="3253"/>
                  </a:lnTo>
                  <a:lnTo>
                    <a:pt x="736" y="3265"/>
                  </a:lnTo>
                  <a:lnTo>
                    <a:pt x="736" y="3231"/>
                  </a:lnTo>
                  <a:lnTo>
                    <a:pt x="738" y="3234"/>
                  </a:lnTo>
                  <a:lnTo>
                    <a:pt x="738" y="3178"/>
                  </a:lnTo>
                  <a:lnTo>
                    <a:pt x="738" y="3189"/>
                  </a:lnTo>
                  <a:lnTo>
                    <a:pt x="739" y="3182"/>
                  </a:lnTo>
                  <a:lnTo>
                    <a:pt x="739" y="3204"/>
                  </a:lnTo>
                  <a:lnTo>
                    <a:pt x="739" y="3145"/>
                  </a:lnTo>
                  <a:lnTo>
                    <a:pt x="739" y="3184"/>
                  </a:lnTo>
                  <a:lnTo>
                    <a:pt x="740" y="3204"/>
                  </a:lnTo>
                  <a:lnTo>
                    <a:pt x="740" y="3262"/>
                  </a:lnTo>
                  <a:lnTo>
                    <a:pt x="740" y="3204"/>
                  </a:lnTo>
                  <a:lnTo>
                    <a:pt x="740" y="3262"/>
                  </a:lnTo>
                  <a:lnTo>
                    <a:pt x="742" y="3239"/>
                  </a:lnTo>
                  <a:lnTo>
                    <a:pt x="742" y="3261"/>
                  </a:lnTo>
                  <a:lnTo>
                    <a:pt x="742" y="3229"/>
                  </a:lnTo>
                  <a:lnTo>
                    <a:pt x="742" y="3251"/>
                  </a:lnTo>
                  <a:lnTo>
                    <a:pt x="743" y="3241"/>
                  </a:lnTo>
                  <a:lnTo>
                    <a:pt x="743" y="3263"/>
                  </a:lnTo>
                  <a:lnTo>
                    <a:pt x="743" y="3241"/>
                  </a:lnTo>
                  <a:lnTo>
                    <a:pt x="743" y="3263"/>
                  </a:lnTo>
                  <a:lnTo>
                    <a:pt x="745" y="3245"/>
                  </a:lnTo>
                  <a:lnTo>
                    <a:pt x="745" y="3258"/>
                  </a:lnTo>
                  <a:lnTo>
                    <a:pt x="745" y="3219"/>
                  </a:lnTo>
                  <a:lnTo>
                    <a:pt x="745" y="3256"/>
                  </a:lnTo>
                  <a:lnTo>
                    <a:pt x="746" y="3241"/>
                  </a:lnTo>
                  <a:lnTo>
                    <a:pt x="746" y="3174"/>
                  </a:lnTo>
                  <a:lnTo>
                    <a:pt x="746" y="3209"/>
                  </a:lnTo>
                  <a:lnTo>
                    <a:pt x="748" y="3207"/>
                  </a:lnTo>
                  <a:lnTo>
                    <a:pt x="748" y="3241"/>
                  </a:lnTo>
                  <a:lnTo>
                    <a:pt x="748" y="3135"/>
                  </a:lnTo>
                  <a:lnTo>
                    <a:pt x="748" y="3241"/>
                  </a:lnTo>
                  <a:lnTo>
                    <a:pt x="749" y="3231"/>
                  </a:lnTo>
                  <a:lnTo>
                    <a:pt x="749" y="3252"/>
                  </a:lnTo>
                  <a:lnTo>
                    <a:pt x="749" y="3218"/>
                  </a:lnTo>
                  <a:lnTo>
                    <a:pt x="749" y="3225"/>
                  </a:lnTo>
                  <a:lnTo>
                    <a:pt x="750" y="3221"/>
                  </a:lnTo>
                  <a:lnTo>
                    <a:pt x="750" y="3229"/>
                  </a:lnTo>
                  <a:lnTo>
                    <a:pt x="750" y="3208"/>
                  </a:lnTo>
                  <a:lnTo>
                    <a:pt x="750" y="3229"/>
                  </a:lnTo>
                  <a:lnTo>
                    <a:pt x="752" y="3256"/>
                  </a:lnTo>
                  <a:lnTo>
                    <a:pt x="752" y="3199"/>
                  </a:lnTo>
                  <a:lnTo>
                    <a:pt x="752" y="3216"/>
                  </a:lnTo>
                  <a:lnTo>
                    <a:pt x="753" y="3228"/>
                  </a:lnTo>
                  <a:lnTo>
                    <a:pt x="753" y="3168"/>
                  </a:lnTo>
                  <a:lnTo>
                    <a:pt x="755" y="3131"/>
                  </a:lnTo>
                  <a:lnTo>
                    <a:pt x="755" y="3216"/>
                  </a:lnTo>
                  <a:lnTo>
                    <a:pt x="755" y="3108"/>
                  </a:lnTo>
                  <a:lnTo>
                    <a:pt x="755" y="3216"/>
                  </a:lnTo>
                  <a:lnTo>
                    <a:pt x="756" y="3205"/>
                  </a:lnTo>
                  <a:lnTo>
                    <a:pt x="756" y="3241"/>
                  </a:lnTo>
                  <a:lnTo>
                    <a:pt x="756" y="3198"/>
                  </a:lnTo>
                  <a:lnTo>
                    <a:pt x="756" y="3234"/>
                  </a:lnTo>
                  <a:lnTo>
                    <a:pt x="758" y="3245"/>
                  </a:lnTo>
                  <a:lnTo>
                    <a:pt x="758" y="3262"/>
                  </a:lnTo>
                  <a:lnTo>
                    <a:pt x="758" y="3234"/>
                  </a:lnTo>
                  <a:lnTo>
                    <a:pt x="758" y="3262"/>
                  </a:lnTo>
                  <a:lnTo>
                    <a:pt x="759" y="3266"/>
                  </a:lnTo>
                  <a:lnTo>
                    <a:pt x="759" y="3218"/>
                  </a:lnTo>
                  <a:lnTo>
                    <a:pt x="760" y="3211"/>
                  </a:lnTo>
                  <a:lnTo>
                    <a:pt x="760" y="3161"/>
                  </a:lnTo>
                  <a:lnTo>
                    <a:pt x="760" y="3191"/>
                  </a:lnTo>
                  <a:lnTo>
                    <a:pt x="762" y="3194"/>
                  </a:lnTo>
                  <a:lnTo>
                    <a:pt x="762" y="3097"/>
                  </a:lnTo>
                  <a:lnTo>
                    <a:pt x="762" y="3098"/>
                  </a:lnTo>
                  <a:lnTo>
                    <a:pt x="763" y="3131"/>
                  </a:lnTo>
                  <a:lnTo>
                    <a:pt x="763" y="3174"/>
                  </a:lnTo>
                  <a:lnTo>
                    <a:pt x="763" y="3131"/>
                  </a:lnTo>
                  <a:lnTo>
                    <a:pt x="763" y="3174"/>
                  </a:lnTo>
                  <a:lnTo>
                    <a:pt x="765" y="3207"/>
                  </a:lnTo>
                  <a:lnTo>
                    <a:pt x="765" y="3255"/>
                  </a:lnTo>
                  <a:lnTo>
                    <a:pt x="765" y="3207"/>
                  </a:lnTo>
                  <a:lnTo>
                    <a:pt x="765" y="3245"/>
                  </a:lnTo>
                  <a:lnTo>
                    <a:pt x="766" y="3246"/>
                  </a:lnTo>
                  <a:lnTo>
                    <a:pt x="766" y="3258"/>
                  </a:lnTo>
                  <a:lnTo>
                    <a:pt x="766" y="3232"/>
                  </a:lnTo>
                  <a:lnTo>
                    <a:pt x="766" y="3258"/>
                  </a:lnTo>
                  <a:lnTo>
                    <a:pt x="768" y="3253"/>
                  </a:lnTo>
                  <a:lnTo>
                    <a:pt x="768" y="3256"/>
                  </a:lnTo>
                  <a:lnTo>
                    <a:pt x="768" y="3225"/>
                  </a:lnTo>
                  <a:lnTo>
                    <a:pt x="768" y="3239"/>
                  </a:lnTo>
                  <a:lnTo>
                    <a:pt x="769" y="3188"/>
                  </a:lnTo>
                  <a:lnTo>
                    <a:pt x="769" y="3209"/>
                  </a:lnTo>
                  <a:lnTo>
                    <a:pt x="769" y="3141"/>
                  </a:lnTo>
                  <a:lnTo>
                    <a:pt x="769" y="3158"/>
                  </a:lnTo>
                  <a:lnTo>
                    <a:pt x="770" y="3158"/>
                  </a:lnTo>
                  <a:lnTo>
                    <a:pt x="770" y="3090"/>
                  </a:lnTo>
                  <a:lnTo>
                    <a:pt x="770" y="3140"/>
                  </a:lnTo>
                  <a:lnTo>
                    <a:pt x="772" y="3113"/>
                  </a:lnTo>
                  <a:lnTo>
                    <a:pt x="772" y="3219"/>
                  </a:lnTo>
                  <a:lnTo>
                    <a:pt x="772" y="3113"/>
                  </a:lnTo>
                  <a:lnTo>
                    <a:pt x="772" y="3219"/>
                  </a:lnTo>
                  <a:lnTo>
                    <a:pt x="773" y="3224"/>
                  </a:lnTo>
                  <a:lnTo>
                    <a:pt x="773" y="3244"/>
                  </a:lnTo>
                  <a:lnTo>
                    <a:pt x="773" y="3202"/>
                  </a:lnTo>
                  <a:lnTo>
                    <a:pt x="775" y="3212"/>
                  </a:lnTo>
                  <a:lnTo>
                    <a:pt x="775" y="3261"/>
                  </a:lnTo>
                  <a:lnTo>
                    <a:pt x="775" y="3209"/>
                  </a:lnTo>
                  <a:lnTo>
                    <a:pt x="775" y="3246"/>
                  </a:lnTo>
                  <a:lnTo>
                    <a:pt x="776" y="3251"/>
                  </a:lnTo>
                  <a:lnTo>
                    <a:pt x="776" y="3255"/>
                  </a:lnTo>
                  <a:lnTo>
                    <a:pt x="776" y="3189"/>
                  </a:lnTo>
                  <a:lnTo>
                    <a:pt x="778" y="3180"/>
                  </a:lnTo>
                  <a:lnTo>
                    <a:pt x="778" y="3078"/>
                  </a:lnTo>
                  <a:lnTo>
                    <a:pt x="778" y="3097"/>
                  </a:lnTo>
                  <a:lnTo>
                    <a:pt x="779" y="3158"/>
                  </a:lnTo>
                  <a:lnTo>
                    <a:pt x="779" y="3246"/>
                  </a:lnTo>
                  <a:lnTo>
                    <a:pt x="779" y="3155"/>
                  </a:lnTo>
                  <a:lnTo>
                    <a:pt x="779" y="3244"/>
                  </a:lnTo>
                  <a:lnTo>
                    <a:pt x="780" y="3226"/>
                  </a:lnTo>
                  <a:lnTo>
                    <a:pt x="780" y="3242"/>
                  </a:lnTo>
                  <a:lnTo>
                    <a:pt x="780" y="3211"/>
                  </a:lnTo>
                  <a:lnTo>
                    <a:pt x="780" y="3222"/>
                  </a:lnTo>
                  <a:lnTo>
                    <a:pt x="782" y="3216"/>
                  </a:lnTo>
                  <a:lnTo>
                    <a:pt x="782" y="3259"/>
                  </a:lnTo>
                  <a:lnTo>
                    <a:pt x="782" y="3216"/>
                  </a:lnTo>
                  <a:lnTo>
                    <a:pt x="782" y="3224"/>
                  </a:lnTo>
                  <a:lnTo>
                    <a:pt x="783" y="3229"/>
                  </a:lnTo>
                  <a:lnTo>
                    <a:pt x="783" y="3239"/>
                  </a:lnTo>
                  <a:lnTo>
                    <a:pt x="783" y="3207"/>
                  </a:lnTo>
                  <a:lnTo>
                    <a:pt x="783" y="3238"/>
                  </a:lnTo>
                  <a:lnTo>
                    <a:pt x="785" y="3201"/>
                  </a:lnTo>
                  <a:lnTo>
                    <a:pt x="785" y="3207"/>
                  </a:lnTo>
                  <a:lnTo>
                    <a:pt x="785" y="2999"/>
                  </a:lnTo>
                  <a:lnTo>
                    <a:pt x="786" y="2976"/>
                  </a:lnTo>
                  <a:lnTo>
                    <a:pt x="786" y="2701"/>
                  </a:lnTo>
                  <a:lnTo>
                    <a:pt x="787" y="2770"/>
                  </a:lnTo>
                  <a:lnTo>
                    <a:pt x="787" y="3088"/>
                  </a:lnTo>
                  <a:lnTo>
                    <a:pt x="787" y="2770"/>
                  </a:lnTo>
                  <a:lnTo>
                    <a:pt x="787" y="3088"/>
                  </a:lnTo>
                  <a:lnTo>
                    <a:pt x="789" y="3093"/>
                  </a:lnTo>
                  <a:lnTo>
                    <a:pt x="789" y="3211"/>
                  </a:lnTo>
                  <a:lnTo>
                    <a:pt x="789" y="3093"/>
                  </a:lnTo>
                  <a:lnTo>
                    <a:pt x="789" y="3199"/>
                  </a:lnTo>
                  <a:lnTo>
                    <a:pt x="790" y="3229"/>
                  </a:lnTo>
                  <a:lnTo>
                    <a:pt x="790" y="3182"/>
                  </a:lnTo>
                  <a:lnTo>
                    <a:pt x="790" y="3216"/>
                  </a:lnTo>
                  <a:lnTo>
                    <a:pt x="792" y="3201"/>
                  </a:lnTo>
                  <a:lnTo>
                    <a:pt x="792" y="3216"/>
                  </a:lnTo>
                  <a:lnTo>
                    <a:pt x="792" y="3114"/>
                  </a:lnTo>
                  <a:lnTo>
                    <a:pt x="793" y="2995"/>
                  </a:lnTo>
                  <a:lnTo>
                    <a:pt x="793" y="3034"/>
                  </a:lnTo>
                  <a:lnTo>
                    <a:pt x="793" y="2912"/>
                  </a:lnTo>
                  <a:lnTo>
                    <a:pt x="795" y="2859"/>
                  </a:lnTo>
                  <a:lnTo>
                    <a:pt x="795" y="2977"/>
                  </a:lnTo>
                  <a:lnTo>
                    <a:pt x="795" y="2733"/>
                  </a:lnTo>
                  <a:lnTo>
                    <a:pt x="795" y="2977"/>
                  </a:lnTo>
                  <a:lnTo>
                    <a:pt x="796" y="3050"/>
                  </a:lnTo>
                  <a:lnTo>
                    <a:pt x="796" y="3144"/>
                  </a:lnTo>
                  <a:lnTo>
                    <a:pt x="796" y="2975"/>
                  </a:lnTo>
                  <a:lnTo>
                    <a:pt x="796" y="3144"/>
                  </a:lnTo>
                  <a:lnTo>
                    <a:pt x="797" y="3185"/>
                  </a:lnTo>
                  <a:lnTo>
                    <a:pt x="797" y="3221"/>
                  </a:lnTo>
                  <a:lnTo>
                    <a:pt x="797" y="3185"/>
                  </a:lnTo>
                  <a:lnTo>
                    <a:pt x="797" y="3189"/>
                  </a:lnTo>
                  <a:lnTo>
                    <a:pt x="799" y="3205"/>
                  </a:lnTo>
                  <a:lnTo>
                    <a:pt x="799" y="3218"/>
                  </a:lnTo>
                  <a:lnTo>
                    <a:pt x="799" y="3152"/>
                  </a:lnTo>
                  <a:lnTo>
                    <a:pt x="800" y="3185"/>
                  </a:lnTo>
                  <a:lnTo>
                    <a:pt x="800" y="3197"/>
                  </a:lnTo>
                  <a:lnTo>
                    <a:pt x="800" y="3057"/>
                  </a:lnTo>
                  <a:lnTo>
                    <a:pt x="802" y="3063"/>
                  </a:lnTo>
                  <a:lnTo>
                    <a:pt x="802" y="2852"/>
                  </a:lnTo>
                  <a:lnTo>
                    <a:pt x="802" y="2855"/>
                  </a:lnTo>
                  <a:lnTo>
                    <a:pt x="803" y="2855"/>
                  </a:lnTo>
                  <a:lnTo>
                    <a:pt x="803" y="3130"/>
                  </a:lnTo>
                  <a:lnTo>
                    <a:pt x="803" y="2855"/>
                  </a:lnTo>
                  <a:lnTo>
                    <a:pt x="803" y="3130"/>
                  </a:lnTo>
                  <a:lnTo>
                    <a:pt x="805" y="3162"/>
                  </a:lnTo>
                  <a:lnTo>
                    <a:pt x="805" y="3228"/>
                  </a:lnTo>
                  <a:lnTo>
                    <a:pt x="805" y="3158"/>
                  </a:lnTo>
                  <a:lnTo>
                    <a:pt x="805" y="3228"/>
                  </a:lnTo>
                  <a:lnTo>
                    <a:pt x="806" y="3236"/>
                  </a:lnTo>
                  <a:lnTo>
                    <a:pt x="806" y="3244"/>
                  </a:lnTo>
                  <a:lnTo>
                    <a:pt x="806" y="3175"/>
                  </a:lnTo>
                  <a:lnTo>
                    <a:pt x="807" y="3157"/>
                  </a:lnTo>
                  <a:lnTo>
                    <a:pt x="807" y="3201"/>
                  </a:lnTo>
                  <a:lnTo>
                    <a:pt x="807" y="3090"/>
                  </a:lnTo>
                  <a:lnTo>
                    <a:pt x="809" y="3130"/>
                  </a:lnTo>
                  <a:lnTo>
                    <a:pt x="809" y="2872"/>
                  </a:lnTo>
                  <a:lnTo>
                    <a:pt x="809" y="2911"/>
                  </a:lnTo>
                  <a:lnTo>
                    <a:pt x="810" y="2996"/>
                  </a:lnTo>
                  <a:lnTo>
                    <a:pt x="810" y="3093"/>
                  </a:lnTo>
                  <a:lnTo>
                    <a:pt x="810" y="2925"/>
                  </a:lnTo>
                  <a:lnTo>
                    <a:pt x="810" y="3093"/>
                  </a:lnTo>
                  <a:lnTo>
                    <a:pt x="812" y="3098"/>
                  </a:lnTo>
                  <a:lnTo>
                    <a:pt x="812" y="3195"/>
                  </a:lnTo>
                  <a:lnTo>
                    <a:pt x="812" y="3098"/>
                  </a:lnTo>
                  <a:lnTo>
                    <a:pt x="812" y="3195"/>
                  </a:lnTo>
                  <a:lnTo>
                    <a:pt x="813" y="3191"/>
                  </a:lnTo>
                  <a:lnTo>
                    <a:pt x="813" y="3235"/>
                  </a:lnTo>
                  <a:lnTo>
                    <a:pt x="813" y="3185"/>
                  </a:lnTo>
                  <a:lnTo>
                    <a:pt x="813" y="3222"/>
                  </a:lnTo>
                  <a:lnTo>
                    <a:pt x="815" y="3224"/>
                  </a:lnTo>
                  <a:lnTo>
                    <a:pt x="815" y="3207"/>
                  </a:lnTo>
                  <a:lnTo>
                    <a:pt x="815" y="3216"/>
                  </a:lnTo>
                  <a:lnTo>
                    <a:pt x="816" y="3198"/>
                  </a:lnTo>
                  <a:lnTo>
                    <a:pt x="816" y="3044"/>
                  </a:lnTo>
                  <a:lnTo>
                    <a:pt x="816" y="3094"/>
                  </a:lnTo>
                  <a:lnTo>
                    <a:pt x="817" y="3077"/>
                  </a:lnTo>
                  <a:lnTo>
                    <a:pt x="817" y="3155"/>
                  </a:lnTo>
                  <a:lnTo>
                    <a:pt x="817" y="3077"/>
                  </a:lnTo>
                  <a:lnTo>
                    <a:pt x="817" y="3155"/>
                  </a:lnTo>
                  <a:lnTo>
                    <a:pt x="819" y="3130"/>
                  </a:lnTo>
                  <a:lnTo>
                    <a:pt x="819" y="3188"/>
                  </a:lnTo>
                  <a:lnTo>
                    <a:pt x="819" y="3130"/>
                  </a:lnTo>
                  <a:lnTo>
                    <a:pt x="819" y="3188"/>
                  </a:lnTo>
                  <a:lnTo>
                    <a:pt x="820" y="3222"/>
                  </a:lnTo>
                  <a:lnTo>
                    <a:pt x="820" y="3249"/>
                  </a:lnTo>
                  <a:lnTo>
                    <a:pt x="820" y="3222"/>
                  </a:lnTo>
                  <a:lnTo>
                    <a:pt x="820" y="3232"/>
                  </a:lnTo>
                  <a:lnTo>
                    <a:pt x="822" y="3231"/>
                  </a:lnTo>
                  <a:lnTo>
                    <a:pt x="822" y="3238"/>
                  </a:lnTo>
                  <a:lnTo>
                    <a:pt x="822" y="3189"/>
                  </a:lnTo>
                  <a:lnTo>
                    <a:pt x="823" y="3154"/>
                  </a:lnTo>
                  <a:lnTo>
                    <a:pt x="823" y="3178"/>
                  </a:lnTo>
                  <a:lnTo>
                    <a:pt x="823" y="3124"/>
                  </a:lnTo>
                  <a:lnTo>
                    <a:pt x="823" y="3152"/>
                  </a:lnTo>
                  <a:lnTo>
                    <a:pt x="824" y="3134"/>
                  </a:lnTo>
                  <a:lnTo>
                    <a:pt x="824" y="3150"/>
                  </a:lnTo>
                  <a:lnTo>
                    <a:pt x="824" y="3107"/>
                  </a:lnTo>
                  <a:lnTo>
                    <a:pt x="824" y="3117"/>
                  </a:lnTo>
                  <a:lnTo>
                    <a:pt x="826" y="3113"/>
                  </a:lnTo>
                  <a:lnTo>
                    <a:pt x="826" y="3164"/>
                  </a:lnTo>
                  <a:lnTo>
                    <a:pt x="826" y="3113"/>
                  </a:lnTo>
                  <a:lnTo>
                    <a:pt x="826" y="3151"/>
                  </a:lnTo>
                  <a:lnTo>
                    <a:pt x="827" y="3195"/>
                  </a:lnTo>
                  <a:lnTo>
                    <a:pt x="827" y="3258"/>
                  </a:lnTo>
                  <a:lnTo>
                    <a:pt x="827" y="3195"/>
                  </a:lnTo>
                  <a:lnTo>
                    <a:pt x="827" y="3242"/>
                  </a:lnTo>
                  <a:lnTo>
                    <a:pt x="829" y="3246"/>
                  </a:lnTo>
                  <a:lnTo>
                    <a:pt x="829" y="3259"/>
                  </a:lnTo>
                  <a:lnTo>
                    <a:pt x="829" y="3221"/>
                  </a:lnTo>
                  <a:lnTo>
                    <a:pt x="830" y="3204"/>
                  </a:lnTo>
                  <a:lnTo>
                    <a:pt x="830" y="3238"/>
                  </a:lnTo>
                  <a:lnTo>
                    <a:pt x="830" y="3187"/>
                  </a:lnTo>
                  <a:lnTo>
                    <a:pt x="830" y="3204"/>
                  </a:lnTo>
                  <a:lnTo>
                    <a:pt x="832" y="3218"/>
                  </a:lnTo>
                  <a:lnTo>
                    <a:pt x="832" y="3162"/>
                  </a:lnTo>
                  <a:lnTo>
                    <a:pt x="832" y="3164"/>
                  </a:lnTo>
                  <a:lnTo>
                    <a:pt x="833" y="3178"/>
                  </a:lnTo>
                  <a:lnTo>
                    <a:pt x="833" y="3108"/>
                  </a:lnTo>
                  <a:lnTo>
                    <a:pt x="833" y="3145"/>
                  </a:lnTo>
                  <a:lnTo>
                    <a:pt x="834" y="3181"/>
                  </a:lnTo>
                  <a:lnTo>
                    <a:pt x="834" y="3229"/>
                  </a:lnTo>
                  <a:lnTo>
                    <a:pt x="834" y="3181"/>
                  </a:lnTo>
                  <a:lnTo>
                    <a:pt x="834" y="3199"/>
                  </a:lnTo>
                  <a:lnTo>
                    <a:pt x="836" y="3224"/>
                  </a:lnTo>
                  <a:lnTo>
                    <a:pt x="836" y="3238"/>
                  </a:lnTo>
                  <a:lnTo>
                    <a:pt x="836" y="3212"/>
                  </a:lnTo>
                  <a:lnTo>
                    <a:pt x="836" y="3232"/>
                  </a:lnTo>
                  <a:lnTo>
                    <a:pt x="837" y="3228"/>
                  </a:lnTo>
                  <a:lnTo>
                    <a:pt x="837" y="3268"/>
                  </a:lnTo>
                  <a:lnTo>
                    <a:pt x="837" y="3214"/>
                  </a:lnTo>
                  <a:lnTo>
                    <a:pt x="837" y="3221"/>
                  </a:lnTo>
                  <a:lnTo>
                    <a:pt x="839" y="3225"/>
                  </a:lnTo>
                  <a:lnTo>
                    <a:pt x="839" y="3235"/>
                  </a:lnTo>
                  <a:lnTo>
                    <a:pt x="839" y="3177"/>
                  </a:lnTo>
                  <a:lnTo>
                    <a:pt x="839" y="3215"/>
                  </a:lnTo>
                  <a:lnTo>
                    <a:pt x="840" y="3175"/>
                  </a:lnTo>
                  <a:lnTo>
                    <a:pt x="840" y="3198"/>
                  </a:lnTo>
                  <a:lnTo>
                    <a:pt x="840" y="3120"/>
                  </a:lnTo>
                  <a:lnTo>
                    <a:pt x="842" y="3154"/>
                  </a:lnTo>
                  <a:lnTo>
                    <a:pt x="842" y="3242"/>
                  </a:lnTo>
                  <a:lnTo>
                    <a:pt x="842" y="3154"/>
                  </a:lnTo>
                  <a:lnTo>
                    <a:pt x="842" y="3242"/>
                  </a:lnTo>
                  <a:lnTo>
                    <a:pt x="843" y="3201"/>
                  </a:lnTo>
                  <a:lnTo>
                    <a:pt x="843" y="3231"/>
                  </a:lnTo>
                  <a:lnTo>
                    <a:pt x="843" y="3181"/>
                  </a:lnTo>
                  <a:lnTo>
                    <a:pt x="843" y="3231"/>
                  </a:lnTo>
                  <a:lnTo>
                    <a:pt x="844" y="3249"/>
                  </a:lnTo>
                  <a:lnTo>
                    <a:pt x="844" y="3262"/>
                  </a:lnTo>
                  <a:lnTo>
                    <a:pt x="844" y="3207"/>
                  </a:lnTo>
                  <a:lnTo>
                    <a:pt x="846" y="3234"/>
                  </a:lnTo>
                  <a:lnTo>
                    <a:pt x="846" y="3258"/>
                  </a:lnTo>
                  <a:lnTo>
                    <a:pt x="846" y="3216"/>
                  </a:lnTo>
                  <a:lnTo>
                    <a:pt x="847" y="3185"/>
                  </a:lnTo>
                  <a:lnTo>
                    <a:pt x="847" y="3208"/>
                  </a:lnTo>
                  <a:lnTo>
                    <a:pt x="847" y="3128"/>
                  </a:lnTo>
                  <a:lnTo>
                    <a:pt x="849" y="3152"/>
                  </a:lnTo>
                  <a:lnTo>
                    <a:pt x="849" y="3197"/>
                  </a:lnTo>
                  <a:lnTo>
                    <a:pt x="849" y="3059"/>
                  </a:lnTo>
                  <a:lnTo>
                    <a:pt x="849" y="3197"/>
                  </a:lnTo>
                  <a:lnTo>
                    <a:pt x="850" y="3170"/>
                  </a:lnTo>
                  <a:lnTo>
                    <a:pt x="850" y="3222"/>
                  </a:lnTo>
                  <a:lnTo>
                    <a:pt x="850" y="3170"/>
                  </a:lnTo>
                  <a:lnTo>
                    <a:pt x="850" y="3211"/>
                  </a:lnTo>
                  <a:lnTo>
                    <a:pt x="852" y="3222"/>
                  </a:lnTo>
                  <a:lnTo>
                    <a:pt x="852" y="3236"/>
                  </a:lnTo>
                  <a:lnTo>
                    <a:pt x="852" y="3212"/>
                  </a:lnTo>
                  <a:lnTo>
                    <a:pt x="853" y="3211"/>
                  </a:lnTo>
                  <a:lnTo>
                    <a:pt x="853" y="3242"/>
                  </a:lnTo>
                  <a:lnTo>
                    <a:pt x="853" y="3198"/>
                  </a:lnTo>
                  <a:lnTo>
                    <a:pt x="854" y="3171"/>
                  </a:lnTo>
                  <a:lnTo>
                    <a:pt x="854" y="3209"/>
                  </a:lnTo>
                  <a:lnTo>
                    <a:pt x="854" y="3154"/>
                  </a:lnTo>
                  <a:lnTo>
                    <a:pt x="854" y="3204"/>
                  </a:lnTo>
                  <a:lnTo>
                    <a:pt x="856" y="3198"/>
                  </a:lnTo>
                  <a:lnTo>
                    <a:pt x="856" y="3199"/>
                  </a:lnTo>
                  <a:lnTo>
                    <a:pt x="856" y="3114"/>
                  </a:lnTo>
                  <a:lnTo>
                    <a:pt x="856" y="3171"/>
                  </a:lnTo>
                  <a:lnTo>
                    <a:pt x="857" y="3188"/>
                  </a:lnTo>
                  <a:lnTo>
                    <a:pt x="857" y="3229"/>
                  </a:lnTo>
                  <a:lnTo>
                    <a:pt x="857" y="3172"/>
                  </a:lnTo>
                  <a:lnTo>
                    <a:pt x="857" y="3208"/>
                  </a:lnTo>
                  <a:lnTo>
                    <a:pt x="859" y="3191"/>
                  </a:lnTo>
                  <a:lnTo>
                    <a:pt x="859" y="3224"/>
                  </a:lnTo>
                  <a:lnTo>
                    <a:pt x="859" y="3191"/>
                  </a:lnTo>
                  <a:lnTo>
                    <a:pt x="859" y="3214"/>
                  </a:lnTo>
                  <a:lnTo>
                    <a:pt x="860" y="3225"/>
                  </a:lnTo>
                  <a:lnTo>
                    <a:pt x="860" y="3256"/>
                  </a:lnTo>
                  <a:lnTo>
                    <a:pt x="860" y="3225"/>
                  </a:lnTo>
                  <a:lnTo>
                    <a:pt x="860" y="3238"/>
                  </a:lnTo>
                  <a:lnTo>
                    <a:pt x="862" y="3232"/>
                  </a:lnTo>
                  <a:lnTo>
                    <a:pt x="862" y="3135"/>
                  </a:lnTo>
                  <a:lnTo>
                    <a:pt x="862" y="3161"/>
                  </a:lnTo>
                  <a:lnTo>
                    <a:pt x="863" y="3107"/>
                  </a:lnTo>
                  <a:lnTo>
                    <a:pt x="863" y="3184"/>
                  </a:lnTo>
                  <a:lnTo>
                    <a:pt x="863" y="3096"/>
                  </a:lnTo>
                  <a:lnTo>
                    <a:pt x="863" y="3157"/>
                  </a:lnTo>
                  <a:lnTo>
                    <a:pt x="864" y="3154"/>
                  </a:lnTo>
                  <a:lnTo>
                    <a:pt x="864" y="3222"/>
                  </a:lnTo>
                  <a:lnTo>
                    <a:pt x="864" y="3125"/>
                  </a:lnTo>
                  <a:lnTo>
                    <a:pt x="864" y="3222"/>
                  </a:lnTo>
                  <a:lnTo>
                    <a:pt x="866" y="3236"/>
                  </a:lnTo>
                  <a:lnTo>
                    <a:pt x="866" y="3242"/>
                  </a:lnTo>
                  <a:lnTo>
                    <a:pt x="866" y="3228"/>
                  </a:lnTo>
                  <a:lnTo>
                    <a:pt x="867" y="3253"/>
                  </a:lnTo>
                  <a:lnTo>
                    <a:pt x="867" y="3268"/>
                  </a:lnTo>
                  <a:lnTo>
                    <a:pt x="867" y="3241"/>
                  </a:lnTo>
                  <a:lnTo>
                    <a:pt x="867" y="3251"/>
                  </a:lnTo>
                  <a:lnTo>
                    <a:pt x="869" y="3239"/>
                  </a:lnTo>
                  <a:lnTo>
                    <a:pt x="869" y="3242"/>
                  </a:lnTo>
                  <a:lnTo>
                    <a:pt x="869" y="3212"/>
                  </a:lnTo>
                  <a:lnTo>
                    <a:pt x="869" y="3226"/>
                  </a:lnTo>
                  <a:lnTo>
                    <a:pt x="870" y="3218"/>
                  </a:lnTo>
                  <a:lnTo>
                    <a:pt x="870" y="3225"/>
                  </a:lnTo>
                  <a:lnTo>
                    <a:pt x="870" y="3165"/>
                  </a:lnTo>
                  <a:lnTo>
                    <a:pt x="870" y="3172"/>
                  </a:lnTo>
                  <a:lnTo>
                    <a:pt x="871" y="3182"/>
                  </a:lnTo>
                  <a:lnTo>
                    <a:pt x="871" y="3208"/>
                  </a:lnTo>
                  <a:lnTo>
                    <a:pt x="871" y="3107"/>
                  </a:lnTo>
                  <a:lnTo>
                    <a:pt x="871" y="3208"/>
                  </a:lnTo>
                  <a:lnTo>
                    <a:pt x="873" y="3208"/>
                  </a:lnTo>
                  <a:lnTo>
                    <a:pt x="873" y="3251"/>
                  </a:lnTo>
                  <a:lnTo>
                    <a:pt x="873" y="3198"/>
                  </a:lnTo>
                  <a:lnTo>
                    <a:pt x="873" y="3251"/>
                  </a:lnTo>
                  <a:lnTo>
                    <a:pt x="874" y="3239"/>
                  </a:lnTo>
                  <a:lnTo>
                    <a:pt x="874" y="3268"/>
                  </a:lnTo>
                  <a:lnTo>
                    <a:pt x="874" y="3239"/>
                  </a:lnTo>
                  <a:lnTo>
                    <a:pt x="874" y="3248"/>
                  </a:lnTo>
                  <a:lnTo>
                    <a:pt x="876" y="3234"/>
                  </a:lnTo>
                  <a:lnTo>
                    <a:pt x="876" y="3242"/>
                  </a:lnTo>
                  <a:lnTo>
                    <a:pt x="876" y="3202"/>
                  </a:lnTo>
                  <a:lnTo>
                    <a:pt x="877" y="3215"/>
                  </a:lnTo>
                  <a:lnTo>
                    <a:pt x="877" y="3238"/>
                  </a:lnTo>
                  <a:lnTo>
                    <a:pt x="877" y="3137"/>
                  </a:lnTo>
                  <a:lnTo>
                    <a:pt x="879" y="3106"/>
                  </a:lnTo>
                  <a:lnTo>
                    <a:pt x="879" y="3181"/>
                  </a:lnTo>
                  <a:lnTo>
                    <a:pt x="879" y="3106"/>
                  </a:lnTo>
                  <a:lnTo>
                    <a:pt x="879" y="3178"/>
                  </a:lnTo>
                  <a:lnTo>
                    <a:pt x="880" y="3197"/>
                  </a:lnTo>
                  <a:lnTo>
                    <a:pt x="880" y="3252"/>
                  </a:lnTo>
                  <a:lnTo>
                    <a:pt x="880" y="3147"/>
                  </a:lnTo>
                  <a:lnTo>
                    <a:pt x="880" y="3252"/>
                  </a:lnTo>
                  <a:lnTo>
                    <a:pt x="881" y="3244"/>
                  </a:lnTo>
                  <a:lnTo>
                    <a:pt x="881" y="3251"/>
                  </a:lnTo>
                  <a:lnTo>
                    <a:pt x="881" y="3242"/>
                  </a:lnTo>
                  <a:lnTo>
                    <a:pt x="881" y="3249"/>
                  </a:lnTo>
                  <a:lnTo>
                    <a:pt x="883" y="3255"/>
                  </a:lnTo>
                  <a:lnTo>
                    <a:pt x="883" y="3266"/>
                  </a:lnTo>
                  <a:lnTo>
                    <a:pt x="883" y="3216"/>
                  </a:lnTo>
                  <a:lnTo>
                    <a:pt x="883" y="3228"/>
                  </a:lnTo>
                  <a:lnTo>
                    <a:pt x="884" y="3251"/>
                  </a:lnTo>
                  <a:lnTo>
                    <a:pt x="884" y="3255"/>
                  </a:lnTo>
                  <a:lnTo>
                    <a:pt x="884" y="3214"/>
                  </a:lnTo>
                  <a:lnTo>
                    <a:pt x="884" y="3231"/>
                  </a:lnTo>
                  <a:lnTo>
                    <a:pt x="886" y="3238"/>
                  </a:lnTo>
                  <a:lnTo>
                    <a:pt x="886" y="3088"/>
                  </a:lnTo>
                  <a:lnTo>
                    <a:pt x="887" y="3067"/>
                  </a:lnTo>
                  <a:lnTo>
                    <a:pt x="887" y="3198"/>
                  </a:lnTo>
                  <a:lnTo>
                    <a:pt x="887" y="3059"/>
                  </a:lnTo>
                  <a:lnTo>
                    <a:pt x="887" y="3198"/>
                  </a:lnTo>
                  <a:lnTo>
                    <a:pt x="889" y="3198"/>
                  </a:lnTo>
                  <a:lnTo>
                    <a:pt x="889" y="3241"/>
                  </a:lnTo>
                  <a:lnTo>
                    <a:pt x="889" y="3198"/>
                  </a:lnTo>
                  <a:lnTo>
                    <a:pt x="889" y="3241"/>
                  </a:lnTo>
                  <a:lnTo>
                    <a:pt x="890" y="3245"/>
                  </a:lnTo>
                  <a:lnTo>
                    <a:pt x="890" y="3258"/>
                  </a:lnTo>
                  <a:lnTo>
                    <a:pt x="890" y="3192"/>
                  </a:lnTo>
                  <a:lnTo>
                    <a:pt x="890" y="3248"/>
                  </a:lnTo>
                  <a:lnTo>
                    <a:pt x="891" y="3219"/>
                  </a:lnTo>
                  <a:lnTo>
                    <a:pt x="891" y="3253"/>
                  </a:lnTo>
                  <a:lnTo>
                    <a:pt x="891" y="3212"/>
                  </a:lnTo>
                  <a:lnTo>
                    <a:pt x="891" y="3249"/>
                  </a:lnTo>
                  <a:lnTo>
                    <a:pt x="893" y="3238"/>
                  </a:lnTo>
                  <a:lnTo>
                    <a:pt x="893" y="3194"/>
                  </a:lnTo>
                  <a:lnTo>
                    <a:pt x="893" y="3218"/>
                  </a:lnTo>
                  <a:lnTo>
                    <a:pt x="894" y="3199"/>
                  </a:lnTo>
                  <a:lnTo>
                    <a:pt x="894" y="3123"/>
                  </a:lnTo>
                  <a:lnTo>
                    <a:pt x="896" y="3128"/>
                  </a:lnTo>
                  <a:lnTo>
                    <a:pt x="896" y="3211"/>
                  </a:lnTo>
                  <a:lnTo>
                    <a:pt x="896" y="3128"/>
                  </a:lnTo>
                  <a:lnTo>
                    <a:pt x="896" y="3211"/>
                  </a:lnTo>
                  <a:lnTo>
                    <a:pt x="897" y="3215"/>
                  </a:lnTo>
                  <a:lnTo>
                    <a:pt x="897" y="3229"/>
                  </a:lnTo>
                  <a:lnTo>
                    <a:pt x="897" y="3177"/>
                  </a:lnTo>
                  <a:lnTo>
                    <a:pt x="897" y="3187"/>
                  </a:lnTo>
                  <a:lnTo>
                    <a:pt x="899" y="3189"/>
                  </a:lnTo>
                  <a:lnTo>
                    <a:pt x="899" y="3261"/>
                  </a:lnTo>
                  <a:lnTo>
                    <a:pt x="899" y="3189"/>
                  </a:lnTo>
                  <a:lnTo>
                    <a:pt x="899" y="3261"/>
                  </a:lnTo>
                  <a:lnTo>
                    <a:pt x="900" y="3252"/>
                  </a:lnTo>
                  <a:lnTo>
                    <a:pt x="900" y="3202"/>
                  </a:lnTo>
                  <a:lnTo>
                    <a:pt x="901" y="3187"/>
                  </a:lnTo>
                  <a:lnTo>
                    <a:pt x="901" y="2878"/>
                  </a:lnTo>
                  <a:lnTo>
                    <a:pt x="901" y="2879"/>
                  </a:lnTo>
                  <a:lnTo>
                    <a:pt x="903" y="2801"/>
                  </a:lnTo>
                  <a:lnTo>
                    <a:pt x="903" y="3020"/>
                  </a:lnTo>
                  <a:lnTo>
                    <a:pt x="903" y="2801"/>
                  </a:lnTo>
                  <a:lnTo>
                    <a:pt x="903" y="3020"/>
                  </a:lnTo>
                  <a:lnTo>
                    <a:pt x="904" y="3039"/>
                  </a:lnTo>
                  <a:lnTo>
                    <a:pt x="904" y="3191"/>
                  </a:lnTo>
                  <a:lnTo>
                    <a:pt x="904" y="3039"/>
                  </a:lnTo>
                  <a:lnTo>
                    <a:pt x="904" y="3191"/>
                  </a:lnTo>
                  <a:lnTo>
                    <a:pt x="906" y="3205"/>
                  </a:lnTo>
                  <a:lnTo>
                    <a:pt x="906" y="3256"/>
                  </a:lnTo>
                  <a:lnTo>
                    <a:pt x="906" y="3178"/>
                  </a:lnTo>
                  <a:lnTo>
                    <a:pt x="906" y="3256"/>
                  </a:lnTo>
                  <a:lnTo>
                    <a:pt x="907" y="3236"/>
                  </a:lnTo>
                  <a:lnTo>
                    <a:pt x="907" y="3143"/>
                  </a:lnTo>
                  <a:lnTo>
                    <a:pt x="907" y="3165"/>
                  </a:lnTo>
                  <a:lnTo>
                    <a:pt x="909" y="3194"/>
                  </a:lnTo>
                  <a:lnTo>
                    <a:pt x="909" y="3205"/>
                  </a:lnTo>
                  <a:lnTo>
                    <a:pt x="909" y="3114"/>
                  </a:lnTo>
                  <a:lnTo>
                    <a:pt x="910" y="3081"/>
                  </a:lnTo>
                  <a:lnTo>
                    <a:pt x="910" y="2919"/>
                  </a:lnTo>
                  <a:lnTo>
                    <a:pt x="910" y="2977"/>
                  </a:lnTo>
                  <a:lnTo>
                    <a:pt x="911" y="2980"/>
                  </a:lnTo>
                  <a:lnTo>
                    <a:pt x="911" y="3158"/>
                  </a:lnTo>
                  <a:lnTo>
                    <a:pt x="911" y="2980"/>
                  </a:lnTo>
                  <a:lnTo>
                    <a:pt x="911" y="3158"/>
                  </a:lnTo>
                  <a:lnTo>
                    <a:pt x="913" y="3168"/>
                  </a:lnTo>
                  <a:lnTo>
                    <a:pt x="913" y="3212"/>
                  </a:lnTo>
                  <a:lnTo>
                    <a:pt x="913" y="3168"/>
                  </a:lnTo>
                  <a:lnTo>
                    <a:pt x="913" y="3208"/>
                  </a:lnTo>
                  <a:lnTo>
                    <a:pt x="914" y="3238"/>
                  </a:lnTo>
                  <a:lnTo>
                    <a:pt x="914" y="3180"/>
                  </a:lnTo>
                  <a:lnTo>
                    <a:pt x="914" y="3204"/>
                  </a:lnTo>
                  <a:lnTo>
                    <a:pt x="916" y="3228"/>
                  </a:lnTo>
                  <a:lnTo>
                    <a:pt x="916" y="3184"/>
                  </a:lnTo>
                  <a:lnTo>
                    <a:pt x="916" y="3194"/>
                  </a:lnTo>
                  <a:lnTo>
                    <a:pt x="917" y="3145"/>
                  </a:lnTo>
                  <a:lnTo>
                    <a:pt x="917" y="3059"/>
                  </a:lnTo>
                  <a:lnTo>
                    <a:pt x="917" y="3073"/>
                  </a:lnTo>
                  <a:lnTo>
                    <a:pt x="918" y="3034"/>
                  </a:lnTo>
                  <a:lnTo>
                    <a:pt x="918" y="3091"/>
                  </a:lnTo>
                  <a:lnTo>
                    <a:pt x="918" y="3023"/>
                  </a:lnTo>
                  <a:lnTo>
                    <a:pt x="918" y="3087"/>
                  </a:lnTo>
                  <a:lnTo>
                    <a:pt x="920" y="3125"/>
                  </a:lnTo>
                  <a:lnTo>
                    <a:pt x="920" y="3221"/>
                  </a:lnTo>
                  <a:lnTo>
                    <a:pt x="920" y="3125"/>
                  </a:lnTo>
                  <a:lnTo>
                    <a:pt x="920" y="3219"/>
                  </a:lnTo>
                  <a:lnTo>
                    <a:pt x="921" y="3168"/>
                  </a:lnTo>
                  <a:lnTo>
                    <a:pt x="921" y="3252"/>
                  </a:lnTo>
                  <a:lnTo>
                    <a:pt x="921" y="3167"/>
                  </a:lnTo>
                  <a:lnTo>
                    <a:pt x="921" y="3252"/>
                  </a:lnTo>
                  <a:lnTo>
                    <a:pt x="923" y="3259"/>
                  </a:lnTo>
                  <a:lnTo>
                    <a:pt x="923" y="3212"/>
                  </a:lnTo>
                  <a:lnTo>
                    <a:pt x="923" y="3238"/>
                  </a:lnTo>
                  <a:lnTo>
                    <a:pt x="924" y="3236"/>
                  </a:lnTo>
                  <a:lnTo>
                    <a:pt x="924" y="3107"/>
                  </a:lnTo>
                  <a:lnTo>
                    <a:pt x="924" y="3111"/>
                  </a:lnTo>
                  <a:lnTo>
                    <a:pt x="926" y="3059"/>
                  </a:lnTo>
                  <a:lnTo>
                    <a:pt x="926" y="3066"/>
                  </a:lnTo>
                  <a:lnTo>
                    <a:pt x="926" y="2935"/>
                  </a:lnTo>
                  <a:lnTo>
                    <a:pt x="927" y="2972"/>
                  </a:lnTo>
                  <a:lnTo>
                    <a:pt x="927" y="3191"/>
                  </a:lnTo>
                  <a:lnTo>
                    <a:pt x="927" y="2972"/>
                  </a:lnTo>
                  <a:lnTo>
                    <a:pt x="927" y="3191"/>
                  </a:lnTo>
                  <a:lnTo>
                    <a:pt x="928" y="3241"/>
                  </a:lnTo>
                  <a:lnTo>
                    <a:pt x="928" y="3263"/>
                  </a:lnTo>
                  <a:lnTo>
                    <a:pt x="928" y="3192"/>
                  </a:lnTo>
                  <a:lnTo>
                    <a:pt x="928" y="3218"/>
                  </a:lnTo>
                  <a:lnTo>
                    <a:pt x="930" y="3248"/>
                  </a:lnTo>
                  <a:lnTo>
                    <a:pt x="930" y="3251"/>
                  </a:lnTo>
                  <a:lnTo>
                    <a:pt x="930" y="3218"/>
                  </a:lnTo>
                  <a:lnTo>
                    <a:pt x="930" y="3249"/>
                  </a:lnTo>
                  <a:lnTo>
                    <a:pt x="931" y="3248"/>
                  </a:lnTo>
                  <a:lnTo>
                    <a:pt x="931" y="3199"/>
                  </a:lnTo>
                  <a:lnTo>
                    <a:pt x="933" y="3178"/>
                  </a:lnTo>
                  <a:lnTo>
                    <a:pt x="933" y="3033"/>
                  </a:lnTo>
                  <a:lnTo>
                    <a:pt x="934" y="3024"/>
                  </a:lnTo>
                  <a:lnTo>
                    <a:pt x="934" y="3162"/>
                  </a:lnTo>
                  <a:lnTo>
                    <a:pt x="934" y="3024"/>
                  </a:lnTo>
                  <a:lnTo>
                    <a:pt x="934" y="3162"/>
                  </a:lnTo>
                  <a:lnTo>
                    <a:pt x="936" y="3181"/>
                  </a:lnTo>
                  <a:lnTo>
                    <a:pt x="936" y="3202"/>
                  </a:lnTo>
                  <a:lnTo>
                    <a:pt x="936" y="3134"/>
                  </a:lnTo>
                  <a:lnTo>
                    <a:pt x="936" y="3202"/>
                  </a:lnTo>
                  <a:lnTo>
                    <a:pt x="937" y="3202"/>
                  </a:lnTo>
                  <a:lnTo>
                    <a:pt x="937" y="3251"/>
                  </a:lnTo>
                  <a:lnTo>
                    <a:pt x="937" y="3202"/>
                  </a:lnTo>
                  <a:lnTo>
                    <a:pt x="937" y="3216"/>
                  </a:lnTo>
                  <a:lnTo>
                    <a:pt x="938" y="3246"/>
                  </a:lnTo>
                  <a:lnTo>
                    <a:pt x="938" y="3256"/>
                  </a:lnTo>
                  <a:lnTo>
                    <a:pt x="938" y="3192"/>
                  </a:lnTo>
                  <a:lnTo>
                    <a:pt x="940" y="3222"/>
                  </a:lnTo>
                  <a:lnTo>
                    <a:pt x="940" y="3235"/>
                  </a:lnTo>
                  <a:lnTo>
                    <a:pt x="940" y="3145"/>
                  </a:lnTo>
                  <a:lnTo>
                    <a:pt x="941" y="3140"/>
                  </a:lnTo>
                  <a:lnTo>
                    <a:pt x="941" y="3165"/>
                  </a:lnTo>
                  <a:lnTo>
                    <a:pt x="941" y="3115"/>
                  </a:lnTo>
                  <a:lnTo>
                    <a:pt x="941" y="3127"/>
                  </a:lnTo>
                  <a:lnTo>
                    <a:pt x="943" y="3152"/>
                  </a:lnTo>
                  <a:lnTo>
                    <a:pt x="943" y="3184"/>
                  </a:lnTo>
                  <a:lnTo>
                    <a:pt x="943" y="3151"/>
                  </a:lnTo>
                  <a:lnTo>
                    <a:pt x="943" y="3184"/>
                  </a:lnTo>
                  <a:lnTo>
                    <a:pt x="944" y="3208"/>
                  </a:lnTo>
                  <a:lnTo>
                    <a:pt x="944" y="3255"/>
                  </a:lnTo>
                  <a:lnTo>
                    <a:pt x="944" y="3208"/>
                  </a:lnTo>
                  <a:lnTo>
                    <a:pt x="944" y="3248"/>
                  </a:lnTo>
                  <a:lnTo>
                    <a:pt x="946" y="3236"/>
                  </a:lnTo>
                  <a:lnTo>
                    <a:pt x="946" y="3248"/>
                  </a:lnTo>
                  <a:lnTo>
                    <a:pt x="946" y="3191"/>
                  </a:lnTo>
                  <a:lnTo>
                    <a:pt x="947" y="3222"/>
                  </a:lnTo>
                  <a:lnTo>
                    <a:pt x="947" y="3238"/>
                  </a:lnTo>
                  <a:lnTo>
                    <a:pt x="947" y="3198"/>
                  </a:lnTo>
                  <a:lnTo>
                    <a:pt x="948" y="3131"/>
                  </a:lnTo>
                  <a:lnTo>
                    <a:pt x="948" y="3151"/>
                  </a:lnTo>
                  <a:lnTo>
                    <a:pt x="948" y="3094"/>
                  </a:lnTo>
                  <a:lnTo>
                    <a:pt x="948" y="3150"/>
                  </a:lnTo>
                  <a:lnTo>
                    <a:pt x="950" y="3137"/>
                  </a:lnTo>
                  <a:lnTo>
                    <a:pt x="950" y="3209"/>
                  </a:lnTo>
                  <a:lnTo>
                    <a:pt x="950" y="3137"/>
                  </a:lnTo>
                  <a:lnTo>
                    <a:pt x="950" y="3209"/>
                  </a:lnTo>
                  <a:lnTo>
                    <a:pt x="951" y="3211"/>
                  </a:lnTo>
                  <a:lnTo>
                    <a:pt x="951" y="3239"/>
                  </a:lnTo>
                  <a:lnTo>
                    <a:pt x="951" y="3181"/>
                  </a:lnTo>
                  <a:lnTo>
                    <a:pt x="951" y="3214"/>
                  </a:lnTo>
                  <a:lnTo>
                    <a:pt x="953" y="3226"/>
                  </a:lnTo>
                  <a:lnTo>
                    <a:pt x="953" y="3266"/>
                  </a:lnTo>
                  <a:lnTo>
                    <a:pt x="953" y="3226"/>
                  </a:lnTo>
                  <a:lnTo>
                    <a:pt x="953" y="3231"/>
                  </a:lnTo>
                  <a:lnTo>
                    <a:pt x="954" y="3222"/>
                  </a:lnTo>
                  <a:lnTo>
                    <a:pt x="954" y="3268"/>
                  </a:lnTo>
                  <a:lnTo>
                    <a:pt x="954" y="3209"/>
                  </a:lnTo>
                  <a:lnTo>
                    <a:pt x="954" y="3226"/>
                  </a:lnTo>
                  <a:lnTo>
                    <a:pt x="956" y="3216"/>
                  </a:lnTo>
                  <a:lnTo>
                    <a:pt x="956" y="3131"/>
                  </a:lnTo>
                  <a:lnTo>
                    <a:pt x="956" y="3181"/>
                  </a:lnTo>
                  <a:lnTo>
                    <a:pt x="957" y="3165"/>
                  </a:lnTo>
                  <a:lnTo>
                    <a:pt x="957" y="3074"/>
                  </a:lnTo>
                  <a:lnTo>
                    <a:pt x="957" y="3115"/>
                  </a:lnTo>
                  <a:lnTo>
                    <a:pt x="958" y="3171"/>
                  </a:lnTo>
                  <a:lnTo>
                    <a:pt x="958" y="3208"/>
                  </a:lnTo>
                  <a:lnTo>
                    <a:pt x="958" y="3164"/>
                  </a:lnTo>
                  <a:lnTo>
                    <a:pt x="958" y="3208"/>
                  </a:lnTo>
                  <a:lnTo>
                    <a:pt x="960" y="3232"/>
                  </a:lnTo>
                  <a:lnTo>
                    <a:pt x="960" y="3248"/>
                  </a:lnTo>
                  <a:lnTo>
                    <a:pt x="960" y="3221"/>
                  </a:lnTo>
                  <a:lnTo>
                    <a:pt x="960" y="3244"/>
                  </a:lnTo>
                  <a:lnTo>
                    <a:pt x="961" y="3226"/>
                  </a:lnTo>
                  <a:lnTo>
                    <a:pt x="961" y="3235"/>
                  </a:lnTo>
                  <a:lnTo>
                    <a:pt x="961" y="3174"/>
                  </a:lnTo>
                  <a:lnTo>
                    <a:pt x="961" y="3204"/>
                  </a:lnTo>
                  <a:lnTo>
                    <a:pt x="963" y="3211"/>
                  </a:lnTo>
                  <a:lnTo>
                    <a:pt x="963" y="3121"/>
                  </a:lnTo>
                  <a:lnTo>
                    <a:pt x="963" y="3141"/>
                  </a:lnTo>
                  <a:lnTo>
                    <a:pt x="964" y="3134"/>
                  </a:lnTo>
                  <a:lnTo>
                    <a:pt x="964" y="3014"/>
                  </a:lnTo>
                  <a:lnTo>
                    <a:pt x="965" y="3032"/>
                  </a:lnTo>
                  <a:lnTo>
                    <a:pt x="965" y="3143"/>
                  </a:lnTo>
                  <a:lnTo>
                    <a:pt x="965" y="2982"/>
                  </a:lnTo>
                  <a:lnTo>
                    <a:pt x="965" y="3143"/>
                  </a:lnTo>
                  <a:lnTo>
                    <a:pt x="967" y="3157"/>
                  </a:lnTo>
                  <a:lnTo>
                    <a:pt x="967" y="3239"/>
                  </a:lnTo>
                  <a:lnTo>
                    <a:pt x="967" y="3144"/>
                  </a:lnTo>
                  <a:lnTo>
                    <a:pt x="967" y="3239"/>
                  </a:lnTo>
                  <a:lnTo>
                    <a:pt x="968" y="3239"/>
                  </a:lnTo>
                  <a:lnTo>
                    <a:pt x="968" y="3244"/>
                  </a:lnTo>
                  <a:lnTo>
                    <a:pt x="968" y="3216"/>
                  </a:lnTo>
                  <a:lnTo>
                    <a:pt x="968" y="3236"/>
                  </a:lnTo>
                  <a:lnTo>
                    <a:pt x="970" y="3226"/>
                  </a:lnTo>
                  <a:lnTo>
                    <a:pt x="970" y="3265"/>
                  </a:lnTo>
                  <a:lnTo>
                    <a:pt x="970" y="3188"/>
                  </a:lnTo>
                  <a:lnTo>
                    <a:pt x="971" y="3209"/>
                  </a:lnTo>
                  <a:lnTo>
                    <a:pt x="971" y="2996"/>
                  </a:lnTo>
                  <a:lnTo>
                    <a:pt x="973" y="3009"/>
                  </a:lnTo>
                  <a:lnTo>
                    <a:pt x="973" y="3111"/>
                  </a:lnTo>
                  <a:lnTo>
                    <a:pt x="973" y="2989"/>
                  </a:lnTo>
                  <a:lnTo>
                    <a:pt x="973" y="3111"/>
                  </a:lnTo>
                  <a:lnTo>
                    <a:pt x="974" y="3098"/>
                  </a:lnTo>
                  <a:lnTo>
                    <a:pt x="974" y="3180"/>
                  </a:lnTo>
                  <a:lnTo>
                    <a:pt x="974" y="3098"/>
                  </a:lnTo>
                  <a:lnTo>
                    <a:pt x="974" y="3180"/>
                  </a:lnTo>
                  <a:lnTo>
                    <a:pt x="975" y="3172"/>
                  </a:lnTo>
                  <a:lnTo>
                    <a:pt x="975" y="3261"/>
                  </a:lnTo>
                  <a:lnTo>
                    <a:pt x="975" y="3172"/>
                  </a:lnTo>
                  <a:lnTo>
                    <a:pt x="975" y="3253"/>
                  </a:lnTo>
                  <a:lnTo>
                    <a:pt x="977" y="3231"/>
                  </a:lnTo>
                  <a:lnTo>
                    <a:pt x="977" y="3232"/>
                  </a:lnTo>
                  <a:lnTo>
                    <a:pt x="977" y="3174"/>
                  </a:lnTo>
                  <a:lnTo>
                    <a:pt x="977" y="3218"/>
                  </a:lnTo>
                  <a:lnTo>
                    <a:pt x="978" y="3222"/>
                  </a:lnTo>
                  <a:lnTo>
                    <a:pt x="978" y="3130"/>
                  </a:lnTo>
                  <a:lnTo>
                    <a:pt x="978" y="3164"/>
                  </a:lnTo>
                  <a:lnTo>
                    <a:pt x="980" y="3152"/>
                  </a:lnTo>
                  <a:lnTo>
                    <a:pt x="980" y="3069"/>
                  </a:lnTo>
                  <a:lnTo>
                    <a:pt x="980" y="3150"/>
                  </a:lnTo>
                  <a:lnTo>
                    <a:pt x="981" y="3094"/>
                  </a:lnTo>
                  <a:lnTo>
                    <a:pt x="981" y="3195"/>
                  </a:lnTo>
                  <a:lnTo>
                    <a:pt x="981" y="3088"/>
                  </a:lnTo>
                  <a:lnTo>
                    <a:pt x="981" y="3181"/>
                  </a:lnTo>
                  <a:lnTo>
                    <a:pt x="983" y="3155"/>
                  </a:lnTo>
                  <a:lnTo>
                    <a:pt x="983" y="3226"/>
                  </a:lnTo>
                  <a:lnTo>
                    <a:pt x="983" y="3155"/>
                  </a:lnTo>
                  <a:lnTo>
                    <a:pt x="983" y="3226"/>
                  </a:lnTo>
                  <a:lnTo>
                    <a:pt x="984" y="3232"/>
                  </a:lnTo>
                  <a:lnTo>
                    <a:pt x="984" y="3246"/>
                  </a:lnTo>
                  <a:lnTo>
                    <a:pt x="984" y="3229"/>
                  </a:lnTo>
                  <a:lnTo>
                    <a:pt x="985" y="3236"/>
                  </a:lnTo>
                  <a:lnTo>
                    <a:pt x="985" y="3253"/>
                  </a:lnTo>
                  <a:lnTo>
                    <a:pt x="985" y="3170"/>
                  </a:lnTo>
                  <a:lnTo>
                    <a:pt x="987" y="3170"/>
                  </a:lnTo>
                  <a:lnTo>
                    <a:pt x="987" y="3188"/>
                  </a:lnTo>
                  <a:lnTo>
                    <a:pt x="987" y="3069"/>
                  </a:lnTo>
                  <a:lnTo>
                    <a:pt x="987" y="3090"/>
                  </a:lnTo>
                  <a:lnTo>
                    <a:pt x="988" y="3165"/>
                  </a:lnTo>
                  <a:lnTo>
                    <a:pt x="988" y="3185"/>
                  </a:lnTo>
                  <a:lnTo>
                    <a:pt x="988" y="3115"/>
                  </a:lnTo>
                  <a:lnTo>
                    <a:pt x="988" y="3185"/>
                  </a:lnTo>
                  <a:lnTo>
                    <a:pt x="990" y="3151"/>
                  </a:lnTo>
                  <a:lnTo>
                    <a:pt x="990" y="3241"/>
                  </a:lnTo>
                  <a:lnTo>
                    <a:pt x="990" y="3140"/>
                  </a:lnTo>
                  <a:lnTo>
                    <a:pt x="990" y="3241"/>
                  </a:lnTo>
                  <a:lnTo>
                    <a:pt x="991" y="3235"/>
                  </a:lnTo>
                  <a:lnTo>
                    <a:pt x="991" y="3207"/>
                  </a:lnTo>
                  <a:lnTo>
                    <a:pt x="991" y="3218"/>
                  </a:lnTo>
                  <a:lnTo>
                    <a:pt x="993" y="3221"/>
                  </a:lnTo>
                  <a:lnTo>
                    <a:pt x="993" y="3252"/>
                  </a:lnTo>
                  <a:lnTo>
                    <a:pt x="993" y="3219"/>
                  </a:lnTo>
                  <a:lnTo>
                    <a:pt x="993" y="3248"/>
                  </a:lnTo>
                  <a:lnTo>
                    <a:pt x="994" y="3234"/>
                  </a:lnTo>
                  <a:lnTo>
                    <a:pt x="994" y="3256"/>
                  </a:lnTo>
                  <a:lnTo>
                    <a:pt x="994" y="3135"/>
                  </a:lnTo>
                  <a:lnTo>
                    <a:pt x="995" y="3108"/>
                  </a:lnTo>
                  <a:lnTo>
                    <a:pt x="995" y="3147"/>
                  </a:lnTo>
                  <a:lnTo>
                    <a:pt x="995" y="3080"/>
                  </a:lnTo>
                  <a:lnTo>
                    <a:pt x="995" y="3147"/>
                  </a:lnTo>
                  <a:lnTo>
                    <a:pt x="997" y="3097"/>
                  </a:lnTo>
                  <a:lnTo>
                    <a:pt x="997" y="3197"/>
                  </a:lnTo>
                  <a:lnTo>
                    <a:pt x="997" y="3097"/>
                  </a:lnTo>
                  <a:lnTo>
                    <a:pt x="997" y="3172"/>
                  </a:lnTo>
                  <a:lnTo>
                    <a:pt x="998" y="3195"/>
                  </a:lnTo>
                  <a:lnTo>
                    <a:pt x="998" y="3236"/>
                  </a:lnTo>
                  <a:lnTo>
                    <a:pt x="998" y="3189"/>
                  </a:lnTo>
                  <a:lnTo>
                    <a:pt x="998" y="3211"/>
                  </a:lnTo>
                  <a:lnTo>
                    <a:pt x="1000" y="3216"/>
                  </a:lnTo>
                  <a:lnTo>
                    <a:pt x="1000" y="3255"/>
                  </a:lnTo>
                  <a:lnTo>
                    <a:pt x="1000" y="3216"/>
                  </a:lnTo>
                  <a:lnTo>
                    <a:pt x="1000" y="3234"/>
                  </a:lnTo>
                  <a:lnTo>
                    <a:pt x="1001" y="3246"/>
                  </a:lnTo>
                  <a:lnTo>
                    <a:pt x="1001" y="3192"/>
                  </a:lnTo>
                  <a:lnTo>
                    <a:pt x="1002" y="3201"/>
                  </a:lnTo>
                  <a:lnTo>
                    <a:pt x="1002" y="3088"/>
                  </a:lnTo>
                  <a:lnTo>
                    <a:pt x="1004" y="3078"/>
                  </a:lnTo>
                  <a:lnTo>
                    <a:pt x="1004" y="3127"/>
                  </a:lnTo>
                  <a:lnTo>
                    <a:pt x="1004" y="3033"/>
                  </a:lnTo>
                  <a:lnTo>
                    <a:pt x="1004" y="3127"/>
                  </a:lnTo>
                  <a:lnTo>
                    <a:pt x="1005" y="3170"/>
                  </a:lnTo>
                  <a:lnTo>
                    <a:pt x="1005" y="3207"/>
                  </a:lnTo>
                  <a:lnTo>
                    <a:pt x="1005" y="3151"/>
                  </a:lnTo>
                  <a:lnTo>
                    <a:pt x="1005" y="3198"/>
                  </a:lnTo>
                  <a:lnTo>
                    <a:pt x="1007" y="3199"/>
                  </a:lnTo>
                  <a:lnTo>
                    <a:pt x="1007" y="3208"/>
                  </a:lnTo>
                  <a:lnTo>
                    <a:pt x="1007" y="3168"/>
                  </a:lnTo>
                  <a:lnTo>
                    <a:pt x="1007" y="3204"/>
                  </a:lnTo>
                  <a:lnTo>
                    <a:pt x="1008" y="3214"/>
                  </a:lnTo>
                  <a:lnTo>
                    <a:pt x="1008" y="3219"/>
                  </a:lnTo>
                  <a:lnTo>
                    <a:pt x="1008" y="3208"/>
                  </a:lnTo>
                  <a:lnTo>
                    <a:pt x="1008" y="3219"/>
                  </a:lnTo>
                  <a:lnTo>
                    <a:pt x="1010" y="3239"/>
                  </a:lnTo>
                  <a:lnTo>
                    <a:pt x="1010" y="3144"/>
                  </a:lnTo>
                  <a:lnTo>
                    <a:pt x="1011" y="3133"/>
                  </a:lnTo>
                  <a:lnTo>
                    <a:pt x="1011" y="3178"/>
                  </a:lnTo>
                  <a:lnTo>
                    <a:pt x="1011" y="3123"/>
                  </a:lnTo>
                  <a:lnTo>
                    <a:pt x="1011" y="3124"/>
                  </a:lnTo>
                  <a:lnTo>
                    <a:pt x="1012" y="3070"/>
                  </a:lnTo>
                  <a:lnTo>
                    <a:pt x="1012" y="3177"/>
                  </a:lnTo>
                  <a:lnTo>
                    <a:pt x="1012" y="3070"/>
                  </a:lnTo>
                  <a:lnTo>
                    <a:pt x="1012" y="3170"/>
                  </a:lnTo>
                  <a:lnTo>
                    <a:pt x="1014" y="3191"/>
                  </a:lnTo>
                  <a:lnTo>
                    <a:pt x="1014" y="3222"/>
                  </a:lnTo>
                  <a:lnTo>
                    <a:pt x="1014" y="3167"/>
                  </a:lnTo>
                  <a:lnTo>
                    <a:pt x="1014" y="3222"/>
                  </a:lnTo>
                  <a:lnTo>
                    <a:pt x="1015" y="3224"/>
                  </a:lnTo>
                  <a:lnTo>
                    <a:pt x="1015" y="3249"/>
                  </a:lnTo>
                  <a:lnTo>
                    <a:pt x="1015" y="3215"/>
                  </a:lnTo>
                  <a:lnTo>
                    <a:pt x="1015" y="3245"/>
                  </a:lnTo>
                  <a:lnTo>
                    <a:pt x="1017" y="3180"/>
                  </a:lnTo>
                  <a:lnTo>
                    <a:pt x="1017" y="3192"/>
                  </a:lnTo>
                  <a:lnTo>
                    <a:pt x="1017" y="3130"/>
                  </a:lnTo>
                  <a:lnTo>
                    <a:pt x="1018" y="3066"/>
                  </a:lnTo>
                  <a:lnTo>
                    <a:pt x="1018" y="2013"/>
                  </a:lnTo>
                  <a:lnTo>
                    <a:pt x="1020" y="1950"/>
                  </a:lnTo>
                  <a:lnTo>
                    <a:pt x="1020" y="2206"/>
                  </a:lnTo>
                  <a:lnTo>
                    <a:pt x="1020" y="1888"/>
                  </a:lnTo>
                  <a:lnTo>
                    <a:pt x="1020" y="2206"/>
                  </a:lnTo>
                  <a:lnTo>
                    <a:pt x="1021" y="2361"/>
                  </a:lnTo>
                  <a:lnTo>
                    <a:pt x="1021" y="3029"/>
                  </a:lnTo>
                  <a:lnTo>
                    <a:pt x="1021" y="2361"/>
                  </a:lnTo>
                  <a:lnTo>
                    <a:pt x="1021" y="3029"/>
                  </a:lnTo>
                  <a:lnTo>
                    <a:pt x="1022" y="3033"/>
                  </a:lnTo>
                  <a:lnTo>
                    <a:pt x="1022" y="3185"/>
                  </a:lnTo>
                  <a:lnTo>
                    <a:pt x="1022" y="3033"/>
                  </a:lnTo>
                  <a:lnTo>
                    <a:pt x="1022" y="3185"/>
                  </a:lnTo>
                  <a:lnTo>
                    <a:pt x="1024" y="3211"/>
                  </a:lnTo>
                  <a:lnTo>
                    <a:pt x="1024" y="3148"/>
                  </a:lnTo>
                  <a:lnTo>
                    <a:pt x="1024" y="3162"/>
                  </a:lnTo>
                  <a:lnTo>
                    <a:pt x="1025" y="3157"/>
                  </a:lnTo>
                  <a:lnTo>
                    <a:pt x="1025" y="2602"/>
                  </a:lnTo>
                  <a:lnTo>
                    <a:pt x="1027" y="2536"/>
                  </a:lnTo>
                  <a:lnTo>
                    <a:pt x="1027" y="1939"/>
                  </a:lnTo>
                  <a:lnTo>
                    <a:pt x="1027" y="2000"/>
                  </a:lnTo>
                  <a:lnTo>
                    <a:pt x="1028" y="2024"/>
                  </a:lnTo>
                  <a:lnTo>
                    <a:pt x="1028" y="2758"/>
                  </a:lnTo>
                  <a:lnTo>
                    <a:pt x="1028" y="2021"/>
                  </a:lnTo>
                  <a:lnTo>
                    <a:pt x="1028" y="2758"/>
                  </a:lnTo>
                  <a:lnTo>
                    <a:pt x="1030" y="2841"/>
                  </a:lnTo>
                  <a:lnTo>
                    <a:pt x="1030" y="3114"/>
                  </a:lnTo>
                  <a:lnTo>
                    <a:pt x="1030" y="2841"/>
                  </a:lnTo>
                  <a:lnTo>
                    <a:pt x="1030" y="3114"/>
                  </a:lnTo>
                  <a:lnTo>
                    <a:pt x="1031" y="3140"/>
                  </a:lnTo>
                  <a:lnTo>
                    <a:pt x="1031" y="3201"/>
                  </a:lnTo>
                  <a:lnTo>
                    <a:pt x="1031" y="3098"/>
                  </a:lnTo>
                  <a:lnTo>
                    <a:pt x="1031" y="3187"/>
                  </a:lnTo>
                  <a:lnTo>
                    <a:pt x="1032" y="3177"/>
                  </a:lnTo>
                  <a:lnTo>
                    <a:pt x="1032" y="3208"/>
                  </a:lnTo>
                  <a:lnTo>
                    <a:pt x="1032" y="3117"/>
                  </a:lnTo>
                  <a:lnTo>
                    <a:pt x="1034" y="3032"/>
                  </a:lnTo>
                  <a:lnTo>
                    <a:pt x="1034" y="2578"/>
                  </a:lnTo>
                  <a:lnTo>
                    <a:pt x="1035" y="2403"/>
                  </a:lnTo>
                  <a:lnTo>
                    <a:pt x="1035" y="2736"/>
                  </a:lnTo>
                  <a:lnTo>
                    <a:pt x="1035" y="2403"/>
                  </a:lnTo>
                  <a:lnTo>
                    <a:pt x="1035" y="2736"/>
                  </a:lnTo>
                  <a:lnTo>
                    <a:pt x="1037" y="2825"/>
                  </a:lnTo>
                  <a:lnTo>
                    <a:pt x="1037" y="3125"/>
                  </a:lnTo>
                  <a:lnTo>
                    <a:pt x="1037" y="2825"/>
                  </a:lnTo>
                  <a:lnTo>
                    <a:pt x="1037" y="3125"/>
                  </a:lnTo>
                  <a:lnTo>
                    <a:pt x="1038" y="3131"/>
                  </a:lnTo>
                  <a:lnTo>
                    <a:pt x="1038" y="3184"/>
                  </a:lnTo>
                  <a:lnTo>
                    <a:pt x="1038" y="3131"/>
                  </a:lnTo>
                  <a:lnTo>
                    <a:pt x="1038" y="3184"/>
                  </a:lnTo>
                  <a:lnTo>
                    <a:pt x="1040" y="3205"/>
                  </a:lnTo>
                  <a:lnTo>
                    <a:pt x="1040" y="3216"/>
                  </a:lnTo>
                  <a:lnTo>
                    <a:pt x="1040" y="3184"/>
                  </a:lnTo>
                  <a:lnTo>
                    <a:pt x="1041" y="3171"/>
                  </a:lnTo>
                  <a:lnTo>
                    <a:pt x="1041" y="3188"/>
                  </a:lnTo>
                  <a:lnTo>
                    <a:pt x="1041" y="3067"/>
                  </a:lnTo>
                  <a:lnTo>
                    <a:pt x="1042" y="3012"/>
                  </a:lnTo>
                  <a:lnTo>
                    <a:pt x="1042" y="3024"/>
                  </a:lnTo>
                  <a:lnTo>
                    <a:pt x="1042" y="2885"/>
                  </a:lnTo>
                  <a:lnTo>
                    <a:pt x="1044" y="2922"/>
                  </a:lnTo>
                  <a:lnTo>
                    <a:pt x="1044" y="3147"/>
                  </a:lnTo>
                  <a:lnTo>
                    <a:pt x="1044" y="2922"/>
                  </a:lnTo>
                  <a:lnTo>
                    <a:pt x="1044" y="3147"/>
                  </a:lnTo>
                  <a:lnTo>
                    <a:pt x="1045" y="3148"/>
                  </a:lnTo>
                  <a:lnTo>
                    <a:pt x="1045" y="3202"/>
                  </a:lnTo>
                  <a:lnTo>
                    <a:pt x="1045" y="3134"/>
                  </a:lnTo>
                  <a:lnTo>
                    <a:pt x="1045" y="3202"/>
                  </a:lnTo>
                  <a:lnTo>
                    <a:pt x="1047" y="3222"/>
                  </a:lnTo>
                  <a:lnTo>
                    <a:pt x="1047" y="3228"/>
                  </a:lnTo>
                  <a:lnTo>
                    <a:pt x="1047" y="3185"/>
                  </a:lnTo>
                  <a:lnTo>
                    <a:pt x="1047" y="3188"/>
                  </a:lnTo>
                  <a:lnTo>
                    <a:pt x="1048" y="3209"/>
                  </a:lnTo>
                  <a:lnTo>
                    <a:pt x="1048" y="3214"/>
                  </a:lnTo>
                  <a:lnTo>
                    <a:pt x="1048" y="3138"/>
                  </a:lnTo>
                  <a:lnTo>
                    <a:pt x="1049" y="3131"/>
                  </a:lnTo>
                  <a:lnTo>
                    <a:pt x="1049" y="3155"/>
                  </a:lnTo>
                  <a:lnTo>
                    <a:pt x="1049" y="3076"/>
                  </a:lnTo>
                  <a:lnTo>
                    <a:pt x="1049" y="3113"/>
                  </a:lnTo>
                  <a:lnTo>
                    <a:pt x="1051" y="3127"/>
                  </a:lnTo>
                  <a:lnTo>
                    <a:pt x="1051" y="3184"/>
                  </a:lnTo>
                  <a:lnTo>
                    <a:pt x="1051" y="3120"/>
                  </a:lnTo>
                  <a:lnTo>
                    <a:pt x="1051" y="3184"/>
                  </a:lnTo>
                  <a:lnTo>
                    <a:pt x="1052" y="3216"/>
                  </a:lnTo>
                  <a:lnTo>
                    <a:pt x="1052" y="3218"/>
                  </a:lnTo>
                  <a:lnTo>
                    <a:pt x="1052" y="3197"/>
                  </a:lnTo>
                  <a:lnTo>
                    <a:pt x="1052" y="3214"/>
                  </a:lnTo>
                  <a:lnTo>
                    <a:pt x="1054" y="3219"/>
                  </a:lnTo>
                  <a:lnTo>
                    <a:pt x="1054" y="3253"/>
                  </a:lnTo>
                  <a:lnTo>
                    <a:pt x="1054" y="3219"/>
                  </a:lnTo>
                  <a:lnTo>
                    <a:pt x="1054" y="3229"/>
                  </a:lnTo>
                  <a:lnTo>
                    <a:pt x="1055" y="3211"/>
                  </a:lnTo>
                  <a:lnTo>
                    <a:pt x="1055" y="3238"/>
                  </a:lnTo>
                  <a:lnTo>
                    <a:pt x="1055" y="3211"/>
                  </a:lnTo>
                  <a:lnTo>
                    <a:pt x="1055" y="3238"/>
                  </a:lnTo>
                  <a:lnTo>
                    <a:pt x="1057" y="3249"/>
                  </a:lnTo>
                  <a:lnTo>
                    <a:pt x="1057" y="3258"/>
                  </a:lnTo>
                  <a:lnTo>
                    <a:pt x="1057" y="3143"/>
                  </a:lnTo>
                  <a:lnTo>
                    <a:pt x="1058" y="3088"/>
                  </a:lnTo>
                  <a:lnTo>
                    <a:pt x="1058" y="3141"/>
                  </a:lnTo>
                  <a:lnTo>
                    <a:pt x="1058" y="3054"/>
                  </a:lnTo>
                  <a:lnTo>
                    <a:pt x="1058" y="3096"/>
                  </a:lnTo>
                  <a:lnTo>
                    <a:pt x="1059" y="3143"/>
                  </a:lnTo>
                  <a:lnTo>
                    <a:pt x="1059" y="3235"/>
                  </a:lnTo>
                  <a:lnTo>
                    <a:pt x="1059" y="3143"/>
                  </a:lnTo>
                  <a:lnTo>
                    <a:pt x="1059" y="3235"/>
                  </a:lnTo>
                  <a:lnTo>
                    <a:pt x="1061" y="3229"/>
                  </a:lnTo>
                  <a:lnTo>
                    <a:pt x="1061" y="3246"/>
                  </a:lnTo>
                  <a:lnTo>
                    <a:pt x="1061" y="3208"/>
                  </a:lnTo>
                  <a:lnTo>
                    <a:pt x="1061" y="3246"/>
                  </a:lnTo>
                  <a:lnTo>
                    <a:pt x="1062" y="3249"/>
                  </a:lnTo>
                  <a:lnTo>
                    <a:pt x="1062" y="3253"/>
                  </a:lnTo>
                  <a:lnTo>
                    <a:pt x="1062" y="3225"/>
                  </a:lnTo>
                  <a:lnTo>
                    <a:pt x="1062" y="3253"/>
                  </a:lnTo>
                  <a:lnTo>
                    <a:pt x="1064" y="3241"/>
                  </a:lnTo>
                  <a:lnTo>
                    <a:pt x="1064" y="3174"/>
                  </a:lnTo>
                  <a:lnTo>
                    <a:pt x="1065" y="3158"/>
                  </a:lnTo>
                  <a:lnTo>
                    <a:pt x="1065" y="3117"/>
                  </a:lnTo>
                  <a:lnTo>
                    <a:pt x="1065" y="3134"/>
                  </a:lnTo>
                  <a:lnTo>
                    <a:pt x="1067" y="3084"/>
                  </a:lnTo>
                  <a:lnTo>
                    <a:pt x="1067" y="3214"/>
                  </a:lnTo>
                  <a:lnTo>
                    <a:pt x="1067" y="3070"/>
                  </a:lnTo>
                  <a:lnTo>
                    <a:pt x="1067" y="3214"/>
                  </a:lnTo>
                  <a:lnTo>
                    <a:pt x="1068" y="3205"/>
                  </a:lnTo>
                  <a:lnTo>
                    <a:pt x="1068" y="3244"/>
                  </a:lnTo>
                  <a:lnTo>
                    <a:pt x="1068" y="3205"/>
                  </a:lnTo>
                  <a:lnTo>
                    <a:pt x="1068" y="3207"/>
                  </a:lnTo>
                  <a:lnTo>
                    <a:pt x="1069" y="3214"/>
                  </a:lnTo>
                  <a:lnTo>
                    <a:pt x="1069" y="3253"/>
                  </a:lnTo>
                  <a:lnTo>
                    <a:pt x="1069" y="3201"/>
                  </a:lnTo>
                  <a:lnTo>
                    <a:pt x="1069" y="3245"/>
                  </a:lnTo>
                  <a:lnTo>
                    <a:pt x="1071" y="3225"/>
                  </a:lnTo>
                  <a:lnTo>
                    <a:pt x="1071" y="3236"/>
                  </a:lnTo>
                  <a:lnTo>
                    <a:pt x="1071" y="3178"/>
                  </a:lnTo>
                  <a:lnTo>
                    <a:pt x="1072" y="3158"/>
                  </a:lnTo>
                  <a:lnTo>
                    <a:pt x="1072" y="3164"/>
                  </a:lnTo>
                  <a:lnTo>
                    <a:pt x="1072" y="3133"/>
                  </a:lnTo>
                  <a:lnTo>
                    <a:pt x="1074" y="3090"/>
                  </a:lnTo>
                  <a:lnTo>
                    <a:pt x="1074" y="3172"/>
                  </a:lnTo>
                  <a:lnTo>
                    <a:pt x="1074" y="3080"/>
                  </a:lnTo>
                  <a:lnTo>
                    <a:pt x="1074" y="3160"/>
                  </a:lnTo>
                  <a:lnTo>
                    <a:pt x="1075" y="3198"/>
                  </a:lnTo>
                  <a:lnTo>
                    <a:pt x="1075" y="3229"/>
                  </a:lnTo>
                  <a:lnTo>
                    <a:pt x="1075" y="3188"/>
                  </a:lnTo>
                  <a:lnTo>
                    <a:pt x="1075" y="3215"/>
                  </a:lnTo>
                  <a:lnTo>
                    <a:pt x="1077" y="3226"/>
                  </a:lnTo>
                  <a:lnTo>
                    <a:pt x="1077" y="3249"/>
                  </a:lnTo>
                  <a:lnTo>
                    <a:pt x="1077" y="3205"/>
                  </a:lnTo>
                  <a:lnTo>
                    <a:pt x="1077" y="3222"/>
                  </a:lnTo>
                  <a:lnTo>
                    <a:pt x="1078" y="3197"/>
                  </a:lnTo>
                  <a:lnTo>
                    <a:pt x="1078" y="3253"/>
                  </a:lnTo>
                  <a:lnTo>
                    <a:pt x="1078" y="3197"/>
                  </a:lnTo>
                  <a:lnTo>
                    <a:pt x="1078" y="3214"/>
                  </a:lnTo>
                  <a:lnTo>
                    <a:pt x="1079" y="3194"/>
                  </a:lnTo>
                  <a:lnTo>
                    <a:pt x="1079" y="2956"/>
                  </a:lnTo>
                  <a:lnTo>
                    <a:pt x="1081" y="2933"/>
                  </a:lnTo>
                  <a:lnTo>
                    <a:pt x="1081" y="3013"/>
                  </a:lnTo>
                  <a:lnTo>
                    <a:pt x="1081" y="2884"/>
                  </a:lnTo>
                  <a:lnTo>
                    <a:pt x="1081" y="3013"/>
                  </a:lnTo>
                  <a:lnTo>
                    <a:pt x="1082" y="3061"/>
                  </a:lnTo>
                  <a:lnTo>
                    <a:pt x="1082" y="3114"/>
                  </a:lnTo>
                  <a:lnTo>
                    <a:pt x="1082" y="3023"/>
                  </a:lnTo>
                  <a:lnTo>
                    <a:pt x="1082" y="3114"/>
                  </a:lnTo>
                  <a:lnTo>
                    <a:pt x="1084" y="3147"/>
                  </a:lnTo>
                  <a:lnTo>
                    <a:pt x="1084" y="3214"/>
                  </a:lnTo>
                  <a:lnTo>
                    <a:pt x="1084" y="3147"/>
                  </a:lnTo>
                  <a:lnTo>
                    <a:pt x="1084" y="3207"/>
                  </a:lnTo>
                  <a:lnTo>
                    <a:pt x="1085" y="3201"/>
                  </a:lnTo>
                  <a:lnTo>
                    <a:pt x="1085" y="3244"/>
                  </a:lnTo>
                  <a:lnTo>
                    <a:pt x="1085" y="3201"/>
                  </a:lnTo>
                  <a:lnTo>
                    <a:pt x="1085" y="3228"/>
                  </a:lnTo>
                  <a:lnTo>
                    <a:pt x="1087" y="3221"/>
                  </a:lnTo>
                  <a:lnTo>
                    <a:pt x="1087" y="3234"/>
                  </a:lnTo>
                  <a:lnTo>
                    <a:pt x="1087" y="3148"/>
                  </a:lnTo>
                  <a:lnTo>
                    <a:pt x="1087" y="3150"/>
                  </a:lnTo>
                  <a:lnTo>
                    <a:pt x="1088" y="3140"/>
                  </a:lnTo>
                  <a:lnTo>
                    <a:pt x="1088" y="2872"/>
                  </a:lnTo>
                  <a:lnTo>
                    <a:pt x="1089" y="2874"/>
                  </a:lnTo>
                  <a:lnTo>
                    <a:pt x="1089" y="3087"/>
                  </a:lnTo>
                  <a:lnTo>
                    <a:pt x="1089" y="2874"/>
                  </a:lnTo>
                  <a:lnTo>
                    <a:pt x="1089" y="3087"/>
                  </a:lnTo>
                  <a:lnTo>
                    <a:pt x="1091" y="3145"/>
                  </a:lnTo>
                  <a:lnTo>
                    <a:pt x="1091" y="3244"/>
                  </a:lnTo>
                  <a:lnTo>
                    <a:pt x="1091" y="3145"/>
                  </a:lnTo>
                  <a:lnTo>
                    <a:pt x="1091" y="3244"/>
                  </a:lnTo>
                  <a:lnTo>
                    <a:pt x="1092" y="3232"/>
                  </a:lnTo>
                  <a:lnTo>
                    <a:pt x="1092" y="3249"/>
                  </a:lnTo>
                  <a:lnTo>
                    <a:pt x="1092" y="3188"/>
                  </a:lnTo>
                  <a:lnTo>
                    <a:pt x="1092" y="3249"/>
                  </a:lnTo>
                  <a:lnTo>
                    <a:pt x="1094" y="3229"/>
                  </a:lnTo>
                  <a:lnTo>
                    <a:pt x="1094" y="3252"/>
                  </a:lnTo>
                  <a:lnTo>
                    <a:pt x="1094" y="3218"/>
                  </a:lnTo>
                  <a:lnTo>
                    <a:pt x="1095" y="3197"/>
                  </a:lnTo>
                  <a:lnTo>
                    <a:pt x="1095" y="3143"/>
                  </a:lnTo>
                  <a:lnTo>
                    <a:pt x="1096" y="3081"/>
                  </a:lnTo>
                  <a:lnTo>
                    <a:pt x="1096" y="3006"/>
                  </a:lnTo>
                  <a:lnTo>
                    <a:pt x="1096" y="3057"/>
                  </a:lnTo>
                  <a:lnTo>
                    <a:pt x="1098" y="3056"/>
                  </a:lnTo>
                  <a:lnTo>
                    <a:pt x="1098" y="3177"/>
                  </a:lnTo>
                  <a:lnTo>
                    <a:pt x="1098" y="3056"/>
                  </a:lnTo>
                  <a:lnTo>
                    <a:pt x="1098" y="3177"/>
                  </a:lnTo>
                  <a:lnTo>
                    <a:pt x="1099" y="3216"/>
                  </a:lnTo>
                  <a:lnTo>
                    <a:pt x="1099" y="3255"/>
                  </a:lnTo>
                  <a:lnTo>
                    <a:pt x="1099" y="3198"/>
                  </a:lnTo>
                  <a:lnTo>
                    <a:pt x="1099" y="3255"/>
                  </a:lnTo>
                  <a:lnTo>
                    <a:pt x="1101" y="3261"/>
                  </a:lnTo>
                  <a:lnTo>
                    <a:pt x="1101" y="3263"/>
                  </a:lnTo>
                  <a:lnTo>
                    <a:pt x="1101" y="3236"/>
                  </a:lnTo>
                  <a:lnTo>
                    <a:pt x="1101" y="3263"/>
                  </a:lnTo>
                  <a:lnTo>
                    <a:pt x="1102" y="3258"/>
                  </a:lnTo>
                  <a:lnTo>
                    <a:pt x="1102" y="3175"/>
                  </a:lnTo>
                  <a:lnTo>
                    <a:pt x="1104" y="3187"/>
                  </a:lnTo>
                  <a:lnTo>
                    <a:pt x="1104" y="3208"/>
                  </a:lnTo>
                  <a:lnTo>
                    <a:pt x="1104" y="3039"/>
                  </a:lnTo>
                  <a:lnTo>
                    <a:pt x="1104" y="3101"/>
                  </a:lnTo>
                  <a:lnTo>
                    <a:pt x="1105" y="3155"/>
                  </a:lnTo>
                  <a:lnTo>
                    <a:pt x="1105" y="3191"/>
                  </a:lnTo>
                  <a:lnTo>
                    <a:pt x="1105" y="3140"/>
                  </a:lnTo>
                  <a:lnTo>
                    <a:pt x="1105" y="3191"/>
                  </a:lnTo>
                  <a:lnTo>
                    <a:pt x="1106" y="3202"/>
                  </a:lnTo>
                  <a:lnTo>
                    <a:pt x="1106" y="3235"/>
                  </a:lnTo>
                  <a:lnTo>
                    <a:pt x="1106" y="3202"/>
                  </a:lnTo>
                  <a:lnTo>
                    <a:pt x="1106" y="3235"/>
                  </a:lnTo>
                  <a:lnTo>
                    <a:pt x="1108" y="3235"/>
                  </a:lnTo>
                  <a:lnTo>
                    <a:pt x="1108" y="3251"/>
                  </a:lnTo>
                  <a:lnTo>
                    <a:pt x="1108" y="3229"/>
                  </a:lnTo>
                  <a:lnTo>
                    <a:pt x="1108" y="3251"/>
                  </a:lnTo>
                  <a:lnTo>
                    <a:pt x="1109" y="3246"/>
                  </a:lnTo>
                  <a:lnTo>
                    <a:pt x="1109" y="3251"/>
                  </a:lnTo>
                  <a:lnTo>
                    <a:pt x="1109" y="3198"/>
                  </a:lnTo>
                  <a:lnTo>
                    <a:pt x="1109" y="3239"/>
                  </a:lnTo>
                  <a:lnTo>
                    <a:pt x="1111" y="3231"/>
                  </a:lnTo>
                  <a:lnTo>
                    <a:pt x="1111" y="3244"/>
                  </a:lnTo>
                  <a:lnTo>
                    <a:pt x="1111" y="3155"/>
                  </a:lnTo>
                  <a:lnTo>
                    <a:pt x="1112" y="3168"/>
                  </a:lnTo>
                  <a:lnTo>
                    <a:pt x="1112" y="3185"/>
                  </a:lnTo>
                  <a:lnTo>
                    <a:pt x="1112" y="3104"/>
                  </a:lnTo>
                  <a:lnTo>
                    <a:pt x="1112" y="3185"/>
                  </a:lnTo>
                  <a:lnTo>
                    <a:pt x="1114" y="3171"/>
                  </a:lnTo>
                  <a:lnTo>
                    <a:pt x="1114" y="3205"/>
                  </a:lnTo>
                  <a:lnTo>
                    <a:pt x="1114" y="3171"/>
                  </a:lnTo>
                  <a:lnTo>
                    <a:pt x="1115" y="3207"/>
                  </a:lnTo>
                  <a:lnTo>
                    <a:pt x="1115" y="3263"/>
                  </a:lnTo>
                  <a:lnTo>
                    <a:pt x="1115" y="3207"/>
                  </a:lnTo>
                  <a:lnTo>
                    <a:pt x="1115" y="3239"/>
                  </a:lnTo>
                  <a:lnTo>
                    <a:pt x="1116" y="3236"/>
                  </a:lnTo>
                  <a:lnTo>
                    <a:pt x="1116" y="3258"/>
                  </a:lnTo>
                  <a:lnTo>
                    <a:pt x="1116" y="3226"/>
                  </a:lnTo>
                  <a:lnTo>
                    <a:pt x="1118" y="3236"/>
                  </a:lnTo>
                  <a:lnTo>
                    <a:pt x="1118" y="3246"/>
                  </a:lnTo>
                  <a:lnTo>
                    <a:pt x="1118" y="3168"/>
                  </a:lnTo>
                  <a:lnTo>
                    <a:pt x="1119" y="3162"/>
                  </a:lnTo>
                  <a:lnTo>
                    <a:pt x="1119" y="3216"/>
                  </a:lnTo>
                  <a:lnTo>
                    <a:pt x="1119" y="3158"/>
                  </a:lnTo>
                  <a:lnTo>
                    <a:pt x="1119" y="3171"/>
                  </a:lnTo>
                  <a:lnTo>
                    <a:pt x="1121" y="3131"/>
                  </a:lnTo>
                  <a:lnTo>
                    <a:pt x="1121" y="3234"/>
                  </a:lnTo>
                  <a:lnTo>
                    <a:pt x="1121" y="3131"/>
                  </a:lnTo>
                  <a:lnTo>
                    <a:pt x="1121" y="3234"/>
                  </a:lnTo>
                  <a:lnTo>
                    <a:pt x="1122" y="3197"/>
                  </a:lnTo>
                  <a:lnTo>
                    <a:pt x="1122" y="3232"/>
                  </a:lnTo>
                  <a:lnTo>
                    <a:pt x="1122" y="3194"/>
                  </a:lnTo>
                  <a:lnTo>
                    <a:pt x="1122" y="3232"/>
                  </a:lnTo>
                  <a:lnTo>
                    <a:pt x="1124" y="3228"/>
                  </a:lnTo>
                  <a:lnTo>
                    <a:pt x="1124" y="3258"/>
                  </a:lnTo>
                  <a:lnTo>
                    <a:pt x="1124" y="3180"/>
                  </a:lnTo>
                  <a:lnTo>
                    <a:pt x="1125" y="3214"/>
                  </a:lnTo>
                  <a:lnTo>
                    <a:pt x="1125" y="3249"/>
                  </a:lnTo>
                  <a:lnTo>
                    <a:pt x="1125" y="3214"/>
                  </a:lnTo>
                  <a:lnTo>
                    <a:pt x="1125" y="3238"/>
                  </a:lnTo>
                  <a:lnTo>
                    <a:pt x="1126" y="3242"/>
                  </a:lnTo>
                  <a:lnTo>
                    <a:pt x="1126" y="3158"/>
                  </a:lnTo>
                  <a:lnTo>
                    <a:pt x="1128" y="3151"/>
                  </a:lnTo>
                  <a:lnTo>
                    <a:pt x="1128" y="3170"/>
                  </a:lnTo>
                  <a:lnTo>
                    <a:pt x="1128" y="3120"/>
                  </a:lnTo>
                  <a:lnTo>
                    <a:pt x="1128" y="3147"/>
                  </a:lnTo>
                  <a:lnTo>
                    <a:pt x="1129" y="3151"/>
                  </a:lnTo>
                  <a:lnTo>
                    <a:pt x="1129" y="3199"/>
                  </a:lnTo>
                  <a:lnTo>
                    <a:pt x="1129" y="3143"/>
                  </a:lnTo>
                  <a:lnTo>
                    <a:pt x="1129" y="3180"/>
                  </a:lnTo>
                  <a:lnTo>
                    <a:pt x="1131" y="3195"/>
                  </a:lnTo>
                  <a:lnTo>
                    <a:pt x="1131" y="3224"/>
                  </a:lnTo>
                  <a:lnTo>
                    <a:pt x="1131" y="3175"/>
                  </a:lnTo>
                  <a:lnTo>
                    <a:pt x="1131" y="3214"/>
                  </a:lnTo>
                  <a:lnTo>
                    <a:pt x="1132" y="3242"/>
                  </a:lnTo>
                  <a:lnTo>
                    <a:pt x="1132" y="3265"/>
                  </a:lnTo>
                  <a:lnTo>
                    <a:pt x="1132" y="3229"/>
                  </a:lnTo>
                  <a:lnTo>
                    <a:pt x="1132" y="3231"/>
                  </a:lnTo>
                  <a:lnTo>
                    <a:pt x="1134" y="3238"/>
                  </a:lnTo>
                  <a:lnTo>
                    <a:pt x="1134" y="3244"/>
                  </a:lnTo>
                  <a:lnTo>
                    <a:pt x="1134" y="3076"/>
                  </a:lnTo>
                  <a:lnTo>
                    <a:pt x="1135" y="2980"/>
                  </a:lnTo>
                  <a:lnTo>
                    <a:pt x="1135" y="1391"/>
                  </a:lnTo>
                  <a:lnTo>
                    <a:pt x="1136" y="1061"/>
                  </a:lnTo>
                  <a:lnTo>
                    <a:pt x="1136" y="7"/>
                  </a:lnTo>
                  <a:lnTo>
                    <a:pt x="1136" y="149"/>
                  </a:lnTo>
                  <a:lnTo>
                    <a:pt x="1138" y="580"/>
                  </a:lnTo>
                  <a:lnTo>
                    <a:pt x="1138" y="2151"/>
                  </a:lnTo>
                  <a:lnTo>
                    <a:pt x="1138" y="580"/>
                  </a:lnTo>
                  <a:lnTo>
                    <a:pt x="1138" y="2151"/>
                  </a:lnTo>
                  <a:lnTo>
                    <a:pt x="1139" y="2443"/>
                  </a:lnTo>
                  <a:lnTo>
                    <a:pt x="1139" y="2912"/>
                  </a:lnTo>
                  <a:lnTo>
                    <a:pt x="1139" y="2443"/>
                  </a:lnTo>
                  <a:lnTo>
                    <a:pt x="1139" y="2912"/>
                  </a:lnTo>
                  <a:lnTo>
                    <a:pt x="1141" y="3022"/>
                  </a:lnTo>
                  <a:lnTo>
                    <a:pt x="1141" y="3091"/>
                  </a:lnTo>
                  <a:lnTo>
                    <a:pt x="1141" y="3022"/>
                  </a:lnTo>
                  <a:lnTo>
                    <a:pt x="1141" y="3091"/>
                  </a:lnTo>
                  <a:lnTo>
                    <a:pt x="1142" y="3123"/>
                  </a:lnTo>
                  <a:lnTo>
                    <a:pt x="1142" y="3141"/>
                  </a:lnTo>
                  <a:lnTo>
                    <a:pt x="1142" y="2324"/>
                  </a:lnTo>
                  <a:lnTo>
                    <a:pt x="1143" y="2020"/>
                  </a:lnTo>
                  <a:lnTo>
                    <a:pt x="1143" y="286"/>
                  </a:lnTo>
                  <a:lnTo>
                    <a:pt x="1145" y="80"/>
                  </a:lnTo>
                  <a:lnTo>
                    <a:pt x="1145" y="1337"/>
                  </a:lnTo>
                  <a:lnTo>
                    <a:pt x="1145" y="0"/>
                  </a:lnTo>
                  <a:lnTo>
                    <a:pt x="1145" y="1337"/>
                  </a:lnTo>
                  <a:lnTo>
                    <a:pt x="1146" y="1674"/>
                  </a:lnTo>
                  <a:lnTo>
                    <a:pt x="1146" y="2709"/>
                  </a:lnTo>
                  <a:lnTo>
                    <a:pt x="1146" y="1674"/>
                  </a:lnTo>
                  <a:lnTo>
                    <a:pt x="1146" y="2684"/>
                  </a:lnTo>
                  <a:lnTo>
                    <a:pt x="1148" y="2737"/>
                  </a:lnTo>
                  <a:lnTo>
                    <a:pt x="1148" y="3070"/>
                  </a:lnTo>
                  <a:lnTo>
                    <a:pt x="1148" y="2737"/>
                  </a:lnTo>
                  <a:lnTo>
                    <a:pt x="1148" y="3070"/>
                  </a:lnTo>
                  <a:lnTo>
                    <a:pt x="1149" y="3067"/>
                  </a:lnTo>
                  <a:lnTo>
                    <a:pt x="1149" y="3086"/>
                  </a:lnTo>
                  <a:lnTo>
                    <a:pt x="1149" y="2999"/>
                  </a:lnTo>
                  <a:lnTo>
                    <a:pt x="1151" y="2992"/>
                  </a:lnTo>
                  <a:lnTo>
                    <a:pt x="1151" y="2066"/>
                  </a:lnTo>
                  <a:lnTo>
                    <a:pt x="1152" y="1745"/>
                  </a:lnTo>
                  <a:lnTo>
                    <a:pt x="1152" y="1292"/>
                  </a:lnTo>
                  <a:lnTo>
                    <a:pt x="1152" y="1541"/>
                  </a:lnTo>
                  <a:lnTo>
                    <a:pt x="1153" y="1590"/>
                  </a:lnTo>
                  <a:lnTo>
                    <a:pt x="1153" y="2582"/>
                  </a:lnTo>
                  <a:lnTo>
                    <a:pt x="1153" y="1590"/>
                  </a:lnTo>
                  <a:lnTo>
                    <a:pt x="1153" y="2582"/>
                  </a:lnTo>
                  <a:lnTo>
                    <a:pt x="1155" y="2744"/>
                  </a:lnTo>
                  <a:lnTo>
                    <a:pt x="1155" y="3091"/>
                  </a:lnTo>
                  <a:lnTo>
                    <a:pt x="1155" y="2744"/>
                  </a:lnTo>
                  <a:lnTo>
                    <a:pt x="1155" y="3091"/>
                  </a:lnTo>
                  <a:lnTo>
                    <a:pt x="1156" y="3118"/>
                  </a:lnTo>
                  <a:lnTo>
                    <a:pt x="1156" y="3182"/>
                  </a:lnTo>
                  <a:lnTo>
                    <a:pt x="1156" y="3118"/>
                  </a:lnTo>
                  <a:lnTo>
                    <a:pt x="1156" y="3164"/>
                  </a:lnTo>
                  <a:lnTo>
                    <a:pt x="1158" y="3164"/>
                  </a:lnTo>
                  <a:lnTo>
                    <a:pt x="1158" y="3180"/>
                  </a:lnTo>
                  <a:lnTo>
                    <a:pt x="1158" y="2875"/>
                  </a:lnTo>
                  <a:lnTo>
                    <a:pt x="1159" y="2861"/>
                  </a:lnTo>
                  <a:lnTo>
                    <a:pt x="1159" y="2296"/>
                  </a:lnTo>
                  <a:lnTo>
                    <a:pt x="1159" y="2350"/>
                  </a:lnTo>
                  <a:lnTo>
                    <a:pt x="1161" y="2222"/>
                  </a:lnTo>
                  <a:lnTo>
                    <a:pt x="1161" y="2793"/>
                  </a:lnTo>
                  <a:lnTo>
                    <a:pt x="1161" y="2222"/>
                  </a:lnTo>
                  <a:lnTo>
                    <a:pt x="1161" y="2793"/>
                  </a:lnTo>
                  <a:lnTo>
                    <a:pt x="1162" y="2876"/>
                  </a:lnTo>
                  <a:lnTo>
                    <a:pt x="1162" y="3150"/>
                  </a:lnTo>
                  <a:lnTo>
                    <a:pt x="1162" y="2876"/>
                  </a:lnTo>
                  <a:lnTo>
                    <a:pt x="1162" y="3150"/>
                  </a:lnTo>
                  <a:lnTo>
                    <a:pt x="1163" y="3171"/>
                  </a:lnTo>
                  <a:lnTo>
                    <a:pt x="1163" y="3215"/>
                  </a:lnTo>
                  <a:lnTo>
                    <a:pt x="1163" y="3171"/>
                  </a:lnTo>
                  <a:lnTo>
                    <a:pt x="1163" y="3202"/>
                  </a:lnTo>
                  <a:lnTo>
                    <a:pt x="1165" y="3209"/>
                  </a:lnTo>
                  <a:lnTo>
                    <a:pt x="1165" y="3128"/>
                  </a:lnTo>
                  <a:lnTo>
                    <a:pt x="1165" y="3188"/>
                  </a:lnTo>
                  <a:lnTo>
                    <a:pt x="1166" y="3197"/>
                  </a:lnTo>
                  <a:lnTo>
                    <a:pt x="1166" y="3016"/>
                  </a:lnTo>
                  <a:lnTo>
                    <a:pt x="1166" y="3034"/>
                  </a:lnTo>
                  <a:lnTo>
                    <a:pt x="1168" y="3022"/>
                  </a:lnTo>
                  <a:lnTo>
                    <a:pt x="1168" y="2825"/>
                  </a:lnTo>
                  <a:lnTo>
                    <a:pt x="1168" y="2918"/>
                  </a:lnTo>
                  <a:lnTo>
                    <a:pt x="1169" y="3012"/>
                  </a:lnTo>
                  <a:lnTo>
                    <a:pt x="1169" y="3157"/>
                  </a:lnTo>
                  <a:lnTo>
                    <a:pt x="1169" y="3012"/>
                  </a:lnTo>
                  <a:lnTo>
                    <a:pt x="1169" y="3157"/>
                  </a:lnTo>
                  <a:lnTo>
                    <a:pt x="1171" y="3177"/>
                  </a:lnTo>
                  <a:lnTo>
                    <a:pt x="1171" y="3231"/>
                  </a:lnTo>
                  <a:lnTo>
                    <a:pt x="1171" y="3177"/>
                  </a:lnTo>
                  <a:lnTo>
                    <a:pt x="1171" y="3229"/>
                  </a:lnTo>
                  <a:lnTo>
                    <a:pt x="1172" y="3242"/>
                  </a:lnTo>
                  <a:lnTo>
                    <a:pt x="1172" y="3244"/>
                  </a:lnTo>
                  <a:lnTo>
                    <a:pt x="1172" y="3219"/>
                  </a:lnTo>
                  <a:lnTo>
                    <a:pt x="1172" y="3242"/>
                  </a:lnTo>
                  <a:lnTo>
                    <a:pt x="1173" y="3215"/>
                  </a:lnTo>
                  <a:lnTo>
                    <a:pt x="1173" y="3127"/>
                  </a:lnTo>
                  <a:lnTo>
                    <a:pt x="1175" y="3086"/>
                  </a:lnTo>
                  <a:lnTo>
                    <a:pt x="1175" y="3087"/>
                  </a:lnTo>
                  <a:lnTo>
                    <a:pt x="1175" y="3061"/>
                  </a:lnTo>
                  <a:lnTo>
                    <a:pt x="1175" y="3071"/>
                  </a:lnTo>
                  <a:lnTo>
                    <a:pt x="1176" y="3113"/>
                  </a:lnTo>
                  <a:lnTo>
                    <a:pt x="1176" y="3155"/>
                  </a:lnTo>
                  <a:lnTo>
                    <a:pt x="1176" y="3108"/>
                  </a:lnTo>
                  <a:lnTo>
                    <a:pt x="1176" y="3118"/>
                  </a:lnTo>
                  <a:lnTo>
                    <a:pt x="1178" y="3152"/>
                  </a:lnTo>
                  <a:lnTo>
                    <a:pt x="1178" y="3241"/>
                  </a:lnTo>
                  <a:lnTo>
                    <a:pt x="1178" y="3152"/>
                  </a:lnTo>
                  <a:lnTo>
                    <a:pt x="1178" y="3226"/>
                  </a:lnTo>
                  <a:lnTo>
                    <a:pt x="1179" y="3197"/>
                  </a:lnTo>
                  <a:lnTo>
                    <a:pt x="1179" y="3259"/>
                  </a:lnTo>
                  <a:lnTo>
                    <a:pt x="1179" y="3197"/>
                  </a:lnTo>
                  <a:lnTo>
                    <a:pt x="1179" y="3222"/>
                  </a:lnTo>
                  <a:lnTo>
                    <a:pt x="1180" y="3208"/>
                  </a:lnTo>
                  <a:lnTo>
                    <a:pt x="1180" y="3222"/>
                  </a:lnTo>
                  <a:lnTo>
                    <a:pt x="1180" y="3185"/>
                  </a:lnTo>
                  <a:lnTo>
                    <a:pt x="1180" y="3204"/>
                  </a:lnTo>
                  <a:lnTo>
                    <a:pt x="1182" y="3178"/>
                  </a:lnTo>
                  <a:lnTo>
                    <a:pt x="1182" y="3076"/>
                  </a:lnTo>
                  <a:lnTo>
                    <a:pt x="1183" y="3076"/>
                  </a:lnTo>
                  <a:lnTo>
                    <a:pt x="1183" y="3104"/>
                  </a:lnTo>
                  <a:lnTo>
                    <a:pt x="1183" y="3029"/>
                  </a:lnTo>
                  <a:lnTo>
                    <a:pt x="1183" y="3104"/>
                  </a:lnTo>
                  <a:lnTo>
                    <a:pt x="1185" y="3118"/>
                  </a:lnTo>
                  <a:lnTo>
                    <a:pt x="1185" y="3198"/>
                  </a:lnTo>
                  <a:lnTo>
                    <a:pt x="1185" y="3118"/>
                  </a:lnTo>
                  <a:lnTo>
                    <a:pt x="1185" y="3187"/>
                  </a:lnTo>
                  <a:lnTo>
                    <a:pt x="1186" y="3184"/>
                  </a:lnTo>
                  <a:lnTo>
                    <a:pt x="1186" y="3225"/>
                  </a:lnTo>
                  <a:lnTo>
                    <a:pt x="1186" y="3170"/>
                  </a:lnTo>
                  <a:lnTo>
                    <a:pt x="1186" y="3202"/>
                  </a:lnTo>
                  <a:lnTo>
                    <a:pt x="1188" y="3216"/>
                  </a:lnTo>
                  <a:lnTo>
                    <a:pt x="1188" y="3261"/>
                  </a:lnTo>
                  <a:lnTo>
                    <a:pt x="1188" y="3175"/>
                  </a:lnTo>
                  <a:lnTo>
                    <a:pt x="1189" y="3172"/>
                  </a:lnTo>
                  <a:lnTo>
                    <a:pt x="1189" y="3218"/>
                  </a:lnTo>
                  <a:lnTo>
                    <a:pt x="1189" y="3071"/>
                  </a:lnTo>
                  <a:lnTo>
                    <a:pt x="1189" y="3083"/>
                  </a:lnTo>
                  <a:lnTo>
                    <a:pt x="1190" y="3026"/>
                  </a:lnTo>
                  <a:lnTo>
                    <a:pt x="1190" y="3046"/>
                  </a:lnTo>
                  <a:lnTo>
                    <a:pt x="1190" y="2982"/>
                  </a:lnTo>
                  <a:lnTo>
                    <a:pt x="1190" y="3046"/>
                  </a:lnTo>
                  <a:lnTo>
                    <a:pt x="1192" y="3060"/>
                  </a:lnTo>
                  <a:lnTo>
                    <a:pt x="1192" y="3164"/>
                  </a:lnTo>
                  <a:lnTo>
                    <a:pt x="1192" y="3060"/>
                  </a:lnTo>
                  <a:lnTo>
                    <a:pt x="1192" y="3164"/>
                  </a:lnTo>
                  <a:lnTo>
                    <a:pt x="1193" y="3199"/>
                  </a:lnTo>
                  <a:lnTo>
                    <a:pt x="1193" y="3238"/>
                  </a:lnTo>
                  <a:lnTo>
                    <a:pt x="1193" y="3199"/>
                  </a:lnTo>
                  <a:lnTo>
                    <a:pt x="1193" y="3226"/>
                  </a:lnTo>
                  <a:lnTo>
                    <a:pt x="1195" y="3235"/>
                  </a:lnTo>
                  <a:lnTo>
                    <a:pt x="1195" y="3261"/>
                  </a:lnTo>
                  <a:lnTo>
                    <a:pt x="1195" y="3219"/>
                  </a:lnTo>
                  <a:lnTo>
                    <a:pt x="1195" y="3258"/>
                  </a:lnTo>
                  <a:lnTo>
                    <a:pt x="1196" y="3222"/>
                  </a:lnTo>
                  <a:lnTo>
                    <a:pt x="1196" y="3140"/>
                  </a:lnTo>
                  <a:lnTo>
                    <a:pt x="1198" y="3069"/>
                  </a:lnTo>
                  <a:lnTo>
                    <a:pt x="1198" y="3084"/>
                  </a:lnTo>
                  <a:lnTo>
                    <a:pt x="1198" y="3012"/>
                  </a:lnTo>
                  <a:lnTo>
                    <a:pt x="1198" y="3067"/>
                  </a:lnTo>
                  <a:lnTo>
                    <a:pt x="1199" y="3093"/>
                  </a:lnTo>
                  <a:lnTo>
                    <a:pt x="1199" y="3170"/>
                  </a:lnTo>
                  <a:lnTo>
                    <a:pt x="1199" y="3066"/>
                  </a:lnTo>
                  <a:lnTo>
                    <a:pt x="1199" y="3168"/>
                  </a:lnTo>
                  <a:lnTo>
                    <a:pt x="1200" y="3172"/>
                  </a:lnTo>
                  <a:lnTo>
                    <a:pt x="1200" y="3221"/>
                  </a:lnTo>
                  <a:lnTo>
                    <a:pt x="1200" y="3172"/>
                  </a:lnTo>
                  <a:lnTo>
                    <a:pt x="1200" y="3221"/>
                  </a:lnTo>
                  <a:lnTo>
                    <a:pt x="1202" y="3239"/>
                  </a:lnTo>
                  <a:lnTo>
                    <a:pt x="1202" y="3253"/>
                  </a:lnTo>
                  <a:lnTo>
                    <a:pt x="1202" y="3229"/>
                  </a:lnTo>
                  <a:lnTo>
                    <a:pt x="1202" y="3236"/>
                  </a:lnTo>
                  <a:lnTo>
                    <a:pt x="1203" y="3188"/>
                  </a:lnTo>
                  <a:lnTo>
                    <a:pt x="1203" y="3238"/>
                  </a:lnTo>
                  <a:lnTo>
                    <a:pt x="1203" y="3188"/>
                  </a:lnTo>
                  <a:lnTo>
                    <a:pt x="1203" y="3197"/>
                  </a:lnTo>
                  <a:lnTo>
                    <a:pt x="1205" y="3167"/>
                  </a:lnTo>
                  <a:lnTo>
                    <a:pt x="1205" y="3185"/>
                  </a:lnTo>
                  <a:lnTo>
                    <a:pt x="1205" y="3097"/>
                  </a:lnTo>
                  <a:lnTo>
                    <a:pt x="1205" y="3121"/>
                  </a:lnTo>
                  <a:lnTo>
                    <a:pt x="1206" y="3120"/>
                  </a:lnTo>
                  <a:lnTo>
                    <a:pt x="1206" y="3158"/>
                  </a:lnTo>
                  <a:lnTo>
                    <a:pt x="1206" y="3096"/>
                  </a:lnTo>
                  <a:lnTo>
                    <a:pt x="1206" y="3158"/>
                  </a:lnTo>
                  <a:lnTo>
                    <a:pt x="1208" y="3171"/>
                  </a:lnTo>
                  <a:lnTo>
                    <a:pt x="1208" y="3225"/>
                  </a:lnTo>
                  <a:lnTo>
                    <a:pt x="1208" y="3157"/>
                  </a:lnTo>
                  <a:lnTo>
                    <a:pt x="1208" y="3225"/>
                  </a:lnTo>
                  <a:lnTo>
                    <a:pt x="1209" y="3248"/>
                  </a:lnTo>
                  <a:lnTo>
                    <a:pt x="1209" y="3194"/>
                  </a:lnTo>
                  <a:lnTo>
                    <a:pt x="1209" y="3216"/>
                  </a:lnTo>
                  <a:lnTo>
                    <a:pt x="1210" y="3241"/>
                  </a:lnTo>
                  <a:lnTo>
                    <a:pt x="1210" y="3215"/>
                  </a:lnTo>
                  <a:lnTo>
                    <a:pt x="1210" y="3238"/>
                  </a:lnTo>
                  <a:lnTo>
                    <a:pt x="1212" y="3226"/>
                  </a:lnTo>
                  <a:lnTo>
                    <a:pt x="1212" y="3234"/>
                  </a:lnTo>
                  <a:lnTo>
                    <a:pt x="1212" y="3174"/>
                  </a:lnTo>
                  <a:lnTo>
                    <a:pt x="1213" y="3175"/>
                  </a:lnTo>
                  <a:lnTo>
                    <a:pt x="1213" y="3080"/>
                  </a:lnTo>
                  <a:lnTo>
                    <a:pt x="1213" y="3155"/>
                  </a:lnTo>
                  <a:lnTo>
                    <a:pt x="1215" y="3167"/>
                  </a:lnTo>
                  <a:lnTo>
                    <a:pt x="1215" y="3216"/>
                  </a:lnTo>
                  <a:lnTo>
                    <a:pt x="1215" y="3167"/>
                  </a:lnTo>
                  <a:lnTo>
                    <a:pt x="1215" y="3192"/>
                  </a:lnTo>
                  <a:lnTo>
                    <a:pt x="1216" y="3212"/>
                  </a:lnTo>
                  <a:lnTo>
                    <a:pt x="1216" y="3251"/>
                  </a:lnTo>
                  <a:lnTo>
                    <a:pt x="1216" y="3212"/>
                  </a:lnTo>
                  <a:lnTo>
                    <a:pt x="1216" y="3242"/>
                  </a:lnTo>
                  <a:lnTo>
                    <a:pt x="1218" y="3226"/>
                  </a:lnTo>
                  <a:lnTo>
                    <a:pt x="1218" y="3249"/>
                  </a:lnTo>
                  <a:lnTo>
                    <a:pt x="1218" y="3221"/>
                  </a:lnTo>
                  <a:lnTo>
                    <a:pt x="1219" y="3236"/>
                  </a:lnTo>
                  <a:lnTo>
                    <a:pt x="1219" y="3256"/>
                  </a:lnTo>
                  <a:lnTo>
                    <a:pt x="1219" y="3198"/>
                  </a:lnTo>
                  <a:lnTo>
                    <a:pt x="1219" y="3212"/>
                  </a:lnTo>
                  <a:lnTo>
                    <a:pt x="1220" y="3171"/>
                  </a:lnTo>
                  <a:lnTo>
                    <a:pt x="1220" y="2993"/>
                  </a:lnTo>
                  <a:lnTo>
                    <a:pt x="1222" y="3023"/>
                  </a:lnTo>
                  <a:lnTo>
                    <a:pt x="1222" y="3140"/>
                  </a:lnTo>
                  <a:lnTo>
                    <a:pt x="1222" y="3023"/>
                  </a:lnTo>
                  <a:lnTo>
                    <a:pt x="1222" y="3140"/>
                  </a:lnTo>
                  <a:lnTo>
                    <a:pt x="1223" y="3164"/>
                  </a:lnTo>
                  <a:lnTo>
                    <a:pt x="1223" y="3231"/>
                  </a:lnTo>
                  <a:lnTo>
                    <a:pt x="1223" y="3164"/>
                  </a:lnTo>
                  <a:lnTo>
                    <a:pt x="1223" y="3199"/>
                  </a:lnTo>
                  <a:lnTo>
                    <a:pt x="1225" y="3218"/>
                  </a:lnTo>
                  <a:lnTo>
                    <a:pt x="1225" y="3262"/>
                  </a:lnTo>
                  <a:lnTo>
                    <a:pt x="1225" y="3218"/>
                  </a:lnTo>
                  <a:lnTo>
                    <a:pt x="1225" y="3231"/>
                  </a:lnTo>
                  <a:lnTo>
                    <a:pt x="1226" y="3249"/>
                  </a:lnTo>
                  <a:lnTo>
                    <a:pt x="1226" y="3204"/>
                  </a:lnTo>
                  <a:lnTo>
                    <a:pt x="1226" y="3229"/>
                  </a:lnTo>
                  <a:lnTo>
                    <a:pt x="1227" y="3246"/>
                  </a:lnTo>
                  <a:lnTo>
                    <a:pt x="1227" y="3170"/>
                  </a:lnTo>
                  <a:lnTo>
                    <a:pt x="1227" y="3199"/>
                  </a:lnTo>
                  <a:lnTo>
                    <a:pt x="1229" y="3158"/>
                  </a:lnTo>
                  <a:lnTo>
                    <a:pt x="1229" y="3069"/>
                  </a:lnTo>
                  <a:lnTo>
                    <a:pt x="1229" y="3117"/>
                  </a:lnTo>
                  <a:lnTo>
                    <a:pt x="1230" y="3101"/>
                  </a:lnTo>
                  <a:lnTo>
                    <a:pt x="1230" y="3219"/>
                  </a:lnTo>
                  <a:lnTo>
                    <a:pt x="1230" y="3101"/>
                  </a:lnTo>
                  <a:lnTo>
                    <a:pt x="1230" y="3207"/>
                  </a:lnTo>
                  <a:lnTo>
                    <a:pt x="1232" y="3184"/>
                  </a:lnTo>
                  <a:lnTo>
                    <a:pt x="1232" y="3253"/>
                  </a:lnTo>
                  <a:lnTo>
                    <a:pt x="1232" y="3184"/>
                  </a:lnTo>
                  <a:lnTo>
                    <a:pt x="1232" y="3253"/>
                  </a:lnTo>
                  <a:lnTo>
                    <a:pt x="1233" y="3245"/>
                  </a:lnTo>
                  <a:lnTo>
                    <a:pt x="1233" y="3253"/>
                  </a:lnTo>
                  <a:lnTo>
                    <a:pt x="1233" y="3221"/>
                  </a:lnTo>
                  <a:lnTo>
                    <a:pt x="1233" y="3249"/>
                  </a:lnTo>
                  <a:lnTo>
                    <a:pt x="1235" y="3232"/>
                  </a:lnTo>
                  <a:lnTo>
                    <a:pt x="1235" y="3239"/>
                  </a:lnTo>
                  <a:lnTo>
                    <a:pt x="1235" y="3158"/>
                  </a:lnTo>
                  <a:lnTo>
                    <a:pt x="1236" y="3124"/>
                  </a:lnTo>
                  <a:lnTo>
                    <a:pt x="1236" y="3144"/>
                  </a:lnTo>
                  <a:lnTo>
                    <a:pt x="1236" y="3070"/>
                  </a:lnTo>
                  <a:lnTo>
                    <a:pt x="1236" y="3081"/>
                  </a:lnTo>
                  <a:lnTo>
                    <a:pt x="1237" y="3054"/>
                  </a:lnTo>
                  <a:lnTo>
                    <a:pt x="1237" y="3164"/>
                  </a:lnTo>
                  <a:lnTo>
                    <a:pt x="1237" y="3054"/>
                  </a:lnTo>
                  <a:lnTo>
                    <a:pt x="1237" y="3164"/>
                  </a:lnTo>
                  <a:lnTo>
                    <a:pt x="1239" y="3178"/>
                  </a:lnTo>
                  <a:lnTo>
                    <a:pt x="1239" y="3236"/>
                  </a:lnTo>
                  <a:lnTo>
                    <a:pt x="1239" y="3168"/>
                  </a:lnTo>
                  <a:lnTo>
                    <a:pt x="1239" y="3219"/>
                  </a:lnTo>
                  <a:lnTo>
                    <a:pt x="1240" y="3209"/>
                  </a:lnTo>
                  <a:lnTo>
                    <a:pt x="1240" y="3266"/>
                  </a:lnTo>
                  <a:lnTo>
                    <a:pt x="1240" y="3209"/>
                  </a:lnTo>
                  <a:lnTo>
                    <a:pt x="1240" y="3251"/>
                  </a:lnTo>
                  <a:lnTo>
                    <a:pt x="1242" y="3231"/>
                  </a:lnTo>
                  <a:lnTo>
                    <a:pt x="1242" y="3246"/>
                  </a:lnTo>
                  <a:lnTo>
                    <a:pt x="1242" y="3218"/>
                  </a:lnTo>
                  <a:lnTo>
                    <a:pt x="1242" y="3219"/>
                  </a:lnTo>
                  <a:lnTo>
                    <a:pt x="1243" y="3219"/>
                  </a:lnTo>
                  <a:lnTo>
                    <a:pt x="1243" y="3225"/>
                  </a:lnTo>
                  <a:lnTo>
                    <a:pt x="1243" y="3066"/>
                  </a:lnTo>
                  <a:lnTo>
                    <a:pt x="1245" y="3110"/>
                  </a:lnTo>
                  <a:lnTo>
                    <a:pt x="1245" y="3128"/>
                  </a:lnTo>
                  <a:lnTo>
                    <a:pt x="1245" y="3034"/>
                  </a:lnTo>
                  <a:lnTo>
                    <a:pt x="1245" y="3076"/>
                  </a:lnTo>
                  <a:lnTo>
                    <a:pt x="1246" y="3103"/>
                  </a:lnTo>
                  <a:lnTo>
                    <a:pt x="1246" y="3209"/>
                  </a:lnTo>
                  <a:lnTo>
                    <a:pt x="1246" y="3103"/>
                  </a:lnTo>
                  <a:lnTo>
                    <a:pt x="1246" y="3172"/>
                  </a:lnTo>
                  <a:lnTo>
                    <a:pt x="1247" y="3177"/>
                  </a:lnTo>
                  <a:lnTo>
                    <a:pt x="1247" y="3108"/>
                  </a:lnTo>
                  <a:lnTo>
                    <a:pt x="1247" y="3161"/>
                  </a:lnTo>
                  <a:lnTo>
                    <a:pt x="1249" y="3188"/>
                  </a:lnTo>
                  <a:lnTo>
                    <a:pt x="1249" y="3208"/>
                  </a:lnTo>
                  <a:lnTo>
                    <a:pt x="1249" y="3168"/>
                  </a:lnTo>
                  <a:lnTo>
                    <a:pt x="1249" y="3208"/>
                  </a:lnTo>
                  <a:lnTo>
                    <a:pt x="1250" y="3152"/>
                  </a:lnTo>
                  <a:lnTo>
                    <a:pt x="1250" y="3180"/>
                  </a:lnTo>
                  <a:lnTo>
                    <a:pt x="1250" y="3124"/>
                  </a:lnTo>
                  <a:lnTo>
                    <a:pt x="1252" y="3137"/>
                  </a:lnTo>
                  <a:lnTo>
                    <a:pt x="1252" y="3151"/>
                  </a:lnTo>
                  <a:lnTo>
                    <a:pt x="1252" y="3063"/>
                  </a:lnTo>
                  <a:lnTo>
                    <a:pt x="1253" y="3087"/>
                  </a:lnTo>
                  <a:lnTo>
                    <a:pt x="1253" y="3168"/>
                  </a:lnTo>
                  <a:lnTo>
                    <a:pt x="1253" y="3087"/>
                  </a:lnTo>
                  <a:lnTo>
                    <a:pt x="1253" y="3168"/>
                  </a:lnTo>
                  <a:lnTo>
                    <a:pt x="1255" y="3164"/>
                  </a:lnTo>
                  <a:lnTo>
                    <a:pt x="1255" y="3188"/>
                  </a:lnTo>
                  <a:lnTo>
                    <a:pt x="1255" y="3120"/>
                  </a:lnTo>
                  <a:lnTo>
                    <a:pt x="1255" y="3140"/>
                  </a:lnTo>
                  <a:lnTo>
                    <a:pt x="1256" y="3154"/>
                  </a:lnTo>
                  <a:lnTo>
                    <a:pt x="1256" y="3229"/>
                  </a:lnTo>
                  <a:lnTo>
                    <a:pt x="1256" y="3106"/>
                  </a:lnTo>
                  <a:lnTo>
                    <a:pt x="1256" y="3155"/>
                  </a:lnTo>
                  <a:lnTo>
                    <a:pt x="1257" y="3209"/>
                  </a:lnTo>
                  <a:lnTo>
                    <a:pt x="1257" y="3104"/>
                  </a:lnTo>
                  <a:lnTo>
                    <a:pt x="1257" y="3158"/>
                  </a:lnTo>
                  <a:lnTo>
                    <a:pt x="1259" y="3180"/>
                  </a:lnTo>
                  <a:lnTo>
                    <a:pt x="1259" y="3201"/>
                  </a:lnTo>
                  <a:lnTo>
                    <a:pt x="1259" y="3131"/>
                  </a:lnTo>
                  <a:lnTo>
                    <a:pt x="1259" y="3155"/>
                  </a:lnTo>
                  <a:lnTo>
                    <a:pt x="1260" y="3121"/>
                  </a:lnTo>
                  <a:lnTo>
                    <a:pt x="1260" y="3170"/>
                  </a:lnTo>
                  <a:lnTo>
                    <a:pt x="1260" y="3064"/>
                  </a:lnTo>
                  <a:lnTo>
                    <a:pt x="1262" y="3042"/>
                  </a:lnTo>
                  <a:lnTo>
                    <a:pt x="1262" y="3160"/>
                  </a:lnTo>
                  <a:lnTo>
                    <a:pt x="1262" y="3042"/>
                  </a:lnTo>
                  <a:lnTo>
                    <a:pt x="1262" y="3154"/>
                  </a:lnTo>
                  <a:lnTo>
                    <a:pt x="1263" y="3120"/>
                  </a:lnTo>
                  <a:lnTo>
                    <a:pt x="1263" y="3208"/>
                  </a:lnTo>
                  <a:lnTo>
                    <a:pt x="1263" y="3120"/>
                  </a:lnTo>
                  <a:lnTo>
                    <a:pt x="1263" y="3208"/>
                  </a:lnTo>
                  <a:lnTo>
                    <a:pt x="1265" y="3202"/>
                  </a:lnTo>
                  <a:lnTo>
                    <a:pt x="1265" y="3211"/>
                  </a:lnTo>
                  <a:lnTo>
                    <a:pt x="1265" y="3187"/>
                  </a:lnTo>
                  <a:lnTo>
                    <a:pt x="1265" y="3202"/>
                  </a:lnTo>
                  <a:lnTo>
                    <a:pt x="1266" y="3232"/>
                  </a:lnTo>
                  <a:lnTo>
                    <a:pt x="1266" y="3236"/>
                  </a:lnTo>
                  <a:lnTo>
                    <a:pt x="1266" y="3148"/>
                  </a:lnTo>
                  <a:lnTo>
                    <a:pt x="1266" y="3192"/>
                  </a:lnTo>
                  <a:lnTo>
                    <a:pt x="1267" y="3162"/>
                  </a:lnTo>
                  <a:lnTo>
                    <a:pt x="1267" y="3120"/>
                  </a:lnTo>
                  <a:lnTo>
                    <a:pt x="1267" y="3147"/>
                  </a:lnTo>
                  <a:lnTo>
                    <a:pt x="1269" y="3121"/>
                  </a:lnTo>
                  <a:lnTo>
                    <a:pt x="1269" y="3191"/>
                  </a:lnTo>
                  <a:lnTo>
                    <a:pt x="1269" y="3104"/>
                  </a:lnTo>
                  <a:lnTo>
                    <a:pt x="1269" y="3191"/>
                  </a:lnTo>
                  <a:lnTo>
                    <a:pt x="1270" y="3202"/>
                  </a:lnTo>
                  <a:lnTo>
                    <a:pt x="1270" y="3229"/>
                  </a:lnTo>
                  <a:lnTo>
                    <a:pt x="1270" y="3165"/>
                  </a:lnTo>
                  <a:lnTo>
                    <a:pt x="1270" y="3222"/>
                  </a:lnTo>
                  <a:lnTo>
                    <a:pt x="1272" y="3188"/>
                  </a:lnTo>
                  <a:lnTo>
                    <a:pt x="1272" y="3244"/>
                  </a:lnTo>
                  <a:lnTo>
                    <a:pt x="1272" y="3188"/>
                  </a:lnTo>
                  <a:lnTo>
                    <a:pt x="1272" y="3244"/>
                  </a:lnTo>
                  <a:lnTo>
                    <a:pt x="1273" y="3224"/>
                  </a:lnTo>
                  <a:lnTo>
                    <a:pt x="1273" y="3239"/>
                  </a:lnTo>
                  <a:lnTo>
                    <a:pt x="1273" y="3211"/>
                  </a:lnTo>
                  <a:lnTo>
                    <a:pt x="1273" y="3239"/>
                  </a:lnTo>
                  <a:lnTo>
                    <a:pt x="1274" y="3236"/>
                  </a:lnTo>
                  <a:lnTo>
                    <a:pt x="1274" y="3162"/>
                  </a:lnTo>
                  <a:lnTo>
                    <a:pt x="1276" y="3134"/>
                  </a:lnTo>
                  <a:lnTo>
                    <a:pt x="1276" y="3185"/>
                  </a:lnTo>
                  <a:lnTo>
                    <a:pt x="1276" y="3114"/>
                  </a:lnTo>
                  <a:lnTo>
                    <a:pt x="1276" y="3185"/>
                  </a:lnTo>
                  <a:lnTo>
                    <a:pt x="1277" y="3168"/>
                  </a:lnTo>
                  <a:lnTo>
                    <a:pt x="1277" y="3208"/>
                  </a:lnTo>
                  <a:lnTo>
                    <a:pt x="1277" y="3158"/>
                  </a:lnTo>
                  <a:lnTo>
                    <a:pt x="1277" y="3207"/>
                  </a:lnTo>
                  <a:lnTo>
                    <a:pt x="1279" y="3197"/>
                  </a:lnTo>
                  <a:lnTo>
                    <a:pt x="1279" y="3266"/>
                  </a:lnTo>
                  <a:lnTo>
                    <a:pt x="1279" y="3197"/>
                  </a:lnTo>
                  <a:lnTo>
                    <a:pt x="1279" y="3259"/>
                  </a:lnTo>
                  <a:lnTo>
                    <a:pt x="1280" y="3245"/>
                  </a:lnTo>
                  <a:lnTo>
                    <a:pt x="1280" y="3252"/>
                  </a:lnTo>
                  <a:lnTo>
                    <a:pt x="1280" y="3218"/>
                  </a:lnTo>
                  <a:lnTo>
                    <a:pt x="1280" y="3235"/>
                  </a:lnTo>
                  <a:lnTo>
                    <a:pt x="1282" y="3219"/>
                  </a:lnTo>
                  <a:lnTo>
                    <a:pt x="1282" y="3241"/>
                  </a:lnTo>
                  <a:lnTo>
                    <a:pt x="1282" y="3207"/>
                  </a:lnTo>
                  <a:lnTo>
                    <a:pt x="1283" y="3207"/>
                  </a:lnTo>
                  <a:lnTo>
                    <a:pt x="1283" y="3162"/>
                  </a:lnTo>
                  <a:lnTo>
                    <a:pt x="1283" y="3172"/>
                  </a:lnTo>
                  <a:lnTo>
                    <a:pt x="1284" y="3157"/>
                  </a:lnTo>
                  <a:lnTo>
                    <a:pt x="1284" y="3211"/>
                  </a:lnTo>
                  <a:lnTo>
                    <a:pt x="1284" y="3157"/>
                  </a:lnTo>
                  <a:lnTo>
                    <a:pt x="1284" y="3198"/>
                  </a:lnTo>
                  <a:lnTo>
                    <a:pt x="1286" y="3207"/>
                  </a:lnTo>
                  <a:lnTo>
                    <a:pt x="1286" y="3259"/>
                  </a:lnTo>
                  <a:lnTo>
                    <a:pt x="1286" y="3207"/>
                  </a:lnTo>
                  <a:lnTo>
                    <a:pt x="1286" y="3259"/>
                  </a:lnTo>
                  <a:lnTo>
                    <a:pt x="1287" y="3242"/>
                  </a:lnTo>
                  <a:lnTo>
                    <a:pt x="1287" y="3249"/>
                  </a:lnTo>
                  <a:lnTo>
                    <a:pt x="1287" y="3222"/>
                  </a:lnTo>
                  <a:lnTo>
                    <a:pt x="1287" y="3231"/>
                  </a:lnTo>
                  <a:lnTo>
                    <a:pt x="1289" y="3224"/>
                  </a:lnTo>
                  <a:lnTo>
                    <a:pt x="1289" y="3251"/>
                  </a:lnTo>
                  <a:lnTo>
                    <a:pt x="1289" y="3224"/>
                  </a:lnTo>
                  <a:lnTo>
                    <a:pt x="1289" y="3234"/>
                  </a:lnTo>
                  <a:lnTo>
                    <a:pt x="1290" y="3246"/>
                  </a:lnTo>
                  <a:lnTo>
                    <a:pt x="1290" y="3251"/>
                  </a:lnTo>
                  <a:lnTo>
                    <a:pt x="1290" y="3114"/>
                  </a:lnTo>
                  <a:lnTo>
                    <a:pt x="1290" y="3167"/>
                  </a:lnTo>
                  <a:lnTo>
                    <a:pt x="1292" y="3195"/>
                  </a:lnTo>
                  <a:lnTo>
                    <a:pt x="1292" y="3215"/>
                  </a:lnTo>
                  <a:lnTo>
                    <a:pt x="1292" y="3144"/>
                  </a:lnTo>
                  <a:lnTo>
                    <a:pt x="1292" y="3165"/>
                  </a:lnTo>
                  <a:lnTo>
                    <a:pt x="1293" y="3178"/>
                  </a:lnTo>
                  <a:lnTo>
                    <a:pt x="1293" y="3253"/>
                  </a:lnTo>
                  <a:lnTo>
                    <a:pt x="1293" y="3161"/>
                  </a:lnTo>
                  <a:lnTo>
                    <a:pt x="1293" y="3253"/>
                  </a:lnTo>
                  <a:lnTo>
                    <a:pt x="1294" y="3231"/>
                  </a:lnTo>
                  <a:lnTo>
                    <a:pt x="1294" y="3262"/>
                  </a:lnTo>
                  <a:lnTo>
                    <a:pt x="1294" y="3231"/>
                  </a:lnTo>
                  <a:lnTo>
                    <a:pt x="1294" y="3239"/>
                  </a:lnTo>
                  <a:lnTo>
                    <a:pt x="1296" y="3249"/>
                  </a:lnTo>
                  <a:lnTo>
                    <a:pt x="1296" y="3198"/>
                  </a:lnTo>
                  <a:lnTo>
                    <a:pt x="1297" y="3204"/>
                  </a:lnTo>
                  <a:lnTo>
                    <a:pt x="1297" y="3234"/>
                  </a:lnTo>
                  <a:lnTo>
                    <a:pt x="1297" y="3188"/>
                  </a:lnTo>
                  <a:lnTo>
                    <a:pt x="1299" y="3175"/>
                  </a:lnTo>
                  <a:lnTo>
                    <a:pt x="1299" y="3219"/>
                  </a:lnTo>
                  <a:lnTo>
                    <a:pt x="1299" y="3151"/>
                  </a:lnTo>
                  <a:lnTo>
                    <a:pt x="1299" y="3155"/>
                  </a:lnTo>
                  <a:lnTo>
                    <a:pt x="1300" y="3171"/>
                  </a:lnTo>
                  <a:lnTo>
                    <a:pt x="1300" y="3222"/>
                  </a:lnTo>
                  <a:lnTo>
                    <a:pt x="1300" y="3171"/>
                  </a:lnTo>
                  <a:lnTo>
                    <a:pt x="1300" y="3205"/>
                  </a:lnTo>
                  <a:lnTo>
                    <a:pt x="1302" y="3215"/>
                  </a:lnTo>
                  <a:lnTo>
                    <a:pt x="1302" y="3246"/>
                  </a:lnTo>
                  <a:lnTo>
                    <a:pt x="1302" y="3207"/>
                  </a:lnTo>
                  <a:lnTo>
                    <a:pt x="1302" y="3246"/>
                  </a:lnTo>
                  <a:lnTo>
                    <a:pt x="1303" y="3235"/>
                  </a:lnTo>
                  <a:lnTo>
                    <a:pt x="1303" y="3252"/>
                  </a:lnTo>
                  <a:lnTo>
                    <a:pt x="1303" y="3212"/>
                  </a:lnTo>
                  <a:lnTo>
                    <a:pt x="1303" y="3222"/>
                  </a:lnTo>
                  <a:lnTo>
                    <a:pt x="1304" y="3231"/>
                  </a:lnTo>
                  <a:lnTo>
                    <a:pt x="1304" y="3234"/>
                  </a:lnTo>
                  <a:lnTo>
                    <a:pt x="1304" y="3218"/>
                  </a:lnTo>
                  <a:lnTo>
                    <a:pt x="1304" y="3231"/>
                  </a:lnTo>
                  <a:lnTo>
                    <a:pt x="1306" y="3228"/>
                  </a:lnTo>
                  <a:lnTo>
                    <a:pt x="1306" y="3114"/>
                  </a:lnTo>
                  <a:lnTo>
                    <a:pt x="1307" y="3081"/>
                  </a:lnTo>
                  <a:lnTo>
                    <a:pt x="1307" y="3171"/>
                  </a:lnTo>
                  <a:lnTo>
                    <a:pt x="1307" y="3032"/>
                  </a:lnTo>
                  <a:lnTo>
                    <a:pt x="1307" y="3150"/>
                  </a:lnTo>
                  <a:lnTo>
                    <a:pt x="1309" y="3127"/>
                  </a:lnTo>
                  <a:lnTo>
                    <a:pt x="1309" y="3195"/>
                  </a:lnTo>
                  <a:lnTo>
                    <a:pt x="1309" y="3127"/>
                  </a:lnTo>
                  <a:lnTo>
                    <a:pt x="1309" y="3195"/>
                  </a:lnTo>
                  <a:lnTo>
                    <a:pt x="1310" y="3201"/>
                  </a:lnTo>
                  <a:lnTo>
                    <a:pt x="1310" y="3231"/>
                  </a:lnTo>
                  <a:lnTo>
                    <a:pt x="1310" y="3188"/>
                  </a:lnTo>
                  <a:lnTo>
                    <a:pt x="1310" y="3221"/>
                  </a:lnTo>
                  <a:lnTo>
                    <a:pt x="1312" y="3236"/>
                  </a:lnTo>
                  <a:lnTo>
                    <a:pt x="1312" y="3242"/>
                  </a:lnTo>
                  <a:lnTo>
                    <a:pt x="1312" y="3207"/>
                  </a:lnTo>
                  <a:lnTo>
                    <a:pt x="1312" y="3242"/>
                  </a:lnTo>
                  <a:lnTo>
                    <a:pt x="1313" y="3207"/>
                  </a:lnTo>
                  <a:lnTo>
                    <a:pt x="1313" y="3229"/>
                  </a:lnTo>
                  <a:lnTo>
                    <a:pt x="1313" y="3152"/>
                  </a:lnTo>
                  <a:lnTo>
                    <a:pt x="1314" y="3154"/>
                  </a:lnTo>
                  <a:lnTo>
                    <a:pt x="1314" y="3177"/>
                  </a:lnTo>
                  <a:lnTo>
                    <a:pt x="1314" y="3133"/>
                  </a:lnTo>
                  <a:lnTo>
                    <a:pt x="1314" y="3171"/>
                  </a:lnTo>
                  <a:lnTo>
                    <a:pt x="1316" y="3157"/>
                  </a:lnTo>
                  <a:lnTo>
                    <a:pt x="1316" y="3175"/>
                  </a:lnTo>
                  <a:lnTo>
                    <a:pt x="1316" y="3057"/>
                  </a:lnTo>
                  <a:lnTo>
                    <a:pt x="1316" y="3171"/>
                  </a:lnTo>
                  <a:lnTo>
                    <a:pt x="1317" y="3181"/>
                  </a:lnTo>
                  <a:lnTo>
                    <a:pt x="1317" y="3219"/>
                  </a:lnTo>
                  <a:lnTo>
                    <a:pt x="1317" y="3181"/>
                  </a:lnTo>
                  <a:lnTo>
                    <a:pt x="1317" y="3205"/>
                  </a:lnTo>
                  <a:lnTo>
                    <a:pt x="1319" y="3215"/>
                  </a:lnTo>
                  <a:lnTo>
                    <a:pt x="1319" y="3253"/>
                  </a:lnTo>
                  <a:lnTo>
                    <a:pt x="1319" y="3215"/>
                  </a:lnTo>
                  <a:lnTo>
                    <a:pt x="1319" y="3253"/>
                  </a:lnTo>
                  <a:lnTo>
                    <a:pt x="1320" y="3249"/>
                  </a:lnTo>
                  <a:lnTo>
                    <a:pt x="1320" y="3184"/>
                  </a:lnTo>
                  <a:lnTo>
                    <a:pt x="1320" y="3236"/>
                  </a:lnTo>
                  <a:lnTo>
                    <a:pt x="1321" y="3191"/>
                  </a:lnTo>
                  <a:lnTo>
                    <a:pt x="1321" y="3155"/>
                  </a:lnTo>
                  <a:lnTo>
                    <a:pt x="1321" y="3158"/>
                  </a:lnTo>
                  <a:lnTo>
                    <a:pt x="1323" y="3152"/>
                  </a:lnTo>
                  <a:lnTo>
                    <a:pt x="1323" y="3187"/>
                  </a:lnTo>
                  <a:lnTo>
                    <a:pt x="1323" y="3152"/>
                  </a:lnTo>
                  <a:lnTo>
                    <a:pt x="1323" y="3187"/>
                  </a:lnTo>
                  <a:lnTo>
                    <a:pt x="1324" y="3187"/>
                  </a:lnTo>
                  <a:lnTo>
                    <a:pt x="1324" y="3249"/>
                  </a:lnTo>
                  <a:lnTo>
                    <a:pt x="1324" y="3187"/>
                  </a:lnTo>
                  <a:lnTo>
                    <a:pt x="1324" y="3219"/>
                  </a:lnTo>
                  <a:lnTo>
                    <a:pt x="1326" y="3228"/>
                  </a:lnTo>
                  <a:lnTo>
                    <a:pt x="1326" y="3255"/>
                  </a:lnTo>
                  <a:lnTo>
                    <a:pt x="1326" y="3191"/>
                  </a:lnTo>
                  <a:lnTo>
                    <a:pt x="1326" y="3201"/>
                  </a:lnTo>
                  <a:lnTo>
                    <a:pt x="1327" y="3188"/>
                  </a:lnTo>
                  <a:lnTo>
                    <a:pt x="1327" y="3255"/>
                  </a:lnTo>
                  <a:lnTo>
                    <a:pt x="1327" y="3188"/>
                  </a:lnTo>
                  <a:lnTo>
                    <a:pt x="1327" y="3239"/>
                  </a:lnTo>
                  <a:lnTo>
                    <a:pt x="1329" y="3236"/>
                  </a:lnTo>
                  <a:lnTo>
                    <a:pt x="1329" y="3208"/>
                  </a:lnTo>
                  <a:lnTo>
                    <a:pt x="1329" y="3224"/>
                  </a:lnTo>
                  <a:lnTo>
                    <a:pt x="1330" y="3207"/>
                  </a:lnTo>
                  <a:lnTo>
                    <a:pt x="1330" y="3127"/>
                  </a:lnTo>
                  <a:lnTo>
                    <a:pt x="1330" y="3189"/>
                  </a:lnTo>
                  <a:lnTo>
                    <a:pt x="1331" y="3207"/>
                  </a:lnTo>
                  <a:lnTo>
                    <a:pt x="1331" y="3214"/>
                  </a:lnTo>
                  <a:lnTo>
                    <a:pt x="1331" y="3181"/>
                  </a:lnTo>
                  <a:lnTo>
                    <a:pt x="1331" y="3214"/>
                  </a:lnTo>
                  <a:lnTo>
                    <a:pt x="1333" y="3212"/>
                  </a:lnTo>
                  <a:lnTo>
                    <a:pt x="1333" y="3253"/>
                  </a:lnTo>
                  <a:lnTo>
                    <a:pt x="1333" y="3204"/>
                  </a:lnTo>
                  <a:lnTo>
                    <a:pt x="1333" y="3253"/>
                  </a:lnTo>
                  <a:lnTo>
                    <a:pt x="1334" y="3246"/>
                  </a:lnTo>
                  <a:lnTo>
                    <a:pt x="1334" y="3256"/>
                  </a:lnTo>
                  <a:lnTo>
                    <a:pt x="1334" y="3229"/>
                  </a:lnTo>
                  <a:lnTo>
                    <a:pt x="1334" y="3239"/>
                  </a:lnTo>
                  <a:lnTo>
                    <a:pt x="1336" y="3235"/>
                  </a:lnTo>
                  <a:lnTo>
                    <a:pt x="1336" y="3242"/>
                  </a:lnTo>
                  <a:lnTo>
                    <a:pt x="1336" y="3207"/>
                  </a:lnTo>
                  <a:lnTo>
                    <a:pt x="1336" y="3219"/>
                  </a:lnTo>
                  <a:lnTo>
                    <a:pt x="1337" y="3180"/>
                  </a:lnTo>
                  <a:lnTo>
                    <a:pt x="1337" y="2830"/>
                  </a:lnTo>
                  <a:lnTo>
                    <a:pt x="1339" y="2743"/>
                  </a:lnTo>
                  <a:lnTo>
                    <a:pt x="1339" y="2544"/>
                  </a:lnTo>
                  <a:lnTo>
                    <a:pt x="1340" y="2536"/>
                  </a:lnTo>
                  <a:lnTo>
                    <a:pt x="1340" y="3081"/>
                  </a:lnTo>
                  <a:lnTo>
                    <a:pt x="1340" y="2536"/>
                  </a:lnTo>
                  <a:lnTo>
                    <a:pt x="1340" y="3081"/>
                  </a:lnTo>
                  <a:lnTo>
                    <a:pt x="1341" y="3098"/>
                  </a:lnTo>
                  <a:lnTo>
                    <a:pt x="1341" y="3219"/>
                  </a:lnTo>
                  <a:lnTo>
                    <a:pt x="1341" y="3098"/>
                  </a:lnTo>
                  <a:lnTo>
                    <a:pt x="1341" y="3192"/>
                  </a:lnTo>
                  <a:lnTo>
                    <a:pt x="1343" y="3170"/>
                  </a:lnTo>
                  <a:lnTo>
                    <a:pt x="1343" y="3228"/>
                  </a:lnTo>
                  <a:lnTo>
                    <a:pt x="1343" y="3170"/>
                  </a:lnTo>
                  <a:lnTo>
                    <a:pt x="1343" y="3195"/>
                  </a:lnTo>
                  <a:lnTo>
                    <a:pt x="1344" y="3221"/>
                  </a:lnTo>
                  <a:lnTo>
                    <a:pt x="1344" y="3103"/>
                  </a:lnTo>
                  <a:lnTo>
                    <a:pt x="1346" y="3030"/>
                  </a:lnTo>
                  <a:lnTo>
                    <a:pt x="1346" y="2670"/>
                  </a:lnTo>
                  <a:lnTo>
                    <a:pt x="1347" y="2602"/>
                  </a:lnTo>
                  <a:lnTo>
                    <a:pt x="1347" y="2904"/>
                  </a:lnTo>
                  <a:lnTo>
                    <a:pt x="1347" y="2565"/>
                  </a:lnTo>
                  <a:lnTo>
                    <a:pt x="1347" y="2904"/>
                  </a:lnTo>
                  <a:lnTo>
                    <a:pt x="1349" y="2958"/>
                  </a:lnTo>
                  <a:lnTo>
                    <a:pt x="1349" y="3162"/>
                  </a:lnTo>
                  <a:lnTo>
                    <a:pt x="1349" y="2958"/>
                  </a:lnTo>
                  <a:lnTo>
                    <a:pt x="1349" y="3137"/>
                  </a:lnTo>
                  <a:lnTo>
                    <a:pt x="1350" y="3154"/>
                  </a:lnTo>
                  <a:lnTo>
                    <a:pt x="1350" y="3199"/>
                  </a:lnTo>
                  <a:lnTo>
                    <a:pt x="1350" y="3154"/>
                  </a:lnTo>
                  <a:lnTo>
                    <a:pt x="1350" y="3199"/>
                  </a:lnTo>
                  <a:lnTo>
                    <a:pt x="1351" y="3225"/>
                  </a:lnTo>
                  <a:lnTo>
                    <a:pt x="1351" y="3239"/>
                  </a:lnTo>
                  <a:lnTo>
                    <a:pt x="1351" y="3189"/>
                  </a:lnTo>
                  <a:lnTo>
                    <a:pt x="1351" y="3236"/>
                  </a:lnTo>
                  <a:lnTo>
                    <a:pt x="1353" y="3185"/>
                  </a:lnTo>
                  <a:lnTo>
                    <a:pt x="1353" y="2987"/>
                  </a:lnTo>
                  <a:lnTo>
                    <a:pt x="1354" y="2952"/>
                  </a:lnTo>
                  <a:lnTo>
                    <a:pt x="1354" y="2996"/>
                  </a:lnTo>
                  <a:lnTo>
                    <a:pt x="1354" y="2932"/>
                  </a:lnTo>
                  <a:lnTo>
                    <a:pt x="1354" y="2942"/>
                  </a:lnTo>
                  <a:lnTo>
                    <a:pt x="1356" y="2945"/>
                  </a:lnTo>
                  <a:lnTo>
                    <a:pt x="1356" y="3147"/>
                  </a:lnTo>
                  <a:lnTo>
                    <a:pt x="1356" y="2945"/>
                  </a:lnTo>
                  <a:lnTo>
                    <a:pt x="1356" y="3147"/>
                  </a:lnTo>
                  <a:lnTo>
                    <a:pt x="1357" y="3170"/>
                  </a:lnTo>
                  <a:lnTo>
                    <a:pt x="1357" y="3253"/>
                  </a:lnTo>
                  <a:lnTo>
                    <a:pt x="1357" y="3170"/>
                  </a:lnTo>
                  <a:lnTo>
                    <a:pt x="1357" y="3226"/>
                  </a:lnTo>
                  <a:lnTo>
                    <a:pt x="1358" y="3234"/>
                  </a:lnTo>
                  <a:lnTo>
                    <a:pt x="1358" y="3248"/>
                  </a:lnTo>
                  <a:lnTo>
                    <a:pt x="1358" y="3214"/>
                  </a:lnTo>
                  <a:lnTo>
                    <a:pt x="1360" y="3191"/>
                  </a:lnTo>
                  <a:lnTo>
                    <a:pt x="1360" y="3245"/>
                  </a:lnTo>
                  <a:lnTo>
                    <a:pt x="1360" y="3143"/>
                  </a:lnTo>
                  <a:lnTo>
                    <a:pt x="1361" y="3107"/>
                  </a:lnTo>
                  <a:lnTo>
                    <a:pt x="1361" y="3143"/>
                  </a:lnTo>
                  <a:lnTo>
                    <a:pt x="1361" y="3032"/>
                  </a:lnTo>
                  <a:lnTo>
                    <a:pt x="1361" y="3043"/>
                  </a:lnTo>
                  <a:lnTo>
                    <a:pt x="1363" y="3081"/>
                  </a:lnTo>
                  <a:lnTo>
                    <a:pt x="1363" y="3114"/>
                  </a:lnTo>
                  <a:lnTo>
                    <a:pt x="1363" y="3064"/>
                  </a:lnTo>
                  <a:lnTo>
                    <a:pt x="1363" y="3101"/>
                  </a:lnTo>
                  <a:lnTo>
                    <a:pt x="1364" y="3143"/>
                  </a:lnTo>
                  <a:lnTo>
                    <a:pt x="1364" y="3222"/>
                  </a:lnTo>
                  <a:lnTo>
                    <a:pt x="1364" y="3143"/>
                  </a:lnTo>
                  <a:lnTo>
                    <a:pt x="1364" y="3201"/>
                  </a:lnTo>
                  <a:lnTo>
                    <a:pt x="1366" y="3211"/>
                  </a:lnTo>
                  <a:lnTo>
                    <a:pt x="1366" y="3238"/>
                  </a:lnTo>
                  <a:lnTo>
                    <a:pt x="1366" y="3211"/>
                  </a:lnTo>
                  <a:lnTo>
                    <a:pt x="1366" y="3238"/>
                  </a:lnTo>
                  <a:lnTo>
                    <a:pt x="1367" y="3218"/>
                  </a:lnTo>
                  <a:lnTo>
                    <a:pt x="1367" y="3226"/>
                  </a:lnTo>
                  <a:lnTo>
                    <a:pt x="1367" y="3204"/>
                  </a:lnTo>
                  <a:lnTo>
                    <a:pt x="1367" y="3214"/>
                  </a:lnTo>
                  <a:lnTo>
                    <a:pt x="1368" y="3202"/>
                  </a:lnTo>
                  <a:lnTo>
                    <a:pt x="1368" y="3094"/>
                  </a:lnTo>
                  <a:lnTo>
                    <a:pt x="1368" y="3155"/>
                  </a:lnTo>
                  <a:lnTo>
                    <a:pt x="1370" y="3147"/>
                  </a:lnTo>
                  <a:lnTo>
                    <a:pt x="1370" y="3199"/>
                  </a:lnTo>
                  <a:lnTo>
                    <a:pt x="1370" y="3147"/>
                  </a:lnTo>
                  <a:lnTo>
                    <a:pt x="1370" y="3167"/>
                  </a:lnTo>
                  <a:lnTo>
                    <a:pt x="1371" y="3145"/>
                  </a:lnTo>
                  <a:lnTo>
                    <a:pt x="1371" y="3232"/>
                  </a:lnTo>
                  <a:lnTo>
                    <a:pt x="1371" y="3145"/>
                  </a:lnTo>
                  <a:lnTo>
                    <a:pt x="1371" y="3232"/>
                  </a:lnTo>
                </a:path>
              </a:pathLst>
            </a:custGeom>
            <a:noFill/>
            <a:ln w="1588">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56447" name="Freeform 508"/>
            <p:cNvSpPr>
              <a:spLocks/>
            </p:cNvSpPr>
            <p:nvPr/>
          </p:nvSpPr>
          <p:spPr bwMode="auto">
            <a:xfrm>
              <a:off x="1358" y="2078"/>
              <a:ext cx="405" cy="1746"/>
            </a:xfrm>
            <a:custGeom>
              <a:avLst/>
              <a:gdLst>
                <a:gd name="T0" fmla="*/ 6 w 812"/>
                <a:gd name="T1" fmla="*/ 1708 h 3493"/>
                <a:gd name="T2" fmla="*/ 12 w 812"/>
                <a:gd name="T3" fmla="*/ 1736 h 3493"/>
                <a:gd name="T4" fmla="*/ 19 w 812"/>
                <a:gd name="T5" fmla="*/ 1687 h 3493"/>
                <a:gd name="T6" fmla="*/ 26 w 812"/>
                <a:gd name="T7" fmla="*/ 1710 h 3493"/>
                <a:gd name="T8" fmla="*/ 32 w 812"/>
                <a:gd name="T9" fmla="*/ 1743 h 3493"/>
                <a:gd name="T10" fmla="*/ 38 w 812"/>
                <a:gd name="T11" fmla="*/ 1687 h 3493"/>
                <a:gd name="T12" fmla="*/ 45 w 812"/>
                <a:gd name="T13" fmla="*/ 1605 h 3493"/>
                <a:gd name="T14" fmla="*/ 52 w 812"/>
                <a:gd name="T15" fmla="*/ 1731 h 3493"/>
                <a:gd name="T16" fmla="*/ 58 w 812"/>
                <a:gd name="T17" fmla="*/ 1709 h 3493"/>
                <a:gd name="T18" fmla="*/ 65 w 812"/>
                <a:gd name="T19" fmla="*/ 1727 h 3493"/>
                <a:gd name="T20" fmla="*/ 72 w 812"/>
                <a:gd name="T21" fmla="*/ 1727 h 3493"/>
                <a:gd name="T22" fmla="*/ 78 w 812"/>
                <a:gd name="T23" fmla="*/ 1717 h 3493"/>
                <a:gd name="T24" fmla="*/ 85 w 812"/>
                <a:gd name="T25" fmla="*/ 1706 h 3493"/>
                <a:gd name="T26" fmla="*/ 91 w 812"/>
                <a:gd name="T27" fmla="*/ 1729 h 3493"/>
                <a:gd name="T28" fmla="*/ 97 w 812"/>
                <a:gd name="T29" fmla="*/ 1726 h 3493"/>
                <a:gd name="T30" fmla="*/ 104 w 812"/>
                <a:gd name="T31" fmla="*/ 1716 h 3493"/>
                <a:gd name="T32" fmla="*/ 111 w 812"/>
                <a:gd name="T33" fmla="*/ 1710 h 3493"/>
                <a:gd name="T34" fmla="*/ 117 w 812"/>
                <a:gd name="T35" fmla="*/ 1738 h 3493"/>
                <a:gd name="T36" fmla="*/ 124 w 812"/>
                <a:gd name="T37" fmla="*/ 1677 h 3493"/>
                <a:gd name="T38" fmla="*/ 130 w 812"/>
                <a:gd name="T39" fmla="*/ 1726 h 3493"/>
                <a:gd name="T40" fmla="*/ 137 w 812"/>
                <a:gd name="T41" fmla="*/ 1738 h 3493"/>
                <a:gd name="T42" fmla="*/ 143 w 812"/>
                <a:gd name="T43" fmla="*/ 1689 h 3493"/>
                <a:gd name="T44" fmla="*/ 150 w 812"/>
                <a:gd name="T45" fmla="*/ 1690 h 3493"/>
                <a:gd name="T46" fmla="*/ 157 w 812"/>
                <a:gd name="T47" fmla="*/ 1713 h 3493"/>
                <a:gd name="T48" fmla="*/ 164 w 812"/>
                <a:gd name="T49" fmla="*/ 1687 h 3493"/>
                <a:gd name="T50" fmla="*/ 170 w 812"/>
                <a:gd name="T51" fmla="*/ 1624 h 3493"/>
                <a:gd name="T52" fmla="*/ 177 w 812"/>
                <a:gd name="T53" fmla="*/ 1712 h 3493"/>
                <a:gd name="T54" fmla="*/ 184 w 812"/>
                <a:gd name="T55" fmla="*/ 1732 h 3493"/>
                <a:gd name="T56" fmla="*/ 190 w 812"/>
                <a:gd name="T57" fmla="*/ 1724 h 3493"/>
                <a:gd name="T58" fmla="*/ 196 w 812"/>
                <a:gd name="T59" fmla="*/ 1732 h 3493"/>
                <a:gd name="T60" fmla="*/ 203 w 812"/>
                <a:gd name="T61" fmla="*/ 1736 h 3493"/>
                <a:gd name="T62" fmla="*/ 209 w 812"/>
                <a:gd name="T63" fmla="*/ 1726 h 3493"/>
                <a:gd name="T64" fmla="*/ 216 w 812"/>
                <a:gd name="T65" fmla="*/ 1693 h 3493"/>
                <a:gd name="T66" fmla="*/ 222 w 812"/>
                <a:gd name="T67" fmla="*/ 1728 h 3493"/>
                <a:gd name="T68" fmla="*/ 228 w 812"/>
                <a:gd name="T69" fmla="*/ 1640 h 3493"/>
                <a:gd name="T70" fmla="*/ 235 w 812"/>
                <a:gd name="T71" fmla="*/ 1698 h 3493"/>
                <a:gd name="T72" fmla="*/ 241 w 812"/>
                <a:gd name="T73" fmla="*/ 1736 h 3493"/>
                <a:gd name="T74" fmla="*/ 248 w 812"/>
                <a:gd name="T75" fmla="*/ 1699 h 3493"/>
                <a:gd name="T76" fmla="*/ 254 w 812"/>
                <a:gd name="T77" fmla="*/ 1726 h 3493"/>
                <a:gd name="T78" fmla="*/ 261 w 812"/>
                <a:gd name="T79" fmla="*/ 1731 h 3493"/>
                <a:gd name="T80" fmla="*/ 267 w 812"/>
                <a:gd name="T81" fmla="*/ 1679 h 3493"/>
                <a:gd name="T82" fmla="*/ 274 w 812"/>
                <a:gd name="T83" fmla="*/ 1540 h 3493"/>
                <a:gd name="T84" fmla="*/ 281 w 812"/>
                <a:gd name="T85" fmla="*/ 1726 h 3493"/>
                <a:gd name="T86" fmla="*/ 287 w 812"/>
                <a:gd name="T87" fmla="*/ 1680 h 3493"/>
                <a:gd name="T88" fmla="*/ 293 w 812"/>
                <a:gd name="T89" fmla="*/ 1670 h 3493"/>
                <a:gd name="T90" fmla="*/ 300 w 812"/>
                <a:gd name="T91" fmla="*/ 1697 h 3493"/>
                <a:gd name="T92" fmla="*/ 306 w 812"/>
                <a:gd name="T93" fmla="*/ 1685 h 3493"/>
                <a:gd name="T94" fmla="*/ 313 w 812"/>
                <a:gd name="T95" fmla="*/ 1660 h 3493"/>
                <a:gd name="T96" fmla="*/ 320 w 812"/>
                <a:gd name="T97" fmla="*/ 1736 h 3493"/>
                <a:gd name="T98" fmla="*/ 326 w 812"/>
                <a:gd name="T99" fmla="*/ 1727 h 3493"/>
                <a:gd name="T100" fmla="*/ 333 w 812"/>
                <a:gd name="T101" fmla="*/ 0 h 3493"/>
                <a:gd name="T102" fmla="*/ 340 w 812"/>
                <a:gd name="T103" fmla="*/ 1558 h 3493"/>
                <a:gd name="T104" fmla="*/ 347 w 812"/>
                <a:gd name="T105" fmla="*/ 1706 h 3493"/>
                <a:gd name="T106" fmla="*/ 353 w 812"/>
                <a:gd name="T107" fmla="*/ 1638 h 3493"/>
                <a:gd name="T108" fmla="*/ 360 w 812"/>
                <a:gd name="T109" fmla="*/ 1590 h 3493"/>
                <a:gd name="T110" fmla="*/ 366 w 812"/>
                <a:gd name="T111" fmla="*/ 1661 h 3493"/>
                <a:gd name="T112" fmla="*/ 372 w 812"/>
                <a:gd name="T113" fmla="*/ 1680 h 3493"/>
                <a:gd name="T114" fmla="*/ 379 w 812"/>
                <a:gd name="T115" fmla="*/ 1672 h 3493"/>
                <a:gd name="T116" fmla="*/ 385 w 812"/>
                <a:gd name="T117" fmla="*/ 1714 h 3493"/>
                <a:gd name="T118" fmla="*/ 392 w 812"/>
                <a:gd name="T119" fmla="*/ 1672 h 3493"/>
                <a:gd name="T120" fmla="*/ 398 w 812"/>
                <a:gd name="T121" fmla="*/ 1680 h 3493"/>
                <a:gd name="T122" fmla="*/ 405 w 812"/>
                <a:gd name="T123" fmla="*/ 1718 h 349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812" h="3493">
                  <a:moveTo>
                    <a:pt x="0" y="3446"/>
                  </a:moveTo>
                  <a:lnTo>
                    <a:pt x="2" y="3448"/>
                  </a:lnTo>
                  <a:lnTo>
                    <a:pt x="2" y="3475"/>
                  </a:lnTo>
                  <a:lnTo>
                    <a:pt x="2" y="3448"/>
                  </a:lnTo>
                  <a:lnTo>
                    <a:pt x="2" y="3463"/>
                  </a:lnTo>
                  <a:lnTo>
                    <a:pt x="3" y="3458"/>
                  </a:lnTo>
                  <a:lnTo>
                    <a:pt x="3" y="3470"/>
                  </a:lnTo>
                  <a:lnTo>
                    <a:pt x="3" y="3416"/>
                  </a:lnTo>
                  <a:lnTo>
                    <a:pt x="3" y="3440"/>
                  </a:lnTo>
                  <a:lnTo>
                    <a:pt x="5" y="3421"/>
                  </a:lnTo>
                  <a:lnTo>
                    <a:pt x="5" y="3426"/>
                  </a:lnTo>
                  <a:lnTo>
                    <a:pt x="5" y="3322"/>
                  </a:lnTo>
                  <a:lnTo>
                    <a:pt x="5" y="3371"/>
                  </a:lnTo>
                  <a:lnTo>
                    <a:pt x="6" y="3361"/>
                  </a:lnTo>
                  <a:lnTo>
                    <a:pt x="6" y="3394"/>
                  </a:lnTo>
                  <a:lnTo>
                    <a:pt x="6" y="3341"/>
                  </a:lnTo>
                  <a:lnTo>
                    <a:pt x="6" y="3394"/>
                  </a:lnTo>
                  <a:lnTo>
                    <a:pt x="7" y="3438"/>
                  </a:lnTo>
                  <a:lnTo>
                    <a:pt x="7" y="3401"/>
                  </a:lnTo>
                  <a:lnTo>
                    <a:pt x="7" y="3413"/>
                  </a:lnTo>
                  <a:lnTo>
                    <a:pt x="9" y="3423"/>
                  </a:lnTo>
                  <a:lnTo>
                    <a:pt x="9" y="3462"/>
                  </a:lnTo>
                  <a:lnTo>
                    <a:pt x="9" y="3402"/>
                  </a:lnTo>
                  <a:lnTo>
                    <a:pt x="9" y="3462"/>
                  </a:lnTo>
                  <a:lnTo>
                    <a:pt x="10" y="3469"/>
                  </a:lnTo>
                  <a:lnTo>
                    <a:pt x="10" y="3408"/>
                  </a:lnTo>
                  <a:lnTo>
                    <a:pt x="10" y="3438"/>
                  </a:lnTo>
                  <a:lnTo>
                    <a:pt x="12" y="3426"/>
                  </a:lnTo>
                  <a:lnTo>
                    <a:pt x="12" y="3445"/>
                  </a:lnTo>
                  <a:lnTo>
                    <a:pt x="12" y="3396"/>
                  </a:lnTo>
                  <a:lnTo>
                    <a:pt x="12" y="3422"/>
                  </a:lnTo>
                  <a:lnTo>
                    <a:pt x="13" y="3412"/>
                  </a:lnTo>
                  <a:lnTo>
                    <a:pt x="13" y="3416"/>
                  </a:lnTo>
                  <a:lnTo>
                    <a:pt x="13" y="3329"/>
                  </a:lnTo>
                  <a:lnTo>
                    <a:pt x="13" y="3398"/>
                  </a:lnTo>
                  <a:lnTo>
                    <a:pt x="15" y="3374"/>
                  </a:lnTo>
                  <a:lnTo>
                    <a:pt x="15" y="3448"/>
                  </a:lnTo>
                  <a:lnTo>
                    <a:pt x="15" y="3374"/>
                  </a:lnTo>
                  <a:lnTo>
                    <a:pt x="15" y="3448"/>
                  </a:lnTo>
                  <a:lnTo>
                    <a:pt x="16" y="3421"/>
                  </a:lnTo>
                  <a:lnTo>
                    <a:pt x="16" y="3450"/>
                  </a:lnTo>
                  <a:lnTo>
                    <a:pt x="16" y="3421"/>
                  </a:lnTo>
                  <a:lnTo>
                    <a:pt x="16" y="3450"/>
                  </a:lnTo>
                  <a:lnTo>
                    <a:pt x="17" y="3458"/>
                  </a:lnTo>
                  <a:lnTo>
                    <a:pt x="17" y="3463"/>
                  </a:lnTo>
                  <a:lnTo>
                    <a:pt x="17" y="3433"/>
                  </a:lnTo>
                  <a:lnTo>
                    <a:pt x="17" y="3446"/>
                  </a:lnTo>
                  <a:lnTo>
                    <a:pt x="19" y="3425"/>
                  </a:lnTo>
                  <a:lnTo>
                    <a:pt x="19" y="3465"/>
                  </a:lnTo>
                  <a:lnTo>
                    <a:pt x="19" y="3372"/>
                  </a:lnTo>
                  <a:lnTo>
                    <a:pt x="20" y="3378"/>
                  </a:lnTo>
                  <a:lnTo>
                    <a:pt x="20" y="3411"/>
                  </a:lnTo>
                  <a:lnTo>
                    <a:pt x="20" y="3275"/>
                  </a:lnTo>
                  <a:lnTo>
                    <a:pt x="20" y="3325"/>
                  </a:lnTo>
                  <a:lnTo>
                    <a:pt x="22" y="3347"/>
                  </a:lnTo>
                  <a:lnTo>
                    <a:pt x="22" y="3416"/>
                  </a:lnTo>
                  <a:lnTo>
                    <a:pt x="22" y="3347"/>
                  </a:lnTo>
                  <a:lnTo>
                    <a:pt x="22" y="3416"/>
                  </a:lnTo>
                  <a:lnTo>
                    <a:pt x="23" y="3430"/>
                  </a:lnTo>
                  <a:lnTo>
                    <a:pt x="23" y="3449"/>
                  </a:lnTo>
                  <a:lnTo>
                    <a:pt x="23" y="3422"/>
                  </a:lnTo>
                  <a:lnTo>
                    <a:pt x="23" y="3449"/>
                  </a:lnTo>
                  <a:lnTo>
                    <a:pt x="25" y="3446"/>
                  </a:lnTo>
                  <a:lnTo>
                    <a:pt x="25" y="3479"/>
                  </a:lnTo>
                  <a:lnTo>
                    <a:pt x="25" y="3446"/>
                  </a:lnTo>
                  <a:lnTo>
                    <a:pt x="25" y="3472"/>
                  </a:lnTo>
                  <a:lnTo>
                    <a:pt x="26" y="3460"/>
                  </a:lnTo>
                  <a:lnTo>
                    <a:pt x="26" y="3477"/>
                  </a:lnTo>
                  <a:lnTo>
                    <a:pt x="26" y="3460"/>
                  </a:lnTo>
                  <a:lnTo>
                    <a:pt x="26" y="3469"/>
                  </a:lnTo>
                  <a:lnTo>
                    <a:pt x="27" y="3469"/>
                  </a:lnTo>
                  <a:lnTo>
                    <a:pt x="27" y="3392"/>
                  </a:lnTo>
                  <a:lnTo>
                    <a:pt x="29" y="3368"/>
                  </a:lnTo>
                  <a:lnTo>
                    <a:pt x="29" y="3405"/>
                  </a:lnTo>
                  <a:lnTo>
                    <a:pt x="29" y="3304"/>
                  </a:lnTo>
                  <a:lnTo>
                    <a:pt x="29" y="3381"/>
                  </a:lnTo>
                  <a:lnTo>
                    <a:pt x="30" y="3375"/>
                  </a:lnTo>
                  <a:lnTo>
                    <a:pt x="30" y="3442"/>
                  </a:lnTo>
                  <a:lnTo>
                    <a:pt x="30" y="3366"/>
                  </a:lnTo>
                  <a:lnTo>
                    <a:pt x="30" y="3426"/>
                  </a:lnTo>
                  <a:lnTo>
                    <a:pt x="32" y="3418"/>
                  </a:lnTo>
                  <a:lnTo>
                    <a:pt x="32" y="3453"/>
                  </a:lnTo>
                  <a:lnTo>
                    <a:pt x="32" y="3412"/>
                  </a:lnTo>
                  <a:lnTo>
                    <a:pt x="32" y="3415"/>
                  </a:lnTo>
                  <a:lnTo>
                    <a:pt x="33" y="3433"/>
                  </a:lnTo>
                  <a:lnTo>
                    <a:pt x="33" y="3459"/>
                  </a:lnTo>
                  <a:lnTo>
                    <a:pt x="33" y="3433"/>
                  </a:lnTo>
                  <a:lnTo>
                    <a:pt x="33" y="3436"/>
                  </a:lnTo>
                  <a:lnTo>
                    <a:pt x="34" y="3422"/>
                  </a:lnTo>
                  <a:lnTo>
                    <a:pt x="34" y="3443"/>
                  </a:lnTo>
                  <a:lnTo>
                    <a:pt x="34" y="3396"/>
                  </a:lnTo>
                  <a:lnTo>
                    <a:pt x="34" y="3422"/>
                  </a:lnTo>
                  <a:lnTo>
                    <a:pt x="36" y="3428"/>
                  </a:lnTo>
                  <a:lnTo>
                    <a:pt x="36" y="3332"/>
                  </a:lnTo>
                  <a:lnTo>
                    <a:pt x="37" y="3342"/>
                  </a:lnTo>
                  <a:lnTo>
                    <a:pt x="37" y="3411"/>
                  </a:lnTo>
                  <a:lnTo>
                    <a:pt x="37" y="3342"/>
                  </a:lnTo>
                  <a:lnTo>
                    <a:pt x="37" y="3388"/>
                  </a:lnTo>
                  <a:lnTo>
                    <a:pt x="39" y="3374"/>
                  </a:lnTo>
                  <a:lnTo>
                    <a:pt x="39" y="3449"/>
                  </a:lnTo>
                  <a:lnTo>
                    <a:pt x="39" y="3374"/>
                  </a:lnTo>
                  <a:lnTo>
                    <a:pt x="39" y="3449"/>
                  </a:lnTo>
                  <a:lnTo>
                    <a:pt x="40" y="3452"/>
                  </a:lnTo>
                  <a:lnTo>
                    <a:pt x="40" y="3480"/>
                  </a:lnTo>
                  <a:lnTo>
                    <a:pt x="40" y="3452"/>
                  </a:lnTo>
                  <a:lnTo>
                    <a:pt x="40" y="3467"/>
                  </a:lnTo>
                  <a:lnTo>
                    <a:pt x="42" y="3466"/>
                  </a:lnTo>
                  <a:lnTo>
                    <a:pt x="42" y="3485"/>
                  </a:lnTo>
                  <a:lnTo>
                    <a:pt x="42" y="3455"/>
                  </a:lnTo>
                  <a:lnTo>
                    <a:pt x="43" y="3430"/>
                  </a:lnTo>
                  <a:lnTo>
                    <a:pt x="43" y="3435"/>
                  </a:lnTo>
                  <a:lnTo>
                    <a:pt x="43" y="3378"/>
                  </a:lnTo>
                  <a:lnTo>
                    <a:pt x="44" y="3394"/>
                  </a:lnTo>
                  <a:lnTo>
                    <a:pt x="44" y="3278"/>
                  </a:lnTo>
                  <a:lnTo>
                    <a:pt x="44" y="3372"/>
                  </a:lnTo>
                  <a:lnTo>
                    <a:pt x="46" y="3392"/>
                  </a:lnTo>
                  <a:lnTo>
                    <a:pt x="46" y="3426"/>
                  </a:lnTo>
                  <a:lnTo>
                    <a:pt x="46" y="3392"/>
                  </a:lnTo>
                  <a:lnTo>
                    <a:pt x="46" y="3411"/>
                  </a:lnTo>
                  <a:lnTo>
                    <a:pt x="47" y="3408"/>
                  </a:lnTo>
                  <a:lnTo>
                    <a:pt x="47" y="3473"/>
                  </a:lnTo>
                  <a:lnTo>
                    <a:pt x="47" y="3394"/>
                  </a:lnTo>
                  <a:lnTo>
                    <a:pt x="47" y="3428"/>
                  </a:lnTo>
                  <a:lnTo>
                    <a:pt x="49" y="3435"/>
                  </a:lnTo>
                  <a:lnTo>
                    <a:pt x="49" y="3472"/>
                  </a:lnTo>
                  <a:lnTo>
                    <a:pt x="49" y="3435"/>
                  </a:lnTo>
                  <a:lnTo>
                    <a:pt x="49" y="3450"/>
                  </a:lnTo>
                  <a:lnTo>
                    <a:pt x="50" y="3462"/>
                  </a:lnTo>
                  <a:lnTo>
                    <a:pt x="50" y="3426"/>
                  </a:lnTo>
                  <a:lnTo>
                    <a:pt x="50" y="3453"/>
                  </a:lnTo>
                  <a:lnTo>
                    <a:pt x="52" y="3401"/>
                  </a:lnTo>
                  <a:lnTo>
                    <a:pt x="52" y="3421"/>
                  </a:lnTo>
                  <a:lnTo>
                    <a:pt x="52" y="3365"/>
                  </a:lnTo>
                  <a:lnTo>
                    <a:pt x="53" y="3344"/>
                  </a:lnTo>
                  <a:lnTo>
                    <a:pt x="53" y="3439"/>
                  </a:lnTo>
                  <a:lnTo>
                    <a:pt x="53" y="3344"/>
                  </a:lnTo>
                  <a:lnTo>
                    <a:pt x="53" y="3418"/>
                  </a:lnTo>
                  <a:lnTo>
                    <a:pt x="54" y="3415"/>
                  </a:lnTo>
                  <a:lnTo>
                    <a:pt x="54" y="3462"/>
                  </a:lnTo>
                  <a:lnTo>
                    <a:pt x="54" y="3415"/>
                  </a:lnTo>
                  <a:lnTo>
                    <a:pt x="54" y="3449"/>
                  </a:lnTo>
                  <a:lnTo>
                    <a:pt x="56" y="3440"/>
                  </a:lnTo>
                  <a:lnTo>
                    <a:pt x="56" y="3458"/>
                  </a:lnTo>
                  <a:lnTo>
                    <a:pt x="56" y="3413"/>
                  </a:lnTo>
                  <a:lnTo>
                    <a:pt x="56" y="3458"/>
                  </a:lnTo>
                  <a:lnTo>
                    <a:pt x="57" y="3450"/>
                  </a:lnTo>
                  <a:lnTo>
                    <a:pt x="57" y="3406"/>
                  </a:lnTo>
                  <a:lnTo>
                    <a:pt x="57" y="3426"/>
                  </a:lnTo>
                  <a:lnTo>
                    <a:pt x="59" y="3425"/>
                  </a:lnTo>
                  <a:lnTo>
                    <a:pt x="59" y="3438"/>
                  </a:lnTo>
                  <a:lnTo>
                    <a:pt x="59" y="3398"/>
                  </a:lnTo>
                  <a:lnTo>
                    <a:pt x="59" y="3415"/>
                  </a:lnTo>
                  <a:lnTo>
                    <a:pt x="60" y="3409"/>
                  </a:lnTo>
                  <a:lnTo>
                    <a:pt x="60" y="3428"/>
                  </a:lnTo>
                  <a:lnTo>
                    <a:pt x="60" y="3376"/>
                  </a:lnTo>
                  <a:lnTo>
                    <a:pt x="60" y="3402"/>
                  </a:lnTo>
                  <a:lnTo>
                    <a:pt x="62" y="3385"/>
                  </a:lnTo>
                  <a:lnTo>
                    <a:pt x="62" y="3448"/>
                  </a:lnTo>
                  <a:lnTo>
                    <a:pt x="62" y="3385"/>
                  </a:lnTo>
                  <a:lnTo>
                    <a:pt x="62" y="3448"/>
                  </a:lnTo>
                  <a:lnTo>
                    <a:pt x="63" y="3455"/>
                  </a:lnTo>
                  <a:lnTo>
                    <a:pt x="63" y="3477"/>
                  </a:lnTo>
                  <a:lnTo>
                    <a:pt x="63" y="3453"/>
                  </a:lnTo>
                  <a:lnTo>
                    <a:pt x="64" y="3463"/>
                  </a:lnTo>
                  <a:lnTo>
                    <a:pt x="64" y="3487"/>
                  </a:lnTo>
                  <a:lnTo>
                    <a:pt x="64" y="3442"/>
                  </a:lnTo>
                  <a:lnTo>
                    <a:pt x="66" y="3442"/>
                  </a:lnTo>
                  <a:lnTo>
                    <a:pt x="66" y="3458"/>
                  </a:lnTo>
                  <a:lnTo>
                    <a:pt x="66" y="3304"/>
                  </a:lnTo>
                  <a:lnTo>
                    <a:pt x="67" y="3312"/>
                  </a:lnTo>
                  <a:lnTo>
                    <a:pt x="67" y="2887"/>
                  </a:lnTo>
                  <a:lnTo>
                    <a:pt x="67" y="2944"/>
                  </a:lnTo>
                  <a:lnTo>
                    <a:pt x="69" y="3004"/>
                  </a:lnTo>
                  <a:lnTo>
                    <a:pt x="69" y="3132"/>
                  </a:lnTo>
                  <a:lnTo>
                    <a:pt x="69" y="2883"/>
                  </a:lnTo>
                  <a:lnTo>
                    <a:pt x="69" y="3132"/>
                  </a:lnTo>
                  <a:lnTo>
                    <a:pt x="70" y="3211"/>
                  </a:lnTo>
                  <a:lnTo>
                    <a:pt x="70" y="3386"/>
                  </a:lnTo>
                  <a:lnTo>
                    <a:pt x="70" y="3211"/>
                  </a:lnTo>
                  <a:lnTo>
                    <a:pt x="70" y="3386"/>
                  </a:lnTo>
                  <a:lnTo>
                    <a:pt x="72" y="3398"/>
                  </a:lnTo>
                  <a:lnTo>
                    <a:pt x="72" y="3428"/>
                  </a:lnTo>
                  <a:lnTo>
                    <a:pt x="72" y="3361"/>
                  </a:lnTo>
                  <a:lnTo>
                    <a:pt x="72" y="3416"/>
                  </a:lnTo>
                  <a:lnTo>
                    <a:pt x="73" y="3413"/>
                  </a:lnTo>
                  <a:lnTo>
                    <a:pt x="73" y="3453"/>
                  </a:lnTo>
                  <a:lnTo>
                    <a:pt x="73" y="3413"/>
                  </a:lnTo>
                  <a:lnTo>
                    <a:pt x="73" y="3453"/>
                  </a:lnTo>
                  <a:lnTo>
                    <a:pt x="74" y="3445"/>
                  </a:lnTo>
                  <a:lnTo>
                    <a:pt x="74" y="3053"/>
                  </a:lnTo>
                  <a:lnTo>
                    <a:pt x="76" y="3032"/>
                  </a:lnTo>
                  <a:lnTo>
                    <a:pt x="76" y="3112"/>
                  </a:lnTo>
                  <a:lnTo>
                    <a:pt x="76" y="2803"/>
                  </a:lnTo>
                  <a:lnTo>
                    <a:pt x="76" y="3112"/>
                  </a:lnTo>
                  <a:lnTo>
                    <a:pt x="77" y="3126"/>
                  </a:lnTo>
                  <a:lnTo>
                    <a:pt x="77" y="3374"/>
                  </a:lnTo>
                  <a:lnTo>
                    <a:pt x="77" y="3126"/>
                  </a:lnTo>
                  <a:lnTo>
                    <a:pt x="77" y="3374"/>
                  </a:lnTo>
                  <a:lnTo>
                    <a:pt x="79" y="3369"/>
                  </a:lnTo>
                  <a:lnTo>
                    <a:pt x="79" y="3440"/>
                  </a:lnTo>
                  <a:lnTo>
                    <a:pt x="79" y="3339"/>
                  </a:lnTo>
                  <a:lnTo>
                    <a:pt x="79" y="3418"/>
                  </a:lnTo>
                  <a:lnTo>
                    <a:pt x="80" y="3423"/>
                  </a:lnTo>
                  <a:lnTo>
                    <a:pt x="80" y="3430"/>
                  </a:lnTo>
                  <a:lnTo>
                    <a:pt x="80" y="3415"/>
                  </a:lnTo>
                  <a:lnTo>
                    <a:pt x="80" y="3430"/>
                  </a:lnTo>
                  <a:lnTo>
                    <a:pt x="81" y="3428"/>
                  </a:lnTo>
                  <a:lnTo>
                    <a:pt x="81" y="3365"/>
                  </a:lnTo>
                  <a:lnTo>
                    <a:pt x="83" y="3338"/>
                  </a:lnTo>
                  <a:lnTo>
                    <a:pt x="83" y="2982"/>
                  </a:lnTo>
                  <a:lnTo>
                    <a:pt x="84" y="3029"/>
                  </a:lnTo>
                  <a:lnTo>
                    <a:pt x="84" y="3186"/>
                  </a:lnTo>
                  <a:lnTo>
                    <a:pt x="84" y="3011"/>
                  </a:lnTo>
                  <a:lnTo>
                    <a:pt x="84" y="3140"/>
                  </a:lnTo>
                  <a:lnTo>
                    <a:pt x="86" y="3221"/>
                  </a:lnTo>
                  <a:lnTo>
                    <a:pt x="86" y="3401"/>
                  </a:lnTo>
                  <a:lnTo>
                    <a:pt x="86" y="3221"/>
                  </a:lnTo>
                  <a:lnTo>
                    <a:pt x="86" y="3401"/>
                  </a:lnTo>
                  <a:lnTo>
                    <a:pt x="87" y="3438"/>
                  </a:lnTo>
                  <a:lnTo>
                    <a:pt x="87" y="3456"/>
                  </a:lnTo>
                  <a:lnTo>
                    <a:pt x="87" y="3438"/>
                  </a:lnTo>
                  <a:lnTo>
                    <a:pt x="87" y="3456"/>
                  </a:lnTo>
                  <a:lnTo>
                    <a:pt x="89" y="3460"/>
                  </a:lnTo>
                  <a:lnTo>
                    <a:pt x="89" y="3466"/>
                  </a:lnTo>
                  <a:lnTo>
                    <a:pt x="89" y="3415"/>
                  </a:lnTo>
                  <a:lnTo>
                    <a:pt x="89" y="3448"/>
                  </a:lnTo>
                  <a:lnTo>
                    <a:pt x="90" y="3436"/>
                  </a:lnTo>
                  <a:lnTo>
                    <a:pt x="90" y="3344"/>
                  </a:lnTo>
                  <a:lnTo>
                    <a:pt x="90" y="3415"/>
                  </a:lnTo>
                  <a:lnTo>
                    <a:pt x="91" y="3401"/>
                  </a:lnTo>
                  <a:lnTo>
                    <a:pt x="91" y="3210"/>
                  </a:lnTo>
                  <a:lnTo>
                    <a:pt x="91" y="3292"/>
                  </a:lnTo>
                  <a:lnTo>
                    <a:pt x="93" y="3302"/>
                  </a:lnTo>
                  <a:lnTo>
                    <a:pt x="93" y="3401"/>
                  </a:lnTo>
                  <a:lnTo>
                    <a:pt x="93" y="3302"/>
                  </a:lnTo>
                  <a:lnTo>
                    <a:pt x="93" y="3401"/>
                  </a:lnTo>
                  <a:lnTo>
                    <a:pt x="94" y="3440"/>
                  </a:lnTo>
                  <a:lnTo>
                    <a:pt x="94" y="3453"/>
                  </a:lnTo>
                  <a:lnTo>
                    <a:pt x="94" y="3409"/>
                  </a:lnTo>
                  <a:lnTo>
                    <a:pt x="94" y="3453"/>
                  </a:lnTo>
                  <a:lnTo>
                    <a:pt x="96" y="3455"/>
                  </a:lnTo>
                  <a:lnTo>
                    <a:pt x="96" y="3470"/>
                  </a:lnTo>
                  <a:lnTo>
                    <a:pt x="96" y="3429"/>
                  </a:lnTo>
                  <a:lnTo>
                    <a:pt x="97" y="3433"/>
                  </a:lnTo>
                  <a:lnTo>
                    <a:pt x="97" y="3443"/>
                  </a:lnTo>
                  <a:lnTo>
                    <a:pt x="97" y="3385"/>
                  </a:lnTo>
                  <a:lnTo>
                    <a:pt x="99" y="3392"/>
                  </a:lnTo>
                  <a:lnTo>
                    <a:pt x="99" y="3421"/>
                  </a:lnTo>
                  <a:lnTo>
                    <a:pt x="99" y="3364"/>
                  </a:lnTo>
                  <a:lnTo>
                    <a:pt x="99" y="3412"/>
                  </a:lnTo>
                  <a:lnTo>
                    <a:pt x="100" y="3392"/>
                  </a:lnTo>
                  <a:lnTo>
                    <a:pt x="100" y="3418"/>
                  </a:lnTo>
                  <a:lnTo>
                    <a:pt x="100" y="3351"/>
                  </a:lnTo>
                  <a:lnTo>
                    <a:pt x="100" y="3402"/>
                  </a:lnTo>
                  <a:lnTo>
                    <a:pt x="101" y="3438"/>
                  </a:lnTo>
                  <a:lnTo>
                    <a:pt x="101" y="3448"/>
                  </a:lnTo>
                  <a:lnTo>
                    <a:pt x="101" y="3406"/>
                  </a:lnTo>
                  <a:lnTo>
                    <a:pt x="101" y="3432"/>
                  </a:lnTo>
                  <a:lnTo>
                    <a:pt x="103" y="3462"/>
                  </a:lnTo>
                  <a:lnTo>
                    <a:pt x="103" y="3476"/>
                  </a:lnTo>
                  <a:lnTo>
                    <a:pt x="103" y="3426"/>
                  </a:lnTo>
                  <a:lnTo>
                    <a:pt x="103" y="3432"/>
                  </a:lnTo>
                  <a:lnTo>
                    <a:pt x="104" y="3462"/>
                  </a:lnTo>
                  <a:lnTo>
                    <a:pt x="104" y="3472"/>
                  </a:lnTo>
                  <a:lnTo>
                    <a:pt x="104" y="3458"/>
                  </a:lnTo>
                  <a:lnTo>
                    <a:pt x="106" y="3430"/>
                  </a:lnTo>
                  <a:lnTo>
                    <a:pt x="106" y="3453"/>
                  </a:lnTo>
                  <a:lnTo>
                    <a:pt x="106" y="3348"/>
                  </a:lnTo>
                  <a:lnTo>
                    <a:pt x="107" y="3368"/>
                  </a:lnTo>
                  <a:lnTo>
                    <a:pt x="107" y="3413"/>
                  </a:lnTo>
                  <a:lnTo>
                    <a:pt x="107" y="3354"/>
                  </a:lnTo>
                  <a:lnTo>
                    <a:pt x="107" y="3413"/>
                  </a:lnTo>
                  <a:lnTo>
                    <a:pt x="109" y="3402"/>
                  </a:lnTo>
                  <a:lnTo>
                    <a:pt x="109" y="3409"/>
                  </a:lnTo>
                  <a:lnTo>
                    <a:pt x="109" y="3379"/>
                  </a:lnTo>
                  <a:lnTo>
                    <a:pt x="109" y="3401"/>
                  </a:lnTo>
                  <a:lnTo>
                    <a:pt x="110" y="3432"/>
                  </a:lnTo>
                  <a:lnTo>
                    <a:pt x="110" y="3466"/>
                  </a:lnTo>
                  <a:lnTo>
                    <a:pt x="110" y="3432"/>
                  </a:lnTo>
                  <a:lnTo>
                    <a:pt x="110" y="3442"/>
                  </a:lnTo>
                  <a:lnTo>
                    <a:pt x="111" y="3435"/>
                  </a:lnTo>
                  <a:lnTo>
                    <a:pt x="111" y="3453"/>
                  </a:lnTo>
                  <a:lnTo>
                    <a:pt x="111" y="3435"/>
                  </a:lnTo>
                  <a:lnTo>
                    <a:pt x="111" y="3453"/>
                  </a:lnTo>
                  <a:lnTo>
                    <a:pt x="113" y="3462"/>
                  </a:lnTo>
                  <a:lnTo>
                    <a:pt x="113" y="3476"/>
                  </a:lnTo>
                  <a:lnTo>
                    <a:pt x="113" y="3445"/>
                  </a:lnTo>
                  <a:lnTo>
                    <a:pt x="114" y="3425"/>
                  </a:lnTo>
                  <a:lnTo>
                    <a:pt x="114" y="3366"/>
                  </a:lnTo>
                  <a:lnTo>
                    <a:pt x="114" y="3418"/>
                  </a:lnTo>
                  <a:lnTo>
                    <a:pt x="116" y="3455"/>
                  </a:lnTo>
                  <a:lnTo>
                    <a:pt x="116" y="3374"/>
                  </a:lnTo>
                  <a:lnTo>
                    <a:pt x="116" y="3450"/>
                  </a:lnTo>
                  <a:lnTo>
                    <a:pt x="117" y="3438"/>
                  </a:lnTo>
                  <a:lnTo>
                    <a:pt x="117" y="3466"/>
                  </a:lnTo>
                  <a:lnTo>
                    <a:pt x="117" y="3419"/>
                  </a:lnTo>
                  <a:lnTo>
                    <a:pt x="117" y="3466"/>
                  </a:lnTo>
                  <a:lnTo>
                    <a:pt x="119" y="3453"/>
                  </a:lnTo>
                  <a:lnTo>
                    <a:pt x="119" y="3433"/>
                  </a:lnTo>
                  <a:lnTo>
                    <a:pt x="119" y="3452"/>
                  </a:lnTo>
                  <a:lnTo>
                    <a:pt x="120" y="3455"/>
                  </a:lnTo>
                  <a:lnTo>
                    <a:pt x="120" y="3459"/>
                  </a:lnTo>
                  <a:lnTo>
                    <a:pt x="120" y="3422"/>
                  </a:lnTo>
                  <a:lnTo>
                    <a:pt x="120" y="3435"/>
                  </a:lnTo>
                  <a:lnTo>
                    <a:pt x="121" y="3446"/>
                  </a:lnTo>
                  <a:lnTo>
                    <a:pt x="121" y="3382"/>
                  </a:lnTo>
                  <a:lnTo>
                    <a:pt x="123" y="3395"/>
                  </a:lnTo>
                  <a:lnTo>
                    <a:pt x="123" y="3438"/>
                  </a:lnTo>
                  <a:lnTo>
                    <a:pt x="123" y="3384"/>
                  </a:lnTo>
                  <a:lnTo>
                    <a:pt x="123" y="3438"/>
                  </a:lnTo>
                  <a:lnTo>
                    <a:pt x="124" y="3433"/>
                  </a:lnTo>
                  <a:lnTo>
                    <a:pt x="124" y="3455"/>
                  </a:lnTo>
                  <a:lnTo>
                    <a:pt x="124" y="3413"/>
                  </a:lnTo>
                  <a:lnTo>
                    <a:pt x="124" y="3455"/>
                  </a:lnTo>
                  <a:lnTo>
                    <a:pt x="126" y="3466"/>
                  </a:lnTo>
                  <a:lnTo>
                    <a:pt x="126" y="3489"/>
                  </a:lnTo>
                  <a:lnTo>
                    <a:pt x="126" y="3453"/>
                  </a:lnTo>
                  <a:lnTo>
                    <a:pt x="126" y="3456"/>
                  </a:lnTo>
                  <a:lnTo>
                    <a:pt x="127" y="3449"/>
                  </a:lnTo>
                  <a:lnTo>
                    <a:pt x="127" y="3486"/>
                  </a:lnTo>
                  <a:lnTo>
                    <a:pt x="127" y="3449"/>
                  </a:lnTo>
                  <a:lnTo>
                    <a:pt x="127" y="3476"/>
                  </a:lnTo>
                  <a:lnTo>
                    <a:pt x="128" y="3475"/>
                  </a:lnTo>
                  <a:lnTo>
                    <a:pt x="128" y="3409"/>
                  </a:lnTo>
                  <a:lnTo>
                    <a:pt x="128" y="3411"/>
                  </a:lnTo>
                  <a:lnTo>
                    <a:pt x="130" y="3425"/>
                  </a:lnTo>
                  <a:lnTo>
                    <a:pt x="130" y="3463"/>
                  </a:lnTo>
                  <a:lnTo>
                    <a:pt x="130" y="3405"/>
                  </a:lnTo>
                  <a:lnTo>
                    <a:pt x="130" y="3455"/>
                  </a:lnTo>
                  <a:lnTo>
                    <a:pt x="131" y="3412"/>
                  </a:lnTo>
                  <a:lnTo>
                    <a:pt x="131" y="3448"/>
                  </a:lnTo>
                  <a:lnTo>
                    <a:pt x="131" y="3405"/>
                  </a:lnTo>
                  <a:lnTo>
                    <a:pt x="131" y="3425"/>
                  </a:lnTo>
                  <a:lnTo>
                    <a:pt x="133" y="3423"/>
                  </a:lnTo>
                  <a:lnTo>
                    <a:pt x="133" y="3477"/>
                  </a:lnTo>
                  <a:lnTo>
                    <a:pt x="133" y="3423"/>
                  </a:lnTo>
                  <a:lnTo>
                    <a:pt x="133" y="3477"/>
                  </a:lnTo>
                  <a:lnTo>
                    <a:pt x="134" y="3466"/>
                  </a:lnTo>
                  <a:lnTo>
                    <a:pt x="134" y="3475"/>
                  </a:lnTo>
                  <a:lnTo>
                    <a:pt x="134" y="3452"/>
                  </a:lnTo>
                  <a:lnTo>
                    <a:pt x="134" y="3475"/>
                  </a:lnTo>
                  <a:lnTo>
                    <a:pt x="136" y="3480"/>
                  </a:lnTo>
                  <a:lnTo>
                    <a:pt x="136" y="3430"/>
                  </a:lnTo>
                  <a:lnTo>
                    <a:pt x="136" y="3458"/>
                  </a:lnTo>
                  <a:lnTo>
                    <a:pt x="137" y="3455"/>
                  </a:lnTo>
                  <a:lnTo>
                    <a:pt x="137" y="3376"/>
                  </a:lnTo>
                  <a:lnTo>
                    <a:pt x="138" y="3359"/>
                  </a:lnTo>
                  <a:lnTo>
                    <a:pt x="138" y="3450"/>
                  </a:lnTo>
                  <a:lnTo>
                    <a:pt x="138" y="3359"/>
                  </a:lnTo>
                  <a:lnTo>
                    <a:pt x="138" y="3450"/>
                  </a:lnTo>
                  <a:lnTo>
                    <a:pt x="140" y="3423"/>
                  </a:lnTo>
                  <a:lnTo>
                    <a:pt x="140" y="3459"/>
                  </a:lnTo>
                  <a:lnTo>
                    <a:pt x="140" y="3412"/>
                  </a:lnTo>
                  <a:lnTo>
                    <a:pt x="140" y="3452"/>
                  </a:lnTo>
                  <a:lnTo>
                    <a:pt x="141" y="3453"/>
                  </a:lnTo>
                  <a:lnTo>
                    <a:pt x="141" y="3466"/>
                  </a:lnTo>
                  <a:lnTo>
                    <a:pt x="141" y="3426"/>
                  </a:lnTo>
                  <a:lnTo>
                    <a:pt x="143" y="3401"/>
                  </a:lnTo>
                  <a:lnTo>
                    <a:pt x="143" y="3445"/>
                  </a:lnTo>
                  <a:lnTo>
                    <a:pt x="143" y="3401"/>
                  </a:lnTo>
                  <a:lnTo>
                    <a:pt x="143" y="3440"/>
                  </a:lnTo>
                  <a:lnTo>
                    <a:pt x="144" y="3455"/>
                  </a:lnTo>
                  <a:lnTo>
                    <a:pt x="144" y="3466"/>
                  </a:lnTo>
                  <a:lnTo>
                    <a:pt x="144" y="3419"/>
                  </a:lnTo>
                  <a:lnTo>
                    <a:pt x="144" y="3430"/>
                  </a:lnTo>
                  <a:lnTo>
                    <a:pt x="146" y="3411"/>
                  </a:lnTo>
                  <a:lnTo>
                    <a:pt x="146" y="3305"/>
                  </a:lnTo>
                  <a:lnTo>
                    <a:pt x="147" y="3361"/>
                  </a:lnTo>
                  <a:lnTo>
                    <a:pt x="147" y="3439"/>
                  </a:lnTo>
                  <a:lnTo>
                    <a:pt x="147" y="3361"/>
                  </a:lnTo>
                  <a:lnTo>
                    <a:pt x="147" y="3426"/>
                  </a:lnTo>
                  <a:lnTo>
                    <a:pt x="148" y="3442"/>
                  </a:lnTo>
                  <a:lnTo>
                    <a:pt x="148" y="3460"/>
                  </a:lnTo>
                  <a:lnTo>
                    <a:pt x="148" y="3423"/>
                  </a:lnTo>
                  <a:lnTo>
                    <a:pt x="148" y="3455"/>
                  </a:lnTo>
                  <a:lnTo>
                    <a:pt x="150" y="3472"/>
                  </a:lnTo>
                  <a:lnTo>
                    <a:pt x="150" y="3492"/>
                  </a:lnTo>
                  <a:lnTo>
                    <a:pt x="150" y="3472"/>
                  </a:lnTo>
                  <a:lnTo>
                    <a:pt x="150" y="3479"/>
                  </a:lnTo>
                  <a:lnTo>
                    <a:pt x="151" y="3458"/>
                  </a:lnTo>
                  <a:lnTo>
                    <a:pt x="151" y="3438"/>
                  </a:lnTo>
                  <a:lnTo>
                    <a:pt x="151" y="3458"/>
                  </a:lnTo>
                  <a:lnTo>
                    <a:pt x="153" y="3458"/>
                  </a:lnTo>
                  <a:lnTo>
                    <a:pt x="153" y="3460"/>
                  </a:lnTo>
                  <a:lnTo>
                    <a:pt x="153" y="3375"/>
                  </a:lnTo>
                  <a:lnTo>
                    <a:pt x="154" y="3392"/>
                  </a:lnTo>
                  <a:lnTo>
                    <a:pt x="154" y="3416"/>
                  </a:lnTo>
                  <a:lnTo>
                    <a:pt x="154" y="3375"/>
                  </a:lnTo>
                  <a:lnTo>
                    <a:pt x="154" y="3416"/>
                  </a:lnTo>
                  <a:lnTo>
                    <a:pt x="156" y="3406"/>
                  </a:lnTo>
                  <a:lnTo>
                    <a:pt x="156" y="3445"/>
                  </a:lnTo>
                  <a:lnTo>
                    <a:pt x="156" y="3385"/>
                  </a:lnTo>
                  <a:lnTo>
                    <a:pt x="156" y="3429"/>
                  </a:lnTo>
                  <a:lnTo>
                    <a:pt x="157" y="3435"/>
                  </a:lnTo>
                  <a:lnTo>
                    <a:pt x="157" y="3460"/>
                  </a:lnTo>
                  <a:lnTo>
                    <a:pt x="157" y="3426"/>
                  </a:lnTo>
                  <a:lnTo>
                    <a:pt x="157" y="3440"/>
                  </a:lnTo>
                  <a:lnTo>
                    <a:pt x="158" y="3469"/>
                  </a:lnTo>
                  <a:lnTo>
                    <a:pt x="158" y="3473"/>
                  </a:lnTo>
                  <a:lnTo>
                    <a:pt x="158" y="3426"/>
                  </a:lnTo>
                  <a:lnTo>
                    <a:pt x="160" y="3419"/>
                  </a:lnTo>
                  <a:lnTo>
                    <a:pt x="160" y="3430"/>
                  </a:lnTo>
                  <a:lnTo>
                    <a:pt x="160" y="3411"/>
                  </a:lnTo>
                  <a:lnTo>
                    <a:pt x="160" y="3412"/>
                  </a:lnTo>
                  <a:lnTo>
                    <a:pt x="161" y="3403"/>
                  </a:lnTo>
                  <a:lnTo>
                    <a:pt x="161" y="3405"/>
                  </a:lnTo>
                  <a:lnTo>
                    <a:pt x="161" y="3357"/>
                  </a:lnTo>
                  <a:lnTo>
                    <a:pt x="161" y="3394"/>
                  </a:lnTo>
                  <a:lnTo>
                    <a:pt x="163" y="3378"/>
                  </a:lnTo>
                  <a:lnTo>
                    <a:pt x="163" y="3429"/>
                  </a:lnTo>
                  <a:lnTo>
                    <a:pt x="163" y="3374"/>
                  </a:lnTo>
                  <a:lnTo>
                    <a:pt x="163" y="3429"/>
                  </a:lnTo>
                  <a:lnTo>
                    <a:pt x="164" y="3433"/>
                  </a:lnTo>
                  <a:lnTo>
                    <a:pt x="164" y="3477"/>
                  </a:lnTo>
                  <a:lnTo>
                    <a:pt x="164" y="3416"/>
                  </a:lnTo>
                  <a:lnTo>
                    <a:pt x="164" y="3467"/>
                  </a:lnTo>
                  <a:lnTo>
                    <a:pt x="165" y="3460"/>
                  </a:lnTo>
                  <a:lnTo>
                    <a:pt x="165" y="3462"/>
                  </a:lnTo>
                  <a:lnTo>
                    <a:pt x="165" y="3421"/>
                  </a:lnTo>
                  <a:lnTo>
                    <a:pt x="165" y="3459"/>
                  </a:lnTo>
                  <a:lnTo>
                    <a:pt x="167" y="3453"/>
                  </a:lnTo>
                  <a:lnTo>
                    <a:pt x="167" y="3462"/>
                  </a:lnTo>
                  <a:lnTo>
                    <a:pt x="167" y="3419"/>
                  </a:lnTo>
                  <a:lnTo>
                    <a:pt x="167" y="3436"/>
                  </a:lnTo>
                  <a:lnTo>
                    <a:pt x="168" y="3462"/>
                  </a:lnTo>
                  <a:lnTo>
                    <a:pt x="168" y="3418"/>
                  </a:lnTo>
                  <a:lnTo>
                    <a:pt x="170" y="3412"/>
                  </a:lnTo>
                  <a:lnTo>
                    <a:pt x="170" y="3419"/>
                  </a:lnTo>
                  <a:lnTo>
                    <a:pt x="170" y="3372"/>
                  </a:lnTo>
                  <a:lnTo>
                    <a:pt x="170" y="3382"/>
                  </a:lnTo>
                  <a:lnTo>
                    <a:pt x="171" y="3398"/>
                  </a:lnTo>
                  <a:lnTo>
                    <a:pt x="171" y="3458"/>
                  </a:lnTo>
                  <a:lnTo>
                    <a:pt x="171" y="3398"/>
                  </a:lnTo>
                  <a:lnTo>
                    <a:pt x="171" y="3458"/>
                  </a:lnTo>
                  <a:lnTo>
                    <a:pt x="173" y="3462"/>
                  </a:lnTo>
                  <a:lnTo>
                    <a:pt x="173" y="3409"/>
                  </a:lnTo>
                  <a:lnTo>
                    <a:pt x="173" y="3430"/>
                  </a:lnTo>
                  <a:lnTo>
                    <a:pt x="174" y="3430"/>
                  </a:lnTo>
                  <a:lnTo>
                    <a:pt x="174" y="3462"/>
                  </a:lnTo>
                  <a:lnTo>
                    <a:pt x="174" y="3430"/>
                  </a:lnTo>
                  <a:lnTo>
                    <a:pt x="174" y="3439"/>
                  </a:lnTo>
                  <a:lnTo>
                    <a:pt x="175" y="3448"/>
                  </a:lnTo>
                  <a:lnTo>
                    <a:pt x="175" y="3455"/>
                  </a:lnTo>
                  <a:lnTo>
                    <a:pt x="175" y="3386"/>
                  </a:lnTo>
                  <a:lnTo>
                    <a:pt x="175" y="3426"/>
                  </a:lnTo>
                  <a:lnTo>
                    <a:pt x="177" y="3419"/>
                  </a:lnTo>
                  <a:lnTo>
                    <a:pt x="177" y="3425"/>
                  </a:lnTo>
                  <a:lnTo>
                    <a:pt x="177" y="3381"/>
                  </a:lnTo>
                  <a:lnTo>
                    <a:pt x="178" y="3405"/>
                  </a:lnTo>
                  <a:lnTo>
                    <a:pt x="178" y="3459"/>
                  </a:lnTo>
                  <a:lnTo>
                    <a:pt x="178" y="3405"/>
                  </a:lnTo>
                  <a:lnTo>
                    <a:pt x="178" y="3433"/>
                  </a:lnTo>
                  <a:lnTo>
                    <a:pt x="180" y="3432"/>
                  </a:lnTo>
                  <a:lnTo>
                    <a:pt x="180" y="3467"/>
                  </a:lnTo>
                  <a:lnTo>
                    <a:pt x="180" y="3423"/>
                  </a:lnTo>
                  <a:lnTo>
                    <a:pt x="180" y="3467"/>
                  </a:lnTo>
                  <a:lnTo>
                    <a:pt x="181" y="3475"/>
                  </a:lnTo>
                  <a:lnTo>
                    <a:pt x="181" y="3429"/>
                  </a:lnTo>
                  <a:lnTo>
                    <a:pt x="181" y="3446"/>
                  </a:lnTo>
                  <a:lnTo>
                    <a:pt x="183" y="3459"/>
                  </a:lnTo>
                  <a:lnTo>
                    <a:pt x="183" y="3466"/>
                  </a:lnTo>
                  <a:lnTo>
                    <a:pt x="183" y="3396"/>
                  </a:lnTo>
                  <a:lnTo>
                    <a:pt x="184" y="3401"/>
                  </a:lnTo>
                  <a:lnTo>
                    <a:pt x="184" y="3418"/>
                  </a:lnTo>
                  <a:lnTo>
                    <a:pt x="184" y="3341"/>
                  </a:lnTo>
                  <a:lnTo>
                    <a:pt x="185" y="3339"/>
                  </a:lnTo>
                  <a:lnTo>
                    <a:pt x="185" y="3423"/>
                  </a:lnTo>
                  <a:lnTo>
                    <a:pt x="185" y="3339"/>
                  </a:lnTo>
                  <a:lnTo>
                    <a:pt x="185" y="3418"/>
                  </a:lnTo>
                  <a:lnTo>
                    <a:pt x="187" y="3412"/>
                  </a:lnTo>
                  <a:lnTo>
                    <a:pt x="187" y="3456"/>
                  </a:lnTo>
                  <a:lnTo>
                    <a:pt x="187" y="3412"/>
                  </a:lnTo>
                  <a:lnTo>
                    <a:pt x="187" y="3430"/>
                  </a:lnTo>
                  <a:lnTo>
                    <a:pt x="188" y="3458"/>
                  </a:lnTo>
                  <a:lnTo>
                    <a:pt x="188" y="3466"/>
                  </a:lnTo>
                  <a:lnTo>
                    <a:pt x="188" y="3453"/>
                  </a:lnTo>
                  <a:lnTo>
                    <a:pt x="188" y="3465"/>
                  </a:lnTo>
                  <a:lnTo>
                    <a:pt x="190" y="3477"/>
                  </a:lnTo>
                  <a:lnTo>
                    <a:pt x="190" y="3439"/>
                  </a:lnTo>
                  <a:lnTo>
                    <a:pt x="190" y="3445"/>
                  </a:lnTo>
                  <a:lnTo>
                    <a:pt x="191" y="3462"/>
                  </a:lnTo>
                  <a:lnTo>
                    <a:pt x="191" y="3403"/>
                  </a:lnTo>
                  <a:lnTo>
                    <a:pt x="191" y="3416"/>
                  </a:lnTo>
                  <a:lnTo>
                    <a:pt x="193" y="3384"/>
                  </a:lnTo>
                  <a:lnTo>
                    <a:pt x="193" y="3320"/>
                  </a:lnTo>
                  <a:lnTo>
                    <a:pt x="193" y="3361"/>
                  </a:lnTo>
                  <a:lnTo>
                    <a:pt x="194" y="3398"/>
                  </a:lnTo>
                  <a:lnTo>
                    <a:pt x="194" y="3435"/>
                  </a:lnTo>
                  <a:lnTo>
                    <a:pt x="194" y="3382"/>
                  </a:lnTo>
                  <a:lnTo>
                    <a:pt x="194" y="3435"/>
                  </a:lnTo>
                  <a:lnTo>
                    <a:pt x="195" y="3453"/>
                  </a:lnTo>
                  <a:lnTo>
                    <a:pt x="195" y="3482"/>
                  </a:lnTo>
                  <a:lnTo>
                    <a:pt x="195" y="3452"/>
                  </a:lnTo>
                  <a:lnTo>
                    <a:pt x="195" y="3482"/>
                  </a:lnTo>
                  <a:lnTo>
                    <a:pt x="197" y="3472"/>
                  </a:lnTo>
                  <a:lnTo>
                    <a:pt x="197" y="3476"/>
                  </a:lnTo>
                  <a:lnTo>
                    <a:pt x="197" y="3456"/>
                  </a:lnTo>
                  <a:lnTo>
                    <a:pt x="197" y="3469"/>
                  </a:lnTo>
                  <a:lnTo>
                    <a:pt x="198" y="3472"/>
                  </a:lnTo>
                  <a:lnTo>
                    <a:pt x="198" y="3347"/>
                  </a:lnTo>
                  <a:lnTo>
                    <a:pt x="200" y="3374"/>
                  </a:lnTo>
                  <a:lnTo>
                    <a:pt x="200" y="3403"/>
                  </a:lnTo>
                  <a:lnTo>
                    <a:pt x="200" y="3354"/>
                  </a:lnTo>
                  <a:lnTo>
                    <a:pt x="201" y="3332"/>
                  </a:lnTo>
                  <a:lnTo>
                    <a:pt x="201" y="3405"/>
                  </a:lnTo>
                  <a:lnTo>
                    <a:pt x="201" y="3322"/>
                  </a:lnTo>
                  <a:lnTo>
                    <a:pt x="201" y="3403"/>
                  </a:lnTo>
                  <a:lnTo>
                    <a:pt x="203" y="3423"/>
                  </a:lnTo>
                  <a:lnTo>
                    <a:pt x="203" y="3445"/>
                  </a:lnTo>
                  <a:lnTo>
                    <a:pt x="203" y="3415"/>
                  </a:lnTo>
                  <a:lnTo>
                    <a:pt x="203" y="3445"/>
                  </a:lnTo>
                  <a:lnTo>
                    <a:pt x="204" y="3448"/>
                  </a:lnTo>
                  <a:lnTo>
                    <a:pt x="204" y="3485"/>
                  </a:lnTo>
                  <a:lnTo>
                    <a:pt x="204" y="3428"/>
                  </a:lnTo>
                  <a:lnTo>
                    <a:pt x="204" y="3430"/>
                  </a:lnTo>
                  <a:lnTo>
                    <a:pt x="205" y="3455"/>
                  </a:lnTo>
                  <a:lnTo>
                    <a:pt x="205" y="3459"/>
                  </a:lnTo>
                  <a:lnTo>
                    <a:pt x="205" y="3385"/>
                  </a:lnTo>
                  <a:lnTo>
                    <a:pt x="207" y="3378"/>
                  </a:lnTo>
                  <a:lnTo>
                    <a:pt x="207" y="3436"/>
                  </a:lnTo>
                  <a:lnTo>
                    <a:pt x="207" y="3378"/>
                  </a:lnTo>
                  <a:lnTo>
                    <a:pt x="207" y="3411"/>
                  </a:lnTo>
                  <a:lnTo>
                    <a:pt x="208" y="3411"/>
                  </a:lnTo>
                  <a:lnTo>
                    <a:pt x="208" y="3432"/>
                  </a:lnTo>
                  <a:lnTo>
                    <a:pt x="208" y="3391"/>
                  </a:lnTo>
                  <a:lnTo>
                    <a:pt x="208" y="3432"/>
                  </a:lnTo>
                  <a:lnTo>
                    <a:pt x="210" y="3428"/>
                  </a:lnTo>
                  <a:lnTo>
                    <a:pt x="210" y="3483"/>
                  </a:lnTo>
                  <a:lnTo>
                    <a:pt x="210" y="3425"/>
                  </a:lnTo>
                  <a:lnTo>
                    <a:pt x="210" y="3483"/>
                  </a:lnTo>
                  <a:lnTo>
                    <a:pt x="211" y="3475"/>
                  </a:lnTo>
                  <a:lnTo>
                    <a:pt x="211" y="3432"/>
                  </a:lnTo>
                  <a:lnTo>
                    <a:pt x="211" y="3446"/>
                  </a:lnTo>
                  <a:lnTo>
                    <a:pt x="212" y="3452"/>
                  </a:lnTo>
                  <a:lnTo>
                    <a:pt x="212" y="3460"/>
                  </a:lnTo>
                  <a:lnTo>
                    <a:pt x="212" y="3426"/>
                  </a:lnTo>
                  <a:lnTo>
                    <a:pt x="214" y="3425"/>
                  </a:lnTo>
                  <a:lnTo>
                    <a:pt x="214" y="3448"/>
                  </a:lnTo>
                  <a:lnTo>
                    <a:pt x="214" y="3368"/>
                  </a:lnTo>
                  <a:lnTo>
                    <a:pt x="215" y="3384"/>
                  </a:lnTo>
                  <a:lnTo>
                    <a:pt x="215" y="3428"/>
                  </a:lnTo>
                  <a:lnTo>
                    <a:pt x="215" y="3331"/>
                  </a:lnTo>
                  <a:lnTo>
                    <a:pt x="215" y="3357"/>
                  </a:lnTo>
                  <a:lnTo>
                    <a:pt x="217" y="3372"/>
                  </a:lnTo>
                  <a:lnTo>
                    <a:pt x="217" y="3406"/>
                  </a:lnTo>
                  <a:lnTo>
                    <a:pt x="217" y="3372"/>
                  </a:lnTo>
                  <a:lnTo>
                    <a:pt x="217" y="3403"/>
                  </a:lnTo>
                  <a:lnTo>
                    <a:pt x="218" y="3442"/>
                  </a:lnTo>
                  <a:lnTo>
                    <a:pt x="218" y="3462"/>
                  </a:lnTo>
                  <a:lnTo>
                    <a:pt x="218" y="3432"/>
                  </a:lnTo>
                  <a:lnTo>
                    <a:pt x="218" y="3446"/>
                  </a:lnTo>
                  <a:lnTo>
                    <a:pt x="220" y="3438"/>
                  </a:lnTo>
                  <a:lnTo>
                    <a:pt x="220" y="3480"/>
                  </a:lnTo>
                  <a:lnTo>
                    <a:pt x="220" y="3438"/>
                  </a:lnTo>
                  <a:lnTo>
                    <a:pt x="220" y="3480"/>
                  </a:lnTo>
                  <a:lnTo>
                    <a:pt x="221" y="3480"/>
                  </a:lnTo>
                  <a:lnTo>
                    <a:pt x="221" y="3432"/>
                  </a:lnTo>
                  <a:lnTo>
                    <a:pt x="222" y="3415"/>
                  </a:lnTo>
                  <a:lnTo>
                    <a:pt x="222" y="3421"/>
                  </a:lnTo>
                  <a:lnTo>
                    <a:pt x="222" y="3376"/>
                  </a:lnTo>
                  <a:lnTo>
                    <a:pt x="224" y="3378"/>
                  </a:lnTo>
                  <a:lnTo>
                    <a:pt x="224" y="3357"/>
                  </a:lnTo>
                  <a:lnTo>
                    <a:pt x="224" y="3361"/>
                  </a:lnTo>
                  <a:lnTo>
                    <a:pt x="225" y="3386"/>
                  </a:lnTo>
                  <a:lnTo>
                    <a:pt x="225" y="3467"/>
                  </a:lnTo>
                  <a:lnTo>
                    <a:pt x="225" y="3386"/>
                  </a:lnTo>
                  <a:lnTo>
                    <a:pt x="225" y="3467"/>
                  </a:lnTo>
                  <a:lnTo>
                    <a:pt x="227" y="3470"/>
                  </a:lnTo>
                  <a:lnTo>
                    <a:pt x="227" y="3479"/>
                  </a:lnTo>
                  <a:lnTo>
                    <a:pt x="227" y="3460"/>
                  </a:lnTo>
                  <a:lnTo>
                    <a:pt x="227" y="3479"/>
                  </a:lnTo>
                  <a:lnTo>
                    <a:pt x="228" y="3458"/>
                  </a:lnTo>
                  <a:lnTo>
                    <a:pt x="228" y="3470"/>
                  </a:lnTo>
                  <a:lnTo>
                    <a:pt x="228" y="3428"/>
                  </a:lnTo>
                  <a:lnTo>
                    <a:pt x="228" y="3443"/>
                  </a:lnTo>
                  <a:lnTo>
                    <a:pt x="230" y="3440"/>
                  </a:lnTo>
                  <a:lnTo>
                    <a:pt x="230" y="3466"/>
                  </a:lnTo>
                  <a:lnTo>
                    <a:pt x="230" y="3428"/>
                  </a:lnTo>
                  <a:lnTo>
                    <a:pt x="231" y="3392"/>
                  </a:lnTo>
                  <a:lnTo>
                    <a:pt x="231" y="3402"/>
                  </a:lnTo>
                  <a:lnTo>
                    <a:pt x="231" y="3357"/>
                  </a:lnTo>
                  <a:lnTo>
                    <a:pt x="231" y="3402"/>
                  </a:lnTo>
                  <a:lnTo>
                    <a:pt x="232" y="3426"/>
                  </a:lnTo>
                  <a:lnTo>
                    <a:pt x="232" y="3460"/>
                  </a:lnTo>
                  <a:lnTo>
                    <a:pt x="232" y="3426"/>
                  </a:lnTo>
                  <a:lnTo>
                    <a:pt x="232" y="3460"/>
                  </a:lnTo>
                  <a:lnTo>
                    <a:pt x="234" y="3433"/>
                  </a:lnTo>
                  <a:lnTo>
                    <a:pt x="234" y="3458"/>
                  </a:lnTo>
                  <a:lnTo>
                    <a:pt x="234" y="3425"/>
                  </a:lnTo>
                  <a:lnTo>
                    <a:pt x="234" y="3450"/>
                  </a:lnTo>
                  <a:lnTo>
                    <a:pt x="235" y="3459"/>
                  </a:lnTo>
                  <a:lnTo>
                    <a:pt x="235" y="3477"/>
                  </a:lnTo>
                  <a:lnTo>
                    <a:pt x="235" y="3421"/>
                  </a:lnTo>
                  <a:lnTo>
                    <a:pt x="237" y="3386"/>
                  </a:lnTo>
                  <a:lnTo>
                    <a:pt x="237" y="3452"/>
                  </a:lnTo>
                  <a:lnTo>
                    <a:pt x="237" y="3386"/>
                  </a:lnTo>
                  <a:lnTo>
                    <a:pt x="237" y="3421"/>
                  </a:lnTo>
                  <a:lnTo>
                    <a:pt x="238" y="3435"/>
                  </a:lnTo>
                  <a:lnTo>
                    <a:pt x="238" y="3338"/>
                  </a:lnTo>
                  <a:lnTo>
                    <a:pt x="240" y="3364"/>
                  </a:lnTo>
                  <a:lnTo>
                    <a:pt x="240" y="3415"/>
                  </a:lnTo>
                  <a:lnTo>
                    <a:pt x="240" y="3364"/>
                  </a:lnTo>
                  <a:lnTo>
                    <a:pt x="240" y="3392"/>
                  </a:lnTo>
                  <a:lnTo>
                    <a:pt x="241" y="3388"/>
                  </a:lnTo>
                  <a:lnTo>
                    <a:pt x="241" y="3475"/>
                  </a:lnTo>
                  <a:lnTo>
                    <a:pt x="241" y="3388"/>
                  </a:lnTo>
                  <a:lnTo>
                    <a:pt x="241" y="3475"/>
                  </a:lnTo>
                  <a:lnTo>
                    <a:pt x="242" y="3440"/>
                  </a:lnTo>
                  <a:lnTo>
                    <a:pt x="242" y="3458"/>
                  </a:lnTo>
                  <a:lnTo>
                    <a:pt x="242" y="3408"/>
                  </a:lnTo>
                  <a:lnTo>
                    <a:pt x="242" y="3421"/>
                  </a:lnTo>
                  <a:lnTo>
                    <a:pt x="244" y="3419"/>
                  </a:lnTo>
                  <a:lnTo>
                    <a:pt x="244" y="3446"/>
                  </a:lnTo>
                  <a:lnTo>
                    <a:pt x="244" y="3418"/>
                  </a:lnTo>
                  <a:lnTo>
                    <a:pt x="244" y="3430"/>
                  </a:lnTo>
                  <a:lnTo>
                    <a:pt x="245" y="3408"/>
                  </a:lnTo>
                  <a:lnTo>
                    <a:pt x="245" y="3413"/>
                  </a:lnTo>
                  <a:lnTo>
                    <a:pt x="245" y="3335"/>
                  </a:lnTo>
                  <a:lnTo>
                    <a:pt x="247" y="3280"/>
                  </a:lnTo>
                  <a:lnTo>
                    <a:pt x="247" y="3388"/>
                  </a:lnTo>
                  <a:lnTo>
                    <a:pt x="247" y="3280"/>
                  </a:lnTo>
                  <a:lnTo>
                    <a:pt x="247" y="3361"/>
                  </a:lnTo>
                  <a:lnTo>
                    <a:pt x="248" y="3354"/>
                  </a:lnTo>
                  <a:lnTo>
                    <a:pt x="248" y="3394"/>
                  </a:lnTo>
                  <a:lnTo>
                    <a:pt x="248" y="3354"/>
                  </a:lnTo>
                  <a:lnTo>
                    <a:pt x="248" y="3388"/>
                  </a:lnTo>
                  <a:lnTo>
                    <a:pt x="250" y="3386"/>
                  </a:lnTo>
                  <a:lnTo>
                    <a:pt x="250" y="3455"/>
                  </a:lnTo>
                  <a:lnTo>
                    <a:pt x="250" y="3386"/>
                  </a:lnTo>
                  <a:lnTo>
                    <a:pt x="250" y="3452"/>
                  </a:lnTo>
                  <a:lnTo>
                    <a:pt x="251" y="3419"/>
                  </a:lnTo>
                  <a:lnTo>
                    <a:pt x="251" y="3459"/>
                  </a:lnTo>
                  <a:lnTo>
                    <a:pt x="251" y="3419"/>
                  </a:lnTo>
                  <a:lnTo>
                    <a:pt x="251" y="3456"/>
                  </a:lnTo>
                  <a:lnTo>
                    <a:pt x="252" y="3449"/>
                  </a:lnTo>
                  <a:lnTo>
                    <a:pt x="252" y="3456"/>
                  </a:lnTo>
                  <a:lnTo>
                    <a:pt x="252" y="3391"/>
                  </a:lnTo>
                  <a:lnTo>
                    <a:pt x="254" y="3366"/>
                  </a:lnTo>
                  <a:lnTo>
                    <a:pt x="254" y="3408"/>
                  </a:lnTo>
                  <a:lnTo>
                    <a:pt x="254" y="3362"/>
                  </a:lnTo>
                  <a:lnTo>
                    <a:pt x="254" y="3385"/>
                  </a:lnTo>
                  <a:lnTo>
                    <a:pt x="255" y="3365"/>
                  </a:lnTo>
                  <a:lnTo>
                    <a:pt x="255" y="3422"/>
                  </a:lnTo>
                  <a:lnTo>
                    <a:pt x="255" y="3365"/>
                  </a:lnTo>
                  <a:lnTo>
                    <a:pt x="255" y="3396"/>
                  </a:lnTo>
                  <a:lnTo>
                    <a:pt x="257" y="3376"/>
                  </a:lnTo>
                  <a:lnTo>
                    <a:pt x="257" y="3418"/>
                  </a:lnTo>
                  <a:lnTo>
                    <a:pt x="257" y="3328"/>
                  </a:lnTo>
                  <a:lnTo>
                    <a:pt x="257" y="3401"/>
                  </a:lnTo>
                  <a:lnTo>
                    <a:pt x="258" y="3439"/>
                  </a:lnTo>
                  <a:lnTo>
                    <a:pt x="258" y="3467"/>
                  </a:lnTo>
                  <a:lnTo>
                    <a:pt x="258" y="3439"/>
                  </a:lnTo>
                  <a:lnTo>
                    <a:pt x="258" y="3443"/>
                  </a:lnTo>
                  <a:lnTo>
                    <a:pt x="259" y="3462"/>
                  </a:lnTo>
                  <a:lnTo>
                    <a:pt x="259" y="3469"/>
                  </a:lnTo>
                  <a:lnTo>
                    <a:pt x="259" y="3446"/>
                  </a:lnTo>
                  <a:lnTo>
                    <a:pt x="261" y="3438"/>
                  </a:lnTo>
                  <a:lnTo>
                    <a:pt x="261" y="3452"/>
                  </a:lnTo>
                  <a:lnTo>
                    <a:pt x="261" y="3422"/>
                  </a:lnTo>
                  <a:lnTo>
                    <a:pt x="261" y="3425"/>
                  </a:lnTo>
                  <a:lnTo>
                    <a:pt x="262" y="3429"/>
                  </a:lnTo>
                  <a:lnTo>
                    <a:pt x="262" y="3442"/>
                  </a:lnTo>
                  <a:lnTo>
                    <a:pt x="262" y="3399"/>
                  </a:lnTo>
                  <a:lnTo>
                    <a:pt x="262" y="3442"/>
                  </a:lnTo>
                  <a:lnTo>
                    <a:pt x="264" y="3442"/>
                  </a:lnTo>
                  <a:lnTo>
                    <a:pt x="264" y="3472"/>
                  </a:lnTo>
                  <a:lnTo>
                    <a:pt x="264" y="3430"/>
                  </a:lnTo>
                  <a:lnTo>
                    <a:pt x="264" y="3458"/>
                  </a:lnTo>
                  <a:lnTo>
                    <a:pt x="265" y="3463"/>
                  </a:lnTo>
                  <a:lnTo>
                    <a:pt x="265" y="3473"/>
                  </a:lnTo>
                  <a:lnTo>
                    <a:pt x="265" y="3460"/>
                  </a:lnTo>
                  <a:lnTo>
                    <a:pt x="267" y="3435"/>
                  </a:lnTo>
                  <a:lnTo>
                    <a:pt x="267" y="3463"/>
                  </a:lnTo>
                  <a:lnTo>
                    <a:pt x="267" y="3430"/>
                  </a:lnTo>
                  <a:lnTo>
                    <a:pt x="267" y="3463"/>
                  </a:lnTo>
                  <a:lnTo>
                    <a:pt x="268" y="3456"/>
                  </a:lnTo>
                  <a:lnTo>
                    <a:pt x="268" y="3406"/>
                  </a:lnTo>
                  <a:lnTo>
                    <a:pt x="268" y="3425"/>
                  </a:lnTo>
                  <a:lnTo>
                    <a:pt x="269" y="3423"/>
                  </a:lnTo>
                  <a:lnTo>
                    <a:pt x="269" y="3456"/>
                  </a:lnTo>
                  <a:lnTo>
                    <a:pt x="269" y="3361"/>
                  </a:lnTo>
                  <a:lnTo>
                    <a:pt x="269" y="3388"/>
                  </a:lnTo>
                  <a:lnTo>
                    <a:pt x="271" y="3433"/>
                  </a:lnTo>
                  <a:lnTo>
                    <a:pt x="271" y="3339"/>
                  </a:lnTo>
                  <a:lnTo>
                    <a:pt x="272" y="3378"/>
                  </a:lnTo>
                  <a:lnTo>
                    <a:pt x="272" y="3445"/>
                  </a:lnTo>
                  <a:lnTo>
                    <a:pt x="272" y="3378"/>
                  </a:lnTo>
                  <a:lnTo>
                    <a:pt x="272" y="3445"/>
                  </a:lnTo>
                  <a:lnTo>
                    <a:pt x="274" y="3465"/>
                  </a:lnTo>
                  <a:lnTo>
                    <a:pt x="274" y="3477"/>
                  </a:lnTo>
                  <a:lnTo>
                    <a:pt x="274" y="3433"/>
                  </a:lnTo>
                  <a:lnTo>
                    <a:pt x="274" y="3443"/>
                  </a:lnTo>
                  <a:lnTo>
                    <a:pt x="275" y="3433"/>
                  </a:lnTo>
                  <a:lnTo>
                    <a:pt x="275" y="3459"/>
                  </a:lnTo>
                  <a:lnTo>
                    <a:pt x="275" y="3426"/>
                  </a:lnTo>
                  <a:lnTo>
                    <a:pt x="275" y="3432"/>
                  </a:lnTo>
                  <a:lnTo>
                    <a:pt x="277" y="3413"/>
                  </a:lnTo>
                  <a:lnTo>
                    <a:pt x="277" y="3453"/>
                  </a:lnTo>
                  <a:lnTo>
                    <a:pt x="277" y="3411"/>
                  </a:lnTo>
                  <a:lnTo>
                    <a:pt x="278" y="3436"/>
                  </a:lnTo>
                  <a:lnTo>
                    <a:pt x="278" y="3406"/>
                  </a:lnTo>
                  <a:lnTo>
                    <a:pt x="278" y="3416"/>
                  </a:lnTo>
                  <a:lnTo>
                    <a:pt x="279" y="3423"/>
                  </a:lnTo>
                  <a:lnTo>
                    <a:pt x="279" y="3426"/>
                  </a:lnTo>
                  <a:lnTo>
                    <a:pt x="279" y="3362"/>
                  </a:lnTo>
                  <a:lnTo>
                    <a:pt x="279" y="3426"/>
                  </a:lnTo>
                  <a:lnTo>
                    <a:pt x="281" y="3449"/>
                  </a:lnTo>
                  <a:lnTo>
                    <a:pt x="281" y="3475"/>
                  </a:lnTo>
                  <a:lnTo>
                    <a:pt x="281" y="3449"/>
                  </a:lnTo>
                  <a:lnTo>
                    <a:pt x="281" y="3475"/>
                  </a:lnTo>
                  <a:lnTo>
                    <a:pt x="282" y="3486"/>
                  </a:lnTo>
                  <a:lnTo>
                    <a:pt x="282" y="3493"/>
                  </a:lnTo>
                  <a:lnTo>
                    <a:pt x="282" y="3469"/>
                  </a:lnTo>
                  <a:lnTo>
                    <a:pt x="282" y="3472"/>
                  </a:lnTo>
                  <a:lnTo>
                    <a:pt x="284" y="3455"/>
                  </a:lnTo>
                  <a:lnTo>
                    <a:pt x="284" y="3408"/>
                  </a:lnTo>
                  <a:lnTo>
                    <a:pt x="284" y="3432"/>
                  </a:lnTo>
                  <a:lnTo>
                    <a:pt x="285" y="3402"/>
                  </a:lnTo>
                  <a:lnTo>
                    <a:pt x="285" y="3428"/>
                  </a:lnTo>
                  <a:lnTo>
                    <a:pt x="285" y="3385"/>
                  </a:lnTo>
                  <a:lnTo>
                    <a:pt x="287" y="3401"/>
                  </a:lnTo>
                  <a:lnTo>
                    <a:pt x="287" y="3463"/>
                  </a:lnTo>
                  <a:lnTo>
                    <a:pt x="287" y="3378"/>
                  </a:lnTo>
                  <a:lnTo>
                    <a:pt x="288" y="3406"/>
                  </a:lnTo>
                  <a:lnTo>
                    <a:pt x="288" y="3473"/>
                  </a:lnTo>
                  <a:lnTo>
                    <a:pt x="288" y="3406"/>
                  </a:lnTo>
                  <a:lnTo>
                    <a:pt x="288" y="3473"/>
                  </a:lnTo>
                  <a:lnTo>
                    <a:pt x="289" y="3463"/>
                  </a:lnTo>
                  <a:lnTo>
                    <a:pt x="289" y="3480"/>
                  </a:lnTo>
                  <a:lnTo>
                    <a:pt x="289" y="3452"/>
                  </a:lnTo>
                  <a:lnTo>
                    <a:pt x="291" y="3426"/>
                  </a:lnTo>
                  <a:lnTo>
                    <a:pt x="291" y="3462"/>
                  </a:lnTo>
                  <a:lnTo>
                    <a:pt x="291" y="3426"/>
                  </a:lnTo>
                  <a:lnTo>
                    <a:pt x="291" y="3443"/>
                  </a:lnTo>
                  <a:lnTo>
                    <a:pt x="292" y="3425"/>
                  </a:lnTo>
                  <a:lnTo>
                    <a:pt x="292" y="3443"/>
                  </a:lnTo>
                  <a:lnTo>
                    <a:pt x="292" y="3366"/>
                  </a:lnTo>
                  <a:lnTo>
                    <a:pt x="294" y="3382"/>
                  </a:lnTo>
                  <a:lnTo>
                    <a:pt x="294" y="3450"/>
                  </a:lnTo>
                  <a:lnTo>
                    <a:pt x="294" y="3382"/>
                  </a:lnTo>
                  <a:lnTo>
                    <a:pt x="294" y="3448"/>
                  </a:lnTo>
                  <a:lnTo>
                    <a:pt x="295" y="3426"/>
                  </a:lnTo>
                  <a:lnTo>
                    <a:pt x="295" y="3443"/>
                  </a:lnTo>
                  <a:lnTo>
                    <a:pt x="295" y="3392"/>
                  </a:lnTo>
                  <a:lnTo>
                    <a:pt x="297" y="3395"/>
                  </a:lnTo>
                  <a:lnTo>
                    <a:pt x="297" y="3465"/>
                  </a:lnTo>
                  <a:lnTo>
                    <a:pt x="297" y="3395"/>
                  </a:lnTo>
                  <a:lnTo>
                    <a:pt x="297" y="3465"/>
                  </a:lnTo>
                  <a:lnTo>
                    <a:pt x="298" y="3465"/>
                  </a:lnTo>
                  <a:lnTo>
                    <a:pt x="298" y="3423"/>
                  </a:lnTo>
                  <a:lnTo>
                    <a:pt x="298" y="3460"/>
                  </a:lnTo>
                  <a:lnTo>
                    <a:pt x="299" y="3477"/>
                  </a:lnTo>
                  <a:lnTo>
                    <a:pt x="299" y="3396"/>
                  </a:lnTo>
                  <a:lnTo>
                    <a:pt x="301" y="3381"/>
                  </a:lnTo>
                  <a:lnTo>
                    <a:pt x="301" y="3423"/>
                  </a:lnTo>
                  <a:lnTo>
                    <a:pt x="301" y="3381"/>
                  </a:lnTo>
                  <a:lnTo>
                    <a:pt x="301" y="3394"/>
                  </a:lnTo>
                  <a:lnTo>
                    <a:pt x="302" y="3412"/>
                  </a:lnTo>
                  <a:lnTo>
                    <a:pt x="302" y="3450"/>
                  </a:lnTo>
                  <a:lnTo>
                    <a:pt x="302" y="3402"/>
                  </a:lnTo>
                  <a:lnTo>
                    <a:pt x="302" y="3408"/>
                  </a:lnTo>
                  <a:lnTo>
                    <a:pt x="304" y="3453"/>
                  </a:lnTo>
                  <a:lnTo>
                    <a:pt x="304" y="3465"/>
                  </a:lnTo>
                  <a:lnTo>
                    <a:pt x="304" y="3445"/>
                  </a:lnTo>
                  <a:lnTo>
                    <a:pt x="304" y="3465"/>
                  </a:lnTo>
                  <a:lnTo>
                    <a:pt x="305" y="3439"/>
                  </a:lnTo>
                  <a:lnTo>
                    <a:pt x="305" y="3470"/>
                  </a:lnTo>
                  <a:lnTo>
                    <a:pt x="305" y="3439"/>
                  </a:lnTo>
                  <a:lnTo>
                    <a:pt x="305" y="3455"/>
                  </a:lnTo>
                  <a:lnTo>
                    <a:pt x="306" y="3460"/>
                  </a:lnTo>
                  <a:lnTo>
                    <a:pt x="306" y="3435"/>
                  </a:lnTo>
                  <a:lnTo>
                    <a:pt x="306" y="3443"/>
                  </a:lnTo>
                  <a:lnTo>
                    <a:pt x="308" y="3458"/>
                  </a:lnTo>
                  <a:lnTo>
                    <a:pt x="308" y="3317"/>
                  </a:lnTo>
                  <a:lnTo>
                    <a:pt x="309" y="3285"/>
                  </a:lnTo>
                  <a:lnTo>
                    <a:pt x="309" y="3348"/>
                  </a:lnTo>
                  <a:lnTo>
                    <a:pt x="309" y="3285"/>
                  </a:lnTo>
                  <a:lnTo>
                    <a:pt x="309" y="3291"/>
                  </a:lnTo>
                  <a:lnTo>
                    <a:pt x="311" y="3285"/>
                  </a:lnTo>
                  <a:lnTo>
                    <a:pt x="311" y="3423"/>
                  </a:lnTo>
                  <a:lnTo>
                    <a:pt x="311" y="3285"/>
                  </a:lnTo>
                  <a:lnTo>
                    <a:pt x="311" y="3388"/>
                  </a:lnTo>
                  <a:lnTo>
                    <a:pt x="312" y="3381"/>
                  </a:lnTo>
                  <a:lnTo>
                    <a:pt x="312" y="3436"/>
                  </a:lnTo>
                  <a:lnTo>
                    <a:pt x="312" y="3378"/>
                  </a:lnTo>
                  <a:lnTo>
                    <a:pt x="312" y="3436"/>
                  </a:lnTo>
                  <a:lnTo>
                    <a:pt x="314" y="3452"/>
                  </a:lnTo>
                  <a:lnTo>
                    <a:pt x="314" y="3460"/>
                  </a:lnTo>
                  <a:lnTo>
                    <a:pt x="314" y="3426"/>
                  </a:lnTo>
                  <a:lnTo>
                    <a:pt x="314" y="3436"/>
                  </a:lnTo>
                  <a:lnTo>
                    <a:pt x="315" y="3433"/>
                  </a:lnTo>
                  <a:lnTo>
                    <a:pt x="315" y="3452"/>
                  </a:lnTo>
                  <a:lnTo>
                    <a:pt x="315" y="3351"/>
                  </a:lnTo>
                  <a:lnTo>
                    <a:pt x="316" y="3352"/>
                  </a:lnTo>
                  <a:lnTo>
                    <a:pt x="316" y="3095"/>
                  </a:lnTo>
                  <a:lnTo>
                    <a:pt x="316" y="3112"/>
                  </a:lnTo>
                  <a:lnTo>
                    <a:pt x="318" y="3180"/>
                  </a:lnTo>
                  <a:lnTo>
                    <a:pt x="318" y="3258"/>
                  </a:lnTo>
                  <a:lnTo>
                    <a:pt x="318" y="3170"/>
                  </a:lnTo>
                  <a:lnTo>
                    <a:pt x="318" y="3258"/>
                  </a:lnTo>
                  <a:lnTo>
                    <a:pt x="319" y="3275"/>
                  </a:lnTo>
                  <a:lnTo>
                    <a:pt x="319" y="3440"/>
                  </a:lnTo>
                  <a:lnTo>
                    <a:pt x="319" y="3275"/>
                  </a:lnTo>
                  <a:lnTo>
                    <a:pt x="319" y="3440"/>
                  </a:lnTo>
                  <a:lnTo>
                    <a:pt x="321" y="3395"/>
                  </a:lnTo>
                  <a:lnTo>
                    <a:pt x="321" y="3453"/>
                  </a:lnTo>
                  <a:lnTo>
                    <a:pt x="321" y="3395"/>
                  </a:lnTo>
                  <a:lnTo>
                    <a:pt x="321" y="3408"/>
                  </a:lnTo>
                  <a:lnTo>
                    <a:pt x="322" y="3419"/>
                  </a:lnTo>
                  <a:lnTo>
                    <a:pt x="322" y="3446"/>
                  </a:lnTo>
                  <a:lnTo>
                    <a:pt x="322" y="3375"/>
                  </a:lnTo>
                  <a:lnTo>
                    <a:pt x="324" y="3354"/>
                  </a:lnTo>
                  <a:lnTo>
                    <a:pt x="324" y="3364"/>
                  </a:lnTo>
                  <a:lnTo>
                    <a:pt x="324" y="3280"/>
                  </a:lnTo>
                  <a:lnTo>
                    <a:pt x="325" y="3244"/>
                  </a:lnTo>
                  <a:lnTo>
                    <a:pt x="325" y="3078"/>
                  </a:lnTo>
                  <a:lnTo>
                    <a:pt x="325" y="3126"/>
                  </a:lnTo>
                  <a:lnTo>
                    <a:pt x="326" y="3177"/>
                  </a:lnTo>
                  <a:lnTo>
                    <a:pt x="326" y="3338"/>
                  </a:lnTo>
                  <a:lnTo>
                    <a:pt x="326" y="3177"/>
                  </a:lnTo>
                  <a:lnTo>
                    <a:pt x="326" y="3338"/>
                  </a:lnTo>
                  <a:lnTo>
                    <a:pt x="328" y="3375"/>
                  </a:lnTo>
                  <a:lnTo>
                    <a:pt x="328" y="3429"/>
                  </a:lnTo>
                  <a:lnTo>
                    <a:pt x="328" y="3375"/>
                  </a:lnTo>
                  <a:lnTo>
                    <a:pt x="328" y="3401"/>
                  </a:lnTo>
                  <a:lnTo>
                    <a:pt x="329" y="3399"/>
                  </a:lnTo>
                  <a:lnTo>
                    <a:pt x="329" y="3463"/>
                  </a:lnTo>
                  <a:lnTo>
                    <a:pt x="329" y="3399"/>
                  </a:lnTo>
                  <a:lnTo>
                    <a:pt x="329" y="3463"/>
                  </a:lnTo>
                  <a:lnTo>
                    <a:pt x="331" y="3449"/>
                  </a:lnTo>
                  <a:lnTo>
                    <a:pt x="331" y="3452"/>
                  </a:lnTo>
                  <a:lnTo>
                    <a:pt x="331" y="3297"/>
                  </a:lnTo>
                  <a:lnTo>
                    <a:pt x="332" y="3285"/>
                  </a:lnTo>
                  <a:lnTo>
                    <a:pt x="332" y="3298"/>
                  </a:lnTo>
                  <a:lnTo>
                    <a:pt x="332" y="3146"/>
                  </a:lnTo>
                  <a:lnTo>
                    <a:pt x="334" y="3174"/>
                  </a:lnTo>
                  <a:lnTo>
                    <a:pt x="334" y="3320"/>
                  </a:lnTo>
                  <a:lnTo>
                    <a:pt x="334" y="3159"/>
                  </a:lnTo>
                  <a:lnTo>
                    <a:pt x="334" y="3320"/>
                  </a:lnTo>
                  <a:lnTo>
                    <a:pt x="335" y="3329"/>
                  </a:lnTo>
                  <a:lnTo>
                    <a:pt x="335" y="3418"/>
                  </a:lnTo>
                  <a:lnTo>
                    <a:pt x="335" y="3329"/>
                  </a:lnTo>
                  <a:lnTo>
                    <a:pt x="335" y="3405"/>
                  </a:lnTo>
                  <a:lnTo>
                    <a:pt x="336" y="3406"/>
                  </a:lnTo>
                  <a:lnTo>
                    <a:pt x="336" y="3442"/>
                  </a:lnTo>
                  <a:lnTo>
                    <a:pt x="336" y="3375"/>
                  </a:lnTo>
                  <a:lnTo>
                    <a:pt x="336" y="3433"/>
                  </a:lnTo>
                  <a:lnTo>
                    <a:pt x="338" y="3450"/>
                  </a:lnTo>
                  <a:lnTo>
                    <a:pt x="338" y="3469"/>
                  </a:lnTo>
                  <a:lnTo>
                    <a:pt x="338" y="3435"/>
                  </a:lnTo>
                  <a:lnTo>
                    <a:pt x="339" y="3433"/>
                  </a:lnTo>
                  <a:lnTo>
                    <a:pt x="339" y="3290"/>
                  </a:lnTo>
                  <a:lnTo>
                    <a:pt x="339" y="3304"/>
                  </a:lnTo>
                  <a:lnTo>
                    <a:pt x="341" y="3238"/>
                  </a:lnTo>
                  <a:lnTo>
                    <a:pt x="341" y="3248"/>
                  </a:lnTo>
                  <a:lnTo>
                    <a:pt x="341" y="3190"/>
                  </a:lnTo>
                  <a:lnTo>
                    <a:pt x="341" y="3240"/>
                  </a:lnTo>
                  <a:lnTo>
                    <a:pt x="342" y="3261"/>
                  </a:lnTo>
                  <a:lnTo>
                    <a:pt x="342" y="3412"/>
                  </a:lnTo>
                  <a:lnTo>
                    <a:pt x="342" y="3261"/>
                  </a:lnTo>
                  <a:lnTo>
                    <a:pt x="342" y="3412"/>
                  </a:lnTo>
                  <a:lnTo>
                    <a:pt x="343" y="3395"/>
                  </a:lnTo>
                  <a:lnTo>
                    <a:pt x="343" y="3416"/>
                  </a:lnTo>
                  <a:lnTo>
                    <a:pt x="343" y="3386"/>
                  </a:lnTo>
                  <a:lnTo>
                    <a:pt x="345" y="3391"/>
                  </a:lnTo>
                  <a:lnTo>
                    <a:pt x="345" y="3428"/>
                  </a:lnTo>
                  <a:lnTo>
                    <a:pt x="345" y="3361"/>
                  </a:lnTo>
                  <a:lnTo>
                    <a:pt x="345" y="3395"/>
                  </a:lnTo>
                  <a:lnTo>
                    <a:pt x="346" y="3421"/>
                  </a:lnTo>
                  <a:lnTo>
                    <a:pt x="346" y="3368"/>
                  </a:lnTo>
                  <a:lnTo>
                    <a:pt x="346" y="3401"/>
                  </a:lnTo>
                  <a:lnTo>
                    <a:pt x="348" y="3375"/>
                  </a:lnTo>
                  <a:lnTo>
                    <a:pt x="348" y="3328"/>
                  </a:lnTo>
                  <a:lnTo>
                    <a:pt x="349" y="3305"/>
                  </a:lnTo>
                  <a:lnTo>
                    <a:pt x="349" y="3364"/>
                  </a:lnTo>
                  <a:lnTo>
                    <a:pt x="349" y="3305"/>
                  </a:lnTo>
                  <a:lnTo>
                    <a:pt x="349" y="3364"/>
                  </a:lnTo>
                  <a:lnTo>
                    <a:pt x="351" y="3405"/>
                  </a:lnTo>
                  <a:lnTo>
                    <a:pt x="351" y="3436"/>
                  </a:lnTo>
                  <a:lnTo>
                    <a:pt x="351" y="3378"/>
                  </a:lnTo>
                  <a:lnTo>
                    <a:pt x="351" y="3436"/>
                  </a:lnTo>
                  <a:lnTo>
                    <a:pt x="352" y="3459"/>
                  </a:lnTo>
                  <a:lnTo>
                    <a:pt x="352" y="3419"/>
                  </a:lnTo>
                  <a:lnTo>
                    <a:pt x="352" y="3440"/>
                  </a:lnTo>
                  <a:lnTo>
                    <a:pt x="353" y="3448"/>
                  </a:lnTo>
                  <a:lnTo>
                    <a:pt x="353" y="3411"/>
                  </a:lnTo>
                  <a:lnTo>
                    <a:pt x="353" y="3436"/>
                  </a:lnTo>
                  <a:lnTo>
                    <a:pt x="355" y="3425"/>
                  </a:lnTo>
                  <a:lnTo>
                    <a:pt x="355" y="3320"/>
                  </a:lnTo>
                  <a:lnTo>
                    <a:pt x="355" y="3349"/>
                  </a:lnTo>
                  <a:lnTo>
                    <a:pt x="356" y="3328"/>
                  </a:lnTo>
                  <a:lnTo>
                    <a:pt x="356" y="3401"/>
                  </a:lnTo>
                  <a:lnTo>
                    <a:pt x="356" y="3304"/>
                  </a:lnTo>
                  <a:lnTo>
                    <a:pt x="356" y="3401"/>
                  </a:lnTo>
                  <a:lnTo>
                    <a:pt x="358" y="3372"/>
                  </a:lnTo>
                  <a:lnTo>
                    <a:pt x="358" y="3460"/>
                  </a:lnTo>
                  <a:lnTo>
                    <a:pt x="358" y="3372"/>
                  </a:lnTo>
                  <a:lnTo>
                    <a:pt x="358" y="3408"/>
                  </a:lnTo>
                  <a:lnTo>
                    <a:pt x="359" y="3436"/>
                  </a:lnTo>
                  <a:lnTo>
                    <a:pt x="359" y="3455"/>
                  </a:lnTo>
                  <a:lnTo>
                    <a:pt x="359" y="3436"/>
                  </a:lnTo>
                  <a:lnTo>
                    <a:pt x="359" y="3446"/>
                  </a:lnTo>
                  <a:lnTo>
                    <a:pt x="361" y="3459"/>
                  </a:lnTo>
                  <a:lnTo>
                    <a:pt x="361" y="3462"/>
                  </a:lnTo>
                  <a:lnTo>
                    <a:pt x="361" y="3435"/>
                  </a:lnTo>
                  <a:lnTo>
                    <a:pt x="361" y="3442"/>
                  </a:lnTo>
                  <a:lnTo>
                    <a:pt x="362" y="3449"/>
                  </a:lnTo>
                  <a:lnTo>
                    <a:pt x="362" y="3384"/>
                  </a:lnTo>
                  <a:lnTo>
                    <a:pt x="362" y="3421"/>
                  </a:lnTo>
                  <a:lnTo>
                    <a:pt x="363" y="3429"/>
                  </a:lnTo>
                  <a:lnTo>
                    <a:pt x="363" y="3384"/>
                  </a:lnTo>
                  <a:lnTo>
                    <a:pt x="363" y="3399"/>
                  </a:lnTo>
                  <a:lnTo>
                    <a:pt x="365" y="3394"/>
                  </a:lnTo>
                  <a:lnTo>
                    <a:pt x="365" y="3428"/>
                  </a:lnTo>
                  <a:lnTo>
                    <a:pt x="365" y="3378"/>
                  </a:lnTo>
                  <a:lnTo>
                    <a:pt x="365" y="3418"/>
                  </a:lnTo>
                  <a:lnTo>
                    <a:pt x="366" y="3452"/>
                  </a:lnTo>
                  <a:lnTo>
                    <a:pt x="366" y="3473"/>
                  </a:lnTo>
                  <a:lnTo>
                    <a:pt x="366" y="3452"/>
                  </a:lnTo>
                  <a:lnTo>
                    <a:pt x="366" y="3453"/>
                  </a:lnTo>
                  <a:lnTo>
                    <a:pt x="368" y="3465"/>
                  </a:lnTo>
                  <a:lnTo>
                    <a:pt x="368" y="3477"/>
                  </a:lnTo>
                  <a:lnTo>
                    <a:pt x="368" y="3443"/>
                  </a:lnTo>
                  <a:lnTo>
                    <a:pt x="368" y="3462"/>
                  </a:lnTo>
                  <a:lnTo>
                    <a:pt x="369" y="3472"/>
                  </a:lnTo>
                  <a:lnTo>
                    <a:pt x="369" y="3366"/>
                  </a:lnTo>
                  <a:lnTo>
                    <a:pt x="371" y="3359"/>
                  </a:lnTo>
                  <a:lnTo>
                    <a:pt x="371" y="3399"/>
                  </a:lnTo>
                  <a:lnTo>
                    <a:pt x="371" y="3329"/>
                  </a:lnTo>
                  <a:lnTo>
                    <a:pt x="371" y="3362"/>
                  </a:lnTo>
                  <a:lnTo>
                    <a:pt x="372" y="3374"/>
                  </a:lnTo>
                  <a:lnTo>
                    <a:pt x="372" y="3384"/>
                  </a:lnTo>
                  <a:lnTo>
                    <a:pt x="372" y="3365"/>
                  </a:lnTo>
                  <a:lnTo>
                    <a:pt x="372" y="3366"/>
                  </a:lnTo>
                  <a:lnTo>
                    <a:pt x="373" y="3384"/>
                  </a:lnTo>
                  <a:lnTo>
                    <a:pt x="373" y="3442"/>
                  </a:lnTo>
                  <a:lnTo>
                    <a:pt x="373" y="3384"/>
                  </a:lnTo>
                  <a:lnTo>
                    <a:pt x="373" y="3438"/>
                  </a:lnTo>
                  <a:lnTo>
                    <a:pt x="375" y="3445"/>
                  </a:lnTo>
                  <a:lnTo>
                    <a:pt x="375" y="3462"/>
                  </a:lnTo>
                  <a:lnTo>
                    <a:pt x="375" y="3428"/>
                  </a:lnTo>
                  <a:lnTo>
                    <a:pt x="375" y="3453"/>
                  </a:lnTo>
                  <a:lnTo>
                    <a:pt x="376" y="3430"/>
                  </a:lnTo>
                  <a:lnTo>
                    <a:pt x="376" y="3448"/>
                  </a:lnTo>
                  <a:lnTo>
                    <a:pt x="376" y="3415"/>
                  </a:lnTo>
                  <a:lnTo>
                    <a:pt x="376" y="3448"/>
                  </a:lnTo>
                  <a:lnTo>
                    <a:pt x="378" y="3459"/>
                  </a:lnTo>
                  <a:lnTo>
                    <a:pt x="378" y="3394"/>
                  </a:lnTo>
                  <a:lnTo>
                    <a:pt x="379" y="3408"/>
                  </a:lnTo>
                  <a:lnTo>
                    <a:pt x="379" y="3413"/>
                  </a:lnTo>
                  <a:lnTo>
                    <a:pt x="379" y="3361"/>
                  </a:lnTo>
                  <a:lnTo>
                    <a:pt x="379" y="3384"/>
                  </a:lnTo>
                  <a:lnTo>
                    <a:pt x="381" y="3372"/>
                  </a:lnTo>
                  <a:lnTo>
                    <a:pt x="381" y="3449"/>
                  </a:lnTo>
                  <a:lnTo>
                    <a:pt x="381" y="3372"/>
                  </a:lnTo>
                  <a:lnTo>
                    <a:pt x="381" y="3449"/>
                  </a:lnTo>
                  <a:lnTo>
                    <a:pt x="382" y="3463"/>
                  </a:lnTo>
                  <a:lnTo>
                    <a:pt x="382" y="3438"/>
                  </a:lnTo>
                  <a:lnTo>
                    <a:pt x="382" y="3453"/>
                  </a:lnTo>
                  <a:lnTo>
                    <a:pt x="383" y="3466"/>
                  </a:lnTo>
                  <a:lnTo>
                    <a:pt x="383" y="3469"/>
                  </a:lnTo>
                  <a:lnTo>
                    <a:pt x="383" y="3455"/>
                  </a:lnTo>
                  <a:lnTo>
                    <a:pt x="383" y="3458"/>
                  </a:lnTo>
                  <a:lnTo>
                    <a:pt x="385" y="3466"/>
                  </a:lnTo>
                  <a:lnTo>
                    <a:pt x="385" y="3486"/>
                  </a:lnTo>
                  <a:lnTo>
                    <a:pt x="385" y="3421"/>
                  </a:lnTo>
                  <a:lnTo>
                    <a:pt x="386" y="3419"/>
                  </a:lnTo>
                  <a:lnTo>
                    <a:pt x="386" y="3435"/>
                  </a:lnTo>
                  <a:lnTo>
                    <a:pt x="386" y="3368"/>
                  </a:lnTo>
                  <a:lnTo>
                    <a:pt x="386" y="3384"/>
                  </a:lnTo>
                  <a:lnTo>
                    <a:pt x="388" y="3384"/>
                  </a:lnTo>
                  <a:lnTo>
                    <a:pt x="388" y="3418"/>
                  </a:lnTo>
                  <a:lnTo>
                    <a:pt x="388" y="3384"/>
                  </a:lnTo>
                  <a:lnTo>
                    <a:pt x="388" y="3418"/>
                  </a:lnTo>
                  <a:lnTo>
                    <a:pt x="389" y="3430"/>
                  </a:lnTo>
                  <a:lnTo>
                    <a:pt x="389" y="3467"/>
                  </a:lnTo>
                  <a:lnTo>
                    <a:pt x="389" y="3430"/>
                  </a:lnTo>
                  <a:lnTo>
                    <a:pt x="389" y="3432"/>
                  </a:lnTo>
                  <a:lnTo>
                    <a:pt x="390" y="3450"/>
                  </a:lnTo>
                  <a:lnTo>
                    <a:pt x="390" y="3469"/>
                  </a:lnTo>
                  <a:lnTo>
                    <a:pt x="390" y="3436"/>
                  </a:lnTo>
                  <a:lnTo>
                    <a:pt x="390" y="3449"/>
                  </a:lnTo>
                  <a:lnTo>
                    <a:pt x="392" y="3449"/>
                  </a:lnTo>
                  <a:lnTo>
                    <a:pt x="392" y="3466"/>
                  </a:lnTo>
                  <a:lnTo>
                    <a:pt x="392" y="3446"/>
                  </a:lnTo>
                  <a:lnTo>
                    <a:pt x="392" y="3452"/>
                  </a:lnTo>
                  <a:lnTo>
                    <a:pt x="393" y="3465"/>
                  </a:lnTo>
                  <a:lnTo>
                    <a:pt x="393" y="3412"/>
                  </a:lnTo>
                  <a:lnTo>
                    <a:pt x="395" y="3406"/>
                  </a:lnTo>
                  <a:lnTo>
                    <a:pt x="395" y="3428"/>
                  </a:lnTo>
                  <a:lnTo>
                    <a:pt x="395" y="3392"/>
                  </a:lnTo>
                  <a:lnTo>
                    <a:pt x="395" y="3412"/>
                  </a:lnTo>
                  <a:lnTo>
                    <a:pt x="396" y="3413"/>
                  </a:lnTo>
                  <a:lnTo>
                    <a:pt x="396" y="3456"/>
                  </a:lnTo>
                  <a:lnTo>
                    <a:pt x="396" y="3382"/>
                  </a:lnTo>
                  <a:lnTo>
                    <a:pt x="396" y="3456"/>
                  </a:lnTo>
                  <a:lnTo>
                    <a:pt x="398" y="3449"/>
                  </a:lnTo>
                  <a:lnTo>
                    <a:pt x="398" y="3480"/>
                  </a:lnTo>
                  <a:lnTo>
                    <a:pt x="398" y="3442"/>
                  </a:lnTo>
                  <a:lnTo>
                    <a:pt x="399" y="3433"/>
                  </a:lnTo>
                  <a:lnTo>
                    <a:pt x="399" y="3469"/>
                  </a:lnTo>
                  <a:lnTo>
                    <a:pt x="399" y="3433"/>
                  </a:lnTo>
                  <a:lnTo>
                    <a:pt x="399" y="3460"/>
                  </a:lnTo>
                  <a:lnTo>
                    <a:pt x="400" y="3455"/>
                  </a:lnTo>
                  <a:lnTo>
                    <a:pt x="400" y="3475"/>
                  </a:lnTo>
                  <a:lnTo>
                    <a:pt x="400" y="3432"/>
                  </a:lnTo>
                  <a:lnTo>
                    <a:pt x="402" y="3439"/>
                  </a:lnTo>
                  <a:lnTo>
                    <a:pt x="402" y="3467"/>
                  </a:lnTo>
                  <a:lnTo>
                    <a:pt x="402" y="3386"/>
                  </a:lnTo>
                  <a:lnTo>
                    <a:pt x="402" y="3413"/>
                  </a:lnTo>
                  <a:lnTo>
                    <a:pt x="403" y="3412"/>
                  </a:lnTo>
                  <a:lnTo>
                    <a:pt x="403" y="3439"/>
                  </a:lnTo>
                  <a:lnTo>
                    <a:pt x="403" y="3381"/>
                  </a:lnTo>
                  <a:lnTo>
                    <a:pt x="403" y="3435"/>
                  </a:lnTo>
                  <a:lnTo>
                    <a:pt x="405" y="3435"/>
                  </a:lnTo>
                  <a:lnTo>
                    <a:pt x="405" y="3482"/>
                  </a:lnTo>
                  <a:lnTo>
                    <a:pt x="405" y="3435"/>
                  </a:lnTo>
                  <a:lnTo>
                    <a:pt x="405" y="3466"/>
                  </a:lnTo>
                  <a:lnTo>
                    <a:pt x="406" y="3456"/>
                  </a:lnTo>
                  <a:lnTo>
                    <a:pt x="406" y="3473"/>
                  </a:lnTo>
                  <a:lnTo>
                    <a:pt x="406" y="3452"/>
                  </a:lnTo>
                  <a:lnTo>
                    <a:pt x="406" y="3469"/>
                  </a:lnTo>
                  <a:lnTo>
                    <a:pt x="408" y="3465"/>
                  </a:lnTo>
                  <a:lnTo>
                    <a:pt x="408" y="3476"/>
                  </a:lnTo>
                  <a:lnTo>
                    <a:pt x="408" y="3423"/>
                  </a:lnTo>
                  <a:lnTo>
                    <a:pt x="409" y="3436"/>
                  </a:lnTo>
                  <a:lnTo>
                    <a:pt x="409" y="3439"/>
                  </a:lnTo>
                  <a:lnTo>
                    <a:pt x="409" y="3395"/>
                  </a:lnTo>
                  <a:lnTo>
                    <a:pt x="410" y="3425"/>
                  </a:lnTo>
                  <a:lnTo>
                    <a:pt x="410" y="3442"/>
                  </a:lnTo>
                  <a:lnTo>
                    <a:pt x="410" y="3371"/>
                  </a:lnTo>
                  <a:lnTo>
                    <a:pt x="412" y="3345"/>
                  </a:lnTo>
                  <a:lnTo>
                    <a:pt x="412" y="3436"/>
                  </a:lnTo>
                  <a:lnTo>
                    <a:pt x="412" y="3345"/>
                  </a:lnTo>
                  <a:lnTo>
                    <a:pt x="412" y="3422"/>
                  </a:lnTo>
                  <a:lnTo>
                    <a:pt x="413" y="3405"/>
                  </a:lnTo>
                  <a:lnTo>
                    <a:pt x="413" y="3453"/>
                  </a:lnTo>
                  <a:lnTo>
                    <a:pt x="413" y="3405"/>
                  </a:lnTo>
                  <a:lnTo>
                    <a:pt x="413" y="3453"/>
                  </a:lnTo>
                  <a:lnTo>
                    <a:pt x="415" y="3466"/>
                  </a:lnTo>
                  <a:lnTo>
                    <a:pt x="415" y="3476"/>
                  </a:lnTo>
                  <a:lnTo>
                    <a:pt x="415" y="3465"/>
                  </a:lnTo>
                  <a:lnTo>
                    <a:pt x="415" y="3469"/>
                  </a:lnTo>
                  <a:lnTo>
                    <a:pt x="416" y="3418"/>
                  </a:lnTo>
                  <a:lnTo>
                    <a:pt x="416" y="3448"/>
                  </a:lnTo>
                  <a:lnTo>
                    <a:pt x="416" y="3416"/>
                  </a:lnTo>
                  <a:lnTo>
                    <a:pt x="418" y="3411"/>
                  </a:lnTo>
                  <a:lnTo>
                    <a:pt x="418" y="3415"/>
                  </a:lnTo>
                  <a:lnTo>
                    <a:pt x="418" y="3378"/>
                  </a:lnTo>
                  <a:lnTo>
                    <a:pt x="419" y="3395"/>
                  </a:lnTo>
                  <a:lnTo>
                    <a:pt x="419" y="3455"/>
                  </a:lnTo>
                  <a:lnTo>
                    <a:pt x="419" y="3395"/>
                  </a:lnTo>
                  <a:lnTo>
                    <a:pt x="419" y="3452"/>
                  </a:lnTo>
                  <a:lnTo>
                    <a:pt x="420" y="3401"/>
                  </a:lnTo>
                  <a:lnTo>
                    <a:pt x="420" y="3463"/>
                  </a:lnTo>
                  <a:lnTo>
                    <a:pt x="420" y="3381"/>
                  </a:lnTo>
                  <a:lnTo>
                    <a:pt x="420" y="3463"/>
                  </a:lnTo>
                  <a:lnTo>
                    <a:pt x="422" y="3470"/>
                  </a:lnTo>
                  <a:lnTo>
                    <a:pt x="422" y="3479"/>
                  </a:lnTo>
                  <a:lnTo>
                    <a:pt x="422" y="3442"/>
                  </a:lnTo>
                  <a:lnTo>
                    <a:pt x="422" y="3458"/>
                  </a:lnTo>
                  <a:lnTo>
                    <a:pt x="423" y="3456"/>
                  </a:lnTo>
                  <a:lnTo>
                    <a:pt x="423" y="3430"/>
                  </a:lnTo>
                  <a:lnTo>
                    <a:pt x="425" y="3389"/>
                  </a:lnTo>
                  <a:lnTo>
                    <a:pt x="425" y="3458"/>
                  </a:lnTo>
                  <a:lnTo>
                    <a:pt x="425" y="3389"/>
                  </a:lnTo>
                  <a:lnTo>
                    <a:pt x="425" y="3392"/>
                  </a:lnTo>
                  <a:lnTo>
                    <a:pt x="426" y="3435"/>
                  </a:lnTo>
                  <a:lnTo>
                    <a:pt x="426" y="3450"/>
                  </a:lnTo>
                  <a:lnTo>
                    <a:pt x="426" y="3372"/>
                  </a:lnTo>
                  <a:lnTo>
                    <a:pt x="428" y="3398"/>
                  </a:lnTo>
                  <a:lnTo>
                    <a:pt x="428" y="3455"/>
                  </a:lnTo>
                  <a:lnTo>
                    <a:pt x="428" y="3398"/>
                  </a:lnTo>
                  <a:lnTo>
                    <a:pt x="428" y="3455"/>
                  </a:lnTo>
                  <a:lnTo>
                    <a:pt x="429" y="3443"/>
                  </a:lnTo>
                  <a:lnTo>
                    <a:pt x="429" y="3460"/>
                  </a:lnTo>
                  <a:lnTo>
                    <a:pt x="429" y="3443"/>
                  </a:lnTo>
                  <a:lnTo>
                    <a:pt x="429" y="3459"/>
                  </a:lnTo>
                  <a:lnTo>
                    <a:pt x="430" y="3469"/>
                  </a:lnTo>
                  <a:lnTo>
                    <a:pt x="430" y="3421"/>
                  </a:lnTo>
                  <a:lnTo>
                    <a:pt x="430" y="3450"/>
                  </a:lnTo>
                  <a:lnTo>
                    <a:pt x="432" y="3425"/>
                  </a:lnTo>
                  <a:lnTo>
                    <a:pt x="432" y="3382"/>
                  </a:lnTo>
                  <a:lnTo>
                    <a:pt x="432" y="3398"/>
                  </a:lnTo>
                  <a:lnTo>
                    <a:pt x="433" y="3386"/>
                  </a:lnTo>
                  <a:lnTo>
                    <a:pt x="433" y="3415"/>
                  </a:lnTo>
                  <a:lnTo>
                    <a:pt x="433" y="3382"/>
                  </a:lnTo>
                  <a:lnTo>
                    <a:pt x="433" y="3409"/>
                  </a:lnTo>
                  <a:lnTo>
                    <a:pt x="435" y="3409"/>
                  </a:lnTo>
                  <a:lnTo>
                    <a:pt x="435" y="3435"/>
                  </a:lnTo>
                  <a:lnTo>
                    <a:pt x="435" y="3386"/>
                  </a:lnTo>
                  <a:lnTo>
                    <a:pt x="435" y="3388"/>
                  </a:lnTo>
                  <a:lnTo>
                    <a:pt x="436" y="3385"/>
                  </a:lnTo>
                  <a:lnTo>
                    <a:pt x="436" y="3466"/>
                  </a:lnTo>
                  <a:lnTo>
                    <a:pt x="436" y="3385"/>
                  </a:lnTo>
                  <a:lnTo>
                    <a:pt x="436" y="3450"/>
                  </a:lnTo>
                  <a:lnTo>
                    <a:pt x="437" y="3458"/>
                  </a:lnTo>
                  <a:lnTo>
                    <a:pt x="437" y="3476"/>
                  </a:lnTo>
                  <a:lnTo>
                    <a:pt x="437" y="3456"/>
                  </a:lnTo>
                  <a:lnTo>
                    <a:pt x="439" y="3426"/>
                  </a:lnTo>
                  <a:lnTo>
                    <a:pt x="439" y="3460"/>
                  </a:lnTo>
                  <a:lnTo>
                    <a:pt x="439" y="3426"/>
                  </a:lnTo>
                  <a:lnTo>
                    <a:pt x="439" y="3452"/>
                  </a:lnTo>
                  <a:lnTo>
                    <a:pt x="440" y="3462"/>
                  </a:lnTo>
                  <a:lnTo>
                    <a:pt x="440" y="3470"/>
                  </a:lnTo>
                  <a:lnTo>
                    <a:pt x="440" y="3376"/>
                  </a:lnTo>
                  <a:lnTo>
                    <a:pt x="440" y="3415"/>
                  </a:lnTo>
                  <a:lnTo>
                    <a:pt x="442" y="3385"/>
                  </a:lnTo>
                  <a:lnTo>
                    <a:pt x="442" y="3412"/>
                  </a:lnTo>
                  <a:lnTo>
                    <a:pt x="442" y="3358"/>
                  </a:lnTo>
                  <a:lnTo>
                    <a:pt x="442" y="3379"/>
                  </a:lnTo>
                  <a:lnTo>
                    <a:pt x="443" y="3342"/>
                  </a:lnTo>
                  <a:lnTo>
                    <a:pt x="443" y="3472"/>
                  </a:lnTo>
                  <a:lnTo>
                    <a:pt x="443" y="3342"/>
                  </a:lnTo>
                  <a:lnTo>
                    <a:pt x="443" y="3472"/>
                  </a:lnTo>
                  <a:lnTo>
                    <a:pt x="445" y="3463"/>
                  </a:lnTo>
                  <a:lnTo>
                    <a:pt x="445" y="3467"/>
                  </a:lnTo>
                  <a:lnTo>
                    <a:pt x="445" y="3456"/>
                  </a:lnTo>
                  <a:lnTo>
                    <a:pt x="445" y="3466"/>
                  </a:lnTo>
                  <a:lnTo>
                    <a:pt x="446" y="3469"/>
                  </a:lnTo>
                  <a:lnTo>
                    <a:pt x="446" y="3470"/>
                  </a:lnTo>
                  <a:lnTo>
                    <a:pt x="446" y="3456"/>
                  </a:lnTo>
                  <a:lnTo>
                    <a:pt x="446" y="3465"/>
                  </a:lnTo>
                  <a:lnTo>
                    <a:pt x="447" y="3453"/>
                  </a:lnTo>
                  <a:lnTo>
                    <a:pt x="447" y="3219"/>
                  </a:lnTo>
                  <a:lnTo>
                    <a:pt x="447" y="3237"/>
                  </a:lnTo>
                  <a:lnTo>
                    <a:pt x="449" y="3210"/>
                  </a:lnTo>
                  <a:lnTo>
                    <a:pt x="449" y="3102"/>
                  </a:lnTo>
                  <a:lnTo>
                    <a:pt x="449" y="3190"/>
                  </a:lnTo>
                  <a:lnTo>
                    <a:pt x="450" y="3206"/>
                  </a:lnTo>
                  <a:lnTo>
                    <a:pt x="450" y="3318"/>
                  </a:lnTo>
                  <a:lnTo>
                    <a:pt x="450" y="3206"/>
                  </a:lnTo>
                  <a:lnTo>
                    <a:pt x="450" y="3318"/>
                  </a:lnTo>
                  <a:lnTo>
                    <a:pt x="452" y="3341"/>
                  </a:lnTo>
                  <a:lnTo>
                    <a:pt x="452" y="3453"/>
                  </a:lnTo>
                  <a:lnTo>
                    <a:pt x="452" y="3341"/>
                  </a:lnTo>
                  <a:lnTo>
                    <a:pt x="452" y="3453"/>
                  </a:lnTo>
                  <a:lnTo>
                    <a:pt x="453" y="3450"/>
                  </a:lnTo>
                  <a:lnTo>
                    <a:pt x="453" y="3475"/>
                  </a:lnTo>
                  <a:lnTo>
                    <a:pt x="453" y="3436"/>
                  </a:lnTo>
                  <a:lnTo>
                    <a:pt x="453" y="3445"/>
                  </a:lnTo>
                  <a:lnTo>
                    <a:pt x="455" y="3458"/>
                  </a:lnTo>
                  <a:lnTo>
                    <a:pt x="455" y="3398"/>
                  </a:lnTo>
                  <a:lnTo>
                    <a:pt x="455" y="3406"/>
                  </a:lnTo>
                  <a:lnTo>
                    <a:pt x="456" y="3364"/>
                  </a:lnTo>
                  <a:lnTo>
                    <a:pt x="456" y="3127"/>
                  </a:lnTo>
                  <a:lnTo>
                    <a:pt x="456" y="3130"/>
                  </a:lnTo>
                  <a:lnTo>
                    <a:pt x="457" y="3160"/>
                  </a:lnTo>
                  <a:lnTo>
                    <a:pt x="457" y="3280"/>
                  </a:lnTo>
                  <a:lnTo>
                    <a:pt x="457" y="3160"/>
                  </a:lnTo>
                  <a:lnTo>
                    <a:pt x="457" y="3280"/>
                  </a:lnTo>
                  <a:lnTo>
                    <a:pt x="459" y="3331"/>
                  </a:lnTo>
                  <a:lnTo>
                    <a:pt x="459" y="3458"/>
                  </a:lnTo>
                  <a:lnTo>
                    <a:pt x="459" y="3331"/>
                  </a:lnTo>
                  <a:lnTo>
                    <a:pt x="459" y="3458"/>
                  </a:lnTo>
                  <a:lnTo>
                    <a:pt x="460" y="3462"/>
                  </a:lnTo>
                  <a:lnTo>
                    <a:pt x="460" y="3472"/>
                  </a:lnTo>
                  <a:lnTo>
                    <a:pt x="460" y="3422"/>
                  </a:lnTo>
                  <a:lnTo>
                    <a:pt x="462" y="3412"/>
                  </a:lnTo>
                  <a:lnTo>
                    <a:pt x="462" y="3446"/>
                  </a:lnTo>
                  <a:lnTo>
                    <a:pt x="462" y="3412"/>
                  </a:lnTo>
                  <a:lnTo>
                    <a:pt x="462" y="3422"/>
                  </a:lnTo>
                  <a:lnTo>
                    <a:pt x="463" y="3395"/>
                  </a:lnTo>
                  <a:lnTo>
                    <a:pt x="463" y="3405"/>
                  </a:lnTo>
                  <a:lnTo>
                    <a:pt x="463" y="3244"/>
                  </a:lnTo>
                  <a:lnTo>
                    <a:pt x="465" y="3271"/>
                  </a:lnTo>
                  <a:lnTo>
                    <a:pt x="465" y="3281"/>
                  </a:lnTo>
                  <a:lnTo>
                    <a:pt x="465" y="3214"/>
                  </a:lnTo>
                  <a:lnTo>
                    <a:pt x="465" y="3254"/>
                  </a:lnTo>
                  <a:lnTo>
                    <a:pt x="466" y="3315"/>
                  </a:lnTo>
                  <a:lnTo>
                    <a:pt x="466" y="3408"/>
                  </a:lnTo>
                  <a:lnTo>
                    <a:pt x="466" y="3315"/>
                  </a:lnTo>
                  <a:lnTo>
                    <a:pt x="466" y="3408"/>
                  </a:lnTo>
                  <a:lnTo>
                    <a:pt x="467" y="3406"/>
                  </a:lnTo>
                  <a:lnTo>
                    <a:pt x="467" y="3439"/>
                  </a:lnTo>
                  <a:lnTo>
                    <a:pt x="467" y="3364"/>
                  </a:lnTo>
                  <a:lnTo>
                    <a:pt x="467" y="3439"/>
                  </a:lnTo>
                  <a:lnTo>
                    <a:pt x="469" y="3449"/>
                  </a:lnTo>
                  <a:lnTo>
                    <a:pt x="469" y="3473"/>
                  </a:lnTo>
                  <a:lnTo>
                    <a:pt x="469" y="3449"/>
                  </a:lnTo>
                  <a:lnTo>
                    <a:pt x="469" y="3470"/>
                  </a:lnTo>
                  <a:lnTo>
                    <a:pt x="470" y="3458"/>
                  </a:lnTo>
                  <a:lnTo>
                    <a:pt x="470" y="3418"/>
                  </a:lnTo>
                  <a:lnTo>
                    <a:pt x="472" y="3396"/>
                  </a:lnTo>
                  <a:lnTo>
                    <a:pt x="472" y="3288"/>
                  </a:lnTo>
                  <a:lnTo>
                    <a:pt x="472" y="3298"/>
                  </a:lnTo>
                  <a:lnTo>
                    <a:pt x="473" y="3335"/>
                  </a:lnTo>
                  <a:lnTo>
                    <a:pt x="473" y="3369"/>
                  </a:lnTo>
                  <a:lnTo>
                    <a:pt x="473" y="3310"/>
                  </a:lnTo>
                  <a:lnTo>
                    <a:pt x="473" y="3369"/>
                  </a:lnTo>
                  <a:lnTo>
                    <a:pt x="475" y="3405"/>
                  </a:lnTo>
                  <a:lnTo>
                    <a:pt x="475" y="3436"/>
                  </a:lnTo>
                  <a:lnTo>
                    <a:pt x="475" y="3405"/>
                  </a:lnTo>
                  <a:lnTo>
                    <a:pt x="475" y="3436"/>
                  </a:lnTo>
                  <a:lnTo>
                    <a:pt x="476" y="3449"/>
                  </a:lnTo>
                  <a:lnTo>
                    <a:pt x="476" y="3462"/>
                  </a:lnTo>
                  <a:lnTo>
                    <a:pt x="476" y="3435"/>
                  </a:lnTo>
                  <a:lnTo>
                    <a:pt x="476" y="3445"/>
                  </a:lnTo>
                  <a:lnTo>
                    <a:pt x="477" y="3413"/>
                  </a:lnTo>
                  <a:lnTo>
                    <a:pt x="477" y="3453"/>
                  </a:lnTo>
                  <a:lnTo>
                    <a:pt x="477" y="3413"/>
                  </a:lnTo>
                  <a:lnTo>
                    <a:pt x="477" y="3446"/>
                  </a:lnTo>
                  <a:lnTo>
                    <a:pt x="479" y="3440"/>
                  </a:lnTo>
                  <a:lnTo>
                    <a:pt x="479" y="3384"/>
                  </a:lnTo>
                  <a:lnTo>
                    <a:pt x="480" y="3406"/>
                  </a:lnTo>
                  <a:lnTo>
                    <a:pt x="480" y="3413"/>
                  </a:lnTo>
                  <a:lnTo>
                    <a:pt x="480" y="3359"/>
                  </a:lnTo>
                  <a:lnTo>
                    <a:pt x="482" y="3399"/>
                  </a:lnTo>
                  <a:lnTo>
                    <a:pt x="482" y="3449"/>
                  </a:lnTo>
                  <a:lnTo>
                    <a:pt x="482" y="3399"/>
                  </a:lnTo>
                  <a:lnTo>
                    <a:pt x="482" y="3449"/>
                  </a:lnTo>
                  <a:lnTo>
                    <a:pt x="483" y="3436"/>
                  </a:lnTo>
                  <a:lnTo>
                    <a:pt x="483" y="3442"/>
                  </a:lnTo>
                  <a:lnTo>
                    <a:pt x="483" y="3428"/>
                  </a:lnTo>
                  <a:lnTo>
                    <a:pt x="483" y="3438"/>
                  </a:lnTo>
                  <a:lnTo>
                    <a:pt x="484" y="3436"/>
                  </a:lnTo>
                  <a:lnTo>
                    <a:pt x="484" y="3473"/>
                  </a:lnTo>
                  <a:lnTo>
                    <a:pt x="484" y="3436"/>
                  </a:lnTo>
                  <a:lnTo>
                    <a:pt x="484" y="3455"/>
                  </a:lnTo>
                  <a:lnTo>
                    <a:pt x="486" y="3453"/>
                  </a:lnTo>
                  <a:lnTo>
                    <a:pt x="486" y="3470"/>
                  </a:lnTo>
                  <a:lnTo>
                    <a:pt x="486" y="3386"/>
                  </a:lnTo>
                  <a:lnTo>
                    <a:pt x="487" y="3374"/>
                  </a:lnTo>
                  <a:lnTo>
                    <a:pt x="487" y="3415"/>
                  </a:lnTo>
                  <a:lnTo>
                    <a:pt x="487" y="3285"/>
                  </a:lnTo>
                  <a:lnTo>
                    <a:pt x="489" y="3301"/>
                  </a:lnTo>
                  <a:lnTo>
                    <a:pt x="489" y="3389"/>
                  </a:lnTo>
                  <a:lnTo>
                    <a:pt x="489" y="3301"/>
                  </a:lnTo>
                  <a:lnTo>
                    <a:pt x="489" y="3389"/>
                  </a:lnTo>
                  <a:lnTo>
                    <a:pt x="490" y="3396"/>
                  </a:lnTo>
                  <a:lnTo>
                    <a:pt x="490" y="3456"/>
                  </a:lnTo>
                  <a:lnTo>
                    <a:pt x="490" y="3396"/>
                  </a:lnTo>
                  <a:lnTo>
                    <a:pt x="490" y="3453"/>
                  </a:lnTo>
                  <a:lnTo>
                    <a:pt x="492" y="3443"/>
                  </a:lnTo>
                  <a:lnTo>
                    <a:pt x="492" y="3486"/>
                  </a:lnTo>
                  <a:lnTo>
                    <a:pt x="492" y="3443"/>
                  </a:lnTo>
                  <a:lnTo>
                    <a:pt x="492" y="3486"/>
                  </a:lnTo>
                  <a:lnTo>
                    <a:pt x="493" y="3486"/>
                  </a:lnTo>
                  <a:lnTo>
                    <a:pt x="493" y="3458"/>
                  </a:lnTo>
                  <a:lnTo>
                    <a:pt x="493" y="3459"/>
                  </a:lnTo>
                  <a:lnTo>
                    <a:pt x="494" y="3403"/>
                  </a:lnTo>
                  <a:lnTo>
                    <a:pt x="494" y="3429"/>
                  </a:lnTo>
                  <a:lnTo>
                    <a:pt x="494" y="3287"/>
                  </a:lnTo>
                  <a:lnTo>
                    <a:pt x="494" y="3358"/>
                  </a:lnTo>
                  <a:lnTo>
                    <a:pt x="496" y="3320"/>
                  </a:lnTo>
                  <a:lnTo>
                    <a:pt x="496" y="3327"/>
                  </a:lnTo>
                  <a:lnTo>
                    <a:pt x="496" y="3281"/>
                  </a:lnTo>
                  <a:lnTo>
                    <a:pt x="496" y="3322"/>
                  </a:lnTo>
                  <a:lnTo>
                    <a:pt x="497" y="3337"/>
                  </a:lnTo>
                  <a:lnTo>
                    <a:pt x="497" y="3398"/>
                  </a:lnTo>
                  <a:lnTo>
                    <a:pt x="497" y="3324"/>
                  </a:lnTo>
                  <a:lnTo>
                    <a:pt x="497" y="3398"/>
                  </a:lnTo>
                  <a:lnTo>
                    <a:pt x="499" y="3408"/>
                  </a:lnTo>
                  <a:lnTo>
                    <a:pt x="499" y="3438"/>
                  </a:lnTo>
                  <a:lnTo>
                    <a:pt x="499" y="3402"/>
                  </a:lnTo>
                  <a:lnTo>
                    <a:pt x="499" y="3405"/>
                  </a:lnTo>
                  <a:lnTo>
                    <a:pt x="500" y="3405"/>
                  </a:lnTo>
                  <a:lnTo>
                    <a:pt x="500" y="3455"/>
                  </a:lnTo>
                  <a:lnTo>
                    <a:pt x="500" y="3389"/>
                  </a:lnTo>
                  <a:lnTo>
                    <a:pt x="500" y="3411"/>
                  </a:lnTo>
                  <a:lnTo>
                    <a:pt x="502" y="3416"/>
                  </a:lnTo>
                  <a:lnTo>
                    <a:pt x="502" y="3436"/>
                  </a:lnTo>
                  <a:lnTo>
                    <a:pt x="502" y="3406"/>
                  </a:lnTo>
                  <a:lnTo>
                    <a:pt x="502" y="3411"/>
                  </a:lnTo>
                  <a:lnTo>
                    <a:pt x="503" y="3421"/>
                  </a:lnTo>
                  <a:lnTo>
                    <a:pt x="503" y="3324"/>
                  </a:lnTo>
                  <a:lnTo>
                    <a:pt x="503" y="3349"/>
                  </a:lnTo>
                  <a:lnTo>
                    <a:pt x="504" y="3320"/>
                  </a:lnTo>
                  <a:lnTo>
                    <a:pt x="504" y="3381"/>
                  </a:lnTo>
                  <a:lnTo>
                    <a:pt x="504" y="3273"/>
                  </a:lnTo>
                  <a:lnTo>
                    <a:pt x="504" y="3381"/>
                  </a:lnTo>
                  <a:lnTo>
                    <a:pt x="506" y="3386"/>
                  </a:lnTo>
                  <a:lnTo>
                    <a:pt x="506" y="3463"/>
                  </a:lnTo>
                  <a:lnTo>
                    <a:pt x="506" y="3386"/>
                  </a:lnTo>
                  <a:lnTo>
                    <a:pt x="506" y="3463"/>
                  </a:lnTo>
                  <a:lnTo>
                    <a:pt x="507" y="3472"/>
                  </a:lnTo>
                  <a:lnTo>
                    <a:pt x="507" y="3485"/>
                  </a:lnTo>
                  <a:lnTo>
                    <a:pt x="507" y="3449"/>
                  </a:lnTo>
                  <a:lnTo>
                    <a:pt x="507" y="3458"/>
                  </a:lnTo>
                  <a:lnTo>
                    <a:pt x="509" y="3473"/>
                  </a:lnTo>
                  <a:lnTo>
                    <a:pt x="509" y="3412"/>
                  </a:lnTo>
                  <a:lnTo>
                    <a:pt x="510" y="3445"/>
                  </a:lnTo>
                  <a:lnTo>
                    <a:pt x="510" y="3452"/>
                  </a:lnTo>
                  <a:lnTo>
                    <a:pt x="510" y="3389"/>
                  </a:lnTo>
                  <a:lnTo>
                    <a:pt x="510" y="3392"/>
                  </a:lnTo>
                  <a:lnTo>
                    <a:pt x="512" y="3364"/>
                  </a:lnTo>
                  <a:lnTo>
                    <a:pt x="512" y="3406"/>
                  </a:lnTo>
                  <a:lnTo>
                    <a:pt x="512" y="3355"/>
                  </a:lnTo>
                  <a:lnTo>
                    <a:pt x="512" y="3406"/>
                  </a:lnTo>
                  <a:lnTo>
                    <a:pt x="513" y="3433"/>
                  </a:lnTo>
                  <a:lnTo>
                    <a:pt x="513" y="3352"/>
                  </a:lnTo>
                  <a:lnTo>
                    <a:pt x="513" y="3389"/>
                  </a:lnTo>
                  <a:lnTo>
                    <a:pt x="514" y="3374"/>
                  </a:lnTo>
                  <a:lnTo>
                    <a:pt x="514" y="3450"/>
                  </a:lnTo>
                  <a:lnTo>
                    <a:pt x="514" y="3374"/>
                  </a:lnTo>
                  <a:lnTo>
                    <a:pt x="514" y="3435"/>
                  </a:lnTo>
                  <a:lnTo>
                    <a:pt x="516" y="3402"/>
                  </a:lnTo>
                  <a:lnTo>
                    <a:pt x="516" y="3469"/>
                  </a:lnTo>
                  <a:lnTo>
                    <a:pt x="516" y="3402"/>
                  </a:lnTo>
                  <a:lnTo>
                    <a:pt x="516" y="3432"/>
                  </a:lnTo>
                  <a:lnTo>
                    <a:pt x="517" y="3455"/>
                  </a:lnTo>
                  <a:lnTo>
                    <a:pt x="517" y="3470"/>
                  </a:lnTo>
                  <a:lnTo>
                    <a:pt x="517" y="3388"/>
                  </a:lnTo>
                  <a:lnTo>
                    <a:pt x="519" y="3362"/>
                  </a:lnTo>
                  <a:lnTo>
                    <a:pt x="519" y="3267"/>
                  </a:lnTo>
                  <a:lnTo>
                    <a:pt x="519" y="3274"/>
                  </a:lnTo>
                  <a:lnTo>
                    <a:pt x="520" y="3273"/>
                  </a:lnTo>
                  <a:lnTo>
                    <a:pt x="520" y="3358"/>
                  </a:lnTo>
                  <a:lnTo>
                    <a:pt x="520" y="3273"/>
                  </a:lnTo>
                  <a:lnTo>
                    <a:pt x="520" y="3358"/>
                  </a:lnTo>
                  <a:lnTo>
                    <a:pt x="521" y="3355"/>
                  </a:lnTo>
                  <a:lnTo>
                    <a:pt x="521" y="3449"/>
                  </a:lnTo>
                  <a:lnTo>
                    <a:pt x="521" y="3355"/>
                  </a:lnTo>
                  <a:lnTo>
                    <a:pt x="521" y="3449"/>
                  </a:lnTo>
                  <a:lnTo>
                    <a:pt x="523" y="3459"/>
                  </a:lnTo>
                  <a:lnTo>
                    <a:pt x="523" y="3462"/>
                  </a:lnTo>
                  <a:lnTo>
                    <a:pt x="523" y="3436"/>
                  </a:lnTo>
                  <a:lnTo>
                    <a:pt x="523" y="3453"/>
                  </a:lnTo>
                  <a:lnTo>
                    <a:pt x="524" y="3445"/>
                  </a:lnTo>
                  <a:lnTo>
                    <a:pt x="524" y="3452"/>
                  </a:lnTo>
                  <a:lnTo>
                    <a:pt x="524" y="3408"/>
                  </a:lnTo>
                  <a:lnTo>
                    <a:pt x="524" y="3413"/>
                  </a:lnTo>
                  <a:lnTo>
                    <a:pt x="526" y="3446"/>
                  </a:lnTo>
                  <a:lnTo>
                    <a:pt x="526" y="3301"/>
                  </a:lnTo>
                  <a:lnTo>
                    <a:pt x="527" y="3268"/>
                  </a:lnTo>
                  <a:lnTo>
                    <a:pt x="527" y="3322"/>
                  </a:lnTo>
                  <a:lnTo>
                    <a:pt x="527" y="3253"/>
                  </a:lnTo>
                  <a:lnTo>
                    <a:pt x="527" y="3307"/>
                  </a:lnTo>
                  <a:lnTo>
                    <a:pt x="529" y="3302"/>
                  </a:lnTo>
                  <a:lnTo>
                    <a:pt x="529" y="3399"/>
                  </a:lnTo>
                  <a:lnTo>
                    <a:pt x="529" y="3302"/>
                  </a:lnTo>
                  <a:lnTo>
                    <a:pt x="529" y="3381"/>
                  </a:lnTo>
                  <a:lnTo>
                    <a:pt x="530" y="3402"/>
                  </a:lnTo>
                  <a:lnTo>
                    <a:pt x="530" y="3440"/>
                  </a:lnTo>
                  <a:lnTo>
                    <a:pt x="530" y="3402"/>
                  </a:lnTo>
                  <a:lnTo>
                    <a:pt x="530" y="3438"/>
                  </a:lnTo>
                  <a:lnTo>
                    <a:pt x="531" y="3446"/>
                  </a:lnTo>
                  <a:lnTo>
                    <a:pt x="531" y="3466"/>
                  </a:lnTo>
                  <a:lnTo>
                    <a:pt x="531" y="3389"/>
                  </a:lnTo>
                  <a:lnTo>
                    <a:pt x="531" y="3466"/>
                  </a:lnTo>
                  <a:lnTo>
                    <a:pt x="533" y="3440"/>
                  </a:lnTo>
                  <a:lnTo>
                    <a:pt x="533" y="3378"/>
                  </a:lnTo>
                  <a:lnTo>
                    <a:pt x="533" y="3411"/>
                  </a:lnTo>
                  <a:lnTo>
                    <a:pt x="534" y="3384"/>
                  </a:lnTo>
                  <a:lnTo>
                    <a:pt x="534" y="3234"/>
                  </a:lnTo>
                  <a:lnTo>
                    <a:pt x="536" y="3284"/>
                  </a:lnTo>
                  <a:lnTo>
                    <a:pt x="536" y="3358"/>
                  </a:lnTo>
                  <a:lnTo>
                    <a:pt x="536" y="3267"/>
                  </a:lnTo>
                  <a:lnTo>
                    <a:pt x="536" y="3358"/>
                  </a:lnTo>
                  <a:lnTo>
                    <a:pt x="537" y="3351"/>
                  </a:lnTo>
                  <a:lnTo>
                    <a:pt x="537" y="3429"/>
                  </a:lnTo>
                  <a:lnTo>
                    <a:pt x="537" y="3351"/>
                  </a:lnTo>
                  <a:lnTo>
                    <a:pt x="537" y="3429"/>
                  </a:lnTo>
                  <a:lnTo>
                    <a:pt x="539" y="3425"/>
                  </a:lnTo>
                  <a:lnTo>
                    <a:pt x="539" y="3462"/>
                  </a:lnTo>
                  <a:lnTo>
                    <a:pt x="539" y="3425"/>
                  </a:lnTo>
                  <a:lnTo>
                    <a:pt x="539" y="3446"/>
                  </a:lnTo>
                  <a:lnTo>
                    <a:pt x="540" y="3448"/>
                  </a:lnTo>
                  <a:lnTo>
                    <a:pt x="540" y="3411"/>
                  </a:lnTo>
                  <a:lnTo>
                    <a:pt x="540" y="3436"/>
                  </a:lnTo>
                  <a:lnTo>
                    <a:pt x="541" y="3436"/>
                  </a:lnTo>
                  <a:lnTo>
                    <a:pt x="541" y="3220"/>
                  </a:lnTo>
                  <a:lnTo>
                    <a:pt x="543" y="3150"/>
                  </a:lnTo>
                  <a:lnTo>
                    <a:pt x="543" y="3196"/>
                  </a:lnTo>
                  <a:lnTo>
                    <a:pt x="543" y="3093"/>
                  </a:lnTo>
                  <a:lnTo>
                    <a:pt x="543" y="3127"/>
                  </a:lnTo>
                  <a:lnTo>
                    <a:pt x="544" y="3103"/>
                  </a:lnTo>
                  <a:lnTo>
                    <a:pt x="544" y="3365"/>
                  </a:lnTo>
                  <a:lnTo>
                    <a:pt x="544" y="3103"/>
                  </a:lnTo>
                  <a:lnTo>
                    <a:pt x="544" y="3365"/>
                  </a:lnTo>
                  <a:lnTo>
                    <a:pt x="546" y="3409"/>
                  </a:lnTo>
                  <a:lnTo>
                    <a:pt x="546" y="3428"/>
                  </a:lnTo>
                  <a:lnTo>
                    <a:pt x="546" y="3392"/>
                  </a:lnTo>
                  <a:lnTo>
                    <a:pt x="546" y="3405"/>
                  </a:lnTo>
                  <a:lnTo>
                    <a:pt x="547" y="3425"/>
                  </a:lnTo>
                  <a:lnTo>
                    <a:pt x="547" y="3392"/>
                  </a:lnTo>
                  <a:lnTo>
                    <a:pt x="547" y="3403"/>
                  </a:lnTo>
                  <a:lnTo>
                    <a:pt x="549" y="3409"/>
                  </a:lnTo>
                  <a:lnTo>
                    <a:pt x="549" y="3345"/>
                  </a:lnTo>
                  <a:lnTo>
                    <a:pt x="550" y="3339"/>
                  </a:lnTo>
                  <a:lnTo>
                    <a:pt x="550" y="3081"/>
                  </a:lnTo>
                  <a:lnTo>
                    <a:pt x="550" y="3099"/>
                  </a:lnTo>
                  <a:lnTo>
                    <a:pt x="551" y="3073"/>
                  </a:lnTo>
                  <a:lnTo>
                    <a:pt x="551" y="3291"/>
                  </a:lnTo>
                  <a:lnTo>
                    <a:pt x="551" y="3024"/>
                  </a:lnTo>
                  <a:lnTo>
                    <a:pt x="551" y="3291"/>
                  </a:lnTo>
                  <a:lnTo>
                    <a:pt x="553" y="3300"/>
                  </a:lnTo>
                  <a:lnTo>
                    <a:pt x="553" y="3405"/>
                  </a:lnTo>
                  <a:lnTo>
                    <a:pt x="553" y="3300"/>
                  </a:lnTo>
                  <a:lnTo>
                    <a:pt x="553" y="3394"/>
                  </a:lnTo>
                  <a:lnTo>
                    <a:pt x="554" y="3412"/>
                  </a:lnTo>
                  <a:lnTo>
                    <a:pt x="554" y="3416"/>
                  </a:lnTo>
                  <a:lnTo>
                    <a:pt x="554" y="3403"/>
                  </a:lnTo>
                  <a:lnTo>
                    <a:pt x="556" y="3418"/>
                  </a:lnTo>
                  <a:lnTo>
                    <a:pt x="556" y="3426"/>
                  </a:lnTo>
                  <a:lnTo>
                    <a:pt x="556" y="3366"/>
                  </a:lnTo>
                  <a:lnTo>
                    <a:pt x="557" y="3355"/>
                  </a:lnTo>
                  <a:lnTo>
                    <a:pt x="557" y="3392"/>
                  </a:lnTo>
                  <a:lnTo>
                    <a:pt x="557" y="3304"/>
                  </a:lnTo>
                  <a:lnTo>
                    <a:pt x="559" y="3206"/>
                  </a:lnTo>
                  <a:lnTo>
                    <a:pt x="559" y="3236"/>
                  </a:lnTo>
                  <a:lnTo>
                    <a:pt x="559" y="3169"/>
                  </a:lnTo>
                  <a:lnTo>
                    <a:pt x="559" y="3223"/>
                  </a:lnTo>
                  <a:lnTo>
                    <a:pt x="560" y="3204"/>
                  </a:lnTo>
                  <a:lnTo>
                    <a:pt x="560" y="3366"/>
                  </a:lnTo>
                  <a:lnTo>
                    <a:pt x="560" y="3204"/>
                  </a:lnTo>
                  <a:lnTo>
                    <a:pt x="560" y="3366"/>
                  </a:lnTo>
                  <a:lnTo>
                    <a:pt x="561" y="3398"/>
                  </a:lnTo>
                  <a:lnTo>
                    <a:pt x="561" y="3423"/>
                  </a:lnTo>
                  <a:lnTo>
                    <a:pt x="561" y="3382"/>
                  </a:lnTo>
                  <a:lnTo>
                    <a:pt x="561" y="3411"/>
                  </a:lnTo>
                  <a:lnTo>
                    <a:pt x="563" y="3438"/>
                  </a:lnTo>
                  <a:lnTo>
                    <a:pt x="563" y="3453"/>
                  </a:lnTo>
                  <a:lnTo>
                    <a:pt x="563" y="3409"/>
                  </a:lnTo>
                  <a:lnTo>
                    <a:pt x="564" y="3408"/>
                  </a:lnTo>
                  <a:lnTo>
                    <a:pt x="564" y="3413"/>
                  </a:lnTo>
                  <a:lnTo>
                    <a:pt x="564" y="3337"/>
                  </a:lnTo>
                  <a:lnTo>
                    <a:pt x="566" y="3315"/>
                  </a:lnTo>
                  <a:lnTo>
                    <a:pt x="566" y="3362"/>
                  </a:lnTo>
                  <a:lnTo>
                    <a:pt x="566" y="3280"/>
                  </a:lnTo>
                  <a:lnTo>
                    <a:pt x="567" y="3230"/>
                  </a:lnTo>
                  <a:lnTo>
                    <a:pt x="567" y="3375"/>
                  </a:lnTo>
                  <a:lnTo>
                    <a:pt x="567" y="3230"/>
                  </a:lnTo>
                  <a:lnTo>
                    <a:pt x="567" y="3365"/>
                  </a:lnTo>
                  <a:lnTo>
                    <a:pt x="568" y="3389"/>
                  </a:lnTo>
                  <a:lnTo>
                    <a:pt x="568" y="3442"/>
                  </a:lnTo>
                  <a:lnTo>
                    <a:pt x="568" y="3389"/>
                  </a:lnTo>
                  <a:lnTo>
                    <a:pt x="568" y="3422"/>
                  </a:lnTo>
                  <a:lnTo>
                    <a:pt x="570" y="3443"/>
                  </a:lnTo>
                  <a:lnTo>
                    <a:pt x="570" y="3460"/>
                  </a:lnTo>
                  <a:lnTo>
                    <a:pt x="570" y="3421"/>
                  </a:lnTo>
                  <a:lnTo>
                    <a:pt x="570" y="3429"/>
                  </a:lnTo>
                  <a:lnTo>
                    <a:pt x="571" y="3442"/>
                  </a:lnTo>
                  <a:lnTo>
                    <a:pt x="571" y="3382"/>
                  </a:lnTo>
                  <a:lnTo>
                    <a:pt x="571" y="3399"/>
                  </a:lnTo>
                  <a:lnTo>
                    <a:pt x="573" y="3394"/>
                  </a:lnTo>
                  <a:lnTo>
                    <a:pt x="573" y="3402"/>
                  </a:lnTo>
                  <a:lnTo>
                    <a:pt x="573" y="3337"/>
                  </a:lnTo>
                  <a:lnTo>
                    <a:pt x="573" y="3345"/>
                  </a:lnTo>
                  <a:lnTo>
                    <a:pt x="574" y="3292"/>
                  </a:lnTo>
                  <a:lnTo>
                    <a:pt x="574" y="3355"/>
                  </a:lnTo>
                  <a:lnTo>
                    <a:pt x="574" y="3292"/>
                  </a:lnTo>
                  <a:lnTo>
                    <a:pt x="574" y="3355"/>
                  </a:lnTo>
                  <a:lnTo>
                    <a:pt x="576" y="3361"/>
                  </a:lnTo>
                  <a:lnTo>
                    <a:pt x="576" y="3426"/>
                  </a:lnTo>
                  <a:lnTo>
                    <a:pt x="576" y="3361"/>
                  </a:lnTo>
                  <a:lnTo>
                    <a:pt x="576" y="3426"/>
                  </a:lnTo>
                  <a:lnTo>
                    <a:pt x="577" y="3439"/>
                  </a:lnTo>
                  <a:lnTo>
                    <a:pt x="577" y="3450"/>
                  </a:lnTo>
                  <a:lnTo>
                    <a:pt x="577" y="3423"/>
                  </a:lnTo>
                  <a:lnTo>
                    <a:pt x="577" y="3438"/>
                  </a:lnTo>
                  <a:lnTo>
                    <a:pt x="578" y="3452"/>
                  </a:lnTo>
                  <a:lnTo>
                    <a:pt x="578" y="3467"/>
                  </a:lnTo>
                  <a:lnTo>
                    <a:pt x="578" y="3376"/>
                  </a:lnTo>
                  <a:lnTo>
                    <a:pt x="578" y="3423"/>
                  </a:lnTo>
                  <a:lnTo>
                    <a:pt x="580" y="3429"/>
                  </a:lnTo>
                  <a:lnTo>
                    <a:pt x="580" y="3440"/>
                  </a:lnTo>
                  <a:lnTo>
                    <a:pt x="580" y="3354"/>
                  </a:lnTo>
                  <a:lnTo>
                    <a:pt x="581" y="3362"/>
                  </a:lnTo>
                  <a:lnTo>
                    <a:pt x="581" y="3423"/>
                  </a:lnTo>
                  <a:lnTo>
                    <a:pt x="581" y="3344"/>
                  </a:lnTo>
                  <a:lnTo>
                    <a:pt x="581" y="3372"/>
                  </a:lnTo>
                  <a:lnTo>
                    <a:pt x="583" y="3351"/>
                  </a:lnTo>
                  <a:lnTo>
                    <a:pt x="583" y="3445"/>
                  </a:lnTo>
                  <a:lnTo>
                    <a:pt x="583" y="3318"/>
                  </a:lnTo>
                  <a:lnTo>
                    <a:pt x="583" y="3421"/>
                  </a:lnTo>
                  <a:lnTo>
                    <a:pt x="584" y="3405"/>
                  </a:lnTo>
                  <a:lnTo>
                    <a:pt x="584" y="3440"/>
                  </a:lnTo>
                  <a:lnTo>
                    <a:pt x="584" y="3391"/>
                  </a:lnTo>
                  <a:lnTo>
                    <a:pt x="584" y="3399"/>
                  </a:lnTo>
                  <a:lnTo>
                    <a:pt x="586" y="3409"/>
                  </a:lnTo>
                  <a:lnTo>
                    <a:pt x="586" y="3449"/>
                  </a:lnTo>
                  <a:lnTo>
                    <a:pt x="586" y="3396"/>
                  </a:lnTo>
                  <a:lnTo>
                    <a:pt x="587" y="3388"/>
                  </a:lnTo>
                  <a:lnTo>
                    <a:pt x="587" y="3458"/>
                  </a:lnTo>
                  <a:lnTo>
                    <a:pt x="587" y="3388"/>
                  </a:lnTo>
                  <a:lnTo>
                    <a:pt x="587" y="3425"/>
                  </a:lnTo>
                  <a:lnTo>
                    <a:pt x="588" y="3402"/>
                  </a:lnTo>
                  <a:lnTo>
                    <a:pt x="588" y="3341"/>
                  </a:lnTo>
                  <a:lnTo>
                    <a:pt x="588" y="3378"/>
                  </a:lnTo>
                  <a:lnTo>
                    <a:pt x="590" y="3401"/>
                  </a:lnTo>
                  <a:lnTo>
                    <a:pt x="590" y="3405"/>
                  </a:lnTo>
                  <a:lnTo>
                    <a:pt x="590" y="3310"/>
                  </a:lnTo>
                  <a:lnTo>
                    <a:pt x="590" y="3405"/>
                  </a:lnTo>
                  <a:lnTo>
                    <a:pt x="591" y="3402"/>
                  </a:lnTo>
                  <a:lnTo>
                    <a:pt x="591" y="3458"/>
                  </a:lnTo>
                  <a:lnTo>
                    <a:pt x="591" y="3381"/>
                  </a:lnTo>
                  <a:lnTo>
                    <a:pt x="591" y="3458"/>
                  </a:lnTo>
                  <a:lnTo>
                    <a:pt x="593" y="3460"/>
                  </a:lnTo>
                  <a:lnTo>
                    <a:pt x="593" y="3475"/>
                  </a:lnTo>
                  <a:lnTo>
                    <a:pt x="593" y="3438"/>
                  </a:lnTo>
                  <a:lnTo>
                    <a:pt x="593" y="3458"/>
                  </a:lnTo>
                  <a:lnTo>
                    <a:pt x="594" y="3430"/>
                  </a:lnTo>
                  <a:lnTo>
                    <a:pt x="594" y="3458"/>
                  </a:lnTo>
                  <a:lnTo>
                    <a:pt x="594" y="3416"/>
                  </a:lnTo>
                  <a:lnTo>
                    <a:pt x="594" y="3458"/>
                  </a:lnTo>
                  <a:lnTo>
                    <a:pt x="596" y="3440"/>
                  </a:lnTo>
                  <a:lnTo>
                    <a:pt x="596" y="3337"/>
                  </a:lnTo>
                  <a:lnTo>
                    <a:pt x="597" y="3361"/>
                  </a:lnTo>
                  <a:lnTo>
                    <a:pt x="597" y="3401"/>
                  </a:lnTo>
                  <a:lnTo>
                    <a:pt x="597" y="3298"/>
                  </a:lnTo>
                  <a:lnTo>
                    <a:pt x="597" y="3401"/>
                  </a:lnTo>
                  <a:lnTo>
                    <a:pt x="598" y="3365"/>
                  </a:lnTo>
                  <a:lnTo>
                    <a:pt x="598" y="3422"/>
                  </a:lnTo>
                  <a:lnTo>
                    <a:pt x="598" y="3332"/>
                  </a:lnTo>
                  <a:lnTo>
                    <a:pt x="598" y="3422"/>
                  </a:lnTo>
                  <a:lnTo>
                    <a:pt x="600" y="3421"/>
                  </a:lnTo>
                  <a:lnTo>
                    <a:pt x="600" y="3460"/>
                  </a:lnTo>
                  <a:lnTo>
                    <a:pt x="600" y="3408"/>
                  </a:lnTo>
                  <a:lnTo>
                    <a:pt x="600" y="3438"/>
                  </a:lnTo>
                  <a:lnTo>
                    <a:pt x="601" y="3436"/>
                  </a:lnTo>
                  <a:lnTo>
                    <a:pt x="601" y="3395"/>
                  </a:lnTo>
                  <a:lnTo>
                    <a:pt x="603" y="3398"/>
                  </a:lnTo>
                  <a:lnTo>
                    <a:pt x="603" y="3463"/>
                  </a:lnTo>
                  <a:lnTo>
                    <a:pt x="603" y="3398"/>
                  </a:lnTo>
                  <a:lnTo>
                    <a:pt x="604" y="3402"/>
                  </a:lnTo>
                  <a:lnTo>
                    <a:pt x="604" y="3419"/>
                  </a:lnTo>
                  <a:lnTo>
                    <a:pt x="604" y="3328"/>
                  </a:lnTo>
                  <a:lnTo>
                    <a:pt x="604" y="3376"/>
                  </a:lnTo>
                  <a:lnTo>
                    <a:pt x="606" y="3381"/>
                  </a:lnTo>
                  <a:lnTo>
                    <a:pt x="606" y="3402"/>
                  </a:lnTo>
                  <a:lnTo>
                    <a:pt x="606" y="3362"/>
                  </a:lnTo>
                  <a:lnTo>
                    <a:pt x="606" y="3395"/>
                  </a:lnTo>
                  <a:lnTo>
                    <a:pt x="607" y="3358"/>
                  </a:lnTo>
                  <a:lnTo>
                    <a:pt x="607" y="3443"/>
                  </a:lnTo>
                  <a:lnTo>
                    <a:pt x="607" y="3358"/>
                  </a:lnTo>
                  <a:lnTo>
                    <a:pt x="607" y="3443"/>
                  </a:lnTo>
                  <a:lnTo>
                    <a:pt x="608" y="3418"/>
                  </a:lnTo>
                  <a:lnTo>
                    <a:pt x="608" y="3449"/>
                  </a:lnTo>
                  <a:lnTo>
                    <a:pt x="608" y="3402"/>
                  </a:lnTo>
                  <a:lnTo>
                    <a:pt x="608" y="3419"/>
                  </a:lnTo>
                  <a:lnTo>
                    <a:pt x="610" y="3422"/>
                  </a:lnTo>
                  <a:lnTo>
                    <a:pt x="610" y="3440"/>
                  </a:lnTo>
                  <a:lnTo>
                    <a:pt x="610" y="3394"/>
                  </a:lnTo>
                  <a:lnTo>
                    <a:pt x="610" y="3413"/>
                  </a:lnTo>
                  <a:lnTo>
                    <a:pt x="611" y="3413"/>
                  </a:lnTo>
                  <a:lnTo>
                    <a:pt x="611" y="3318"/>
                  </a:lnTo>
                  <a:lnTo>
                    <a:pt x="611" y="3348"/>
                  </a:lnTo>
                  <a:lnTo>
                    <a:pt x="613" y="3283"/>
                  </a:lnTo>
                  <a:lnTo>
                    <a:pt x="613" y="3224"/>
                  </a:lnTo>
                  <a:lnTo>
                    <a:pt x="614" y="3274"/>
                  </a:lnTo>
                  <a:lnTo>
                    <a:pt x="614" y="3371"/>
                  </a:lnTo>
                  <a:lnTo>
                    <a:pt x="614" y="3219"/>
                  </a:lnTo>
                  <a:lnTo>
                    <a:pt x="614" y="3371"/>
                  </a:lnTo>
                  <a:lnTo>
                    <a:pt x="615" y="3402"/>
                  </a:lnTo>
                  <a:lnTo>
                    <a:pt x="615" y="3415"/>
                  </a:lnTo>
                  <a:lnTo>
                    <a:pt x="615" y="3382"/>
                  </a:lnTo>
                  <a:lnTo>
                    <a:pt x="615" y="3385"/>
                  </a:lnTo>
                  <a:lnTo>
                    <a:pt x="617" y="3364"/>
                  </a:lnTo>
                  <a:lnTo>
                    <a:pt x="617" y="3429"/>
                  </a:lnTo>
                  <a:lnTo>
                    <a:pt x="617" y="3364"/>
                  </a:lnTo>
                  <a:lnTo>
                    <a:pt x="617" y="3429"/>
                  </a:lnTo>
                  <a:lnTo>
                    <a:pt x="618" y="3430"/>
                  </a:lnTo>
                  <a:lnTo>
                    <a:pt x="618" y="3347"/>
                  </a:lnTo>
                  <a:lnTo>
                    <a:pt x="620" y="3342"/>
                  </a:lnTo>
                  <a:lnTo>
                    <a:pt x="620" y="3216"/>
                  </a:lnTo>
                  <a:lnTo>
                    <a:pt x="621" y="3159"/>
                  </a:lnTo>
                  <a:lnTo>
                    <a:pt x="621" y="3359"/>
                  </a:lnTo>
                  <a:lnTo>
                    <a:pt x="621" y="3159"/>
                  </a:lnTo>
                  <a:lnTo>
                    <a:pt x="621" y="3359"/>
                  </a:lnTo>
                  <a:lnTo>
                    <a:pt x="623" y="3357"/>
                  </a:lnTo>
                  <a:lnTo>
                    <a:pt x="623" y="3419"/>
                  </a:lnTo>
                  <a:lnTo>
                    <a:pt x="623" y="3357"/>
                  </a:lnTo>
                  <a:lnTo>
                    <a:pt x="623" y="3418"/>
                  </a:lnTo>
                  <a:lnTo>
                    <a:pt x="624" y="3381"/>
                  </a:lnTo>
                  <a:lnTo>
                    <a:pt x="624" y="3446"/>
                  </a:lnTo>
                  <a:lnTo>
                    <a:pt x="624" y="3379"/>
                  </a:lnTo>
                  <a:lnTo>
                    <a:pt x="624" y="3391"/>
                  </a:lnTo>
                  <a:lnTo>
                    <a:pt x="625" y="3396"/>
                  </a:lnTo>
                  <a:lnTo>
                    <a:pt x="625" y="3423"/>
                  </a:lnTo>
                  <a:lnTo>
                    <a:pt x="625" y="3382"/>
                  </a:lnTo>
                  <a:lnTo>
                    <a:pt x="627" y="3378"/>
                  </a:lnTo>
                  <a:lnTo>
                    <a:pt x="627" y="3315"/>
                  </a:lnTo>
                  <a:lnTo>
                    <a:pt x="627" y="3338"/>
                  </a:lnTo>
                  <a:lnTo>
                    <a:pt x="628" y="3339"/>
                  </a:lnTo>
                  <a:lnTo>
                    <a:pt x="628" y="3364"/>
                  </a:lnTo>
                  <a:lnTo>
                    <a:pt x="628" y="3320"/>
                  </a:lnTo>
                  <a:lnTo>
                    <a:pt x="630" y="3337"/>
                  </a:lnTo>
                  <a:lnTo>
                    <a:pt x="630" y="3435"/>
                  </a:lnTo>
                  <a:lnTo>
                    <a:pt x="630" y="3337"/>
                  </a:lnTo>
                  <a:lnTo>
                    <a:pt x="630" y="3413"/>
                  </a:lnTo>
                  <a:lnTo>
                    <a:pt x="631" y="3402"/>
                  </a:lnTo>
                  <a:lnTo>
                    <a:pt x="631" y="3448"/>
                  </a:lnTo>
                  <a:lnTo>
                    <a:pt x="631" y="3395"/>
                  </a:lnTo>
                  <a:lnTo>
                    <a:pt x="631" y="3448"/>
                  </a:lnTo>
                  <a:lnTo>
                    <a:pt x="633" y="3449"/>
                  </a:lnTo>
                  <a:lnTo>
                    <a:pt x="633" y="3401"/>
                  </a:lnTo>
                  <a:lnTo>
                    <a:pt x="633" y="3443"/>
                  </a:lnTo>
                  <a:lnTo>
                    <a:pt x="634" y="3460"/>
                  </a:lnTo>
                  <a:lnTo>
                    <a:pt x="634" y="3465"/>
                  </a:lnTo>
                  <a:lnTo>
                    <a:pt x="634" y="3364"/>
                  </a:lnTo>
                  <a:lnTo>
                    <a:pt x="634" y="3401"/>
                  </a:lnTo>
                  <a:lnTo>
                    <a:pt x="635" y="3384"/>
                  </a:lnTo>
                  <a:lnTo>
                    <a:pt x="635" y="3395"/>
                  </a:lnTo>
                  <a:lnTo>
                    <a:pt x="635" y="3291"/>
                  </a:lnTo>
                  <a:lnTo>
                    <a:pt x="635" y="3317"/>
                  </a:lnTo>
                  <a:lnTo>
                    <a:pt x="637" y="3250"/>
                  </a:lnTo>
                  <a:lnTo>
                    <a:pt x="637" y="3339"/>
                  </a:lnTo>
                  <a:lnTo>
                    <a:pt x="637" y="3250"/>
                  </a:lnTo>
                  <a:lnTo>
                    <a:pt x="637" y="3339"/>
                  </a:lnTo>
                  <a:lnTo>
                    <a:pt x="638" y="3381"/>
                  </a:lnTo>
                  <a:lnTo>
                    <a:pt x="638" y="3398"/>
                  </a:lnTo>
                  <a:lnTo>
                    <a:pt x="638" y="3365"/>
                  </a:lnTo>
                  <a:lnTo>
                    <a:pt x="638" y="3398"/>
                  </a:lnTo>
                  <a:lnTo>
                    <a:pt x="640" y="3421"/>
                  </a:lnTo>
                  <a:lnTo>
                    <a:pt x="640" y="3442"/>
                  </a:lnTo>
                  <a:lnTo>
                    <a:pt x="640" y="3409"/>
                  </a:lnTo>
                  <a:lnTo>
                    <a:pt x="640" y="3421"/>
                  </a:lnTo>
                  <a:lnTo>
                    <a:pt x="641" y="3426"/>
                  </a:lnTo>
                  <a:lnTo>
                    <a:pt x="641" y="3473"/>
                  </a:lnTo>
                  <a:lnTo>
                    <a:pt x="641" y="3426"/>
                  </a:lnTo>
                  <a:lnTo>
                    <a:pt x="643" y="3399"/>
                  </a:lnTo>
                  <a:lnTo>
                    <a:pt x="643" y="3412"/>
                  </a:lnTo>
                  <a:lnTo>
                    <a:pt x="643" y="3339"/>
                  </a:lnTo>
                  <a:lnTo>
                    <a:pt x="644" y="3365"/>
                  </a:lnTo>
                  <a:lnTo>
                    <a:pt x="644" y="3422"/>
                  </a:lnTo>
                  <a:lnTo>
                    <a:pt x="644" y="3365"/>
                  </a:lnTo>
                  <a:lnTo>
                    <a:pt x="644" y="3386"/>
                  </a:lnTo>
                  <a:lnTo>
                    <a:pt x="645" y="3378"/>
                  </a:lnTo>
                  <a:lnTo>
                    <a:pt x="645" y="3448"/>
                  </a:lnTo>
                  <a:lnTo>
                    <a:pt x="645" y="3378"/>
                  </a:lnTo>
                  <a:lnTo>
                    <a:pt x="645" y="3446"/>
                  </a:lnTo>
                  <a:lnTo>
                    <a:pt x="647" y="3421"/>
                  </a:lnTo>
                  <a:lnTo>
                    <a:pt x="647" y="3450"/>
                  </a:lnTo>
                  <a:lnTo>
                    <a:pt x="647" y="3408"/>
                  </a:lnTo>
                  <a:lnTo>
                    <a:pt x="647" y="3450"/>
                  </a:lnTo>
                  <a:lnTo>
                    <a:pt x="648" y="3430"/>
                  </a:lnTo>
                  <a:lnTo>
                    <a:pt x="648" y="3449"/>
                  </a:lnTo>
                  <a:lnTo>
                    <a:pt x="648" y="3415"/>
                  </a:lnTo>
                  <a:lnTo>
                    <a:pt x="648" y="3448"/>
                  </a:lnTo>
                  <a:lnTo>
                    <a:pt x="650" y="3381"/>
                  </a:lnTo>
                  <a:lnTo>
                    <a:pt x="650" y="3436"/>
                  </a:lnTo>
                  <a:lnTo>
                    <a:pt x="650" y="3310"/>
                  </a:lnTo>
                  <a:lnTo>
                    <a:pt x="651" y="3311"/>
                  </a:lnTo>
                  <a:lnTo>
                    <a:pt x="651" y="3332"/>
                  </a:lnTo>
                  <a:lnTo>
                    <a:pt x="651" y="3244"/>
                  </a:lnTo>
                  <a:lnTo>
                    <a:pt x="651" y="3310"/>
                  </a:lnTo>
                  <a:lnTo>
                    <a:pt x="653" y="3334"/>
                  </a:lnTo>
                  <a:lnTo>
                    <a:pt x="653" y="3394"/>
                  </a:lnTo>
                  <a:lnTo>
                    <a:pt x="653" y="3334"/>
                  </a:lnTo>
                  <a:lnTo>
                    <a:pt x="653" y="3394"/>
                  </a:lnTo>
                  <a:lnTo>
                    <a:pt x="654" y="3405"/>
                  </a:lnTo>
                  <a:lnTo>
                    <a:pt x="654" y="3455"/>
                  </a:lnTo>
                  <a:lnTo>
                    <a:pt x="654" y="3396"/>
                  </a:lnTo>
                  <a:lnTo>
                    <a:pt x="654" y="3426"/>
                  </a:lnTo>
                  <a:lnTo>
                    <a:pt x="655" y="3389"/>
                  </a:lnTo>
                  <a:lnTo>
                    <a:pt x="655" y="3453"/>
                  </a:lnTo>
                  <a:lnTo>
                    <a:pt x="655" y="3389"/>
                  </a:lnTo>
                  <a:lnTo>
                    <a:pt x="655" y="3419"/>
                  </a:lnTo>
                  <a:lnTo>
                    <a:pt x="657" y="3409"/>
                  </a:lnTo>
                  <a:lnTo>
                    <a:pt x="657" y="3429"/>
                  </a:lnTo>
                  <a:lnTo>
                    <a:pt x="657" y="3311"/>
                  </a:lnTo>
                  <a:lnTo>
                    <a:pt x="658" y="3261"/>
                  </a:lnTo>
                  <a:lnTo>
                    <a:pt x="658" y="2176"/>
                  </a:lnTo>
                  <a:lnTo>
                    <a:pt x="660" y="1799"/>
                  </a:lnTo>
                  <a:lnTo>
                    <a:pt x="660" y="1339"/>
                  </a:lnTo>
                  <a:lnTo>
                    <a:pt x="660" y="1422"/>
                  </a:lnTo>
                  <a:lnTo>
                    <a:pt x="661" y="1558"/>
                  </a:lnTo>
                  <a:lnTo>
                    <a:pt x="661" y="2713"/>
                  </a:lnTo>
                  <a:lnTo>
                    <a:pt x="661" y="1558"/>
                  </a:lnTo>
                  <a:lnTo>
                    <a:pt x="661" y="2713"/>
                  </a:lnTo>
                  <a:lnTo>
                    <a:pt x="662" y="2807"/>
                  </a:lnTo>
                  <a:lnTo>
                    <a:pt x="662" y="3180"/>
                  </a:lnTo>
                  <a:lnTo>
                    <a:pt x="662" y="2807"/>
                  </a:lnTo>
                  <a:lnTo>
                    <a:pt x="662" y="3180"/>
                  </a:lnTo>
                  <a:lnTo>
                    <a:pt x="664" y="3164"/>
                  </a:lnTo>
                  <a:lnTo>
                    <a:pt x="664" y="3352"/>
                  </a:lnTo>
                  <a:lnTo>
                    <a:pt x="664" y="3164"/>
                  </a:lnTo>
                  <a:lnTo>
                    <a:pt x="664" y="3352"/>
                  </a:lnTo>
                  <a:lnTo>
                    <a:pt x="665" y="3376"/>
                  </a:lnTo>
                  <a:lnTo>
                    <a:pt x="665" y="2692"/>
                  </a:lnTo>
                  <a:lnTo>
                    <a:pt x="667" y="2335"/>
                  </a:lnTo>
                  <a:lnTo>
                    <a:pt x="667" y="76"/>
                  </a:lnTo>
                  <a:lnTo>
                    <a:pt x="668" y="0"/>
                  </a:lnTo>
                  <a:lnTo>
                    <a:pt x="668" y="1471"/>
                  </a:lnTo>
                  <a:lnTo>
                    <a:pt x="668" y="0"/>
                  </a:lnTo>
                  <a:lnTo>
                    <a:pt x="668" y="1471"/>
                  </a:lnTo>
                  <a:lnTo>
                    <a:pt x="670" y="1846"/>
                  </a:lnTo>
                  <a:lnTo>
                    <a:pt x="670" y="2793"/>
                  </a:lnTo>
                  <a:lnTo>
                    <a:pt x="670" y="1846"/>
                  </a:lnTo>
                  <a:lnTo>
                    <a:pt x="670" y="2793"/>
                  </a:lnTo>
                  <a:lnTo>
                    <a:pt x="671" y="2853"/>
                  </a:lnTo>
                  <a:lnTo>
                    <a:pt x="671" y="3136"/>
                  </a:lnTo>
                  <a:lnTo>
                    <a:pt x="671" y="2853"/>
                  </a:lnTo>
                  <a:lnTo>
                    <a:pt x="671" y="3136"/>
                  </a:lnTo>
                  <a:lnTo>
                    <a:pt x="672" y="3197"/>
                  </a:lnTo>
                  <a:lnTo>
                    <a:pt x="672" y="3275"/>
                  </a:lnTo>
                  <a:lnTo>
                    <a:pt x="672" y="3197"/>
                  </a:lnTo>
                  <a:lnTo>
                    <a:pt x="672" y="3231"/>
                  </a:lnTo>
                  <a:lnTo>
                    <a:pt x="674" y="3163"/>
                  </a:lnTo>
                  <a:lnTo>
                    <a:pt x="674" y="1637"/>
                  </a:lnTo>
                  <a:lnTo>
                    <a:pt x="675" y="1215"/>
                  </a:lnTo>
                  <a:lnTo>
                    <a:pt x="675" y="1251"/>
                  </a:lnTo>
                  <a:lnTo>
                    <a:pt x="675" y="927"/>
                  </a:lnTo>
                  <a:lnTo>
                    <a:pt x="675" y="1251"/>
                  </a:lnTo>
                  <a:lnTo>
                    <a:pt x="677" y="1518"/>
                  </a:lnTo>
                  <a:lnTo>
                    <a:pt x="677" y="2684"/>
                  </a:lnTo>
                  <a:lnTo>
                    <a:pt x="677" y="1518"/>
                  </a:lnTo>
                  <a:lnTo>
                    <a:pt x="677" y="2684"/>
                  </a:lnTo>
                  <a:lnTo>
                    <a:pt x="678" y="2834"/>
                  </a:lnTo>
                  <a:lnTo>
                    <a:pt x="678" y="3139"/>
                  </a:lnTo>
                  <a:lnTo>
                    <a:pt x="678" y="2834"/>
                  </a:lnTo>
                  <a:lnTo>
                    <a:pt x="678" y="3139"/>
                  </a:lnTo>
                  <a:lnTo>
                    <a:pt x="680" y="3183"/>
                  </a:lnTo>
                  <a:lnTo>
                    <a:pt x="680" y="3331"/>
                  </a:lnTo>
                  <a:lnTo>
                    <a:pt x="680" y="3183"/>
                  </a:lnTo>
                  <a:lnTo>
                    <a:pt x="680" y="3331"/>
                  </a:lnTo>
                  <a:lnTo>
                    <a:pt x="681" y="3324"/>
                  </a:lnTo>
                  <a:lnTo>
                    <a:pt x="681" y="3116"/>
                  </a:lnTo>
                  <a:lnTo>
                    <a:pt x="682" y="2933"/>
                  </a:lnTo>
                  <a:lnTo>
                    <a:pt x="682" y="1948"/>
                  </a:lnTo>
                  <a:lnTo>
                    <a:pt x="684" y="1904"/>
                  </a:lnTo>
                  <a:lnTo>
                    <a:pt x="684" y="2723"/>
                  </a:lnTo>
                  <a:lnTo>
                    <a:pt x="684" y="1904"/>
                  </a:lnTo>
                  <a:lnTo>
                    <a:pt x="684" y="2723"/>
                  </a:lnTo>
                  <a:lnTo>
                    <a:pt x="685" y="2883"/>
                  </a:lnTo>
                  <a:lnTo>
                    <a:pt x="685" y="3164"/>
                  </a:lnTo>
                  <a:lnTo>
                    <a:pt x="685" y="2883"/>
                  </a:lnTo>
                  <a:lnTo>
                    <a:pt x="685" y="3164"/>
                  </a:lnTo>
                  <a:lnTo>
                    <a:pt x="687" y="3253"/>
                  </a:lnTo>
                  <a:lnTo>
                    <a:pt x="687" y="3359"/>
                  </a:lnTo>
                  <a:lnTo>
                    <a:pt x="687" y="3253"/>
                  </a:lnTo>
                  <a:lnTo>
                    <a:pt x="687" y="3359"/>
                  </a:lnTo>
                  <a:lnTo>
                    <a:pt x="688" y="3351"/>
                  </a:lnTo>
                  <a:lnTo>
                    <a:pt x="688" y="3379"/>
                  </a:lnTo>
                  <a:lnTo>
                    <a:pt x="688" y="3280"/>
                  </a:lnTo>
                  <a:lnTo>
                    <a:pt x="690" y="3274"/>
                  </a:lnTo>
                  <a:lnTo>
                    <a:pt x="690" y="2968"/>
                  </a:lnTo>
                  <a:lnTo>
                    <a:pt x="690" y="3078"/>
                  </a:lnTo>
                  <a:lnTo>
                    <a:pt x="691" y="3045"/>
                  </a:lnTo>
                  <a:lnTo>
                    <a:pt x="691" y="2806"/>
                  </a:lnTo>
                  <a:lnTo>
                    <a:pt x="691" y="2948"/>
                  </a:lnTo>
                  <a:lnTo>
                    <a:pt x="692" y="3026"/>
                  </a:lnTo>
                  <a:lnTo>
                    <a:pt x="692" y="3280"/>
                  </a:lnTo>
                  <a:lnTo>
                    <a:pt x="692" y="3026"/>
                  </a:lnTo>
                  <a:lnTo>
                    <a:pt x="692" y="3280"/>
                  </a:lnTo>
                  <a:lnTo>
                    <a:pt x="694" y="3320"/>
                  </a:lnTo>
                  <a:lnTo>
                    <a:pt x="694" y="3375"/>
                  </a:lnTo>
                  <a:lnTo>
                    <a:pt x="694" y="3320"/>
                  </a:lnTo>
                  <a:lnTo>
                    <a:pt x="694" y="3347"/>
                  </a:lnTo>
                  <a:lnTo>
                    <a:pt x="695" y="3385"/>
                  </a:lnTo>
                  <a:lnTo>
                    <a:pt x="695" y="3413"/>
                  </a:lnTo>
                  <a:lnTo>
                    <a:pt x="695" y="3372"/>
                  </a:lnTo>
                  <a:lnTo>
                    <a:pt x="695" y="3384"/>
                  </a:lnTo>
                  <a:lnTo>
                    <a:pt x="697" y="3422"/>
                  </a:lnTo>
                  <a:lnTo>
                    <a:pt x="697" y="3433"/>
                  </a:lnTo>
                  <a:lnTo>
                    <a:pt x="697" y="3298"/>
                  </a:lnTo>
                  <a:lnTo>
                    <a:pt x="698" y="3283"/>
                  </a:lnTo>
                  <a:lnTo>
                    <a:pt x="698" y="3119"/>
                  </a:lnTo>
                  <a:lnTo>
                    <a:pt x="698" y="3196"/>
                  </a:lnTo>
                  <a:lnTo>
                    <a:pt x="699" y="3228"/>
                  </a:lnTo>
                  <a:lnTo>
                    <a:pt x="699" y="3369"/>
                  </a:lnTo>
                  <a:lnTo>
                    <a:pt x="699" y="3209"/>
                  </a:lnTo>
                  <a:lnTo>
                    <a:pt x="699" y="3369"/>
                  </a:lnTo>
                  <a:lnTo>
                    <a:pt x="701" y="3366"/>
                  </a:lnTo>
                  <a:lnTo>
                    <a:pt x="701" y="3408"/>
                  </a:lnTo>
                  <a:lnTo>
                    <a:pt x="701" y="3345"/>
                  </a:lnTo>
                  <a:lnTo>
                    <a:pt x="701" y="3382"/>
                  </a:lnTo>
                  <a:lnTo>
                    <a:pt x="702" y="3413"/>
                  </a:lnTo>
                  <a:lnTo>
                    <a:pt x="702" y="3455"/>
                  </a:lnTo>
                  <a:lnTo>
                    <a:pt x="702" y="3413"/>
                  </a:lnTo>
                  <a:lnTo>
                    <a:pt x="702" y="3445"/>
                  </a:lnTo>
                  <a:lnTo>
                    <a:pt x="704" y="3421"/>
                  </a:lnTo>
                  <a:lnTo>
                    <a:pt x="704" y="3453"/>
                  </a:lnTo>
                  <a:lnTo>
                    <a:pt x="704" y="3375"/>
                  </a:lnTo>
                  <a:lnTo>
                    <a:pt x="705" y="3280"/>
                  </a:lnTo>
                  <a:lnTo>
                    <a:pt x="705" y="3337"/>
                  </a:lnTo>
                  <a:lnTo>
                    <a:pt x="705" y="3264"/>
                  </a:lnTo>
                  <a:lnTo>
                    <a:pt x="705" y="3337"/>
                  </a:lnTo>
                  <a:lnTo>
                    <a:pt x="707" y="3348"/>
                  </a:lnTo>
                  <a:lnTo>
                    <a:pt x="707" y="3233"/>
                  </a:lnTo>
                  <a:lnTo>
                    <a:pt x="707" y="3270"/>
                  </a:lnTo>
                  <a:lnTo>
                    <a:pt x="708" y="3277"/>
                  </a:lnTo>
                  <a:lnTo>
                    <a:pt x="708" y="3425"/>
                  </a:lnTo>
                  <a:lnTo>
                    <a:pt x="708" y="3277"/>
                  </a:lnTo>
                  <a:lnTo>
                    <a:pt x="708" y="3425"/>
                  </a:lnTo>
                  <a:lnTo>
                    <a:pt x="709" y="3433"/>
                  </a:lnTo>
                  <a:lnTo>
                    <a:pt x="709" y="3459"/>
                  </a:lnTo>
                  <a:lnTo>
                    <a:pt x="709" y="3415"/>
                  </a:lnTo>
                  <a:lnTo>
                    <a:pt x="709" y="3458"/>
                  </a:lnTo>
                  <a:lnTo>
                    <a:pt x="711" y="3421"/>
                  </a:lnTo>
                  <a:lnTo>
                    <a:pt x="711" y="3429"/>
                  </a:lnTo>
                  <a:lnTo>
                    <a:pt x="711" y="3399"/>
                  </a:lnTo>
                  <a:lnTo>
                    <a:pt x="711" y="3429"/>
                  </a:lnTo>
                  <a:lnTo>
                    <a:pt x="712" y="3391"/>
                  </a:lnTo>
                  <a:lnTo>
                    <a:pt x="712" y="3085"/>
                  </a:lnTo>
                  <a:lnTo>
                    <a:pt x="714" y="3125"/>
                  </a:lnTo>
                  <a:lnTo>
                    <a:pt x="714" y="3217"/>
                  </a:lnTo>
                  <a:lnTo>
                    <a:pt x="714" y="3125"/>
                  </a:lnTo>
                  <a:lnTo>
                    <a:pt x="714" y="3217"/>
                  </a:lnTo>
                  <a:lnTo>
                    <a:pt x="715" y="3256"/>
                  </a:lnTo>
                  <a:lnTo>
                    <a:pt x="715" y="3371"/>
                  </a:lnTo>
                  <a:lnTo>
                    <a:pt x="715" y="3256"/>
                  </a:lnTo>
                  <a:lnTo>
                    <a:pt x="715" y="3371"/>
                  </a:lnTo>
                  <a:lnTo>
                    <a:pt x="717" y="3379"/>
                  </a:lnTo>
                  <a:lnTo>
                    <a:pt x="717" y="3429"/>
                  </a:lnTo>
                  <a:lnTo>
                    <a:pt x="717" y="3376"/>
                  </a:lnTo>
                  <a:lnTo>
                    <a:pt x="717" y="3429"/>
                  </a:lnTo>
                  <a:lnTo>
                    <a:pt x="718" y="3446"/>
                  </a:lnTo>
                  <a:lnTo>
                    <a:pt x="718" y="3405"/>
                  </a:lnTo>
                  <a:lnTo>
                    <a:pt x="719" y="3396"/>
                  </a:lnTo>
                  <a:lnTo>
                    <a:pt x="719" y="3406"/>
                  </a:lnTo>
                  <a:lnTo>
                    <a:pt x="719" y="3308"/>
                  </a:lnTo>
                  <a:lnTo>
                    <a:pt x="719" y="3318"/>
                  </a:lnTo>
                  <a:lnTo>
                    <a:pt x="721" y="3268"/>
                  </a:lnTo>
                  <a:lnTo>
                    <a:pt x="721" y="3095"/>
                  </a:lnTo>
                  <a:lnTo>
                    <a:pt x="721" y="3180"/>
                  </a:lnTo>
                  <a:lnTo>
                    <a:pt x="722" y="3236"/>
                  </a:lnTo>
                  <a:lnTo>
                    <a:pt x="722" y="3295"/>
                  </a:lnTo>
                  <a:lnTo>
                    <a:pt x="722" y="3236"/>
                  </a:lnTo>
                  <a:lnTo>
                    <a:pt x="722" y="3264"/>
                  </a:lnTo>
                  <a:lnTo>
                    <a:pt x="724" y="3344"/>
                  </a:lnTo>
                  <a:lnTo>
                    <a:pt x="724" y="3422"/>
                  </a:lnTo>
                  <a:lnTo>
                    <a:pt x="724" y="3344"/>
                  </a:lnTo>
                  <a:lnTo>
                    <a:pt x="724" y="3421"/>
                  </a:lnTo>
                  <a:lnTo>
                    <a:pt x="725" y="3406"/>
                  </a:lnTo>
                  <a:lnTo>
                    <a:pt x="725" y="3467"/>
                  </a:lnTo>
                  <a:lnTo>
                    <a:pt x="725" y="3406"/>
                  </a:lnTo>
                  <a:lnTo>
                    <a:pt x="725" y="3467"/>
                  </a:lnTo>
                  <a:lnTo>
                    <a:pt x="727" y="3432"/>
                  </a:lnTo>
                  <a:lnTo>
                    <a:pt x="727" y="3458"/>
                  </a:lnTo>
                  <a:lnTo>
                    <a:pt x="727" y="3403"/>
                  </a:lnTo>
                  <a:lnTo>
                    <a:pt x="728" y="3388"/>
                  </a:lnTo>
                  <a:lnTo>
                    <a:pt x="728" y="3261"/>
                  </a:lnTo>
                  <a:lnTo>
                    <a:pt x="728" y="3273"/>
                  </a:lnTo>
                  <a:lnTo>
                    <a:pt x="729" y="3294"/>
                  </a:lnTo>
                  <a:lnTo>
                    <a:pt x="729" y="3305"/>
                  </a:lnTo>
                  <a:lnTo>
                    <a:pt x="729" y="3211"/>
                  </a:lnTo>
                  <a:lnTo>
                    <a:pt x="729" y="3295"/>
                  </a:lnTo>
                  <a:lnTo>
                    <a:pt x="731" y="3261"/>
                  </a:lnTo>
                  <a:lnTo>
                    <a:pt x="731" y="3405"/>
                  </a:lnTo>
                  <a:lnTo>
                    <a:pt x="731" y="3261"/>
                  </a:lnTo>
                  <a:lnTo>
                    <a:pt x="731" y="3381"/>
                  </a:lnTo>
                  <a:lnTo>
                    <a:pt x="732" y="3335"/>
                  </a:lnTo>
                  <a:lnTo>
                    <a:pt x="732" y="3344"/>
                  </a:lnTo>
                  <a:lnTo>
                    <a:pt x="732" y="3291"/>
                  </a:lnTo>
                  <a:lnTo>
                    <a:pt x="732" y="3344"/>
                  </a:lnTo>
                  <a:lnTo>
                    <a:pt x="734" y="3327"/>
                  </a:lnTo>
                  <a:lnTo>
                    <a:pt x="734" y="3381"/>
                  </a:lnTo>
                  <a:lnTo>
                    <a:pt x="734" y="3322"/>
                  </a:lnTo>
                  <a:lnTo>
                    <a:pt x="734" y="3347"/>
                  </a:lnTo>
                  <a:lnTo>
                    <a:pt x="735" y="3371"/>
                  </a:lnTo>
                  <a:lnTo>
                    <a:pt x="735" y="3398"/>
                  </a:lnTo>
                  <a:lnTo>
                    <a:pt x="735" y="3304"/>
                  </a:lnTo>
                  <a:lnTo>
                    <a:pt x="735" y="3325"/>
                  </a:lnTo>
                  <a:lnTo>
                    <a:pt x="737" y="3254"/>
                  </a:lnTo>
                  <a:lnTo>
                    <a:pt x="737" y="3335"/>
                  </a:lnTo>
                  <a:lnTo>
                    <a:pt x="737" y="3254"/>
                  </a:lnTo>
                  <a:lnTo>
                    <a:pt x="737" y="3318"/>
                  </a:lnTo>
                  <a:lnTo>
                    <a:pt x="738" y="3317"/>
                  </a:lnTo>
                  <a:lnTo>
                    <a:pt x="738" y="3394"/>
                  </a:lnTo>
                  <a:lnTo>
                    <a:pt x="738" y="3317"/>
                  </a:lnTo>
                  <a:lnTo>
                    <a:pt x="738" y="3358"/>
                  </a:lnTo>
                  <a:lnTo>
                    <a:pt x="739" y="3347"/>
                  </a:lnTo>
                  <a:lnTo>
                    <a:pt x="739" y="3413"/>
                  </a:lnTo>
                  <a:lnTo>
                    <a:pt x="739" y="3298"/>
                  </a:lnTo>
                  <a:lnTo>
                    <a:pt x="739" y="3351"/>
                  </a:lnTo>
                  <a:lnTo>
                    <a:pt x="741" y="3368"/>
                  </a:lnTo>
                  <a:lnTo>
                    <a:pt x="741" y="3402"/>
                  </a:lnTo>
                  <a:lnTo>
                    <a:pt x="741" y="3322"/>
                  </a:lnTo>
                  <a:lnTo>
                    <a:pt x="741" y="3402"/>
                  </a:lnTo>
                  <a:lnTo>
                    <a:pt x="742" y="3386"/>
                  </a:lnTo>
                  <a:lnTo>
                    <a:pt x="742" y="3388"/>
                  </a:lnTo>
                  <a:lnTo>
                    <a:pt x="742" y="3339"/>
                  </a:lnTo>
                  <a:lnTo>
                    <a:pt x="742" y="3349"/>
                  </a:lnTo>
                  <a:lnTo>
                    <a:pt x="744" y="3347"/>
                  </a:lnTo>
                  <a:lnTo>
                    <a:pt x="744" y="3399"/>
                  </a:lnTo>
                  <a:lnTo>
                    <a:pt x="744" y="3300"/>
                  </a:lnTo>
                  <a:lnTo>
                    <a:pt x="744" y="3355"/>
                  </a:lnTo>
                  <a:lnTo>
                    <a:pt x="745" y="3320"/>
                  </a:lnTo>
                  <a:lnTo>
                    <a:pt x="745" y="3361"/>
                  </a:lnTo>
                  <a:lnTo>
                    <a:pt x="745" y="3320"/>
                  </a:lnTo>
                  <a:lnTo>
                    <a:pt x="745" y="3361"/>
                  </a:lnTo>
                  <a:lnTo>
                    <a:pt x="746" y="3372"/>
                  </a:lnTo>
                  <a:lnTo>
                    <a:pt x="746" y="3446"/>
                  </a:lnTo>
                  <a:lnTo>
                    <a:pt x="746" y="3372"/>
                  </a:lnTo>
                  <a:lnTo>
                    <a:pt x="746" y="3446"/>
                  </a:lnTo>
                  <a:lnTo>
                    <a:pt x="748" y="3432"/>
                  </a:lnTo>
                  <a:lnTo>
                    <a:pt x="748" y="3351"/>
                  </a:lnTo>
                  <a:lnTo>
                    <a:pt x="748" y="3399"/>
                  </a:lnTo>
                  <a:lnTo>
                    <a:pt x="749" y="3382"/>
                  </a:lnTo>
                  <a:lnTo>
                    <a:pt x="749" y="3425"/>
                  </a:lnTo>
                  <a:lnTo>
                    <a:pt x="749" y="3358"/>
                  </a:lnTo>
                  <a:lnTo>
                    <a:pt x="751" y="3372"/>
                  </a:lnTo>
                  <a:lnTo>
                    <a:pt x="751" y="3411"/>
                  </a:lnTo>
                  <a:lnTo>
                    <a:pt x="751" y="3372"/>
                  </a:lnTo>
                  <a:lnTo>
                    <a:pt x="751" y="3405"/>
                  </a:lnTo>
                  <a:lnTo>
                    <a:pt x="752" y="3391"/>
                  </a:lnTo>
                  <a:lnTo>
                    <a:pt x="752" y="3332"/>
                  </a:lnTo>
                  <a:lnTo>
                    <a:pt x="752" y="3372"/>
                  </a:lnTo>
                  <a:lnTo>
                    <a:pt x="754" y="3355"/>
                  </a:lnTo>
                  <a:lnTo>
                    <a:pt x="754" y="3385"/>
                  </a:lnTo>
                  <a:lnTo>
                    <a:pt x="754" y="3355"/>
                  </a:lnTo>
                  <a:lnTo>
                    <a:pt x="754" y="3371"/>
                  </a:lnTo>
                  <a:lnTo>
                    <a:pt x="755" y="3419"/>
                  </a:lnTo>
                  <a:lnTo>
                    <a:pt x="755" y="3466"/>
                  </a:lnTo>
                  <a:lnTo>
                    <a:pt x="755" y="3419"/>
                  </a:lnTo>
                  <a:lnTo>
                    <a:pt x="755" y="3466"/>
                  </a:lnTo>
                  <a:lnTo>
                    <a:pt x="756" y="3432"/>
                  </a:lnTo>
                  <a:lnTo>
                    <a:pt x="756" y="3398"/>
                  </a:lnTo>
                  <a:lnTo>
                    <a:pt x="756" y="3423"/>
                  </a:lnTo>
                  <a:lnTo>
                    <a:pt x="758" y="3450"/>
                  </a:lnTo>
                  <a:lnTo>
                    <a:pt x="758" y="3455"/>
                  </a:lnTo>
                  <a:lnTo>
                    <a:pt x="758" y="3416"/>
                  </a:lnTo>
                  <a:lnTo>
                    <a:pt x="759" y="3440"/>
                  </a:lnTo>
                  <a:lnTo>
                    <a:pt x="759" y="3345"/>
                  </a:lnTo>
                  <a:lnTo>
                    <a:pt x="759" y="3378"/>
                  </a:lnTo>
                  <a:lnTo>
                    <a:pt x="761" y="3366"/>
                  </a:lnTo>
                  <a:lnTo>
                    <a:pt x="761" y="3384"/>
                  </a:lnTo>
                  <a:lnTo>
                    <a:pt x="761" y="3310"/>
                  </a:lnTo>
                  <a:lnTo>
                    <a:pt x="761" y="3365"/>
                  </a:lnTo>
                  <a:lnTo>
                    <a:pt x="762" y="3392"/>
                  </a:lnTo>
                  <a:lnTo>
                    <a:pt x="762" y="3440"/>
                  </a:lnTo>
                  <a:lnTo>
                    <a:pt x="762" y="3392"/>
                  </a:lnTo>
                  <a:lnTo>
                    <a:pt x="762" y="3423"/>
                  </a:lnTo>
                  <a:lnTo>
                    <a:pt x="764" y="3449"/>
                  </a:lnTo>
                  <a:lnTo>
                    <a:pt x="764" y="3476"/>
                  </a:lnTo>
                  <a:lnTo>
                    <a:pt x="764" y="3436"/>
                  </a:lnTo>
                  <a:lnTo>
                    <a:pt x="764" y="3467"/>
                  </a:lnTo>
                  <a:lnTo>
                    <a:pt x="765" y="3458"/>
                  </a:lnTo>
                  <a:lnTo>
                    <a:pt x="765" y="3412"/>
                  </a:lnTo>
                  <a:lnTo>
                    <a:pt x="765" y="3429"/>
                  </a:lnTo>
                  <a:lnTo>
                    <a:pt x="766" y="3385"/>
                  </a:lnTo>
                  <a:lnTo>
                    <a:pt x="766" y="3406"/>
                  </a:lnTo>
                  <a:lnTo>
                    <a:pt x="766" y="3371"/>
                  </a:lnTo>
                  <a:lnTo>
                    <a:pt x="766" y="3394"/>
                  </a:lnTo>
                  <a:lnTo>
                    <a:pt x="768" y="3368"/>
                  </a:lnTo>
                  <a:lnTo>
                    <a:pt x="768" y="3371"/>
                  </a:lnTo>
                  <a:lnTo>
                    <a:pt x="768" y="3328"/>
                  </a:lnTo>
                  <a:lnTo>
                    <a:pt x="768" y="3371"/>
                  </a:lnTo>
                  <a:lnTo>
                    <a:pt x="769" y="3364"/>
                  </a:lnTo>
                  <a:lnTo>
                    <a:pt x="769" y="3442"/>
                  </a:lnTo>
                  <a:lnTo>
                    <a:pt x="769" y="3364"/>
                  </a:lnTo>
                  <a:lnTo>
                    <a:pt x="769" y="3442"/>
                  </a:lnTo>
                  <a:lnTo>
                    <a:pt x="771" y="3425"/>
                  </a:lnTo>
                  <a:lnTo>
                    <a:pt x="771" y="3456"/>
                  </a:lnTo>
                  <a:lnTo>
                    <a:pt x="771" y="3425"/>
                  </a:lnTo>
                  <a:lnTo>
                    <a:pt x="771" y="3426"/>
                  </a:lnTo>
                  <a:lnTo>
                    <a:pt x="772" y="3428"/>
                  </a:lnTo>
                  <a:lnTo>
                    <a:pt x="772" y="3477"/>
                  </a:lnTo>
                  <a:lnTo>
                    <a:pt x="772" y="3398"/>
                  </a:lnTo>
                  <a:lnTo>
                    <a:pt x="772" y="3477"/>
                  </a:lnTo>
                  <a:lnTo>
                    <a:pt x="774" y="3477"/>
                  </a:lnTo>
                  <a:lnTo>
                    <a:pt x="774" y="3374"/>
                  </a:lnTo>
                  <a:lnTo>
                    <a:pt x="775" y="3391"/>
                  </a:lnTo>
                  <a:lnTo>
                    <a:pt x="775" y="3411"/>
                  </a:lnTo>
                  <a:lnTo>
                    <a:pt x="775" y="3374"/>
                  </a:lnTo>
                  <a:lnTo>
                    <a:pt x="775" y="3399"/>
                  </a:lnTo>
                  <a:lnTo>
                    <a:pt x="776" y="3385"/>
                  </a:lnTo>
                  <a:lnTo>
                    <a:pt x="776" y="3423"/>
                  </a:lnTo>
                  <a:lnTo>
                    <a:pt x="776" y="3385"/>
                  </a:lnTo>
                  <a:lnTo>
                    <a:pt x="776" y="3401"/>
                  </a:lnTo>
                  <a:lnTo>
                    <a:pt x="778" y="3415"/>
                  </a:lnTo>
                  <a:lnTo>
                    <a:pt x="778" y="3460"/>
                  </a:lnTo>
                  <a:lnTo>
                    <a:pt x="778" y="3413"/>
                  </a:lnTo>
                  <a:lnTo>
                    <a:pt x="778" y="3452"/>
                  </a:lnTo>
                  <a:lnTo>
                    <a:pt x="779" y="3463"/>
                  </a:lnTo>
                  <a:lnTo>
                    <a:pt x="779" y="3433"/>
                  </a:lnTo>
                  <a:lnTo>
                    <a:pt x="781" y="3440"/>
                  </a:lnTo>
                  <a:lnTo>
                    <a:pt x="781" y="3467"/>
                  </a:lnTo>
                  <a:lnTo>
                    <a:pt x="781" y="3440"/>
                  </a:lnTo>
                  <a:lnTo>
                    <a:pt x="781" y="3463"/>
                  </a:lnTo>
                  <a:lnTo>
                    <a:pt x="782" y="3452"/>
                  </a:lnTo>
                  <a:lnTo>
                    <a:pt x="782" y="3455"/>
                  </a:lnTo>
                  <a:lnTo>
                    <a:pt x="782" y="3374"/>
                  </a:lnTo>
                  <a:lnTo>
                    <a:pt x="784" y="3366"/>
                  </a:lnTo>
                  <a:lnTo>
                    <a:pt x="784" y="3307"/>
                  </a:lnTo>
                  <a:lnTo>
                    <a:pt x="784" y="3312"/>
                  </a:lnTo>
                  <a:lnTo>
                    <a:pt x="785" y="3345"/>
                  </a:lnTo>
                  <a:lnTo>
                    <a:pt x="785" y="3402"/>
                  </a:lnTo>
                  <a:lnTo>
                    <a:pt x="785" y="3345"/>
                  </a:lnTo>
                  <a:lnTo>
                    <a:pt x="785" y="3395"/>
                  </a:lnTo>
                  <a:lnTo>
                    <a:pt x="786" y="3418"/>
                  </a:lnTo>
                  <a:lnTo>
                    <a:pt x="786" y="3466"/>
                  </a:lnTo>
                  <a:lnTo>
                    <a:pt x="786" y="3418"/>
                  </a:lnTo>
                  <a:lnTo>
                    <a:pt x="786" y="3466"/>
                  </a:lnTo>
                  <a:lnTo>
                    <a:pt x="788" y="3455"/>
                  </a:lnTo>
                  <a:lnTo>
                    <a:pt x="788" y="3366"/>
                  </a:lnTo>
                  <a:lnTo>
                    <a:pt x="788" y="3449"/>
                  </a:lnTo>
                  <a:lnTo>
                    <a:pt x="789" y="3459"/>
                  </a:lnTo>
                  <a:lnTo>
                    <a:pt x="789" y="3376"/>
                  </a:lnTo>
                  <a:lnTo>
                    <a:pt x="789" y="3419"/>
                  </a:lnTo>
                  <a:lnTo>
                    <a:pt x="791" y="3408"/>
                  </a:lnTo>
                  <a:lnTo>
                    <a:pt x="791" y="3338"/>
                  </a:lnTo>
                  <a:lnTo>
                    <a:pt x="791" y="3345"/>
                  </a:lnTo>
                  <a:lnTo>
                    <a:pt x="792" y="3300"/>
                  </a:lnTo>
                  <a:lnTo>
                    <a:pt x="792" y="3384"/>
                  </a:lnTo>
                  <a:lnTo>
                    <a:pt x="792" y="3281"/>
                  </a:lnTo>
                  <a:lnTo>
                    <a:pt x="792" y="3331"/>
                  </a:lnTo>
                  <a:lnTo>
                    <a:pt x="793" y="3366"/>
                  </a:lnTo>
                  <a:lnTo>
                    <a:pt x="793" y="3422"/>
                  </a:lnTo>
                  <a:lnTo>
                    <a:pt x="793" y="3366"/>
                  </a:lnTo>
                  <a:lnTo>
                    <a:pt x="793" y="3415"/>
                  </a:lnTo>
                  <a:lnTo>
                    <a:pt x="795" y="3408"/>
                  </a:lnTo>
                  <a:lnTo>
                    <a:pt x="795" y="3449"/>
                  </a:lnTo>
                  <a:lnTo>
                    <a:pt x="795" y="3408"/>
                  </a:lnTo>
                  <a:lnTo>
                    <a:pt x="795" y="3422"/>
                  </a:lnTo>
                  <a:lnTo>
                    <a:pt x="796" y="3428"/>
                  </a:lnTo>
                  <a:lnTo>
                    <a:pt x="796" y="3456"/>
                  </a:lnTo>
                  <a:lnTo>
                    <a:pt x="796" y="3428"/>
                  </a:lnTo>
                  <a:lnTo>
                    <a:pt x="796" y="3436"/>
                  </a:lnTo>
                  <a:lnTo>
                    <a:pt x="798" y="3416"/>
                  </a:lnTo>
                  <a:lnTo>
                    <a:pt x="798" y="3446"/>
                  </a:lnTo>
                  <a:lnTo>
                    <a:pt x="798" y="3361"/>
                  </a:lnTo>
                  <a:lnTo>
                    <a:pt x="798" y="3381"/>
                  </a:lnTo>
                  <a:lnTo>
                    <a:pt x="799" y="3411"/>
                  </a:lnTo>
                  <a:lnTo>
                    <a:pt x="799" y="3295"/>
                  </a:lnTo>
                  <a:lnTo>
                    <a:pt x="799" y="3347"/>
                  </a:lnTo>
                  <a:lnTo>
                    <a:pt x="801" y="3355"/>
                  </a:lnTo>
                  <a:lnTo>
                    <a:pt x="801" y="3430"/>
                  </a:lnTo>
                  <a:lnTo>
                    <a:pt x="801" y="3355"/>
                  </a:lnTo>
                  <a:lnTo>
                    <a:pt x="801" y="3421"/>
                  </a:lnTo>
                  <a:lnTo>
                    <a:pt x="802" y="3429"/>
                  </a:lnTo>
                  <a:lnTo>
                    <a:pt x="802" y="3465"/>
                  </a:lnTo>
                  <a:lnTo>
                    <a:pt x="802" y="3426"/>
                  </a:lnTo>
                  <a:lnTo>
                    <a:pt x="802" y="3465"/>
                  </a:lnTo>
                  <a:lnTo>
                    <a:pt x="803" y="3470"/>
                  </a:lnTo>
                  <a:lnTo>
                    <a:pt x="803" y="3395"/>
                  </a:lnTo>
                  <a:lnTo>
                    <a:pt x="803" y="3399"/>
                  </a:lnTo>
                  <a:lnTo>
                    <a:pt x="805" y="3402"/>
                  </a:lnTo>
                  <a:lnTo>
                    <a:pt x="805" y="3416"/>
                  </a:lnTo>
                  <a:lnTo>
                    <a:pt x="805" y="3361"/>
                  </a:lnTo>
                  <a:lnTo>
                    <a:pt x="805" y="3388"/>
                  </a:lnTo>
                  <a:lnTo>
                    <a:pt x="806" y="3413"/>
                  </a:lnTo>
                  <a:lnTo>
                    <a:pt x="806" y="3357"/>
                  </a:lnTo>
                  <a:lnTo>
                    <a:pt x="806" y="3364"/>
                  </a:lnTo>
                  <a:lnTo>
                    <a:pt x="808" y="3375"/>
                  </a:lnTo>
                  <a:lnTo>
                    <a:pt x="808" y="3385"/>
                  </a:lnTo>
                  <a:lnTo>
                    <a:pt x="808" y="3329"/>
                  </a:lnTo>
                  <a:lnTo>
                    <a:pt x="808" y="3358"/>
                  </a:lnTo>
                  <a:lnTo>
                    <a:pt x="809" y="3402"/>
                  </a:lnTo>
                  <a:lnTo>
                    <a:pt x="809" y="3463"/>
                  </a:lnTo>
                  <a:lnTo>
                    <a:pt x="809" y="3402"/>
                  </a:lnTo>
                  <a:lnTo>
                    <a:pt x="809" y="3463"/>
                  </a:lnTo>
                  <a:lnTo>
                    <a:pt x="811" y="3466"/>
                  </a:lnTo>
                  <a:lnTo>
                    <a:pt x="811" y="3467"/>
                  </a:lnTo>
                  <a:lnTo>
                    <a:pt x="811" y="3436"/>
                  </a:lnTo>
                  <a:lnTo>
                    <a:pt x="811" y="3440"/>
                  </a:lnTo>
                  <a:lnTo>
                    <a:pt x="812" y="3458"/>
                  </a:lnTo>
                </a:path>
              </a:pathLst>
            </a:custGeom>
            <a:noFill/>
            <a:ln w="1588">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56448" name="Freeform 509"/>
            <p:cNvSpPr>
              <a:spLocks/>
            </p:cNvSpPr>
            <p:nvPr/>
          </p:nvSpPr>
          <p:spPr bwMode="auto">
            <a:xfrm>
              <a:off x="1763" y="2588"/>
              <a:ext cx="410" cy="1232"/>
            </a:xfrm>
            <a:custGeom>
              <a:avLst/>
              <a:gdLst>
                <a:gd name="T0" fmla="*/ 7 w 819"/>
                <a:gd name="T1" fmla="*/ 1214 h 2466"/>
                <a:gd name="T2" fmla="*/ 14 w 819"/>
                <a:gd name="T3" fmla="*/ 1143 h 2466"/>
                <a:gd name="T4" fmla="*/ 20 w 819"/>
                <a:gd name="T5" fmla="*/ 1172 h 2466"/>
                <a:gd name="T6" fmla="*/ 27 w 819"/>
                <a:gd name="T7" fmla="*/ 1207 h 2466"/>
                <a:gd name="T8" fmla="*/ 34 w 819"/>
                <a:gd name="T9" fmla="*/ 1111 h 2466"/>
                <a:gd name="T10" fmla="*/ 40 w 819"/>
                <a:gd name="T11" fmla="*/ 1167 h 2466"/>
                <a:gd name="T12" fmla="*/ 47 w 819"/>
                <a:gd name="T13" fmla="*/ 1209 h 2466"/>
                <a:gd name="T14" fmla="*/ 53 w 819"/>
                <a:gd name="T15" fmla="*/ 1195 h 2466"/>
                <a:gd name="T16" fmla="*/ 59 w 819"/>
                <a:gd name="T17" fmla="*/ 1196 h 2466"/>
                <a:gd name="T18" fmla="*/ 66 w 819"/>
                <a:gd name="T19" fmla="*/ 1217 h 2466"/>
                <a:gd name="T20" fmla="*/ 72 w 819"/>
                <a:gd name="T21" fmla="*/ 1197 h 2466"/>
                <a:gd name="T22" fmla="*/ 79 w 819"/>
                <a:gd name="T23" fmla="*/ 1224 h 2466"/>
                <a:gd name="T24" fmla="*/ 85 w 819"/>
                <a:gd name="T25" fmla="*/ 1197 h 2466"/>
                <a:gd name="T26" fmla="*/ 92 w 819"/>
                <a:gd name="T27" fmla="*/ 1153 h 2466"/>
                <a:gd name="T28" fmla="*/ 99 w 819"/>
                <a:gd name="T29" fmla="*/ 995 h 2466"/>
                <a:gd name="T30" fmla="*/ 106 w 819"/>
                <a:gd name="T31" fmla="*/ 1200 h 2466"/>
                <a:gd name="T32" fmla="*/ 112 w 819"/>
                <a:gd name="T33" fmla="*/ 1209 h 2466"/>
                <a:gd name="T34" fmla="*/ 119 w 819"/>
                <a:gd name="T35" fmla="*/ 1185 h 2466"/>
                <a:gd name="T36" fmla="*/ 125 w 819"/>
                <a:gd name="T37" fmla="*/ 1217 h 2466"/>
                <a:gd name="T38" fmla="*/ 131 w 819"/>
                <a:gd name="T39" fmla="*/ 1209 h 2466"/>
                <a:gd name="T40" fmla="*/ 137 w 819"/>
                <a:gd name="T41" fmla="*/ 1217 h 2466"/>
                <a:gd name="T42" fmla="*/ 143 w 819"/>
                <a:gd name="T43" fmla="*/ 1204 h 2466"/>
                <a:gd name="T44" fmla="*/ 150 w 819"/>
                <a:gd name="T45" fmla="*/ 1207 h 2466"/>
                <a:gd name="T46" fmla="*/ 157 w 819"/>
                <a:gd name="T47" fmla="*/ 1159 h 2466"/>
                <a:gd name="T48" fmla="*/ 163 w 819"/>
                <a:gd name="T49" fmla="*/ 1211 h 2466"/>
                <a:gd name="T50" fmla="*/ 169 w 819"/>
                <a:gd name="T51" fmla="*/ 1180 h 2466"/>
                <a:gd name="T52" fmla="*/ 175 w 819"/>
                <a:gd name="T53" fmla="*/ 1211 h 2466"/>
                <a:gd name="T54" fmla="*/ 183 w 819"/>
                <a:gd name="T55" fmla="*/ 1222 h 2466"/>
                <a:gd name="T56" fmla="*/ 189 w 819"/>
                <a:gd name="T57" fmla="*/ 1203 h 2466"/>
                <a:gd name="T58" fmla="*/ 196 w 819"/>
                <a:gd name="T59" fmla="*/ 1145 h 2466"/>
                <a:gd name="T60" fmla="*/ 202 w 819"/>
                <a:gd name="T61" fmla="*/ 1210 h 2466"/>
                <a:gd name="T62" fmla="*/ 210 w 819"/>
                <a:gd name="T63" fmla="*/ 1180 h 2466"/>
                <a:gd name="T64" fmla="*/ 216 w 819"/>
                <a:gd name="T65" fmla="*/ 1148 h 2466"/>
                <a:gd name="T66" fmla="*/ 222 w 819"/>
                <a:gd name="T67" fmla="*/ 1190 h 2466"/>
                <a:gd name="T68" fmla="*/ 228 w 819"/>
                <a:gd name="T69" fmla="*/ 1185 h 2466"/>
                <a:gd name="T70" fmla="*/ 235 w 819"/>
                <a:gd name="T71" fmla="*/ 1195 h 2466"/>
                <a:gd name="T72" fmla="*/ 242 w 819"/>
                <a:gd name="T73" fmla="*/ 1224 h 2466"/>
                <a:gd name="T74" fmla="*/ 248 w 819"/>
                <a:gd name="T75" fmla="*/ 1229 h 2466"/>
                <a:gd name="T76" fmla="*/ 255 w 819"/>
                <a:gd name="T77" fmla="*/ 1208 h 2466"/>
                <a:gd name="T78" fmla="*/ 262 w 819"/>
                <a:gd name="T79" fmla="*/ 530 h 2466"/>
                <a:gd name="T80" fmla="*/ 269 w 819"/>
                <a:gd name="T81" fmla="*/ 1115 h 2466"/>
                <a:gd name="T82" fmla="*/ 276 w 819"/>
                <a:gd name="T83" fmla="*/ 1153 h 2466"/>
                <a:gd name="T84" fmla="*/ 283 w 819"/>
                <a:gd name="T85" fmla="*/ 1148 h 2466"/>
                <a:gd name="T86" fmla="*/ 290 w 819"/>
                <a:gd name="T87" fmla="*/ 1137 h 2466"/>
                <a:gd name="T88" fmla="*/ 296 w 819"/>
                <a:gd name="T89" fmla="*/ 1192 h 2466"/>
                <a:gd name="T90" fmla="*/ 304 w 819"/>
                <a:gd name="T91" fmla="*/ 1185 h 2466"/>
                <a:gd name="T92" fmla="*/ 310 w 819"/>
                <a:gd name="T93" fmla="*/ 1173 h 2466"/>
                <a:gd name="T94" fmla="*/ 316 w 819"/>
                <a:gd name="T95" fmla="*/ 1177 h 2466"/>
                <a:gd name="T96" fmla="*/ 323 w 819"/>
                <a:gd name="T97" fmla="*/ 1210 h 2466"/>
                <a:gd name="T98" fmla="*/ 329 w 819"/>
                <a:gd name="T99" fmla="*/ 1178 h 2466"/>
                <a:gd name="T100" fmla="*/ 336 w 819"/>
                <a:gd name="T101" fmla="*/ 1192 h 2466"/>
                <a:gd name="T102" fmla="*/ 343 w 819"/>
                <a:gd name="T103" fmla="*/ 1196 h 2466"/>
                <a:gd name="T104" fmla="*/ 350 w 819"/>
                <a:gd name="T105" fmla="*/ 1217 h 2466"/>
                <a:gd name="T106" fmla="*/ 357 w 819"/>
                <a:gd name="T107" fmla="*/ 1197 h 2466"/>
                <a:gd name="T108" fmla="*/ 364 w 819"/>
                <a:gd name="T109" fmla="*/ 1175 h 2466"/>
                <a:gd name="T110" fmla="*/ 370 w 819"/>
                <a:gd name="T111" fmla="*/ 1207 h 2466"/>
                <a:gd name="T112" fmla="*/ 376 w 819"/>
                <a:gd name="T113" fmla="*/ 1182 h 2466"/>
                <a:gd name="T114" fmla="*/ 383 w 819"/>
                <a:gd name="T115" fmla="*/ 1190 h 2466"/>
                <a:gd name="T116" fmla="*/ 389 w 819"/>
                <a:gd name="T117" fmla="*/ 1201 h 2466"/>
                <a:gd name="T118" fmla="*/ 395 w 819"/>
                <a:gd name="T119" fmla="*/ 1209 h 2466"/>
                <a:gd name="T120" fmla="*/ 402 w 819"/>
                <a:gd name="T121" fmla="*/ 1206 h 2466"/>
                <a:gd name="T122" fmla="*/ 409 w 819"/>
                <a:gd name="T123" fmla="*/ 1163 h 246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819" h="2466">
                  <a:moveTo>
                    <a:pt x="0" y="2438"/>
                  </a:moveTo>
                  <a:lnTo>
                    <a:pt x="0" y="2382"/>
                  </a:lnTo>
                  <a:lnTo>
                    <a:pt x="0" y="2409"/>
                  </a:lnTo>
                  <a:lnTo>
                    <a:pt x="1" y="2430"/>
                  </a:lnTo>
                  <a:lnTo>
                    <a:pt x="1" y="2366"/>
                  </a:lnTo>
                  <a:lnTo>
                    <a:pt x="1" y="2379"/>
                  </a:lnTo>
                  <a:lnTo>
                    <a:pt x="3" y="2338"/>
                  </a:lnTo>
                  <a:lnTo>
                    <a:pt x="3" y="2356"/>
                  </a:lnTo>
                  <a:lnTo>
                    <a:pt x="3" y="2309"/>
                  </a:lnTo>
                  <a:lnTo>
                    <a:pt x="3" y="2356"/>
                  </a:lnTo>
                  <a:lnTo>
                    <a:pt x="4" y="2403"/>
                  </a:lnTo>
                  <a:lnTo>
                    <a:pt x="4" y="2428"/>
                  </a:lnTo>
                  <a:lnTo>
                    <a:pt x="4" y="2341"/>
                  </a:lnTo>
                  <a:lnTo>
                    <a:pt x="4" y="2428"/>
                  </a:lnTo>
                  <a:lnTo>
                    <a:pt x="6" y="2428"/>
                  </a:lnTo>
                  <a:lnTo>
                    <a:pt x="6" y="2443"/>
                  </a:lnTo>
                  <a:lnTo>
                    <a:pt x="6" y="2422"/>
                  </a:lnTo>
                  <a:lnTo>
                    <a:pt x="6" y="2435"/>
                  </a:lnTo>
                  <a:lnTo>
                    <a:pt x="7" y="2432"/>
                  </a:lnTo>
                  <a:lnTo>
                    <a:pt x="7" y="2446"/>
                  </a:lnTo>
                  <a:lnTo>
                    <a:pt x="7" y="2426"/>
                  </a:lnTo>
                  <a:lnTo>
                    <a:pt x="7" y="2439"/>
                  </a:lnTo>
                  <a:lnTo>
                    <a:pt x="9" y="2429"/>
                  </a:lnTo>
                  <a:lnTo>
                    <a:pt x="9" y="2354"/>
                  </a:lnTo>
                  <a:lnTo>
                    <a:pt x="10" y="2352"/>
                  </a:lnTo>
                  <a:lnTo>
                    <a:pt x="10" y="2362"/>
                  </a:lnTo>
                  <a:lnTo>
                    <a:pt x="10" y="2319"/>
                  </a:lnTo>
                  <a:lnTo>
                    <a:pt x="11" y="2341"/>
                  </a:lnTo>
                  <a:lnTo>
                    <a:pt x="11" y="2372"/>
                  </a:lnTo>
                  <a:lnTo>
                    <a:pt x="11" y="2322"/>
                  </a:lnTo>
                  <a:lnTo>
                    <a:pt x="11" y="2372"/>
                  </a:lnTo>
                  <a:lnTo>
                    <a:pt x="13" y="2406"/>
                  </a:lnTo>
                  <a:lnTo>
                    <a:pt x="13" y="2430"/>
                  </a:lnTo>
                  <a:lnTo>
                    <a:pt x="13" y="2406"/>
                  </a:lnTo>
                  <a:lnTo>
                    <a:pt x="13" y="2425"/>
                  </a:lnTo>
                  <a:lnTo>
                    <a:pt x="14" y="2426"/>
                  </a:lnTo>
                  <a:lnTo>
                    <a:pt x="14" y="2365"/>
                  </a:lnTo>
                  <a:lnTo>
                    <a:pt x="14" y="2408"/>
                  </a:lnTo>
                  <a:lnTo>
                    <a:pt x="16" y="2436"/>
                  </a:lnTo>
                  <a:lnTo>
                    <a:pt x="16" y="2408"/>
                  </a:lnTo>
                  <a:lnTo>
                    <a:pt x="16" y="2409"/>
                  </a:lnTo>
                  <a:lnTo>
                    <a:pt x="17" y="2375"/>
                  </a:lnTo>
                  <a:lnTo>
                    <a:pt x="17" y="2388"/>
                  </a:lnTo>
                  <a:lnTo>
                    <a:pt x="17" y="2221"/>
                  </a:lnTo>
                  <a:lnTo>
                    <a:pt x="19" y="2181"/>
                  </a:lnTo>
                  <a:lnTo>
                    <a:pt x="19" y="2207"/>
                  </a:lnTo>
                  <a:lnTo>
                    <a:pt x="19" y="2127"/>
                  </a:lnTo>
                  <a:lnTo>
                    <a:pt x="19" y="2191"/>
                  </a:lnTo>
                  <a:lnTo>
                    <a:pt x="20" y="2221"/>
                  </a:lnTo>
                  <a:lnTo>
                    <a:pt x="20" y="2366"/>
                  </a:lnTo>
                  <a:lnTo>
                    <a:pt x="20" y="2221"/>
                  </a:lnTo>
                  <a:lnTo>
                    <a:pt x="20" y="2366"/>
                  </a:lnTo>
                  <a:lnTo>
                    <a:pt x="21" y="2359"/>
                  </a:lnTo>
                  <a:lnTo>
                    <a:pt x="21" y="2398"/>
                  </a:lnTo>
                  <a:lnTo>
                    <a:pt x="21" y="2346"/>
                  </a:lnTo>
                  <a:lnTo>
                    <a:pt x="23" y="2393"/>
                  </a:lnTo>
                  <a:lnTo>
                    <a:pt x="23" y="2445"/>
                  </a:lnTo>
                  <a:lnTo>
                    <a:pt x="23" y="2393"/>
                  </a:lnTo>
                  <a:lnTo>
                    <a:pt x="23" y="2445"/>
                  </a:lnTo>
                  <a:lnTo>
                    <a:pt x="24" y="2429"/>
                  </a:lnTo>
                  <a:lnTo>
                    <a:pt x="24" y="2354"/>
                  </a:lnTo>
                  <a:lnTo>
                    <a:pt x="26" y="2334"/>
                  </a:lnTo>
                  <a:lnTo>
                    <a:pt x="26" y="2089"/>
                  </a:lnTo>
                  <a:lnTo>
                    <a:pt x="26" y="2173"/>
                  </a:lnTo>
                  <a:lnTo>
                    <a:pt x="27" y="2167"/>
                  </a:lnTo>
                  <a:lnTo>
                    <a:pt x="27" y="2287"/>
                  </a:lnTo>
                  <a:lnTo>
                    <a:pt x="27" y="2167"/>
                  </a:lnTo>
                  <a:lnTo>
                    <a:pt x="27" y="2287"/>
                  </a:lnTo>
                  <a:lnTo>
                    <a:pt x="28" y="2294"/>
                  </a:lnTo>
                  <a:lnTo>
                    <a:pt x="28" y="2398"/>
                  </a:lnTo>
                  <a:lnTo>
                    <a:pt x="28" y="2294"/>
                  </a:lnTo>
                  <a:lnTo>
                    <a:pt x="28" y="2372"/>
                  </a:lnTo>
                  <a:lnTo>
                    <a:pt x="30" y="2385"/>
                  </a:lnTo>
                  <a:lnTo>
                    <a:pt x="30" y="2445"/>
                  </a:lnTo>
                  <a:lnTo>
                    <a:pt x="30" y="2365"/>
                  </a:lnTo>
                  <a:lnTo>
                    <a:pt x="30" y="2413"/>
                  </a:lnTo>
                  <a:lnTo>
                    <a:pt x="31" y="2383"/>
                  </a:lnTo>
                  <a:lnTo>
                    <a:pt x="31" y="2447"/>
                  </a:lnTo>
                  <a:lnTo>
                    <a:pt x="31" y="2378"/>
                  </a:lnTo>
                  <a:lnTo>
                    <a:pt x="33" y="2352"/>
                  </a:lnTo>
                  <a:lnTo>
                    <a:pt x="33" y="2243"/>
                  </a:lnTo>
                  <a:lnTo>
                    <a:pt x="34" y="2162"/>
                  </a:lnTo>
                  <a:lnTo>
                    <a:pt x="34" y="2264"/>
                  </a:lnTo>
                  <a:lnTo>
                    <a:pt x="34" y="2162"/>
                  </a:lnTo>
                  <a:lnTo>
                    <a:pt x="34" y="2264"/>
                  </a:lnTo>
                  <a:lnTo>
                    <a:pt x="36" y="2294"/>
                  </a:lnTo>
                  <a:lnTo>
                    <a:pt x="36" y="2398"/>
                  </a:lnTo>
                  <a:lnTo>
                    <a:pt x="36" y="2275"/>
                  </a:lnTo>
                  <a:lnTo>
                    <a:pt x="36" y="2398"/>
                  </a:lnTo>
                  <a:lnTo>
                    <a:pt x="37" y="2395"/>
                  </a:lnTo>
                  <a:lnTo>
                    <a:pt x="37" y="2429"/>
                  </a:lnTo>
                  <a:lnTo>
                    <a:pt x="37" y="2379"/>
                  </a:lnTo>
                  <a:lnTo>
                    <a:pt x="37" y="2396"/>
                  </a:lnTo>
                  <a:lnTo>
                    <a:pt x="38" y="2412"/>
                  </a:lnTo>
                  <a:lnTo>
                    <a:pt x="38" y="2447"/>
                  </a:lnTo>
                  <a:lnTo>
                    <a:pt x="38" y="2412"/>
                  </a:lnTo>
                  <a:lnTo>
                    <a:pt x="38" y="2447"/>
                  </a:lnTo>
                  <a:lnTo>
                    <a:pt x="40" y="2415"/>
                  </a:lnTo>
                  <a:lnTo>
                    <a:pt x="40" y="2345"/>
                  </a:lnTo>
                  <a:lnTo>
                    <a:pt x="41" y="2307"/>
                  </a:lnTo>
                  <a:lnTo>
                    <a:pt x="41" y="2332"/>
                  </a:lnTo>
                  <a:lnTo>
                    <a:pt x="41" y="2285"/>
                  </a:lnTo>
                  <a:lnTo>
                    <a:pt x="41" y="2308"/>
                  </a:lnTo>
                  <a:lnTo>
                    <a:pt x="43" y="2318"/>
                  </a:lnTo>
                  <a:lnTo>
                    <a:pt x="43" y="2342"/>
                  </a:lnTo>
                  <a:lnTo>
                    <a:pt x="43" y="2297"/>
                  </a:lnTo>
                  <a:lnTo>
                    <a:pt x="43" y="2314"/>
                  </a:lnTo>
                  <a:lnTo>
                    <a:pt x="44" y="2355"/>
                  </a:lnTo>
                  <a:lnTo>
                    <a:pt x="44" y="2426"/>
                  </a:lnTo>
                  <a:lnTo>
                    <a:pt x="44" y="2349"/>
                  </a:lnTo>
                  <a:lnTo>
                    <a:pt x="44" y="2426"/>
                  </a:lnTo>
                  <a:lnTo>
                    <a:pt x="46" y="2449"/>
                  </a:lnTo>
                  <a:lnTo>
                    <a:pt x="46" y="2406"/>
                  </a:lnTo>
                  <a:lnTo>
                    <a:pt x="46" y="2433"/>
                  </a:lnTo>
                  <a:lnTo>
                    <a:pt x="47" y="2438"/>
                  </a:lnTo>
                  <a:lnTo>
                    <a:pt x="47" y="2345"/>
                  </a:lnTo>
                  <a:lnTo>
                    <a:pt x="48" y="2366"/>
                  </a:lnTo>
                  <a:lnTo>
                    <a:pt x="48" y="2392"/>
                  </a:lnTo>
                  <a:lnTo>
                    <a:pt x="48" y="2189"/>
                  </a:lnTo>
                  <a:lnTo>
                    <a:pt x="50" y="2147"/>
                  </a:lnTo>
                  <a:lnTo>
                    <a:pt x="50" y="2291"/>
                  </a:lnTo>
                  <a:lnTo>
                    <a:pt x="50" y="2147"/>
                  </a:lnTo>
                  <a:lnTo>
                    <a:pt x="50" y="2291"/>
                  </a:lnTo>
                  <a:lnTo>
                    <a:pt x="51" y="2328"/>
                  </a:lnTo>
                  <a:lnTo>
                    <a:pt x="51" y="2381"/>
                  </a:lnTo>
                  <a:lnTo>
                    <a:pt x="51" y="2288"/>
                  </a:lnTo>
                  <a:lnTo>
                    <a:pt x="51" y="2341"/>
                  </a:lnTo>
                  <a:lnTo>
                    <a:pt x="53" y="2382"/>
                  </a:lnTo>
                  <a:lnTo>
                    <a:pt x="53" y="2435"/>
                  </a:lnTo>
                  <a:lnTo>
                    <a:pt x="53" y="2382"/>
                  </a:lnTo>
                  <a:lnTo>
                    <a:pt x="53" y="2413"/>
                  </a:lnTo>
                  <a:lnTo>
                    <a:pt x="54" y="2416"/>
                  </a:lnTo>
                  <a:lnTo>
                    <a:pt x="54" y="2447"/>
                  </a:lnTo>
                  <a:lnTo>
                    <a:pt x="54" y="2393"/>
                  </a:lnTo>
                  <a:lnTo>
                    <a:pt x="56" y="2369"/>
                  </a:lnTo>
                  <a:lnTo>
                    <a:pt x="56" y="2395"/>
                  </a:lnTo>
                  <a:lnTo>
                    <a:pt x="56" y="2311"/>
                  </a:lnTo>
                  <a:lnTo>
                    <a:pt x="57" y="2311"/>
                  </a:lnTo>
                  <a:lnTo>
                    <a:pt x="57" y="2197"/>
                  </a:lnTo>
                  <a:lnTo>
                    <a:pt x="57" y="2243"/>
                  </a:lnTo>
                  <a:lnTo>
                    <a:pt x="58" y="2233"/>
                  </a:lnTo>
                  <a:lnTo>
                    <a:pt x="58" y="2355"/>
                  </a:lnTo>
                  <a:lnTo>
                    <a:pt x="58" y="2190"/>
                  </a:lnTo>
                  <a:lnTo>
                    <a:pt x="58" y="2355"/>
                  </a:lnTo>
                  <a:lnTo>
                    <a:pt x="60" y="2339"/>
                  </a:lnTo>
                  <a:lnTo>
                    <a:pt x="60" y="2403"/>
                  </a:lnTo>
                  <a:lnTo>
                    <a:pt x="60" y="2332"/>
                  </a:lnTo>
                  <a:lnTo>
                    <a:pt x="60" y="2403"/>
                  </a:lnTo>
                  <a:lnTo>
                    <a:pt x="61" y="2405"/>
                  </a:lnTo>
                  <a:lnTo>
                    <a:pt x="61" y="2420"/>
                  </a:lnTo>
                  <a:lnTo>
                    <a:pt x="61" y="2399"/>
                  </a:lnTo>
                  <a:lnTo>
                    <a:pt x="61" y="2406"/>
                  </a:lnTo>
                  <a:lnTo>
                    <a:pt x="63" y="2396"/>
                  </a:lnTo>
                  <a:lnTo>
                    <a:pt x="63" y="2401"/>
                  </a:lnTo>
                  <a:lnTo>
                    <a:pt x="63" y="2342"/>
                  </a:lnTo>
                  <a:lnTo>
                    <a:pt x="64" y="2352"/>
                  </a:lnTo>
                  <a:lnTo>
                    <a:pt x="64" y="2364"/>
                  </a:lnTo>
                  <a:lnTo>
                    <a:pt x="64" y="2261"/>
                  </a:lnTo>
                  <a:lnTo>
                    <a:pt x="64" y="2308"/>
                  </a:lnTo>
                  <a:lnTo>
                    <a:pt x="65" y="2290"/>
                  </a:lnTo>
                  <a:lnTo>
                    <a:pt x="65" y="2302"/>
                  </a:lnTo>
                  <a:lnTo>
                    <a:pt x="65" y="2147"/>
                  </a:lnTo>
                  <a:lnTo>
                    <a:pt x="67" y="2223"/>
                  </a:lnTo>
                  <a:lnTo>
                    <a:pt x="67" y="2391"/>
                  </a:lnTo>
                  <a:lnTo>
                    <a:pt x="67" y="2223"/>
                  </a:lnTo>
                  <a:lnTo>
                    <a:pt x="67" y="2371"/>
                  </a:lnTo>
                  <a:lnTo>
                    <a:pt x="68" y="2392"/>
                  </a:lnTo>
                  <a:lnTo>
                    <a:pt x="68" y="2420"/>
                  </a:lnTo>
                  <a:lnTo>
                    <a:pt x="68" y="2379"/>
                  </a:lnTo>
                  <a:lnTo>
                    <a:pt x="68" y="2412"/>
                  </a:lnTo>
                  <a:lnTo>
                    <a:pt x="70" y="2406"/>
                  </a:lnTo>
                  <a:lnTo>
                    <a:pt x="70" y="2413"/>
                  </a:lnTo>
                  <a:lnTo>
                    <a:pt x="70" y="2362"/>
                  </a:lnTo>
                  <a:lnTo>
                    <a:pt x="70" y="2393"/>
                  </a:lnTo>
                  <a:lnTo>
                    <a:pt x="71" y="2375"/>
                  </a:lnTo>
                  <a:lnTo>
                    <a:pt x="71" y="2308"/>
                  </a:lnTo>
                  <a:lnTo>
                    <a:pt x="71" y="2328"/>
                  </a:lnTo>
                  <a:lnTo>
                    <a:pt x="73" y="2300"/>
                  </a:lnTo>
                  <a:lnTo>
                    <a:pt x="73" y="2325"/>
                  </a:lnTo>
                  <a:lnTo>
                    <a:pt x="73" y="2187"/>
                  </a:lnTo>
                  <a:lnTo>
                    <a:pt x="73" y="2204"/>
                  </a:lnTo>
                  <a:lnTo>
                    <a:pt x="74" y="2217"/>
                  </a:lnTo>
                  <a:lnTo>
                    <a:pt x="74" y="2374"/>
                  </a:lnTo>
                  <a:lnTo>
                    <a:pt x="74" y="2217"/>
                  </a:lnTo>
                  <a:lnTo>
                    <a:pt x="74" y="2374"/>
                  </a:lnTo>
                  <a:lnTo>
                    <a:pt x="75" y="2393"/>
                  </a:lnTo>
                  <a:lnTo>
                    <a:pt x="75" y="2443"/>
                  </a:lnTo>
                  <a:lnTo>
                    <a:pt x="75" y="2365"/>
                  </a:lnTo>
                  <a:lnTo>
                    <a:pt x="75" y="2426"/>
                  </a:lnTo>
                  <a:lnTo>
                    <a:pt x="77" y="2422"/>
                  </a:lnTo>
                  <a:lnTo>
                    <a:pt x="77" y="2436"/>
                  </a:lnTo>
                  <a:lnTo>
                    <a:pt x="77" y="2391"/>
                  </a:lnTo>
                  <a:lnTo>
                    <a:pt x="77" y="2403"/>
                  </a:lnTo>
                  <a:lnTo>
                    <a:pt x="78" y="2392"/>
                  </a:lnTo>
                  <a:lnTo>
                    <a:pt x="78" y="2410"/>
                  </a:lnTo>
                  <a:lnTo>
                    <a:pt x="78" y="2339"/>
                  </a:lnTo>
                  <a:lnTo>
                    <a:pt x="80" y="2307"/>
                  </a:lnTo>
                  <a:lnTo>
                    <a:pt x="80" y="2335"/>
                  </a:lnTo>
                  <a:lnTo>
                    <a:pt x="80" y="2247"/>
                  </a:lnTo>
                  <a:lnTo>
                    <a:pt x="81" y="2287"/>
                  </a:lnTo>
                  <a:lnTo>
                    <a:pt x="81" y="2372"/>
                  </a:lnTo>
                  <a:lnTo>
                    <a:pt x="81" y="2287"/>
                  </a:lnTo>
                  <a:lnTo>
                    <a:pt x="81" y="2372"/>
                  </a:lnTo>
                  <a:lnTo>
                    <a:pt x="83" y="2392"/>
                  </a:lnTo>
                  <a:lnTo>
                    <a:pt x="83" y="2412"/>
                  </a:lnTo>
                  <a:lnTo>
                    <a:pt x="83" y="2339"/>
                  </a:lnTo>
                  <a:lnTo>
                    <a:pt x="83" y="2412"/>
                  </a:lnTo>
                  <a:lnTo>
                    <a:pt x="84" y="2413"/>
                  </a:lnTo>
                  <a:lnTo>
                    <a:pt x="84" y="2443"/>
                  </a:lnTo>
                  <a:lnTo>
                    <a:pt x="84" y="2410"/>
                  </a:lnTo>
                  <a:lnTo>
                    <a:pt x="85" y="2430"/>
                  </a:lnTo>
                  <a:lnTo>
                    <a:pt x="85" y="2446"/>
                  </a:lnTo>
                  <a:lnTo>
                    <a:pt x="85" y="2398"/>
                  </a:lnTo>
                  <a:lnTo>
                    <a:pt x="85" y="2433"/>
                  </a:lnTo>
                  <a:lnTo>
                    <a:pt x="87" y="2418"/>
                  </a:lnTo>
                  <a:lnTo>
                    <a:pt x="87" y="2301"/>
                  </a:lnTo>
                  <a:lnTo>
                    <a:pt x="88" y="2255"/>
                  </a:lnTo>
                  <a:lnTo>
                    <a:pt x="88" y="2305"/>
                  </a:lnTo>
                  <a:lnTo>
                    <a:pt x="88" y="2223"/>
                  </a:lnTo>
                  <a:lnTo>
                    <a:pt x="88" y="2305"/>
                  </a:lnTo>
                  <a:lnTo>
                    <a:pt x="90" y="2376"/>
                  </a:lnTo>
                  <a:lnTo>
                    <a:pt x="90" y="2413"/>
                  </a:lnTo>
                  <a:lnTo>
                    <a:pt x="90" y="2335"/>
                  </a:lnTo>
                  <a:lnTo>
                    <a:pt x="90" y="2413"/>
                  </a:lnTo>
                  <a:lnTo>
                    <a:pt x="91" y="2408"/>
                  </a:lnTo>
                  <a:lnTo>
                    <a:pt x="91" y="2439"/>
                  </a:lnTo>
                  <a:lnTo>
                    <a:pt x="91" y="2408"/>
                  </a:lnTo>
                  <a:lnTo>
                    <a:pt x="91" y="2426"/>
                  </a:lnTo>
                  <a:lnTo>
                    <a:pt x="93" y="2419"/>
                  </a:lnTo>
                  <a:lnTo>
                    <a:pt x="93" y="2459"/>
                  </a:lnTo>
                  <a:lnTo>
                    <a:pt x="93" y="2419"/>
                  </a:lnTo>
                  <a:lnTo>
                    <a:pt x="93" y="2425"/>
                  </a:lnTo>
                  <a:lnTo>
                    <a:pt x="94" y="2428"/>
                  </a:lnTo>
                  <a:lnTo>
                    <a:pt x="94" y="2329"/>
                  </a:lnTo>
                  <a:lnTo>
                    <a:pt x="95" y="2352"/>
                  </a:lnTo>
                  <a:lnTo>
                    <a:pt x="95" y="2361"/>
                  </a:lnTo>
                  <a:lnTo>
                    <a:pt x="95" y="2318"/>
                  </a:lnTo>
                  <a:lnTo>
                    <a:pt x="95" y="2325"/>
                  </a:lnTo>
                  <a:lnTo>
                    <a:pt x="97" y="2339"/>
                  </a:lnTo>
                  <a:lnTo>
                    <a:pt x="97" y="2379"/>
                  </a:lnTo>
                  <a:lnTo>
                    <a:pt x="97" y="2332"/>
                  </a:lnTo>
                  <a:lnTo>
                    <a:pt x="97" y="2344"/>
                  </a:lnTo>
                  <a:lnTo>
                    <a:pt x="98" y="2376"/>
                  </a:lnTo>
                  <a:lnTo>
                    <a:pt x="98" y="2410"/>
                  </a:lnTo>
                  <a:lnTo>
                    <a:pt x="98" y="2338"/>
                  </a:lnTo>
                  <a:lnTo>
                    <a:pt x="98" y="2410"/>
                  </a:lnTo>
                  <a:lnTo>
                    <a:pt x="100" y="2403"/>
                  </a:lnTo>
                  <a:lnTo>
                    <a:pt x="100" y="2443"/>
                  </a:lnTo>
                  <a:lnTo>
                    <a:pt x="100" y="2399"/>
                  </a:lnTo>
                  <a:lnTo>
                    <a:pt x="100" y="2422"/>
                  </a:lnTo>
                  <a:lnTo>
                    <a:pt x="101" y="2440"/>
                  </a:lnTo>
                  <a:lnTo>
                    <a:pt x="101" y="2460"/>
                  </a:lnTo>
                  <a:lnTo>
                    <a:pt x="101" y="2419"/>
                  </a:lnTo>
                  <a:lnTo>
                    <a:pt x="103" y="2403"/>
                  </a:lnTo>
                  <a:lnTo>
                    <a:pt x="103" y="2423"/>
                  </a:lnTo>
                  <a:lnTo>
                    <a:pt x="103" y="2371"/>
                  </a:lnTo>
                  <a:lnTo>
                    <a:pt x="104" y="2375"/>
                  </a:lnTo>
                  <a:lnTo>
                    <a:pt x="104" y="2383"/>
                  </a:lnTo>
                  <a:lnTo>
                    <a:pt x="104" y="2334"/>
                  </a:lnTo>
                  <a:lnTo>
                    <a:pt x="104" y="2382"/>
                  </a:lnTo>
                  <a:lnTo>
                    <a:pt x="105" y="2392"/>
                  </a:lnTo>
                  <a:lnTo>
                    <a:pt x="105" y="2440"/>
                  </a:lnTo>
                  <a:lnTo>
                    <a:pt x="105" y="2392"/>
                  </a:lnTo>
                  <a:lnTo>
                    <a:pt x="105" y="2406"/>
                  </a:lnTo>
                  <a:lnTo>
                    <a:pt x="107" y="2401"/>
                  </a:lnTo>
                  <a:lnTo>
                    <a:pt x="107" y="2445"/>
                  </a:lnTo>
                  <a:lnTo>
                    <a:pt x="107" y="2401"/>
                  </a:lnTo>
                  <a:lnTo>
                    <a:pt x="107" y="2429"/>
                  </a:lnTo>
                  <a:lnTo>
                    <a:pt x="108" y="2450"/>
                  </a:lnTo>
                  <a:lnTo>
                    <a:pt x="108" y="2419"/>
                  </a:lnTo>
                  <a:lnTo>
                    <a:pt x="108" y="2420"/>
                  </a:lnTo>
                  <a:lnTo>
                    <a:pt x="110" y="2385"/>
                  </a:lnTo>
                  <a:lnTo>
                    <a:pt x="110" y="2412"/>
                  </a:lnTo>
                  <a:lnTo>
                    <a:pt x="110" y="2379"/>
                  </a:lnTo>
                  <a:lnTo>
                    <a:pt x="110" y="2412"/>
                  </a:lnTo>
                  <a:lnTo>
                    <a:pt x="111" y="2410"/>
                  </a:lnTo>
                  <a:lnTo>
                    <a:pt x="111" y="2351"/>
                  </a:lnTo>
                  <a:lnTo>
                    <a:pt x="111" y="2401"/>
                  </a:lnTo>
                  <a:lnTo>
                    <a:pt x="112" y="2416"/>
                  </a:lnTo>
                  <a:lnTo>
                    <a:pt x="112" y="2443"/>
                  </a:lnTo>
                  <a:lnTo>
                    <a:pt x="112" y="2382"/>
                  </a:lnTo>
                  <a:lnTo>
                    <a:pt x="112" y="2443"/>
                  </a:lnTo>
                  <a:lnTo>
                    <a:pt x="114" y="2453"/>
                  </a:lnTo>
                  <a:lnTo>
                    <a:pt x="114" y="2372"/>
                  </a:lnTo>
                  <a:lnTo>
                    <a:pt x="115" y="2386"/>
                  </a:lnTo>
                  <a:lnTo>
                    <a:pt x="115" y="2449"/>
                  </a:lnTo>
                  <a:lnTo>
                    <a:pt x="115" y="2386"/>
                  </a:lnTo>
                  <a:lnTo>
                    <a:pt x="115" y="2405"/>
                  </a:lnTo>
                  <a:lnTo>
                    <a:pt x="117" y="2398"/>
                  </a:lnTo>
                  <a:lnTo>
                    <a:pt x="117" y="2432"/>
                  </a:lnTo>
                  <a:lnTo>
                    <a:pt x="117" y="2398"/>
                  </a:lnTo>
                  <a:lnTo>
                    <a:pt x="117" y="2406"/>
                  </a:lnTo>
                  <a:lnTo>
                    <a:pt x="118" y="2405"/>
                  </a:lnTo>
                  <a:lnTo>
                    <a:pt x="118" y="2420"/>
                  </a:lnTo>
                  <a:lnTo>
                    <a:pt x="118" y="2374"/>
                  </a:lnTo>
                  <a:lnTo>
                    <a:pt x="118" y="2393"/>
                  </a:lnTo>
                  <a:lnTo>
                    <a:pt x="120" y="2361"/>
                  </a:lnTo>
                  <a:lnTo>
                    <a:pt x="120" y="2382"/>
                  </a:lnTo>
                  <a:lnTo>
                    <a:pt x="120" y="2345"/>
                  </a:lnTo>
                  <a:lnTo>
                    <a:pt x="120" y="2382"/>
                  </a:lnTo>
                  <a:lnTo>
                    <a:pt x="121" y="2388"/>
                  </a:lnTo>
                  <a:lnTo>
                    <a:pt x="121" y="2422"/>
                  </a:lnTo>
                  <a:lnTo>
                    <a:pt x="121" y="2388"/>
                  </a:lnTo>
                  <a:lnTo>
                    <a:pt x="121" y="2420"/>
                  </a:lnTo>
                  <a:lnTo>
                    <a:pt x="122" y="2420"/>
                  </a:lnTo>
                  <a:lnTo>
                    <a:pt x="122" y="2440"/>
                  </a:lnTo>
                  <a:lnTo>
                    <a:pt x="122" y="2371"/>
                  </a:lnTo>
                  <a:lnTo>
                    <a:pt x="122" y="2409"/>
                  </a:lnTo>
                  <a:lnTo>
                    <a:pt x="124" y="2420"/>
                  </a:lnTo>
                  <a:lnTo>
                    <a:pt x="124" y="2456"/>
                  </a:lnTo>
                  <a:lnTo>
                    <a:pt x="124" y="2415"/>
                  </a:lnTo>
                  <a:lnTo>
                    <a:pt x="124" y="2456"/>
                  </a:lnTo>
                  <a:lnTo>
                    <a:pt x="125" y="2452"/>
                  </a:lnTo>
                  <a:lnTo>
                    <a:pt x="125" y="2456"/>
                  </a:lnTo>
                  <a:lnTo>
                    <a:pt x="125" y="2398"/>
                  </a:lnTo>
                  <a:lnTo>
                    <a:pt x="125" y="2430"/>
                  </a:lnTo>
                  <a:lnTo>
                    <a:pt x="127" y="2398"/>
                  </a:lnTo>
                  <a:lnTo>
                    <a:pt x="127" y="2361"/>
                  </a:lnTo>
                  <a:lnTo>
                    <a:pt x="127" y="2379"/>
                  </a:lnTo>
                  <a:lnTo>
                    <a:pt x="128" y="2381"/>
                  </a:lnTo>
                  <a:lnTo>
                    <a:pt x="128" y="2436"/>
                  </a:lnTo>
                  <a:lnTo>
                    <a:pt x="128" y="2352"/>
                  </a:lnTo>
                  <a:lnTo>
                    <a:pt x="128" y="2436"/>
                  </a:lnTo>
                  <a:lnTo>
                    <a:pt x="130" y="2415"/>
                  </a:lnTo>
                  <a:lnTo>
                    <a:pt x="130" y="2446"/>
                  </a:lnTo>
                  <a:lnTo>
                    <a:pt x="130" y="2374"/>
                  </a:lnTo>
                  <a:lnTo>
                    <a:pt x="130" y="2446"/>
                  </a:lnTo>
                  <a:lnTo>
                    <a:pt x="131" y="2423"/>
                  </a:lnTo>
                  <a:lnTo>
                    <a:pt x="131" y="2435"/>
                  </a:lnTo>
                  <a:lnTo>
                    <a:pt x="131" y="2413"/>
                  </a:lnTo>
                  <a:lnTo>
                    <a:pt x="131" y="2418"/>
                  </a:lnTo>
                  <a:lnTo>
                    <a:pt x="132" y="2418"/>
                  </a:lnTo>
                  <a:lnTo>
                    <a:pt x="132" y="2422"/>
                  </a:lnTo>
                  <a:lnTo>
                    <a:pt x="132" y="2393"/>
                  </a:lnTo>
                  <a:lnTo>
                    <a:pt x="132" y="2412"/>
                  </a:lnTo>
                  <a:lnTo>
                    <a:pt x="134" y="2428"/>
                  </a:lnTo>
                  <a:lnTo>
                    <a:pt x="134" y="2356"/>
                  </a:lnTo>
                  <a:lnTo>
                    <a:pt x="134" y="2396"/>
                  </a:lnTo>
                  <a:lnTo>
                    <a:pt x="135" y="2362"/>
                  </a:lnTo>
                  <a:lnTo>
                    <a:pt x="135" y="2416"/>
                  </a:lnTo>
                  <a:lnTo>
                    <a:pt x="135" y="2324"/>
                  </a:lnTo>
                  <a:lnTo>
                    <a:pt x="135" y="2416"/>
                  </a:lnTo>
                  <a:lnTo>
                    <a:pt x="137" y="2433"/>
                  </a:lnTo>
                  <a:lnTo>
                    <a:pt x="137" y="2439"/>
                  </a:lnTo>
                  <a:lnTo>
                    <a:pt x="137" y="2416"/>
                  </a:lnTo>
                  <a:lnTo>
                    <a:pt x="137" y="2439"/>
                  </a:lnTo>
                  <a:lnTo>
                    <a:pt x="138" y="2452"/>
                  </a:lnTo>
                  <a:lnTo>
                    <a:pt x="138" y="2456"/>
                  </a:lnTo>
                  <a:lnTo>
                    <a:pt x="138" y="2412"/>
                  </a:lnTo>
                  <a:lnTo>
                    <a:pt x="138" y="2418"/>
                  </a:lnTo>
                  <a:lnTo>
                    <a:pt x="140" y="2419"/>
                  </a:lnTo>
                  <a:lnTo>
                    <a:pt x="140" y="2450"/>
                  </a:lnTo>
                  <a:lnTo>
                    <a:pt x="140" y="2410"/>
                  </a:lnTo>
                  <a:lnTo>
                    <a:pt x="141" y="2402"/>
                  </a:lnTo>
                  <a:lnTo>
                    <a:pt x="141" y="2439"/>
                  </a:lnTo>
                  <a:lnTo>
                    <a:pt x="141" y="2361"/>
                  </a:lnTo>
                  <a:lnTo>
                    <a:pt x="142" y="2345"/>
                  </a:lnTo>
                  <a:lnTo>
                    <a:pt x="142" y="2383"/>
                  </a:lnTo>
                  <a:lnTo>
                    <a:pt x="142" y="2312"/>
                  </a:lnTo>
                  <a:lnTo>
                    <a:pt x="142" y="2327"/>
                  </a:lnTo>
                  <a:lnTo>
                    <a:pt x="144" y="2337"/>
                  </a:lnTo>
                  <a:lnTo>
                    <a:pt x="144" y="2396"/>
                  </a:lnTo>
                  <a:lnTo>
                    <a:pt x="144" y="2337"/>
                  </a:lnTo>
                  <a:lnTo>
                    <a:pt x="144" y="2396"/>
                  </a:lnTo>
                  <a:lnTo>
                    <a:pt x="145" y="2399"/>
                  </a:lnTo>
                  <a:lnTo>
                    <a:pt x="145" y="2443"/>
                  </a:lnTo>
                  <a:lnTo>
                    <a:pt x="145" y="2399"/>
                  </a:lnTo>
                  <a:lnTo>
                    <a:pt x="145" y="2428"/>
                  </a:lnTo>
                  <a:lnTo>
                    <a:pt x="147" y="2428"/>
                  </a:lnTo>
                  <a:lnTo>
                    <a:pt x="147" y="2453"/>
                  </a:lnTo>
                  <a:lnTo>
                    <a:pt x="147" y="2428"/>
                  </a:lnTo>
                  <a:lnTo>
                    <a:pt x="147" y="2453"/>
                  </a:lnTo>
                  <a:lnTo>
                    <a:pt x="148" y="2439"/>
                  </a:lnTo>
                  <a:lnTo>
                    <a:pt x="148" y="2453"/>
                  </a:lnTo>
                  <a:lnTo>
                    <a:pt x="148" y="2420"/>
                  </a:lnTo>
                  <a:lnTo>
                    <a:pt x="148" y="2438"/>
                  </a:lnTo>
                  <a:lnTo>
                    <a:pt x="150" y="2423"/>
                  </a:lnTo>
                  <a:lnTo>
                    <a:pt x="150" y="2292"/>
                  </a:lnTo>
                  <a:lnTo>
                    <a:pt x="151" y="2322"/>
                  </a:lnTo>
                  <a:lnTo>
                    <a:pt x="151" y="2379"/>
                  </a:lnTo>
                  <a:lnTo>
                    <a:pt x="151" y="2301"/>
                  </a:lnTo>
                  <a:lnTo>
                    <a:pt x="151" y="2312"/>
                  </a:lnTo>
                  <a:lnTo>
                    <a:pt x="152" y="2301"/>
                  </a:lnTo>
                  <a:lnTo>
                    <a:pt x="152" y="2416"/>
                  </a:lnTo>
                  <a:lnTo>
                    <a:pt x="152" y="2301"/>
                  </a:lnTo>
                  <a:lnTo>
                    <a:pt x="152" y="2416"/>
                  </a:lnTo>
                  <a:lnTo>
                    <a:pt x="154" y="2430"/>
                  </a:lnTo>
                  <a:lnTo>
                    <a:pt x="154" y="2447"/>
                  </a:lnTo>
                  <a:lnTo>
                    <a:pt x="154" y="2430"/>
                  </a:lnTo>
                  <a:lnTo>
                    <a:pt x="154" y="2446"/>
                  </a:lnTo>
                  <a:lnTo>
                    <a:pt x="155" y="2453"/>
                  </a:lnTo>
                  <a:lnTo>
                    <a:pt x="155" y="2457"/>
                  </a:lnTo>
                  <a:lnTo>
                    <a:pt x="155" y="2428"/>
                  </a:lnTo>
                  <a:lnTo>
                    <a:pt x="157" y="2429"/>
                  </a:lnTo>
                  <a:lnTo>
                    <a:pt x="157" y="2449"/>
                  </a:lnTo>
                  <a:lnTo>
                    <a:pt x="157" y="2418"/>
                  </a:lnTo>
                  <a:lnTo>
                    <a:pt x="158" y="2405"/>
                  </a:lnTo>
                  <a:lnTo>
                    <a:pt x="158" y="2349"/>
                  </a:lnTo>
                  <a:lnTo>
                    <a:pt x="158" y="2385"/>
                  </a:lnTo>
                  <a:lnTo>
                    <a:pt x="159" y="2381"/>
                  </a:lnTo>
                  <a:lnTo>
                    <a:pt x="159" y="2332"/>
                  </a:lnTo>
                  <a:lnTo>
                    <a:pt x="159" y="2352"/>
                  </a:lnTo>
                  <a:lnTo>
                    <a:pt x="161" y="2369"/>
                  </a:lnTo>
                  <a:lnTo>
                    <a:pt x="161" y="2435"/>
                  </a:lnTo>
                  <a:lnTo>
                    <a:pt x="161" y="2369"/>
                  </a:lnTo>
                  <a:lnTo>
                    <a:pt x="161" y="2435"/>
                  </a:lnTo>
                  <a:lnTo>
                    <a:pt x="162" y="2435"/>
                  </a:lnTo>
                  <a:lnTo>
                    <a:pt x="162" y="2449"/>
                  </a:lnTo>
                  <a:lnTo>
                    <a:pt x="162" y="2435"/>
                  </a:lnTo>
                  <a:lnTo>
                    <a:pt x="162" y="2449"/>
                  </a:lnTo>
                  <a:lnTo>
                    <a:pt x="164" y="2430"/>
                  </a:lnTo>
                  <a:lnTo>
                    <a:pt x="164" y="2436"/>
                  </a:lnTo>
                  <a:lnTo>
                    <a:pt x="164" y="2406"/>
                  </a:lnTo>
                  <a:lnTo>
                    <a:pt x="165" y="2420"/>
                  </a:lnTo>
                  <a:lnTo>
                    <a:pt x="165" y="2436"/>
                  </a:lnTo>
                  <a:lnTo>
                    <a:pt x="165" y="2376"/>
                  </a:lnTo>
                  <a:lnTo>
                    <a:pt x="165" y="2392"/>
                  </a:lnTo>
                  <a:lnTo>
                    <a:pt x="167" y="2391"/>
                  </a:lnTo>
                  <a:lnTo>
                    <a:pt x="167" y="2401"/>
                  </a:lnTo>
                  <a:lnTo>
                    <a:pt x="167" y="2364"/>
                  </a:lnTo>
                  <a:lnTo>
                    <a:pt x="167" y="2395"/>
                  </a:lnTo>
                  <a:lnTo>
                    <a:pt x="168" y="2389"/>
                  </a:lnTo>
                  <a:lnTo>
                    <a:pt x="168" y="2420"/>
                  </a:lnTo>
                  <a:lnTo>
                    <a:pt x="168" y="2375"/>
                  </a:lnTo>
                  <a:lnTo>
                    <a:pt x="168" y="2420"/>
                  </a:lnTo>
                  <a:lnTo>
                    <a:pt x="169" y="2402"/>
                  </a:lnTo>
                  <a:lnTo>
                    <a:pt x="169" y="2449"/>
                  </a:lnTo>
                  <a:lnTo>
                    <a:pt x="169" y="2396"/>
                  </a:lnTo>
                  <a:lnTo>
                    <a:pt x="169" y="2443"/>
                  </a:lnTo>
                  <a:lnTo>
                    <a:pt x="171" y="2445"/>
                  </a:lnTo>
                  <a:lnTo>
                    <a:pt x="171" y="2462"/>
                  </a:lnTo>
                  <a:lnTo>
                    <a:pt x="171" y="2419"/>
                  </a:lnTo>
                  <a:lnTo>
                    <a:pt x="172" y="2412"/>
                  </a:lnTo>
                  <a:lnTo>
                    <a:pt x="172" y="2432"/>
                  </a:lnTo>
                  <a:lnTo>
                    <a:pt x="172" y="2304"/>
                  </a:lnTo>
                  <a:lnTo>
                    <a:pt x="174" y="2261"/>
                  </a:lnTo>
                  <a:lnTo>
                    <a:pt x="174" y="2127"/>
                  </a:lnTo>
                  <a:lnTo>
                    <a:pt x="175" y="2137"/>
                  </a:lnTo>
                  <a:lnTo>
                    <a:pt x="175" y="2272"/>
                  </a:lnTo>
                  <a:lnTo>
                    <a:pt x="175" y="2137"/>
                  </a:lnTo>
                  <a:lnTo>
                    <a:pt x="175" y="2272"/>
                  </a:lnTo>
                  <a:lnTo>
                    <a:pt x="177" y="2278"/>
                  </a:lnTo>
                  <a:lnTo>
                    <a:pt x="177" y="2402"/>
                  </a:lnTo>
                  <a:lnTo>
                    <a:pt x="177" y="2274"/>
                  </a:lnTo>
                  <a:lnTo>
                    <a:pt x="177" y="2379"/>
                  </a:lnTo>
                  <a:lnTo>
                    <a:pt x="178" y="2381"/>
                  </a:lnTo>
                  <a:lnTo>
                    <a:pt x="178" y="2426"/>
                  </a:lnTo>
                  <a:lnTo>
                    <a:pt x="178" y="2381"/>
                  </a:lnTo>
                  <a:lnTo>
                    <a:pt x="178" y="2395"/>
                  </a:lnTo>
                  <a:lnTo>
                    <a:pt x="179" y="2408"/>
                  </a:lnTo>
                  <a:lnTo>
                    <a:pt x="179" y="2365"/>
                  </a:lnTo>
                  <a:lnTo>
                    <a:pt x="179" y="2376"/>
                  </a:lnTo>
                  <a:lnTo>
                    <a:pt x="181" y="2358"/>
                  </a:lnTo>
                  <a:lnTo>
                    <a:pt x="181" y="2109"/>
                  </a:lnTo>
                  <a:lnTo>
                    <a:pt x="182" y="2061"/>
                  </a:lnTo>
                  <a:lnTo>
                    <a:pt x="182" y="2174"/>
                  </a:lnTo>
                  <a:lnTo>
                    <a:pt x="182" y="2061"/>
                  </a:lnTo>
                  <a:lnTo>
                    <a:pt x="182" y="2174"/>
                  </a:lnTo>
                  <a:lnTo>
                    <a:pt x="184" y="2210"/>
                  </a:lnTo>
                  <a:lnTo>
                    <a:pt x="184" y="2307"/>
                  </a:lnTo>
                  <a:lnTo>
                    <a:pt x="184" y="2210"/>
                  </a:lnTo>
                  <a:lnTo>
                    <a:pt x="184" y="2307"/>
                  </a:lnTo>
                  <a:lnTo>
                    <a:pt x="185" y="2379"/>
                  </a:lnTo>
                  <a:lnTo>
                    <a:pt x="185" y="2432"/>
                  </a:lnTo>
                  <a:lnTo>
                    <a:pt x="185" y="2354"/>
                  </a:lnTo>
                  <a:lnTo>
                    <a:pt x="185" y="2432"/>
                  </a:lnTo>
                  <a:lnTo>
                    <a:pt x="187" y="2406"/>
                  </a:lnTo>
                  <a:lnTo>
                    <a:pt x="187" y="2426"/>
                  </a:lnTo>
                  <a:lnTo>
                    <a:pt x="187" y="2385"/>
                  </a:lnTo>
                  <a:lnTo>
                    <a:pt x="188" y="2374"/>
                  </a:lnTo>
                  <a:lnTo>
                    <a:pt x="188" y="2410"/>
                  </a:lnTo>
                  <a:lnTo>
                    <a:pt x="188" y="2200"/>
                  </a:lnTo>
                  <a:lnTo>
                    <a:pt x="189" y="2149"/>
                  </a:lnTo>
                  <a:lnTo>
                    <a:pt x="189" y="2001"/>
                  </a:lnTo>
                  <a:lnTo>
                    <a:pt x="189" y="2070"/>
                  </a:lnTo>
                  <a:lnTo>
                    <a:pt x="191" y="2133"/>
                  </a:lnTo>
                  <a:lnTo>
                    <a:pt x="191" y="2237"/>
                  </a:lnTo>
                  <a:lnTo>
                    <a:pt x="191" y="2035"/>
                  </a:lnTo>
                  <a:lnTo>
                    <a:pt x="191" y="2237"/>
                  </a:lnTo>
                  <a:lnTo>
                    <a:pt x="192" y="2237"/>
                  </a:lnTo>
                  <a:lnTo>
                    <a:pt x="192" y="2349"/>
                  </a:lnTo>
                  <a:lnTo>
                    <a:pt x="192" y="2237"/>
                  </a:lnTo>
                  <a:lnTo>
                    <a:pt x="192" y="2349"/>
                  </a:lnTo>
                  <a:lnTo>
                    <a:pt x="194" y="2372"/>
                  </a:lnTo>
                  <a:lnTo>
                    <a:pt x="194" y="2415"/>
                  </a:lnTo>
                  <a:lnTo>
                    <a:pt x="194" y="2372"/>
                  </a:lnTo>
                  <a:lnTo>
                    <a:pt x="194" y="2391"/>
                  </a:lnTo>
                  <a:lnTo>
                    <a:pt x="195" y="2392"/>
                  </a:lnTo>
                  <a:lnTo>
                    <a:pt x="195" y="2393"/>
                  </a:lnTo>
                  <a:lnTo>
                    <a:pt x="195" y="2312"/>
                  </a:lnTo>
                  <a:lnTo>
                    <a:pt x="197" y="2312"/>
                  </a:lnTo>
                  <a:lnTo>
                    <a:pt x="197" y="2053"/>
                  </a:lnTo>
                  <a:lnTo>
                    <a:pt x="198" y="1992"/>
                  </a:lnTo>
                  <a:lnTo>
                    <a:pt x="198" y="2113"/>
                  </a:lnTo>
                  <a:lnTo>
                    <a:pt x="198" y="1992"/>
                  </a:lnTo>
                  <a:lnTo>
                    <a:pt x="198" y="2113"/>
                  </a:lnTo>
                  <a:lnTo>
                    <a:pt x="199" y="2197"/>
                  </a:lnTo>
                  <a:lnTo>
                    <a:pt x="199" y="2361"/>
                  </a:lnTo>
                  <a:lnTo>
                    <a:pt x="199" y="2197"/>
                  </a:lnTo>
                  <a:lnTo>
                    <a:pt x="199" y="2361"/>
                  </a:lnTo>
                  <a:lnTo>
                    <a:pt x="201" y="2359"/>
                  </a:lnTo>
                  <a:lnTo>
                    <a:pt x="201" y="2372"/>
                  </a:lnTo>
                  <a:lnTo>
                    <a:pt x="201" y="2332"/>
                  </a:lnTo>
                  <a:lnTo>
                    <a:pt x="202" y="2356"/>
                  </a:lnTo>
                  <a:lnTo>
                    <a:pt x="202" y="2423"/>
                  </a:lnTo>
                  <a:lnTo>
                    <a:pt x="202" y="2356"/>
                  </a:lnTo>
                  <a:lnTo>
                    <a:pt x="202" y="2410"/>
                  </a:lnTo>
                  <a:lnTo>
                    <a:pt x="204" y="2399"/>
                  </a:lnTo>
                  <a:lnTo>
                    <a:pt x="204" y="2236"/>
                  </a:lnTo>
                  <a:lnTo>
                    <a:pt x="205" y="2214"/>
                  </a:lnTo>
                  <a:lnTo>
                    <a:pt x="205" y="2218"/>
                  </a:lnTo>
                  <a:lnTo>
                    <a:pt x="205" y="2144"/>
                  </a:lnTo>
                  <a:lnTo>
                    <a:pt x="205" y="2147"/>
                  </a:lnTo>
                  <a:lnTo>
                    <a:pt x="206" y="2240"/>
                  </a:lnTo>
                  <a:lnTo>
                    <a:pt x="206" y="2325"/>
                  </a:lnTo>
                  <a:lnTo>
                    <a:pt x="206" y="2240"/>
                  </a:lnTo>
                  <a:lnTo>
                    <a:pt x="206" y="2325"/>
                  </a:lnTo>
                  <a:lnTo>
                    <a:pt x="208" y="2349"/>
                  </a:lnTo>
                  <a:lnTo>
                    <a:pt x="208" y="2410"/>
                  </a:lnTo>
                  <a:lnTo>
                    <a:pt x="208" y="2349"/>
                  </a:lnTo>
                  <a:lnTo>
                    <a:pt x="208" y="2403"/>
                  </a:lnTo>
                  <a:lnTo>
                    <a:pt x="209" y="2429"/>
                  </a:lnTo>
                  <a:lnTo>
                    <a:pt x="209" y="2435"/>
                  </a:lnTo>
                  <a:lnTo>
                    <a:pt x="209" y="2395"/>
                  </a:lnTo>
                  <a:lnTo>
                    <a:pt x="209" y="2433"/>
                  </a:lnTo>
                  <a:lnTo>
                    <a:pt x="211" y="2401"/>
                  </a:lnTo>
                  <a:lnTo>
                    <a:pt x="211" y="2422"/>
                  </a:lnTo>
                  <a:lnTo>
                    <a:pt x="211" y="2379"/>
                  </a:lnTo>
                  <a:lnTo>
                    <a:pt x="212" y="2332"/>
                  </a:lnTo>
                  <a:lnTo>
                    <a:pt x="212" y="2260"/>
                  </a:lnTo>
                  <a:lnTo>
                    <a:pt x="214" y="2226"/>
                  </a:lnTo>
                  <a:lnTo>
                    <a:pt x="214" y="2351"/>
                  </a:lnTo>
                  <a:lnTo>
                    <a:pt x="214" y="2226"/>
                  </a:lnTo>
                  <a:lnTo>
                    <a:pt x="214" y="2324"/>
                  </a:lnTo>
                  <a:lnTo>
                    <a:pt x="215" y="2341"/>
                  </a:lnTo>
                  <a:lnTo>
                    <a:pt x="215" y="2422"/>
                  </a:lnTo>
                  <a:lnTo>
                    <a:pt x="215" y="2341"/>
                  </a:lnTo>
                  <a:lnTo>
                    <a:pt x="215" y="2422"/>
                  </a:lnTo>
                  <a:lnTo>
                    <a:pt x="216" y="2430"/>
                  </a:lnTo>
                  <a:lnTo>
                    <a:pt x="216" y="2455"/>
                  </a:lnTo>
                  <a:lnTo>
                    <a:pt x="216" y="2430"/>
                  </a:lnTo>
                  <a:lnTo>
                    <a:pt x="216" y="2455"/>
                  </a:lnTo>
                  <a:lnTo>
                    <a:pt x="218" y="2449"/>
                  </a:lnTo>
                  <a:lnTo>
                    <a:pt x="218" y="2396"/>
                  </a:lnTo>
                  <a:lnTo>
                    <a:pt x="219" y="2372"/>
                  </a:lnTo>
                  <a:lnTo>
                    <a:pt x="219" y="2406"/>
                  </a:lnTo>
                  <a:lnTo>
                    <a:pt x="219" y="2304"/>
                  </a:lnTo>
                  <a:lnTo>
                    <a:pt x="219" y="2309"/>
                  </a:lnTo>
                  <a:lnTo>
                    <a:pt x="221" y="2287"/>
                  </a:lnTo>
                  <a:lnTo>
                    <a:pt x="221" y="2318"/>
                  </a:lnTo>
                  <a:lnTo>
                    <a:pt x="221" y="2287"/>
                  </a:lnTo>
                  <a:lnTo>
                    <a:pt x="221" y="2307"/>
                  </a:lnTo>
                  <a:lnTo>
                    <a:pt x="222" y="2325"/>
                  </a:lnTo>
                  <a:lnTo>
                    <a:pt x="222" y="2406"/>
                  </a:lnTo>
                  <a:lnTo>
                    <a:pt x="222" y="2325"/>
                  </a:lnTo>
                  <a:lnTo>
                    <a:pt x="222" y="2406"/>
                  </a:lnTo>
                  <a:lnTo>
                    <a:pt x="224" y="2436"/>
                  </a:lnTo>
                  <a:lnTo>
                    <a:pt x="224" y="2409"/>
                  </a:lnTo>
                  <a:lnTo>
                    <a:pt x="224" y="2419"/>
                  </a:lnTo>
                  <a:lnTo>
                    <a:pt x="225" y="2428"/>
                  </a:lnTo>
                  <a:lnTo>
                    <a:pt x="225" y="2410"/>
                  </a:lnTo>
                  <a:lnTo>
                    <a:pt x="225" y="2423"/>
                  </a:lnTo>
                  <a:lnTo>
                    <a:pt x="226" y="2426"/>
                  </a:lnTo>
                  <a:lnTo>
                    <a:pt x="226" y="2442"/>
                  </a:lnTo>
                  <a:lnTo>
                    <a:pt x="226" y="2402"/>
                  </a:lnTo>
                  <a:lnTo>
                    <a:pt x="228" y="2382"/>
                  </a:lnTo>
                  <a:lnTo>
                    <a:pt x="228" y="2395"/>
                  </a:lnTo>
                  <a:lnTo>
                    <a:pt x="228" y="2345"/>
                  </a:lnTo>
                  <a:lnTo>
                    <a:pt x="228" y="2388"/>
                  </a:lnTo>
                  <a:lnTo>
                    <a:pt x="229" y="2405"/>
                  </a:lnTo>
                  <a:lnTo>
                    <a:pt x="229" y="2342"/>
                  </a:lnTo>
                  <a:lnTo>
                    <a:pt x="231" y="2341"/>
                  </a:lnTo>
                  <a:lnTo>
                    <a:pt x="231" y="2409"/>
                  </a:lnTo>
                  <a:lnTo>
                    <a:pt x="231" y="2341"/>
                  </a:lnTo>
                  <a:lnTo>
                    <a:pt x="231" y="2405"/>
                  </a:lnTo>
                  <a:lnTo>
                    <a:pt x="232" y="2422"/>
                  </a:lnTo>
                  <a:lnTo>
                    <a:pt x="232" y="2456"/>
                  </a:lnTo>
                  <a:lnTo>
                    <a:pt x="232" y="2410"/>
                  </a:lnTo>
                  <a:lnTo>
                    <a:pt x="232" y="2456"/>
                  </a:lnTo>
                  <a:lnTo>
                    <a:pt x="234" y="2455"/>
                  </a:lnTo>
                  <a:lnTo>
                    <a:pt x="234" y="2402"/>
                  </a:lnTo>
                  <a:lnTo>
                    <a:pt x="234" y="2413"/>
                  </a:lnTo>
                  <a:lnTo>
                    <a:pt x="235" y="2381"/>
                  </a:lnTo>
                  <a:lnTo>
                    <a:pt x="235" y="2401"/>
                  </a:lnTo>
                  <a:lnTo>
                    <a:pt x="235" y="2355"/>
                  </a:lnTo>
                  <a:lnTo>
                    <a:pt x="235" y="2401"/>
                  </a:lnTo>
                  <a:lnTo>
                    <a:pt x="236" y="2379"/>
                  </a:lnTo>
                  <a:lnTo>
                    <a:pt x="236" y="2345"/>
                  </a:lnTo>
                  <a:lnTo>
                    <a:pt x="236" y="2352"/>
                  </a:lnTo>
                  <a:lnTo>
                    <a:pt x="238" y="2372"/>
                  </a:lnTo>
                  <a:lnTo>
                    <a:pt x="238" y="2439"/>
                  </a:lnTo>
                  <a:lnTo>
                    <a:pt x="238" y="2372"/>
                  </a:lnTo>
                  <a:lnTo>
                    <a:pt x="238" y="2415"/>
                  </a:lnTo>
                  <a:lnTo>
                    <a:pt x="239" y="2385"/>
                  </a:lnTo>
                  <a:lnTo>
                    <a:pt x="239" y="2440"/>
                  </a:lnTo>
                  <a:lnTo>
                    <a:pt x="239" y="2385"/>
                  </a:lnTo>
                  <a:lnTo>
                    <a:pt x="239" y="2440"/>
                  </a:lnTo>
                  <a:lnTo>
                    <a:pt x="241" y="2413"/>
                  </a:lnTo>
                  <a:lnTo>
                    <a:pt x="241" y="2446"/>
                  </a:lnTo>
                  <a:lnTo>
                    <a:pt x="241" y="2409"/>
                  </a:lnTo>
                  <a:lnTo>
                    <a:pt x="241" y="2446"/>
                  </a:lnTo>
                  <a:lnTo>
                    <a:pt x="242" y="2426"/>
                  </a:lnTo>
                  <a:lnTo>
                    <a:pt x="242" y="2432"/>
                  </a:lnTo>
                  <a:lnTo>
                    <a:pt x="242" y="2375"/>
                  </a:lnTo>
                  <a:lnTo>
                    <a:pt x="242" y="2378"/>
                  </a:lnTo>
                  <a:lnTo>
                    <a:pt x="243" y="2368"/>
                  </a:lnTo>
                  <a:lnTo>
                    <a:pt x="243" y="2371"/>
                  </a:lnTo>
                  <a:lnTo>
                    <a:pt x="243" y="2337"/>
                  </a:lnTo>
                  <a:lnTo>
                    <a:pt x="243" y="2354"/>
                  </a:lnTo>
                  <a:lnTo>
                    <a:pt x="245" y="2335"/>
                  </a:lnTo>
                  <a:lnTo>
                    <a:pt x="245" y="2409"/>
                  </a:lnTo>
                  <a:lnTo>
                    <a:pt x="245" y="2302"/>
                  </a:lnTo>
                  <a:lnTo>
                    <a:pt x="245" y="2409"/>
                  </a:lnTo>
                  <a:lnTo>
                    <a:pt x="246" y="2419"/>
                  </a:lnTo>
                  <a:lnTo>
                    <a:pt x="246" y="2423"/>
                  </a:lnTo>
                  <a:lnTo>
                    <a:pt x="246" y="2403"/>
                  </a:lnTo>
                  <a:lnTo>
                    <a:pt x="246" y="2423"/>
                  </a:lnTo>
                  <a:lnTo>
                    <a:pt x="248" y="2435"/>
                  </a:lnTo>
                  <a:lnTo>
                    <a:pt x="248" y="2462"/>
                  </a:lnTo>
                  <a:lnTo>
                    <a:pt x="248" y="2430"/>
                  </a:lnTo>
                  <a:lnTo>
                    <a:pt x="248" y="2439"/>
                  </a:lnTo>
                  <a:lnTo>
                    <a:pt x="249" y="2418"/>
                  </a:lnTo>
                  <a:lnTo>
                    <a:pt x="249" y="2466"/>
                  </a:lnTo>
                  <a:lnTo>
                    <a:pt x="249" y="2418"/>
                  </a:lnTo>
                  <a:lnTo>
                    <a:pt x="249" y="2436"/>
                  </a:lnTo>
                  <a:lnTo>
                    <a:pt x="251" y="2365"/>
                  </a:lnTo>
                  <a:lnTo>
                    <a:pt x="251" y="2403"/>
                  </a:lnTo>
                  <a:lnTo>
                    <a:pt x="251" y="2365"/>
                  </a:lnTo>
                  <a:lnTo>
                    <a:pt x="251" y="2403"/>
                  </a:lnTo>
                  <a:lnTo>
                    <a:pt x="252" y="2348"/>
                  </a:lnTo>
                  <a:lnTo>
                    <a:pt x="252" y="2385"/>
                  </a:lnTo>
                  <a:lnTo>
                    <a:pt x="252" y="2344"/>
                  </a:lnTo>
                  <a:lnTo>
                    <a:pt x="252" y="2378"/>
                  </a:lnTo>
                  <a:lnTo>
                    <a:pt x="253" y="2382"/>
                  </a:lnTo>
                  <a:lnTo>
                    <a:pt x="253" y="2418"/>
                  </a:lnTo>
                  <a:lnTo>
                    <a:pt x="253" y="2376"/>
                  </a:lnTo>
                  <a:lnTo>
                    <a:pt x="253" y="2392"/>
                  </a:lnTo>
                  <a:lnTo>
                    <a:pt x="255" y="2412"/>
                  </a:lnTo>
                  <a:lnTo>
                    <a:pt x="255" y="2446"/>
                  </a:lnTo>
                  <a:lnTo>
                    <a:pt x="255" y="2412"/>
                  </a:lnTo>
                  <a:lnTo>
                    <a:pt x="255" y="2426"/>
                  </a:lnTo>
                  <a:lnTo>
                    <a:pt x="256" y="2408"/>
                  </a:lnTo>
                  <a:lnTo>
                    <a:pt x="256" y="2442"/>
                  </a:lnTo>
                  <a:lnTo>
                    <a:pt x="256" y="2408"/>
                  </a:lnTo>
                  <a:lnTo>
                    <a:pt x="256" y="2438"/>
                  </a:lnTo>
                  <a:lnTo>
                    <a:pt x="258" y="2415"/>
                  </a:lnTo>
                  <a:lnTo>
                    <a:pt x="258" y="2429"/>
                  </a:lnTo>
                  <a:lnTo>
                    <a:pt x="258" y="2389"/>
                  </a:lnTo>
                  <a:lnTo>
                    <a:pt x="258" y="2392"/>
                  </a:lnTo>
                  <a:lnTo>
                    <a:pt x="259" y="2382"/>
                  </a:lnTo>
                  <a:lnTo>
                    <a:pt x="259" y="2425"/>
                  </a:lnTo>
                  <a:lnTo>
                    <a:pt x="259" y="2372"/>
                  </a:lnTo>
                  <a:lnTo>
                    <a:pt x="259" y="2386"/>
                  </a:lnTo>
                  <a:lnTo>
                    <a:pt x="261" y="2369"/>
                  </a:lnTo>
                  <a:lnTo>
                    <a:pt x="261" y="2413"/>
                  </a:lnTo>
                  <a:lnTo>
                    <a:pt x="261" y="2351"/>
                  </a:lnTo>
                  <a:lnTo>
                    <a:pt x="261" y="2413"/>
                  </a:lnTo>
                  <a:lnTo>
                    <a:pt x="262" y="2419"/>
                  </a:lnTo>
                  <a:lnTo>
                    <a:pt x="262" y="2436"/>
                  </a:lnTo>
                  <a:lnTo>
                    <a:pt x="262" y="2385"/>
                  </a:lnTo>
                  <a:lnTo>
                    <a:pt x="262" y="2436"/>
                  </a:lnTo>
                  <a:lnTo>
                    <a:pt x="263" y="2439"/>
                  </a:lnTo>
                  <a:lnTo>
                    <a:pt x="263" y="2462"/>
                  </a:lnTo>
                  <a:lnTo>
                    <a:pt x="263" y="2410"/>
                  </a:lnTo>
                  <a:lnTo>
                    <a:pt x="263" y="2450"/>
                  </a:lnTo>
                  <a:lnTo>
                    <a:pt x="265" y="2428"/>
                  </a:lnTo>
                  <a:lnTo>
                    <a:pt x="265" y="2443"/>
                  </a:lnTo>
                  <a:lnTo>
                    <a:pt x="265" y="2395"/>
                  </a:lnTo>
                  <a:lnTo>
                    <a:pt x="265" y="2408"/>
                  </a:lnTo>
                  <a:lnTo>
                    <a:pt x="266" y="2416"/>
                  </a:lnTo>
                  <a:lnTo>
                    <a:pt x="266" y="2324"/>
                  </a:lnTo>
                  <a:lnTo>
                    <a:pt x="266" y="2362"/>
                  </a:lnTo>
                  <a:lnTo>
                    <a:pt x="268" y="2332"/>
                  </a:lnTo>
                  <a:lnTo>
                    <a:pt x="268" y="2388"/>
                  </a:lnTo>
                  <a:lnTo>
                    <a:pt x="268" y="2328"/>
                  </a:lnTo>
                  <a:lnTo>
                    <a:pt x="268" y="2388"/>
                  </a:lnTo>
                  <a:lnTo>
                    <a:pt x="269" y="2392"/>
                  </a:lnTo>
                  <a:lnTo>
                    <a:pt x="269" y="2428"/>
                  </a:lnTo>
                  <a:lnTo>
                    <a:pt x="269" y="2368"/>
                  </a:lnTo>
                  <a:lnTo>
                    <a:pt x="269" y="2418"/>
                  </a:lnTo>
                  <a:lnTo>
                    <a:pt x="271" y="2430"/>
                  </a:lnTo>
                  <a:lnTo>
                    <a:pt x="271" y="2452"/>
                  </a:lnTo>
                  <a:lnTo>
                    <a:pt x="271" y="2391"/>
                  </a:lnTo>
                  <a:lnTo>
                    <a:pt x="272" y="2412"/>
                  </a:lnTo>
                  <a:lnTo>
                    <a:pt x="272" y="2438"/>
                  </a:lnTo>
                  <a:lnTo>
                    <a:pt x="272" y="2412"/>
                  </a:lnTo>
                  <a:lnTo>
                    <a:pt x="272" y="2426"/>
                  </a:lnTo>
                  <a:lnTo>
                    <a:pt x="273" y="2438"/>
                  </a:lnTo>
                  <a:lnTo>
                    <a:pt x="273" y="2457"/>
                  </a:lnTo>
                  <a:lnTo>
                    <a:pt x="273" y="2393"/>
                  </a:lnTo>
                  <a:lnTo>
                    <a:pt x="273" y="2435"/>
                  </a:lnTo>
                  <a:lnTo>
                    <a:pt x="275" y="2419"/>
                  </a:lnTo>
                  <a:lnTo>
                    <a:pt x="275" y="2349"/>
                  </a:lnTo>
                  <a:lnTo>
                    <a:pt x="275" y="2382"/>
                  </a:lnTo>
                  <a:lnTo>
                    <a:pt x="276" y="2354"/>
                  </a:lnTo>
                  <a:lnTo>
                    <a:pt x="276" y="2428"/>
                  </a:lnTo>
                  <a:lnTo>
                    <a:pt x="276" y="2354"/>
                  </a:lnTo>
                  <a:lnTo>
                    <a:pt x="276" y="2420"/>
                  </a:lnTo>
                  <a:lnTo>
                    <a:pt x="278" y="2435"/>
                  </a:lnTo>
                  <a:lnTo>
                    <a:pt x="278" y="2401"/>
                  </a:lnTo>
                  <a:lnTo>
                    <a:pt x="278" y="2425"/>
                  </a:lnTo>
                  <a:lnTo>
                    <a:pt x="279" y="2415"/>
                  </a:lnTo>
                  <a:lnTo>
                    <a:pt x="279" y="2429"/>
                  </a:lnTo>
                  <a:lnTo>
                    <a:pt x="279" y="2405"/>
                  </a:lnTo>
                  <a:lnTo>
                    <a:pt x="279" y="2412"/>
                  </a:lnTo>
                  <a:lnTo>
                    <a:pt x="281" y="2399"/>
                  </a:lnTo>
                  <a:lnTo>
                    <a:pt x="281" y="2420"/>
                  </a:lnTo>
                  <a:lnTo>
                    <a:pt x="281" y="2391"/>
                  </a:lnTo>
                  <a:lnTo>
                    <a:pt x="282" y="2346"/>
                  </a:lnTo>
                  <a:lnTo>
                    <a:pt x="282" y="2382"/>
                  </a:lnTo>
                  <a:lnTo>
                    <a:pt x="282" y="2346"/>
                  </a:lnTo>
                  <a:lnTo>
                    <a:pt x="282" y="2369"/>
                  </a:lnTo>
                  <a:lnTo>
                    <a:pt x="283" y="2355"/>
                  </a:lnTo>
                  <a:lnTo>
                    <a:pt x="283" y="2422"/>
                  </a:lnTo>
                  <a:lnTo>
                    <a:pt x="283" y="2355"/>
                  </a:lnTo>
                  <a:lnTo>
                    <a:pt x="283" y="2393"/>
                  </a:lnTo>
                  <a:lnTo>
                    <a:pt x="285" y="2386"/>
                  </a:lnTo>
                  <a:lnTo>
                    <a:pt x="285" y="2415"/>
                  </a:lnTo>
                  <a:lnTo>
                    <a:pt x="285" y="2386"/>
                  </a:lnTo>
                  <a:lnTo>
                    <a:pt x="285" y="2388"/>
                  </a:lnTo>
                  <a:lnTo>
                    <a:pt x="286" y="2391"/>
                  </a:lnTo>
                  <a:lnTo>
                    <a:pt x="286" y="2435"/>
                  </a:lnTo>
                  <a:lnTo>
                    <a:pt x="286" y="2391"/>
                  </a:lnTo>
                  <a:lnTo>
                    <a:pt x="286" y="2409"/>
                  </a:lnTo>
                  <a:lnTo>
                    <a:pt x="288" y="2398"/>
                  </a:lnTo>
                  <a:lnTo>
                    <a:pt x="288" y="2413"/>
                  </a:lnTo>
                  <a:lnTo>
                    <a:pt x="288" y="2379"/>
                  </a:lnTo>
                  <a:lnTo>
                    <a:pt x="288" y="2412"/>
                  </a:lnTo>
                  <a:lnTo>
                    <a:pt x="289" y="2412"/>
                  </a:lnTo>
                  <a:lnTo>
                    <a:pt x="289" y="2344"/>
                  </a:lnTo>
                  <a:lnTo>
                    <a:pt x="290" y="2344"/>
                  </a:lnTo>
                  <a:lnTo>
                    <a:pt x="290" y="2361"/>
                  </a:lnTo>
                  <a:lnTo>
                    <a:pt x="290" y="2324"/>
                  </a:lnTo>
                  <a:lnTo>
                    <a:pt x="290" y="2331"/>
                  </a:lnTo>
                  <a:lnTo>
                    <a:pt x="292" y="2368"/>
                  </a:lnTo>
                  <a:lnTo>
                    <a:pt x="292" y="2416"/>
                  </a:lnTo>
                  <a:lnTo>
                    <a:pt x="292" y="2366"/>
                  </a:lnTo>
                  <a:lnTo>
                    <a:pt x="292" y="2413"/>
                  </a:lnTo>
                  <a:lnTo>
                    <a:pt x="293" y="2418"/>
                  </a:lnTo>
                  <a:lnTo>
                    <a:pt x="293" y="2420"/>
                  </a:lnTo>
                  <a:lnTo>
                    <a:pt x="293" y="2399"/>
                  </a:lnTo>
                  <a:lnTo>
                    <a:pt x="293" y="2418"/>
                  </a:lnTo>
                  <a:lnTo>
                    <a:pt x="295" y="2432"/>
                  </a:lnTo>
                  <a:lnTo>
                    <a:pt x="295" y="2438"/>
                  </a:lnTo>
                  <a:lnTo>
                    <a:pt x="295" y="2398"/>
                  </a:lnTo>
                  <a:lnTo>
                    <a:pt x="295" y="2412"/>
                  </a:lnTo>
                  <a:lnTo>
                    <a:pt x="296" y="2409"/>
                  </a:lnTo>
                  <a:lnTo>
                    <a:pt x="296" y="2435"/>
                  </a:lnTo>
                  <a:lnTo>
                    <a:pt x="296" y="2408"/>
                  </a:lnTo>
                  <a:lnTo>
                    <a:pt x="296" y="2415"/>
                  </a:lnTo>
                  <a:lnTo>
                    <a:pt x="298" y="2422"/>
                  </a:lnTo>
                  <a:lnTo>
                    <a:pt x="298" y="2301"/>
                  </a:lnTo>
                  <a:lnTo>
                    <a:pt x="298" y="2349"/>
                  </a:lnTo>
                  <a:lnTo>
                    <a:pt x="299" y="2329"/>
                  </a:lnTo>
                  <a:lnTo>
                    <a:pt x="299" y="2415"/>
                  </a:lnTo>
                  <a:lnTo>
                    <a:pt x="299" y="2329"/>
                  </a:lnTo>
                  <a:lnTo>
                    <a:pt x="299" y="2415"/>
                  </a:lnTo>
                  <a:lnTo>
                    <a:pt x="300" y="2371"/>
                  </a:lnTo>
                  <a:lnTo>
                    <a:pt x="300" y="2435"/>
                  </a:lnTo>
                  <a:lnTo>
                    <a:pt x="300" y="2371"/>
                  </a:lnTo>
                  <a:lnTo>
                    <a:pt x="300" y="2435"/>
                  </a:lnTo>
                  <a:lnTo>
                    <a:pt x="302" y="2449"/>
                  </a:lnTo>
                  <a:lnTo>
                    <a:pt x="302" y="2393"/>
                  </a:lnTo>
                  <a:lnTo>
                    <a:pt x="302" y="2406"/>
                  </a:lnTo>
                  <a:lnTo>
                    <a:pt x="303" y="2416"/>
                  </a:lnTo>
                  <a:lnTo>
                    <a:pt x="303" y="2423"/>
                  </a:lnTo>
                  <a:lnTo>
                    <a:pt x="303" y="2383"/>
                  </a:lnTo>
                  <a:lnTo>
                    <a:pt x="303" y="2391"/>
                  </a:lnTo>
                  <a:lnTo>
                    <a:pt x="305" y="2395"/>
                  </a:lnTo>
                  <a:lnTo>
                    <a:pt x="305" y="2409"/>
                  </a:lnTo>
                  <a:lnTo>
                    <a:pt x="305" y="2352"/>
                  </a:lnTo>
                  <a:lnTo>
                    <a:pt x="305" y="2381"/>
                  </a:lnTo>
                  <a:lnTo>
                    <a:pt x="306" y="2361"/>
                  </a:lnTo>
                  <a:lnTo>
                    <a:pt x="306" y="2386"/>
                  </a:lnTo>
                  <a:lnTo>
                    <a:pt x="306" y="2342"/>
                  </a:lnTo>
                  <a:lnTo>
                    <a:pt x="306" y="2386"/>
                  </a:lnTo>
                  <a:lnTo>
                    <a:pt x="308" y="2393"/>
                  </a:lnTo>
                  <a:lnTo>
                    <a:pt x="308" y="2426"/>
                  </a:lnTo>
                  <a:lnTo>
                    <a:pt x="308" y="2381"/>
                  </a:lnTo>
                  <a:lnTo>
                    <a:pt x="308" y="2426"/>
                  </a:lnTo>
                  <a:lnTo>
                    <a:pt x="309" y="2435"/>
                  </a:lnTo>
                  <a:lnTo>
                    <a:pt x="309" y="2381"/>
                  </a:lnTo>
                  <a:lnTo>
                    <a:pt x="309" y="2429"/>
                  </a:lnTo>
                  <a:lnTo>
                    <a:pt x="310" y="2426"/>
                  </a:lnTo>
                  <a:lnTo>
                    <a:pt x="310" y="2438"/>
                  </a:lnTo>
                  <a:lnTo>
                    <a:pt x="310" y="2382"/>
                  </a:lnTo>
                  <a:lnTo>
                    <a:pt x="310" y="2438"/>
                  </a:lnTo>
                  <a:lnTo>
                    <a:pt x="312" y="2452"/>
                  </a:lnTo>
                  <a:lnTo>
                    <a:pt x="312" y="2372"/>
                  </a:lnTo>
                  <a:lnTo>
                    <a:pt x="313" y="2319"/>
                  </a:lnTo>
                  <a:lnTo>
                    <a:pt x="313" y="2334"/>
                  </a:lnTo>
                  <a:lnTo>
                    <a:pt x="313" y="2221"/>
                  </a:lnTo>
                  <a:lnTo>
                    <a:pt x="315" y="2248"/>
                  </a:lnTo>
                  <a:lnTo>
                    <a:pt x="315" y="2358"/>
                  </a:lnTo>
                  <a:lnTo>
                    <a:pt x="315" y="2248"/>
                  </a:lnTo>
                  <a:lnTo>
                    <a:pt x="315" y="2358"/>
                  </a:lnTo>
                  <a:lnTo>
                    <a:pt x="316" y="2392"/>
                  </a:lnTo>
                  <a:lnTo>
                    <a:pt x="316" y="2422"/>
                  </a:lnTo>
                  <a:lnTo>
                    <a:pt x="316" y="2392"/>
                  </a:lnTo>
                  <a:lnTo>
                    <a:pt x="316" y="2422"/>
                  </a:lnTo>
                  <a:lnTo>
                    <a:pt x="318" y="2436"/>
                  </a:lnTo>
                  <a:lnTo>
                    <a:pt x="318" y="2439"/>
                  </a:lnTo>
                  <a:lnTo>
                    <a:pt x="318" y="2422"/>
                  </a:lnTo>
                  <a:lnTo>
                    <a:pt x="318" y="2439"/>
                  </a:lnTo>
                  <a:lnTo>
                    <a:pt x="319" y="2409"/>
                  </a:lnTo>
                  <a:lnTo>
                    <a:pt x="319" y="2423"/>
                  </a:lnTo>
                  <a:lnTo>
                    <a:pt x="319" y="2396"/>
                  </a:lnTo>
                  <a:lnTo>
                    <a:pt x="320" y="2381"/>
                  </a:lnTo>
                  <a:lnTo>
                    <a:pt x="320" y="2385"/>
                  </a:lnTo>
                  <a:lnTo>
                    <a:pt x="320" y="2267"/>
                  </a:lnTo>
                  <a:lnTo>
                    <a:pt x="320" y="2282"/>
                  </a:lnTo>
                  <a:lnTo>
                    <a:pt x="322" y="2255"/>
                  </a:lnTo>
                  <a:lnTo>
                    <a:pt x="322" y="2379"/>
                  </a:lnTo>
                  <a:lnTo>
                    <a:pt x="322" y="2255"/>
                  </a:lnTo>
                  <a:lnTo>
                    <a:pt x="322" y="2379"/>
                  </a:lnTo>
                  <a:lnTo>
                    <a:pt x="323" y="2352"/>
                  </a:lnTo>
                  <a:lnTo>
                    <a:pt x="323" y="2399"/>
                  </a:lnTo>
                  <a:lnTo>
                    <a:pt x="323" y="2334"/>
                  </a:lnTo>
                  <a:lnTo>
                    <a:pt x="323" y="2368"/>
                  </a:lnTo>
                  <a:lnTo>
                    <a:pt x="325" y="2416"/>
                  </a:lnTo>
                  <a:lnTo>
                    <a:pt x="325" y="2435"/>
                  </a:lnTo>
                  <a:lnTo>
                    <a:pt x="325" y="2403"/>
                  </a:lnTo>
                  <a:lnTo>
                    <a:pt x="325" y="2423"/>
                  </a:lnTo>
                  <a:lnTo>
                    <a:pt x="326" y="2446"/>
                  </a:lnTo>
                  <a:lnTo>
                    <a:pt x="326" y="2449"/>
                  </a:lnTo>
                  <a:lnTo>
                    <a:pt x="326" y="2393"/>
                  </a:lnTo>
                  <a:lnTo>
                    <a:pt x="328" y="2371"/>
                  </a:lnTo>
                  <a:lnTo>
                    <a:pt x="328" y="2403"/>
                  </a:lnTo>
                  <a:lnTo>
                    <a:pt x="328" y="2371"/>
                  </a:lnTo>
                  <a:lnTo>
                    <a:pt x="328" y="2398"/>
                  </a:lnTo>
                  <a:lnTo>
                    <a:pt x="329" y="2369"/>
                  </a:lnTo>
                  <a:lnTo>
                    <a:pt x="329" y="2268"/>
                  </a:lnTo>
                  <a:lnTo>
                    <a:pt x="329" y="2292"/>
                  </a:lnTo>
                  <a:lnTo>
                    <a:pt x="330" y="2282"/>
                  </a:lnTo>
                  <a:lnTo>
                    <a:pt x="330" y="2401"/>
                  </a:lnTo>
                  <a:lnTo>
                    <a:pt x="330" y="2282"/>
                  </a:lnTo>
                  <a:lnTo>
                    <a:pt x="330" y="2401"/>
                  </a:lnTo>
                  <a:lnTo>
                    <a:pt x="332" y="2376"/>
                  </a:lnTo>
                  <a:lnTo>
                    <a:pt x="332" y="2439"/>
                  </a:lnTo>
                  <a:lnTo>
                    <a:pt x="332" y="2358"/>
                  </a:lnTo>
                  <a:lnTo>
                    <a:pt x="332" y="2395"/>
                  </a:lnTo>
                  <a:lnTo>
                    <a:pt x="333" y="2412"/>
                  </a:lnTo>
                  <a:lnTo>
                    <a:pt x="333" y="2419"/>
                  </a:lnTo>
                  <a:lnTo>
                    <a:pt x="333" y="2396"/>
                  </a:lnTo>
                  <a:lnTo>
                    <a:pt x="333" y="2415"/>
                  </a:lnTo>
                  <a:lnTo>
                    <a:pt x="335" y="2446"/>
                  </a:lnTo>
                  <a:lnTo>
                    <a:pt x="335" y="2389"/>
                  </a:lnTo>
                  <a:lnTo>
                    <a:pt x="335" y="2391"/>
                  </a:lnTo>
                  <a:lnTo>
                    <a:pt x="336" y="2401"/>
                  </a:lnTo>
                  <a:lnTo>
                    <a:pt x="336" y="2405"/>
                  </a:lnTo>
                  <a:lnTo>
                    <a:pt x="336" y="2345"/>
                  </a:lnTo>
                  <a:lnTo>
                    <a:pt x="336" y="2351"/>
                  </a:lnTo>
                  <a:lnTo>
                    <a:pt x="337" y="2349"/>
                  </a:lnTo>
                  <a:lnTo>
                    <a:pt x="337" y="2386"/>
                  </a:lnTo>
                  <a:lnTo>
                    <a:pt x="337" y="2348"/>
                  </a:lnTo>
                  <a:lnTo>
                    <a:pt x="337" y="2361"/>
                  </a:lnTo>
                  <a:lnTo>
                    <a:pt x="339" y="2359"/>
                  </a:lnTo>
                  <a:lnTo>
                    <a:pt x="339" y="2416"/>
                  </a:lnTo>
                  <a:lnTo>
                    <a:pt x="339" y="2359"/>
                  </a:lnTo>
                  <a:lnTo>
                    <a:pt x="339" y="2416"/>
                  </a:lnTo>
                  <a:lnTo>
                    <a:pt x="340" y="2401"/>
                  </a:lnTo>
                  <a:lnTo>
                    <a:pt x="340" y="2436"/>
                  </a:lnTo>
                  <a:lnTo>
                    <a:pt x="340" y="2401"/>
                  </a:lnTo>
                  <a:lnTo>
                    <a:pt x="340" y="2436"/>
                  </a:lnTo>
                  <a:lnTo>
                    <a:pt x="342" y="2432"/>
                  </a:lnTo>
                  <a:lnTo>
                    <a:pt x="342" y="2447"/>
                  </a:lnTo>
                  <a:lnTo>
                    <a:pt x="342" y="2378"/>
                  </a:lnTo>
                  <a:lnTo>
                    <a:pt x="342" y="2393"/>
                  </a:lnTo>
                  <a:lnTo>
                    <a:pt x="343" y="2412"/>
                  </a:lnTo>
                  <a:lnTo>
                    <a:pt x="343" y="2419"/>
                  </a:lnTo>
                  <a:lnTo>
                    <a:pt x="343" y="2391"/>
                  </a:lnTo>
                  <a:lnTo>
                    <a:pt x="343" y="2403"/>
                  </a:lnTo>
                  <a:lnTo>
                    <a:pt x="345" y="2372"/>
                  </a:lnTo>
                  <a:lnTo>
                    <a:pt x="345" y="2408"/>
                  </a:lnTo>
                  <a:lnTo>
                    <a:pt x="345" y="2358"/>
                  </a:lnTo>
                  <a:lnTo>
                    <a:pt x="345" y="2399"/>
                  </a:lnTo>
                  <a:lnTo>
                    <a:pt x="346" y="2420"/>
                  </a:lnTo>
                  <a:lnTo>
                    <a:pt x="346" y="2375"/>
                  </a:lnTo>
                  <a:lnTo>
                    <a:pt x="346" y="2386"/>
                  </a:lnTo>
                  <a:lnTo>
                    <a:pt x="347" y="2391"/>
                  </a:lnTo>
                  <a:lnTo>
                    <a:pt x="347" y="2446"/>
                  </a:lnTo>
                  <a:lnTo>
                    <a:pt x="347" y="2391"/>
                  </a:lnTo>
                  <a:lnTo>
                    <a:pt x="347" y="2442"/>
                  </a:lnTo>
                  <a:lnTo>
                    <a:pt x="349" y="2453"/>
                  </a:lnTo>
                  <a:lnTo>
                    <a:pt x="349" y="2418"/>
                  </a:lnTo>
                  <a:lnTo>
                    <a:pt x="349" y="2438"/>
                  </a:lnTo>
                  <a:lnTo>
                    <a:pt x="350" y="2442"/>
                  </a:lnTo>
                  <a:lnTo>
                    <a:pt x="350" y="2453"/>
                  </a:lnTo>
                  <a:lnTo>
                    <a:pt x="350" y="2423"/>
                  </a:lnTo>
                  <a:lnTo>
                    <a:pt x="350" y="2453"/>
                  </a:lnTo>
                  <a:lnTo>
                    <a:pt x="352" y="2438"/>
                  </a:lnTo>
                  <a:lnTo>
                    <a:pt x="352" y="2327"/>
                  </a:lnTo>
                  <a:lnTo>
                    <a:pt x="353" y="2329"/>
                  </a:lnTo>
                  <a:lnTo>
                    <a:pt x="353" y="2386"/>
                  </a:lnTo>
                  <a:lnTo>
                    <a:pt x="353" y="2328"/>
                  </a:lnTo>
                  <a:lnTo>
                    <a:pt x="353" y="2366"/>
                  </a:lnTo>
                  <a:lnTo>
                    <a:pt x="355" y="2388"/>
                  </a:lnTo>
                  <a:lnTo>
                    <a:pt x="355" y="2459"/>
                  </a:lnTo>
                  <a:lnTo>
                    <a:pt x="355" y="2388"/>
                  </a:lnTo>
                  <a:lnTo>
                    <a:pt x="355" y="2447"/>
                  </a:lnTo>
                  <a:lnTo>
                    <a:pt x="356" y="2428"/>
                  </a:lnTo>
                  <a:lnTo>
                    <a:pt x="356" y="2452"/>
                  </a:lnTo>
                  <a:lnTo>
                    <a:pt x="356" y="2413"/>
                  </a:lnTo>
                  <a:lnTo>
                    <a:pt x="357" y="2392"/>
                  </a:lnTo>
                  <a:lnTo>
                    <a:pt x="357" y="2460"/>
                  </a:lnTo>
                  <a:lnTo>
                    <a:pt x="357" y="2392"/>
                  </a:lnTo>
                  <a:lnTo>
                    <a:pt x="357" y="2460"/>
                  </a:lnTo>
                  <a:lnTo>
                    <a:pt x="359" y="2416"/>
                  </a:lnTo>
                  <a:lnTo>
                    <a:pt x="359" y="2349"/>
                  </a:lnTo>
                  <a:lnTo>
                    <a:pt x="360" y="2304"/>
                  </a:lnTo>
                  <a:lnTo>
                    <a:pt x="360" y="2349"/>
                  </a:lnTo>
                  <a:lnTo>
                    <a:pt x="360" y="2302"/>
                  </a:lnTo>
                  <a:lnTo>
                    <a:pt x="360" y="2324"/>
                  </a:lnTo>
                  <a:lnTo>
                    <a:pt x="362" y="2349"/>
                  </a:lnTo>
                  <a:lnTo>
                    <a:pt x="362" y="2419"/>
                  </a:lnTo>
                  <a:lnTo>
                    <a:pt x="362" y="2342"/>
                  </a:lnTo>
                  <a:lnTo>
                    <a:pt x="362" y="2419"/>
                  </a:lnTo>
                  <a:lnTo>
                    <a:pt x="363" y="2439"/>
                  </a:lnTo>
                  <a:lnTo>
                    <a:pt x="363" y="2452"/>
                  </a:lnTo>
                  <a:lnTo>
                    <a:pt x="363" y="2422"/>
                  </a:lnTo>
                  <a:lnTo>
                    <a:pt x="363" y="2436"/>
                  </a:lnTo>
                  <a:lnTo>
                    <a:pt x="365" y="2445"/>
                  </a:lnTo>
                  <a:lnTo>
                    <a:pt x="365" y="2430"/>
                  </a:lnTo>
                  <a:lnTo>
                    <a:pt x="366" y="2406"/>
                  </a:lnTo>
                  <a:lnTo>
                    <a:pt x="366" y="2436"/>
                  </a:lnTo>
                  <a:lnTo>
                    <a:pt x="366" y="2398"/>
                  </a:lnTo>
                  <a:lnTo>
                    <a:pt x="366" y="2425"/>
                  </a:lnTo>
                  <a:lnTo>
                    <a:pt x="367" y="2392"/>
                  </a:lnTo>
                  <a:lnTo>
                    <a:pt x="367" y="2331"/>
                  </a:lnTo>
                  <a:lnTo>
                    <a:pt x="367" y="2352"/>
                  </a:lnTo>
                  <a:lnTo>
                    <a:pt x="369" y="2391"/>
                  </a:lnTo>
                  <a:lnTo>
                    <a:pt x="369" y="2406"/>
                  </a:lnTo>
                  <a:lnTo>
                    <a:pt x="369" y="2341"/>
                  </a:lnTo>
                  <a:lnTo>
                    <a:pt x="369" y="2356"/>
                  </a:lnTo>
                  <a:lnTo>
                    <a:pt x="370" y="2401"/>
                  </a:lnTo>
                  <a:lnTo>
                    <a:pt x="370" y="2415"/>
                  </a:lnTo>
                  <a:lnTo>
                    <a:pt x="370" y="2379"/>
                  </a:lnTo>
                  <a:lnTo>
                    <a:pt x="370" y="2406"/>
                  </a:lnTo>
                  <a:lnTo>
                    <a:pt x="372" y="2442"/>
                  </a:lnTo>
                  <a:lnTo>
                    <a:pt x="372" y="2447"/>
                  </a:lnTo>
                  <a:lnTo>
                    <a:pt x="372" y="2432"/>
                  </a:lnTo>
                  <a:lnTo>
                    <a:pt x="373" y="2422"/>
                  </a:lnTo>
                  <a:lnTo>
                    <a:pt x="373" y="2435"/>
                  </a:lnTo>
                  <a:lnTo>
                    <a:pt x="373" y="2388"/>
                  </a:lnTo>
                  <a:lnTo>
                    <a:pt x="373" y="2398"/>
                  </a:lnTo>
                  <a:lnTo>
                    <a:pt x="375" y="2405"/>
                  </a:lnTo>
                  <a:lnTo>
                    <a:pt x="375" y="2408"/>
                  </a:lnTo>
                  <a:lnTo>
                    <a:pt x="375" y="2321"/>
                  </a:lnTo>
                  <a:lnTo>
                    <a:pt x="376" y="2345"/>
                  </a:lnTo>
                  <a:lnTo>
                    <a:pt x="376" y="2381"/>
                  </a:lnTo>
                  <a:lnTo>
                    <a:pt x="376" y="2345"/>
                  </a:lnTo>
                  <a:lnTo>
                    <a:pt x="376" y="2381"/>
                  </a:lnTo>
                  <a:lnTo>
                    <a:pt x="377" y="2410"/>
                  </a:lnTo>
                  <a:lnTo>
                    <a:pt x="377" y="2356"/>
                  </a:lnTo>
                  <a:lnTo>
                    <a:pt x="377" y="2408"/>
                  </a:lnTo>
                  <a:lnTo>
                    <a:pt x="379" y="2398"/>
                  </a:lnTo>
                  <a:lnTo>
                    <a:pt x="379" y="2408"/>
                  </a:lnTo>
                  <a:lnTo>
                    <a:pt x="379" y="2352"/>
                  </a:lnTo>
                  <a:lnTo>
                    <a:pt x="379" y="2388"/>
                  </a:lnTo>
                  <a:lnTo>
                    <a:pt x="380" y="2365"/>
                  </a:lnTo>
                  <a:lnTo>
                    <a:pt x="380" y="2402"/>
                  </a:lnTo>
                  <a:lnTo>
                    <a:pt x="380" y="2335"/>
                  </a:lnTo>
                  <a:lnTo>
                    <a:pt x="382" y="2369"/>
                  </a:lnTo>
                  <a:lnTo>
                    <a:pt x="382" y="2428"/>
                  </a:lnTo>
                  <a:lnTo>
                    <a:pt x="382" y="2319"/>
                  </a:lnTo>
                  <a:lnTo>
                    <a:pt x="383" y="2341"/>
                  </a:lnTo>
                  <a:lnTo>
                    <a:pt x="383" y="2378"/>
                  </a:lnTo>
                  <a:lnTo>
                    <a:pt x="383" y="2300"/>
                  </a:lnTo>
                  <a:lnTo>
                    <a:pt x="384" y="2314"/>
                  </a:lnTo>
                  <a:lnTo>
                    <a:pt x="384" y="2372"/>
                  </a:lnTo>
                  <a:lnTo>
                    <a:pt x="384" y="2314"/>
                  </a:lnTo>
                  <a:lnTo>
                    <a:pt x="384" y="2371"/>
                  </a:lnTo>
                  <a:lnTo>
                    <a:pt x="386" y="2341"/>
                  </a:lnTo>
                  <a:lnTo>
                    <a:pt x="386" y="2415"/>
                  </a:lnTo>
                  <a:lnTo>
                    <a:pt x="386" y="2328"/>
                  </a:lnTo>
                  <a:lnTo>
                    <a:pt x="386" y="2409"/>
                  </a:lnTo>
                  <a:lnTo>
                    <a:pt x="387" y="2405"/>
                  </a:lnTo>
                  <a:lnTo>
                    <a:pt x="387" y="2456"/>
                  </a:lnTo>
                  <a:lnTo>
                    <a:pt x="387" y="2365"/>
                  </a:lnTo>
                  <a:lnTo>
                    <a:pt x="389" y="2379"/>
                  </a:lnTo>
                  <a:lnTo>
                    <a:pt x="389" y="2415"/>
                  </a:lnTo>
                  <a:lnTo>
                    <a:pt x="389" y="2379"/>
                  </a:lnTo>
                  <a:lnTo>
                    <a:pt x="389" y="2405"/>
                  </a:lnTo>
                  <a:lnTo>
                    <a:pt x="390" y="2388"/>
                  </a:lnTo>
                  <a:lnTo>
                    <a:pt x="390" y="2311"/>
                  </a:lnTo>
                  <a:lnTo>
                    <a:pt x="390" y="2334"/>
                  </a:lnTo>
                  <a:lnTo>
                    <a:pt x="392" y="2277"/>
                  </a:lnTo>
                  <a:lnTo>
                    <a:pt x="392" y="2292"/>
                  </a:lnTo>
                  <a:lnTo>
                    <a:pt x="392" y="2248"/>
                  </a:lnTo>
                  <a:lnTo>
                    <a:pt x="392" y="2254"/>
                  </a:lnTo>
                  <a:lnTo>
                    <a:pt x="393" y="2254"/>
                  </a:lnTo>
                  <a:lnTo>
                    <a:pt x="393" y="2405"/>
                  </a:lnTo>
                  <a:lnTo>
                    <a:pt x="393" y="2254"/>
                  </a:lnTo>
                  <a:lnTo>
                    <a:pt x="393" y="2405"/>
                  </a:lnTo>
                  <a:lnTo>
                    <a:pt x="394" y="2415"/>
                  </a:lnTo>
                  <a:lnTo>
                    <a:pt x="394" y="2419"/>
                  </a:lnTo>
                  <a:lnTo>
                    <a:pt x="394" y="2403"/>
                  </a:lnTo>
                  <a:lnTo>
                    <a:pt x="394" y="2405"/>
                  </a:lnTo>
                  <a:lnTo>
                    <a:pt x="396" y="2413"/>
                  </a:lnTo>
                  <a:lnTo>
                    <a:pt x="396" y="2378"/>
                  </a:lnTo>
                  <a:lnTo>
                    <a:pt x="396" y="2391"/>
                  </a:lnTo>
                  <a:lnTo>
                    <a:pt x="397" y="2376"/>
                  </a:lnTo>
                  <a:lnTo>
                    <a:pt x="397" y="2419"/>
                  </a:lnTo>
                  <a:lnTo>
                    <a:pt x="397" y="2365"/>
                  </a:lnTo>
                  <a:lnTo>
                    <a:pt x="397" y="2418"/>
                  </a:lnTo>
                  <a:lnTo>
                    <a:pt x="399" y="2435"/>
                  </a:lnTo>
                  <a:lnTo>
                    <a:pt x="399" y="2308"/>
                  </a:lnTo>
                  <a:lnTo>
                    <a:pt x="399" y="2341"/>
                  </a:lnTo>
                  <a:lnTo>
                    <a:pt x="400" y="2287"/>
                  </a:lnTo>
                  <a:lnTo>
                    <a:pt x="400" y="2376"/>
                  </a:lnTo>
                  <a:lnTo>
                    <a:pt x="400" y="2255"/>
                  </a:lnTo>
                  <a:lnTo>
                    <a:pt x="400" y="2337"/>
                  </a:lnTo>
                  <a:lnTo>
                    <a:pt x="402" y="2341"/>
                  </a:lnTo>
                  <a:lnTo>
                    <a:pt x="402" y="2415"/>
                  </a:lnTo>
                  <a:lnTo>
                    <a:pt x="402" y="2341"/>
                  </a:lnTo>
                  <a:lnTo>
                    <a:pt x="402" y="2405"/>
                  </a:lnTo>
                  <a:lnTo>
                    <a:pt x="403" y="2392"/>
                  </a:lnTo>
                  <a:lnTo>
                    <a:pt x="403" y="2438"/>
                  </a:lnTo>
                  <a:lnTo>
                    <a:pt x="403" y="2376"/>
                  </a:lnTo>
                  <a:lnTo>
                    <a:pt x="403" y="2422"/>
                  </a:lnTo>
                  <a:lnTo>
                    <a:pt x="404" y="2435"/>
                  </a:lnTo>
                  <a:lnTo>
                    <a:pt x="404" y="2460"/>
                  </a:lnTo>
                  <a:lnTo>
                    <a:pt x="404" y="2423"/>
                  </a:lnTo>
                  <a:lnTo>
                    <a:pt x="406" y="2374"/>
                  </a:lnTo>
                  <a:lnTo>
                    <a:pt x="406" y="2257"/>
                  </a:lnTo>
                  <a:lnTo>
                    <a:pt x="407" y="2281"/>
                  </a:lnTo>
                  <a:lnTo>
                    <a:pt x="407" y="2142"/>
                  </a:lnTo>
                  <a:lnTo>
                    <a:pt x="407" y="2194"/>
                  </a:lnTo>
                  <a:lnTo>
                    <a:pt x="409" y="2166"/>
                  </a:lnTo>
                  <a:lnTo>
                    <a:pt x="409" y="2328"/>
                  </a:lnTo>
                  <a:lnTo>
                    <a:pt x="409" y="2120"/>
                  </a:lnTo>
                  <a:lnTo>
                    <a:pt x="409" y="2328"/>
                  </a:lnTo>
                  <a:lnTo>
                    <a:pt x="410" y="2342"/>
                  </a:lnTo>
                  <a:lnTo>
                    <a:pt x="410" y="2415"/>
                  </a:lnTo>
                  <a:lnTo>
                    <a:pt x="410" y="2335"/>
                  </a:lnTo>
                  <a:lnTo>
                    <a:pt x="410" y="2415"/>
                  </a:lnTo>
                  <a:lnTo>
                    <a:pt x="412" y="2440"/>
                  </a:lnTo>
                  <a:lnTo>
                    <a:pt x="412" y="2395"/>
                  </a:lnTo>
                  <a:lnTo>
                    <a:pt x="412" y="2398"/>
                  </a:lnTo>
                  <a:lnTo>
                    <a:pt x="413" y="2405"/>
                  </a:lnTo>
                  <a:lnTo>
                    <a:pt x="413" y="2376"/>
                  </a:lnTo>
                  <a:lnTo>
                    <a:pt x="414" y="2335"/>
                  </a:lnTo>
                  <a:lnTo>
                    <a:pt x="414" y="2011"/>
                  </a:lnTo>
                  <a:lnTo>
                    <a:pt x="416" y="2082"/>
                  </a:lnTo>
                  <a:lnTo>
                    <a:pt x="416" y="2255"/>
                  </a:lnTo>
                  <a:lnTo>
                    <a:pt x="416" y="2082"/>
                  </a:lnTo>
                  <a:lnTo>
                    <a:pt x="416" y="2251"/>
                  </a:lnTo>
                  <a:lnTo>
                    <a:pt x="417" y="2280"/>
                  </a:lnTo>
                  <a:lnTo>
                    <a:pt x="417" y="2375"/>
                  </a:lnTo>
                  <a:lnTo>
                    <a:pt x="417" y="2280"/>
                  </a:lnTo>
                  <a:lnTo>
                    <a:pt x="417" y="2356"/>
                  </a:lnTo>
                  <a:lnTo>
                    <a:pt x="419" y="2362"/>
                  </a:lnTo>
                  <a:lnTo>
                    <a:pt x="419" y="2409"/>
                  </a:lnTo>
                  <a:lnTo>
                    <a:pt x="419" y="2362"/>
                  </a:lnTo>
                  <a:lnTo>
                    <a:pt x="420" y="2392"/>
                  </a:lnTo>
                  <a:lnTo>
                    <a:pt x="420" y="2410"/>
                  </a:lnTo>
                  <a:lnTo>
                    <a:pt x="420" y="2392"/>
                  </a:lnTo>
                  <a:lnTo>
                    <a:pt x="420" y="2410"/>
                  </a:lnTo>
                  <a:lnTo>
                    <a:pt x="421" y="2375"/>
                  </a:lnTo>
                  <a:lnTo>
                    <a:pt x="421" y="2381"/>
                  </a:lnTo>
                  <a:lnTo>
                    <a:pt x="421" y="2274"/>
                  </a:lnTo>
                  <a:lnTo>
                    <a:pt x="423" y="2248"/>
                  </a:lnTo>
                  <a:lnTo>
                    <a:pt x="423" y="2255"/>
                  </a:lnTo>
                  <a:lnTo>
                    <a:pt x="423" y="2180"/>
                  </a:lnTo>
                  <a:lnTo>
                    <a:pt x="423" y="2255"/>
                  </a:lnTo>
                  <a:lnTo>
                    <a:pt x="424" y="2268"/>
                  </a:lnTo>
                  <a:lnTo>
                    <a:pt x="424" y="2338"/>
                  </a:lnTo>
                  <a:lnTo>
                    <a:pt x="424" y="2238"/>
                  </a:lnTo>
                  <a:lnTo>
                    <a:pt x="424" y="2338"/>
                  </a:lnTo>
                  <a:lnTo>
                    <a:pt x="426" y="2348"/>
                  </a:lnTo>
                  <a:lnTo>
                    <a:pt x="426" y="2418"/>
                  </a:lnTo>
                  <a:lnTo>
                    <a:pt x="426" y="2348"/>
                  </a:lnTo>
                  <a:lnTo>
                    <a:pt x="426" y="2395"/>
                  </a:lnTo>
                  <a:lnTo>
                    <a:pt x="427" y="2410"/>
                  </a:lnTo>
                  <a:lnTo>
                    <a:pt x="427" y="2419"/>
                  </a:lnTo>
                  <a:lnTo>
                    <a:pt x="427" y="2386"/>
                  </a:lnTo>
                  <a:lnTo>
                    <a:pt x="427" y="2419"/>
                  </a:lnTo>
                  <a:lnTo>
                    <a:pt x="429" y="2413"/>
                  </a:lnTo>
                  <a:lnTo>
                    <a:pt x="429" y="2308"/>
                  </a:lnTo>
                  <a:lnTo>
                    <a:pt x="430" y="2375"/>
                  </a:lnTo>
                  <a:lnTo>
                    <a:pt x="430" y="2240"/>
                  </a:lnTo>
                  <a:lnTo>
                    <a:pt x="430" y="2271"/>
                  </a:lnTo>
                  <a:lnTo>
                    <a:pt x="431" y="2297"/>
                  </a:lnTo>
                  <a:lnTo>
                    <a:pt x="431" y="2358"/>
                  </a:lnTo>
                  <a:lnTo>
                    <a:pt x="431" y="2297"/>
                  </a:lnTo>
                  <a:lnTo>
                    <a:pt x="431" y="2358"/>
                  </a:lnTo>
                  <a:lnTo>
                    <a:pt x="433" y="2386"/>
                  </a:lnTo>
                  <a:lnTo>
                    <a:pt x="433" y="2415"/>
                  </a:lnTo>
                  <a:lnTo>
                    <a:pt x="433" y="2386"/>
                  </a:lnTo>
                  <a:lnTo>
                    <a:pt x="433" y="2398"/>
                  </a:lnTo>
                  <a:lnTo>
                    <a:pt x="434" y="2402"/>
                  </a:lnTo>
                  <a:lnTo>
                    <a:pt x="434" y="2445"/>
                  </a:lnTo>
                  <a:lnTo>
                    <a:pt x="434" y="2402"/>
                  </a:lnTo>
                  <a:lnTo>
                    <a:pt x="434" y="2425"/>
                  </a:lnTo>
                  <a:lnTo>
                    <a:pt x="436" y="2395"/>
                  </a:lnTo>
                  <a:lnTo>
                    <a:pt x="436" y="2406"/>
                  </a:lnTo>
                  <a:lnTo>
                    <a:pt x="436" y="2329"/>
                  </a:lnTo>
                  <a:lnTo>
                    <a:pt x="436" y="2339"/>
                  </a:lnTo>
                  <a:lnTo>
                    <a:pt x="437" y="2339"/>
                  </a:lnTo>
                  <a:lnTo>
                    <a:pt x="437" y="2349"/>
                  </a:lnTo>
                  <a:lnTo>
                    <a:pt x="437" y="2291"/>
                  </a:lnTo>
                  <a:lnTo>
                    <a:pt x="439" y="2309"/>
                  </a:lnTo>
                  <a:lnTo>
                    <a:pt x="439" y="2346"/>
                  </a:lnTo>
                  <a:lnTo>
                    <a:pt x="439" y="2298"/>
                  </a:lnTo>
                  <a:lnTo>
                    <a:pt x="439" y="2304"/>
                  </a:lnTo>
                  <a:lnTo>
                    <a:pt x="440" y="2321"/>
                  </a:lnTo>
                  <a:lnTo>
                    <a:pt x="440" y="2429"/>
                  </a:lnTo>
                  <a:lnTo>
                    <a:pt x="440" y="2321"/>
                  </a:lnTo>
                  <a:lnTo>
                    <a:pt x="440" y="2429"/>
                  </a:lnTo>
                  <a:lnTo>
                    <a:pt x="441" y="2409"/>
                  </a:lnTo>
                  <a:lnTo>
                    <a:pt x="441" y="2442"/>
                  </a:lnTo>
                  <a:lnTo>
                    <a:pt x="441" y="2361"/>
                  </a:lnTo>
                  <a:lnTo>
                    <a:pt x="441" y="2442"/>
                  </a:lnTo>
                  <a:lnTo>
                    <a:pt x="443" y="2423"/>
                  </a:lnTo>
                  <a:lnTo>
                    <a:pt x="443" y="2447"/>
                  </a:lnTo>
                  <a:lnTo>
                    <a:pt x="443" y="2405"/>
                  </a:lnTo>
                  <a:lnTo>
                    <a:pt x="443" y="2419"/>
                  </a:lnTo>
                  <a:lnTo>
                    <a:pt x="444" y="2382"/>
                  </a:lnTo>
                  <a:lnTo>
                    <a:pt x="444" y="2392"/>
                  </a:lnTo>
                  <a:lnTo>
                    <a:pt x="444" y="2359"/>
                  </a:lnTo>
                  <a:lnTo>
                    <a:pt x="444" y="2386"/>
                  </a:lnTo>
                  <a:lnTo>
                    <a:pt x="446" y="2339"/>
                  </a:lnTo>
                  <a:lnTo>
                    <a:pt x="446" y="2365"/>
                  </a:lnTo>
                  <a:lnTo>
                    <a:pt x="446" y="2339"/>
                  </a:lnTo>
                  <a:lnTo>
                    <a:pt x="446" y="2342"/>
                  </a:lnTo>
                  <a:lnTo>
                    <a:pt x="447" y="2368"/>
                  </a:lnTo>
                  <a:lnTo>
                    <a:pt x="447" y="2422"/>
                  </a:lnTo>
                  <a:lnTo>
                    <a:pt x="447" y="2368"/>
                  </a:lnTo>
                  <a:lnTo>
                    <a:pt x="447" y="2372"/>
                  </a:lnTo>
                  <a:lnTo>
                    <a:pt x="449" y="2405"/>
                  </a:lnTo>
                  <a:lnTo>
                    <a:pt x="449" y="2439"/>
                  </a:lnTo>
                  <a:lnTo>
                    <a:pt x="449" y="2405"/>
                  </a:lnTo>
                  <a:lnTo>
                    <a:pt x="449" y="2436"/>
                  </a:lnTo>
                  <a:lnTo>
                    <a:pt x="450" y="2418"/>
                  </a:lnTo>
                  <a:lnTo>
                    <a:pt x="450" y="2450"/>
                  </a:lnTo>
                  <a:lnTo>
                    <a:pt x="450" y="2409"/>
                  </a:lnTo>
                  <a:lnTo>
                    <a:pt x="450" y="2443"/>
                  </a:lnTo>
                  <a:lnTo>
                    <a:pt x="451" y="2429"/>
                  </a:lnTo>
                  <a:lnTo>
                    <a:pt x="451" y="2432"/>
                  </a:lnTo>
                  <a:lnTo>
                    <a:pt x="451" y="2386"/>
                  </a:lnTo>
                  <a:lnTo>
                    <a:pt x="451" y="2406"/>
                  </a:lnTo>
                  <a:lnTo>
                    <a:pt x="453" y="2372"/>
                  </a:lnTo>
                  <a:lnTo>
                    <a:pt x="453" y="2305"/>
                  </a:lnTo>
                  <a:lnTo>
                    <a:pt x="453" y="2348"/>
                  </a:lnTo>
                  <a:lnTo>
                    <a:pt x="454" y="2332"/>
                  </a:lnTo>
                  <a:lnTo>
                    <a:pt x="454" y="2376"/>
                  </a:lnTo>
                  <a:lnTo>
                    <a:pt x="454" y="2321"/>
                  </a:lnTo>
                  <a:lnTo>
                    <a:pt x="454" y="2376"/>
                  </a:lnTo>
                  <a:lnTo>
                    <a:pt x="456" y="2381"/>
                  </a:lnTo>
                  <a:lnTo>
                    <a:pt x="456" y="2430"/>
                  </a:lnTo>
                  <a:lnTo>
                    <a:pt x="456" y="2372"/>
                  </a:lnTo>
                  <a:lnTo>
                    <a:pt x="456" y="2430"/>
                  </a:lnTo>
                  <a:lnTo>
                    <a:pt x="457" y="2413"/>
                  </a:lnTo>
                  <a:lnTo>
                    <a:pt x="457" y="2429"/>
                  </a:lnTo>
                  <a:lnTo>
                    <a:pt x="457" y="2386"/>
                  </a:lnTo>
                  <a:lnTo>
                    <a:pt x="457" y="2426"/>
                  </a:lnTo>
                  <a:lnTo>
                    <a:pt x="459" y="2435"/>
                  </a:lnTo>
                  <a:lnTo>
                    <a:pt x="459" y="2453"/>
                  </a:lnTo>
                  <a:lnTo>
                    <a:pt x="459" y="2432"/>
                  </a:lnTo>
                  <a:lnTo>
                    <a:pt x="459" y="2453"/>
                  </a:lnTo>
                  <a:lnTo>
                    <a:pt x="460" y="2412"/>
                  </a:lnTo>
                  <a:lnTo>
                    <a:pt x="460" y="2352"/>
                  </a:lnTo>
                  <a:lnTo>
                    <a:pt x="461" y="2298"/>
                  </a:lnTo>
                  <a:lnTo>
                    <a:pt x="461" y="2374"/>
                  </a:lnTo>
                  <a:lnTo>
                    <a:pt x="461" y="2298"/>
                  </a:lnTo>
                  <a:lnTo>
                    <a:pt x="461" y="2317"/>
                  </a:lnTo>
                  <a:lnTo>
                    <a:pt x="463" y="2319"/>
                  </a:lnTo>
                  <a:lnTo>
                    <a:pt x="463" y="2430"/>
                  </a:lnTo>
                  <a:lnTo>
                    <a:pt x="463" y="2319"/>
                  </a:lnTo>
                  <a:lnTo>
                    <a:pt x="463" y="2430"/>
                  </a:lnTo>
                  <a:lnTo>
                    <a:pt x="464" y="2420"/>
                  </a:lnTo>
                  <a:lnTo>
                    <a:pt x="464" y="2406"/>
                  </a:lnTo>
                  <a:lnTo>
                    <a:pt x="464" y="2416"/>
                  </a:lnTo>
                  <a:lnTo>
                    <a:pt x="466" y="2433"/>
                  </a:lnTo>
                  <a:lnTo>
                    <a:pt x="466" y="2457"/>
                  </a:lnTo>
                  <a:lnTo>
                    <a:pt x="466" y="2430"/>
                  </a:lnTo>
                  <a:lnTo>
                    <a:pt x="467" y="2422"/>
                  </a:lnTo>
                  <a:lnTo>
                    <a:pt x="467" y="2332"/>
                  </a:lnTo>
                  <a:lnTo>
                    <a:pt x="467" y="2412"/>
                  </a:lnTo>
                  <a:lnTo>
                    <a:pt x="468" y="2399"/>
                  </a:lnTo>
                  <a:lnTo>
                    <a:pt x="468" y="2379"/>
                  </a:lnTo>
                  <a:lnTo>
                    <a:pt x="468" y="2388"/>
                  </a:lnTo>
                  <a:lnTo>
                    <a:pt x="470" y="2374"/>
                  </a:lnTo>
                  <a:lnTo>
                    <a:pt x="470" y="2391"/>
                  </a:lnTo>
                  <a:lnTo>
                    <a:pt x="470" y="2374"/>
                  </a:lnTo>
                  <a:lnTo>
                    <a:pt x="470" y="2378"/>
                  </a:lnTo>
                  <a:lnTo>
                    <a:pt x="471" y="2383"/>
                  </a:lnTo>
                  <a:lnTo>
                    <a:pt x="471" y="2449"/>
                  </a:lnTo>
                  <a:lnTo>
                    <a:pt x="471" y="2379"/>
                  </a:lnTo>
                  <a:lnTo>
                    <a:pt x="471" y="2413"/>
                  </a:lnTo>
                  <a:lnTo>
                    <a:pt x="473" y="2422"/>
                  </a:lnTo>
                  <a:lnTo>
                    <a:pt x="473" y="2442"/>
                  </a:lnTo>
                  <a:lnTo>
                    <a:pt x="473" y="2409"/>
                  </a:lnTo>
                  <a:lnTo>
                    <a:pt x="473" y="2442"/>
                  </a:lnTo>
                  <a:lnTo>
                    <a:pt x="474" y="2440"/>
                  </a:lnTo>
                  <a:lnTo>
                    <a:pt x="474" y="2459"/>
                  </a:lnTo>
                  <a:lnTo>
                    <a:pt x="474" y="2420"/>
                  </a:lnTo>
                  <a:lnTo>
                    <a:pt x="476" y="2402"/>
                  </a:lnTo>
                  <a:lnTo>
                    <a:pt x="476" y="2413"/>
                  </a:lnTo>
                  <a:lnTo>
                    <a:pt x="476" y="2392"/>
                  </a:lnTo>
                  <a:lnTo>
                    <a:pt x="476" y="2395"/>
                  </a:lnTo>
                  <a:lnTo>
                    <a:pt x="477" y="2388"/>
                  </a:lnTo>
                  <a:lnTo>
                    <a:pt x="477" y="2413"/>
                  </a:lnTo>
                  <a:lnTo>
                    <a:pt x="477" y="2345"/>
                  </a:lnTo>
                  <a:lnTo>
                    <a:pt x="477" y="2375"/>
                  </a:lnTo>
                  <a:lnTo>
                    <a:pt x="478" y="2399"/>
                  </a:lnTo>
                  <a:lnTo>
                    <a:pt x="478" y="2429"/>
                  </a:lnTo>
                  <a:lnTo>
                    <a:pt x="478" y="2375"/>
                  </a:lnTo>
                  <a:lnTo>
                    <a:pt x="478" y="2406"/>
                  </a:lnTo>
                  <a:lnTo>
                    <a:pt x="480" y="2425"/>
                  </a:lnTo>
                  <a:lnTo>
                    <a:pt x="480" y="2426"/>
                  </a:lnTo>
                  <a:lnTo>
                    <a:pt x="480" y="2395"/>
                  </a:lnTo>
                  <a:lnTo>
                    <a:pt x="481" y="2409"/>
                  </a:lnTo>
                  <a:lnTo>
                    <a:pt x="481" y="2452"/>
                  </a:lnTo>
                  <a:lnTo>
                    <a:pt x="481" y="2409"/>
                  </a:lnTo>
                  <a:lnTo>
                    <a:pt x="481" y="2439"/>
                  </a:lnTo>
                  <a:lnTo>
                    <a:pt x="483" y="2450"/>
                  </a:lnTo>
                  <a:lnTo>
                    <a:pt x="483" y="2459"/>
                  </a:lnTo>
                  <a:lnTo>
                    <a:pt x="483" y="2366"/>
                  </a:lnTo>
                  <a:lnTo>
                    <a:pt x="483" y="2389"/>
                  </a:lnTo>
                  <a:lnTo>
                    <a:pt x="484" y="2399"/>
                  </a:lnTo>
                  <a:lnTo>
                    <a:pt x="484" y="2314"/>
                  </a:lnTo>
                  <a:lnTo>
                    <a:pt x="484" y="2318"/>
                  </a:lnTo>
                  <a:lnTo>
                    <a:pt x="486" y="2348"/>
                  </a:lnTo>
                  <a:lnTo>
                    <a:pt x="486" y="2423"/>
                  </a:lnTo>
                  <a:lnTo>
                    <a:pt x="486" y="2337"/>
                  </a:lnTo>
                  <a:lnTo>
                    <a:pt x="487" y="2376"/>
                  </a:lnTo>
                  <a:lnTo>
                    <a:pt x="487" y="2442"/>
                  </a:lnTo>
                  <a:lnTo>
                    <a:pt x="487" y="2376"/>
                  </a:lnTo>
                  <a:lnTo>
                    <a:pt x="487" y="2426"/>
                  </a:lnTo>
                  <a:lnTo>
                    <a:pt x="488" y="2418"/>
                  </a:lnTo>
                  <a:lnTo>
                    <a:pt x="488" y="2453"/>
                  </a:lnTo>
                  <a:lnTo>
                    <a:pt x="488" y="2415"/>
                  </a:lnTo>
                  <a:lnTo>
                    <a:pt x="490" y="2425"/>
                  </a:lnTo>
                  <a:lnTo>
                    <a:pt x="490" y="2433"/>
                  </a:lnTo>
                  <a:lnTo>
                    <a:pt x="490" y="2378"/>
                  </a:lnTo>
                  <a:lnTo>
                    <a:pt x="491" y="2396"/>
                  </a:lnTo>
                  <a:lnTo>
                    <a:pt x="491" y="2354"/>
                  </a:lnTo>
                  <a:lnTo>
                    <a:pt x="491" y="2383"/>
                  </a:lnTo>
                  <a:lnTo>
                    <a:pt x="493" y="2399"/>
                  </a:lnTo>
                  <a:lnTo>
                    <a:pt x="493" y="2439"/>
                  </a:lnTo>
                  <a:lnTo>
                    <a:pt x="493" y="2352"/>
                  </a:lnTo>
                  <a:lnTo>
                    <a:pt x="494" y="2351"/>
                  </a:lnTo>
                  <a:lnTo>
                    <a:pt x="494" y="2413"/>
                  </a:lnTo>
                  <a:lnTo>
                    <a:pt x="494" y="2351"/>
                  </a:lnTo>
                  <a:lnTo>
                    <a:pt x="494" y="2413"/>
                  </a:lnTo>
                  <a:lnTo>
                    <a:pt x="496" y="2436"/>
                  </a:lnTo>
                  <a:lnTo>
                    <a:pt x="496" y="2459"/>
                  </a:lnTo>
                  <a:lnTo>
                    <a:pt x="496" y="2409"/>
                  </a:lnTo>
                  <a:lnTo>
                    <a:pt x="496" y="2459"/>
                  </a:lnTo>
                  <a:lnTo>
                    <a:pt x="497" y="2463"/>
                  </a:lnTo>
                  <a:lnTo>
                    <a:pt x="497" y="2408"/>
                  </a:lnTo>
                  <a:lnTo>
                    <a:pt x="497" y="2425"/>
                  </a:lnTo>
                  <a:lnTo>
                    <a:pt x="498" y="2426"/>
                  </a:lnTo>
                  <a:lnTo>
                    <a:pt x="498" y="2438"/>
                  </a:lnTo>
                  <a:lnTo>
                    <a:pt x="498" y="2426"/>
                  </a:lnTo>
                  <a:lnTo>
                    <a:pt x="500" y="2442"/>
                  </a:lnTo>
                  <a:lnTo>
                    <a:pt x="500" y="2392"/>
                  </a:lnTo>
                  <a:lnTo>
                    <a:pt x="500" y="2419"/>
                  </a:lnTo>
                  <a:lnTo>
                    <a:pt x="501" y="2433"/>
                  </a:lnTo>
                  <a:lnTo>
                    <a:pt x="501" y="2386"/>
                  </a:lnTo>
                  <a:lnTo>
                    <a:pt x="501" y="2389"/>
                  </a:lnTo>
                  <a:lnTo>
                    <a:pt x="503" y="2419"/>
                  </a:lnTo>
                  <a:lnTo>
                    <a:pt x="503" y="2428"/>
                  </a:lnTo>
                  <a:lnTo>
                    <a:pt x="503" y="2402"/>
                  </a:lnTo>
                  <a:lnTo>
                    <a:pt x="503" y="2412"/>
                  </a:lnTo>
                  <a:lnTo>
                    <a:pt x="504" y="2418"/>
                  </a:lnTo>
                  <a:lnTo>
                    <a:pt x="504" y="2445"/>
                  </a:lnTo>
                  <a:lnTo>
                    <a:pt x="504" y="2408"/>
                  </a:lnTo>
                  <a:lnTo>
                    <a:pt x="504" y="2413"/>
                  </a:lnTo>
                  <a:lnTo>
                    <a:pt x="506" y="2406"/>
                  </a:lnTo>
                  <a:lnTo>
                    <a:pt x="506" y="2433"/>
                  </a:lnTo>
                  <a:lnTo>
                    <a:pt x="506" y="2406"/>
                  </a:lnTo>
                  <a:lnTo>
                    <a:pt x="506" y="2416"/>
                  </a:lnTo>
                  <a:lnTo>
                    <a:pt x="507" y="2423"/>
                  </a:lnTo>
                  <a:lnTo>
                    <a:pt x="507" y="2362"/>
                  </a:lnTo>
                  <a:lnTo>
                    <a:pt x="507" y="2378"/>
                  </a:lnTo>
                  <a:lnTo>
                    <a:pt x="508" y="2358"/>
                  </a:lnTo>
                  <a:lnTo>
                    <a:pt x="508" y="2395"/>
                  </a:lnTo>
                  <a:lnTo>
                    <a:pt x="508" y="2354"/>
                  </a:lnTo>
                  <a:lnTo>
                    <a:pt x="508" y="2391"/>
                  </a:lnTo>
                  <a:lnTo>
                    <a:pt x="510" y="2378"/>
                  </a:lnTo>
                  <a:lnTo>
                    <a:pt x="510" y="2418"/>
                  </a:lnTo>
                  <a:lnTo>
                    <a:pt x="510" y="2378"/>
                  </a:lnTo>
                  <a:lnTo>
                    <a:pt x="510" y="2403"/>
                  </a:lnTo>
                  <a:lnTo>
                    <a:pt x="511" y="2410"/>
                  </a:lnTo>
                  <a:lnTo>
                    <a:pt x="511" y="2443"/>
                  </a:lnTo>
                  <a:lnTo>
                    <a:pt x="511" y="2410"/>
                  </a:lnTo>
                  <a:lnTo>
                    <a:pt x="511" y="2443"/>
                  </a:lnTo>
                  <a:lnTo>
                    <a:pt x="513" y="2443"/>
                  </a:lnTo>
                  <a:lnTo>
                    <a:pt x="513" y="2457"/>
                  </a:lnTo>
                  <a:lnTo>
                    <a:pt x="513" y="2436"/>
                  </a:lnTo>
                  <a:lnTo>
                    <a:pt x="513" y="2445"/>
                  </a:lnTo>
                  <a:lnTo>
                    <a:pt x="514" y="2432"/>
                  </a:lnTo>
                  <a:lnTo>
                    <a:pt x="514" y="2388"/>
                  </a:lnTo>
                  <a:lnTo>
                    <a:pt x="514" y="2402"/>
                  </a:lnTo>
                  <a:lnTo>
                    <a:pt x="515" y="2393"/>
                  </a:lnTo>
                  <a:lnTo>
                    <a:pt x="515" y="2334"/>
                  </a:lnTo>
                  <a:lnTo>
                    <a:pt x="515" y="2368"/>
                  </a:lnTo>
                  <a:lnTo>
                    <a:pt x="517" y="2372"/>
                  </a:lnTo>
                  <a:lnTo>
                    <a:pt x="517" y="2410"/>
                  </a:lnTo>
                  <a:lnTo>
                    <a:pt x="517" y="2365"/>
                  </a:lnTo>
                  <a:lnTo>
                    <a:pt x="517" y="2410"/>
                  </a:lnTo>
                  <a:lnTo>
                    <a:pt x="518" y="2420"/>
                  </a:lnTo>
                  <a:lnTo>
                    <a:pt x="518" y="2433"/>
                  </a:lnTo>
                  <a:lnTo>
                    <a:pt x="518" y="2374"/>
                  </a:lnTo>
                  <a:lnTo>
                    <a:pt x="518" y="2433"/>
                  </a:lnTo>
                  <a:lnTo>
                    <a:pt x="520" y="2420"/>
                  </a:lnTo>
                  <a:lnTo>
                    <a:pt x="520" y="2422"/>
                  </a:lnTo>
                  <a:lnTo>
                    <a:pt x="520" y="2386"/>
                  </a:lnTo>
                  <a:lnTo>
                    <a:pt x="520" y="2422"/>
                  </a:lnTo>
                  <a:lnTo>
                    <a:pt x="521" y="2433"/>
                  </a:lnTo>
                  <a:lnTo>
                    <a:pt x="521" y="2381"/>
                  </a:lnTo>
                  <a:lnTo>
                    <a:pt x="523" y="2355"/>
                  </a:lnTo>
                  <a:lnTo>
                    <a:pt x="523" y="1380"/>
                  </a:lnTo>
                  <a:lnTo>
                    <a:pt x="524" y="1060"/>
                  </a:lnTo>
                  <a:lnTo>
                    <a:pt x="524" y="153"/>
                  </a:lnTo>
                  <a:lnTo>
                    <a:pt x="524" y="348"/>
                  </a:lnTo>
                  <a:lnTo>
                    <a:pt x="525" y="642"/>
                  </a:lnTo>
                  <a:lnTo>
                    <a:pt x="525" y="1748"/>
                  </a:lnTo>
                  <a:lnTo>
                    <a:pt x="525" y="642"/>
                  </a:lnTo>
                  <a:lnTo>
                    <a:pt x="525" y="1748"/>
                  </a:lnTo>
                  <a:lnTo>
                    <a:pt x="527" y="1831"/>
                  </a:lnTo>
                  <a:lnTo>
                    <a:pt x="527" y="2113"/>
                  </a:lnTo>
                  <a:lnTo>
                    <a:pt x="527" y="1831"/>
                  </a:lnTo>
                  <a:lnTo>
                    <a:pt x="527" y="2113"/>
                  </a:lnTo>
                  <a:lnTo>
                    <a:pt x="528" y="2156"/>
                  </a:lnTo>
                  <a:lnTo>
                    <a:pt x="528" y="2301"/>
                  </a:lnTo>
                  <a:lnTo>
                    <a:pt x="528" y="2156"/>
                  </a:lnTo>
                  <a:lnTo>
                    <a:pt x="528" y="2295"/>
                  </a:lnTo>
                  <a:lnTo>
                    <a:pt x="530" y="2314"/>
                  </a:lnTo>
                  <a:lnTo>
                    <a:pt x="530" y="2053"/>
                  </a:lnTo>
                  <a:lnTo>
                    <a:pt x="531" y="1809"/>
                  </a:lnTo>
                  <a:lnTo>
                    <a:pt x="531" y="187"/>
                  </a:lnTo>
                  <a:lnTo>
                    <a:pt x="533" y="102"/>
                  </a:lnTo>
                  <a:lnTo>
                    <a:pt x="533" y="712"/>
                  </a:lnTo>
                  <a:lnTo>
                    <a:pt x="533" y="0"/>
                  </a:lnTo>
                  <a:lnTo>
                    <a:pt x="533" y="712"/>
                  </a:lnTo>
                  <a:lnTo>
                    <a:pt x="534" y="853"/>
                  </a:lnTo>
                  <a:lnTo>
                    <a:pt x="534" y="1769"/>
                  </a:lnTo>
                  <a:lnTo>
                    <a:pt x="534" y="853"/>
                  </a:lnTo>
                  <a:lnTo>
                    <a:pt x="534" y="1769"/>
                  </a:lnTo>
                  <a:lnTo>
                    <a:pt x="535" y="1913"/>
                  </a:lnTo>
                  <a:lnTo>
                    <a:pt x="535" y="2199"/>
                  </a:lnTo>
                  <a:lnTo>
                    <a:pt x="535" y="1913"/>
                  </a:lnTo>
                  <a:lnTo>
                    <a:pt x="535" y="2199"/>
                  </a:lnTo>
                  <a:lnTo>
                    <a:pt x="537" y="2231"/>
                  </a:lnTo>
                  <a:lnTo>
                    <a:pt x="537" y="2282"/>
                  </a:lnTo>
                  <a:lnTo>
                    <a:pt x="537" y="2231"/>
                  </a:lnTo>
                  <a:lnTo>
                    <a:pt x="537" y="2282"/>
                  </a:lnTo>
                  <a:lnTo>
                    <a:pt x="538" y="2260"/>
                  </a:lnTo>
                  <a:lnTo>
                    <a:pt x="538" y="1058"/>
                  </a:lnTo>
                  <a:lnTo>
                    <a:pt x="540" y="945"/>
                  </a:lnTo>
                  <a:lnTo>
                    <a:pt x="540" y="400"/>
                  </a:lnTo>
                  <a:lnTo>
                    <a:pt x="540" y="794"/>
                  </a:lnTo>
                  <a:lnTo>
                    <a:pt x="541" y="719"/>
                  </a:lnTo>
                  <a:lnTo>
                    <a:pt x="541" y="1605"/>
                  </a:lnTo>
                  <a:lnTo>
                    <a:pt x="541" y="719"/>
                  </a:lnTo>
                  <a:lnTo>
                    <a:pt x="541" y="1605"/>
                  </a:lnTo>
                  <a:lnTo>
                    <a:pt x="543" y="1722"/>
                  </a:lnTo>
                  <a:lnTo>
                    <a:pt x="543" y="2112"/>
                  </a:lnTo>
                  <a:lnTo>
                    <a:pt x="543" y="1722"/>
                  </a:lnTo>
                  <a:lnTo>
                    <a:pt x="543" y="2112"/>
                  </a:lnTo>
                  <a:lnTo>
                    <a:pt x="544" y="2184"/>
                  </a:lnTo>
                  <a:lnTo>
                    <a:pt x="544" y="2364"/>
                  </a:lnTo>
                  <a:lnTo>
                    <a:pt x="544" y="2184"/>
                  </a:lnTo>
                  <a:lnTo>
                    <a:pt x="544" y="2364"/>
                  </a:lnTo>
                  <a:lnTo>
                    <a:pt x="545" y="2311"/>
                  </a:lnTo>
                  <a:lnTo>
                    <a:pt x="545" y="2314"/>
                  </a:lnTo>
                  <a:lnTo>
                    <a:pt x="545" y="2263"/>
                  </a:lnTo>
                  <a:lnTo>
                    <a:pt x="547" y="2144"/>
                  </a:lnTo>
                  <a:lnTo>
                    <a:pt x="547" y="1499"/>
                  </a:lnTo>
                  <a:lnTo>
                    <a:pt x="548" y="1383"/>
                  </a:lnTo>
                  <a:lnTo>
                    <a:pt x="548" y="1779"/>
                  </a:lnTo>
                  <a:lnTo>
                    <a:pt x="548" y="1383"/>
                  </a:lnTo>
                  <a:lnTo>
                    <a:pt x="548" y="1779"/>
                  </a:lnTo>
                  <a:lnTo>
                    <a:pt x="550" y="1873"/>
                  </a:lnTo>
                  <a:lnTo>
                    <a:pt x="550" y="2214"/>
                  </a:lnTo>
                  <a:lnTo>
                    <a:pt x="550" y="1873"/>
                  </a:lnTo>
                  <a:lnTo>
                    <a:pt x="550" y="2214"/>
                  </a:lnTo>
                  <a:lnTo>
                    <a:pt x="551" y="2251"/>
                  </a:lnTo>
                  <a:lnTo>
                    <a:pt x="551" y="2307"/>
                  </a:lnTo>
                  <a:lnTo>
                    <a:pt x="551" y="2251"/>
                  </a:lnTo>
                  <a:lnTo>
                    <a:pt x="551" y="2291"/>
                  </a:lnTo>
                  <a:lnTo>
                    <a:pt x="553" y="2308"/>
                  </a:lnTo>
                  <a:lnTo>
                    <a:pt x="553" y="2393"/>
                  </a:lnTo>
                  <a:lnTo>
                    <a:pt x="553" y="2308"/>
                  </a:lnTo>
                  <a:lnTo>
                    <a:pt x="553" y="2358"/>
                  </a:lnTo>
                  <a:lnTo>
                    <a:pt x="554" y="2328"/>
                  </a:lnTo>
                  <a:lnTo>
                    <a:pt x="554" y="2167"/>
                  </a:lnTo>
                  <a:lnTo>
                    <a:pt x="555" y="2167"/>
                  </a:lnTo>
                  <a:lnTo>
                    <a:pt x="555" y="1935"/>
                  </a:lnTo>
                  <a:lnTo>
                    <a:pt x="555" y="2092"/>
                  </a:lnTo>
                  <a:lnTo>
                    <a:pt x="557" y="2163"/>
                  </a:lnTo>
                  <a:lnTo>
                    <a:pt x="557" y="2300"/>
                  </a:lnTo>
                  <a:lnTo>
                    <a:pt x="557" y="2126"/>
                  </a:lnTo>
                  <a:lnTo>
                    <a:pt x="557" y="2300"/>
                  </a:lnTo>
                  <a:lnTo>
                    <a:pt x="558" y="2311"/>
                  </a:lnTo>
                  <a:lnTo>
                    <a:pt x="558" y="2356"/>
                  </a:lnTo>
                  <a:lnTo>
                    <a:pt x="558" y="2280"/>
                  </a:lnTo>
                  <a:lnTo>
                    <a:pt x="558" y="2356"/>
                  </a:lnTo>
                  <a:lnTo>
                    <a:pt x="560" y="2339"/>
                  </a:lnTo>
                  <a:lnTo>
                    <a:pt x="560" y="2413"/>
                  </a:lnTo>
                  <a:lnTo>
                    <a:pt x="560" y="2339"/>
                  </a:lnTo>
                  <a:lnTo>
                    <a:pt x="560" y="2413"/>
                  </a:lnTo>
                  <a:lnTo>
                    <a:pt x="561" y="2402"/>
                  </a:lnTo>
                  <a:lnTo>
                    <a:pt x="561" y="2344"/>
                  </a:lnTo>
                  <a:lnTo>
                    <a:pt x="561" y="2349"/>
                  </a:lnTo>
                  <a:lnTo>
                    <a:pt x="562" y="2321"/>
                  </a:lnTo>
                  <a:lnTo>
                    <a:pt x="562" y="2167"/>
                  </a:lnTo>
                  <a:lnTo>
                    <a:pt x="564" y="2179"/>
                  </a:lnTo>
                  <a:lnTo>
                    <a:pt x="564" y="2312"/>
                  </a:lnTo>
                  <a:lnTo>
                    <a:pt x="564" y="2179"/>
                  </a:lnTo>
                  <a:lnTo>
                    <a:pt x="564" y="2302"/>
                  </a:lnTo>
                  <a:lnTo>
                    <a:pt x="565" y="2298"/>
                  </a:lnTo>
                  <a:lnTo>
                    <a:pt x="565" y="2383"/>
                  </a:lnTo>
                  <a:lnTo>
                    <a:pt x="565" y="2298"/>
                  </a:lnTo>
                  <a:lnTo>
                    <a:pt x="565" y="2383"/>
                  </a:lnTo>
                  <a:lnTo>
                    <a:pt x="567" y="2391"/>
                  </a:lnTo>
                  <a:lnTo>
                    <a:pt x="567" y="2440"/>
                  </a:lnTo>
                  <a:lnTo>
                    <a:pt x="567" y="2379"/>
                  </a:lnTo>
                  <a:lnTo>
                    <a:pt x="567" y="2440"/>
                  </a:lnTo>
                  <a:lnTo>
                    <a:pt x="568" y="2445"/>
                  </a:lnTo>
                  <a:lnTo>
                    <a:pt x="568" y="2334"/>
                  </a:lnTo>
                  <a:lnTo>
                    <a:pt x="570" y="2372"/>
                  </a:lnTo>
                  <a:lnTo>
                    <a:pt x="570" y="2267"/>
                  </a:lnTo>
                  <a:lnTo>
                    <a:pt x="571" y="2253"/>
                  </a:lnTo>
                  <a:lnTo>
                    <a:pt x="571" y="2331"/>
                  </a:lnTo>
                  <a:lnTo>
                    <a:pt x="571" y="2201"/>
                  </a:lnTo>
                  <a:lnTo>
                    <a:pt x="571" y="2331"/>
                  </a:lnTo>
                  <a:lnTo>
                    <a:pt x="572" y="2294"/>
                  </a:lnTo>
                  <a:lnTo>
                    <a:pt x="572" y="2386"/>
                  </a:lnTo>
                  <a:lnTo>
                    <a:pt x="572" y="2294"/>
                  </a:lnTo>
                  <a:lnTo>
                    <a:pt x="572" y="2386"/>
                  </a:lnTo>
                  <a:lnTo>
                    <a:pt x="574" y="2412"/>
                  </a:lnTo>
                  <a:lnTo>
                    <a:pt x="574" y="2428"/>
                  </a:lnTo>
                  <a:lnTo>
                    <a:pt x="574" y="2408"/>
                  </a:lnTo>
                  <a:lnTo>
                    <a:pt x="574" y="2425"/>
                  </a:lnTo>
                  <a:lnTo>
                    <a:pt x="575" y="2413"/>
                  </a:lnTo>
                  <a:lnTo>
                    <a:pt x="575" y="2433"/>
                  </a:lnTo>
                  <a:lnTo>
                    <a:pt x="575" y="2405"/>
                  </a:lnTo>
                  <a:lnTo>
                    <a:pt x="577" y="2396"/>
                  </a:lnTo>
                  <a:lnTo>
                    <a:pt x="577" y="2338"/>
                  </a:lnTo>
                  <a:lnTo>
                    <a:pt x="577" y="2361"/>
                  </a:lnTo>
                  <a:lnTo>
                    <a:pt x="578" y="2346"/>
                  </a:lnTo>
                  <a:lnTo>
                    <a:pt x="578" y="2374"/>
                  </a:lnTo>
                  <a:lnTo>
                    <a:pt x="578" y="2297"/>
                  </a:lnTo>
                  <a:lnTo>
                    <a:pt x="580" y="2275"/>
                  </a:lnTo>
                  <a:lnTo>
                    <a:pt x="580" y="2389"/>
                  </a:lnTo>
                  <a:lnTo>
                    <a:pt x="580" y="2275"/>
                  </a:lnTo>
                  <a:lnTo>
                    <a:pt x="580" y="2389"/>
                  </a:lnTo>
                  <a:lnTo>
                    <a:pt x="581" y="2366"/>
                  </a:lnTo>
                  <a:lnTo>
                    <a:pt x="581" y="2447"/>
                  </a:lnTo>
                  <a:lnTo>
                    <a:pt x="581" y="2366"/>
                  </a:lnTo>
                  <a:lnTo>
                    <a:pt x="581" y="2447"/>
                  </a:lnTo>
                  <a:lnTo>
                    <a:pt x="582" y="2449"/>
                  </a:lnTo>
                  <a:lnTo>
                    <a:pt x="582" y="2382"/>
                  </a:lnTo>
                  <a:lnTo>
                    <a:pt x="584" y="2371"/>
                  </a:lnTo>
                  <a:lnTo>
                    <a:pt x="584" y="2402"/>
                  </a:lnTo>
                  <a:lnTo>
                    <a:pt x="584" y="2371"/>
                  </a:lnTo>
                  <a:lnTo>
                    <a:pt x="584" y="2385"/>
                  </a:lnTo>
                  <a:lnTo>
                    <a:pt x="585" y="2354"/>
                  </a:lnTo>
                  <a:lnTo>
                    <a:pt x="585" y="2366"/>
                  </a:lnTo>
                  <a:lnTo>
                    <a:pt x="585" y="2300"/>
                  </a:lnTo>
                  <a:lnTo>
                    <a:pt x="587" y="2319"/>
                  </a:lnTo>
                  <a:lnTo>
                    <a:pt x="587" y="2376"/>
                  </a:lnTo>
                  <a:lnTo>
                    <a:pt x="587" y="2288"/>
                  </a:lnTo>
                  <a:lnTo>
                    <a:pt x="587" y="2376"/>
                  </a:lnTo>
                  <a:lnTo>
                    <a:pt x="588" y="2392"/>
                  </a:lnTo>
                  <a:lnTo>
                    <a:pt x="588" y="2447"/>
                  </a:lnTo>
                  <a:lnTo>
                    <a:pt x="588" y="2392"/>
                  </a:lnTo>
                  <a:lnTo>
                    <a:pt x="588" y="2447"/>
                  </a:lnTo>
                  <a:lnTo>
                    <a:pt x="590" y="2438"/>
                  </a:lnTo>
                  <a:lnTo>
                    <a:pt x="590" y="2445"/>
                  </a:lnTo>
                  <a:lnTo>
                    <a:pt x="590" y="2395"/>
                  </a:lnTo>
                  <a:lnTo>
                    <a:pt x="590" y="2428"/>
                  </a:lnTo>
                  <a:lnTo>
                    <a:pt x="591" y="2439"/>
                  </a:lnTo>
                  <a:lnTo>
                    <a:pt x="591" y="2453"/>
                  </a:lnTo>
                  <a:lnTo>
                    <a:pt x="591" y="2412"/>
                  </a:lnTo>
                  <a:lnTo>
                    <a:pt x="591" y="2413"/>
                  </a:lnTo>
                  <a:lnTo>
                    <a:pt x="592" y="2385"/>
                  </a:lnTo>
                  <a:lnTo>
                    <a:pt x="592" y="2327"/>
                  </a:lnTo>
                  <a:lnTo>
                    <a:pt x="594" y="2335"/>
                  </a:lnTo>
                  <a:lnTo>
                    <a:pt x="594" y="2348"/>
                  </a:lnTo>
                  <a:lnTo>
                    <a:pt x="594" y="2311"/>
                  </a:lnTo>
                  <a:lnTo>
                    <a:pt x="595" y="2322"/>
                  </a:lnTo>
                  <a:lnTo>
                    <a:pt x="595" y="2418"/>
                  </a:lnTo>
                  <a:lnTo>
                    <a:pt x="595" y="2300"/>
                  </a:lnTo>
                  <a:lnTo>
                    <a:pt x="595" y="2383"/>
                  </a:lnTo>
                  <a:lnTo>
                    <a:pt x="597" y="2369"/>
                  </a:lnTo>
                  <a:lnTo>
                    <a:pt x="597" y="2393"/>
                  </a:lnTo>
                  <a:lnTo>
                    <a:pt x="597" y="2342"/>
                  </a:lnTo>
                  <a:lnTo>
                    <a:pt x="598" y="2355"/>
                  </a:lnTo>
                  <a:lnTo>
                    <a:pt x="598" y="2365"/>
                  </a:lnTo>
                  <a:lnTo>
                    <a:pt x="598" y="2349"/>
                  </a:lnTo>
                  <a:lnTo>
                    <a:pt x="598" y="2351"/>
                  </a:lnTo>
                  <a:lnTo>
                    <a:pt x="599" y="2359"/>
                  </a:lnTo>
                  <a:lnTo>
                    <a:pt x="599" y="2381"/>
                  </a:lnTo>
                  <a:lnTo>
                    <a:pt x="599" y="2351"/>
                  </a:lnTo>
                  <a:lnTo>
                    <a:pt x="601" y="2356"/>
                  </a:lnTo>
                  <a:lnTo>
                    <a:pt x="601" y="2398"/>
                  </a:lnTo>
                  <a:lnTo>
                    <a:pt x="601" y="2339"/>
                  </a:lnTo>
                  <a:lnTo>
                    <a:pt x="602" y="2344"/>
                  </a:lnTo>
                  <a:lnTo>
                    <a:pt x="602" y="2368"/>
                  </a:lnTo>
                  <a:lnTo>
                    <a:pt x="602" y="2332"/>
                  </a:lnTo>
                  <a:lnTo>
                    <a:pt x="602" y="2368"/>
                  </a:lnTo>
                  <a:lnTo>
                    <a:pt x="604" y="2359"/>
                  </a:lnTo>
                  <a:lnTo>
                    <a:pt x="604" y="2368"/>
                  </a:lnTo>
                  <a:lnTo>
                    <a:pt x="604" y="2338"/>
                  </a:lnTo>
                  <a:lnTo>
                    <a:pt x="605" y="2355"/>
                  </a:lnTo>
                  <a:lnTo>
                    <a:pt x="605" y="2358"/>
                  </a:lnTo>
                  <a:lnTo>
                    <a:pt x="605" y="2314"/>
                  </a:lnTo>
                  <a:lnTo>
                    <a:pt x="605" y="2339"/>
                  </a:lnTo>
                  <a:lnTo>
                    <a:pt x="607" y="2372"/>
                  </a:lnTo>
                  <a:lnTo>
                    <a:pt x="607" y="2391"/>
                  </a:lnTo>
                  <a:lnTo>
                    <a:pt x="607" y="2355"/>
                  </a:lnTo>
                  <a:lnTo>
                    <a:pt x="608" y="2345"/>
                  </a:lnTo>
                  <a:lnTo>
                    <a:pt x="608" y="2396"/>
                  </a:lnTo>
                  <a:lnTo>
                    <a:pt x="608" y="2345"/>
                  </a:lnTo>
                  <a:lnTo>
                    <a:pt x="608" y="2349"/>
                  </a:lnTo>
                  <a:lnTo>
                    <a:pt x="609" y="2331"/>
                  </a:lnTo>
                  <a:lnTo>
                    <a:pt x="609" y="2361"/>
                  </a:lnTo>
                  <a:lnTo>
                    <a:pt x="609" y="2319"/>
                  </a:lnTo>
                  <a:lnTo>
                    <a:pt x="609" y="2351"/>
                  </a:lnTo>
                  <a:lnTo>
                    <a:pt x="611" y="2335"/>
                  </a:lnTo>
                  <a:lnTo>
                    <a:pt x="611" y="2396"/>
                  </a:lnTo>
                  <a:lnTo>
                    <a:pt x="611" y="2334"/>
                  </a:lnTo>
                  <a:lnTo>
                    <a:pt x="611" y="2374"/>
                  </a:lnTo>
                  <a:lnTo>
                    <a:pt x="612" y="2395"/>
                  </a:lnTo>
                  <a:lnTo>
                    <a:pt x="612" y="2409"/>
                  </a:lnTo>
                  <a:lnTo>
                    <a:pt x="612" y="2375"/>
                  </a:lnTo>
                  <a:lnTo>
                    <a:pt x="614" y="2374"/>
                  </a:lnTo>
                  <a:lnTo>
                    <a:pt x="614" y="2419"/>
                  </a:lnTo>
                  <a:lnTo>
                    <a:pt x="614" y="2366"/>
                  </a:lnTo>
                  <a:lnTo>
                    <a:pt x="614" y="2419"/>
                  </a:lnTo>
                  <a:lnTo>
                    <a:pt x="615" y="2429"/>
                  </a:lnTo>
                  <a:lnTo>
                    <a:pt x="615" y="2339"/>
                  </a:lnTo>
                  <a:lnTo>
                    <a:pt x="615" y="2376"/>
                  </a:lnTo>
                  <a:lnTo>
                    <a:pt x="617" y="2359"/>
                  </a:lnTo>
                  <a:lnTo>
                    <a:pt x="617" y="2290"/>
                  </a:lnTo>
                  <a:lnTo>
                    <a:pt x="617" y="2317"/>
                  </a:lnTo>
                  <a:lnTo>
                    <a:pt x="618" y="2378"/>
                  </a:lnTo>
                  <a:lnTo>
                    <a:pt x="618" y="2403"/>
                  </a:lnTo>
                  <a:lnTo>
                    <a:pt x="618" y="2317"/>
                  </a:lnTo>
                  <a:lnTo>
                    <a:pt x="618" y="2345"/>
                  </a:lnTo>
                  <a:lnTo>
                    <a:pt x="619" y="2348"/>
                  </a:lnTo>
                  <a:lnTo>
                    <a:pt x="619" y="2395"/>
                  </a:lnTo>
                  <a:lnTo>
                    <a:pt x="619" y="2348"/>
                  </a:lnTo>
                  <a:lnTo>
                    <a:pt x="619" y="2395"/>
                  </a:lnTo>
                  <a:lnTo>
                    <a:pt x="621" y="2374"/>
                  </a:lnTo>
                  <a:lnTo>
                    <a:pt x="621" y="2428"/>
                  </a:lnTo>
                  <a:lnTo>
                    <a:pt x="621" y="2374"/>
                  </a:lnTo>
                  <a:lnTo>
                    <a:pt x="621" y="2428"/>
                  </a:lnTo>
                  <a:lnTo>
                    <a:pt x="622" y="2413"/>
                  </a:lnTo>
                  <a:lnTo>
                    <a:pt x="622" y="2432"/>
                  </a:lnTo>
                  <a:lnTo>
                    <a:pt x="622" y="2396"/>
                  </a:lnTo>
                  <a:lnTo>
                    <a:pt x="622" y="2422"/>
                  </a:lnTo>
                  <a:lnTo>
                    <a:pt x="624" y="2420"/>
                  </a:lnTo>
                  <a:lnTo>
                    <a:pt x="624" y="2325"/>
                  </a:lnTo>
                  <a:lnTo>
                    <a:pt x="624" y="2359"/>
                  </a:lnTo>
                  <a:lnTo>
                    <a:pt x="625" y="2372"/>
                  </a:lnTo>
                  <a:lnTo>
                    <a:pt x="625" y="2376"/>
                  </a:lnTo>
                  <a:lnTo>
                    <a:pt x="625" y="2302"/>
                  </a:lnTo>
                  <a:lnTo>
                    <a:pt x="625" y="2376"/>
                  </a:lnTo>
                  <a:lnTo>
                    <a:pt x="627" y="2354"/>
                  </a:lnTo>
                  <a:lnTo>
                    <a:pt x="627" y="2382"/>
                  </a:lnTo>
                  <a:lnTo>
                    <a:pt x="627" y="2318"/>
                  </a:lnTo>
                  <a:lnTo>
                    <a:pt x="627" y="2337"/>
                  </a:lnTo>
                  <a:lnTo>
                    <a:pt x="628" y="2391"/>
                  </a:lnTo>
                  <a:lnTo>
                    <a:pt x="628" y="2426"/>
                  </a:lnTo>
                  <a:lnTo>
                    <a:pt x="628" y="2386"/>
                  </a:lnTo>
                  <a:lnTo>
                    <a:pt x="628" y="2415"/>
                  </a:lnTo>
                  <a:lnTo>
                    <a:pt x="629" y="2410"/>
                  </a:lnTo>
                  <a:lnTo>
                    <a:pt x="629" y="2439"/>
                  </a:lnTo>
                  <a:lnTo>
                    <a:pt x="629" y="2401"/>
                  </a:lnTo>
                  <a:lnTo>
                    <a:pt x="629" y="2420"/>
                  </a:lnTo>
                  <a:lnTo>
                    <a:pt x="631" y="2436"/>
                  </a:lnTo>
                  <a:lnTo>
                    <a:pt x="631" y="2368"/>
                  </a:lnTo>
                  <a:lnTo>
                    <a:pt x="632" y="2356"/>
                  </a:lnTo>
                  <a:lnTo>
                    <a:pt x="632" y="2379"/>
                  </a:lnTo>
                  <a:lnTo>
                    <a:pt x="632" y="2342"/>
                  </a:lnTo>
                  <a:lnTo>
                    <a:pt x="632" y="2359"/>
                  </a:lnTo>
                  <a:lnTo>
                    <a:pt x="634" y="2351"/>
                  </a:lnTo>
                  <a:lnTo>
                    <a:pt x="634" y="2391"/>
                  </a:lnTo>
                  <a:lnTo>
                    <a:pt x="634" y="2351"/>
                  </a:lnTo>
                  <a:lnTo>
                    <a:pt x="634" y="2391"/>
                  </a:lnTo>
                  <a:lnTo>
                    <a:pt x="635" y="2419"/>
                  </a:lnTo>
                  <a:lnTo>
                    <a:pt x="635" y="2365"/>
                  </a:lnTo>
                  <a:lnTo>
                    <a:pt x="635" y="2393"/>
                  </a:lnTo>
                  <a:lnTo>
                    <a:pt x="637" y="2423"/>
                  </a:lnTo>
                  <a:lnTo>
                    <a:pt x="637" y="2455"/>
                  </a:lnTo>
                  <a:lnTo>
                    <a:pt x="637" y="2405"/>
                  </a:lnTo>
                  <a:lnTo>
                    <a:pt x="637" y="2409"/>
                  </a:lnTo>
                  <a:lnTo>
                    <a:pt x="638" y="2398"/>
                  </a:lnTo>
                  <a:lnTo>
                    <a:pt x="638" y="2435"/>
                  </a:lnTo>
                  <a:lnTo>
                    <a:pt x="638" y="2398"/>
                  </a:lnTo>
                  <a:lnTo>
                    <a:pt x="638" y="2425"/>
                  </a:lnTo>
                  <a:lnTo>
                    <a:pt x="639" y="2425"/>
                  </a:lnTo>
                  <a:lnTo>
                    <a:pt x="639" y="2378"/>
                  </a:lnTo>
                  <a:lnTo>
                    <a:pt x="641" y="2389"/>
                  </a:lnTo>
                  <a:lnTo>
                    <a:pt x="641" y="2419"/>
                  </a:lnTo>
                  <a:lnTo>
                    <a:pt x="641" y="2389"/>
                  </a:lnTo>
                  <a:lnTo>
                    <a:pt x="641" y="2396"/>
                  </a:lnTo>
                  <a:lnTo>
                    <a:pt x="642" y="2396"/>
                  </a:lnTo>
                  <a:lnTo>
                    <a:pt x="642" y="2447"/>
                  </a:lnTo>
                  <a:lnTo>
                    <a:pt x="642" y="2396"/>
                  </a:lnTo>
                  <a:lnTo>
                    <a:pt x="642" y="2447"/>
                  </a:lnTo>
                  <a:lnTo>
                    <a:pt x="644" y="2457"/>
                  </a:lnTo>
                  <a:lnTo>
                    <a:pt x="644" y="2425"/>
                  </a:lnTo>
                  <a:lnTo>
                    <a:pt x="644" y="2436"/>
                  </a:lnTo>
                  <a:lnTo>
                    <a:pt x="645" y="2439"/>
                  </a:lnTo>
                  <a:lnTo>
                    <a:pt x="645" y="2422"/>
                  </a:lnTo>
                  <a:lnTo>
                    <a:pt x="645" y="2433"/>
                  </a:lnTo>
                  <a:lnTo>
                    <a:pt x="646" y="2403"/>
                  </a:lnTo>
                  <a:lnTo>
                    <a:pt x="646" y="2433"/>
                  </a:lnTo>
                  <a:lnTo>
                    <a:pt x="646" y="2401"/>
                  </a:lnTo>
                  <a:lnTo>
                    <a:pt x="646" y="2418"/>
                  </a:lnTo>
                  <a:lnTo>
                    <a:pt x="648" y="2349"/>
                  </a:lnTo>
                  <a:lnTo>
                    <a:pt x="648" y="2354"/>
                  </a:lnTo>
                  <a:lnTo>
                    <a:pt x="648" y="2311"/>
                  </a:lnTo>
                  <a:lnTo>
                    <a:pt x="648" y="2327"/>
                  </a:lnTo>
                  <a:lnTo>
                    <a:pt x="649" y="2311"/>
                  </a:lnTo>
                  <a:lnTo>
                    <a:pt x="649" y="2399"/>
                  </a:lnTo>
                  <a:lnTo>
                    <a:pt x="649" y="2311"/>
                  </a:lnTo>
                  <a:lnTo>
                    <a:pt x="649" y="2376"/>
                  </a:lnTo>
                  <a:lnTo>
                    <a:pt x="651" y="2383"/>
                  </a:lnTo>
                  <a:lnTo>
                    <a:pt x="651" y="2423"/>
                  </a:lnTo>
                  <a:lnTo>
                    <a:pt x="651" y="2374"/>
                  </a:lnTo>
                  <a:lnTo>
                    <a:pt x="651" y="2416"/>
                  </a:lnTo>
                  <a:lnTo>
                    <a:pt x="652" y="2406"/>
                  </a:lnTo>
                  <a:lnTo>
                    <a:pt x="652" y="2440"/>
                  </a:lnTo>
                  <a:lnTo>
                    <a:pt x="652" y="2391"/>
                  </a:lnTo>
                  <a:lnTo>
                    <a:pt x="654" y="2361"/>
                  </a:lnTo>
                  <a:lnTo>
                    <a:pt x="654" y="2432"/>
                  </a:lnTo>
                  <a:lnTo>
                    <a:pt x="654" y="2361"/>
                  </a:lnTo>
                  <a:lnTo>
                    <a:pt x="654" y="2398"/>
                  </a:lnTo>
                  <a:lnTo>
                    <a:pt x="655" y="2371"/>
                  </a:lnTo>
                  <a:lnTo>
                    <a:pt x="655" y="2317"/>
                  </a:lnTo>
                  <a:lnTo>
                    <a:pt x="656" y="2302"/>
                  </a:lnTo>
                  <a:lnTo>
                    <a:pt x="656" y="2335"/>
                  </a:lnTo>
                  <a:lnTo>
                    <a:pt x="656" y="2302"/>
                  </a:lnTo>
                  <a:lnTo>
                    <a:pt x="656" y="2311"/>
                  </a:lnTo>
                  <a:lnTo>
                    <a:pt x="658" y="2358"/>
                  </a:lnTo>
                  <a:lnTo>
                    <a:pt x="658" y="2412"/>
                  </a:lnTo>
                  <a:lnTo>
                    <a:pt x="658" y="2358"/>
                  </a:lnTo>
                  <a:lnTo>
                    <a:pt x="658" y="2402"/>
                  </a:lnTo>
                  <a:lnTo>
                    <a:pt x="659" y="2425"/>
                  </a:lnTo>
                  <a:lnTo>
                    <a:pt x="659" y="2450"/>
                  </a:lnTo>
                  <a:lnTo>
                    <a:pt x="659" y="2420"/>
                  </a:lnTo>
                  <a:lnTo>
                    <a:pt x="659" y="2440"/>
                  </a:lnTo>
                  <a:lnTo>
                    <a:pt x="661" y="2445"/>
                  </a:lnTo>
                  <a:lnTo>
                    <a:pt x="661" y="2456"/>
                  </a:lnTo>
                  <a:lnTo>
                    <a:pt x="661" y="2430"/>
                  </a:lnTo>
                  <a:lnTo>
                    <a:pt x="662" y="2413"/>
                  </a:lnTo>
                  <a:lnTo>
                    <a:pt x="662" y="2419"/>
                  </a:lnTo>
                  <a:lnTo>
                    <a:pt x="662" y="2391"/>
                  </a:lnTo>
                  <a:lnTo>
                    <a:pt x="662" y="2402"/>
                  </a:lnTo>
                  <a:lnTo>
                    <a:pt x="664" y="2352"/>
                  </a:lnTo>
                  <a:lnTo>
                    <a:pt x="664" y="2285"/>
                  </a:lnTo>
                  <a:lnTo>
                    <a:pt x="665" y="2309"/>
                  </a:lnTo>
                  <a:lnTo>
                    <a:pt x="665" y="2362"/>
                  </a:lnTo>
                  <a:lnTo>
                    <a:pt x="665" y="2309"/>
                  </a:lnTo>
                  <a:lnTo>
                    <a:pt x="665" y="2335"/>
                  </a:lnTo>
                  <a:lnTo>
                    <a:pt x="666" y="2395"/>
                  </a:lnTo>
                  <a:lnTo>
                    <a:pt x="666" y="2430"/>
                  </a:lnTo>
                  <a:lnTo>
                    <a:pt x="666" y="2395"/>
                  </a:lnTo>
                  <a:lnTo>
                    <a:pt x="666" y="2430"/>
                  </a:lnTo>
                  <a:lnTo>
                    <a:pt x="668" y="2443"/>
                  </a:lnTo>
                  <a:lnTo>
                    <a:pt x="668" y="2445"/>
                  </a:lnTo>
                  <a:lnTo>
                    <a:pt x="668" y="2426"/>
                  </a:lnTo>
                  <a:lnTo>
                    <a:pt x="669" y="2443"/>
                  </a:lnTo>
                  <a:lnTo>
                    <a:pt x="669" y="2409"/>
                  </a:lnTo>
                  <a:lnTo>
                    <a:pt x="671" y="2416"/>
                  </a:lnTo>
                  <a:lnTo>
                    <a:pt x="671" y="2305"/>
                  </a:lnTo>
                  <a:lnTo>
                    <a:pt x="672" y="2324"/>
                  </a:lnTo>
                  <a:lnTo>
                    <a:pt x="672" y="2385"/>
                  </a:lnTo>
                  <a:lnTo>
                    <a:pt x="672" y="2322"/>
                  </a:lnTo>
                  <a:lnTo>
                    <a:pt x="672" y="2385"/>
                  </a:lnTo>
                  <a:lnTo>
                    <a:pt x="674" y="2408"/>
                  </a:lnTo>
                  <a:lnTo>
                    <a:pt x="674" y="2440"/>
                  </a:lnTo>
                  <a:lnTo>
                    <a:pt x="674" y="2408"/>
                  </a:lnTo>
                  <a:lnTo>
                    <a:pt x="674" y="2440"/>
                  </a:lnTo>
                  <a:lnTo>
                    <a:pt x="675" y="2438"/>
                  </a:lnTo>
                  <a:lnTo>
                    <a:pt x="675" y="2446"/>
                  </a:lnTo>
                  <a:lnTo>
                    <a:pt x="675" y="2433"/>
                  </a:lnTo>
                  <a:lnTo>
                    <a:pt x="675" y="2445"/>
                  </a:lnTo>
                  <a:lnTo>
                    <a:pt x="676" y="2446"/>
                  </a:lnTo>
                  <a:lnTo>
                    <a:pt x="676" y="2403"/>
                  </a:lnTo>
                  <a:lnTo>
                    <a:pt x="678" y="2382"/>
                  </a:lnTo>
                  <a:lnTo>
                    <a:pt x="678" y="2395"/>
                  </a:lnTo>
                  <a:lnTo>
                    <a:pt x="678" y="2365"/>
                  </a:lnTo>
                  <a:lnTo>
                    <a:pt x="678" y="2382"/>
                  </a:lnTo>
                  <a:lnTo>
                    <a:pt x="679" y="2369"/>
                  </a:lnTo>
                  <a:lnTo>
                    <a:pt x="679" y="2386"/>
                  </a:lnTo>
                  <a:lnTo>
                    <a:pt x="679" y="2325"/>
                  </a:lnTo>
                  <a:lnTo>
                    <a:pt x="679" y="2327"/>
                  </a:lnTo>
                  <a:lnTo>
                    <a:pt x="681" y="2321"/>
                  </a:lnTo>
                  <a:lnTo>
                    <a:pt x="681" y="2420"/>
                  </a:lnTo>
                  <a:lnTo>
                    <a:pt x="681" y="2321"/>
                  </a:lnTo>
                  <a:lnTo>
                    <a:pt x="681" y="2416"/>
                  </a:lnTo>
                  <a:lnTo>
                    <a:pt x="682" y="2413"/>
                  </a:lnTo>
                  <a:lnTo>
                    <a:pt x="682" y="2429"/>
                  </a:lnTo>
                  <a:lnTo>
                    <a:pt x="682" y="2382"/>
                  </a:lnTo>
                  <a:lnTo>
                    <a:pt x="682" y="2419"/>
                  </a:lnTo>
                  <a:lnTo>
                    <a:pt x="684" y="2438"/>
                  </a:lnTo>
                  <a:lnTo>
                    <a:pt x="684" y="2386"/>
                  </a:lnTo>
                  <a:lnTo>
                    <a:pt x="684" y="2402"/>
                  </a:lnTo>
                  <a:lnTo>
                    <a:pt x="685" y="2426"/>
                  </a:lnTo>
                  <a:lnTo>
                    <a:pt x="685" y="2445"/>
                  </a:lnTo>
                  <a:lnTo>
                    <a:pt x="685" y="2412"/>
                  </a:lnTo>
                  <a:lnTo>
                    <a:pt x="686" y="2393"/>
                  </a:lnTo>
                  <a:lnTo>
                    <a:pt x="686" y="2399"/>
                  </a:lnTo>
                  <a:lnTo>
                    <a:pt x="686" y="2300"/>
                  </a:lnTo>
                  <a:lnTo>
                    <a:pt x="688" y="2284"/>
                  </a:lnTo>
                  <a:lnTo>
                    <a:pt x="688" y="2375"/>
                  </a:lnTo>
                  <a:lnTo>
                    <a:pt x="688" y="2284"/>
                  </a:lnTo>
                  <a:lnTo>
                    <a:pt x="688" y="2369"/>
                  </a:lnTo>
                  <a:lnTo>
                    <a:pt x="689" y="2379"/>
                  </a:lnTo>
                  <a:lnTo>
                    <a:pt x="689" y="2436"/>
                  </a:lnTo>
                  <a:lnTo>
                    <a:pt x="689" y="2379"/>
                  </a:lnTo>
                  <a:lnTo>
                    <a:pt x="689" y="2413"/>
                  </a:lnTo>
                  <a:lnTo>
                    <a:pt x="691" y="2436"/>
                  </a:lnTo>
                  <a:lnTo>
                    <a:pt x="691" y="2446"/>
                  </a:lnTo>
                  <a:lnTo>
                    <a:pt x="691" y="2420"/>
                  </a:lnTo>
                  <a:lnTo>
                    <a:pt x="691" y="2442"/>
                  </a:lnTo>
                  <a:lnTo>
                    <a:pt x="692" y="2426"/>
                  </a:lnTo>
                  <a:lnTo>
                    <a:pt x="692" y="2440"/>
                  </a:lnTo>
                  <a:lnTo>
                    <a:pt x="692" y="2405"/>
                  </a:lnTo>
                  <a:lnTo>
                    <a:pt x="692" y="2412"/>
                  </a:lnTo>
                  <a:lnTo>
                    <a:pt x="693" y="2396"/>
                  </a:lnTo>
                  <a:lnTo>
                    <a:pt x="693" y="2250"/>
                  </a:lnTo>
                  <a:lnTo>
                    <a:pt x="695" y="2210"/>
                  </a:lnTo>
                  <a:lnTo>
                    <a:pt x="695" y="2224"/>
                  </a:lnTo>
                  <a:lnTo>
                    <a:pt x="695" y="2149"/>
                  </a:lnTo>
                  <a:lnTo>
                    <a:pt x="695" y="2224"/>
                  </a:lnTo>
                  <a:lnTo>
                    <a:pt x="696" y="2285"/>
                  </a:lnTo>
                  <a:lnTo>
                    <a:pt x="696" y="2356"/>
                  </a:lnTo>
                  <a:lnTo>
                    <a:pt x="696" y="2274"/>
                  </a:lnTo>
                  <a:lnTo>
                    <a:pt x="696" y="2356"/>
                  </a:lnTo>
                  <a:lnTo>
                    <a:pt x="698" y="2386"/>
                  </a:lnTo>
                  <a:lnTo>
                    <a:pt x="698" y="2428"/>
                  </a:lnTo>
                  <a:lnTo>
                    <a:pt x="698" y="2382"/>
                  </a:lnTo>
                  <a:lnTo>
                    <a:pt x="699" y="2391"/>
                  </a:lnTo>
                  <a:lnTo>
                    <a:pt x="699" y="2435"/>
                  </a:lnTo>
                  <a:lnTo>
                    <a:pt x="699" y="2391"/>
                  </a:lnTo>
                  <a:lnTo>
                    <a:pt x="699" y="2416"/>
                  </a:lnTo>
                  <a:lnTo>
                    <a:pt x="701" y="2418"/>
                  </a:lnTo>
                  <a:lnTo>
                    <a:pt x="701" y="2361"/>
                  </a:lnTo>
                  <a:lnTo>
                    <a:pt x="702" y="2329"/>
                  </a:lnTo>
                  <a:lnTo>
                    <a:pt x="702" y="2167"/>
                  </a:lnTo>
                  <a:lnTo>
                    <a:pt x="702" y="2199"/>
                  </a:lnTo>
                  <a:lnTo>
                    <a:pt x="703" y="2152"/>
                  </a:lnTo>
                  <a:lnTo>
                    <a:pt x="703" y="2282"/>
                  </a:lnTo>
                  <a:lnTo>
                    <a:pt x="703" y="2152"/>
                  </a:lnTo>
                  <a:lnTo>
                    <a:pt x="703" y="2282"/>
                  </a:lnTo>
                  <a:lnTo>
                    <a:pt x="705" y="2267"/>
                  </a:lnTo>
                  <a:lnTo>
                    <a:pt x="705" y="2410"/>
                  </a:lnTo>
                  <a:lnTo>
                    <a:pt x="705" y="2267"/>
                  </a:lnTo>
                  <a:lnTo>
                    <a:pt x="705" y="2410"/>
                  </a:lnTo>
                  <a:lnTo>
                    <a:pt x="706" y="2412"/>
                  </a:lnTo>
                  <a:lnTo>
                    <a:pt x="706" y="2423"/>
                  </a:lnTo>
                  <a:lnTo>
                    <a:pt x="706" y="2401"/>
                  </a:lnTo>
                  <a:lnTo>
                    <a:pt x="708" y="2368"/>
                  </a:lnTo>
                  <a:lnTo>
                    <a:pt x="708" y="2425"/>
                  </a:lnTo>
                  <a:lnTo>
                    <a:pt x="708" y="2368"/>
                  </a:lnTo>
                  <a:lnTo>
                    <a:pt x="708" y="2418"/>
                  </a:lnTo>
                  <a:lnTo>
                    <a:pt x="709" y="2379"/>
                  </a:lnTo>
                  <a:lnTo>
                    <a:pt x="709" y="2381"/>
                  </a:lnTo>
                  <a:lnTo>
                    <a:pt x="709" y="2270"/>
                  </a:lnTo>
                  <a:lnTo>
                    <a:pt x="711" y="2263"/>
                  </a:lnTo>
                  <a:lnTo>
                    <a:pt x="711" y="2324"/>
                  </a:lnTo>
                  <a:lnTo>
                    <a:pt x="711" y="2241"/>
                  </a:lnTo>
                  <a:lnTo>
                    <a:pt x="712" y="2231"/>
                  </a:lnTo>
                  <a:lnTo>
                    <a:pt x="712" y="2398"/>
                  </a:lnTo>
                  <a:lnTo>
                    <a:pt x="712" y="2231"/>
                  </a:lnTo>
                  <a:lnTo>
                    <a:pt x="712" y="2383"/>
                  </a:lnTo>
                  <a:lnTo>
                    <a:pt x="713" y="2395"/>
                  </a:lnTo>
                  <a:lnTo>
                    <a:pt x="713" y="2375"/>
                  </a:lnTo>
                  <a:lnTo>
                    <a:pt x="713" y="2382"/>
                  </a:lnTo>
                  <a:lnTo>
                    <a:pt x="715" y="2356"/>
                  </a:lnTo>
                  <a:lnTo>
                    <a:pt x="715" y="2425"/>
                  </a:lnTo>
                  <a:lnTo>
                    <a:pt x="715" y="2356"/>
                  </a:lnTo>
                  <a:lnTo>
                    <a:pt x="715" y="2410"/>
                  </a:lnTo>
                  <a:lnTo>
                    <a:pt x="716" y="2402"/>
                  </a:lnTo>
                  <a:lnTo>
                    <a:pt x="716" y="2446"/>
                  </a:lnTo>
                  <a:lnTo>
                    <a:pt x="716" y="2378"/>
                  </a:lnTo>
                  <a:lnTo>
                    <a:pt x="718" y="2379"/>
                  </a:lnTo>
                  <a:lnTo>
                    <a:pt x="718" y="2275"/>
                  </a:lnTo>
                  <a:lnTo>
                    <a:pt x="719" y="2280"/>
                  </a:lnTo>
                  <a:lnTo>
                    <a:pt x="719" y="2355"/>
                  </a:lnTo>
                  <a:lnTo>
                    <a:pt x="719" y="2280"/>
                  </a:lnTo>
                  <a:lnTo>
                    <a:pt x="719" y="2307"/>
                  </a:lnTo>
                  <a:lnTo>
                    <a:pt x="721" y="2342"/>
                  </a:lnTo>
                  <a:lnTo>
                    <a:pt x="721" y="2416"/>
                  </a:lnTo>
                  <a:lnTo>
                    <a:pt x="721" y="2342"/>
                  </a:lnTo>
                  <a:lnTo>
                    <a:pt x="721" y="2416"/>
                  </a:lnTo>
                  <a:lnTo>
                    <a:pt x="722" y="2413"/>
                  </a:lnTo>
                  <a:lnTo>
                    <a:pt x="722" y="2443"/>
                  </a:lnTo>
                  <a:lnTo>
                    <a:pt x="722" y="2410"/>
                  </a:lnTo>
                  <a:lnTo>
                    <a:pt x="722" y="2435"/>
                  </a:lnTo>
                  <a:lnTo>
                    <a:pt x="723" y="2430"/>
                  </a:lnTo>
                  <a:lnTo>
                    <a:pt x="723" y="2403"/>
                  </a:lnTo>
                  <a:lnTo>
                    <a:pt x="723" y="2409"/>
                  </a:lnTo>
                  <a:lnTo>
                    <a:pt x="725" y="2378"/>
                  </a:lnTo>
                  <a:lnTo>
                    <a:pt x="725" y="2383"/>
                  </a:lnTo>
                  <a:lnTo>
                    <a:pt x="725" y="2348"/>
                  </a:lnTo>
                  <a:lnTo>
                    <a:pt x="726" y="2337"/>
                  </a:lnTo>
                  <a:lnTo>
                    <a:pt x="726" y="2216"/>
                  </a:lnTo>
                  <a:lnTo>
                    <a:pt x="726" y="2292"/>
                  </a:lnTo>
                  <a:lnTo>
                    <a:pt x="728" y="2352"/>
                  </a:lnTo>
                  <a:lnTo>
                    <a:pt x="728" y="2378"/>
                  </a:lnTo>
                  <a:lnTo>
                    <a:pt x="728" y="2337"/>
                  </a:lnTo>
                  <a:lnTo>
                    <a:pt x="728" y="2345"/>
                  </a:lnTo>
                  <a:lnTo>
                    <a:pt x="729" y="2342"/>
                  </a:lnTo>
                  <a:lnTo>
                    <a:pt x="729" y="2413"/>
                  </a:lnTo>
                  <a:lnTo>
                    <a:pt x="729" y="2342"/>
                  </a:lnTo>
                  <a:lnTo>
                    <a:pt x="729" y="2413"/>
                  </a:lnTo>
                  <a:lnTo>
                    <a:pt x="731" y="2425"/>
                  </a:lnTo>
                  <a:lnTo>
                    <a:pt x="731" y="2433"/>
                  </a:lnTo>
                  <a:lnTo>
                    <a:pt x="731" y="2378"/>
                  </a:lnTo>
                  <a:lnTo>
                    <a:pt x="731" y="2433"/>
                  </a:lnTo>
                  <a:lnTo>
                    <a:pt x="732" y="2425"/>
                  </a:lnTo>
                  <a:lnTo>
                    <a:pt x="732" y="2381"/>
                  </a:lnTo>
                  <a:lnTo>
                    <a:pt x="732" y="2413"/>
                  </a:lnTo>
                  <a:lnTo>
                    <a:pt x="733" y="2406"/>
                  </a:lnTo>
                  <a:lnTo>
                    <a:pt x="733" y="2255"/>
                  </a:lnTo>
                  <a:lnTo>
                    <a:pt x="733" y="2304"/>
                  </a:lnTo>
                  <a:lnTo>
                    <a:pt x="735" y="2317"/>
                  </a:lnTo>
                  <a:lnTo>
                    <a:pt x="735" y="2344"/>
                  </a:lnTo>
                  <a:lnTo>
                    <a:pt x="735" y="2275"/>
                  </a:lnTo>
                  <a:lnTo>
                    <a:pt x="735" y="2304"/>
                  </a:lnTo>
                  <a:lnTo>
                    <a:pt x="736" y="2337"/>
                  </a:lnTo>
                  <a:lnTo>
                    <a:pt x="736" y="2375"/>
                  </a:lnTo>
                  <a:lnTo>
                    <a:pt x="736" y="2334"/>
                  </a:lnTo>
                  <a:lnTo>
                    <a:pt x="736" y="2358"/>
                  </a:lnTo>
                  <a:lnTo>
                    <a:pt x="738" y="2392"/>
                  </a:lnTo>
                  <a:lnTo>
                    <a:pt x="738" y="2428"/>
                  </a:lnTo>
                  <a:lnTo>
                    <a:pt x="738" y="2392"/>
                  </a:lnTo>
                  <a:lnTo>
                    <a:pt x="738" y="2422"/>
                  </a:lnTo>
                  <a:lnTo>
                    <a:pt x="739" y="2410"/>
                  </a:lnTo>
                  <a:lnTo>
                    <a:pt x="739" y="2415"/>
                  </a:lnTo>
                  <a:lnTo>
                    <a:pt x="739" y="2395"/>
                  </a:lnTo>
                  <a:lnTo>
                    <a:pt x="739" y="2415"/>
                  </a:lnTo>
                  <a:lnTo>
                    <a:pt x="740" y="2420"/>
                  </a:lnTo>
                  <a:lnTo>
                    <a:pt x="740" y="2344"/>
                  </a:lnTo>
                  <a:lnTo>
                    <a:pt x="740" y="2345"/>
                  </a:lnTo>
                  <a:lnTo>
                    <a:pt x="742" y="2308"/>
                  </a:lnTo>
                  <a:lnTo>
                    <a:pt x="742" y="2315"/>
                  </a:lnTo>
                  <a:lnTo>
                    <a:pt x="742" y="2257"/>
                  </a:lnTo>
                  <a:lnTo>
                    <a:pt x="743" y="2261"/>
                  </a:lnTo>
                  <a:lnTo>
                    <a:pt x="743" y="2383"/>
                  </a:lnTo>
                  <a:lnTo>
                    <a:pt x="743" y="2261"/>
                  </a:lnTo>
                  <a:lnTo>
                    <a:pt x="743" y="2383"/>
                  </a:lnTo>
                  <a:lnTo>
                    <a:pt x="745" y="2399"/>
                  </a:lnTo>
                  <a:lnTo>
                    <a:pt x="745" y="2439"/>
                  </a:lnTo>
                  <a:lnTo>
                    <a:pt x="745" y="2381"/>
                  </a:lnTo>
                  <a:lnTo>
                    <a:pt x="745" y="2389"/>
                  </a:lnTo>
                  <a:lnTo>
                    <a:pt x="746" y="2413"/>
                  </a:lnTo>
                  <a:lnTo>
                    <a:pt x="746" y="2420"/>
                  </a:lnTo>
                  <a:lnTo>
                    <a:pt x="746" y="2405"/>
                  </a:lnTo>
                  <a:lnTo>
                    <a:pt x="746" y="2420"/>
                  </a:lnTo>
                  <a:lnTo>
                    <a:pt x="748" y="2399"/>
                  </a:lnTo>
                  <a:lnTo>
                    <a:pt x="748" y="2406"/>
                  </a:lnTo>
                  <a:lnTo>
                    <a:pt x="748" y="2281"/>
                  </a:lnTo>
                  <a:lnTo>
                    <a:pt x="749" y="2271"/>
                  </a:lnTo>
                  <a:lnTo>
                    <a:pt x="749" y="2354"/>
                  </a:lnTo>
                  <a:lnTo>
                    <a:pt x="749" y="2271"/>
                  </a:lnTo>
                  <a:lnTo>
                    <a:pt x="749" y="2300"/>
                  </a:lnTo>
                  <a:lnTo>
                    <a:pt x="750" y="2308"/>
                  </a:lnTo>
                  <a:lnTo>
                    <a:pt x="750" y="2362"/>
                  </a:lnTo>
                  <a:lnTo>
                    <a:pt x="750" y="2304"/>
                  </a:lnTo>
                  <a:lnTo>
                    <a:pt x="750" y="2362"/>
                  </a:lnTo>
                  <a:lnTo>
                    <a:pt x="752" y="2368"/>
                  </a:lnTo>
                  <a:lnTo>
                    <a:pt x="752" y="2393"/>
                  </a:lnTo>
                  <a:lnTo>
                    <a:pt x="752" y="2365"/>
                  </a:lnTo>
                  <a:lnTo>
                    <a:pt x="752" y="2393"/>
                  </a:lnTo>
                  <a:lnTo>
                    <a:pt x="753" y="2426"/>
                  </a:lnTo>
                  <a:lnTo>
                    <a:pt x="753" y="2433"/>
                  </a:lnTo>
                  <a:lnTo>
                    <a:pt x="753" y="2369"/>
                  </a:lnTo>
                  <a:lnTo>
                    <a:pt x="753" y="2371"/>
                  </a:lnTo>
                  <a:lnTo>
                    <a:pt x="755" y="2399"/>
                  </a:lnTo>
                  <a:lnTo>
                    <a:pt x="755" y="2410"/>
                  </a:lnTo>
                  <a:lnTo>
                    <a:pt x="755" y="2386"/>
                  </a:lnTo>
                  <a:lnTo>
                    <a:pt x="755" y="2395"/>
                  </a:lnTo>
                  <a:lnTo>
                    <a:pt x="756" y="2385"/>
                  </a:lnTo>
                  <a:lnTo>
                    <a:pt x="756" y="2388"/>
                  </a:lnTo>
                  <a:lnTo>
                    <a:pt x="756" y="2348"/>
                  </a:lnTo>
                  <a:lnTo>
                    <a:pt x="756" y="2388"/>
                  </a:lnTo>
                  <a:lnTo>
                    <a:pt x="758" y="2383"/>
                  </a:lnTo>
                  <a:lnTo>
                    <a:pt x="758" y="2409"/>
                  </a:lnTo>
                  <a:lnTo>
                    <a:pt x="758" y="2325"/>
                  </a:lnTo>
                  <a:lnTo>
                    <a:pt x="758" y="2409"/>
                  </a:lnTo>
                  <a:lnTo>
                    <a:pt x="759" y="2396"/>
                  </a:lnTo>
                  <a:lnTo>
                    <a:pt x="759" y="2428"/>
                  </a:lnTo>
                  <a:lnTo>
                    <a:pt x="759" y="2396"/>
                  </a:lnTo>
                  <a:lnTo>
                    <a:pt x="759" y="2406"/>
                  </a:lnTo>
                  <a:lnTo>
                    <a:pt x="760" y="2409"/>
                  </a:lnTo>
                  <a:lnTo>
                    <a:pt x="760" y="2447"/>
                  </a:lnTo>
                  <a:lnTo>
                    <a:pt x="760" y="2346"/>
                  </a:lnTo>
                  <a:lnTo>
                    <a:pt x="762" y="2334"/>
                  </a:lnTo>
                  <a:lnTo>
                    <a:pt x="762" y="2433"/>
                  </a:lnTo>
                  <a:lnTo>
                    <a:pt x="762" y="2334"/>
                  </a:lnTo>
                  <a:lnTo>
                    <a:pt x="762" y="2415"/>
                  </a:lnTo>
                  <a:lnTo>
                    <a:pt x="763" y="2379"/>
                  </a:lnTo>
                  <a:lnTo>
                    <a:pt x="763" y="2391"/>
                  </a:lnTo>
                  <a:lnTo>
                    <a:pt x="763" y="2371"/>
                  </a:lnTo>
                  <a:lnTo>
                    <a:pt x="765" y="2358"/>
                  </a:lnTo>
                  <a:lnTo>
                    <a:pt x="765" y="2381"/>
                  </a:lnTo>
                  <a:lnTo>
                    <a:pt x="765" y="2348"/>
                  </a:lnTo>
                  <a:lnTo>
                    <a:pt x="766" y="2335"/>
                  </a:lnTo>
                  <a:lnTo>
                    <a:pt x="766" y="2413"/>
                  </a:lnTo>
                  <a:lnTo>
                    <a:pt x="766" y="2335"/>
                  </a:lnTo>
                  <a:lnTo>
                    <a:pt x="766" y="2413"/>
                  </a:lnTo>
                  <a:lnTo>
                    <a:pt x="768" y="2418"/>
                  </a:lnTo>
                  <a:lnTo>
                    <a:pt x="768" y="2439"/>
                  </a:lnTo>
                  <a:lnTo>
                    <a:pt x="768" y="2418"/>
                  </a:lnTo>
                  <a:lnTo>
                    <a:pt x="768" y="2422"/>
                  </a:lnTo>
                  <a:lnTo>
                    <a:pt x="769" y="2450"/>
                  </a:lnTo>
                  <a:lnTo>
                    <a:pt x="769" y="2418"/>
                  </a:lnTo>
                  <a:lnTo>
                    <a:pt x="769" y="2430"/>
                  </a:lnTo>
                  <a:lnTo>
                    <a:pt x="770" y="2409"/>
                  </a:lnTo>
                  <a:lnTo>
                    <a:pt x="770" y="2439"/>
                  </a:lnTo>
                  <a:lnTo>
                    <a:pt x="770" y="2409"/>
                  </a:lnTo>
                  <a:lnTo>
                    <a:pt x="770" y="2422"/>
                  </a:lnTo>
                  <a:lnTo>
                    <a:pt x="772" y="2422"/>
                  </a:lnTo>
                  <a:lnTo>
                    <a:pt x="772" y="2371"/>
                  </a:lnTo>
                  <a:lnTo>
                    <a:pt x="773" y="2334"/>
                  </a:lnTo>
                  <a:lnTo>
                    <a:pt x="773" y="2412"/>
                  </a:lnTo>
                  <a:lnTo>
                    <a:pt x="773" y="2334"/>
                  </a:lnTo>
                  <a:lnTo>
                    <a:pt x="773" y="2410"/>
                  </a:lnTo>
                  <a:lnTo>
                    <a:pt x="775" y="2428"/>
                  </a:lnTo>
                  <a:lnTo>
                    <a:pt x="775" y="2447"/>
                  </a:lnTo>
                  <a:lnTo>
                    <a:pt x="775" y="2425"/>
                  </a:lnTo>
                  <a:lnTo>
                    <a:pt x="775" y="2438"/>
                  </a:lnTo>
                  <a:lnTo>
                    <a:pt x="776" y="2429"/>
                  </a:lnTo>
                  <a:lnTo>
                    <a:pt x="776" y="2443"/>
                  </a:lnTo>
                  <a:lnTo>
                    <a:pt x="776" y="2413"/>
                  </a:lnTo>
                  <a:lnTo>
                    <a:pt x="776" y="2443"/>
                  </a:lnTo>
                  <a:lnTo>
                    <a:pt x="777" y="2446"/>
                  </a:lnTo>
                  <a:lnTo>
                    <a:pt x="777" y="2403"/>
                  </a:lnTo>
                  <a:lnTo>
                    <a:pt x="779" y="2391"/>
                  </a:lnTo>
                  <a:lnTo>
                    <a:pt x="779" y="2439"/>
                  </a:lnTo>
                  <a:lnTo>
                    <a:pt x="779" y="2391"/>
                  </a:lnTo>
                  <a:lnTo>
                    <a:pt x="779" y="2413"/>
                  </a:lnTo>
                  <a:lnTo>
                    <a:pt x="780" y="2429"/>
                  </a:lnTo>
                  <a:lnTo>
                    <a:pt x="780" y="2376"/>
                  </a:lnTo>
                  <a:lnTo>
                    <a:pt x="780" y="2388"/>
                  </a:lnTo>
                  <a:lnTo>
                    <a:pt x="782" y="2376"/>
                  </a:lnTo>
                  <a:lnTo>
                    <a:pt x="782" y="2433"/>
                  </a:lnTo>
                  <a:lnTo>
                    <a:pt x="782" y="2376"/>
                  </a:lnTo>
                  <a:lnTo>
                    <a:pt x="782" y="2433"/>
                  </a:lnTo>
                  <a:lnTo>
                    <a:pt x="783" y="2435"/>
                  </a:lnTo>
                  <a:lnTo>
                    <a:pt x="783" y="2447"/>
                  </a:lnTo>
                  <a:lnTo>
                    <a:pt x="783" y="2430"/>
                  </a:lnTo>
                  <a:lnTo>
                    <a:pt x="783" y="2439"/>
                  </a:lnTo>
                  <a:lnTo>
                    <a:pt x="785" y="2447"/>
                  </a:lnTo>
                  <a:lnTo>
                    <a:pt x="785" y="2450"/>
                  </a:lnTo>
                  <a:lnTo>
                    <a:pt x="785" y="2419"/>
                  </a:lnTo>
                  <a:lnTo>
                    <a:pt x="785" y="2438"/>
                  </a:lnTo>
                  <a:lnTo>
                    <a:pt x="786" y="2409"/>
                  </a:lnTo>
                  <a:lnTo>
                    <a:pt x="786" y="2430"/>
                  </a:lnTo>
                  <a:lnTo>
                    <a:pt x="786" y="2409"/>
                  </a:lnTo>
                  <a:lnTo>
                    <a:pt x="787" y="2409"/>
                  </a:lnTo>
                  <a:lnTo>
                    <a:pt x="787" y="2375"/>
                  </a:lnTo>
                  <a:lnTo>
                    <a:pt x="787" y="2402"/>
                  </a:lnTo>
                  <a:lnTo>
                    <a:pt x="789" y="2381"/>
                  </a:lnTo>
                  <a:lnTo>
                    <a:pt x="789" y="2338"/>
                  </a:lnTo>
                  <a:lnTo>
                    <a:pt x="789" y="2356"/>
                  </a:lnTo>
                  <a:lnTo>
                    <a:pt x="790" y="2309"/>
                  </a:lnTo>
                  <a:lnTo>
                    <a:pt x="790" y="2425"/>
                  </a:lnTo>
                  <a:lnTo>
                    <a:pt x="790" y="2309"/>
                  </a:lnTo>
                  <a:lnTo>
                    <a:pt x="790" y="2420"/>
                  </a:lnTo>
                  <a:lnTo>
                    <a:pt x="792" y="2419"/>
                  </a:lnTo>
                  <a:lnTo>
                    <a:pt x="792" y="2455"/>
                  </a:lnTo>
                  <a:lnTo>
                    <a:pt x="792" y="2419"/>
                  </a:lnTo>
                  <a:lnTo>
                    <a:pt x="792" y="2433"/>
                  </a:lnTo>
                  <a:lnTo>
                    <a:pt x="793" y="2432"/>
                  </a:lnTo>
                  <a:lnTo>
                    <a:pt x="793" y="2446"/>
                  </a:lnTo>
                  <a:lnTo>
                    <a:pt x="793" y="2419"/>
                  </a:lnTo>
                  <a:lnTo>
                    <a:pt x="793" y="2435"/>
                  </a:lnTo>
                  <a:lnTo>
                    <a:pt x="795" y="2426"/>
                  </a:lnTo>
                  <a:lnTo>
                    <a:pt x="795" y="2374"/>
                  </a:lnTo>
                  <a:lnTo>
                    <a:pt x="795" y="2381"/>
                  </a:lnTo>
                  <a:lnTo>
                    <a:pt x="796" y="2331"/>
                  </a:lnTo>
                  <a:lnTo>
                    <a:pt x="796" y="2389"/>
                  </a:lnTo>
                  <a:lnTo>
                    <a:pt x="796" y="2331"/>
                  </a:lnTo>
                  <a:lnTo>
                    <a:pt x="796" y="2389"/>
                  </a:lnTo>
                  <a:lnTo>
                    <a:pt x="797" y="2376"/>
                  </a:lnTo>
                  <a:lnTo>
                    <a:pt x="797" y="2412"/>
                  </a:lnTo>
                  <a:lnTo>
                    <a:pt x="797" y="2358"/>
                  </a:lnTo>
                  <a:lnTo>
                    <a:pt x="797" y="2412"/>
                  </a:lnTo>
                  <a:lnTo>
                    <a:pt x="799" y="2401"/>
                  </a:lnTo>
                  <a:lnTo>
                    <a:pt x="799" y="2449"/>
                  </a:lnTo>
                  <a:lnTo>
                    <a:pt x="799" y="2401"/>
                  </a:lnTo>
                  <a:lnTo>
                    <a:pt x="799" y="2445"/>
                  </a:lnTo>
                  <a:lnTo>
                    <a:pt x="800" y="2449"/>
                  </a:lnTo>
                  <a:lnTo>
                    <a:pt x="800" y="2413"/>
                  </a:lnTo>
                  <a:lnTo>
                    <a:pt x="800" y="2416"/>
                  </a:lnTo>
                  <a:lnTo>
                    <a:pt x="802" y="2416"/>
                  </a:lnTo>
                  <a:lnTo>
                    <a:pt x="802" y="2435"/>
                  </a:lnTo>
                  <a:lnTo>
                    <a:pt x="802" y="2409"/>
                  </a:lnTo>
                  <a:lnTo>
                    <a:pt x="803" y="2422"/>
                  </a:lnTo>
                  <a:lnTo>
                    <a:pt x="803" y="2376"/>
                  </a:lnTo>
                  <a:lnTo>
                    <a:pt x="803" y="2413"/>
                  </a:lnTo>
                  <a:lnTo>
                    <a:pt x="805" y="2396"/>
                  </a:lnTo>
                  <a:lnTo>
                    <a:pt x="805" y="2331"/>
                  </a:lnTo>
                  <a:lnTo>
                    <a:pt x="805" y="2395"/>
                  </a:lnTo>
                  <a:lnTo>
                    <a:pt x="806" y="2423"/>
                  </a:lnTo>
                  <a:lnTo>
                    <a:pt x="806" y="2409"/>
                  </a:lnTo>
                  <a:lnTo>
                    <a:pt x="806" y="2422"/>
                  </a:lnTo>
                  <a:lnTo>
                    <a:pt x="807" y="2396"/>
                  </a:lnTo>
                  <a:lnTo>
                    <a:pt x="807" y="2440"/>
                  </a:lnTo>
                  <a:lnTo>
                    <a:pt x="807" y="2396"/>
                  </a:lnTo>
                  <a:lnTo>
                    <a:pt x="807" y="2419"/>
                  </a:lnTo>
                  <a:lnTo>
                    <a:pt x="809" y="2433"/>
                  </a:lnTo>
                  <a:lnTo>
                    <a:pt x="809" y="2381"/>
                  </a:lnTo>
                  <a:lnTo>
                    <a:pt x="810" y="2378"/>
                  </a:lnTo>
                  <a:lnTo>
                    <a:pt x="810" y="2406"/>
                  </a:lnTo>
                  <a:lnTo>
                    <a:pt x="810" y="2349"/>
                  </a:lnTo>
                  <a:lnTo>
                    <a:pt x="812" y="2379"/>
                  </a:lnTo>
                  <a:lnTo>
                    <a:pt x="812" y="2388"/>
                  </a:lnTo>
                  <a:lnTo>
                    <a:pt x="812" y="2338"/>
                  </a:lnTo>
                  <a:lnTo>
                    <a:pt x="812" y="2352"/>
                  </a:lnTo>
                  <a:lnTo>
                    <a:pt x="813" y="2385"/>
                  </a:lnTo>
                  <a:lnTo>
                    <a:pt x="813" y="2418"/>
                  </a:lnTo>
                  <a:lnTo>
                    <a:pt x="813" y="2385"/>
                  </a:lnTo>
                  <a:lnTo>
                    <a:pt x="813" y="2418"/>
                  </a:lnTo>
                  <a:lnTo>
                    <a:pt x="815" y="2433"/>
                  </a:lnTo>
                  <a:lnTo>
                    <a:pt x="815" y="2383"/>
                  </a:lnTo>
                  <a:lnTo>
                    <a:pt x="815" y="2406"/>
                  </a:lnTo>
                  <a:lnTo>
                    <a:pt x="816" y="2418"/>
                  </a:lnTo>
                  <a:lnTo>
                    <a:pt x="816" y="2456"/>
                  </a:lnTo>
                  <a:lnTo>
                    <a:pt x="816" y="2418"/>
                  </a:lnTo>
                  <a:lnTo>
                    <a:pt x="816" y="2436"/>
                  </a:lnTo>
                  <a:lnTo>
                    <a:pt x="817" y="2419"/>
                  </a:lnTo>
                  <a:lnTo>
                    <a:pt x="817" y="2435"/>
                  </a:lnTo>
                  <a:lnTo>
                    <a:pt x="817" y="2328"/>
                  </a:lnTo>
                  <a:lnTo>
                    <a:pt x="819" y="2337"/>
                  </a:lnTo>
                  <a:lnTo>
                    <a:pt x="819" y="2374"/>
                  </a:lnTo>
                </a:path>
              </a:pathLst>
            </a:custGeom>
            <a:noFill/>
            <a:ln w="1588">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56449" name="Freeform 510"/>
            <p:cNvSpPr>
              <a:spLocks/>
            </p:cNvSpPr>
            <p:nvPr/>
          </p:nvSpPr>
          <p:spPr bwMode="auto">
            <a:xfrm>
              <a:off x="2173" y="2496"/>
              <a:ext cx="411" cy="1327"/>
            </a:xfrm>
            <a:custGeom>
              <a:avLst/>
              <a:gdLst>
                <a:gd name="T0" fmla="*/ 6 w 821"/>
                <a:gd name="T1" fmla="*/ 1298 h 2653"/>
                <a:gd name="T2" fmla="*/ 13 w 821"/>
                <a:gd name="T3" fmla="*/ 1300 h 2653"/>
                <a:gd name="T4" fmla="*/ 20 w 821"/>
                <a:gd name="T5" fmla="*/ 1089 h 2653"/>
                <a:gd name="T6" fmla="*/ 26 w 821"/>
                <a:gd name="T7" fmla="*/ 1278 h 2653"/>
                <a:gd name="T8" fmla="*/ 34 w 821"/>
                <a:gd name="T9" fmla="*/ 1286 h 2653"/>
                <a:gd name="T10" fmla="*/ 40 w 821"/>
                <a:gd name="T11" fmla="*/ 1288 h 2653"/>
                <a:gd name="T12" fmla="*/ 46 w 821"/>
                <a:gd name="T13" fmla="*/ 1309 h 2653"/>
                <a:gd name="T14" fmla="*/ 53 w 821"/>
                <a:gd name="T15" fmla="*/ 1286 h 2653"/>
                <a:gd name="T16" fmla="*/ 60 w 821"/>
                <a:gd name="T17" fmla="*/ 1298 h 2653"/>
                <a:gd name="T18" fmla="*/ 67 w 821"/>
                <a:gd name="T19" fmla="*/ 1271 h 2653"/>
                <a:gd name="T20" fmla="*/ 73 w 821"/>
                <a:gd name="T21" fmla="*/ 1271 h 2653"/>
                <a:gd name="T22" fmla="*/ 80 w 821"/>
                <a:gd name="T23" fmla="*/ 1292 h 2653"/>
                <a:gd name="T24" fmla="*/ 87 w 821"/>
                <a:gd name="T25" fmla="*/ 1261 h 2653"/>
                <a:gd name="T26" fmla="*/ 94 w 821"/>
                <a:gd name="T27" fmla="*/ 1248 h 2653"/>
                <a:gd name="T28" fmla="*/ 100 w 821"/>
                <a:gd name="T29" fmla="*/ 1305 h 2653"/>
                <a:gd name="T30" fmla="*/ 106 w 821"/>
                <a:gd name="T31" fmla="*/ 1281 h 2653"/>
                <a:gd name="T32" fmla="*/ 113 w 821"/>
                <a:gd name="T33" fmla="*/ 1277 h 2653"/>
                <a:gd name="T34" fmla="*/ 119 w 821"/>
                <a:gd name="T35" fmla="*/ 1303 h 2653"/>
                <a:gd name="T36" fmla="*/ 125 w 821"/>
                <a:gd name="T37" fmla="*/ 1264 h 2653"/>
                <a:gd name="T38" fmla="*/ 132 w 821"/>
                <a:gd name="T39" fmla="*/ 1276 h 2653"/>
                <a:gd name="T40" fmla="*/ 139 w 821"/>
                <a:gd name="T41" fmla="*/ 1307 h 2653"/>
                <a:gd name="T42" fmla="*/ 145 w 821"/>
                <a:gd name="T43" fmla="*/ 1257 h 2653"/>
                <a:gd name="T44" fmla="*/ 152 w 821"/>
                <a:gd name="T45" fmla="*/ 1288 h 2653"/>
                <a:gd name="T46" fmla="*/ 159 w 821"/>
                <a:gd name="T47" fmla="*/ 1300 h 2653"/>
                <a:gd name="T48" fmla="*/ 165 w 821"/>
                <a:gd name="T49" fmla="*/ 1318 h 2653"/>
                <a:gd name="T50" fmla="*/ 172 w 821"/>
                <a:gd name="T51" fmla="*/ 1282 h 2653"/>
                <a:gd name="T52" fmla="*/ 178 w 821"/>
                <a:gd name="T53" fmla="*/ 1298 h 2653"/>
                <a:gd name="T54" fmla="*/ 185 w 821"/>
                <a:gd name="T55" fmla="*/ 1311 h 2653"/>
                <a:gd name="T56" fmla="*/ 192 w 821"/>
                <a:gd name="T57" fmla="*/ 458 h 2653"/>
                <a:gd name="T58" fmla="*/ 199 w 821"/>
                <a:gd name="T59" fmla="*/ 291 h 2653"/>
                <a:gd name="T60" fmla="*/ 205 w 821"/>
                <a:gd name="T61" fmla="*/ 1246 h 2653"/>
                <a:gd name="T62" fmla="*/ 212 w 821"/>
                <a:gd name="T63" fmla="*/ 1296 h 2653"/>
                <a:gd name="T64" fmla="*/ 219 w 821"/>
                <a:gd name="T65" fmla="*/ 1276 h 2653"/>
                <a:gd name="T66" fmla="*/ 225 w 821"/>
                <a:gd name="T67" fmla="*/ 1296 h 2653"/>
                <a:gd name="T68" fmla="*/ 232 w 821"/>
                <a:gd name="T69" fmla="*/ 1288 h 2653"/>
                <a:gd name="T70" fmla="*/ 239 w 821"/>
                <a:gd name="T71" fmla="*/ 1307 h 2653"/>
                <a:gd name="T72" fmla="*/ 245 w 821"/>
                <a:gd name="T73" fmla="*/ 1267 h 2653"/>
                <a:gd name="T74" fmla="*/ 251 w 821"/>
                <a:gd name="T75" fmla="*/ 1308 h 2653"/>
                <a:gd name="T76" fmla="*/ 258 w 821"/>
                <a:gd name="T77" fmla="*/ 1300 h 2653"/>
                <a:gd name="T78" fmla="*/ 264 w 821"/>
                <a:gd name="T79" fmla="*/ 1327 h 2653"/>
                <a:gd name="T80" fmla="*/ 271 w 821"/>
                <a:gd name="T81" fmla="*/ 1307 h 2653"/>
                <a:gd name="T82" fmla="*/ 278 w 821"/>
                <a:gd name="T83" fmla="*/ 1309 h 2653"/>
                <a:gd name="T84" fmla="*/ 285 w 821"/>
                <a:gd name="T85" fmla="*/ 1244 h 2653"/>
                <a:gd name="T86" fmla="*/ 291 w 821"/>
                <a:gd name="T87" fmla="*/ 1301 h 2653"/>
                <a:gd name="T88" fmla="*/ 298 w 821"/>
                <a:gd name="T89" fmla="*/ 1312 h 2653"/>
                <a:gd name="T90" fmla="*/ 305 w 821"/>
                <a:gd name="T91" fmla="*/ 1298 h 2653"/>
                <a:gd name="T92" fmla="*/ 312 w 821"/>
                <a:gd name="T93" fmla="*/ 1288 h 2653"/>
                <a:gd name="T94" fmla="*/ 318 w 821"/>
                <a:gd name="T95" fmla="*/ 1308 h 2653"/>
                <a:gd name="T96" fmla="*/ 325 w 821"/>
                <a:gd name="T97" fmla="*/ 1310 h 2653"/>
                <a:gd name="T98" fmla="*/ 331 w 821"/>
                <a:gd name="T99" fmla="*/ 1283 h 2653"/>
                <a:gd name="T100" fmla="*/ 338 w 821"/>
                <a:gd name="T101" fmla="*/ 1311 h 2653"/>
                <a:gd name="T102" fmla="*/ 344 w 821"/>
                <a:gd name="T103" fmla="*/ 1288 h 2653"/>
                <a:gd name="T104" fmla="*/ 351 w 821"/>
                <a:gd name="T105" fmla="*/ 1153 h 2653"/>
                <a:gd name="T106" fmla="*/ 357 w 821"/>
                <a:gd name="T107" fmla="*/ 1306 h 2653"/>
                <a:gd name="T108" fmla="*/ 364 w 821"/>
                <a:gd name="T109" fmla="*/ 1302 h 2653"/>
                <a:gd name="T110" fmla="*/ 370 w 821"/>
                <a:gd name="T111" fmla="*/ 1283 h 2653"/>
                <a:gd name="T112" fmla="*/ 378 w 821"/>
                <a:gd name="T113" fmla="*/ 1301 h 2653"/>
                <a:gd name="T114" fmla="*/ 384 w 821"/>
                <a:gd name="T115" fmla="*/ 1309 h 2653"/>
                <a:gd name="T116" fmla="*/ 390 w 821"/>
                <a:gd name="T117" fmla="*/ 1252 h 2653"/>
                <a:gd name="T118" fmla="*/ 397 w 821"/>
                <a:gd name="T119" fmla="*/ 1297 h 2653"/>
                <a:gd name="T120" fmla="*/ 403 w 821"/>
                <a:gd name="T121" fmla="*/ 1308 h 2653"/>
                <a:gd name="T122" fmla="*/ 410 w 821"/>
                <a:gd name="T123" fmla="*/ 1251 h 265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821" h="2653">
                  <a:moveTo>
                    <a:pt x="0" y="2557"/>
                  </a:moveTo>
                  <a:lnTo>
                    <a:pt x="0" y="2520"/>
                  </a:lnTo>
                  <a:lnTo>
                    <a:pt x="0" y="2557"/>
                  </a:lnTo>
                  <a:lnTo>
                    <a:pt x="1" y="2559"/>
                  </a:lnTo>
                  <a:lnTo>
                    <a:pt x="1" y="2613"/>
                  </a:lnTo>
                  <a:lnTo>
                    <a:pt x="1" y="2515"/>
                  </a:lnTo>
                  <a:lnTo>
                    <a:pt x="1" y="2613"/>
                  </a:lnTo>
                  <a:lnTo>
                    <a:pt x="3" y="2598"/>
                  </a:lnTo>
                  <a:lnTo>
                    <a:pt x="3" y="2633"/>
                  </a:lnTo>
                  <a:lnTo>
                    <a:pt x="3" y="2598"/>
                  </a:lnTo>
                  <a:lnTo>
                    <a:pt x="3" y="2628"/>
                  </a:lnTo>
                  <a:lnTo>
                    <a:pt x="4" y="2640"/>
                  </a:lnTo>
                  <a:lnTo>
                    <a:pt x="4" y="2645"/>
                  </a:lnTo>
                  <a:lnTo>
                    <a:pt x="4" y="2609"/>
                  </a:lnTo>
                  <a:lnTo>
                    <a:pt x="5" y="2596"/>
                  </a:lnTo>
                  <a:lnTo>
                    <a:pt x="5" y="2606"/>
                  </a:lnTo>
                  <a:lnTo>
                    <a:pt x="5" y="2582"/>
                  </a:lnTo>
                  <a:lnTo>
                    <a:pt x="7" y="2571"/>
                  </a:lnTo>
                  <a:lnTo>
                    <a:pt x="7" y="2586"/>
                  </a:lnTo>
                  <a:lnTo>
                    <a:pt x="7" y="2544"/>
                  </a:lnTo>
                  <a:lnTo>
                    <a:pt x="8" y="2521"/>
                  </a:lnTo>
                  <a:lnTo>
                    <a:pt x="8" y="2596"/>
                  </a:lnTo>
                  <a:lnTo>
                    <a:pt x="8" y="2521"/>
                  </a:lnTo>
                  <a:lnTo>
                    <a:pt x="8" y="2564"/>
                  </a:lnTo>
                  <a:lnTo>
                    <a:pt x="10" y="2565"/>
                  </a:lnTo>
                  <a:lnTo>
                    <a:pt x="10" y="2615"/>
                  </a:lnTo>
                  <a:lnTo>
                    <a:pt x="10" y="2565"/>
                  </a:lnTo>
                  <a:lnTo>
                    <a:pt x="10" y="2595"/>
                  </a:lnTo>
                  <a:lnTo>
                    <a:pt x="11" y="2559"/>
                  </a:lnTo>
                  <a:lnTo>
                    <a:pt x="11" y="2603"/>
                  </a:lnTo>
                  <a:lnTo>
                    <a:pt x="11" y="2559"/>
                  </a:lnTo>
                  <a:lnTo>
                    <a:pt x="11" y="2596"/>
                  </a:lnTo>
                  <a:lnTo>
                    <a:pt x="13" y="2592"/>
                  </a:lnTo>
                  <a:lnTo>
                    <a:pt x="13" y="2648"/>
                  </a:lnTo>
                  <a:lnTo>
                    <a:pt x="13" y="2592"/>
                  </a:lnTo>
                  <a:lnTo>
                    <a:pt x="13" y="2629"/>
                  </a:lnTo>
                  <a:lnTo>
                    <a:pt x="14" y="2602"/>
                  </a:lnTo>
                  <a:lnTo>
                    <a:pt x="14" y="2625"/>
                  </a:lnTo>
                  <a:lnTo>
                    <a:pt x="14" y="2572"/>
                  </a:lnTo>
                  <a:lnTo>
                    <a:pt x="15" y="2574"/>
                  </a:lnTo>
                  <a:lnTo>
                    <a:pt x="15" y="2511"/>
                  </a:lnTo>
                  <a:lnTo>
                    <a:pt x="15" y="2522"/>
                  </a:lnTo>
                  <a:lnTo>
                    <a:pt x="17" y="2517"/>
                  </a:lnTo>
                  <a:lnTo>
                    <a:pt x="17" y="2589"/>
                  </a:lnTo>
                  <a:lnTo>
                    <a:pt x="17" y="2517"/>
                  </a:lnTo>
                  <a:lnTo>
                    <a:pt x="17" y="2589"/>
                  </a:lnTo>
                  <a:lnTo>
                    <a:pt x="18" y="2552"/>
                  </a:lnTo>
                  <a:lnTo>
                    <a:pt x="18" y="2585"/>
                  </a:lnTo>
                  <a:lnTo>
                    <a:pt x="18" y="2552"/>
                  </a:lnTo>
                  <a:lnTo>
                    <a:pt x="18" y="2579"/>
                  </a:lnTo>
                  <a:lnTo>
                    <a:pt x="20" y="2596"/>
                  </a:lnTo>
                  <a:lnTo>
                    <a:pt x="20" y="2638"/>
                  </a:lnTo>
                  <a:lnTo>
                    <a:pt x="20" y="2596"/>
                  </a:lnTo>
                  <a:lnTo>
                    <a:pt x="20" y="2613"/>
                  </a:lnTo>
                  <a:lnTo>
                    <a:pt x="21" y="2608"/>
                  </a:lnTo>
                  <a:lnTo>
                    <a:pt x="21" y="2609"/>
                  </a:lnTo>
                  <a:lnTo>
                    <a:pt x="21" y="2576"/>
                  </a:lnTo>
                  <a:lnTo>
                    <a:pt x="23" y="2578"/>
                  </a:lnTo>
                  <a:lnTo>
                    <a:pt x="23" y="2491"/>
                  </a:lnTo>
                  <a:lnTo>
                    <a:pt x="24" y="2521"/>
                  </a:lnTo>
                  <a:lnTo>
                    <a:pt x="24" y="2539"/>
                  </a:lnTo>
                  <a:lnTo>
                    <a:pt x="24" y="2491"/>
                  </a:lnTo>
                  <a:lnTo>
                    <a:pt x="24" y="2539"/>
                  </a:lnTo>
                  <a:lnTo>
                    <a:pt x="25" y="2549"/>
                  </a:lnTo>
                  <a:lnTo>
                    <a:pt x="25" y="2599"/>
                  </a:lnTo>
                  <a:lnTo>
                    <a:pt x="25" y="2549"/>
                  </a:lnTo>
                  <a:lnTo>
                    <a:pt x="25" y="2599"/>
                  </a:lnTo>
                  <a:lnTo>
                    <a:pt x="27" y="2629"/>
                  </a:lnTo>
                  <a:lnTo>
                    <a:pt x="27" y="2576"/>
                  </a:lnTo>
                  <a:lnTo>
                    <a:pt x="27" y="2586"/>
                  </a:lnTo>
                  <a:lnTo>
                    <a:pt x="28" y="2574"/>
                  </a:lnTo>
                  <a:lnTo>
                    <a:pt x="28" y="2632"/>
                  </a:lnTo>
                  <a:lnTo>
                    <a:pt x="28" y="2574"/>
                  </a:lnTo>
                  <a:lnTo>
                    <a:pt x="28" y="2612"/>
                  </a:lnTo>
                  <a:lnTo>
                    <a:pt x="30" y="2611"/>
                  </a:lnTo>
                  <a:lnTo>
                    <a:pt x="30" y="2463"/>
                  </a:lnTo>
                  <a:lnTo>
                    <a:pt x="31" y="2457"/>
                  </a:lnTo>
                  <a:lnTo>
                    <a:pt x="31" y="2325"/>
                  </a:lnTo>
                  <a:lnTo>
                    <a:pt x="33" y="2306"/>
                  </a:lnTo>
                  <a:lnTo>
                    <a:pt x="33" y="2357"/>
                  </a:lnTo>
                  <a:lnTo>
                    <a:pt x="33" y="2306"/>
                  </a:lnTo>
                  <a:lnTo>
                    <a:pt x="33" y="2350"/>
                  </a:lnTo>
                  <a:lnTo>
                    <a:pt x="34" y="2401"/>
                  </a:lnTo>
                  <a:lnTo>
                    <a:pt x="34" y="2588"/>
                  </a:lnTo>
                  <a:lnTo>
                    <a:pt x="34" y="2401"/>
                  </a:lnTo>
                  <a:lnTo>
                    <a:pt x="34" y="2588"/>
                  </a:lnTo>
                  <a:lnTo>
                    <a:pt x="35" y="2593"/>
                  </a:lnTo>
                  <a:lnTo>
                    <a:pt x="35" y="2548"/>
                  </a:lnTo>
                  <a:lnTo>
                    <a:pt x="37" y="2554"/>
                  </a:lnTo>
                  <a:lnTo>
                    <a:pt x="37" y="2608"/>
                  </a:lnTo>
                  <a:lnTo>
                    <a:pt x="37" y="2517"/>
                  </a:lnTo>
                  <a:lnTo>
                    <a:pt x="37" y="2602"/>
                  </a:lnTo>
                  <a:lnTo>
                    <a:pt x="38" y="2574"/>
                  </a:lnTo>
                  <a:lnTo>
                    <a:pt x="38" y="2387"/>
                  </a:lnTo>
                  <a:lnTo>
                    <a:pt x="38" y="2389"/>
                  </a:lnTo>
                  <a:lnTo>
                    <a:pt x="40" y="2379"/>
                  </a:lnTo>
                  <a:lnTo>
                    <a:pt x="40" y="2069"/>
                  </a:lnTo>
                  <a:lnTo>
                    <a:pt x="40" y="2178"/>
                  </a:lnTo>
                  <a:lnTo>
                    <a:pt x="41" y="2241"/>
                  </a:lnTo>
                  <a:lnTo>
                    <a:pt x="41" y="2473"/>
                  </a:lnTo>
                  <a:lnTo>
                    <a:pt x="41" y="2241"/>
                  </a:lnTo>
                  <a:lnTo>
                    <a:pt x="41" y="2473"/>
                  </a:lnTo>
                  <a:lnTo>
                    <a:pt x="43" y="2490"/>
                  </a:lnTo>
                  <a:lnTo>
                    <a:pt x="43" y="2571"/>
                  </a:lnTo>
                  <a:lnTo>
                    <a:pt x="43" y="2490"/>
                  </a:lnTo>
                  <a:lnTo>
                    <a:pt x="43" y="2571"/>
                  </a:lnTo>
                  <a:lnTo>
                    <a:pt x="44" y="2588"/>
                  </a:lnTo>
                  <a:lnTo>
                    <a:pt x="44" y="2602"/>
                  </a:lnTo>
                  <a:lnTo>
                    <a:pt x="44" y="2578"/>
                  </a:lnTo>
                  <a:lnTo>
                    <a:pt x="44" y="2589"/>
                  </a:lnTo>
                  <a:lnTo>
                    <a:pt x="45" y="2599"/>
                  </a:lnTo>
                  <a:lnTo>
                    <a:pt x="45" y="2616"/>
                  </a:lnTo>
                  <a:lnTo>
                    <a:pt x="45" y="2475"/>
                  </a:lnTo>
                  <a:lnTo>
                    <a:pt x="47" y="2416"/>
                  </a:lnTo>
                  <a:lnTo>
                    <a:pt x="47" y="2175"/>
                  </a:lnTo>
                  <a:lnTo>
                    <a:pt x="47" y="2226"/>
                  </a:lnTo>
                  <a:lnTo>
                    <a:pt x="48" y="2118"/>
                  </a:lnTo>
                  <a:lnTo>
                    <a:pt x="48" y="2349"/>
                  </a:lnTo>
                  <a:lnTo>
                    <a:pt x="48" y="2118"/>
                  </a:lnTo>
                  <a:lnTo>
                    <a:pt x="48" y="2349"/>
                  </a:lnTo>
                  <a:lnTo>
                    <a:pt x="50" y="2345"/>
                  </a:lnTo>
                  <a:lnTo>
                    <a:pt x="50" y="2521"/>
                  </a:lnTo>
                  <a:lnTo>
                    <a:pt x="50" y="2345"/>
                  </a:lnTo>
                  <a:lnTo>
                    <a:pt x="50" y="2521"/>
                  </a:lnTo>
                  <a:lnTo>
                    <a:pt x="51" y="2511"/>
                  </a:lnTo>
                  <a:lnTo>
                    <a:pt x="51" y="2609"/>
                  </a:lnTo>
                  <a:lnTo>
                    <a:pt x="51" y="2511"/>
                  </a:lnTo>
                  <a:lnTo>
                    <a:pt x="51" y="2589"/>
                  </a:lnTo>
                  <a:lnTo>
                    <a:pt x="52" y="2575"/>
                  </a:lnTo>
                  <a:lnTo>
                    <a:pt x="52" y="2596"/>
                  </a:lnTo>
                  <a:lnTo>
                    <a:pt x="52" y="2555"/>
                  </a:lnTo>
                  <a:lnTo>
                    <a:pt x="52" y="2596"/>
                  </a:lnTo>
                  <a:lnTo>
                    <a:pt x="54" y="2569"/>
                  </a:lnTo>
                  <a:lnTo>
                    <a:pt x="54" y="2357"/>
                  </a:lnTo>
                  <a:lnTo>
                    <a:pt x="55" y="2332"/>
                  </a:lnTo>
                  <a:lnTo>
                    <a:pt x="55" y="2380"/>
                  </a:lnTo>
                  <a:lnTo>
                    <a:pt x="55" y="2272"/>
                  </a:lnTo>
                  <a:lnTo>
                    <a:pt x="55" y="2380"/>
                  </a:lnTo>
                  <a:lnTo>
                    <a:pt x="57" y="2427"/>
                  </a:lnTo>
                  <a:lnTo>
                    <a:pt x="57" y="2498"/>
                  </a:lnTo>
                  <a:lnTo>
                    <a:pt x="57" y="2427"/>
                  </a:lnTo>
                  <a:lnTo>
                    <a:pt x="57" y="2498"/>
                  </a:lnTo>
                  <a:lnTo>
                    <a:pt x="58" y="2468"/>
                  </a:lnTo>
                  <a:lnTo>
                    <a:pt x="58" y="2603"/>
                  </a:lnTo>
                  <a:lnTo>
                    <a:pt x="58" y="2468"/>
                  </a:lnTo>
                  <a:lnTo>
                    <a:pt x="58" y="2551"/>
                  </a:lnTo>
                  <a:lnTo>
                    <a:pt x="60" y="2572"/>
                  </a:lnTo>
                  <a:lnTo>
                    <a:pt x="60" y="2601"/>
                  </a:lnTo>
                  <a:lnTo>
                    <a:pt x="60" y="2572"/>
                  </a:lnTo>
                  <a:lnTo>
                    <a:pt x="60" y="2574"/>
                  </a:lnTo>
                  <a:lnTo>
                    <a:pt x="61" y="2565"/>
                  </a:lnTo>
                  <a:lnTo>
                    <a:pt x="61" y="2592"/>
                  </a:lnTo>
                  <a:lnTo>
                    <a:pt x="61" y="2510"/>
                  </a:lnTo>
                  <a:lnTo>
                    <a:pt x="61" y="2520"/>
                  </a:lnTo>
                  <a:lnTo>
                    <a:pt x="62" y="2547"/>
                  </a:lnTo>
                  <a:lnTo>
                    <a:pt x="62" y="2461"/>
                  </a:lnTo>
                  <a:lnTo>
                    <a:pt x="64" y="2494"/>
                  </a:lnTo>
                  <a:lnTo>
                    <a:pt x="64" y="2453"/>
                  </a:lnTo>
                  <a:lnTo>
                    <a:pt x="64" y="2492"/>
                  </a:lnTo>
                  <a:lnTo>
                    <a:pt x="65" y="2505"/>
                  </a:lnTo>
                  <a:lnTo>
                    <a:pt x="65" y="2586"/>
                  </a:lnTo>
                  <a:lnTo>
                    <a:pt x="65" y="2505"/>
                  </a:lnTo>
                  <a:lnTo>
                    <a:pt x="65" y="2531"/>
                  </a:lnTo>
                  <a:lnTo>
                    <a:pt x="67" y="2572"/>
                  </a:lnTo>
                  <a:lnTo>
                    <a:pt x="67" y="2635"/>
                  </a:lnTo>
                  <a:lnTo>
                    <a:pt x="67" y="2572"/>
                  </a:lnTo>
                  <a:lnTo>
                    <a:pt x="67" y="2635"/>
                  </a:lnTo>
                  <a:lnTo>
                    <a:pt x="68" y="2632"/>
                  </a:lnTo>
                  <a:lnTo>
                    <a:pt x="68" y="2542"/>
                  </a:lnTo>
                  <a:lnTo>
                    <a:pt x="70" y="2532"/>
                  </a:lnTo>
                  <a:lnTo>
                    <a:pt x="70" y="2426"/>
                  </a:lnTo>
                  <a:lnTo>
                    <a:pt x="70" y="2450"/>
                  </a:lnTo>
                  <a:lnTo>
                    <a:pt x="71" y="2477"/>
                  </a:lnTo>
                  <a:lnTo>
                    <a:pt x="71" y="2498"/>
                  </a:lnTo>
                  <a:lnTo>
                    <a:pt x="71" y="2443"/>
                  </a:lnTo>
                  <a:lnTo>
                    <a:pt x="71" y="2498"/>
                  </a:lnTo>
                  <a:lnTo>
                    <a:pt x="72" y="2555"/>
                  </a:lnTo>
                  <a:lnTo>
                    <a:pt x="72" y="2621"/>
                  </a:lnTo>
                  <a:lnTo>
                    <a:pt x="72" y="2542"/>
                  </a:lnTo>
                  <a:lnTo>
                    <a:pt x="72" y="2621"/>
                  </a:lnTo>
                  <a:lnTo>
                    <a:pt x="74" y="2616"/>
                  </a:lnTo>
                  <a:lnTo>
                    <a:pt x="74" y="2629"/>
                  </a:lnTo>
                  <a:lnTo>
                    <a:pt x="74" y="2613"/>
                  </a:lnTo>
                  <a:lnTo>
                    <a:pt x="74" y="2629"/>
                  </a:lnTo>
                  <a:lnTo>
                    <a:pt x="75" y="2635"/>
                  </a:lnTo>
                  <a:lnTo>
                    <a:pt x="75" y="2566"/>
                  </a:lnTo>
                  <a:lnTo>
                    <a:pt x="75" y="2605"/>
                  </a:lnTo>
                  <a:lnTo>
                    <a:pt x="77" y="2611"/>
                  </a:lnTo>
                  <a:lnTo>
                    <a:pt x="77" y="2480"/>
                  </a:lnTo>
                  <a:lnTo>
                    <a:pt x="78" y="2508"/>
                  </a:lnTo>
                  <a:lnTo>
                    <a:pt x="78" y="2554"/>
                  </a:lnTo>
                  <a:lnTo>
                    <a:pt x="78" y="2464"/>
                  </a:lnTo>
                  <a:lnTo>
                    <a:pt x="78" y="2531"/>
                  </a:lnTo>
                  <a:lnTo>
                    <a:pt x="80" y="2532"/>
                  </a:lnTo>
                  <a:lnTo>
                    <a:pt x="80" y="2592"/>
                  </a:lnTo>
                  <a:lnTo>
                    <a:pt x="80" y="2532"/>
                  </a:lnTo>
                  <a:lnTo>
                    <a:pt x="80" y="2576"/>
                  </a:lnTo>
                  <a:lnTo>
                    <a:pt x="81" y="2585"/>
                  </a:lnTo>
                  <a:lnTo>
                    <a:pt x="81" y="2615"/>
                  </a:lnTo>
                  <a:lnTo>
                    <a:pt x="81" y="2585"/>
                  </a:lnTo>
                  <a:lnTo>
                    <a:pt x="81" y="2611"/>
                  </a:lnTo>
                  <a:lnTo>
                    <a:pt x="82" y="2611"/>
                  </a:lnTo>
                  <a:lnTo>
                    <a:pt x="82" y="2613"/>
                  </a:lnTo>
                  <a:lnTo>
                    <a:pt x="82" y="2592"/>
                  </a:lnTo>
                  <a:lnTo>
                    <a:pt x="84" y="2599"/>
                  </a:lnTo>
                  <a:lnTo>
                    <a:pt x="84" y="2605"/>
                  </a:lnTo>
                  <a:lnTo>
                    <a:pt x="84" y="2591"/>
                  </a:lnTo>
                  <a:lnTo>
                    <a:pt x="84" y="2602"/>
                  </a:lnTo>
                  <a:lnTo>
                    <a:pt x="85" y="2582"/>
                  </a:lnTo>
                  <a:lnTo>
                    <a:pt x="85" y="2528"/>
                  </a:lnTo>
                  <a:lnTo>
                    <a:pt x="85" y="2582"/>
                  </a:lnTo>
                  <a:lnTo>
                    <a:pt x="87" y="2554"/>
                  </a:lnTo>
                  <a:lnTo>
                    <a:pt x="87" y="2601"/>
                  </a:lnTo>
                  <a:lnTo>
                    <a:pt x="87" y="2544"/>
                  </a:lnTo>
                  <a:lnTo>
                    <a:pt x="87" y="2592"/>
                  </a:lnTo>
                  <a:lnTo>
                    <a:pt x="88" y="2589"/>
                  </a:lnTo>
                  <a:lnTo>
                    <a:pt x="88" y="2575"/>
                  </a:lnTo>
                  <a:lnTo>
                    <a:pt x="88" y="2589"/>
                  </a:lnTo>
                  <a:lnTo>
                    <a:pt x="90" y="2592"/>
                  </a:lnTo>
                  <a:lnTo>
                    <a:pt x="90" y="2622"/>
                  </a:lnTo>
                  <a:lnTo>
                    <a:pt x="90" y="2592"/>
                  </a:lnTo>
                  <a:lnTo>
                    <a:pt x="90" y="2619"/>
                  </a:lnTo>
                  <a:lnTo>
                    <a:pt x="91" y="2593"/>
                  </a:lnTo>
                  <a:lnTo>
                    <a:pt x="91" y="2622"/>
                  </a:lnTo>
                  <a:lnTo>
                    <a:pt x="91" y="2582"/>
                  </a:lnTo>
                  <a:lnTo>
                    <a:pt x="91" y="2622"/>
                  </a:lnTo>
                  <a:lnTo>
                    <a:pt x="92" y="2605"/>
                  </a:lnTo>
                  <a:lnTo>
                    <a:pt x="92" y="2618"/>
                  </a:lnTo>
                  <a:lnTo>
                    <a:pt x="92" y="2510"/>
                  </a:lnTo>
                  <a:lnTo>
                    <a:pt x="94" y="2468"/>
                  </a:lnTo>
                  <a:lnTo>
                    <a:pt x="94" y="2491"/>
                  </a:lnTo>
                  <a:lnTo>
                    <a:pt x="94" y="2431"/>
                  </a:lnTo>
                  <a:lnTo>
                    <a:pt x="94" y="2491"/>
                  </a:lnTo>
                  <a:lnTo>
                    <a:pt x="95" y="2468"/>
                  </a:lnTo>
                  <a:lnTo>
                    <a:pt x="95" y="2554"/>
                  </a:lnTo>
                  <a:lnTo>
                    <a:pt x="95" y="2467"/>
                  </a:lnTo>
                  <a:lnTo>
                    <a:pt x="95" y="2548"/>
                  </a:lnTo>
                  <a:lnTo>
                    <a:pt x="97" y="2576"/>
                  </a:lnTo>
                  <a:lnTo>
                    <a:pt x="97" y="2605"/>
                  </a:lnTo>
                  <a:lnTo>
                    <a:pt x="97" y="2566"/>
                  </a:lnTo>
                  <a:lnTo>
                    <a:pt x="97" y="2575"/>
                  </a:lnTo>
                  <a:lnTo>
                    <a:pt x="98" y="2591"/>
                  </a:lnTo>
                  <a:lnTo>
                    <a:pt x="98" y="2619"/>
                  </a:lnTo>
                  <a:lnTo>
                    <a:pt x="98" y="2586"/>
                  </a:lnTo>
                  <a:lnTo>
                    <a:pt x="98" y="2595"/>
                  </a:lnTo>
                  <a:lnTo>
                    <a:pt x="99" y="2615"/>
                  </a:lnTo>
                  <a:lnTo>
                    <a:pt x="99" y="2544"/>
                  </a:lnTo>
                  <a:lnTo>
                    <a:pt x="101" y="2480"/>
                  </a:lnTo>
                  <a:lnTo>
                    <a:pt x="101" y="2373"/>
                  </a:lnTo>
                  <a:lnTo>
                    <a:pt x="102" y="2409"/>
                  </a:lnTo>
                  <a:lnTo>
                    <a:pt x="102" y="2545"/>
                  </a:lnTo>
                  <a:lnTo>
                    <a:pt x="102" y="2409"/>
                  </a:lnTo>
                  <a:lnTo>
                    <a:pt x="102" y="2545"/>
                  </a:lnTo>
                  <a:lnTo>
                    <a:pt x="104" y="2538"/>
                  </a:lnTo>
                  <a:lnTo>
                    <a:pt x="104" y="2557"/>
                  </a:lnTo>
                  <a:lnTo>
                    <a:pt x="104" y="2515"/>
                  </a:lnTo>
                  <a:lnTo>
                    <a:pt x="104" y="2557"/>
                  </a:lnTo>
                  <a:lnTo>
                    <a:pt x="105" y="2575"/>
                  </a:lnTo>
                  <a:lnTo>
                    <a:pt x="105" y="2545"/>
                  </a:lnTo>
                  <a:lnTo>
                    <a:pt x="105" y="2571"/>
                  </a:lnTo>
                  <a:lnTo>
                    <a:pt x="107" y="2572"/>
                  </a:lnTo>
                  <a:lnTo>
                    <a:pt x="107" y="2603"/>
                  </a:lnTo>
                  <a:lnTo>
                    <a:pt x="107" y="2559"/>
                  </a:lnTo>
                  <a:lnTo>
                    <a:pt x="107" y="2589"/>
                  </a:lnTo>
                  <a:lnTo>
                    <a:pt x="108" y="2591"/>
                  </a:lnTo>
                  <a:lnTo>
                    <a:pt x="108" y="2478"/>
                  </a:lnTo>
                  <a:lnTo>
                    <a:pt x="109" y="2475"/>
                  </a:lnTo>
                  <a:lnTo>
                    <a:pt x="109" y="2464"/>
                  </a:lnTo>
                  <a:lnTo>
                    <a:pt x="109" y="2468"/>
                  </a:lnTo>
                  <a:lnTo>
                    <a:pt x="111" y="2464"/>
                  </a:lnTo>
                  <a:lnTo>
                    <a:pt x="111" y="2539"/>
                  </a:lnTo>
                  <a:lnTo>
                    <a:pt x="111" y="2437"/>
                  </a:lnTo>
                  <a:lnTo>
                    <a:pt x="111" y="2539"/>
                  </a:lnTo>
                  <a:lnTo>
                    <a:pt x="112" y="2568"/>
                  </a:lnTo>
                  <a:lnTo>
                    <a:pt x="112" y="2601"/>
                  </a:lnTo>
                  <a:lnTo>
                    <a:pt x="112" y="2568"/>
                  </a:lnTo>
                  <a:lnTo>
                    <a:pt x="112" y="2575"/>
                  </a:lnTo>
                  <a:lnTo>
                    <a:pt x="114" y="2562"/>
                  </a:lnTo>
                  <a:lnTo>
                    <a:pt x="114" y="2584"/>
                  </a:lnTo>
                  <a:lnTo>
                    <a:pt x="114" y="2562"/>
                  </a:lnTo>
                  <a:lnTo>
                    <a:pt x="114" y="2582"/>
                  </a:lnTo>
                  <a:lnTo>
                    <a:pt x="115" y="2592"/>
                  </a:lnTo>
                  <a:lnTo>
                    <a:pt x="115" y="2596"/>
                  </a:lnTo>
                  <a:lnTo>
                    <a:pt x="115" y="2545"/>
                  </a:lnTo>
                  <a:lnTo>
                    <a:pt x="117" y="2575"/>
                  </a:lnTo>
                  <a:lnTo>
                    <a:pt x="117" y="2468"/>
                  </a:lnTo>
                  <a:lnTo>
                    <a:pt x="118" y="2495"/>
                  </a:lnTo>
                  <a:lnTo>
                    <a:pt x="118" y="2574"/>
                  </a:lnTo>
                  <a:lnTo>
                    <a:pt x="118" y="2495"/>
                  </a:lnTo>
                  <a:lnTo>
                    <a:pt x="118" y="2558"/>
                  </a:lnTo>
                  <a:lnTo>
                    <a:pt x="119" y="2595"/>
                  </a:lnTo>
                  <a:lnTo>
                    <a:pt x="119" y="2619"/>
                  </a:lnTo>
                  <a:lnTo>
                    <a:pt x="119" y="2595"/>
                  </a:lnTo>
                  <a:lnTo>
                    <a:pt x="121" y="2588"/>
                  </a:lnTo>
                  <a:lnTo>
                    <a:pt x="121" y="2612"/>
                  </a:lnTo>
                  <a:lnTo>
                    <a:pt x="121" y="2586"/>
                  </a:lnTo>
                  <a:lnTo>
                    <a:pt x="121" y="2612"/>
                  </a:lnTo>
                  <a:lnTo>
                    <a:pt x="122" y="2608"/>
                  </a:lnTo>
                  <a:lnTo>
                    <a:pt x="122" y="2569"/>
                  </a:lnTo>
                  <a:lnTo>
                    <a:pt x="122" y="2572"/>
                  </a:lnTo>
                  <a:lnTo>
                    <a:pt x="124" y="2592"/>
                  </a:lnTo>
                  <a:lnTo>
                    <a:pt x="124" y="2477"/>
                  </a:lnTo>
                  <a:lnTo>
                    <a:pt x="125" y="2501"/>
                  </a:lnTo>
                  <a:lnTo>
                    <a:pt x="125" y="2561"/>
                  </a:lnTo>
                  <a:lnTo>
                    <a:pt x="125" y="2454"/>
                  </a:lnTo>
                  <a:lnTo>
                    <a:pt x="125" y="2561"/>
                  </a:lnTo>
                  <a:lnTo>
                    <a:pt x="127" y="2569"/>
                  </a:lnTo>
                  <a:lnTo>
                    <a:pt x="127" y="2589"/>
                  </a:lnTo>
                  <a:lnTo>
                    <a:pt x="127" y="2569"/>
                  </a:lnTo>
                  <a:lnTo>
                    <a:pt x="127" y="2575"/>
                  </a:lnTo>
                  <a:lnTo>
                    <a:pt x="128" y="2572"/>
                  </a:lnTo>
                  <a:lnTo>
                    <a:pt x="128" y="2613"/>
                  </a:lnTo>
                  <a:lnTo>
                    <a:pt x="128" y="2531"/>
                  </a:lnTo>
                  <a:lnTo>
                    <a:pt x="128" y="2613"/>
                  </a:lnTo>
                  <a:lnTo>
                    <a:pt x="129" y="2595"/>
                  </a:lnTo>
                  <a:lnTo>
                    <a:pt x="129" y="2544"/>
                  </a:lnTo>
                  <a:lnTo>
                    <a:pt x="129" y="2568"/>
                  </a:lnTo>
                  <a:lnTo>
                    <a:pt x="131" y="2584"/>
                  </a:lnTo>
                  <a:lnTo>
                    <a:pt x="131" y="2548"/>
                  </a:lnTo>
                  <a:lnTo>
                    <a:pt x="131" y="2578"/>
                  </a:lnTo>
                  <a:lnTo>
                    <a:pt x="132" y="2525"/>
                  </a:lnTo>
                  <a:lnTo>
                    <a:pt x="132" y="2527"/>
                  </a:lnTo>
                  <a:lnTo>
                    <a:pt x="132" y="2464"/>
                  </a:lnTo>
                  <a:lnTo>
                    <a:pt x="132" y="2527"/>
                  </a:lnTo>
                  <a:lnTo>
                    <a:pt x="134" y="2541"/>
                  </a:lnTo>
                  <a:lnTo>
                    <a:pt x="134" y="2601"/>
                  </a:lnTo>
                  <a:lnTo>
                    <a:pt x="134" y="2520"/>
                  </a:lnTo>
                  <a:lnTo>
                    <a:pt x="134" y="2601"/>
                  </a:lnTo>
                  <a:lnTo>
                    <a:pt x="135" y="2616"/>
                  </a:lnTo>
                  <a:lnTo>
                    <a:pt x="135" y="2621"/>
                  </a:lnTo>
                  <a:lnTo>
                    <a:pt x="135" y="2605"/>
                  </a:lnTo>
                  <a:lnTo>
                    <a:pt x="135" y="2609"/>
                  </a:lnTo>
                  <a:lnTo>
                    <a:pt x="136" y="2605"/>
                  </a:lnTo>
                  <a:lnTo>
                    <a:pt x="136" y="2643"/>
                  </a:lnTo>
                  <a:lnTo>
                    <a:pt x="136" y="2598"/>
                  </a:lnTo>
                  <a:lnTo>
                    <a:pt x="136" y="2638"/>
                  </a:lnTo>
                  <a:lnTo>
                    <a:pt x="138" y="2601"/>
                  </a:lnTo>
                  <a:lnTo>
                    <a:pt x="138" y="2629"/>
                  </a:lnTo>
                  <a:lnTo>
                    <a:pt x="138" y="2562"/>
                  </a:lnTo>
                  <a:lnTo>
                    <a:pt x="139" y="2572"/>
                  </a:lnTo>
                  <a:lnTo>
                    <a:pt x="139" y="2463"/>
                  </a:lnTo>
                  <a:lnTo>
                    <a:pt x="139" y="2470"/>
                  </a:lnTo>
                  <a:lnTo>
                    <a:pt x="141" y="2527"/>
                  </a:lnTo>
                  <a:lnTo>
                    <a:pt x="141" y="2468"/>
                  </a:lnTo>
                  <a:lnTo>
                    <a:pt x="142" y="2494"/>
                  </a:lnTo>
                  <a:lnTo>
                    <a:pt x="142" y="2545"/>
                  </a:lnTo>
                  <a:lnTo>
                    <a:pt x="142" y="2458"/>
                  </a:lnTo>
                  <a:lnTo>
                    <a:pt x="142" y="2545"/>
                  </a:lnTo>
                  <a:lnTo>
                    <a:pt x="144" y="2576"/>
                  </a:lnTo>
                  <a:lnTo>
                    <a:pt x="144" y="2606"/>
                  </a:lnTo>
                  <a:lnTo>
                    <a:pt x="144" y="2576"/>
                  </a:lnTo>
                  <a:lnTo>
                    <a:pt x="144" y="2588"/>
                  </a:lnTo>
                  <a:lnTo>
                    <a:pt x="145" y="2582"/>
                  </a:lnTo>
                  <a:lnTo>
                    <a:pt x="145" y="2609"/>
                  </a:lnTo>
                  <a:lnTo>
                    <a:pt x="145" y="2582"/>
                  </a:lnTo>
                  <a:lnTo>
                    <a:pt x="145" y="2599"/>
                  </a:lnTo>
                  <a:lnTo>
                    <a:pt x="146" y="2605"/>
                  </a:lnTo>
                  <a:lnTo>
                    <a:pt x="146" y="2541"/>
                  </a:lnTo>
                  <a:lnTo>
                    <a:pt x="146" y="2555"/>
                  </a:lnTo>
                  <a:lnTo>
                    <a:pt x="148" y="2547"/>
                  </a:lnTo>
                  <a:lnTo>
                    <a:pt x="148" y="2400"/>
                  </a:lnTo>
                  <a:lnTo>
                    <a:pt x="148" y="2468"/>
                  </a:lnTo>
                  <a:lnTo>
                    <a:pt x="149" y="2426"/>
                  </a:lnTo>
                  <a:lnTo>
                    <a:pt x="149" y="2559"/>
                  </a:lnTo>
                  <a:lnTo>
                    <a:pt x="149" y="2426"/>
                  </a:lnTo>
                  <a:lnTo>
                    <a:pt x="149" y="2554"/>
                  </a:lnTo>
                  <a:lnTo>
                    <a:pt x="151" y="2537"/>
                  </a:lnTo>
                  <a:lnTo>
                    <a:pt x="151" y="2603"/>
                  </a:lnTo>
                  <a:lnTo>
                    <a:pt x="151" y="2537"/>
                  </a:lnTo>
                  <a:lnTo>
                    <a:pt x="151" y="2589"/>
                  </a:lnTo>
                  <a:lnTo>
                    <a:pt x="152" y="2588"/>
                  </a:lnTo>
                  <a:lnTo>
                    <a:pt x="152" y="2609"/>
                  </a:lnTo>
                  <a:lnTo>
                    <a:pt x="152" y="2578"/>
                  </a:lnTo>
                  <a:lnTo>
                    <a:pt x="152" y="2609"/>
                  </a:lnTo>
                  <a:lnTo>
                    <a:pt x="154" y="2611"/>
                  </a:lnTo>
                  <a:lnTo>
                    <a:pt x="154" y="2619"/>
                  </a:lnTo>
                  <a:lnTo>
                    <a:pt x="154" y="2541"/>
                  </a:lnTo>
                  <a:lnTo>
                    <a:pt x="155" y="2528"/>
                  </a:lnTo>
                  <a:lnTo>
                    <a:pt x="155" y="2566"/>
                  </a:lnTo>
                  <a:lnTo>
                    <a:pt x="155" y="2492"/>
                  </a:lnTo>
                  <a:lnTo>
                    <a:pt x="156" y="2488"/>
                  </a:lnTo>
                  <a:lnTo>
                    <a:pt x="156" y="2525"/>
                  </a:lnTo>
                  <a:lnTo>
                    <a:pt x="156" y="2457"/>
                  </a:lnTo>
                  <a:lnTo>
                    <a:pt x="156" y="2514"/>
                  </a:lnTo>
                  <a:lnTo>
                    <a:pt x="158" y="2514"/>
                  </a:lnTo>
                  <a:lnTo>
                    <a:pt x="158" y="2629"/>
                  </a:lnTo>
                  <a:lnTo>
                    <a:pt x="158" y="2514"/>
                  </a:lnTo>
                  <a:lnTo>
                    <a:pt x="158" y="2629"/>
                  </a:lnTo>
                  <a:lnTo>
                    <a:pt x="159" y="2618"/>
                  </a:lnTo>
                  <a:lnTo>
                    <a:pt x="159" y="2571"/>
                  </a:lnTo>
                  <a:lnTo>
                    <a:pt x="159" y="2584"/>
                  </a:lnTo>
                  <a:lnTo>
                    <a:pt x="161" y="2613"/>
                  </a:lnTo>
                  <a:lnTo>
                    <a:pt x="161" y="2632"/>
                  </a:lnTo>
                  <a:lnTo>
                    <a:pt x="161" y="2602"/>
                  </a:lnTo>
                  <a:lnTo>
                    <a:pt x="161" y="2632"/>
                  </a:lnTo>
                  <a:lnTo>
                    <a:pt x="162" y="2612"/>
                  </a:lnTo>
                  <a:lnTo>
                    <a:pt x="162" y="2517"/>
                  </a:lnTo>
                  <a:lnTo>
                    <a:pt x="164" y="2481"/>
                  </a:lnTo>
                  <a:lnTo>
                    <a:pt x="164" y="2512"/>
                  </a:lnTo>
                  <a:lnTo>
                    <a:pt x="164" y="2475"/>
                  </a:lnTo>
                  <a:lnTo>
                    <a:pt x="164" y="2512"/>
                  </a:lnTo>
                  <a:lnTo>
                    <a:pt x="165" y="2564"/>
                  </a:lnTo>
                  <a:lnTo>
                    <a:pt x="165" y="2592"/>
                  </a:lnTo>
                  <a:lnTo>
                    <a:pt x="165" y="2564"/>
                  </a:lnTo>
                  <a:lnTo>
                    <a:pt x="165" y="2575"/>
                  </a:lnTo>
                  <a:lnTo>
                    <a:pt x="166" y="2569"/>
                  </a:lnTo>
                  <a:lnTo>
                    <a:pt x="166" y="2626"/>
                  </a:lnTo>
                  <a:lnTo>
                    <a:pt x="166" y="2569"/>
                  </a:lnTo>
                  <a:lnTo>
                    <a:pt x="166" y="2606"/>
                  </a:lnTo>
                  <a:lnTo>
                    <a:pt x="168" y="2592"/>
                  </a:lnTo>
                  <a:lnTo>
                    <a:pt x="168" y="2619"/>
                  </a:lnTo>
                  <a:lnTo>
                    <a:pt x="168" y="2588"/>
                  </a:lnTo>
                  <a:lnTo>
                    <a:pt x="168" y="2612"/>
                  </a:lnTo>
                  <a:lnTo>
                    <a:pt x="169" y="2593"/>
                  </a:lnTo>
                  <a:lnTo>
                    <a:pt x="169" y="2616"/>
                  </a:lnTo>
                  <a:lnTo>
                    <a:pt x="169" y="2584"/>
                  </a:lnTo>
                  <a:lnTo>
                    <a:pt x="171" y="2566"/>
                  </a:lnTo>
                  <a:lnTo>
                    <a:pt x="171" y="2364"/>
                  </a:lnTo>
                  <a:lnTo>
                    <a:pt x="172" y="2386"/>
                  </a:lnTo>
                  <a:lnTo>
                    <a:pt x="172" y="2537"/>
                  </a:lnTo>
                  <a:lnTo>
                    <a:pt x="172" y="2386"/>
                  </a:lnTo>
                  <a:lnTo>
                    <a:pt x="172" y="2537"/>
                  </a:lnTo>
                  <a:lnTo>
                    <a:pt x="174" y="2521"/>
                  </a:lnTo>
                  <a:lnTo>
                    <a:pt x="174" y="2591"/>
                  </a:lnTo>
                  <a:lnTo>
                    <a:pt x="174" y="2521"/>
                  </a:lnTo>
                  <a:lnTo>
                    <a:pt x="174" y="2591"/>
                  </a:lnTo>
                  <a:lnTo>
                    <a:pt x="175" y="2599"/>
                  </a:lnTo>
                  <a:lnTo>
                    <a:pt x="175" y="2622"/>
                  </a:lnTo>
                  <a:lnTo>
                    <a:pt x="175" y="2596"/>
                  </a:lnTo>
                  <a:lnTo>
                    <a:pt x="175" y="2622"/>
                  </a:lnTo>
                  <a:lnTo>
                    <a:pt x="176" y="2621"/>
                  </a:lnTo>
                  <a:lnTo>
                    <a:pt x="176" y="2603"/>
                  </a:lnTo>
                  <a:lnTo>
                    <a:pt x="176" y="2616"/>
                  </a:lnTo>
                  <a:lnTo>
                    <a:pt x="178" y="2602"/>
                  </a:lnTo>
                  <a:lnTo>
                    <a:pt x="178" y="2465"/>
                  </a:lnTo>
                  <a:lnTo>
                    <a:pt x="179" y="2454"/>
                  </a:lnTo>
                  <a:lnTo>
                    <a:pt x="179" y="2480"/>
                  </a:lnTo>
                  <a:lnTo>
                    <a:pt x="179" y="2376"/>
                  </a:lnTo>
                  <a:lnTo>
                    <a:pt x="179" y="2480"/>
                  </a:lnTo>
                  <a:lnTo>
                    <a:pt x="181" y="2495"/>
                  </a:lnTo>
                  <a:lnTo>
                    <a:pt x="181" y="2586"/>
                  </a:lnTo>
                  <a:lnTo>
                    <a:pt x="181" y="2457"/>
                  </a:lnTo>
                  <a:lnTo>
                    <a:pt x="181" y="2586"/>
                  </a:lnTo>
                  <a:lnTo>
                    <a:pt x="182" y="2568"/>
                  </a:lnTo>
                  <a:lnTo>
                    <a:pt x="182" y="2599"/>
                  </a:lnTo>
                  <a:lnTo>
                    <a:pt x="182" y="2565"/>
                  </a:lnTo>
                  <a:lnTo>
                    <a:pt x="182" y="2599"/>
                  </a:lnTo>
                  <a:lnTo>
                    <a:pt x="183" y="2621"/>
                  </a:lnTo>
                  <a:lnTo>
                    <a:pt x="183" y="2608"/>
                  </a:lnTo>
                  <a:lnTo>
                    <a:pt x="183" y="2618"/>
                  </a:lnTo>
                  <a:lnTo>
                    <a:pt x="185" y="2611"/>
                  </a:lnTo>
                  <a:lnTo>
                    <a:pt x="185" y="2622"/>
                  </a:lnTo>
                  <a:lnTo>
                    <a:pt x="185" y="2581"/>
                  </a:lnTo>
                  <a:lnTo>
                    <a:pt x="186" y="2562"/>
                  </a:lnTo>
                  <a:lnTo>
                    <a:pt x="186" y="2508"/>
                  </a:lnTo>
                  <a:lnTo>
                    <a:pt x="188" y="2495"/>
                  </a:lnTo>
                  <a:lnTo>
                    <a:pt x="188" y="2535"/>
                  </a:lnTo>
                  <a:lnTo>
                    <a:pt x="188" y="2450"/>
                  </a:lnTo>
                  <a:lnTo>
                    <a:pt x="188" y="2527"/>
                  </a:lnTo>
                  <a:lnTo>
                    <a:pt x="189" y="2525"/>
                  </a:lnTo>
                  <a:lnTo>
                    <a:pt x="189" y="2621"/>
                  </a:lnTo>
                  <a:lnTo>
                    <a:pt x="189" y="2525"/>
                  </a:lnTo>
                  <a:lnTo>
                    <a:pt x="189" y="2621"/>
                  </a:lnTo>
                  <a:lnTo>
                    <a:pt x="191" y="2615"/>
                  </a:lnTo>
                  <a:lnTo>
                    <a:pt x="191" y="2619"/>
                  </a:lnTo>
                  <a:lnTo>
                    <a:pt x="191" y="2591"/>
                  </a:lnTo>
                  <a:lnTo>
                    <a:pt x="191" y="2596"/>
                  </a:lnTo>
                  <a:lnTo>
                    <a:pt x="192" y="2603"/>
                  </a:lnTo>
                  <a:lnTo>
                    <a:pt x="192" y="2619"/>
                  </a:lnTo>
                  <a:lnTo>
                    <a:pt x="192" y="2598"/>
                  </a:lnTo>
                  <a:lnTo>
                    <a:pt x="192" y="2603"/>
                  </a:lnTo>
                  <a:lnTo>
                    <a:pt x="193" y="2623"/>
                  </a:lnTo>
                  <a:lnTo>
                    <a:pt x="193" y="2561"/>
                  </a:lnTo>
                  <a:lnTo>
                    <a:pt x="193" y="2564"/>
                  </a:lnTo>
                  <a:lnTo>
                    <a:pt x="195" y="2510"/>
                  </a:lnTo>
                  <a:lnTo>
                    <a:pt x="195" y="2515"/>
                  </a:lnTo>
                  <a:lnTo>
                    <a:pt x="195" y="2440"/>
                  </a:lnTo>
                  <a:lnTo>
                    <a:pt x="195" y="2500"/>
                  </a:lnTo>
                  <a:lnTo>
                    <a:pt x="196" y="2504"/>
                  </a:lnTo>
                  <a:lnTo>
                    <a:pt x="196" y="2602"/>
                  </a:lnTo>
                  <a:lnTo>
                    <a:pt x="196" y="2504"/>
                  </a:lnTo>
                  <a:lnTo>
                    <a:pt x="196" y="2575"/>
                  </a:lnTo>
                  <a:lnTo>
                    <a:pt x="198" y="2589"/>
                  </a:lnTo>
                  <a:lnTo>
                    <a:pt x="198" y="2601"/>
                  </a:lnTo>
                  <a:lnTo>
                    <a:pt x="198" y="2585"/>
                  </a:lnTo>
                  <a:lnTo>
                    <a:pt x="198" y="2601"/>
                  </a:lnTo>
                  <a:lnTo>
                    <a:pt x="199" y="2618"/>
                  </a:lnTo>
                  <a:lnTo>
                    <a:pt x="199" y="2625"/>
                  </a:lnTo>
                  <a:lnTo>
                    <a:pt x="199" y="2609"/>
                  </a:lnTo>
                  <a:lnTo>
                    <a:pt x="199" y="2625"/>
                  </a:lnTo>
                  <a:lnTo>
                    <a:pt x="201" y="2622"/>
                  </a:lnTo>
                  <a:lnTo>
                    <a:pt x="201" y="2544"/>
                  </a:lnTo>
                  <a:lnTo>
                    <a:pt x="201" y="2549"/>
                  </a:lnTo>
                  <a:lnTo>
                    <a:pt x="202" y="2521"/>
                  </a:lnTo>
                  <a:lnTo>
                    <a:pt x="202" y="2559"/>
                  </a:lnTo>
                  <a:lnTo>
                    <a:pt x="202" y="2521"/>
                  </a:lnTo>
                  <a:lnTo>
                    <a:pt x="202" y="2551"/>
                  </a:lnTo>
                  <a:lnTo>
                    <a:pt x="203" y="2542"/>
                  </a:lnTo>
                  <a:lnTo>
                    <a:pt x="203" y="2581"/>
                  </a:lnTo>
                  <a:lnTo>
                    <a:pt x="203" y="2542"/>
                  </a:lnTo>
                  <a:lnTo>
                    <a:pt x="205" y="2568"/>
                  </a:lnTo>
                  <a:lnTo>
                    <a:pt x="205" y="2630"/>
                  </a:lnTo>
                  <a:lnTo>
                    <a:pt x="205" y="2568"/>
                  </a:lnTo>
                  <a:lnTo>
                    <a:pt x="205" y="2619"/>
                  </a:lnTo>
                  <a:lnTo>
                    <a:pt x="206" y="2618"/>
                  </a:lnTo>
                  <a:lnTo>
                    <a:pt x="206" y="2621"/>
                  </a:lnTo>
                  <a:lnTo>
                    <a:pt x="206" y="2581"/>
                  </a:lnTo>
                  <a:lnTo>
                    <a:pt x="206" y="2621"/>
                  </a:lnTo>
                  <a:lnTo>
                    <a:pt x="208" y="2642"/>
                  </a:lnTo>
                  <a:lnTo>
                    <a:pt x="208" y="2592"/>
                  </a:lnTo>
                  <a:lnTo>
                    <a:pt x="209" y="2585"/>
                  </a:lnTo>
                  <a:lnTo>
                    <a:pt x="209" y="2596"/>
                  </a:lnTo>
                  <a:lnTo>
                    <a:pt x="209" y="2545"/>
                  </a:lnTo>
                  <a:lnTo>
                    <a:pt x="209" y="2561"/>
                  </a:lnTo>
                  <a:lnTo>
                    <a:pt x="211" y="2566"/>
                  </a:lnTo>
                  <a:lnTo>
                    <a:pt x="211" y="2578"/>
                  </a:lnTo>
                  <a:lnTo>
                    <a:pt x="211" y="2566"/>
                  </a:lnTo>
                  <a:lnTo>
                    <a:pt x="211" y="2578"/>
                  </a:lnTo>
                  <a:lnTo>
                    <a:pt x="212" y="2566"/>
                  </a:lnTo>
                  <a:lnTo>
                    <a:pt x="212" y="2615"/>
                  </a:lnTo>
                  <a:lnTo>
                    <a:pt x="212" y="2562"/>
                  </a:lnTo>
                  <a:lnTo>
                    <a:pt x="212" y="2615"/>
                  </a:lnTo>
                  <a:lnTo>
                    <a:pt x="213" y="2630"/>
                  </a:lnTo>
                  <a:lnTo>
                    <a:pt x="213" y="2606"/>
                  </a:lnTo>
                  <a:lnTo>
                    <a:pt x="213" y="2619"/>
                  </a:lnTo>
                  <a:lnTo>
                    <a:pt x="215" y="2625"/>
                  </a:lnTo>
                  <a:lnTo>
                    <a:pt x="215" y="2629"/>
                  </a:lnTo>
                  <a:lnTo>
                    <a:pt x="215" y="2606"/>
                  </a:lnTo>
                  <a:lnTo>
                    <a:pt x="216" y="2608"/>
                  </a:lnTo>
                  <a:lnTo>
                    <a:pt x="216" y="2613"/>
                  </a:lnTo>
                  <a:lnTo>
                    <a:pt x="216" y="2511"/>
                  </a:lnTo>
                  <a:lnTo>
                    <a:pt x="218" y="2491"/>
                  </a:lnTo>
                  <a:lnTo>
                    <a:pt x="218" y="2522"/>
                  </a:lnTo>
                  <a:lnTo>
                    <a:pt x="218" y="2488"/>
                  </a:lnTo>
                  <a:lnTo>
                    <a:pt x="218" y="2502"/>
                  </a:lnTo>
                  <a:lnTo>
                    <a:pt x="219" y="2511"/>
                  </a:lnTo>
                  <a:lnTo>
                    <a:pt x="219" y="2557"/>
                  </a:lnTo>
                  <a:lnTo>
                    <a:pt x="219" y="2511"/>
                  </a:lnTo>
                  <a:lnTo>
                    <a:pt x="219" y="2557"/>
                  </a:lnTo>
                  <a:lnTo>
                    <a:pt x="221" y="2566"/>
                  </a:lnTo>
                  <a:lnTo>
                    <a:pt x="221" y="2616"/>
                  </a:lnTo>
                  <a:lnTo>
                    <a:pt x="221" y="2566"/>
                  </a:lnTo>
                  <a:lnTo>
                    <a:pt x="221" y="2616"/>
                  </a:lnTo>
                  <a:lnTo>
                    <a:pt x="222" y="2618"/>
                  </a:lnTo>
                  <a:lnTo>
                    <a:pt x="222" y="2635"/>
                  </a:lnTo>
                  <a:lnTo>
                    <a:pt x="222" y="2606"/>
                  </a:lnTo>
                  <a:lnTo>
                    <a:pt x="223" y="2598"/>
                  </a:lnTo>
                  <a:lnTo>
                    <a:pt x="223" y="2613"/>
                  </a:lnTo>
                  <a:lnTo>
                    <a:pt x="223" y="2576"/>
                  </a:lnTo>
                  <a:lnTo>
                    <a:pt x="223" y="2609"/>
                  </a:lnTo>
                  <a:lnTo>
                    <a:pt x="225" y="2613"/>
                  </a:lnTo>
                  <a:lnTo>
                    <a:pt x="225" y="2619"/>
                  </a:lnTo>
                  <a:lnTo>
                    <a:pt x="225" y="2532"/>
                  </a:lnTo>
                  <a:lnTo>
                    <a:pt x="225" y="2554"/>
                  </a:lnTo>
                  <a:lnTo>
                    <a:pt x="226" y="2566"/>
                  </a:lnTo>
                  <a:lnTo>
                    <a:pt x="226" y="2596"/>
                  </a:lnTo>
                  <a:lnTo>
                    <a:pt x="226" y="2538"/>
                  </a:lnTo>
                  <a:lnTo>
                    <a:pt x="226" y="2596"/>
                  </a:lnTo>
                  <a:lnTo>
                    <a:pt x="228" y="2574"/>
                  </a:lnTo>
                  <a:lnTo>
                    <a:pt x="228" y="2619"/>
                  </a:lnTo>
                  <a:lnTo>
                    <a:pt x="228" y="2561"/>
                  </a:lnTo>
                  <a:lnTo>
                    <a:pt x="228" y="2613"/>
                  </a:lnTo>
                  <a:lnTo>
                    <a:pt x="229" y="2606"/>
                  </a:lnTo>
                  <a:lnTo>
                    <a:pt x="229" y="2625"/>
                  </a:lnTo>
                  <a:lnTo>
                    <a:pt x="229" y="2592"/>
                  </a:lnTo>
                  <a:lnTo>
                    <a:pt x="230" y="2595"/>
                  </a:lnTo>
                  <a:lnTo>
                    <a:pt x="230" y="2601"/>
                  </a:lnTo>
                  <a:lnTo>
                    <a:pt x="230" y="2562"/>
                  </a:lnTo>
                  <a:lnTo>
                    <a:pt x="230" y="2571"/>
                  </a:lnTo>
                  <a:lnTo>
                    <a:pt x="232" y="2589"/>
                  </a:lnTo>
                  <a:lnTo>
                    <a:pt x="232" y="2591"/>
                  </a:lnTo>
                  <a:lnTo>
                    <a:pt x="232" y="2571"/>
                  </a:lnTo>
                  <a:lnTo>
                    <a:pt x="232" y="2591"/>
                  </a:lnTo>
                  <a:lnTo>
                    <a:pt x="233" y="2571"/>
                  </a:lnTo>
                  <a:lnTo>
                    <a:pt x="233" y="2575"/>
                  </a:lnTo>
                  <a:lnTo>
                    <a:pt x="233" y="2490"/>
                  </a:lnTo>
                  <a:lnTo>
                    <a:pt x="233" y="2494"/>
                  </a:lnTo>
                  <a:lnTo>
                    <a:pt x="235" y="2502"/>
                  </a:lnTo>
                  <a:lnTo>
                    <a:pt x="235" y="2555"/>
                  </a:lnTo>
                  <a:lnTo>
                    <a:pt x="235" y="2502"/>
                  </a:lnTo>
                  <a:lnTo>
                    <a:pt x="235" y="2534"/>
                  </a:lnTo>
                  <a:lnTo>
                    <a:pt x="236" y="2575"/>
                  </a:lnTo>
                  <a:lnTo>
                    <a:pt x="236" y="2589"/>
                  </a:lnTo>
                  <a:lnTo>
                    <a:pt x="236" y="2555"/>
                  </a:lnTo>
                  <a:lnTo>
                    <a:pt x="236" y="2586"/>
                  </a:lnTo>
                  <a:lnTo>
                    <a:pt x="238" y="2579"/>
                  </a:lnTo>
                  <a:lnTo>
                    <a:pt x="238" y="2605"/>
                  </a:lnTo>
                  <a:lnTo>
                    <a:pt x="238" y="2562"/>
                  </a:lnTo>
                  <a:lnTo>
                    <a:pt x="238" y="2578"/>
                  </a:lnTo>
                  <a:lnTo>
                    <a:pt x="239" y="2593"/>
                  </a:lnTo>
                  <a:lnTo>
                    <a:pt x="239" y="2545"/>
                  </a:lnTo>
                  <a:lnTo>
                    <a:pt x="240" y="2547"/>
                  </a:lnTo>
                  <a:lnTo>
                    <a:pt x="240" y="2562"/>
                  </a:lnTo>
                  <a:lnTo>
                    <a:pt x="240" y="2463"/>
                  </a:lnTo>
                  <a:lnTo>
                    <a:pt x="242" y="2483"/>
                  </a:lnTo>
                  <a:lnTo>
                    <a:pt x="242" y="2554"/>
                  </a:lnTo>
                  <a:lnTo>
                    <a:pt x="242" y="2483"/>
                  </a:lnTo>
                  <a:lnTo>
                    <a:pt x="242" y="2537"/>
                  </a:lnTo>
                  <a:lnTo>
                    <a:pt x="243" y="2527"/>
                  </a:lnTo>
                  <a:lnTo>
                    <a:pt x="243" y="2572"/>
                  </a:lnTo>
                  <a:lnTo>
                    <a:pt x="243" y="2520"/>
                  </a:lnTo>
                  <a:lnTo>
                    <a:pt x="243" y="2562"/>
                  </a:lnTo>
                  <a:lnTo>
                    <a:pt x="245" y="2557"/>
                  </a:lnTo>
                  <a:lnTo>
                    <a:pt x="245" y="2598"/>
                  </a:lnTo>
                  <a:lnTo>
                    <a:pt x="245" y="2544"/>
                  </a:lnTo>
                  <a:lnTo>
                    <a:pt x="245" y="2579"/>
                  </a:lnTo>
                  <a:lnTo>
                    <a:pt x="246" y="2569"/>
                  </a:lnTo>
                  <a:lnTo>
                    <a:pt x="246" y="2576"/>
                  </a:lnTo>
                  <a:lnTo>
                    <a:pt x="246" y="2497"/>
                  </a:lnTo>
                  <a:lnTo>
                    <a:pt x="248" y="2522"/>
                  </a:lnTo>
                  <a:lnTo>
                    <a:pt x="248" y="2618"/>
                  </a:lnTo>
                  <a:lnTo>
                    <a:pt x="248" y="2522"/>
                  </a:lnTo>
                  <a:lnTo>
                    <a:pt x="248" y="2575"/>
                  </a:lnTo>
                  <a:lnTo>
                    <a:pt x="249" y="2542"/>
                  </a:lnTo>
                  <a:lnTo>
                    <a:pt x="249" y="2575"/>
                  </a:lnTo>
                  <a:lnTo>
                    <a:pt x="249" y="2497"/>
                  </a:lnTo>
                  <a:lnTo>
                    <a:pt x="249" y="2575"/>
                  </a:lnTo>
                  <a:lnTo>
                    <a:pt x="250" y="2555"/>
                  </a:lnTo>
                  <a:lnTo>
                    <a:pt x="250" y="2557"/>
                  </a:lnTo>
                  <a:lnTo>
                    <a:pt x="250" y="2527"/>
                  </a:lnTo>
                  <a:lnTo>
                    <a:pt x="250" y="2538"/>
                  </a:lnTo>
                  <a:lnTo>
                    <a:pt x="252" y="2562"/>
                  </a:lnTo>
                  <a:lnTo>
                    <a:pt x="252" y="2578"/>
                  </a:lnTo>
                  <a:lnTo>
                    <a:pt x="252" y="2562"/>
                  </a:lnTo>
                  <a:lnTo>
                    <a:pt x="252" y="2571"/>
                  </a:lnTo>
                  <a:lnTo>
                    <a:pt x="253" y="2578"/>
                  </a:lnTo>
                  <a:lnTo>
                    <a:pt x="253" y="2609"/>
                  </a:lnTo>
                  <a:lnTo>
                    <a:pt x="253" y="2565"/>
                  </a:lnTo>
                  <a:lnTo>
                    <a:pt x="253" y="2599"/>
                  </a:lnTo>
                  <a:lnTo>
                    <a:pt x="255" y="2605"/>
                  </a:lnTo>
                  <a:lnTo>
                    <a:pt x="255" y="2626"/>
                  </a:lnTo>
                  <a:lnTo>
                    <a:pt x="255" y="2575"/>
                  </a:lnTo>
                  <a:lnTo>
                    <a:pt x="256" y="2552"/>
                  </a:lnTo>
                  <a:lnTo>
                    <a:pt x="256" y="2576"/>
                  </a:lnTo>
                  <a:lnTo>
                    <a:pt x="256" y="2470"/>
                  </a:lnTo>
                  <a:lnTo>
                    <a:pt x="258" y="2413"/>
                  </a:lnTo>
                  <a:lnTo>
                    <a:pt x="258" y="2515"/>
                  </a:lnTo>
                  <a:lnTo>
                    <a:pt x="258" y="2413"/>
                  </a:lnTo>
                  <a:lnTo>
                    <a:pt x="258" y="2515"/>
                  </a:lnTo>
                  <a:lnTo>
                    <a:pt x="259" y="2512"/>
                  </a:lnTo>
                  <a:lnTo>
                    <a:pt x="259" y="2591"/>
                  </a:lnTo>
                  <a:lnTo>
                    <a:pt x="259" y="2512"/>
                  </a:lnTo>
                  <a:lnTo>
                    <a:pt x="259" y="2579"/>
                  </a:lnTo>
                  <a:lnTo>
                    <a:pt x="260" y="2576"/>
                  </a:lnTo>
                  <a:lnTo>
                    <a:pt x="260" y="2584"/>
                  </a:lnTo>
                  <a:lnTo>
                    <a:pt x="260" y="2569"/>
                  </a:lnTo>
                  <a:lnTo>
                    <a:pt x="260" y="2584"/>
                  </a:lnTo>
                  <a:lnTo>
                    <a:pt x="262" y="2609"/>
                  </a:lnTo>
                  <a:lnTo>
                    <a:pt x="262" y="2578"/>
                  </a:lnTo>
                  <a:lnTo>
                    <a:pt x="262" y="2589"/>
                  </a:lnTo>
                  <a:lnTo>
                    <a:pt x="263" y="2605"/>
                  </a:lnTo>
                  <a:lnTo>
                    <a:pt x="263" y="2618"/>
                  </a:lnTo>
                  <a:lnTo>
                    <a:pt x="263" y="2552"/>
                  </a:lnTo>
                  <a:lnTo>
                    <a:pt x="265" y="2502"/>
                  </a:lnTo>
                  <a:lnTo>
                    <a:pt x="265" y="2349"/>
                  </a:lnTo>
                  <a:lnTo>
                    <a:pt x="266" y="2366"/>
                  </a:lnTo>
                  <a:lnTo>
                    <a:pt x="266" y="2475"/>
                  </a:lnTo>
                  <a:lnTo>
                    <a:pt x="266" y="2366"/>
                  </a:lnTo>
                  <a:lnTo>
                    <a:pt x="266" y="2475"/>
                  </a:lnTo>
                  <a:lnTo>
                    <a:pt x="268" y="2471"/>
                  </a:lnTo>
                  <a:lnTo>
                    <a:pt x="268" y="2578"/>
                  </a:lnTo>
                  <a:lnTo>
                    <a:pt x="268" y="2471"/>
                  </a:lnTo>
                  <a:lnTo>
                    <a:pt x="268" y="2557"/>
                  </a:lnTo>
                  <a:lnTo>
                    <a:pt x="269" y="2528"/>
                  </a:lnTo>
                  <a:lnTo>
                    <a:pt x="269" y="2606"/>
                  </a:lnTo>
                  <a:lnTo>
                    <a:pt x="269" y="2528"/>
                  </a:lnTo>
                  <a:lnTo>
                    <a:pt x="269" y="2605"/>
                  </a:lnTo>
                  <a:lnTo>
                    <a:pt x="270" y="2602"/>
                  </a:lnTo>
                  <a:lnTo>
                    <a:pt x="270" y="2531"/>
                  </a:lnTo>
                  <a:lnTo>
                    <a:pt x="270" y="2576"/>
                  </a:lnTo>
                  <a:lnTo>
                    <a:pt x="272" y="2592"/>
                  </a:lnTo>
                  <a:lnTo>
                    <a:pt x="272" y="2296"/>
                  </a:lnTo>
                  <a:lnTo>
                    <a:pt x="273" y="2259"/>
                  </a:lnTo>
                  <a:lnTo>
                    <a:pt x="273" y="2391"/>
                  </a:lnTo>
                  <a:lnTo>
                    <a:pt x="273" y="2255"/>
                  </a:lnTo>
                  <a:lnTo>
                    <a:pt x="273" y="2391"/>
                  </a:lnTo>
                  <a:lnTo>
                    <a:pt x="275" y="2470"/>
                  </a:lnTo>
                  <a:lnTo>
                    <a:pt x="275" y="2562"/>
                  </a:lnTo>
                  <a:lnTo>
                    <a:pt x="275" y="2470"/>
                  </a:lnTo>
                  <a:lnTo>
                    <a:pt x="275" y="2562"/>
                  </a:lnTo>
                  <a:lnTo>
                    <a:pt x="276" y="2566"/>
                  </a:lnTo>
                  <a:lnTo>
                    <a:pt x="276" y="2613"/>
                  </a:lnTo>
                  <a:lnTo>
                    <a:pt x="276" y="2542"/>
                  </a:lnTo>
                  <a:lnTo>
                    <a:pt x="276" y="2613"/>
                  </a:lnTo>
                  <a:lnTo>
                    <a:pt x="277" y="2593"/>
                  </a:lnTo>
                  <a:lnTo>
                    <a:pt x="277" y="2613"/>
                  </a:lnTo>
                  <a:lnTo>
                    <a:pt x="277" y="2551"/>
                  </a:lnTo>
                  <a:lnTo>
                    <a:pt x="277" y="2613"/>
                  </a:lnTo>
                  <a:lnTo>
                    <a:pt x="279" y="2568"/>
                  </a:lnTo>
                  <a:lnTo>
                    <a:pt x="279" y="2451"/>
                  </a:lnTo>
                  <a:lnTo>
                    <a:pt x="280" y="2409"/>
                  </a:lnTo>
                  <a:lnTo>
                    <a:pt x="280" y="2475"/>
                  </a:lnTo>
                  <a:lnTo>
                    <a:pt x="280" y="2409"/>
                  </a:lnTo>
                  <a:lnTo>
                    <a:pt x="280" y="2475"/>
                  </a:lnTo>
                  <a:lnTo>
                    <a:pt x="282" y="2410"/>
                  </a:lnTo>
                  <a:lnTo>
                    <a:pt x="282" y="2578"/>
                  </a:lnTo>
                  <a:lnTo>
                    <a:pt x="282" y="2410"/>
                  </a:lnTo>
                  <a:lnTo>
                    <a:pt x="282" y="2578"/>
                  </a:lnTo>
                  <a:lnTo>
                    <a:pt x="283" y="2591"/>
                  </a:lnTo>
                  <a:lnTo>
                    <a:pt x="283" y="2596"/>
                  </a:lnTo>
                  <a:lnTo>
                    <a:pt x="283" y="2554"/>
                  </a:lnTo>
                  <a:lnTo>
                    <a:pt x="283" y="2596"/>
                  </a:lnTo>
                  <a:lnTo>
                    <a:pt x="285" y="2584"/>
                  </a:lnTo>
                  <a:lnTo>
                    <a:pt x="285" y="2588"/>
                  </a:lnTo>
                  <a:lnTo>
                    <a:pt x="285" y="2566"/>
                  </a:lnTo>
                  <a:lnTo>
                    <a:pt x="285" y="2588"/>
                  </a:lnTo>
                  <a:lnTo>
                    <a:pt x="286" y="2572"/>
                  </a:lnTo>
                  <a:lnTo>
                    <a:pt x="286" y="2582"/>
                  </a:lnTo>
                  <a:lnTo>
                    <a:pt x="286" y="2554"/>
                  </a:lnTo>
                  <a:lnTo>
                    <a:pt x="286" y="2564"/>
                  </a:lnTo>
                  <a:lnTo>
                    <a:pt x="287" y="2575"/>
                  </a:lnTo>
                  <a:lnTo>
                    <a:pt x="287" y="2453"/>
                  </a:lnTo>
                  <a:lnTo>
                    <a:pt x="289" y="2451"/>
                  </a:lnTo>
                  <a:lnTo>
                    <a:pt x="289" y="2507"/>
                  </a:lnTo>
                  <a:lnTo>
                    <a:pt x="289" y="2437"/>
                  </a:lnTo>
                  <a:lnTo>
                    <a:pt x="289" y="2490"/>
                  </a:lnTo>
                  <a:lnTo>
                    <a:pt x="290" y="2514"/>
                  </a:lnTo>
                  <a:lnTo>
                    <a:pt x="290" y="2596"/>
                  </a:lnTo>
                  <a:lnTo>
                    <a:pt x="290" y="2514"/>
                  </a:lnTo>
                  <a:lnTo>
                    <a:pt x="290" y="2572"/>
                  </a:lnTo>
                  <a:lnTo>
                    <a:pt x="292" y="2572"/>
                  </a:lnTo>
                  <a:lnTo>
                    <a:pt x="292" y="2593"/>
                  </a:lnTo>
                  <a:lnTo>
                    <a:pt x="292" y="2562"/>
                  </a:lnTo>
                  <a:lnTo>
                    <a:pt x="293" y="2559"/>
                  </a:lnTo>
                  <a:lnTo>
                    <a:pt x="293" y="2589"/>
                  </a:lnTo>
                  <a:lnTo>
                    <a:pt x="293" y="2551"/>
                  </a:lnTo>
                  <a:lnTo>
                    <a:pt x="293" y="2589"/>
                  </a:lnTo>
                  <a:lnTo>
                    <a:pt x="295" y="2595"/>
                  </a:lnTo>
                  <a:lnTo>
                    <a:pt x="295" y="2603"/>
                  </a:lnTo>
                  <a:lnTo>
                    <a:pt x="295" y="2430"/>
                  </a:lnTo>
                  <a:lnTo>
                    <a:pt x="296" y="2480"/>
                  </a:lnTo>
                  <a:lnTo>
                    <a:pt x="296" y="2521"/>
                  </a:lnTo>
                  <a:lnTo>
                    <a:pt x="296" y="2480"/>
                  </a:lnTo>
                  <a:lnTo>
                    <a:pt x="296" y="2521"/>
                  </a:lnTo>
                  <a:lnTo>
                    <a:pt x="297" y="2518"/>
                  </a:lnTo>
                  <a:lnTo>
                    <a:pt x="297" y="2591"/>
                  </a:lnTo>
                  <a:lnTo>
                    <a:pt x="297" y="2481"/>
                  </a:lnTo>
                  <a:lnTo>
                    <a:pt x="297" y="2591"/>
                  </a:lnTo>
                  <a:lnTo>
                    <a:pt x="299" y="2609"/>
                  </a:lnTo>
                  <a:lnTo>
                    <a:pt x="299" y="2636"/>
                  </a:lnTo>
                  <a:lnTo>
                    <a:pt x="299" y="2574"/>
                  </a:lnTo>
                  <a:lnTo>
                    <a:pt x="299" y="2636"/>
                  </a:lnTo>
                  <a:lnTo>
                    <a:pt x="300" y="2638"/>
                  </a:lnTo>
                  <a:lnTo>
                    <a:pt x="300" y="2640"/>
                  </a:lnTo>
                  <a:lnTo>
                    <a:pt x="300" y="2564"/>
                  </a:lnTo>
                  <a:lnTo>
                    <a:pt x="302" y="2574"/>
                  </a:lnTo>
                  <a:lnTo>
                    <a:pt x="302" y="2589"/>
                  </a:lnTo>
                  <a:lnTo>
                    <a:pt x="302" y="2574"/>
                  </a:lnTo>
                  <a:lnTo>
                    <a:pt x="302" y="2589"/>
                  </a:lnTo>
                  <a:lnTo>
                    <a:pt x="303" y="2557"/>
                  </a:lnTo>
                  <a:lnTo>
                    <a:pt x="303" y="2575"/>
                  </a:lnTo>
                  <a:lnTo>
                    <a:pt x="303" y="2508"/>
                  </a:lnTo>
                  <a:lnTo>
                    <a:pt x="303" y="2547"/>
                  </a:lnTo>
                  <a:lnTo>
                    <a:pt x="305" y="2562"/>
                  </a:lnTo>
                  <a:lnTo>
                    <a:pt x="305" y="2586"/>
                  </a:lnTo>
                  <a:lnTo>
                    <a:pt x="305" y="2551"/>
                  </a:lnTo>
                  <a:lnTo>
                    <a:pt x="305" y="2579"/>
                  </a:lnTo>
                  <a:lnTo>
                    <a:pt x="306" y="2566"/>
                  </a:lnTo>
                  <a:lnTo>
                    <a:pt x="306" y="2626"/>
                  </a:lnTo>
                  <a:lnTo>
                    <a:pt x="306" y="2566"/>
                  </a:lnTo>
                  <a:lnTo>
                    <a:pt x="306" y="2618"/>
                  </a:lnTo>
                  <a:lnTo>
                    <a:pt x="307" y="2635"/>
                  </a:lnTo>
                  <a:lnTo>
                    <a:pt x="307" y="2645"/>
                  </a:lnTo>
                  <a:lnTo>
                    <a:pt x="307" y="2601"/>
                  </a:lnTo>
                  <a:lnTo>
                    <a:pt x="307" y="2613"/>
                  </a:lnTo>
                  <a:lnTo>
                    <a:pt x="309" y="2616"/>
                  </a:lnTo>
                  <a:lnTo>
                    <a:pt x="309" y="2623"/>
                  </a:lnTo>
                  <a:lnTo>
                    <a:pt x="309" y="2595"/>
                  </a:lnTo>
                  <a:lnTo>
                    <a:pt x="310" y="2586"/>
                  </a:lnTo>
                  <a:lnTo>
                    <a:pt x="310" y="2491"/>
                  </a:lnTo>
                  <a:lnTo>
                    <a:pt x="312" y="2539"/>
                  </a:lnTo>
                  <a:lnTo>
                    <a:pt x="312" y="2569"/>
                  </a:lnTo>
                  <a:lnTo>
                    <a:pt x="312" y="2531"/>
                  </a:lnTo>
                  <a:lnTo>
                    <a:pt x="313" y="2554"/>
                  </a:lnTo>
                  <a:lnTo>
                    <a:pt x="313" y="2605"/>
                  </a:lnTo>
                  <a:lnTo>
                    <a:pt x="313" y="2554"/>
                  </a:lnTo>
                  <a:lnTo>
                    <a:pt x="313" y="2598"/>
                  </a:lnTo>
                  <a:lnTo>
                    <a:pt x="314" y="2606"/>
                  </a:lnTo>
                  <a:lnTo>
                    <a:pt x="314" y="2621"/>
                  </a:lnTo>
                  <a:lnTo>
                    <a:pt x="314" y="2569"/>
                  </a:lnTo>
                  <a:lnTo>
                    <a:pt x="316" y="2596"/>
                  </a:lnTo>
                  <a:lnTo>
                    <a:pt x="316" y="2633"/>
                  </a:lnTo>
                  <a:lnTo>
                    <a:pt x="316" y="2586"/>
                  </a:lnTo>
                  <a:lnTo>
                    <a:pt x="317" y="2599"/>
                  </a:lnTo>
                  <a:lnTo>
                    <a:pt x="317" y="2606"/>
                  </a:lnTo>
                  <a:lnTo>
                    <a:pt x="317" y="2535"/>
                  </a:lnTo>
                  <a:lnTo>
                    <a:pt x="319" y="2561"/>
                  </a:lnTo>
                  <a:lnTo>
                    <a:pt x="319" y="2578"/>
                  </a:lnTo>
                  <a:lnTo>
                    <a:pt x="319" y="2544"/>
                  </a:lnTo>
                  <a:lnTo>
                    <a:pt x="319" y="2575"/>
                  </a:lnTo>
                  <a:lnTo>
                    <a:pt x="320" y="2552"/>
                  </a:lnTo>
                  <a:lnTo>
                    <a:pt x="320" y="2592"/>
                  </a:lnTo>
                  <a:lnTo>
                    <a:pt x="320" y="2549"/>
                  </a:lnTo>
                  <a:lnTo>
                    <a:pt x="320" y="2586"/>
                  </a:lnTo>
                  <a:lnTo>
                    <a:pt x="322" y="2606"/>
                  </a:lnTo>
                  <a:lnTo>
                    <a:pt x="322" y="2557"/>
                  </a:lnTo>
                  <a:lnTo>
                    <a:pt x="323" y="2582"/>
                  </a:lnTo>
                  <a:lnTo>
                    <a:pt x="323" y="2629"/>
                  </a:lnTo>
                  <a:lnTo>
                    <a:pt x="323" y="2582"/>
                  </a:lnTo>
                  <a:lnTo>
                    <a:pt x="323" y="2589"/>
                  </a:lnTo>
                  <a:lnTo>
                    <a:pt x="324" y="2616"/>
                  </a:lnTo>
                  <a:lnTo>
                    <a:pt x="324" y="2622"/>
                  </a:lnTo>
                  <a:lnTo>
                    <a:pt x="324" y="2585"/>
                  </a:lnTo>
                  <a:lnTo>
                    <a:pt x="324" y="2608"/>
                  </a:lnTo>
                  <a:lnTo>
                    <a:pt x="326" y="2574"/>
                  </a:lnTo>
                  <a:lnTo>
                    <a:pt x="326" y="2515"/>
                  </a:lnTo>
                  <a:lnTo>
                    <a:pt x="326" y="2522"/>
                  </a:lnTo>
                  <a:lnTo>
                    <a:pt x="327" y="2529"/>
                  </a:lnTo>
                  <a:lnTo>
                    <a:pt x="327" y="2571"/>
                  </a:lnTo>
                  <a:lnTo>
                    <a:pt x="327" y="2518"/>
                  </a:lnTo>
                  <a:lnTo>
                    <a:pt x="327" y="2571"/>
                  </a:lnTo>
                  <a:lnTo>
                    <a:pt x="329" y="2598"/>
                  </a:lnTo>
                  <a:lnTo>
                    <a:pt x="329" y="2616"/>
                  </a:lnTo>
                  <a:lnTo>
                    <a:pt x="329" y="2557"/>
                  </a:lnTo>
                  <a:lnTo>
                    <a:pt x="329" y="2578"/>
                  </a:lnTo>
                  <a:lnTo>
                    <a:pt x="330" y="2612"/>
                  </a:lnTo>
                  <a:lnTo>
                    <a:pt x="330" y="2636"/>
                  </a:lnTo>
                  <a:lnTo>
                    <a:pt x="330" y="2584"/>
                  </a:lnTo>
                  <a:lnTo>
                    <a:pt x="330" y="2601"/>
                  </a:lnTo>
                  <a:lnTo>
                    <a:pt x="332" y="2611"/>
                  </a:lnTo>
                  <a:lnTo>
                    <a:pt x="332" y="2632"/>
                  </a:lnTo>
                  <a:lnTo>
                    <a:pt x="332" y="2611"/>
                  </a:lnTo>
                  <a:lnTo>
                    <a:pt x="332" y="2623"/>
                  </a:lnTo>
                  <a:lnTo>
                    <a:pt x="333" y="2633"/>
                  </a:lnTo>
                  <a:lnTo>
                    <a:pt x="333" y="2643"/>
                  </a:lnTo>
                  <a:lnTo>
                    <a:pt x="333" y="2574"/>
                  </a:lnTo>
                  <a:lnTo>
                    <a:pt x="334" y="2572"/>
                  </a:lnTo>
                  <a:lnTo>
                    <a:pt x="334" y="2613"/>
                  </a:lnTo>
                  <a:lnTo>
                    <a:pt x="334" y="2572"/>
                  </a:lnTo>
                  <a:lnTo>
                    <a:pt x="334" y="2578"/>
                  </a:lnTo>
                  <a:lnTo>
                    <a:pt x="336" y="2578"/>
                  </a:lnTo>
                  <a:lnTo>
                    <a:pt x="336" y="2599"/>
                  </a:lnTo>
                  <a:lnTo>
                    <a:pt x="336" y="2549"/>
                  </a:lnTo>
                  <a:lnTo>
                    <a:pt x="336" y="2599"/>
                  </a:lnTo>
                  <a:lnTo>
                    <a:pt x="337" y="2608"/>
                  </a:lnTo>
                  <a:lnTo>
                    <a:pt x="337" y="2623"/>
                  </a:lnTo>
                  <a:lnTo>
                    <a:pt x="337" y="2592"/>
                  </a:lnTo>
                  <a:lnTo>
                    <a:pt x="337" y="2619"/>
                  </a:lnTo>
                  <a:lnTo>
                    <a:pt x="339" y="2623"/>
                  </a:lnTo>
                  <a:lnTo>
                    <a:pt x="339" y="2638"/>
                  </a:lnTo>
                  <a:lnTo>
                    <a:pt x="339" y="2618"/>
                  </a:lnTo>
                  <a:lnTo>
                    <a:pt x="340" y="2619"/>
                  </a:lnTo>
                  <a:lnTo>
                    <a:pt x="340" y="2561"/>
                  </a:lnTo>
                  <a:lnTo>
                    <a:pt x="340" y="2591"/>
                  </a:lnTo>
                  <a:lnTo>
                    <a:pt x="342" y="2598"/>
                  </a:lnTo>
                  <a:lnTo>
                    <a:pt x="342" y="2538"/>
                  </a:lnTo>
                  <a:lnTo>
                    <a:pt x="342" y="2574"/>
                  </a:lnTo>
                  <a:lnTo>
                    <a:pt x="343" y="2565"/>
                  </a:lnTo>
                  <a:lnTo>
                    <a:pt x="343" y="2578"/>
                  </a:lnTo>
                  <a:lnTo>
                    <a:pt x="343" y="2564"/>
                  </a:lnTo>
                  <a:lnTo>
                    <a:pt x="343" y="2576"/>
                  </a:lnTo>
                  <a:lnTo>
                    <a:pt x="344" y="2578"/>
                  </a:lnTo>
                  <a:lnTo>
                    <a:pt x="344" y="2609"/>
                  </a:lnTo>
                  <a:lnTo>
                    <a:pt x="344" y="2559"/>
                  </a:lnTo>
                  <a:lnTo>
                    <a:pt x="344" y="2572"/>
                  </a:lnTo>
                  <a:lnTo>
                    <a:pt x="346" y="2569"/>
                  </a:lnTo>
                  <a:lnTo>
                    <a:pt x="346" y="2596"/>
                  </a:lnTo>
                  <a:lnTo>
                    <a:pt x="346" y="2539"/>
                  </a:lnTo>
                  <a:lnTo>
                    <a:pt x="346" y="2584"/>
                  </a:lnTo>
                  <a:lnTo>
                    <a:pt x="347" y="2603"/>
                  </a:lnTo>
                  <a:lnTo>
                    <a:pt x="347" y="2632"/>
                  </a:lnTo>
                  <a:lnTo>
                    <a:pt x="347" y="2603"/>
                  </a:lnTo>
                  <a:lnTo>
                    <a:pt x="347" y="2611"/>
                  </a:lnTo>
                  <a:lnTo>
                    <a:pt x="349" y="2612"/>
                  </a:lnTo>
                  <a:lnTo>
                    <a:pt x="349" y="2619"/>
                  </a:lnTo>
                  <a:lnTo>
                    <a:pt x="349" y="2565"/>
                  </a:lnTo>
                  <a:lnTo>
                    <a:pt x="349" y="2599"/>
                  </a:lnTo>
                  <a:lnTo>
                    <a:pt x="350" y="2565"/>
                  </a:lnTo>
                  <a:lnTo>
                    <a:pt x="350" y="2588"/>
                  </a:lnTo>
                  <a:lnTo>
                    <a:pt x="350" y="2524"/>
                  </a:lnTo>
                  <a:lnTo>
                    <a:pt x="350" y="2582"/>
                  </a:lnTo>
                  <a:lnTo>
                    <a:pt x="352" y="2591"/>
                  </a:lnTo>
                  <a:lnTo>
                    <a:pt x="352" y="2611"/>
                  </a:lnTo>
                  <a:lnTo>
                    <a:pt x="352" y="2576"/>
                  </a:lnTo>
                  <a:lnTo>
                    <a:pt x="352" y="2611"/>
                  </a:lnTo>
                  <a:lnTo>
                    <a:pt x="353" y="2623"/>
                  </a:lnTo>
                  <a:lnTo>
                    <a:pt x="353" y="2640"/>
                  </a:lnTo>
                  <a:lnTo>
                    <a:pt x="353" y="2623"/>
                  </a:lnTo>
                  <a:lnTo>
                    <a:pt x="353" y="2640"/>
                  </a:lnTo>
                  <a:lnTo>
                    <a:pt x="354" y="2638"/>
                  </a:lnTo>
                  <a:lnTo>
                    <a:pt x="354" y="2608"/>
                  </a:lnTo>
                  <a:lnTo>
                    <a:pt x="354" y="2628"/>
                  </a:lnTo>
                  <a:lnTo>
                    <a:pt x="356" y="2596"/>
                  </a:lnTo>
                  <a:lnTo>
                    <a:pt x="356" y="2603"/>
                  </a:lnTo>
                  <a:lnTo>
                    <a:pt x="356" y="2544"/>
                  </a:lnTo>
                  <a:lnTo>
                    <a:pt x="357" y="2512"/>
                  </a:lnTo>
                  <a:lnTo>
                    <a:pt x="357" y="2562"/>
                  </a:lnTo>
                  <a:lnTo>
                    <a:pt x="357" y="2512"/>
                  </a:lnTo>
                  <a:lnTo>
                    <a:pt x="359" y="2529"/>
                  </a:lnTo>
                  <a:lnTo>
                    <a:pt x="359" y="2581"/>
                  </a:lnTo>
                  <a:lnTo>
                    <a:pt x="359" y="2529"/>
                  </a:lnTo>
                  <a:lnTo>
                    <a:pt x="359" y="2559"/>
                  </a:lnTo>
                  <a:lnTo>
                    <a:pt x="360" y="2564"/>
                  </a:lnTo>
                  <a:lnTo>
                    <a:pt x="360" y="2591"/>
                  </a:lnTo>
                  <a:lnTo>
                    <a:pt x="360" y="2551"/>
                  </a:lnTo>
                  <a:lnTo>
                    <a:pt x="360" y="2564"/>
                  </a:lnTo>
                  <a:lnTo>
                    <a:pt x="361" y="2593"/>
                  </a:lnTo>
                  <a:lnTo>
                    <a:pt x="361" y="2619"/>
                  </a:lnTo>
                  <a:lnTo>
                    <a:pt x="361" y="2593"/>
                  </a:lnTo>
                  <a:lnTo>
                    <a:pt x="361" y="2603"/>
                  </a:lnTo>
                  <a:lnTo>
                    <a:pt x="363" y="2613"/>
                  </a:lnTo>
                  <a:lnTo>
                    <a:pt x="363" y="2632"/>
                  </a:lnTo>
                  <a:lnTo>
                    <a:pt x="363" y="2578"/>
                  </a:lnTo>
                  <a:lnTo>
                    <a:pt x="363" y="2632"/>
                  </a:lnTo>
                  <a:lnTo>
                    <a:pt x="364" y="2636"/>
                  </a:lnTo>
                  <a:lnTo>
                    <a:pt x="364" y="2545"/>
                  </a:lnTo>
                  <a:lnTo>
                    <a:pt x="366" y="2521"/>
                  </a:lnTo>
                  <a:lnTo>
                    <a:pt x="366" y="2537"/>
                  </a:lnTo>
                  <a:lnTo>
                    <a:pt x="366" y="2514"/>
                  </a:lnTo>
                  <a:lnTo>
                    <a:pt x="366" y="2527"/>
                  </a:lnTo>
                  <a:lnTo>
                    <a:pt x="367" y="2576"/>
                  </a:lnTo>
                  <a:lnTo>
                    <a:pt x="367" y="2601"/>
                  </a:lnTo>
                  <a:lnTo>
                    <a:pt x="367" y="2542"/>
                  </a:lnTo>
                  <a:lnTo>
                    <a:pt x="367" y="2601"/>
                  </a:lnTo>
                  <a:lnTo>
                    <a:pt x="369" y="2581"/>
                  </a:lnTo>
                  <a:lnTo>
                    <a:pt x="369" y="2622"/>
                  </a:lnTo>
                  <a:lnTo>
                    <a:pt x="369" y="2581"/>
                  </a:lnTo>
                  <a:lnTo>
                    <a:pt x="369" y="2599"/>
                  </a:lnTo>
                  <a:lnTo>
                    <a:pt x="370" y="2586"/>
                  </a:lnTo>
                  <a:lnTo>
                    <a:pt x="370" y="2615"/>
                  </a:lnTo>
                  <a:lnTo>
                    <a:pt x="370" y="2576"/>
                  </a:lnTo>
                  <a:lnTo>
                    <a:pt x="370" y="2581"/>
                  </a:lnTo>
                  <a:lnTo>
                    <a:pt x="371" y="2598"/>
                  </a:lnTo>
                  <a:lnTo>
                    <a:pt x="371" y="2538"/>
                  </a:lnTo>
                  <a:lnTo>
                    <a:pt x="371" y="2562"/>
                  </a:lnTo>
                  <a:lnTo>
                    <a:pt x="373" y="2575"/>
                  </a:lnTo>
                  <a:lnTo>
                    <a:pt x="373" y="2510"/>
                  </a:lnTo>
                  <a:lnTo>
                    <a:pt x="373" y="2539"/>
                  </a:lnTo>
                  <a:lnTo>
                    <a:pt x="374" y="2537"/>
                  </a:lnTo>
                  <a:lnTo>
                    <a:pt x="374" y="2571"/>
                  </a:lnTo>
                  <a:lnTo>
                    <a:pt x="374" y="2537"/>
                  </a:lnTo>
                  <a:lnTo>
                    <a:pt x="374" y="2571"/>
                  </a:lnTo>
                  <a:lnTo>
                    <a:pt x="376" y="2575"/>
                  </a:lnTo>
                  <a:lnTo>
                    <a:pt x="376" y="2616"/>
                  </a:lnTo>
                  <a:lnTo>
                    <a:pt x="376" y="2569"/>
                  </a:lnTo>
                  <a:lnTo>
                    <a:pt x="376" y="2616"/>
                  </a:lnTo>
                  <a:lnTo>
                    <a:pt x="377" y="2618"/>
                  </a:lnTo>
                  <a:lnTo>
                    <a:pt x="377" y="2582"/>
                  </a:lnTo>
                  <a:lnTo>
                    <a:pt x="377" y="2603"/>
                  </a:lnTo>
                  <a:lnTo>
                    <a:pt x="379" y="2602"/>
                  </a:lnTo>
                  <a:lnTo>
                    <a:pt x="379" y="2633"/>
                  </a:lnTo>
                  <a:lnTo>
                    <a:pt x="379" y="2582"/>
                  </a:lnTo>
                  <a:lnTo>
                    <a:pt x="380" y="2582"/>
                  </a:lnTo>
                  <a:lnTo>
                    <a:pt x="380" y="2067"/>
                  </a:lnTo>
                  <a:lnTo>
                    <a:pt x="381" y="1886"/>
                  </a:lnTo>
                  <a:lnTo>
                    <a:pt x="381" y="908"/>
                  </a:lnTo>
                  <a:lnTo>
                    <a:pt x="383" y="915"/>
                  </a:lnTo>
                  <a:lnTo>
                    <a:pt x="383" y="1838"/>
                  </a:lnTo>
                  <a:lnTo>
                    <a:pt x="383" y="915"/>
                  </a:lnTo>
                  <a:lnTo>
                    <a:pt x="383" y="1838"/>
                  </a:lnTo>
                  <a:lnTo>
                    <a:pt x="384" y="1916"/>
                  </a:lnTo>
                  <a:lnTo>
                    <a:pt x="384" y="2359"/>
                  </a:lnTo>
                  <a:lnTo>
                    <a:pt x="384" y="1916"/>
                  </a:lnTo>
                  <a:lnTo>
                    <a:pt x="384" y="2359"/>
                  </a:lnTo>
                  <a:lnTo>
                    <a:pt x="386" y="2399"/>
                  </a:lnTo>
                  <a:lnTo>
                    <a:pt x="386" y="2483"/>
                  </a:lnTo>
                  <a:lnTo>
                    <a:pt x="386" y="2399"/>
                  </a:lnTo>
                  <a:lnTo>
                    <a:pt x="386" y="2483"/>
                  </a:lnTo>
                  <a:lnTo>
                    <a:pt x="387" y="2483"/>
                  </a:lnTo>
                  <a:lnTo>
                    <a:pt x="387" y="2308"/>
                  </a:lnTo>
                  <a:lnTo>
                    <a:pt x="389" y="2262"/>
                  </a:lnTo>
                  <a:lnTo>
                    <a:pt x="389" y="560"/>
                  </a:lnTo>
                  <a:lnTo>
                    <a:pt x="390" y="312"/>
                  </a:lnTo>
                  <a:lnTo>
                    <a:pt x="390" y="630"/>
                  </a:lnTo>
                  <a:lnTo>
                    <a:pt x="390" y="0"/>
                  </a:lnTo>
                  <a:lnTo>
                    <a:pt x="390" y="630"/>
                  </a:lnTo>
                  <a:lnTo>
                    <a:pt x="391" y="815"/>
                  </a:lnTo>
                  <a:lnTo>
                    <a:pt x="391" y="1911"/>
                  </a:lnTo>
                  <a:lnTo>
                    <a:pt x="391" y="815"/>
                  </a:lnTo>
                  <a:lnTo>
                    <a:pt x="391" y="1911"/>
                  </a:lnTo>
                  <a:lnTo>
                    <a:pt x="393" y="2059"/>
                  </a:lnTo>
                  <a:lnTo>
                    <a:pt x="393" y="2352"/>
                  </a:lnTo>
                  <a:lnTo>
                    <a:pt x="393" y="2059"/>
                  </a:lnTo>
                  <a:lnTo>
                    <a:pt x="393" y="2352"/>
                  </a:lnTo>
                  <a:lnTo>
                    <a:pt x="394" y="2382"/>
                  </a:lnTo>
                  <a:lnTo>
                    <a:pt x="394" y="2480"/>
                  </a:lnTo>
                  <a:lnTo>
                    <a:pt x="394" y="2363"/>
                  </a:lnTo>
                  <a:lnTo>
                    <a:pt x="394" y="2454"/>
                  </a:lnTo>
                  <a:lnTo>
                    <a:pt x="396" y="2431"/>
                  </a:lnTo>
                  <a:lnTo>
                    <a:pt x="396" y="1783"/>
                  </a:lnTo>
                  <a:lnTo>
                    <a:pt x="397" y="1344"/>
                  </a:lnTo>
                  <a:lnTo>
                    <a:pt x="397" y="582"/>
                  </a:lnTo>
                  <a:lnTo>
                    <a:pt x="397" y="711"/>
                  </a:lnTo>
                  <a:lnTo>
                    <a:pt x="399" y="781"/>
                  </a:lnTo>
                  <a:lnTo>
                    <a:pt x="399" y="1818"/>
                  </a:lnTo>
                  <a:lnTo>
                    <a:pt x="399" y="781"/>
                  </a:lnTo>
                  <a:lnTo>
                    <a:pt x="399" y="1818"/>
                  </a:lnTo>
                  <a:lnTo>
                    <a:pt x="400" y="1926"/>
                  </a:lnTo>
                  <a:lnTo>
                    <a:pt x="400" y="2299"/>
                  </a:lnTo>
                  <a:lnTo>
                    <a:pt x="400" y="1926"/>
                  </a:lnTo>
                  <a:lnTo>
                    <a:pt x="400" y="2299"/>
                  </a:lnTo>
                  <a:lnTo>
                    <a:pt x="401" y="2335"/>
                  </a:lnTo>
                  <a:lnTo>
                    <a:pt x="401" y="2484"/>
                  </a:lnTo>
                  <a:lnTo>
                    <a:pt x="401" y="2335"/>
                  </a:lnTo>
                  <a:lnTo>
                    <a:pt x="401" y="2461"/>
                  </a:lnTo>
                  <a:lnTo>
                    <a:pt x="403" y="2500"/>
                  </a:lnTo>
                  <a:lnTo>
                    <a:pt x="403" y="2545"/>
                  </a:lnTo>
                  <a:lnTo>
                    <a:pt x="403" y="2369"/>
                  </a:lnTo>
                  <a:lnTo>
                    <a:pt x="404" y="2359"/>
                  </a:lnTo>
                  <a:lnTo>
                    <a:pt x="404" y="1610"/>
                  </a:lnTo>
                  <a:lnTo>
                    <a:pt x="406" y="1546"/>
                  </a:lnTo>
                  <a:lnTo>
                    <a:pt x="406" y="1760"/>
                  </a:lnTo>
                  <a:lnTo>
                    <a:pt x="406" y="1499"/>
                  </a:lnTo>
                  <a:lnTo>
                    <a:pt x="406" y="1760"/>
                  </a:lnTo>
                  <a:lnTo>
                    <a:pt x="407" y="1761"/>
                  </a:lnTo>
                  <a:lnTo>
                    <a:pt x="407" y="2316"/>
                  </a:lnTo>
                  <a:lnTo>
                    <a:pt x="407" y="1761"/>
                  </a:lnTo>
                  <a:lnTo>
                    <a:pt x="407" y="2316"/>
                  </a:lnTo>
                  <a:lnTo>
                    <a:pt x="408" y="2350"/>
                  </a:lnTo>
                  <a:lnTo>
                    <a:pt x="408" y="2502"/>
                  </a:lnTo>
                  <a:lnTo>
                    <a:pt x="408" y="2350"/>
                  </a:lnTo>
                  <a:lnTo>
                    <a:pt x="408" y="2502"/>
                  </a:lnTo>
                  <a:lnTo>
                    <a:pt x="410" y="2521"/>
                  </a:lnTo>
                  <a:lnTo>
                    <a:pt x="410" y="2572"/>
                  </a:lnTo>
                  <a:lnTo>
                    <a:pt x="410" y="2492"/>
                  </a:lnTo>
                  <a:lnTo>
                    <a:pt x="410" y="2507"/>
                  </a:lnTo>
                  <a:lnTo>
                    <a:pt x="411" y="2468"/>
                  </a:lnTo>
                  <a:lnTo>
                    <a:pt x="411" y="2544"/>
                  </a:lnTo>
                  <a:lnTo>
                    <a:pt x="411" y="2352"/>
                  </a:lnTo>
                  <a:lnTo>
                    <a:pt x="413" y="2269"/>
                  </a:lnTo>
                  <a:lnTo>
                    <a:pt x="413" y="2060"/>
                  </a:lnTo>
                  <a:lnTo>
                    <a:pt x="414" y="2093"/>
                  </a:lnTo>
                  <a:lnTo>
                    <a:pt x="414" y="2349"/>
                  </a:lnTo>
                  <a:lnTo>
                    <a:pt x="414" y="2093"/>
                  </a:lnTo>
                  <a:lnTo>
                    <a:pt x="414" y="2349"/>
                  </a:lnTo>
                  <a:lnTo>
                    <a:pt x="416" y="2444"/>
                  </a:lnTo>
                  <a:lnTo>
                    <a:pt x="416" y="2520"/>
                  </a:lnTo>
                  <a:lnTo>
                    <a:pt x="416" y="2423"/>
                  </a:lnTo>
                  <a:lnTo>
                    <a:pt x="416" y="2520"/>
                  </a:lnTo>
                  <a:lnTo>
                    <a:pt x="417" y="2538"/>
                  </a:lnTo>
                  <a:lnTo>
                    <a:pt x="417" y="2579"/>
                  </a:lnTo>
                  <a:lnTo>
                    <a:pt x="417" y="2538"/>
                  </a:lnTo>
                  <a:lnTo>
                    <a:pt x="417" y="2579"/>
                  </a:lnTo>
                  <a:lnTo>
                    <a:pt x="418" y="2589"/>
                  </a:lnTo>
                  <a:lnTo>
                    <a:pt x="418" y="2601"/>
                  </a:lnTo>
                  <a:lnTo>
                    <a:pt x="418" y="2542"/>
                  </a:lnTo>
                  <a:lnTo>
                    <a:pt x="420" y="2531"/>
                  </a:lnTo>
                  <a:lnTo>
                    <a:pt x="420" y="2541"/>
                  </a:lnTo>
                  <a:lnTo>
                    <a:pt x="420" y="2411"/>
                  </a:lnTo>
                  <a:lnTo>
                    <a:pt x="421" y="2366"/>
                  </a:lnTo>
                  <a:lnTo>
                    <a:pt x="421" y="2495"/>
                  </a:lnTo>
                  <a:lnTo>
                    <a:pt x="421" y="2366"/>
                  </a:lnTo>
                  <a:lnTo>
                    <a:pt x="421" y="2494"/>
                  </a:lnTo>
                  <a:lnTo>
                    <a:pt x="423" y="2502"/>
                  </a:lnTo>
                  <a:lnTo>
                    <a:pt x="423" y="2579"/>
                  </a:lnTo>
                  <a:lnTo>
                    <a:pt x="423" y="2502"/>
                  </a:lnTo>
                  <a:lnTo>
                    <a:pt x="423" y="2578"/>
                  </a:lnTo>
                  <a:lnTo>
                    <a:pt x="424" y="2592"/>
                  </a:lnTo>
                  <a:lnTo>
                    <a:pt x="424" y="2625"/>
                  </a:lnTo>
                  <a:lnTo>
                    <a:pt x="424" y="2592"/>
                  </a:lnTo>
                  <a:lnTo>
                    <a:pt x="424" y="2615"/>
                  </a:lnTo>
                  <a:lnTo>
                    <a:pt x="426" y="2623"/>
                  </a:lnTo>
                  <a:lnTo>
                    <a:pt x="426" y="2628"/>
                  </a:lnTo>
                  <a:lnTo>
                    <a:pt x="426" y="2586"/>
                  </a:lnTo>
                  <a:lnTo>
                    <a:pt x="426" y="2622"/>
                  </a:lnTo>
                  <a:lnTo>
                    <a:pt x="427" y="2598"/>
                  </a:lnTo>
                  <a:lnTo>
                    <a:pt x="427" y="2379"/>
                  </a:lnTo>
                  <a:lnTo>
                    <a:pt x="428" y="2345"/>
                  </a:lnTo>
                  <a:lnTo>
                    <a:pt x="428" y="2448"/>
                  </a:lnTo>
                  <a:lnTo>
                    <a:pt x="428" y="2345"/>
                  </a:lnTo>
                  <a:lnTo>
                    <a:pt x="428" y="2448"/>
                  </a:lnTo>
                  <a:lnTo>
                    <a:pt x="430" y="2453"/>
                  </a:lnTo>
                  <a:lnTo>
                    <a:pt x="430" y="2585"/>
                  </a:lnTo>
                  <a:lnTo>
                    <a:pt x="430" y="2453"/>
                  </a:lnTo>
                  <a:lnTo>
                    <a:pt x="430" y="2585"/>
                  </a:lnTo>
                  <a:lnTo>
                    <a:pt x="431" y="2603"/>
                  </a:lnTo>
                  <a:lnTo>
                    <a:pt x="431" y="2621"/>
                  </a:lnTo>
                  <a:lnTo>
                    <a:pt x="431" y="2575"/>
                  </a:lnTo>
                  <a:lnTo>
                    <a:pt x="433" y="2593"/>
                  </a:lnTo>
                  <a:lnTo>
                    <a:pt x="433" y="2605"/>
                  </a:lnTo>
                  <a:lnTo>
                    <a:pt x="433" y="2565"/>
                  </a:lnTo>
                  <a:lnTo>
                    <a:pt x="433" y="2603"/>
                  </a:lnTo>
                  <a:lnTo>
                    <a:pt x="434" y="2618"/>
                  </a:lnTo>
                  <a:lnTo>
                    <a:pt x="434" y="2626"/>
                  </a:lnTo>
                  <a:lnTo>
                    <a:pt x="434" y="2404"/>
                  </a:lnTo>
                  <a:lnTo>
                    <a:pt x="436" y="2437"/>
                  </a:lnTo>
                  <a:lnTo>
                    <a:pt x="436" y="2480"/>
                  </a:lnTo>
                  <a:lnTo>
                    <a:pt x="436" y="2419"/>
                  </a:lnTo>
                  <a:lnTo>
                    <a:pt x="436" y="2453"/>
                  </a:lnTo>
                  <a:lnTo>
                    <a:pt x="437" y="2450"/>
                  </a:lnTo>
                  <a:lnTo>
                    <a:pt x="437" y="2551"/>
                  </a:lnTo>
                  <a:lnTo>
                    <a:pt x="437" y="2450"/>
                  </a:lnTo>
                  <a:lnTo>
                    <a:pt x="437" y="2551"/>
                  </a:lnTo>
                  <a:lnTo>
                    <a:pt x="438" y="2528"/>
                  </a:lnTo>
                  <a:lnTo>
                    <a:pt x="438" y="2615"/>
                  </a:lnTo>
                  <a:lnTo>
                    <a:pt x="438" y="2528"/>
                  </a:lnTo>
                  <a:lnTo>
                    <a:pt x="438" y="2574"/>
                  </a:lnTo>
                  <a:lnTo>
                    <a:pt x="440" y="2579"/>
                  </a:lnTo>
                  <a:lnTo>
                    <a:pt x="440" y="2599"/>
                  </a:lnTo>
                  <a:lnTo>
                    <a:pt x="440" y="2579"/>
                  </a:lnTo>
                  <a:lnTo>
                    <a:pt x="440" y="2591"/>
                  </a:lnTo>
                  <a:lnTo>
                    <a:pt x="441" y="2588"/>
                  </a:lnTo>
                  <a:lnTo>
                    <a:pt x="441" y="2598"/>
                  </a:lnTo>
                  <a:lnTo>
                    <a:pt x="441" y="2531"/>
                  </a:lnTo>
                  <a:lnTo>
                    <a:pt x="443" y="2547"/>
                  </a:lnTo>
                  <a:lnTo>
                    <a:pt x="443" y="2450"/>
                  </a:lnTo>
                  <a:lnTo>
                    <a:pt x="443" y="2468"/>
                  </a:lnTo>
                  <a:lnTo>
                    <a:pt x="444" y="2467"/>
                  </a:lnTo>
                  <a:lnTo>
                    <a:pt x="444" y="2501"/>
                  </a:lnTo>
                  <a:lnTo>
                    <a:pt x="444" y="2423"/>
                  </a:lnTo>
                  <a:lnTo>
                    <a:pt x="444" y="2497"/>
                  </a:lnTo>
                  <a:lnTo>
                    <a:pt x="446" y="2528"/>
                  </a:lnTo>
                  <a:lnTo>
                    <a:pt x="446" y="2591"/>
                  </a:lnTo>
                  <a:lnTo>
                    <a:pt x="446" y="2528"/>
                  </a:lnTo>
                  <a:lnTo>
                    <a:pt x="446" y="2591"/>
                  </a:lnTo>
                  <a:lnTo>
                    <a:pt x="447" y="2595"/>
                  </a:lnTo>
                  <a:lnTo>
                    <a:pt x="447" y="2629"/>
                  </a:lnTo>
                  <a:lnTo>
                    <a:pt x="447" y="2571"/>
                  </a:lnTo>
                  <a:lnTo>
                    <a:pt x="447" y="2629"/>
                  </a:lnTo>
                  <a:lnTo>
                    <a:pt x="448" y="2602"/>
                  </a:lnTo>
                  <a:lnTo>
                    <a:pt x="448" y="2586"/>
                  </a:lnTo>
                  <a:lnTo>
                    <a:pt x="448" y="2601"/>
                  </a:lnTo>
                  <a:lnTo>
                    <a:pt x="450" y="2589"/>
                  </a:lnTo>
                  <a:lnTo>
                    <a:pt x="450" y="2591"/>
                  </a:lnTo>
                  <a:lnTo>
                    <a:pt x="450" y="2507"/>
                  </a:lnTo>
                  <a:lnTo>
                    <a:pt x="451" y="2520"/>
                  </a:lnTo>
                  <a:lnTo>
                    <a:pt x="451" y="2529"/>
                  </a:lnTo>
                  <a:lnTo>
                    <a:pt x="451" y="2447"/>
                  </a:lnTo>
                  <a:lnTo>
                    <a:pt x="451" y="2507"/>
                  </a:lnTo>
                  <a:lnTo>
                    <a:pt x="453" y="2541"/>
                  </a:lnTo>
                  <a:lnTo>
                    <a:pt x="453" y="2565"/>
                  </a:lnTo>
                  <a:lnTo>
                    <a:pt x="453" y="2537"/>
                  </a:lnTo>
                  <a:lnTo>
                    <a:pt x="453" y="2565"/>
                  </a:lnTo>
                  <a:lnTo>
                    <a:pt x="454" y="2578"/>
                  </a:lnTo>
                  <a:lnTo>
                    <a:pt x="454" y="2613"/>
                  </a:lnTo>
                  <a:lnTo>
                    <a:pt x="454" y="2574"/>
                  </a:lnTo>
                  <a:lnTo>
                    <a:pt x="454" y="2605"/>
                  </a:lnTo>
                  <a:lnTo>
                    <a:pt x="455" y="2601"/>
                  </a:lnTo>
                  <a:lnTo>
                    <a:pt x="455" y="2629"/>
                  </a:lnTo>
                  <a:lnTo>
                    <a:pt x="455" y="2601"/>
                  </a:lnTo>
                  <a:lnTo>
                    <a:pt x="455" y="2629"/>
                  </a:lnTo>
                  <a:lnTo>
                    <a:pt x="457" y="2633"/>
                  </a:lnTo>
                  <a:lnTo>
                    <a:pt x="457" y="2596"/>
                  </a:lnTo>
                  <a:lnTo>
                    <a:pt x="458" y="2555"/>
                  </a:lnTo>
                  <a:lnTo>
                    <a:pt x="458" y="2557"/>
                  </a:lnTo>
                  <a:lnTo>
                    <a:pt x="458" y="2520"/>
                  </a:lnTo>
                  <a:lnTo>
                    <a:pt x="458" y="2544"/>
                  </a:lnTo>
                  <a:lnTo>
                    <a:pt x="460" y="2529"/>
                  </a:lnTo>
                  <a:lnTo>
                    <a:pt x="460" y="2574"/>
                  </a:lnTo>
                  <a:lnTo>
                    <a:pt x="460" y="2529"/>
                  </a:lnTo>
                  <a:lnTo>
                    <a:pt x="460" y="2574"/>
                  </a:lnTo>
                  <a:lnTo>
                    <a:pt x="461" y="2591"/>
                  </a:lnTo>
                  <a:lnTo>
                    <a:pt x="461" y="2611"/>
                  </a:lnTo>
                  <a:lnTo>
                    <a:pt x="461" y="2559"/>
                  </a:lnTo>
                  <a:lnTo>
                    <a:pt x="463" y="2581"/>
                  </a:lnTo>
                  <a:lnTo>
                    <a:pt x="463" y="2623"/>
                  </a:lnTo>
                  <a:lnTo>
                    <a:pt x="463" y="2576"/>
                  </a:lnTo>
                  <a:lnTo>
                    <a:pt x="464" y="2591"/>
                  </a:lnTo>
                  <a:lnTo>
                    <a:pt x="464" y="2612"/>
                  </a:lnTo>
                  <a:lnTo>
                    <a:pt x="464" y="2569"/>
                  </a:lnTo>
                  <a:lnTo>
                    <a:pt x="465" y="2576"/>
                  </a:lnTo>
                  <a:lnTo>
                    <a:pt x="465" y="2586"/>
                  </a:lnTo>
                  <a:lnTo>
                    <a:pt x="465" y="2562"/>
                  </a:lnTo>
                  <a:lnTo>
                    <a:pt x="465" y="2578"/>
                  </a:lnTo>
                  <a:lnTo>
                    <a:pt x="467" y="2586"/>
                  </a:lnTo>
                  <a:lnTo>
                    <a:pt x="467" y="2588"/>
                  </a:lnTo>
                  <a:lnTo>
                    <a:pt x="467" y="2545"/>
                  </a:lnTo>
                  <a:lnTo>
                    <a:pt x="468" y="2494"/>
                  </a:lnTo>
                  <a:lnTo>
                    <a:pt x="468" y="2603"/>
                  </a:lnTo>
                  <a:lnTo>
                    <a:pt x="468" y="2494"/>
                  </a:lnTo>
                  <a:lnTo>
                    <a:pt x="468" y="2603"/>
                  </a:lnTo>
                  <a:lnTo>
                    <a:pt x="470" y="2622"/>
                  </a:lnTo>
                  <a:lnTo>
                    <a:pt x="470" y="2625"/>
                  </a:lnTo>
                  <a:lnTo>
                    <a:pt x="470" y="2564"/>
                  </a:lnTo>
                  <a:lnTo>
                    <a:pt x="470" y="2578"/>
                  </a:lnTo>
                  <a:lnTo>
                    <a:pt x="471" y="2606"/>
                  </a:lnTo>
                  <a:lnTo>
                    <a:pt x="471" y="2522"/>
                  </a:lnTo>
                  <a:lnTo>
                    <a:pt x="473" y="2539"/>
                  </a:lnTo>
                  <a:lnTo>
                    <a:pt x="473" y="2566"/>
                  </a:lnTo>
                  <a:lnTo>
                    <a:pt x="473" y="2538"/>
                  </a:lnTo>
                  <a:lnTo>
                    <a:pt x="474" y="2524"/>
                  </a:lnTo>
                  <a:lnTo>
                    <a:pt x="474" y="2551"/>
                  </a:lnTo>
                  <a:lnTo>
                    <a:pt x="474" y="2501"/>
                  </a:lnTo>
                  <a:lnTo>
                    <a:pt x="474" y="2522"/>
                  </a:lnTo>
                  <a:lnTo>
                    <a:pt x="475" y="2490"/>
                  </a:lnTo>
                  <a:lnTo>
                    <a:pt x="475" y="2527"/>
                  </a:lnTo>
                  <a:lnTo>
                    <a:pt x="475" y="2490"/>
                  </a:lnTo>
                  <a:lnTo>
                    <a:pt x="475" y="2518"/>
                  </a:lnTo>
                  <a:lnTo>
                    <a:pt x="477" y="2525"/>
                  </a:lnTo>
                  <a:lnTo>
                    <a:pt x="477" y="2613"/>
                  </a:lnTo>
                  <a:lnTo>
                    <a:pt x="477" y="2525"/>
                  </a:lnTo>
                  <a:lnTo>
                    <a:pt x="477" y="2613"/>
                  </a:lnTo>
                  <a:lnTo>
                    <a:pt x="478" y="2571"/>
                  </a:lnTo>
                  <a:lnTo>
                    <a:pt x="478" y="2616"/>
                  </a:lnTo>
                  <a:lnTo>
                    <a:pt x="478" y="2571"/>
                  </a:lnTo>
                  <a:lnTo>
                    <a:pt x="478" y="2579"/>
                  </a:lnTo>
                  <a:lnTo>
                    <a:pt x="480" y="2572"/>
                  </a:lnTo>
                  <a:lnTo>
                    <a:pt x="480" y="2591"/>
                  </a:lnTo>
                  <a:lnTo>
                    <a:pt x="480" y="2538"/>
                  </a:lnTo>
                  <a:lnTo>
                    <a:pt x="480" y="2564"/>
                  </a:lnTo>
                  <a:lnTo>
                    <a:pt x="481" y="2562"/>
                  </a:lnTo>
                  <a:lnTo>
                    <a:pt x="481" y="2500"/>
                  </a:lnTo>
                  <a:lnTo>
                    <a:pt x="483" y="2515"/>
                  </a:lnTo>
                  <a:lnTo>
                    <a:pt x="483" y="2528"/>
                  </a:lnTo>
                  <a:lnTo>
                    <a:pt x="483" y="2497"/>
                  </a:lnTo>
                  <a:lnTo>
                    <a:pt x="483" y="2504"/>
                  </a:lnTo>
                  <a:lnTo>
                    <a:pt x="484" y="2528"/>
                  </a:lnTo>
                  <a:lnTo>
                    <a:pt x="484" y="2581"/>
                  </a:lnTo>
                  <a:lnTo>
                    <a:pt x="484" y="2528"/>
                  </a:lnTo>
                  <a:lnTo>
                    <a:pt x="484" y="2561"/>
                  </a:lnTo>
                  <a:lnTo>
                    <a:pt x="485" y="2572"/>
                  </a:lnTo>
                  <a:lnTo>
                    <a:pt x="485" y="2575"/>
                  </a:lnTo>
                  <a:lnTo>
                    <a:pt x="485" y="2539"/>
                  </a:lnTo>
                  <a:lnTo>
                    <a:pt x="485" y="2569"/>
                  </a:lnTo>
                  <a:lnTo>
                    <a:pt x="487" y="2547"/>
                  </a:lnTo>
                  <a:lnTo>
                    <a:pt x="487" y="2552"/>
                  </a:lnTo>
                  <a:lnTo>
                    <a:pt x="487" y="2517"/>
                  </a:lnTo>
                  <a:lnTo>
                    <a:pt x="487" y="2534"/>
                  </a:lnTo>
                  <a:lnTo>
                    <a:pt x="488" y="2548"/>
                  </a:lnTo>
                  <a:lnTo>
                    <a:pt x="488" y="2588"/>
                  </a:lnTo>
                  <a:lnTo>
                    <a:pt x="488" y="2521"/>
                  </a:lnTo>
                  <a:lnTo>
                    <a:pt x="490" y="2528"/>
                  </a:lnTo>
                  <a:lnTo>
                    <a:pt x="490" y="2534"/>
                  </a:lnTo>
                  <a:lnTo>
                    <a:pt x="490" y="2475"/>
                  </a:lnTo>
                  <a:lnTo>
                    <a:pt x="490" y="2494"/>
                  </a:lnTo>
                  <a:lnTo>
                    <a:pt x="491" y="2508"/>
                  </a:lnTo>
                  <a:lnTo>
                    <a:pt x="491" y="2582"/>
                  </a:lnTo>
                  <a:lnTo>
                    <a:pt x="491" y="2508"/>
                  </a:lnTo>
                  <a:lnTo>
                    <a:pt x="491" y="2582"/>
                  </a:lnTo>
                  <a:lnTo>
                    <a:pt x="492" y="2527"/>
                  </a:lnTo>
                  <a:lnTo>
                    <a:pt x="492" y="2623"/>
                  </a:lnTo>
                  <a:lnTo>
                    <a:pt x="492" y="2527"/>
                  </a:lnTo>
                  <a:lnTo>
                    <a:pt x="492" y="2623"/>
                  </a:lnTo>
                  <a:lnTo>
                    <a:pt x="494" y="2603"/>
                  </a:lnTo>
                  <a:lnTo>
                    <a:pt x="494" y="2557"/>
                  </a:lnTo>
                  <a:lnTo>
                    <a:pt x="495" y="2559"/>
                  </a:lnTo>
                  <a:lnTo>
                    <a:pt x="495" y="2609"/>
                  </a:lnTo>
                  <a:lnTo>
                    <a:pt x="495" y="2559"/>
                  </a:lnTo>
                  <a:lnTo>
                    <a:pt x="495" y="2609"/>
                  </a:lnTo>
                  <a:lnTo>
                    <a:pt x="497" y="2589"/>
                  </a:lnTo>
                  <a:lnTo>
                    <a:pt x="497" y="2608"/>
                  </a:lnTo>
                  <a:lnTo>
                    <a:pt x="497" y="2549"/>
                  </a:lnTo>
                  <a:lnTo>
                    <a:pt x="498" y="2537"/>
                  </a:lnTo>
                  <a:lnTo>
                    <a:pt x="498" y="2579"/>
                  </a:lnTo>
                  <a:lnTo>
                    <a:pt x="498" y="2522"/>
                  </a:lnTo>
                  <a:lnTo>
                    <a:pt x="498" y="2571"/>
                  </a:lnTo>
                  <a:lnTo>
                    <a:pt x="500" y="2562"/>
                  </a:lnTo>
                  <a:lnTo>
                    <a:pt x="500" y="2588"/>
                  </a:lnTo>
                  <a:lnTo>
                    <a:pt x="500" y="2561"/>
                  </a:lnTo>
                  <a:lnTo>
                    <a:pt x="500" y="2588"/>
                  </a:lnTo>
                  <a:lnTo>
                    <a:pt x="501" y="2606"/>
                  </a:lnTo>
                  <a:lnTo>
                    <a:pt x="501" y="2612"/>
                  </a:lnTo>
                  <a:lnTo>
                    <a:pt x="501" y="2588"/>
                  </a:lnTo>
                  <a:lnTo>
                    <a:pt x="501" y="2612"/>
                  </a:lnTo>
                  <a:lnTo>
                    <a:pt x="502" y="2578"/>
                  </a:lnTo>
                  <a:lnTo>
                    <a:pt x="502" y="2616"/>
                  </a:lnTo>
                  <a:lnTo>
                    <a:pt x="502" y="2569"/>
                  </a:lnTo>
                  <a:lnTo>
                    <a:pt x="502" y="2609"/>
                  </a:lnTo>
                  <a:lnTo>
                    <a:pt x="504" y="2589"/>
                  </a:lnTo>
                  <a:lnTo>
                    <a:pt x="504" y="2609"/>
                  </a:lnTo>
                  <a:lnTo>
                    <a:pt x="504" y="2551"/>
                  </a:lnTo>
                  <a:lnTo>
                    <a:pt x="505" y="2575"/>
                  </a:lnTo>
                  <a:lnTo>
                    <a:pt x="505" y="2589"/>
                  </a:lnTo>
                  <a:lnTo>
                    <a:pt x="505" y="2521"/>
                  </a:lnTo>
                  <a:lnTo>
                    <a:pt x="507" y="2517"/>
                  </a:lnTo>
                  <a:lnTo>
                    <a:pt x="507" y="2599"/>
                  </a:lnTo>
                  <a:lnTo>
                    <a:pt x="507" y="2517"/>
                  </a:lnTo>
                  <a:lnTo>
                    <a:pt x="507" y="2584"/>
                  </a:lnTo>
                  <a:lnTo>
                    <a:pt x="508" y="2598"/>
                  </a:lnTo>
                  <a:lnTo>
                    <a:pt x="508" y="2616"/>
                  </a:lnTo>
                  <a:lnTo>
                    <a:pt x="508" y="2579"/>
                  </a:lnTo>
                  <a:lnTo>
                    <a:pt x="508" y="2616"/>
                  </a:lnTo>
                  <a:lnTo>
                    <a:pt x="510" y="2632"/>
                  </a:lnTo>
                  <a:lnTo>
                    <a:pt x="510" y="2605"/>
                  </a:lnTo>
                  <a:lnTo>
                    <a:pt x="510" y="2615"/>
                  </a:lnTo>
                  <a:lnTo>
                    <a:pt x="511" y="2613"/>
                  </a:lnTo>
                  <a:lnTo>
                    <a:pt x="511" y="2619"/>
                  </a:lnTo>
                  <a:lnTo>
                    <a:pt x="511" y="2574"/>
                  </a:lnTo>
                  <a:lnTo>
                    <a:pt x="511" y="2595"/>
                  </a:lnTo>
                  <a:lnTo>
                    <a:pt x="512" y="2555"/>
                  </a:lnTo>
                  <a:lnTo>
                    <a:pt x="512" y="2561"/>
                  </a:lnTo>
                  <a:lnTo>
                    <a:pt x="512" y="2508"/>
                  </a:lnTo>
                  <a:lnTo>
                    <a:pt x="512" y="2525"/>
                  </a:lnTo>
                  <a:lnTo>
                    <a:pt x="514" y="2514"/>
                  </a:lnTo>
                  <a:lnTo>
                    <a:pt x="514" y="2552"/>
                  </a:lnTo>
                  <a:lnTo>
                    <a:pt x="514" y="2507"/>
                  </a:lnTo>
                  <a:lnTo>
                    <a:pt x="514" y="2552"/>
                  </a:lnTo>
                  <a:lnTo>
                    <a:pt x="515" y="2558"/>
                  </a:lnTo>
                  <a:lnTo>
                    <a:pt x="515" y="2599"/>
                  </a:lnTo>
                  <a:lnTo>
                    <a:pt x="515" y="2549"/>
                  </a:lnTo>
                  <a:lnTo>
                    <a:pt x="515" y="2599"/>
                  </a:lnTo>
                  <a:lnTo>
                    <a:pt x="517" y="2605"/>
                  </a:lnTo>
                  <a:lnTo>
                    <a:pt x="517" y="2635"/>
                  </a:lnTo>
                  <a:lnTo>
                    <a:pt x="517" y="2599"/>
                  </a:lnTo>
                  <a:lnTo>
                    <a:pt x="517" y="2635"/>
                  </a:lnTo>
                  <a:lnTo>
                    <a:pt x="518" y="2629"/>
                  </a:lnTo>
                  <a:lnTo>
                    <a:pt x="518" y="2585"/>
                  </a:lnTo>
                  <a:lnTo>
                    <a:pt x="518" y="2619"/>
                  </a:lnTo>
                  <a:lnTo>
                    <a:pt x="520" y="2576"/>
                  </a:lnTo>
                  <a:lnTo>
                    <a:pt x="520" y="2615"/>
                  </a:lnTo>
                  <a:lnTo>
                    <a:pt x="520" y="2576"/>
                  </a:lnTo>
                  <a:lnTo>
                    <a:pt x="520" y="2605"/>
                  </a:lnTo>
                  <a:lnTo>
                    <a:pt x="521" y="2598"/>
                  </a:lnTo>
                  <a:lnTo>
                    <a:pt x="521" y="2535"/>
                  </a:lnTo>
                  <a:lnTo>
                    <a:pt x="521" y="2579"/>
                  </a:lnTo>
                  <a:lnTo>
                    <a:pt x="522" y="2565"/>
                  </a:lnTo>
                  <a:lnTo>
                    <a:pt x="522" y="2596"/>
                  </a:lnTo>
                  <a:lnTo>
                    <a:pt x="522" y="2545"/>
                  </a:lnTo>
                  <a:lnTo>
                    <a:pt x="522" y="2596"/>
                  </a:lnTo>
                  <a:lnTo>
                    <a:pt x="524" y="2591"/>
                  </a:lnTo>
                  <a:lnTo>
                    <a:pt x="524" y="2619"/>
                  </a:lnTo>
                  <a:lnTo>
                    <a:pt x="524" y="2591"/>
                  </a:lnTo>
                  <a:lnTo>
                    <a:pt x="524" y="2606"/>
                  </a:lnTo>
                  <a:lnTo>
                    <a:pt x="525" y="2581"/>
                  </a:lnTo>
                  <a:lnTo>
                    <a:pt x="525" y="2615"/>
                  </a:lnTo>
                  <a:lnTo>
                    <a:pt x="525" y="2581"/>
                  </a:lnTo>
                  <a:lnTo>
                    <a:pt x="525" y="2595"/>
                  </a:lnTo>
                  <a:lnTo>
                    <a:pt x="527" y="2599"/>
                  </a:lnTo>
                  <a:lnTo>
                    <a:pt x="527" y="2649"/>
                  </a:lnTo>
                  <a:lnTo>
                    <a:pt x="527" y="2599"/>
                  </a:lnTo>
                  <a:lnTo>
                    <a:pt x="527" y="2649"/>
                  </a:lnTo>
                  <a:lnTo>
                    <a:pt x="528" y="2653"/>
                  </a:lnTo>
                  <a:lnTo>
                    <a:pt x="528" y="2566"/>
                  </a:lnTo>
                  <a:lnTo>
                    <a:pt x="530" y="2535"/>
                  </a:lnTo>
                  <a:lnTo>
                    <a:pt x="530" y="2582"/>
                  </a:lnTo>
                  <a:lnTo>
                    <a:pt x="530" y="2522"/>
                  </a:lnTo>
                  <a:lnTo>
                    <a:pt x="531" y="2525"/>
                  </a:lnTo>
                  <a:lnTo>
                    <a:pt x="531" y="2613"/>
                  </a:lnTo>
                  <a:lnTo>
                    <a:pt x="531" y="2525"/>
                  </a:lnTo>
                  <a:lnTo>
                    <a:pt x="531" y="2598"/>
                  </a:lnTo>
                  <a:lnTo>
                    <a:pt x="532" y="2591"/>
                  </a:lnTo>
                  <a:lnTo>
                    <a:pt x="532" y="2616"/>
                  </a:lnTo>
                  <a:lnTo>
                    <a:pt x="532" y="2572"/>
                  </a:lnTo>
                  <a:lnTo>
                    <a:pt x="532" y="2578"/>
                  </a:lnTo>
                  <a:lnTo>
                    <a:pt x="534" y="2596"/>
                  </a:lnTo>
                  <a:lnTo>
                    <a:pt x="534" y="2623"/>
                  </a:lnTo>
                  <a:lnTo>
                    <a:pt x="534" y="2596"/>
                  </a:lnTo>
                  <a:lnTo>
                    <a:pt x="534" y="2623"/>
                  </a:lnTo>
                  <a:lnTo>
                    <a:pt x="535" y="2640"/>
                  </a:lnTo>
                  <a:lnTo>
                    <a:pt x="535" y="2621"/>
                  </a:lnTo>
                  <a:lnTo>
                    <a:pt x="537" y="2621"/>
                  </a:lnTo>
                  <a:lnTo>
                    <a:pt x="537" y="2554"/>
                  </a:lnTo>
                  <a:lnTo>
                    <a:pt x="537" y="2566"/>
                  </a:lnTo>
                  <a:lnTo>
                    <a:pt x="538" y="2575"/>
                  </a:lnTo>
                  <a:lnTo>
                    <a:pt x="538" y="2606"/>
                  </a:lnTo>
                  <a:lnTo>
                    <a:pt x="538" y="2575"/>
                  </a:lnTo>
                  <a:lnTo>
                    <a:pt x="538" y="2605"/>
                  </a:lnTo>
                  <a:lnTo>
                    <a:pt x="539" y="2613"/>
                  </a:lnTo>
                  <a:lnTo>
                    <a:pt x="539" y="2650"/>
                  </a:lnTo>
                  <a:lnTo>
                    <a:pt x="539" y="2612"/>
                  </a:lnTo>
                  <a:lnTo>
                    <a:pt x="539" y="2650"/>
                  </a:lnTo>
                  <a:lnTo>
                    <a:pt x="541" y="2652"/>
                  </a:lnTo>
                  <a:lnTo>
                    <a:pt x="541" y="2595"/>
                  </a:lnTo>
                  <a:lnTo>
                    <a:pt x="541" y="2615"/>
                  </a:lnTo>
                  <a:lnTo>
                    <a:pt x="542" y="2613"/>
                  </a:lnTo>
                  <a:lnTo>
                    <a:pt x="542" y="2629"/>
                  </a:lnTo>
                  <a:lnTo>
                    <a:pt x="542" y="2596"/>
                  </a:lnTo>
                  <a:lnTo>
                    <a:pt x="544" y="2596"/>
                  </a:lnTo>
                  <a:lnTo>
                    <a:pt x="544" y="2558"/>
                  </a:lnTo>
                  <a:lnTo>
                    <a:pt x="544" y="2589"/>
                  </a:lnTo>
                  <a:lnTo>
                    <a:pt x="545" y="2574"/>
                  </a:lnTo>
                  <a:lnTo>
                    <a:pt x="545" y="2500"/>
                  </a:lnTo>
                  <a:lnTo>
                    <a:pt x="545" y="2559"/>
                  </a:lnTo>
                  <a:lnTo>
                    <a:pt x="547" y="2588"/>
                  </a:lnTo>
                  <a:lnTo>
                    <a:pt x="547" y="2605"/>
                  </a:lnTo>
                  <a:lnTo>
                    <a:pt x="547" y="2582"/>
                  </a:lnTo>
                  <a:lnTo>
                    <a:pt x="547" y="2605"/>
                  </a:lnTo>
                  <a:lnTo>
                    <a:pt x="548" y="2603"/>
                  </a:lnTo>
                  <a:lnTo>
                    <a:pt x="548" y="2646"/>
                  </a:lnTo>
                  <a:lnTo>
                    <a:pt x="548" y="2603"/>
                  </a:lnTo>
                  <a:lnTo>
                    <a:pt x="548" y="2646"/>
                  </a:lnTo>
                  <a:lnTo>
                    <a:pt x="549" y="2633"/>
                  </a:lnTo>
                  <a:lnTo>
                    <a:pt x="549" y="2586"/>
                  </a:lnTo>
                  <a:lnTo>
                    <a:pt x="549" y="2609"/>
                  </a:lnTo>
                  <a:lnTo>
                    <a:pt x="551" y="2593"/>
                  </a:lnTo>
                  <a:lnTo>
                    <a:pt x="551" y="2595"/>
                  </a:lnTo>
                  <a:lnTo>
                    <a:pt x="551" y="2507"/>
                  </a:lnTo>
                  <a:lnTo>
                    <a:pt x="551" y="2512"/>
                  </a:lnTo>
                  <a:lnTo>
                    <a:pt x="552" y="2478"/>
                  </a:lnTo>
                  <a:lnTo>
                    <a:pt x="552" y="2357"/>
                  </a:lnTo>
                  <a:lnTo>
                    <a:pt x="554" y="2424"/>
                  </a:lnTo>
                  <a:lnTo>
                    <a:pt x="554" y="2562"/>
                  </a:lnTo>
                  <a:lnTo>
                    <a:pt x="554" y="2420"/>
                  </a:lnTo>
                  <a:lnTo>
                    <a:pt x="554" y="2562"/>
                  </a:lnTo>
                  <a:lnTo>
                    <a:pt x="555" y="2586"/>
                  </a:lnTo>
                  <a:lnTo>
                    <a:pt x="555" y="2618"/>
                  </a:lnTo>
                  <a:lnTo>
                    <a:pt x="555" y="2571"/>
                  </a:lnTo>
                  <a:lnTo>
                    <a:pt x="555" y="2618"/>
                  </a:lnTo>
                  <a:lnTo>
                    <a:pt x="557" y="2599"/>
                  </a:lnTo>
                  <a:lnTo>
                    <a:pt x="557" y="2615"/>
                  </a:lnTo>
                  <a:lnTo>
                    <a:pt x="557" y="2584"/>
                  </a:lnTo>
                  <a:lnTo>
                    <a:pt x="557" y="2585"/>
                  </a:lnTo>
                  <a:lnTo>
                    <a:pt x="558" y="2599"/>
                  </a:lnTo>
                  <a:lnTo>
                    <a:pt x="558" y="2623"/>
                  </a:lnTo>
                  <a:lnTo>
                    <a:pt x="558" y="2574"/>
                  </a:lnTo>
                  <a:lnTo>
                    <a:pt x="559" y="2579"/>
                  </a:lnTo>
                  <a:lnTo>
                    <a:pt x="559" y="2362"/>
                  </a:lnTo>
                  <a:lnTo>
                    <a:pt x="561" y="2343"/>
                  </a:lnTo>
                  <a:lnTo>
                    <a:pt x="561" y="2417"/>
                  </a:lnTo>
                  <a:lnTo>
                    <a:pt x="561" y="2342"/>
                  </a:lnTo>
                  <a:lnTo>
                    <a:pt x="561" y="2417"/>
                  </a:lnTo>
                  <a:lnTo>
                    <a:pt x="562" y="2437"/>
                  </a:lnTo>
                  <a:lnTo>
                    <a:pt x="562" y="2572"/>
                  </a:lnTo>
                  <a:lnTo>
                    <a:pt x="562" y="2437"/>
                  </a:lnTo>
                  <a:lnTo>
                    <a:pt x="562" y="2572"/>
                  </a:lnTo>
                  <a:lnTo>
                    <a:pt x="564" y="2545"/>
                  </a:lnTo>
                  <a:lnTo>
                    <a:pt x="564" y="2606"/>
                  </a:lnTo>
                  <a:lnTo>
                    <a:pt x="564" y="2545"/>
                  </a:lnTo>
                  <a:lnTo>
                    <a:pt x="564" y="2581"/>
                  </a:lnTo>
                  <a:lnTo>
                    <a:pt x="565" y="2608"/>
                  </a:lnTo>
                  <a:lnTo>
                    <a:pt x="565" y="2615"/>
                  </a:lnTo>
                  <a:lnTo>
                    <a:pt x="565" y="2595"/>
                  </a:lnTo>
                  <a:lnTo>
                    <a:pt x="565" y="2608"/>
                  </a:lnTo>
                  <a:lnTo>
                    <a:pt x="567" y="2591"/>
                  </a:lnTo>
                  <a:lnTo>
                    <a:pt x="567" y="2497"/>
                  </a:lnTo>
                  <a:lnTo>
                    <a:pt x="568" y="2517"/>
                  </a:lnTo>
                  <a:lnTo>
                    <a:pt x="568" y="2374"/>
                  </a:lnTo>
                  <a:lnTo>
                    <a:pt x="568" y="2436"/>
                  </a:lnTo>
                  <a:lnTo>
                    <a:pt x="569" y="2488"/>
                  </a:lnTo>
                  <a:lnTo>
                    <a:pt x="569" y="2575"/>
                  </a:lnTo>
                  <a:lnTo>
                    <a:pt x="569" y="2488"/>
                  </a:lnTo>
                  <a:lnTo>
                    <a:pt x="569" y="2575"/>
                  </a:lnTo>
                  <a:lnTo>
                    <a:pt x="571" y="2584"/>
                  </a:lnTo>
                  <a:lnTo>
                    <a:pt x="571" y="2622"/>
                  </a:lnTo>
                  <a:lnTo>
                    <a:pt x="571" y="2582"/>
                  </a:lnTo>
                  <a:lnTo>
                    <a:pt x="571" y="2622"/>
                  </a:lnTo>
                  <a:lnTo>
                    <a:pt x="572" y="2625"/>
                  </a:lnTo>
                  <a:lnTo>
                    <a:pt x="572" y="2595"/>
                  </a:lnTo>
                  <a:lnTo>
                    <a:pt x="574" y="2568"/>
                  </a:lnTo>
                  <a:lnTo>
                    <a:pt x="574" y="2598"/>
                  </a:lnTo>
                  <a:lnTo>
                    <a:pt x="574" y="2559"/>
                  </a:lnTo>
                  <a:lnTo>
                    <a:pt x="575" y="2487"/>
                  </a:lnTo>
                  <a:lnTo>
                    <a:pt x="575" y="2514"/>
                  </a:lnTo>
                  <a:lnTo>
                    <a:pt x="575" y="2480"/>
                  </a:lnTo>
                  <a:lnTo>
                    <a:pt x="575" y="2490"/>
                  </a:lnTo>
                  <a:lnTo>
                    <a:pt x="577" y="2443"/>
                  </a:lnTo>
                  <a:lnTo>
                    <a:pt x="577" y="2592"/>
                  </a:lnTo>
                  <a:lnTo>
                    <a:pt x="577" y="2427"/>
                  </a:lnTo>
                  <a:lnTo>
                    <a:pt x="577" y="2592"/>
                  </a:lnTo>
                  <a:lnTo>
                    <a:pt x="578" y="2572"/>
                  </a:lnTo>
                  <a:lnTo>
                    <a:pt x="578" y="2623"/>
                  </a:lnTo>
                  <a:lnTo>
                    <a:pt x="578" y="2557"/>
                  </a:lnTo>
                  <a:lnTo>
                    <a:pt x="578" y="2608"/>
                  </a:lnTo>
                  <a:lnTo>
                    <a:pt x="579" y="2608"/>
                  </a:lnTo>
                  <a:lnTo>
                    <a:pt x="579" y="2623"/>
                  </a:lnTo>
                  <a:lnTo>
                    <a:pt x="579" y="2603"/>
                  </a:lnTo>
                  <a:lnTo>
                    <a:pt x="579" y="2621"/>
                  </a:lnTo>
                  <a:lnTo>
                    <a:pt x="581" y="2621"/>
                  </a:lnTo>
                  <a:lnTo>
                    <a:pt x="581" y="2629"/>
                  </a:lnTo>
                  <a:lnTo>
                    <a:pt x="581" y="2602"/>
                  </a:lnTo>
                  <a:lnTo>
                    <a:pt x="582" y="2572"/>
                  </a:lnTo>
                  <a:lnTo>
                    <a:pt x="582" y="2636"/>
                  </a:lnTo>
                  <a:lnTo>
                    <a:pt x="582" y="2572"/>
                  </a:lnTo>
                  <a:lnTo>
                    <a:pt x="582" y="2602"/>
                  </a:lnTo>
                  <a:lnTo>
                    <a:pt x="584" y="2593"/>
                  </a:lnTo>
                  <a:lnTo>
                    <a:pt x="584" y="2525"/>
                  </a:lnTo>
                  <a:lnTo>
                    <a:pt x="584" y="2562"/>
                  </a:lnTo>
                  <a:lnTo>
                    <a:pt x="585" y="2549"/>
                  </a:lnTo>
                  <a:lnTo>
                    <a:pt x="585" y="2619"/>
                  </a:lnTo>
                  <a:lnTo>
                    <a:pt x="585" y="2549"/>
                  </a:lnTo>
                  <a:lnTo>
                    <a:pt x="585" y="2619"/>
                  </a:lnTo>
                  <a:lnTo>
                    <a:pt x="586" y="2612"/>
                  </a:lnTo>
                  <a:lnTo>
                    <a:pt x="586" y="2569"/>
                  </a:lnTo>
                  <a:lnTo>
                    <a:pt x="586" y="2611"/>
                  </a:lnTo>
                  <a:lnTo>
                    <a:pt x="588" y="2613"/>
                  </a:lnTo>
                  <a:lnTo>
                    <a:pt x="588" y="2642"/>
                  </a:lnTo>
                  <a:lnTo>
                    <a:pt x="588" y="2613"/>
                  </a:lnTo>
                  <a:lnTo>
                    <a:pt x="588" y="2642"/>
                  </a:lnTo>
                  <a:lnTo>
                    <a:pt x="589" y="2615"/>
                  </a:lnTo>
                  <a:lnTo>
                    <a:pt x="589" y="2581"/>
                  </a:lnTo>
                  <a:lnTo>
                    <a:pt x="591" y="2593"/>
                  </a:lnTo>
                  <a:lnTo>
                    <a:pt x="591" y="2596"/>
                  </a:lnTo>
                  <a:lnTo>
                    <a:pt x="591" y="2547"/>
                  </a:lnTo>
                  <a:lnTo>
                    <a:pt x="591" y="2565"/>
                  </a:lnTo>
                  <a:lnTo>
                    <a:pt x="592" y="2591"/>
                  </a:lnTo>
                  <a:lnTo>
                    <a:pt x="592" y="2609"/>
                  </a:lnTo>
                  <a:lnTo>
                    <a:pt x="592" y="2524"/>
                  </a:lnTo>
                  <a:lnTo>
                    <a:pt x="594" y="2566"/>
                  </a:lnTo>
                  <a:lnTo>
                    <a:pt x="594" y="2640"/>
                  </a:lnTo>
                  <a:lnTo>
                    <a:pt x="594" y="2566"/>
                  </a:lnTo>
                  <a:lnTo>
                    <a:pt x="594" y="2593"/>
                  </a:lnTo>
                  <a:lnTo>
                    <a:pt x="595" y="2585"/>
                  </a:lnTo>
                  <a:lnTo>
                    <a:pt x="595" y="2612"/>
                  </a:lnTo>
                  <a:lnTo>
                    <a:pt x="595" y="2579"/>
                  </a:lnTo>
                  <a:lnTo>
                    <a:pt x="595" y="2599"/>
                  </a:lnTo>
                  <a:lnTo>
                    <a:pt x="596" y="2596"/>
                  </a:lnTo>
                  <a:lnTo>
                    <a:pt x="596" y="2623"/>
                  </a:lnTo>
                  <a:lnTo>
                    <a:pt x="596" y="2596"/>
                  </a:lnTo>
                  <a:lnTo>
                    <a:pt x="596" y="2611"/>
                  </a:lnTo>
                  <a:lnTo>
                    <a:pt x="598" y="2591"/>
                  </a:lnTo>
                  <a:lnTo>
                    <a:pt x="598" y="2605"/>
                  </a:lnTo>
                  <a:lnTo>
                    <a:pt x="598" y="2575"/>
                  </a:lnTo>
                  <a:lnTo>
                    <a:pt x="599" y="2571"/>
                  </a:lnTo>
                  <a:lnTo>
                    <a:pt x="599" y="2588"/>
                  </a:lnTo>
                  <a:lnTo>
                    <a:pt x="599" y="2534"/>
                  </a:lnTo>
                  <a:lnTo>
                    <a:pt x="601" y="2565"/>
                  </a:lnTo>
                  <a:lnTo>
                    <a:pt x="601" y="2605"/>
                  </a:lnTo>
                  <a:lnTo>
                    <a:pt x="601" y="2544"/>
                  </a:lnTo>
                  <a:lnTo>
                    <a:pt x="601" y="2586"/>
                  </a:lnTo>
                  <a:lnTo>
                    <a:pt x="602" y="2581"/>
                  </a:lnTo>
                  <a:lnTo>
                    <a:pt x="602" y="2619"/>
                  </a:lnTo>
                  <a:lnTo>
                    <a:pt x="602" y="2566"/>
                  </a:lnTo>
                  <a:lnTo>
                    <a:pt x="602" y="2619"/>
                  </a:lnTo>
                  <a:lnTo>
                    <a:pt x="604" y="2619"/>
                  </a:lnTo>
                  <a:lnTo>
                    <a:pt x="604" y="2628"/>
                  </a:lnTo>
                  <a:lnTo>
                    <a:pt x="604" y="2576"/>
                  </a:lnTo>
                  <a:lnTo>
                    <a:pt x="605" y="2595"/>
                  </a:lnTo>
                  <a:lnTo>
                    <a:pt x="605" y="2621"/>
                  </a:lnTo>
                  <a:lnTo>
                    <a:pt x="605" y="2574"/>
                  </a:lnTo>
                  <a:lnTo>
                    <a:pt x="606" y="2579"/>
                  </a:lnTo>
                  <a:lnTo>
                    <a:pt x="606" y="2596"/>
                  </a:lnTo>
                  <a:lnTo>
                    <a:pt x="606" y="2541"/>
                  </a:lnTo>
                  <a:lnTo>
                    <a:pt x="608" y="2514"/>
                  </a:lnTo>
                  <a:lnTo>
                    <a:pt x="608" y="2598"/>
                  </a:lnTo>
                  <a:lnTo>
                    <a:pt x="608" y="2514"/>
                  </a:lnTo>
                  <a:lnTo>
                    <a:pt x="608" y="2598"/>
                  </a:lnTo>
                  <a:lnTo>
                    <a:pt x="609" y="2602"/>
                  </a:lnTo>
                  <a:lnTo>
                    <a:pt x="609" y="2603"/>
                  </a:lnTo>
                  <a:lnTo>
                    <a:pt x="609" y="2569"/>
                  </a:lnTo>
                  <a:lnTo>
                    <a:pt x="609" y="2596"/>
                  </a:lnTo>
                  <a:lnTo>
                    <a:pt x="611" y="2595"/>
                  </a:lnTo>
                  <a:lnTo>
                    <a:pt x="611" y="2629"/>
                  </a:lnTo>
                  <a:lnTo>
                    <a:pt x="611" y="2595"/>
                  </a:lnTo>
                  <a:lnTo>
                    <a:pt x="611" y="2629"/>
                  </a:lnTo>
                  <a:lnTo>
                    <a:pt x="612" y="2643"/>
                  </a:lnTo>
                  <a:lnTo>
                    <a:pt x="612" y="2591"/>
                  </a:lnTo>
                  <a:lnTo>
                    <a:pt x="614" y="2569"/>
                  </a:lnTo>
                  <a:lnTo>
                    <a:pt x="614" y="2606"/>
                  </a:lnTo>
                  <a:lnTo>
                    <a:pt x="614" y="2551"/>
                  </a:lnTo>
                  <a:lnTo>
                    <a:pt x="614" y="2588"/>
                  </a:lnTo>
                  <a:lnTo>
                    <a:pt x="615" y="2584"/>
                  </a:lnTo>
                  <a:lnTo>
                    <a:pt x="615" y="2547"/>
                  </a:lnTo>
                  <a:lnTo>
                    <a:pt x="615" y="2569"/>
                  </a:lnTo>
                  <a:lnTo>
                    <a:pt x="616" y="2584"/>
                  </a:lnTo>
                  <a:lnTo>
                    <a:pt x="616" y="2603"/>
                  </a:lnTo>
                  <a:lnTo>
                    <a:pt x="616" y="2562"/>
                  </a:lnTo>
                  <a:lnTo>
                    <a:pt x="616" y="2603"/>
                  </a:lnTo>
                  <a:lnTo>
                    <a:pt x="618" y="2591"/>
                  </a:lnTo>
                  <a:lnTo>
                    <a:pt x="618" y="2618"/>
                  </a:lnTo>
                  <a:lnTo>
                    <a:pt x="618" y="2585"/>
                  </a:lnTo>
                  <a:lnTo>
                    <a:pt x="618" y="2595"/>
                  </a:lnTo>
                  <a:lnTo>
                    <a:pt x="619" y="2611"/>
                  </a:lnTo>
                  <a:lnTo>
                    <a:pt x="619" y="2613"/>
                  </a:lnTo>
                  <a:lnTo>
                    <a:pt x="619" y="2565"/>
                  </a:lnTo>
                  <a:lnTo>
                    <a:pt x="619" y="2613"/>
                  </a:lnTo>
                  <a:lnTo>
                    <a:pt x="621" y="2621"/>
                  </a:lnTo>
                  <a:lnTo>
                    <a:pt x="621" y="2558"/>
                  </a:lnTo>
                  <a:lnTo>
                    <a:pt x="621" y="2591"/>
                  </a:lnTo>
                  <a:lnTo>
                    <a:pt x="622" y="2571"/>
                  </a:lnTo>
                  <a:lnTo>
                    <a:pt x="622" y="2593"/>
                  </a:lnTo>
                  <a:lnTo>
                    <a:pt x="622" y="2562"/>
                  </a:lnTo>
                  <a:lnTo>
                    <a:pt x="622" y="2584"/>
                  </a:lnTo>
                  <a:lnTo>
                    <a:pt x="624" y="2576"/>
                  </a:lnTo>
                  <a:lnTo>
                    <a:pt x="624" y="2628"/>
                  </a:lnTo>
                  <a:lnTo>
                    <a:pt x="624" y="2576"/>
                  </a:lnTo>
                  <a:lnTo>
                    <a:pt x="624" y="2578"/>
                  </a:lnTo>
                  <a:lnTo>
                    <a:pt x="625" y="2571"/>
                  </a:lnTo>
                  <a:lnTo>
                    <a:pt x="625" y="2621"/>
                  </a:lnTo>
                  <a:lnTo>
                    <a:pt x="625" y="2571"/>
                  </a:lnTo>
                  <a:lnTo>
                    <a:pt x="625" y="2601"/>
                  </a:lnTo>
                  <a:lnTo>
                    <a:pt x="626" y="2595"/>
                  </a:lnTo>
                  <a:lnTo>
                    <a:pt x="626" y="2638"/>
                  </a:lnTo>
                  <a:lnTo>
                    <a:pt x="626" y="2595"/>
                  </a:lnTo>
                  <a:lnTo>
                    <a:pt x="626" y="2622"/>
                  </a:lnTo>
                  <a:lnTo>
                    <a:pt x="628" y="2622"/>
                  </a:lnTo>
                  <a:lnTo>
                    <a:pt x="628" y="2632"/>
                  </a:lnTo>
                  <a:lnTo>
                    <a:pt x="628" y="2611"/>
                  </a:lnTo>
                  <a:lnTo>
                    <a:pt x="628" y="2625"/>
                  </a:lnTo>
                  <a:lnTo>
                    <a:pt x="629" y="2632"/>
                  </a:lnTo>
                  <a:lnTo>
                    <a:pt x="629" y="2555"/>
                  </a:lnTo>
                  <a:lnTo>
                    <a:pt x="629" y="2565"/>
                  </a:lnTo>
                  <a:lnTo>
                    <a:pt x="631" y="2551"/>
                  </a:lnTo>
                  <a:lnTo>
                    <a:pt x="631" y="2626"/>
                  </a:lnTo>
                  <a:lnTo>
                    <a:pt x="631" y="2545"/>
                  </a:lnTo>
                  <a:lnTo>
                    <a:pt x="631" y="2626"/>
                  </a:lnTo>
                  <a:lnTo>
                    <a:pt x="632" y="2619"/>
                  </a:lnTo>
                  <a:lnTo>
                    <a:pt x="632" y="2572"/>
                  </a:lnTo>
                  <a:lnTo>
                    <a:pt x="632" y="2613"/>
                  </a:lnTo>
                  <a:lnTo>
                    <a:pt x="633" y="2640"/>
                  </a:lnTo>
                  <a:lnTo>
                    <a:pt x="633" y="2645"/>
                  </a:lnTo>
                  <a:lnTo>
                    <a:pt x="633" y="2595"/>
                  </a:lnTo>
                  <a:lnTo>
                    <a:pt x="635" y="2602"/>
                  </a:lnTo>
                  <a:lnTo>
                    <a:pt x="635" y="2629"/>
                  </a:lnTo>
                  <a:lnTo>
                    <a:pt x="635" y="2602"/>
                  </a:lnTo>
                  <a:lnTo>
                    <a:pt x="635" y="2606"/>
                  </a:lnTo>
                  <a:lnTo>
                    <a:pt x="636" y="2615"/>
                  </a:lnTo>
                  <a:lnTo>
                    <a:pt x="636" y="2584"/>
                  </a:lnTo>
                  <a:lnTo>
                    <a:pt x="638" y="2579"/>
                  </a:lnTo>
                  <a:lnTo>
                    <a:pt x="638" y="2592"/>
                  </a:lnTo>
                  <a:lnTo>
                    <a:pt x="638" y="2559"/>
                  </a:lnTo>
                  <a:lnTo>
                    <a:pt x="638" y="2592"/>
                  </a:lnTo>
                  <a:lnTo>
                    <a:pt x="639" y="2572"/>
                  </a:lnTo>
                  <a:lnTo>
                    <a:pt x="639" y="2593"/>
                  </a:lnTo>
                  <a:lnTo>
                    <a:pt x="639" y="2544"/>
                  </a:lnTo>
                  <a:lnTo>
                    <a:pt x="639" y="2572"/>
                  </a:lnTo>
                  <a:lnTo>
                    <a:pt x="641" y="2585"/>
                  </a:lnTo>
                  <a:lnTo>
                    <a:pt x="641" y="2612"/>
                  </a:lnTo>
                  <a:lnTo>
                    <a:pt x="641" y="2569"/>
                  </a:lnTo>
                  <a:lnTo>
                    <a:pt x="641" y="2602"/>
                  </a:lnTo>
                  <a:lnTo>
                    <a:pt x="642" y="2615"/>
                  </a:lnTo>
                  <a:lnTo>
                    <a:pt x="642" y="2632"/>
                  </a:lnTo>
                  <a:lnTo>
                    <a:pt x="642" y="2601"/>
                  </a:lnTo>
                  <a:lnTo>
                    <a:pt x="643" y="2591"/>
                  </a:lnTo>
                  <a:lnTo>
                    <a:pt x="643" y="2625"/>
                  </a:lnTo>
                  <a:lnTo>
                    <a:pt x="643" y="2571"/>
                  </a:lnTo>
                  <a:lnTo>
                    <a:pt x="645" y="2552"/>
                  </a:lnTo>
                  <a:lnTo>
                    <a:pt x="645" y="2591"/>
                  </a:lnTo>
                  <a:lnTo>
                    <a:pt x="645" y="2535"/>
                  </a:lnTo>
                  <a:lnTo>
                    <a:pt x="646" y="2576"/>
                  </a:lnTo>
                  <a:lnTo>
                    <a:pt x="646" y="2606"/>
                  </a:lnTo>
                  <a:lnTo>
                    <a:pt x="646" y="2559"/>
                  </a:lnTo>
                  <a:lnTo>
                    <a:pt x="646" y="2596"/>
                  </a:lnTo>
                  <a:lnTo>
                    <a:pt x="648" y="2605"/>
                  </a:lnTo>
                  <a:lnTo>
                    <a:pt x="648" y="2628"/>
                  </a:lnTo>
                  <a:lnTo>
                    <a:pt x="648" y="2605"/>
                  </a:lnTo>
                  <a:lnTo>
                    <a:pt x="648" y="2611"/>
                  </a:lnTo>
                  <a:lnTo>
                    <a:pt x="649" y="2619"/>
                  </a:lnTo>
                  <a:lnTo>
                    <a:pt x="649" y="2628"/>
                  </a:lnTo>
                  <a:lnTo>
                    <a:pt x="649" y="2599"/>
                  </a:lnTo>
                  <a:lnTo>
                    <a:pt x="651" y="2591"/>
                  </a:lnTo>
                  <a:lnTo>
                    <a:pt x="651" y="2618"/>
                  </a:lnTo>
                  <a:lnTo>
                    <a:pt x="651" y="2591"/>
                  </a:lnTo>
                  <a:lnTo>
                    <a:pt x="651" y="2596"/>
                  </a:lnTo>
                  <a:lnTo>
                    <a:pt x="652" y="2585"/>
                  </a:lnTo>
                  <a:lnTo>
                    <a:pt x="652" y="2598"/>
                  </a:lnTo>
                  <a:lnTo>
                    <a:pt x="652" y="2535"/>
                  </a:lnTo>
                  <a:lnTo>
                    <a:pt x="653" y="2549"/>
                  </a:lnTo>
                  <a:lnTo>
                    <a:pt x="653" y="2569"/>
                  </a:lnTo>
                  <a:lnTo>
                    <a:pt x="653" y="2522"/>
                  </a:lnTo>
                  <a:lnTo>
                    <a:pt x="653" y="2544"/>
                  </a:lnTo>
                  <a:lnTo>
                    <a:pt x="655" y="2551"/>
                  </a:lnTo>
                  <a:lnTo>
                    <a:pt x="655" y="2605"/>
                  </a:lnTo>
                  <a:lnTo>
                    <a:pt x="655" y="2510"/>
                  </a:lnTo>
                  <a:lnTo>
                    <a:pt x="655" y="2605"/>
                  </a:lnTo>
                  <a:lnTo>
                    <a:pt x="656" y="2603"/>
                  </a:lnTo>
                  <a:lnTo>
                    <a:pt x="656" y="2628"/>
                  </a:lnTo>
                  <a:lnTo>
                    <a:pt x="656" y="2603"/>
                  </a:lnTo>
                  <a:lnTo>
                    <a:pt x="656" y="2611"/>
                  </a:lnTo>
                  <a:lnTo>
                    <a:pt x="658" y="2592"/>
                  </a:lnTo>
                  <a:lnTo>
                    <a:pt x="658" y="2636"/>
                  </a:lnTo>
                  <a:lnTo>
                    <a:pt x="658" y="2592"/>
                  </a:lnTo>
                  <a:lnTo>
                    <a:pt x="658" y="2618"/>
                  </a:lnTo>
                  <a:lnTo>
                    <a:pt x="659" y="2616"/>
                  </a:lnTo>
                  <a:lnTo>
                    <a:pt x="659" y="2630"/>
                  </a:lnTo>
                  <a:lnTo>
                    <a:pt x="659" y="2564"/>
                  </a:lnTo>
                  <a:lnTo>
                    <a:pt x="661" y="2576"/>
                  </a:lnTo>
                  <a:lnTo>
                    <a:pt x="661" y="2612"/>
                  </a:lnTo>
                  <a:lnTo>
                    <a:pt x="661" y="2576"/>
                  </a:lnTo>
                  <a:lnTo>
                    <a:pt x="661" y="2593"/>
                  </a:lnTo>
                  <a:lnTo>
                    <a:pt x="662" y="2565"/>
                  </a:lnTo>
                  <a:lnTo>
                    <a:pt x="662" y="2525"/>
                  </a:lnTo>
                  <a:lnTo>
                    <a:pt x="662" y="2548"/>
                  </a:lnTo>
                  <a:lnTo>
                    <a:pt x="663" y="2529"/>
                  </a:lnTo>
                  <a:lnTo>
                    <a:pt x="663" y="2611"/>
                  </a:lnTo>
                  <a:lnTo>
                    <a:pt x="663" y="2529"/>
                  </a:lnTo>
                  <a:lnTo>
                    <a:pt x="663" y="2611"/>
                  </a:lnTo>
                  <a:lnTo>
                    <a:pt x="665" y="2623"/>
                  </a:lnTo>
                  <a:lnTo>
                    <a:pt x="665" y="2625"/>
                  </a:lnTo>
                  <a:lnTo>
                    <a:pt x="665" y="2606"/>
                  </a:lnTo>
                  <a:lnTo>
                    <a:pt x="665" y="2612"/>
                  </a:lnTo>
                  <a:lnTo>
                    <a:pt x="666" y="2619"/>
                  </a:lnTo>
                  <a:lnTo>
                    <a:pt x="666" y="2635"/>
                  </a:lnTo>
                  <a:lnTo>
                    <a:pt x="666" y="2598"/>
                  </a:lnTo>
                  <a:lnTo>
                    <a:pt x="668" y="2616"/>
                  </a:lnTo>
                  <a:lnTo>
                    <a:pt x="668" y="2589"/>
                  </a:lnTo>
                  <a:lnTo>
                    <a:pt x="668" y="2596"/>
                  </a:lnTo>
                  <a:lnTo>
                    <a:pt x="669" y="2586"/>
                  </a:lnTo>
                  <a:lnTo>
                    <a:pt x="669" y="2589"/>
                  </a:lnTo>
                  <a:lnTo>
                    <a:pt x="669" y="2541"/>
                  </a:lnTo>
                  <a:lnTo>
                    <a:pt x="670" y="2544"/>
                  </a:lnTo>
                  <a:lnTo>
                    <a:pt x="670" y="2595"/>
                  </a:lnTo>
                  <a:lnTo>
                    <a:pt x="670" y="2524"/>
                  </a:lnTo>
                  <a:lnTo>
                    <a:pt x="670" y="2595"/>
                  </a:lnTo>
                  <a:lnTo>
                    <a:pt x="672" y="2595"/>
                  </a:lnTo>
                  <a:lnTo>
                    <a:pt x="672" y="2625"/>
                  </a:lnTo>
                  <a:lnTo>
                    <a:pt x="672" y="2595"/>
                  </a:lnTo>
                  <a:lnTo>
                    <a:pt x="672" y="2609"/>
                  </a:lnTo>
                  <a:lnTo>
                    <a:pt x="673" y="2613"/>
                  </a:lnTo>
                  <a:lnTo>
                    <a:pt x="673" y="2638"/>
                  </a:lnTo>
                  <a:lnTo>
                    <a:pt x="673" y="2613"/>
                  </a:lnTo>
                  <a:lnTo>
                    <a:pt x="673" y="2638"/>
                  </a:lnTo>
                  <a:lnTo>
                    <a:pt x="675" y="2621"/>
                  </a:lnTo>
                  <a:lnTo>
                    <a:pt x="675" y="2585"/>
                  </a:lnTo>
                  <a:lnTo>
                    <a:pt x="675" y="2621"/>
                  </a:lnTo>
                  <a:lnTo>
                    <a:pt x="676" y="2616"/>
                  </a:lnTo>
                  <a:lnTo>
                    <a:pt x="676" y="2514"/>
                  </a:lnTo>
                  <a:lnTo>
                    <a:pt x="678" y="2510"/>
                  </a:lnTo>
                  <a:lnTo>
                    <a:pt x="678" y="2565"/>
                  </a:lnTo>
                  <a:lnTo>
                    <a:pt x="678" y="2510"/>
                  </a:lnTo>
                  <a:lnTo>
                    <a:pt x="678" y="2525"/>
                  </a:lnTo>
                  <a:lnTo>
                    <a:pt x="679" y="2558"/>
                  </a:lnTo>
                  <a:lnTo>
                    <a:pt x="679" y="2606"/>
                  </a:lnTo>
                  <a:lnTo>
                    <a:pt x="679" y="2558"/>
                  </a:lnTo>
                  <a:lnTo>
                    <a:pt x="679" y="2601"/>
                  </a:lnTo>
                  <a:lnTo>
                    <a:pt x="680" y="2603"/>
                  </a:lnTo>
                  <a:lnTo>
                    <a:pt x="680" y="2630"/>
                  </a:lnTo>
                  <a:lnTo>
                    <a:pt x="680" y="2603"/>
                  </a:lnTo>
                  <a:lnTo>
                    <a:pt x="680" y="2623"/>
                  </a:lnTo>
                  <a:lnTo>
                    <a:pt x="682" y="2626"/>
                  </a:lnTo>
                  <a:lnTo>
                    <a:pt x="682" y="2640"/>
                  </a:lnTo>
                  <a:lnTo>
                    <a:pt x="682" y="2625"/>
                  </a:lnTo>
                  <a:lnTo>
                    <a:pt x="682" y="2640"/>
                  </a:lnTo>
                  <a:lnTo>
                    <a:pt x="683" y="2611"/>
                  </a:lnTo>
                  <a:lnTo>
                    <a:pt x="683" y="2613"/>
                  </a:lnTo>
                  <a:lnTo>
                    <a:pt x="683" y="2538"/>
                  </a:lnTo>
                  <a:lnTo>
                    <a:pt x="685" y="2555"/>
                  </a:lnTo>
                  <a:lnTo>
                    <a:pt x="685" y="2578"/>
                  </a:lnTo>
                  <a:lnTo>
                    <a:pt x="685" y="2502"/>
                  </a:lnTo>
                  <a:lnTo>
                    <a:pt x="686" y="2521"/>
                  </a:lnTo>
                  <a:lnTo>
                    <a:pt x="686" y="2586"/>
                  </a:lnTo>
                  <a:lnTo>
                    <a:pt x="686" y="2521"/>
                  </a:lnTo>
                  <a:lnTo>
                    <a:pt x="686" y="2586"/>
                  </a:lnTo>
                  <a:lnTo>
                    <a:pt x="688" y="2592"/>
                  </a:lnTo>
                  <a:lnTo>
                    <a:pt x="688" y="2621"/>
                  </a:lnTo>
                  <a:lnTo>
                    <a:pt x="688" y="2575"/>
                  </a:lnTo>
                  <a:lnTo>
                    <a:pt x="688" y="2576"/>
                  </a:lnTo>
                  <a:lnTo>
                    <a:pt x="689" y="2576"/>
                  </a:lnTo>
                  <a:lnTo>
                    <a:pt x="689" y="2612"/>
                  </a:lnTo>
                  <a:lnTo>
                    <a:pt x="689" y="2576"/>
                  </a:lnTo>
                  <a:lnTo>
                    <a:pt x="689" y="2605"/>
                  </a:lnTo>
                  <a:lnTo>
                    <a:pt x="690" y="2602"/>
                  </a:lnTo>
                  <a:lnTo>
                    <a:pt x="690" y="2626"/>
                  </a:lnTo>
                  <a:lnTo>
                    <a:pt x="690" y="2551"/>
                  </a:lnTo>
                  <a:lnTo>
                    <a:pt x="692" y="2535"/>
                  </a:lnTo>
                  <a:lnTo>
                    <a:pt x="692" y="2544"/>
                  </a:lnTo>
                  <a:lnTo>
                    <a:pt x="692" y="2342"/>
                  </a:lnTo>
                  <a:lnTo>
                    <a:pt x="693" y="2320"/>
                  </a:lnTo>
                  <a:lnTo>
                    <a:pt x="693" y="2433"/>
                  </a:lnTo>
                  <a:lnTo>
                    <a:pt x="693" y="2216"/>
                  </a:lnTo>
                  <a:lnTo>
                    <a:pt x="693" y="2416"/>
                  </a:lnTo>
                  <a:lnTo>
                    <a:pt x="695" y="2468"/>
                  </a:lnTo>
                  <a:lnTo>
                    <a:pt x="695" y="2591"/>
                  </a:lnTo>
                  <a:lnTo>
                    <a:pt x="695" y="2461"/>
                  </a:lnTo>
                  <a:lnTo>
                    <a:pt x="695" y="2591"/>
                  </a:lnTo>
                  <a:lnTo>
                    <a:pt x="696" y="2589"/>
                  </a:lnTo>
                  <a:lnTo>
                    <a:pt x="696" y="2552"/>
                  </a:lnTo>
                  <a:lnTo>
                    <a:pt x="696" y="2575"/>
                  </a:lnTo>
                  <a:lnTo>
                    <a:pt x="698" y="2565"/>
                  </a:lnTo>
                  <a:lnTo>
                    <a:pt x="698" y="2606"/>
                  </a:lnTo>
                  <a:lnTo>
                    <a:pt x="698" y="2565"/>
                  </a:lnTo>
                  <a:lnTo>
                    <a:pt x="698" y="2593"/>
                  </a:lnTo>
                  <a:lnTo>
                    <a:pt x="699" y="2615"/>
                  </a:lnTo>
                  <a:lnTo>
                    <a:pt x="699" y="2621"/>
                  </a:lnTo>
                  <a:lnTo>
                    <a:pt x="699" y="2538"/>
                  </a:lnTo>
                  <a:lnTo>
                    <a:pt x="700" y="2477"/>
                  </a:lnTo>
                  <a:lnTo>
                    <a:pt x="700" y="2278"/>
                  </a:lnTo>
                  <a:lnTo>
                    <a:pt x="700" y="2298"/>
                  </a:lnTo>
                  <a:lnTo>
                    <a:pt x="702" y="2306"/>
                  </a:lnTo>
                  <a:lnTo>
                    <a:pt x="702" y="2494"/>
                  </a:lnTo>
                  <a:lnTo>
                    <a:pt x="702" y="2295"/>
                  </a:lnTo>
                  <a:lnTo>
                    <a:pt x="702" y="2494"/>
                  </a:lnTo>
                  <a:lnTo>
                    <a:pt x="703" y="2520"/>
                  </a:lnTo>
                  <a:lnTo>
                    <a:pt x="703" y="2593"/>
                  </a:lnTo>
                  <a:lnTo>
                    <a:pt x="703" y="2520"/>
                  </a:lnTo>
                  <a:lnTo>
                    <a:pt x="703" y="2593"/>
                  </a:lnTo>
                  <a:lnTo>
                    <a:pt x="705" y="2611"/>
                  </a:lnTo>
                  <a:lnTo>
                    <a:pt x="705" y="2619"/>
                  </a:lnTo>
                  <a:lnTo>
                    <a:pt x="705" y="2582"/>
                  </a:lnTo>
                  <a:lnTo>
                    <a:pt x="705" y="2602"/>
                  </a:lnTo>
                  <a:lnTo>
                    <a:pt x="706" y="2616"/>
                  </a:lnTo>
                  <a:lnTo>
                    <a:pt x="706" y="2572"/>
                  </a:lnTo>
                  <a:lnTo>
                    <a:pt x="706" y="2601"/>
                  </a:lnTo>
                  <a:lnTo>
                    <a:pt x="708" y="2572"/>
                  </a:lnTo>
                  <a:lnTo>
                    <a:pt x="708" y="2437"/>
                  </a:lnTo>
                  <a:lnTo>
                    <a:pt x="708" y="2448"/>
                  </a:lnTo>
                  <a:lnTo>
                    <a:pt x="709" y="2406"/>
                  </a:lnTo>
                  <a:lnTo>
                    <a:pt x="709" y="2473"/>
                  </a:lnTo>
                  <a:lnTo>
                    <a:pt x="709" y="2406"/>
                  </a:lnTo>
                  <a:lnTo>
                    <a:pt x="709" y="2473"/>
                  </a:lnTo>
                  <a:lnTo>
                    <a:pt x="710" y="2541"/>
                  </a:lnTo>
                  <a:lnTo>
                    <a:pt x="710" y="2568"/>
                  </a:lnTo>
                  <a:lnTo>
                    <a:pt x="710" y="2541"/>
                  </a:lnTo>
                  <a:lnTo>
                    <a:pt x="710" y="2568"/>
                  </a:lnTo>
                  <a:lnTo>
                    <a:pt x="712" y="2569"/>
                  </a:lnTo>
                  <a:lnTo>
                    <a:pt x="712" y="2603"/>
                  </a:lnTo>
                  <a:lnTo>
                    <a:pt x="712" y="2569"/>
                  </a:lnTo>
                  <a:lnTo>
                    <a:pt x="712" y="2603"/>
                  </a:lnTo>
                  <a:lnTo>
                    <a:pt x="713" y="2579"/>
                  </a:lnTo>
                  <a:lnTo>
                    <a:pt x="713" y="2611"/>
                  </a:lnTo>
                  <a:lnTo>
                    <a:pt x="713" y="2571"/>
                  </a:lnTo>
                  <a:lnTo>
                    <a:pt x="713" y="2611"/>
                  </a:lnTo>
                  <a:lnTo>
                    <a:pt x="715" y="2613"/>
                  </a:lnTo>
                  <a:lnTo>
                    <a:pt x="715" y="2547"/>
                  </a:lnTo>
                  <a:lnTo>
                    <a:pt x="716" y="2529"/>
                  </a:lnTo>
                  <a:lnTo>
                    <a:pt x="716" y="2558"/>
                  </a:lnTo>
                  <a:lnTo>
                    <a:pt x="716" y="2478"/>
                  </a:lnTo>
                  <a:lnTo>
                    <a:pt x="717" y="2524"/>
                  </a:lnTo>
                  <a:lnTo>
                    <a:pt x="717" y="2581"/>
                  </a:lnTo>
                  <a:lnTo>
                    <a:pt x="717" y="2483"/>
                  </a:lnTo>
                  <a:lnTo>
                    <a:pt x="717" y="2581"/>
                  </a:lnTo>
                  <a:lnTo>
                    <a:pt x="719" y="2579"/>
                  </a:lnTo>
                  <a:lnTo>
                    <a:pt x="719" y="2554"/>
                  </a:lnTo>
                  <a:lnTo>
                    <a:pt x="719" y="2565"/>
                  </a:lnTo>
                  <a:lnTo>
                    <a:pt x="720" y="2575"/>
                  </a:lnTo>
                  <a:lnTo>
                    <a:pt x="720" y="2628"/>
                  </a:lnTo>
                  <a:lnTo>
                    <a:pt x="720" y="2575"/>
                  </a:lnTo>
                  <a:lnTo>
                    <a:pt x="720" y="2625"/>
                  </a:lnTo>
                  <a:lnTo>
                    <a:pt x="722" y="2618"/>
                  </a:lnTo>
                  <a:lnTo>
                    <a:pt x="722" y="2625"/>
                  </a:lnTo>
                  <a:lnTo>
                    <a:pt x="722" y="2585"/>
                  </a:lnTo>
                  <a:lnTo>
                    <a:pt x="723" y="2528"/>
                  </a:lnTo>
                  <a:lnTo>
                    <a:pt x="723" y="2549"/>
                  </a:lnTo>
                  <a:lnTo>
                    <a:pt x="723" y="2502"/>
                  </a:lnTo>
                  <a:lnTo>
                    <a:pt x="725" y="2470"/>
                  </a:lnTo>
                  <a:lnTo>
                    <a:pt x="725" y="2531"/>
                  </a:lnTo>
                  <a:lnTo>
                    <a:pt x="725" y="2446"/>
                  </a:lnTo>
                  <a:lnTo>
                    <a:pt x="725" y="2531"/>
                  </a:lnTo>
                  <a:lnTo>
                    <a:pt x="726" y="2554"/>
                  </a:lnTo>
                  <a:lnTo>
                    <a:pt x="726" y="2622"/>
                  </a:lnTo>
                  <a:lnTo>
                    <a:pt x="726" y="2554"/>
                  </a:lnTo>
                  <a:lnTo>
                    <a:pt x="726" y="2612"/>
                  </a:lnTo>
                  <a:lnTo>
                    <a:pt x="727" y="2603"/>
                  </a:lnTo>
                  <a:lnTo>
                    <a:pt x="727" y="2629"/>
                  </a:lnTo>
                  <a:lnTo>
                    <a:pt x="727" y="2603"/>
                  </a:lnTo>
                  <a:lnTo>
                    <a:pt x="727" y="2618"/>
                  </a:lnTo>
                  <a:lnTo>
                    <a:pt x="729" y="2619"/>
                  </a:lnTo>
                  <a:lnTo>
                    <a:pt x="729" y="2615"/>
                  </a:lnTo>
                  <a:lnTo>
                    <a:pt x="730" y="2608"/>
                  </a:lnTo>
                  <a:lnTo>
                    <a:pt x="730" y="2621"/>
                  </a:lnTo>
                  <a:lnTo>
                    <a:pt x="730" y="2483"/>
                  </a:lnTo>
                  <a:lnTo>
                    <a:pt x="732" y="2501"/>
                  </a:lnTo>
                  <a:lnTo>
                    <a:pt x="732" y="2561"/>
                  </a:lnTo>
                  <a:lnTo>
                    <a:pt x="732" y="2495"/>
                  </a:lnTo>
                  <a:lnTo>
                    <a:pt x="732" y="2561"/>
                  </a:lnTo>
                  <a:lnTo>
                    <a:pt x="733" y="2568"/>
                  </a:lnTo>
                  <a:lnTo>
                    <a:pt x="733" y="2618"/>
                  </a:lnTo>
                  <a:lnTo>
                    <a:pt x="733" y="2554"/>
                  </a:lnTo>
                  <a:lnTo>
                    <a:pt x="733" y="2618"/>
                  </a:lnTo>
                  <a:lnTo>
                    <a:pt x="735" y="2615"/>
                  </a:lnTo>
                  <a:lnTo>
                    <a:pt x="735" y="2630"/>
                  </a:lnTo>
                  <a:lnTo>
                    <a:pt x="735" y="2588"/>
                  </a:lnTo>
                  <a:lnTo>
                    <a:pt x="735" y="2603"/>
                  </a:lnTo>
                  <a:lnTo>
                    <a:pt x="736" y="2606"/>
                  </a:lnTo>
                  <a:lnTo>
                    <a:pt x="736" y="2611"/>
                  </a:lnTo>
                  <a:lnTo>
                    <a:pt x="736" y="2548"/>
                  </a:lnTo>
                  <a:lnTo>
                    <a:pt x="736" y="2592"/>
                  </a:lnTo>
                  <a:lnTo>
                    <a:pt x="737" y="2605"/>
                  </a:lnTo>
                  <a:lnTo>
                    <a:pt x="737" y="2569"/>
                  </a:lnTo>
                  <a:lnTo>
                    <a:pt x="739" y="2534"/>
                  </a:lnTo>
                  <a:lnTo>
                    <a:pt x="739" y="2562"/>
                  </a:lnTo>
                  <a:lnTo>
                    <a:pt x="739" y="2531"/>
                  </a:lnTo>
                  <a:lnTo>
                    <a:pt x="739" y="2541"/>
                  </a:lnTo>
                  <a:lnTo>
                    <a:pt x="740" y="2558"/>
                  </a:lnTo>
                  <a:lnTo>
                    <a:pt x="740" y="2579"/>
                  </a:lnTo>
                  <a:lnTo>
                    <a:pt x="740" y="2535"/>
                  </a:lnTo>
                  <a:lnTo>
                    <a:pt x="740" y="2566"/>
                  </a:lnTo>
                  <a:lnTo>
                    <a:pt x="742" y="2574"/>
                  </a:lnTo>
                  <a:lnTo>
                    <a:pt x="742" y="2619"/>
                  </a:lnTo>
                  <a:lnTo>
                    <a:pt x="742" y="2574"/>
                  </a:lnTo>
                  <a:lnTo>
                    <a:pt x="742" y="2619"/>
                  </a:lnTo>
                  <a:lnTo>
                    <a:pt x="743" y="2605"/>
                  </a:lnTo>
                  <a:lnTo>
                    <a:pt x="743" y="2629"/>
                  </a:lnTo>
                  <a:lnTo>
                    <a:pt x="743" y="2599"/>
                  </a:lnTo>
                  <a:lnTo>
                    <a:pt x="745" y="2621"/>
                  </a:lnTo>
                  <a:lnTo>
                    <a:pt x="745" y="2588"/>
                  </a:lnTo>
                  <a:lnTo>
                    <a:pt x="745" y="2612"/>
                  </a:lnTo>
                  <a:lnTo>
                    <a:pt x="746" y="2603"/>
                  </a:lnTo>
                  <a:lnTo>
                    <a:pt x="746" y="2557"/>
                  </a:lnTo>
                  <a:lnTo>
                    <a:pt x="746" y="2565"/>
                  </a:lnTo>
                  <a:lnTo>
                    <a:pt x="747" y="2564"/>
                  </a:lnTo>
                  <a:lnTo>
                    <a:pt x="747" y="2591"/>
                  </a:lnTo>
                  <a:lnTo>
                    <a:pt x="747" y="2542"/>
                  </a:lnTo>
                  <a:lnTo>
                    <a:pt x="747" y="2591"/>
                  </a:lnTo>
                  <a:lnTo>
                    <a:pt x="749" y="2575"/>
                  </a:lnTo>
                  <a:lnTo>
                    <a:pt x="749" y="2612"/>
                  </a:lnTo>
                  <a:lnTo>
                    <a:pt x="749" y="2572"/>
                  </a:lnTo>
                  <a:lnTo>
                    <a:pt x="749" y="2612"/>
                  </a:lnTo>
                  <a:lnTo>
                    <a:pt x="750" y="2589"/>
                  </a:lnTo>
                  <a:lnTo>
                    <a:pt x="750" y="2632"/>
                  </a:lnTo>
                  <a:lnTo>
                    <a:pt x="750" y="2589"/>
                  </a:lnTo>
                  <a:lnTo>
                    <a:pt x="750" y="2616"/>
                  </a:lnTo>
                  <a:lnTo>
                    <a:pt x="752" y="2635"/>
                  </a:lnTo>
                  <a:lnTo>
                    <a:pt x="752" y="2636"/>
                  </a:lnTo>
                  <a:lnTo>
                    <a:pt x="752" y="2574"/>
                  </a:lnTo>
                  <a:lnTo>
                    <a:pt x="753" y="2578"/>
                  </a:lnTo>
                  <a:lnTo>
                    <a:pt x="753" y="2623"/>
                  </a:lnTo>
                  <a:lnTo>
                    <a:pt x="753" y="2559"/>
                  </a:lnTo>
                  <a:lnTo>
                    <a:pt x="755" y="2574"/>
                  </a:lnTo>
                  <a:lnTo>
                    <a:pt x="755" y="2602"/>
                  </a:lnTo>
                  <a:lnTo>
                    <a:pt x="755" y="2557"/>
                  </a:lnTo>
                  <a:lnTo>
                    <a:pt x="755" y="2591"/>
                  </a:lnTo>
                  <a:lnTo>
                    <a:pt x="756" y="2612"/>
                  </a:lnTo>
                  <a:lnTo>
                    <a:pt x="756" y="2582"/>
                  </a:lnTo>
                  <a:lnTo>
                    <a:pt x="756" y="2585"/>
                  </a:lnTo>
                  <a:lnTo>
                    <a:pt x="757" y="2575"/>
                  </a:lnTo>
                  <a:lnTo>
                    <a:pt x="757" y="2605"/>
                  </a:lnTo>
                  <a:lnTo>
                    <a:pt x="757" y="2575"/>
                  </a:lnTo>
                  <a:lnTo>
                    <a:pt x="757" y="2605"/>
                  </a:lnTo>
                  <a:lnTo>
                    <a:pt x="759" y="2603"/>
                  </a:lnTo>
                  <a:lnTo>
                    <a:pt x="759" y="2636"/>
                  </a:lnTo>
                  <a:lnTo>
                    <a:pt x="759" y="2603"/>
                  </a:lnTo>
                  <a:lnTo>
                    <a:pt x="759" y="2613"/>
                  </a:lnTo>
                  <a:lnTo>
                    <a:pt x="760" y="2619"/>
                  </a:lnTo>
                  <a:lnTo>
                    <a:pt x="760" y="2633"/>
                  </a:lnTo>
                  <a:lnTo>
                    <a:pt x="760" y="2601"/>
                  </a:lnTo>
                  <a:lnTo>
                    <a:pt x="762" y="2599"/>
                  </a:lnTo>
                  <a:lnTo>
                    <a:pt x="762" y="2603"/>
                  </a:lnTo>
                  <a:lnTo>
                    <a:pt x="762" y="2554"/>
                  </a:lnTo>
                  <a:lnTo>
                    <a:pt x="762" y="2603"/>
                  </a:lnTo>
                  <a:lnTo>
                    <a:pt x="763" y="2585"/>
                  </a:lnTo>
                  <a:lnTo>
                    <a:pt x="763" y="2613"/>
                  </a:lnTo>
                  <a:lnTo>
                    <a:pt x="763" y="2584"/>
                  </a:lnTo>
                  <a:lnTo>
                    <a:pt x="764" y="2584"/>
                  </a:lnTo>
                  <a:lnTo>
                    <a:pt x="764" y="2609"/>
                  </a:lnTo>
                  <a:lnTo>
                    <a:pt x="764" y="2576"/>
                  </a:lnTo>
                  <a:lnTo>
                    <a:pt x="764" y="2609"/>
                  </a:lnTo>
                  <a:lnTo>
                    <a:pt x="766" y="2609"/>
                  </a:lnTo>
                  <a:lnTo>
                    <a:pt x="766" y="2625"/>
                  </a:lnTo>
                  <a:lnTo>
                    <a:pt x="766" y="2605"/>
                  </a:lnTo>
                  <a:lnTo>
                    <a:pt x="766" y="2625"/>
                  </a:lnTo>
                  <a:lnTo>
                    <a:pt x="767" y="2615"/>
                  </a:lnTo>
                  <a:lnTo>
                    <a:pt x="767" y="2618"/>
                  </a:lnTo>
                  <a:lnTo>
                    <a:pt x="767" y="2584"/>
                  </a:lnTo>
                  <a:lnTo>
                    <a:pt x="769" y="2601"/>
                  </a:lnTo>
                  <a:lnTo>
                    <a:pt x="769" y="2609"/>
                  </a:lnTo>
                  <a:lnTo>
                    <a:pt x="769" y="2501"/>
                  </a:lnTo>
                  <a:lnTo>
                    <a:pt x="770" y="2440"/>
                  </a:lnTo>
                  <a:lnTo>
                    <a:pt x="770" y="2490"/>
                  </a:lnTo>
                  <a:lnTo>
                    <a:pt x="770" y="2417"/>
                  </a:lnTo>
                  <a:lnTo>
                    <a:pt x="770" y="2480"/>
                  </a:lnTo>
                  <a:lnTo>
                    <a:pt x="772" y="2537"/>
                  </a:lnTo>
                  <a:lnTo>
                    <a:pt x="772" y="2598"/>
                  </a:lnTo>
                  <a:lnTo>
                    <a:pt x="772" y="2537"/>
                  </a:lnTo>
                  <a:lnTo>
                    <a:pt x="772" y="2598"/>
                  </a:lnTo>
                  <a:lnTo>
                    <a:pt x="773" y="2593"/>
                  </a:lnTo>
                  <a:lnTo>
                    <a:pt x="773" y="2626"/>
                  </a:lnTo>
                  <a:lnTo>
                    <a:pt x="773" y="2593"/>
                  </a:lnTo>
                  <a:lnTo>
                    <a:pt x="773" y="2603"/>
                  </a:lnTo>
                  <a:lnTo>
                    <a:pt x="774" y="2612"/>
                  </a:lnTo>
                  <a:lnTo>
                    <a:pt x="774" y="2622"/>
                  </a:lnTo>
                  <a:lnTo>
                    <a:pt x="774" y="2593"/>
                  </a:lnTo>
                  <a:lnTo>
                    <a:pt x="774" y="2606"/>
                  </a:lnTo>
                  <a:lnTo>
                    <a:pt x="776" y="2629"/>
                  </a:lnTo>
                  <a:lnTo>
                    <a:pt x="776" y="2520"/>
                  </a:lnTo>
                  <a:lnTo>
                    <a:pt x="777" y="2515"/>
                  </a:lnTo>
                  <a:lnTo>
                    <a:pt x="777" y="2538"/>
                  </a:lnTo>
                  <a:lnTo>
                    <a:pt x="777" y="2423"/>
                  </a:lnTo>
                  <a:lnTo>
                    <a:pt x="777" y="2440"/>
                  </a:lnTo>
                  <a:lnTo>
                    <a:pt x="779" y="2474"/>
                  </a:lnTo>
                  <a:lnTo>
                    <a:pt x="779" y="2495"/>
                  </a:lnTo>
                  <a:lnTo>
                    <a:pt x="779" y="2406"/>
                  </a:lnTo>
                  <a:lnTo>
                    <a:pt x="779" y="2471"/>
                  </a:lnTo>
                  <a:lnTo>
                    <a:pt x="780" y="2504"/>
                  </a:lnTo>
                  <a:lnTo>
                    <a:pt x="780" y="2598"/>
                  </a:lnTo>
                  <a:lnTo>
                    <a:pt x="780" y="2504"/>
                  </a:lnTo>
                  <a:lnTo>
                    <a:pt x="780" y="2548"/>
                  </a:lnTo>
                  <a:lnTo>
                    <a:pt x="782" y="2572"/>
                  </a:lnTo>
                  <a:lnTo>
                    <a:pt x="782" y="2625"/>
                  </a:lnTo>
                  <a:lnTo>
                    <a:pt x="782" y="2572"/>
                  </a:lnTo>
                  <a:lnTo>
                    <a:pt x="782" y="2623"/>
                  </a:lnTo>
                  <a:lnTo>
                    <a:pt x="783" y="2615"/>
                  </a:lnTo>
                  <a:lnTo>
                    <a:pt x="783" y="2621"/>
                  </a:lnTo>
                  <a:lnTo>
                    <a:pt x="783" y="2588"/>
                  </a:lnTo>
                  <a:lnTo>
                    <a:pt x="783" y="2621"/>
                  </a:lnTo>
                  <a:lnTo>
                    <a:pt x="784" y="2636"/>
                  </a:lnTo>
                  <a:lnTo>
                    <a:pt x="784" y="2520"/>
                  </a:lnTo>
                  <a:lnTo>
                    <a:pt x="784" y="2528"/>
                  </a:lnTo>
                  <a:lnTo>
                    <a:pt x="786" y="2521"/>
                  </a:lnTo>
                  <a:lnTo>
                    <a:pt x="786" y="2423"/>
                  </a:lnTo>
                  <a:lnTo>
                    <a:pt x="786" y="2470"/>
                  </a:lnTo>
                  <a:lnTo>
                    <a:pt x="787" y="2529"/>
                  </a:lnTo>
                  <a:lnTo>
                    <a:pt x="787" y="2581"/>
                  </a:lnTo>
                  <a:lnTo>
                    <a:pt x="787" y="2529"/>
                  </a:lnTo>
                  <a:lnTo>
                    <a:pt x="787" y="2576"/>
                  </a:lnTo>
                  <a:lnTo>
                    <a:pt x="789" y="2601"/>
                  </a:lnTo>
                  <a:lnTo>
                    <a:pt x="789" y="2616"/>
                  </a:lnTo>
                  <a:lnTo>
                    <a:pt x="789" y="2588"/>
                  </a:lnTo>
                  <a:lnTo>
                    <a:pt x="789" y="2616"/>
                  </a:lnTo>
                  <a:lnTo>
                    <a:pt x="790" y="2630"/>
                  </a:lnTo>
                  <a:lnTo>
                    <a:pt x="790" y="2584"/>
                  </a:lnTo>
                  <a:lnTo>
                    <a:pt x="790" y="2621"/>
                  </a:lnTo>
                  <a:lnTo>
                    <a:pt x="792" y="2616"/>
                  </a:lnTo>
                  <a:lnTo>
                    <a:pt x="792" y="2632"/>
                  </a:lnTo>
                  <a:lnTo>
                    <a:pt x="792" y="2598"/>
                  </a:lnTo>
                  <a:lnTo>
                    <a:pt x="793" y="2575"/>
                  </a:lnTo>
                  <a:lnTo>
                    <a:pt x="793" y="2492"/>
                  </a:lnTo>
                  <a:lnTo>
                    <a:pt x="794" y="2511"/>
                  </a:lnTo>
                  <a:lnTo>
                    <a:pt x="794" y="2593"/>
                  </a:lnTo>
                  <a:lnTo>
                    <a:pt x="794" y="2511"/>
                  </a:lnTo>
                  <a:lnTo>
                    <a:pt x="794" y="2564"/>
                  </a:lnTo>
                  <a:lnTo>
                    <a:pt x="796" y="2565"/>
                  </a:lnTo>
                  <a:lnTo>
                    <a:pt x="796" y="2630"/>
                  </a:lnTo>
                  <a:lnTo>
                    <a:pt x="796" y="2565"/>
                  </a:lnTo>
                  <a:lnTo>
                    <a:pt x="796" y="2608"/>
                  </a:lnTo>
                  <a:lnTo>
                    <a:pt x="797" y="2598"/>
                  </a:lnTo>
                  <a:lnTo>
                    <a:pt x="797" y="2622"/>
                  </a:lnTo>
                  <a:lnTo>
                    <a:pt x="797" y="2576"/>
                  </a:lnTo>
                  <a:lnTo>
                    <a:pt x="797" y="2601"/>
                  </a:lnTo>
                  <a:lnTo>
                    <a:pt x="799" y="2603"/>
                  </a:lnTo>
                  <a:lnTo>
                    <a:pt x="799" y="2632"/>
                  </a:lnTo>
                  <a:lnTo>
                    <a:pt x="799" y="2603"/>
                  </a:lnTo>
                  <a:lnTo>
                    <a:pt x="799" y="2625"/>
                  </a:lnTo>
                  <a:lnTo>
                    <a:pt x="800" y="2621"/>
                  </a:lnTo>
                  <a:lnTo>
                    <a:pt x="800" y="2626"/>
                  </a:lnTo>
                  <a:lnTo>
                    <a:pt x="800" y="2585"/>
                  </a:lnTo>
                  <a:lnTo>
                    <a:pt x="802" y="2555"/>
                  </a:lnTo>
                  <a:lnTo>
                    <a:pt x="802" y="2595"/>
                  </a:lnTo>
                  <a:lnTo>
                    <a:pt x="802" y="2538"/>
                  </a:lnTo>
                  <a:lnTo>
                    <a:pt x="802" y="2595"/>
                  </a:lnTo>
                  <a:lnTo>
                    <a:pt x="803" y="2576"/>
                  </a:lnTo>
                  <a:lnTo>
                    <a:pt x="803" y="2616"/>
                  </a:lnTo>
                  <a:lnTo>
                    <a:pt x="803" y="2512"/>
                  </a:lnTo>
                  <a:lnTo>
                    <a:pt x="803" y="2616"/>
                  </a:lnTo>
                  <a:lnTo>
                    <a:pt x="804" y="2606"/>
                  </a:lnTo>
                  <a:lnTo>
                    <a:pt x="804" y="2615"/>
                  </a:lnTo>
                  <a:lnTo>
                    <a:pt x="804" y="2595"/>
                  </a:lnTo>
                  <a:lnTo>
                    <a:pt x="804" y="2598"/>
                  </a:lnTo>
                  <a:lnTo>
                    <a:pt x="806" y="2608"/>
                  </a:lnTo>
                  <a:lnTo>
                    <a:pt x="806" y="2625"/>
                  </a:lnTo>
                  <a:lnTo>
                    <a:pt x="806" y="2608"/>
                  </a:lnTo>
                  <a:lnTo>
                    <a:pt x="806" y="2616"/>
                  </a:lnTo>
                  <a:lnTo>
                    <a:pt x="807" y="2623"/>
                  </a:lnTo>
                  <a:lnTo>
                    <a:pt x="807" y="2551"/>
                  </a:lnTo>
                  <a:lnTo>
                    <a:pt x="807" y="2593"/>
                  </a:lnTo>
                  <a:lnTo>
                    <a:pt x="809" y="2606"/>
                  </a:lnTo>
                  <a:lnTo>
                    <a:pt x="809" y="2537"/>
                  </a:lnTo>
                  <a:lnTo>
                    <a:pt x="809" y="2541"/>
                  </a:lnTo>
                  <a:lnTo>
                    <a:pt x="810" y="2564"/>
                  </a:lnTo>
                  <a:lnTo>
                    <a:pt x="810" y="2609"/>
                  </a:lnTo>
                  <a:lnTo>
                    <a:pt x="810" y="2528"/>
                  </a:lnTo>
                  <a:lnTo>
                    <a:pt x="810" y="2609"/>
                  </a:lnTo>
                  <a:lnTo>
                    <a:pt x="811" y="2591"/>
                  </a:lnTo>
                  <a:lnTo>
                    <a:pt x="811" y="2619"/>
                  </a:lnTo>
                  <a:lnTo>
                    <a:pt x="811" y="2591"/>
                  </a:lnTo>
                  <a:lnTo>
                    <a:pt x="811" y="2619"/>
                  </a:lnTo>
                  <a:lnTo>
                    <a:pt x="813" y="2615"/>
                  </a:lnTo>
                  <a:lnTo>
                    <a:pt x="813" y="2623"/>
                  </a:lnTo>
                  <a:lnTo>
                    <a:pt x="813" y="2605"/>
                  </a:lnTo>
                  <a:lnTo>
                    <a:pt x="813" y="2611"/>
                  </a:lnTo>
                  <a:lnTo>
                    <a:pt x="814" y="2581"/>
                  </a:lnTo>
                  <a:lnTo>
                    <a:pt x="814" y="2593"/>
                  </a:lnTo>
                  <a:lnTo>
                    <a:pt x="814" y="2581"/>
                  </a:lnTo>
                  <a:lnTo>
                    <a:pt x="814" y="2592"/>
                  </a:lnTo>
                  <a:lnTo>
                    <a:pt x="816" y="2611"/>
                  </a:lnTo>
                  <a:lnTo>
                    <a:pt x="816" y="2419"/>
                  </a:lnTo>
                  <a:lnTo>
                    <a:pt x="817" y="2316"/>
                  </a:lnTo>
                  <a:lnTo>
                    <a:pt x="817" y="2182"/>
                  </a:lnTo>
                  <a:lnTo>
                    <a:pt x="819" y="2231"/>
                  </a:lnTo>
                  <a:lnTo>
                    <a:pt x="819" y="2457"/>
                  </a:lnTo>
                  <a:lnTo>
                    <a:pt x="819" y="2231"/>
                  </a:lnTo>
                  <a:lnTo>
                    <a:pt x="819" y="2457"/>
                  </a:lnTo>
                  <a:lnTo>
                    <a:pt x="820" y="2502"/>
                  </a:lnTo>
                  <a:lnTo>
                    <a:pt x="820" y="2595"/>
                  </a:lnTo>
                  <a:lnTo>
                    <a:pt x="820" y="2502"/>
                  </a:lnTo>
                  <a:lnTo>
                    <a:pt x="820" y="2595"/>
                  </a:lnTo>
                  <a:lnTo>
                    <a:pt x="821" y="2591"/>
                  </a:lnTo>
                </a:path>
              </a:pathLst>
            </a:custGeom>
            <a:noFill/>
            <a:ln w="1588">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56450" name="Freeform 511"/>
            <p:cNvSpPr>
              <a:spLocks/>
            </p:cNvSpPr>
            <p:nvPr/>
          </p:nvSpPr>
          <p:spPr bwMode="auto">
            <a:xfrm>
              <a:off x="2584" y="2606"/>
              <a:ext cx="409" cy="1213"/>
            </a:xfrm>
            <a:custGeom>
              <a:avLst/>
              <a:gdLst>
                <a:gd name="T0" fmla="*/ 6 w 819"/>
                <a:gd name="T1" fmla="*/ 971 h 2426"/>
                <a:gd name="T2" fmla="*/ 13 w 819"/>
                <a:gd name="T3" fmla="*/ 1105 h 2426"/>
                <a:gd name="T4" fmla="*/ 20 w 819"/>
                <a:gd name="T5" fmla="*/ 1177 h 2426"/>
                <a:gd name="T6" fmla="*/ 26 w 819"/>
                <a:gd name="T7" fmla="*/ 1152 h 2426"/>
                <a:gd name="T8" fmla="*/ 32 w 819"/>
                <a:gd name="T9" fmla="*/ 1169 h 2426"/>
                <a:gd name="T10" fmla="*/ 39 w 819"/>
                <a:gd name="T11" fmla="*/ 1183 h 2426"/>
                <a:gd name="T12" fmla="*/ 46 w 819"/>
                <a:gd name="T13" fmla="*/ 1173 h 2426"/>
                <a:gd name="T14" fmla="*/ 52 w 819"/>
                <a:gd name="T15" fmla="*/ 1167 h 2426"/>
                <a:gd name="T16" fmla="*/ 59 w 819"/>
                <a:gd name="T17" fmla="*/ 1188 h 2426"/>
                <a:gd name="T18" fmla="*/ 65 w 819"/>
                <a:gd name="T19" fmla="*/ 1188 h 2426"/>
                <a:gd name="T20" fmla="*/ 72 w 819"/>
                <a:gd name="T21" fmla="*/ 1171 h 2426"/>
                <a:gd name="T22" fmla="*/ 78 w 819"/>
                <a:gd name="T23" fmla="*/ 1183 h 2426"/>
                <a:gd name="T24" fmla="*/ 85 w 819"/>
                <a:gd name="T25" fmla="*/ 1166 h 2426"/>
                <a:gd name="T26" fmla="*/ 91 w 819"/>
                <a:gd name="T27" fmla="*/ 1150 h 2426"/>
                <a:gd name="T28" fmla="*/ 98 w 819"/>
                <a:gd name="T29" fmla="*/ 1174 h 2426"/>
                <a:gd name="T30" fmla="*/ 105 w 819"/>
                <a:gd name="T31" fmla="*/ 1205 h 2426"/>
                <a:gd name="T32" fmla="*/ 112 w 819"/>
                <a:gd name="T33" fmla="*/ 1162 h 2426"/>
                <a:gd name="T34" fmla="*/ 118 w 819"/>
                <a:gd name="T35" fmla="*/ 1092 h 2426"/>
                <a:gd name="T36" fmla="*/ 125 w 819"/>
                <a:gd name="T37" fmla="*/ 1190 h 2426"/>
                <a:gd name="T38" fmla="*/ 132 w 819"/>
                <a:gd name="T39" fmla="*/ 1185 h 2426"/>
                <a:gd name="T40" fmla="*/ 138 w 819"/>
                <a:gd name="T41" fmla="*/ 1187 h 2426"/>
                <a:gd name="T42" fmla="*/ 145 w 819"/>
                <a:gd name="T43" fmla="*/ 1178 h 2426"/>
                <a:gd name="T44" fmla="*/ 152 w 819"/>
                <a:gd name="T45" fmla="*/ 1181 h 2426"/>
                <a:gd name="T46" fmla="*/ 159 w 819"/>
                <a:gd name="T47" fmla="*/ 1188 h 2426"/>
                <a:gd name="T48" fmla="*/ 165 w 819"/>
                <a:gd name="T49" fmla="*/ 1169 h 2426"/>
                <a:gd name="T50" fmla="*/ 173 w 819"/>
                <a:gd name="T51" fmla="*/ 520 h 2426"/>
                <a:gd name="T52" fmla="*/ 179 w 819"/>
                <a:gd name="T53" fmla="*/ 1130 h 2426"/>
                <a:gd name="T54" fmla="*/ 187 w 819"/>
                <a:gd name="T55" fmla="*/ 1097 h 2426"/>
                <a:gd name="T56" fmla="*/ 193 w 819"/>
                <a:gd name="T57" fmla="*/ 1155 h 2426"/>
                <a:gd name="T58" fmla="*/ 199 w 819"/>
                <a:gd name="T59" fmla="*/ 1190 h 2426"/>
                <a:gd name="T60" fmla="*/ 206 w 819"/>
                <a:gd name="T61" fmla="*/ 1187 h 2426"/>
                <a:gd name="T62" fmla="*/ 212 w 819"/>
                <a:gd name="T63" fmla="*/ 1124 h 2426"/>
                <a:gd name="T64" fmla="*/ 219 w 819"/>
                <a:gd name="T65" fmla="*/ 1153 h 2426"/>
                <a:gd name="T66" fmla="*/ 225 w 819"/>
                <a:gd name="T67" fmla="*/ 1191 h 2426"/>
                <a:gd name="T68" fmla="*/ 232 w 819"/>
                <a:gd name="T69" fmla="*/ 1177 h 2426"/>
                <a:gd name="T70" fmla="*/ 238 w 819"/>
                <a:gd name="T71" fmla="*/ 1169 h 2426"/>
                <a:gd name="T72" fmla="*/ 245 w 819"/>
                <a:gd name="T73" fmla="*/ 1184 h 2426"/>
                <a:gd name="T74" fmla="*/ 251 w 819"/>
                <a:gd name="T75" fmla="*/ 1180 h 2426"/>
                <a:gd name="T76" fmla="*/ 258 w 819"/>
                <a:gd name="T77" fmla="*/ 1144 h 2426"/>
                <a:gd name="T78" fmla="*/ 265 w 819"/>
                <a:gd name="T79" fmla="*/ 1203 h 2426"/>
                <a:gd name="T80" fmla="*/ 271 w 819"/>
                <a:gd name="T81" fmla="*/ 1196 h 2426"/>
                <a:gd name="T82" fmla="*/ 278 w 819"/>
                <a:gd name="T83" fmla="*/ 1149 h 2426"/>
                <a:gd name="T84" fmla="*/ 285 w 819"/>
                <a:gd name="T85" fmla="*/ 1175 h 2426"/>
                <a:gd name="T86" fmla="*/ 292 w 819"/>
                <a:gd name="T87" fmla="*/ 1204 h 2426"/>
                <a:gd name="T88" fmla="*/ 298 w 819"/>
                <a:gd name="T89" fmla="*/ 1196 h 2426"/>
                <a:gd name="T90" fmla="*/ 304 w 819"/>
                <a:gd name="T91" fmla="*/ 1190 h 2426"/>
                <a:gd name="T92" fmla="*/ 310 w 819"/>
                <a:gd name="T93" fmla="*/ 1211 h 2426"/>
                <a:gd name="T94" fmla="*/ 318 w 819"/>
                <a:gd name="T95" fmla="*/ 1139 h 2426"/>
                <a:gd name="T96" fmla="*/ 324 w 819"/>
                <a:gd name="T97" fmla="*/ 1182 h 2426"/>
                <a:gd name="T98" fmla="*/ 330 w 819"/>
                <a:gd name="T99" fmla="*/ 1203 h 2426"/>
                <a:gd name="T100" fmla="*/ 337 w 819"/>
                <a:gd name="T101" fmla="*/ 1132 h 2426"/>
                <a:gd name="T102" fmla="*/ 343 w 819"/>
                <a:gd name="T103" fmla="*/ 1157 h 2426"/>
                <a:gd name="T104" fmla="*/ 350 w 819"/>
                <a:gd name="T105" fmla="*/ 1177 h 2426"/>
                <a:gd name="T106" fmla="*/ 357 w 819"/>
                <a:gd name="T107" fmla="*/ 1152 h 2426"/>
                <a:gd name="T108" fmla="*/ 362 w 819"/>
                <a:gd name="T109" fmla="*/ 1198 h 2426"/>
                <a:gd name="T110" fmla="*/ 369 w 819"/>
                <a:gd name="T111" fmla="*/ 1201 h 2426"/>
                <a:gd name="T112" fmla="*/ 376 w 819"/>
                <a:gd name="T113" fmla="*/ 1193 h 2426"/>
                <a:gd name="T114" fmla="*/ 383 w 819"/>
                <a:gd name="T115" fmla="*/ 1183 h 2426"/>
                <a:gd name="T116" fmla="*/ 389 w 819"/>
                <a:gd name="T117" fmla="*/ 1209 h 2426"/>
                <a:gd name="T118" fmla="*/ 396 w 819"/>
                <a:gd name="T119" fmla="*/ 1176 h 2426"/>
                <a:gd name="T120" fmla="*/ 403 w 819"/>
                <a:gd name="T121" fmla="*/ 1174 h 2426"/>
                <a:gd name="T122" fmla="*/ 409 w 819"/>
                <a:gd name="T123" fmla="*/ 1206 h 242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819" h="2426">
                  <a:moveTo>
                    <a:pt x="0" y="2371"/>
                  </a:moveTo>
                  <a:lnTo>
                    <a:pt x="0" y="2398"/>
                  </a:lnTo>
                  <a:lnTo>
                    <a:pt x="0" y="2371"/>
                  </a:lnTo>
                  <a:lnTo>
                    <a:pt x="0" y="2381"/>
                  </a:lnTo>
                  <a:lnTo>
                    <a:pt x="2" y="2378"/>
                  </a:lnTo>
                  <a:lnTo>
                    <a:pt x="2" y="2381"/>
                  </a:lnTo>
                  <a:lnTo>
                    <a:pt x="2" y="2339"/>
                  </a:lnTo>
                  <a:lnTo>
                    <a:pt x="2" y="2364"/>
                  </a:lnTo>
                  <a:lnTo>
                    <a:pt x="3" y="2281"/>
                  </a:lnTo>
                  <a:lnTo>
                    <a:pt x="3" y="2055"/>
                  </a:lnTo>
                  <a:lnTo>
                    <a:pt x="5" y="1931"/>
                  </a:lnTo>
                  <a:lnTo>
                    <a:pt x="5" y="2102"/>
                  </a:lnTo>
                  <a:lnTo>
                    <a:pt x="5" y="1931"/>
                  </a:lnTo>
                  <a:lnTo>
                    <a:pt x="5" y="2102"/>
                  </a:lnTo>
                  <a:lnTo>
                    <a:pt x="6" y="2070"/>
                  </a:lnTo>
                  <a:lnTo>
                    <a:pt x="6" y="2282"/>
                  </a:lnTo>
                  <a:lnTo>
                    <a:pt x="6" y="2041"/>
                  </a:lnTo>
                  <a:lnTo>
                    <a:pt x="6" y="2282"/>
                  </a:lnTo>
                  <a:lnTo>
                    <a:pt x="8" y="2312"/>
                  </a:lnTo>
                  <a:lnTo>
                    <a:pt x="8" y="2389"/>
                  </a:lnTo>
                  <a:lnTo>
                    <a:pt x="8" y="2312"/>
                  </a:lnTo>
                  <a:lnTo>
                    <a:pt x="8" y="2389"/>
                  </a:lnTo>
                  <a:lnTo>
                    <a:pt x="9" y="2365"/>
                  </a:lnTo>
                  <a:lnTo>
                    <a:pt x="9" y="2393"/>
                  </a:lnTo>
                  <a:lnTo>
                    <a:pt x="9" y="2356"/>
                  </a:lnTo>
                  <a:lnTo>
                    <a:pt x="9" y="2361"/>
                  </a:lnTo>
                  <a:lnTo>
                    <a:pt x="10" y="2366"/>
                  </a:lnTo>
                  <a:lnTo>
                    <a:pt x="10" y="2234"/>
                  </a:lnTo>
                  <a:lnTo>
                    <a:pt x="12" y="2134"/>
                  </a:lnTo>
                  <a:lnTo>
                    <a:pt x="12" y="1937"/>
                  </a:lnTo>
                  <a:lnTo>
                    <a:pt x="13" y="1942"/>
                  </a:lnTo>
                  <a:lnTo>
                    <a:pt x="13" y="2201"/>
                  </a:lnTo>
                  <a:lnTo>
                    <a:pt x="13" y="1942"/>
                  </a:lnTo>
                  <a:lnTo>
                    <a:pt x="13" y="2199"/>
                  </a:lnTo>
                  <a:lnTo>
                    <a:pt x="15" y="2213"/>
                  </a:lnTo>
                  <a:lnTo>
                    <a:pt x="15" y="2335"/>
                  </a:lnTo>
                  <a:lnTo>
                    <a:pt x="15" y="2213"/>
                  </a:lnTo>
                  <a:lnTo>
                    <a:pt x="15" y="2305"/>
                  </a:lnTo>
                  <a:lnTo>
                    <a:pt x="16" y="2337"/>
                  </a:lnTo>
                  <a:lnTo>
                    <a:pt x="16" y="2376"/>
                  </a:lnTo>
                  <a:lnTo>
                    <a:pt x="16" y="2337"/>
                  </a:lnTo>
                  <a:lnTo>
                    <a:pt x="16" y="2376"/>
                  </a:lnTo>
                  <a:lnTo>
                    <a:pt x="18" y="2361"/>
                  </a:lnTo>
                  <a:lnTo>
                    <a:pt x="18" y="2366"/>
                  </a:lnTo>
                  <a:lnTo>
                    <a:pt x="18" y="2284"/>
                  </a:lnTo>
                  <a:lnTo>
                    <a:pt x="19" y="2288"/>
                  </a:lnTo>
                  <a:lnTo>
                    <a:pt x="19" y="2143"/>
                  </a:lnTo>
                  <a:lnTo>
                    <a:pt x="20" y="2166"/>
                  </a:lnTo>
                  <a:lnTo>
                    <a:pt x="20" y="2217"/>
                  </a:lnTo>
                  <a:lnTo>
                    <a:pt x="20" y="2105"/>
                  </a:lnTo>
                  <a:lnTo>
                    <a:pt x="20" y="2217"/>
                  </a:lnTo>
                  <a:lnTo>
                    <a:pt x="22" y="2213"/>
                  </a:lnTo>
                  <a:lnTo>
                    <a:pt x="22" y="2277"/>
                  </a:lnTo>
                  <a:lnTo>
                    <a:pt x="22" y="2213"/>
                  </a:lnTo>
                  <a:lnTo>
                    <a:pt x="22" y="2277"/>
                  </a:lnTo>
                  <a:lnTo>
                    <a:pt x="23" y="2295"/>
                  </a:lnTo>
                  <a:lnTo>
                    <a:pt x="23" y="2364"/>
                  </a:lnTo>
                  <a:lnTo>
                    <a:pt x="23" y="2295"/>
                  </a:lnTo>
                  <a:lnTo>
                    <a:pt x="23" y="2364"/>
                  </a:lnTo>
                  <a:lnTo>
                    <a:pt x="25" y="2382"/>
                  </a:lnTo>
                  <a:lnTo>
                    <a:pt x="25" y="2358"/>
                  </a:lnTo>
                  <a:lnTo>
                    <a:pt x="25" y="2369"/>
                  </a:lnTo>
                  <a:lnTo>
                    <a:pt x="26" y="2344"/>
                  </a:lnTo>
                  <a:lnTo>
                    <a:pt x="26" y="2369"/>
                  </a:lnTo>
                  <a:lnTo>
                    <a:pt x="26" y="2243"/>
                  </a:lnTo>
                  <a:lnTo>
                    <a:pt x="27" y="2210"/>
                  </a:lnTo>
                  <a:lnTo>
                    <a:pt x="27" y="2092"/>
                  </a:lnTo>
                  <a:lnTo>
                    <a:pt x="27" y="2173"/>
                  </a:lnTo>
                  <a:lnTo>
                    <a:pt x="29" y="2214"/>
                  </a:lnTo>
                  <a:lnTo>
                    <a:pt x="29" y="2267"/>
                  </a:lnTo>
                  <a:lnTo>
                    <a:pt x="29" y="2214"/>
                  </a:lnTo>
                  <a:lnTo>
                    <a:pt x="29" y="2250"/>
                  </a:lnTo>
                  <a:lnTo>
                    <a:pt x="30" y="2281"/>
                  </a:lnTo>
                  <a:lnTo>
                    <a:pt x="30" y="2361"/>
                  </a:lnTo>
                  <a:lnTo>
                    <a:pt x="30" y="2281"/>
                  </a:lnTo>
                  <a:lnTo>
                    <a:pt x="30" y="2319"/>
                  </a:lnTo>
                  <a:lnTo>
                    <a:pt x="32" y="2334"/>
                  </a:lnTo>
                  <a:lnTo>
                    <a:pt x="32" y="2409"/>
                  </a:lnTo>
                  <a:lnTo>
                    <a:pt x="32" y="2334"/>
                  </a:lnTo>
                  <a:lnTo>
                    <a:pt x="32" y="2409"/>
                  </a:lnTo>
                  <a:lnTo>
                    <a:pt x="33" y="2388"/>
                  </a:lnTo>
                  <a:lnTo>
                    <a:pt x="33" y="2322"/>
                  </a:lnTo>
                  <a:lnTo>
                    <a:pt x="33" y="2329"/>
                  </a:lnTo>
                  <a:lnTo>
                    <a:pt x="35" y="2327"/>
                  </a:lnTo>
                  <a:lnTo>
                    <a:pt x="35" y="2329"/>
                  </a:lnTo>
                  <a:lnTo>
                    <a:pt x="35" y="2231"/>
                  </a:lnTo>
                  <a:lnTo>
                    <a:pt x="36" y="2297"/>
                  </a:lnTo>
                  <a:lnTo>
                    <a:pt x="36" y="2334"/>
                  </a:lnTo>
                  <a:lnTo>
                    <a:pt x="36" y="2290"/>
                  </a:lnTo>
                  <a:lnTo>
                    <a:pt x="36" y="2334"/>
                  </a:lnTo>
                  <a:lnTo>
                    <a:pt x="37" y="2338"/>
                  </a:lnTo>
                  <a:lnTo>
                    <a:pt x="37" y="2391"/>
                  </a:lnTo>
                  <a:lnTo>
                    <a:pt x="37" y="2338"/>
                  </a:lnTo>
                  <a:lnTo>
                    <a:pt x="37" y="2366"/>
                  </a:lnTo>
                  <a:lnTo>
                    <a:pt x="39" y="2351"/>
                  </a:lnTo>
                  <a:lnTo>
                    <a:pt x="39" y="2382"/>
                  </a:lnTo>
                  <a:lnTo>
                    <a:pt x="39" y="2351"/>
                  </a:lnTo>
                  <a:lnTo>
                    <a:pt x="39" y="2366"/>
                  </a:lnTo>
                  <a:lnTo>
                    <a:pt x="40" y="2354"/>
                  </a:lnTo>
                  <a:lnTo>
                    <a:pt x="40" y="2408"/>
                  </a:lnTo>
                  <a:lnTo>
                    <a:pt x="40" y="2354"/>
                  </a:lnTo>
                  <a:lnTo>
                    <a:pt x="40" y="2393"/>
                  </a:lnTo>
                  <a:lnTo>
                    <a:pt x="42" y="2314"/>
                  </a:lnTo>
                  <a:lnTo>
                    <a:pt x="42" y="2349"/>
                  </a:lnTo>
                  <a:lnTo>
                    <a:pt x="42" y="2301"/>
                  </a:lnTo>
                  <a:lnTo>
                    <a:pt x="42" y="2349"/>
                  </a:lnTo>
                  <a:lnTo>
                    <a:pt x="43" y="2338"/>
                  </a:lnTo>
                  <a:lnTo>
                    <a:pt x="43" y="2344"/>
                  </a:lnTo>
                  <a:lnTo>
                    <a:pt x="43" y="2255"/>
                  </a:lnTo>
                  <a:lnTo>
                    <a:pt x="43" y="2319"/>
                  </a:lnTo>
                  <a:lnTo>
                    <a:pt x="45" y="2354"/>
                  </a:lnTo>
                  <a:lnTo>
                    <a:pt x="45" y="2391"/>
                  </a:lnTo>
                  <a:lnTo>
                    <a:pt x="45" y="2337"/>
                  </a:lnTo>
                  <a:lnTo>
                    <a:pt x="45" y="2385"/>
                  </a:lnTo>
                  <a:lnTo>
                    <a:pt x="46" y="2355"/>
                  </a:lnTo>
                  <a:lnTo>
                    <a:pt x="46" y="2385"/>
                  </a:lnTo>
                  <a:lnTo>
                    <a:pt x="46" y="2328"/>
                  </a:lnTo>
                  <a:lnTo>
                    <a:pt x="46" y="2381"/>
                  </a:lnTo>
                  <a:lnTo>
                    <a:pt x="47" y="2392"/>
                  </a:lnTo>
                  <a:lnTo>
                    <a:pt x="47" y="2401"/>
                  </a:lnTo>
                  <a:lnTo>
                    <a:pt x="47" y="2361"/>
                  </a:lnTo>
                  <a:lnTo>
                    <a:pt x="47" y="2375"/>
                  </a:lnTo>
                  <a:lnTo>
                    <a:pt x="49" y="2371"/>
                  </a:lnTo>
                  <a:lnTo>
                    <a:pt x="49" y="2385"/>
                  </a:lnTo>
                  <a:lnTo>
                    <a:pt x="49" y="2319"/>
                  </a:lnTo>
                  <a:lnTo>
                    <a:pt x="50" y="2318"/>
                  </a:lnTo>
                  <a:lnTo>
                    <a:pt x="50" y="2335"/>
                  </a:lnTo>
                  <a:lnTo>
                    <a:pt x="50" y="2281"/>
                  </a:lnTo>
                  <a:lnTo>
                    <a:pt x="50" y="2335"/>
                  </a:lnTo>
                  <a:lnTo>
                    <a:pt x="52" y="2335"/>
                  </a:lnTo>
                  <a:lnTo>
                    <a:pt x="52" y="2398"/>
                  </a:lnTo>
                  <a:lnTo>
                    <a:pt x="52" y="2304"/>
                  </a:lnTo>
                  <a:lnTo>
                    <a:pt x="52" y="2396"/>
                  </a:lnTo>
                  <a:lnTo>
                    <a:pt x="53" y="2375"/>
                  </a:lnTo>
                  <a:lnTo>
                    <a:pt x="53" y="2399"/>
                  </a:lnTo>
                  <a:lnTo>
                    <a:pt x="53" y="2375"/>
                  </a:lnTo>
                  <a:lnTo>
                    <a:pt x="53" y="2389"/>
                  </a:lnTo>
                  <a:lnTo>
                    <a:pt x="55" y="2366"/>
                  </a:lnTo>
                  <a:lnTo>
                    <a:pt x="55" y="2403"/>
                  </a:lnTo>
                  <a:lnTo>
                    <a:pt x="55" y="2366"/>
                  </a:lnTo>
                  <a:lnTo>
                    <a:pt x="55" y="2385"/>
                  </a:lnTo>
                  <a:lnTo>
                    <a:pt x="56" y="2368"/>
                  </a:lnTo>
                  <a:lnTo>
                    <a:pt x="56" y="2388"/>
                  </a:lnTo>
                  <a:lnTo>
                    <a:pt x="56" y="2355"/>
                  </a:lnTo>
                  <a:lnTo>
                    <a:pt x="57" y="2335"/>
                  </a:lnTo>
                  <a:lnTo>
                    <a:pt x="57" y="2355"/>
                  </a:lnTo>
                  <a:lnTo>
                    <a:pt x="57" y="2288"/>
                  </a:lnTo>
                  <a:lnTo>
                    <a:pt x="59" y="2300"/>
                  </a:lnTo>
                  <a:lnTo>
                    <a:pt x="59" y="2379"/>
                  </a:lnTo>
                  <a:lnTo>
                    <a:pt x="59" y="2300"/>
                  </a:lnTo>
                  <a:lnTo>
                    <a:pt x="59" y="2379"/>
                  </a:lnTo>
                  <a:lnTo>
                    <a:pt x="60" y="2383"/>
                  </a:lnTo>
                  <a:lnTo>
                    <a:pt x="60" y="2408"/>
                  </a:lnTo>
                  <a:lnTo>
                    <a:pt x="60" y="2359"/>
                  </a:lnTo>
                  <a:lnTo>
                    <a:pt x="60" y="2408"/>
                  </a:lnTo>
                  <a:lnTo>
                    <a:pt x="62" y="2401"/>
                  </a:lnTo>
                  <a:lnTo>
                    <a:pt x="62" y="2413"/>
                  </a:lnTo>
                  <a:lnTo>
                    <a:pt x="62" y="2388"/>
                  </a:lnTo>
                  <a:lnTo>
                    <a:pt x="62" y="2399"/>
                  </a:lnTo>
                  <a:lnTo>
                    <a:pt x="63" y="2382"/>
                  </a:lnTo>
                  <a:lnTo>
                    <a:pt x="63" y="2383"/>
                  </a:lnTo>
                  <a:lnTo>
                    <a:pt x="63" y="2368"/>
                  </a:lnTo>
                  <a:lnTo>
                    <a:pt x="63" y="2381"/>
                  </a:lnTo>
                  <a:lnTo>
                    <a:pt x="65" y="2379"/>
                  </a:lnTo>
                  <a:lnTo>
                    <a:pt x="65" y="2337"/>
                  </a:lnTo>
                  <a:lnTo>
                    <a:pt x="65" y="2369"/>
                  </a:lnTo>
                  <a:lnTo>
                    <a:pt x="66" y="2388"/>
                  </a:lnTo>
                  <a:lnTo>
                    <a:pt x="66" y="2319"/>
                  </a:lnTo>
                  <a:lnTo>
                    <a:pt x="67" y="2321"/>
                  </a:lnTo>
                  <a:lnTo>
                    <a:pt x="67" y="2381"/>
                  </a:lnTo>
                  <a:lnTo>
                    <a:pt x="67" y="2321"/>
                  </a:lnTo>
                  <a:lnTo>
                    <a:pt x="67" y="2335"/>
                  </a:lnTo>
                  <a:lnTo>
                    <a:pt x="69" y="2365"/>
                  </a:lnTo>
                  <a:lnTo>
                    <a:pt x="69" y="2383"/>
                  </a:lnTo>
                  <a:lnTo>
                    <a:pt x="69" y="2321"/>
                  </a:lnTo>
                  <a:lnTo>
                    <a:pt x="69" y="2368"/>
                  </a:lnTo>
                  <a:lnTo>
                    <a:pt x="70" y="2401"/>
                  </a:lnTo>
                  <a:lnTo>
                    <a:pt x="70" y="2413"/>
                  </a:lnTo>
                  <a:lnTo>
                    <a:pt x="70" y="2392"/>
                  </a:lnTo>
                  <a:lnTo>
                    <a:pt x="70" y="2409"/>
                  </a:lnTo>
                  <a:lnTo>
                    <a:pt x="72" y="2406"/>
                  </a:lnTo>
                  <a:lnTo>
                    <a:pt x="72" y="2376"/>
                  </a:lnTo>
                  <a:lnTo>
                    <a:pt x="73" y="2368"/>
                  </a:lnTo>
                  <a:lnTo>
                    <a:pt x="73" y="2373"/>
                  </a:lnTo>
                  <a:lnTo>
                    <a:pt x="73" y="2325"/>
                  </a:lnTo>
                  <a:lnTo>
                    <a:pt x="73" y="2327"/>
                  </a:lnTo>
                  <a:lnTo>
                    <a:pt x="74" y="2265"/>
                  </a:lnTo>
                  <a:lnTo>
                    <a:pt x="74" y="2369"/>
                  </a:lnTo>
                  <a:lnTo>
                    <a:pt x="74" y="2265"/>
                  </a:lnTo>
                  <a:lnTo>
                    <a:pt x="74" y="2354"/>
                  </a:lnTo>
                  <a:lnTo>
                    <a:pt x="76" y="2331"/>
                  </a:lnTo>
                  <a:lnTo>
                    <a:pt x="76" y="2386"/>
                  </a:lnTo>
                  <a:lnTo>
                    <a:pt x="76" y="2317"/>
                  </a:lnTo>
                  <a:lnTo>
                    <a:pt x="76" y="2386"/>
                  </a:lnTo>
                  <a:lnTo>
                    <a:pt x="77" y="2395"/>
                  </a:lnTo>
                  <a:lnTo>
                    <a:pt x="77" y="2410"/>
                  </a:lnTo>
                  <a:lnTo>
                    <a:pt x="77" y="2365"/>
                  </a:lnTo>
                  <a:lnTo>
                    <a:pt x="79" y="2366"/>
                  </a:lnTo>
                  <a:lnTo>
                    <a:pt x="79" y="2379"/>
                  </a:lnTo>
                  <a:lnTo>
                    <a:pt x="79" y="2366"/>
                  </a:lnTo>
                  <a:lnTo>
                    <a:pt x="79" y="2378"/>
                  </a:lnTo>
                  <a:lnTo>
                    <a:pt x="80" y="2382"/>
                  </a:lnTo>
                  <a:lnTo>
                    <a:pt x="80" y="2388"/>
                  </a:lnTo>
                  <a:lnTo>
                    <a:pt x="80" y="2318"/>
                  </a:lnTo>
                  <a:lnTo>
                    <a:pt x="82" y="2315"/>
                  </a:lnTo>
                  <a:lnTo>
                    <a:pt x="82" y="2270"/>
                  </a:lnTo>
                  <a:lnTo>
                    <a:pt x="82" y="2287"/>
                  </a:lnTo>
                  <a:lnTo>
                    <a:pt x="83" y="2324"/>
                  </a:lnTo>
                  <a:lnTo>
                    <a:pt x="83" y="2371"/>
                  </a:lnTo>
                  <a:lnTo>
                    <a:pt x="83" y="2324"/>
                  </a:lnTo>
                  <a:lnTo>
                    <a:pt x="83" y="2342"/>
                  </a:lnTo>
                  <a:lnTo>
                    <a:pt x="84" y="2318"/>
                  </a:lnTo>
                  <a:lnTo>
                    <a:pt x="84" y="2403"/>
                  </a:lnTo>
                  <a:lnTo>
                    <a:pt x="84" y="2318"/>
                  </a:lnTo>
                  <a:lnTo>
                    <a:pt x="84" y="2403"/>
                  </a:lnTo>
                  <a:lnTo>
                    <a:pt x="86" y="2383"/>
                  </a:lnTo>
                  <a:lnTo>
                    <a:pt x="86" y="2386"/>
                  </a:lnTo>
                  <a:lnTo>
                    <a:pt x="86" y="2334"/>
                  </a:lnTo>
                  <a:lnTo>
                    <a:pt x="86" y="2386"/>
                  </a:lnTo>
                  <a:lnTo>
                    <a:pt x="87" y="2396"/>
                  </a:lnTo>
                  <a:lnTo>
                    <a:pt x="87" y="2401"/>
                  </a:lnTo>
                  <a:lnTo>
                    <a:pt x="87" y="2346"/>
                  </a:lnTo>
                  <a:lnTo>
                    <a:pt x="89" y="2334"/>
                  </a:lnTo>
                  <a:lnTo>
                    <a:pt x="89" y="2345"/>
                  </a:lnTo>
                  <a:lnTo>
                    <a:pt x="89" y="2267"/>
                  </a:lnTo>
                  <a:lnTo>
                    <a:pt x="89" y="2277"/>
                  </a:lnTo>
                  <a:lnTo>
                    <a:pt x="90" y="2248"/>
                  </a:lnTo>
                  <a:lnTo>
                    <a:pt x="90" y="2300"/>
                  </a:lnTo>
                  <a:lnTo>
                    <a:pt x="90" y="2248"/>
                  </a:lnTo>
                  <a:lnTo>
                    <a:pt x="90" y="2300"/>
                  </a:lnTo>
                  <a:lnTo>
                    <a:pt x="92" y="2346"/>
                  </a:lnTo>
                  <a:lnTo>
                    <a:pt x="92" y="2396"/>
                  </a:lnTo>
                  <a:lnTo>
                    <a:pt x="92" y="2346"/>
                  </a:lnTo>
                  <a:lnTo>
                    <a:pt x="92" y="2391"/>
                  </a:lnTo>
                  <a:lnTo>
                    <a:pt x="93" y="2393"/>
                  </a:lnTo>
                  <a:lnTo>
                    <a:pt x="93" y="2338"/>
                  </a:lnTo>
                  <a:lnTo>
                    <a:pt x="93" y="2393"/>
                  </a:lnTo>
                  <a:lnTo>
                    <a:pt x="94" y="2366"/>
                  </a:lnTo>
                  <a:lnTo>
                    <a:pt x="94" y="2413"/>
                  </a:lnTo>
                  <a:lnTo>
                    <a:pt x="94" y="2365"/>
                  </a:lnTo>
                  <a:lnTo>
                    <a:pt x="96" y="2366"/>
                  </a:lnTo>
                  <a:lnTo>
                    <a:pt x="96" y="2368"/>
                  </a:lnTo>
                  <a:lnTo>
                    <a:pt x="96" y="2300"/>
                  </a:lnTo>
                  <a:lnTo>
                    <a:pt x="96" y="2311"/>
                  </a:lnTo>
                  <a:lnTo>
                    <a:pt x="97" y="2327"/>
                  </a:lnTo>
                  <a:lnTo>
                    <a:pt x="97" y="2354"/>
                  </a:lnTo>
                  <a:lnTo>
                    <a:pt x="97" y="2265"/>
                  </a:lnTo>
                  <a:lnTo>
                    <a:pt x="99" y="2311"/>
                  </a:lnTo>
                  <a:lnTo>
                    <a:pt x="99" y="2365"/>
                  </a:lnTo>
                  <a:lnTo>
                    <a:pt x="99" y="2311"/>
                  </a:lnTo>
                  <a:lnTo>
                    <a:pt x="99" y="2358"/>
                  </a:lnTo>
                  <a:lnTo>
                    <a:pt x="100" y="2376"/>
                  </a:lnTo>
                  <a:lnTo>
                    <a:pt x="100" y="2410"/>
                  </a:lnTo>
                  <a:lnTo>
                    <a:pt x="100" y="2376"/>
                  </a:lnTo>
                  <a:lnTo>
                    <a:pt x="100" y="2408"/>
                  </a:lnTo>
                  <a:lnTo>
                    <a:pt x="102" y="2418"/>
                  </a:lnTo>
                  <a:lnTo>
                    <a:pt x="102" y="2389"/>
                  </a:lnTo>
                  <a:lnTo>
                    <a:pt x="103" y="2376"/>
                  </a:lnTo>
                  <a:lnTo>
                    <a:pt x="103" y="2341"/>
                  </a:lnTo>
                  <a:lnTo>
                    <a:pt x="104" y="2346"/>
                  </a:lnTo>
                  <a:lnTo>
                    <a:pt x="104" y="2349"/>
                  </a:lnTo>
                  <a:lnTo>
                    <a:pt x="104" y="2331"/>
                  </a:lnTo>
                  <a:lnTo>
                    <a:pt x="104" y="2334"/>
                  </a:lnTo>
                  <a:lnTo>
                    <a:pt x="106" y="2339"/>
                  </a:lnTo>
                  <a:lnTo>
                    <a:pt x="106" y="2349"/>
                  </a:lnTo>
                  <a:lnTo>
                    <a:pt x="106" y="2325"/>
                  </a:lnTo>
                  <a:lnTo>
                    <a:pt x="106" y="2349"/>
                  </a:lnTo>
                  <a:lnTo>
                    <a:pt x="107" y="2369"/>
                  </a:lnTo>
                  <a:lnTo>
                    <a:pt x="107" y="2383"/>
                  </a:lnTo>
                  <a:lnTo>
                    <a:pt x="107" y="2346"/>
                  </a:lnTo>
                  <a:lnTo>
                    <a:pt x="107" y="2355"/>
                  </a:lnTo>
                  <a:lnTo>
                    <a:pt x="109" y="2369"/>
                  </a:lnTo>
                  <a:lnTo>
                    <a:pt x="109" y="2413"/>
                  </a:lnTo>
                  <a:lnTo>
                    <a:pt x="109" y="2369"/>
                  </a:lnTo>
                  <a:lnTo>
                    <a:pt x="109" y="2396"/>
                  </a:lnTo>
                  <a:lnTo>
                    <a:pt x="110" y="2399"/>
                  </a:lnTo>
                  <a:lnTo>
                    <a:pt x="110" y="2378"/>
                  </a:lnTo>
                  <a:lnTo>
                    <a:pt x="110" y="2379"/>
                  </a:lnTo>
                  <a:lnTo>
                    <a:pt x="112" y="2351"/>
                  </a:lnTo>
                  <a:lnTo>
                    <a:pt x="112" y="2376"/>
                  </a:lnTo>
                  <a:lnTo>
                    <a:pt x="112" y="2328"/>
                  </a:lnTo>
                  <a:lnTo>
                    <a:pt x="113" y="2314"/>
                  </a:lnTo>
                  <a:lnTo>
                    <a:pt x="113" y="2362"/>
                  </a:lnTo>
                  <a:lnTo>
                    <a:pt x="113" y="2271"/>
                  </a:lnTo>
                  <a:lnTo>
                    <a:pt x="114" y="2322"/>
                  </a:lnTo>
                  <a:lnTo>
                    <a:pt x="114" y="2389"/>
                  </a:lnTo>
                  <a:lnTo>
                    <a:pt x="114" y="2322"/>
                  </a:lnTo>
                  <a:lnTo>
                    <a:pt x="114" y="2389"/>
                  </a:lnTo>
                  <a:lnTo>
                    <a:pt x="116" y="2409"/>
                  </a:lnTo>
                  <a:lnTo>
                    <a:pt x="116" y="2416"/>
                  </a:lnTo>
                  <a:lnTo>
                    <a:pt x="116" y="2372"/>
                  </a:lnTo>
                  <a:lnTo>
                    <a:pt x="116" y="2416"/>
                  </a:lnTo>
                  <a:lnTo>
                    <a:pt x="117" y="2395"/>
                  </a:lnTo>
                  <a:lnTo>
                    <a:pt x="117" y="2379"/>
                  </a:lnTo>
                  <a:lnTo>
                    <a:pt x="119" y="2375"/>
                  </a:lnTo>
                  <a:lnTo>
                    <a:pt x="119" y="2391"/>
                  </a:lnTo>
                  <a:lnTo>
                    <a:pt x="119" y="2337"/>
                  </a:lnTo>
                  <a:lnTo>
                    <a:pt x="119" y="2391"/>
                  </a:lnTo>
                  <a:lnTo>
                    <a:pt x="120" y="2403"/>
                  </a:lnTo>
                  <a:lnTo>
                    <a:pt x="120" y="2278"/>
                  </a:lnTo>
                  <a:lnTo>
                    <a:pt x="120" y="2325"/>
                  </a:lnTo>
                  <a:lnTo>
                    <a:pt x="121" y="2331"/>
                  </a:lnTo>
                  <a:lnTo>
                    <a:pt x="121" y="2348"/>
                  </a:lnTo>
                  <a:lnTo>
                    <a:pt x="121" y="2315"/>
                  </a:lnTo>
                  <a:lnTo>
                    <a:pt x="121" y="2344"/>
                  </a:lnTo>
                  <a:lnTo>
                    <a:pt x="123" y="2388"/>
                  </a:lnTo>
                  <a:lnTo>
                    <a:pt x="123" y="2412"/>
                  </a:lnTo>
                  <a:lnTo>
                    <a:pt x="123" y="2388"/>
                  </a:lnTo>
                  <a:lnTo>
                    <a:pt x="123" y="2395"/>
                  </a:lnTo>
                  <a:lnTo>
                    <a:pt x="124" y="2392"/>
                  </a:lnTo>
                  <a:lnTo>
                    <a:pt x="124" y="2406"/>
                  </a:lnTo>
                  <a:lnTo>
                    <a:pt x="124" y="2373"/>
                  </a:lnTo>
                  <a:lnTo>
                    <a:pt x="124" y="2406"/>
                  </a:lnTo>
                  <a:lnTo>
                    <a:pt x="126" y="2395"/>
                  </a:lnTo>
                  <a:lnTo>
                    <a:pt x="126" y="2409"/>
                  </a:lnTo>
                  <a:lnTo>
                    <a:pt x="126" y="2389"/>
                  </a:lnTo>
                  <a:lnTo>
                    <a:pt x="127" y="2386"/>
                  </a:lnTo>
                  <a:lnTo>
                    <a:pt x="127" y="2284"/>
                  </a:lnTo>
                  <a:lnTo>
                    <a:pt x="127" y="2321"/>
                  </a:lnTo>
                  <a:lnTo>
                    <a:pt x="129" y="2332"/>
                  </a:lnTo>
                  <a:lnTo>
                    <a:pt x="129" y="2342"/>
                  </a:lnTo>
                  <a:lnTo>
                    <a:pt x="129" y="2288"/>
                  </a:lnTo>
                  <a:lnTo>
                    <a:pt x="129" y="2342"/>
                  </a:lnTo>
                  <a:lnTo>
                    <a:pt x="130" y="2345"/>
                  </a:lnTo>
                  <a:lnTo>
                    <a:pt x="130" y="2392"/>
                  </a:lnTo>
                  <a:lnTo>
                    <a:pt x="130" y="2338"/>
                  </a:lnTo>
                  <a:lnTo>
                    <a:pt x="130" y="2372"/>
                  </a:lnTo>
                  <a:lnTo>
                    <a:pt x="131" y="2376"/>
                  </a:lnTo>
                  <a:lnTo>
                    <a:pt x="131" y="2382"/>
                  </a:lnTo>
                  <a:lnTo>
                    <a:pt x="131" y="2331"/>
                  </a:lnTo>
                  <a:lnTo>
                    <a:pt x="131" y="2382"/>
                  </a:lnTo>
                  <a:lnTo>
                    <a:pt x="133" y="2409"/>
                  </a:lnTo>
                  <a:lnTo>
                    <a:pt x="133" y="2366"/>
                  </a:lnTo>
                  <a:lnTo>
                    <a:pt x="133" y="2369"/>
                  </a:lnTo>
                  <a:lnTo>
                    <a:pt x="134" y="2383"/>
                  </a:lnTo>
                  <a:lnTo>
                    <a:pt x="134" y="2272"/>
                  </a:lnTo>
                  <a:lnTo>
                    <a:pt x="136" y="2247"/>
                  </a:lnTo>
                  <a:lnTo>
                    <a:pt x="136" y="2271"/>
                  </a:lnTo>
                  <a:lnTo>
                    <a:pt x="136" y="2213"/>
                  </a:lnTo>
                  <a:lnTo>
                    <a:pt x="136" y="2243"/>
                  </a:lnTo>
                  <a:lnTo>
                    <a:pt x="137" y="2227"/>
                  </a:lnTo>
                  <a:lnTo>
                    <a:pt x="137" y="2311"/>
                  </a:lnTo>
                  <a:lnTo>
                    <a:pt x="137" y="2227"/>
                  </a:lnTo>
                  <a:lnTo>
                    <a:pt x="137" y="2267"/>
                  </a:lnTo>
                  <a:lnTo>
                    <a:pt x="139" y="2308"/>
                  </a:lnTo>
                  <a:lnTo>
                    <a:pt x="139" y="2382"/>
                  </a:lnTo>
                  <a:lnTo>
                    <a:pt x="139" y="2308"/>
                  </a:lnTo>
                  <a:lnTo>
                    <a:pt x="139" y="2376"/>
                  </a:lnTo>
                  <a:lnTo>
                    <a:pt x="140" y="2359"/>
                  </a:lnTo>
                  <a:lnTo>
                    <a:pt x="140" y="2389"/>
                  </a:lnTo>
                  <a:lnTo>
                    <a:pt x="140" y="2359"/>
                  </a:lnTo>
                  <a:lnTo>
                    <a:pt x="140" y="2389"/>
                  </a:lnTo>
                  <a:lnTo>
                    <a:pt x="141" y="2393"/>
                  </a:lnTo>
                  <a:lnTo>
                    <a:pt x="141" y="2349"/>
                  </a:lnTo>
                  <a:lnTo>
                    <a:pt x="141" y="2393"/>
                  </a:lnTo>
                  <a:lnTo>
                    <a:pt x="143" y="2386"/>
                  </a:lnTo>
                  <a:lnTo>
                    <a:pt x="143" y="2213"/>
                  </a:lnTo>
                  <a:lnTo>
                    <a:pt x="144" y="2208"/>
                  </a:lnTo>
                  <a:lnTo>
                    <a:pt x="144" y="2342"/>
                  </a:lnTo>
                  <a:lnTo>
                    <a:pt x="144" y="2196"/>
                  </a:lnTo>
                  <a:lnTo>
                    <a:pt x="144" y="2342"/>
                  </a:lnTo>
                  <a:lnTo>
                    <a:pt x="146" y="2349"/>
                  </a:lnTo>
                  <a:lnTo>
                    <a:pt x="146" y="2359"/>
                  </a:lnTo>
                  <a:lnTo>
                    <a:pt x="146" y="2319"/>
                  </a:lnTo>
                  <a:lnTo>
                    <a:pt x="146" y="2358"/>
                  </a:lnTo>
                  <a:lnTo>
                    <a:pt x="147" y="2373"/>
                  </a:lnTo>
                  <a:lnTo>
                    <a:pt x="147" y="2408"/>
                  </a:lnTo>
                  <a:lnTo>
                    <a:pt x="147" y="2369"/>
                  </a:lnTo>
                  <a:lnTo>
                    <a:pt x="147" y="2372"/>
                  </a:lnTo>
                  <a:lnTo>
                    <a:pt x="149" y="2382"/>
                  </a:lnTo>
                  <a:lnTo>
                    <a:pt x="149" y="2399"/>
                  </a:lnTo>
                  <a:lnTo>
                    <a:pt x="149" y="2382"/>
                  </a:lnTo>
                  <a:lnTo>
                    <a:pt x="149" y="2386"/>
                  </a:lnTo>
                  <a:lnTo>
                    <a:pt x="150" y="2378"/>
                  </a:lnTo>
                  <a:lnTo>
                    <a:pt x="150" y="2379"/>
                  </a:lnTo>
                  <a:lnTo>
                    <a:pt x="150" y="2335"/>
                  </a:lnTo>
                  <a:lnTo>
                    <a:pt x="150" y="2337"/>
                  </a:lnTo>
                  <a:lnTo>
                    <a:pt x="151" y="2317"/>
                  </a:lnTo>
                  <a:lnTo>
                    <a:pt x="151" y="2260"/>
                  </a:lnTo>
                  <a:lnTo>
                    <a:pt x="151" y="2275"/>
                  </a:lnTo>
                  <a:lnTo>
                    <a:pt x="153" y="2264"/>
                  </a:lnTo>
                  <a:lnTo>
                    <a:pt x="153" y="2369"/>
                  </a:lnTo>
                  <a:lnTo>
                    <a:pt x="153" y="2241"/>
                  </a:lnTo>
                  <a:lnTo>
                    <a:pt x="153" y="2369"/>
                  </a:lnTo>
                  <a:lnTo>
                    <a:pt x="154" y="2366"/>
                  </a:lnTo>
                  <a:lnTo>
                    <a:pt x="154" y="2410"/>
                  </a:lnTo>
                  <a:lnTo>
                    <a:pt x="154" y="2365"/>
                  </a:lnTo>
                  <a:lnTo>
                    <a:pt x="154" y="2393"/>
                  </a:lnTo>
                  <a:lnTo>
                    <a:pt x="156" y="2398"/>
                  </a:lnTo>
                  <a:lnTo>
                    <a:pt x="156" y="2359"/>
                  </a:lnTo>
                  <a:lnTo>
                    <a:pt x="156" y="2379"/>
                  </a:lnTo>
                  <a:lnTo>
                    <a:pt x="157" y="2389"/>
                  </a:lnTo>
                  <a:lnTo>
                    <a:pt x="157" y="2401"/>
                  </a:lnTo>
                  <a:lnTo>
                    <a:pt x="157" y="2366"/>
                  </a:lnTo>
                  <a:lnTo>
                    <a:pt x="157" y="2401"/>
                  </a:lnTo>
                  <a:lnTo>
                    <a:pt x="159" y="2378"/>
                  </a:lnTo>
                  <a:lnTo>
                    <a:pt x="159" y="2301"/>
                  </a:lnTo>
                  <a:lnTo>
                    <a:pt x="159" y="2302"/>
                  </a:lnTo>
                  <a:lnTo>
                    <a:pt x="160" y="2300"/>
                  </a:lnTo>
                  <a:lnTo>
                    <a:pt x="160" y="2328"/>
                  </a:lnTo>
                  <a:lnTo>
                    <a:pt x="160" y="2271"/>
                  </a:lnTo>
                  <a:lnTo>
                    <a:pt x="160" y="2288"/>
                  </a:lnTo>
                  <a:lnTo>
                    <a:pt x="161" y="2318"/>
                  </a:lnTo>
                  <a:lnTo>
                    <a:pt x="161" y="2398"/>
                  </a:lnTo>
                  <a:lnTo>
                    <a:pt x="161" y="2302"/>
                  </a:lnTo>
                  <a:lnTo>
                    <a:pt x="161" y="2398"/>
                  </a:lnTo>
                  <a:lnTo>
                    <a:pt x="163" y="2402"/>
                  </a:lnTo>
                  <a:lnTo>
                    <a:pt x="163" y="2412"/>
                  </a:lnTo>
                  <a:lnTo>
                    <a:pt x="163" y="2396"/>
                  </a:lnTo>
                  <a:lnTo>
                    <a:pt x="163" y="2406"/>
                  </a:lnTo>
                  <a:lnTo>
                    <a:pt x="164" y="2392"/>
                  </a:lnTo>
                  <a:lnTo>
                    <a:pt x="164" y="2403"/>
                  </a:lnTo>
                  <a:lnTo>
                    <a:pt x="164" y="2372"/>
                  </a:lnTo>
                  <a:lnTo>
                    <a:pt x="166" y="2359"/>
                  </a:lnTo>
                  <a:lnTo>
                    <a:pt x="166" y="2366"/>
                  </a:lnTo>
                  <a:lnTo>
                    <a:pt x="166" y="2335"/>
                  </a:lnTo>
                  <a:lnTo>
                    <a:pt x="166" y="2355"/>
                  </a:lnTo>
                  <a:lnTo>
                    <a:pt x="167" y="2372"/>
                  </a:lnTo>
                  <a:lnTo>
                    <a:pt x="167" y="2339"/>
                  </a:lnTo>
                  <a:lnTo>
                    <a:pt x="167" y="2368"/>
                  </a:lnTo>
                  <a:lnTo>
                    <a:pt x="168" y="2358"/>
                  </a:lnTo>
                  <a:lnTo>
                    <a:pt x="168" y="2364"/>
                  </a:lnTo>
                  <a:lnTo>
                    <a:pt x="168" y="2281"/>
                  </a:lnTo>
                  <a:lnTo>
                    <a:pt x="168" y="2339"/>
                  </a:lnTo>
                  <a:lnTo>
                    <a:pt x="170" y="2331"/>
                  </a:lnTo>
                  <a:lnTo>
                    <a:pt x="170" y="2378"/>
                  </a:lnTo>
                  <a:lnTo>
                    <a:pt x="170" y="2331"/>
                  </a:lnTo>
                  <a:lnTo>
                    <a:pt x="170" y="2378"/>
                  </a:lnTo>
                  <a:lnTo>
                    <a:pt x="171" y="2406"/>
                  </a:lnTo>
                  <a:lnTo>
                    <a:pt x="171" y="2376"/>
                  </a:lnTo>
                  <a:lnTo>
                    <a:pt x="171" y="2392"/>
                  </a:lnTo>
                  <a:lnTo>
                    <a:pt x="173" y="2359"/>
                  </a:lnTo>
                  <a:lnTo>
                    <a:pt x="173" y="2386"/>
                  </a:lnTo>
                  <a:lnTo>
                    <a:pt x="173" y="2359"/>
                  </a:lnTo>
                  <a:lnTo>
                    <a:pt x="173" y="2386"/>
                  </a:lnTo>
                  <a:lnTo>
                    <a:pt x="174" y="2392"/>
                  </a:lnTo>
                  <a:lnTo>
                    <a:pt x="174" y="2335"/>
                  </a:lnTo>
                  <a:lnTo>
                    <a:pt x="176" y="2332"/>
                  </a:lnTo>
                  <a:lnTo>
                    <a:pt x="176" y="2396"/>
                  </a:lnTo>
                  <a:lnTo>
                    <a:pt x="176" y="2332"/>
                  </a:lnTo>
                  <a:lnTo>
                    <a:pt x="176" y="2379"/>
                  </a:lnTo>
                  <a:lnTo>
                    <a:pt x="177" y="2351"/>
                  </a:lnTo>
                  <a:lnTo>
                    <a:pt x="177" y="2395"/>
                  </a:lnTo>
                  <a:lnTo>
                    <a:pt x="177" y="2351"/>
                  </a:lnTo>
                  <a:lnTo>
                    <a:pt x="177" y="2393"/>
                  </a:lnTo>
                  <a:lnTo>
                    <a:pt x="178" y="2413"/>
                  </a:lnTo>
                  <a:lnTo>
                    <a:pt x="178" y="2420"/>
                  </a:lnTo>
                  <a:lnTo>
                    <a:pt x="178" y="2381"/>
                  </a:lnTo>
                  <a:lnTo>
                    <a:pt x="178" y="2396"/>
                  </a:lnTo>
                  <a:lnTo>
                    <a:pt x="180" y="2386"/>
                  </a:lnTo>
                  <a:lnTo>
                    <a:pt x="180" y="2393"/>
                  </a:lnTo>
                  <a:lnTo>
                    <a:pt x="180" y="2375"/>
                  </a:lnTo>
                  <a:lnTo>
                    <a:pt x="180" y="2376"/>
                  </a:lnTo>
                  <a:lnTo>
                    <a:pt x="181" y="2354"/>
                  </a:lnTo>
                  <a:lnTo>
                    <a:pt x="181" y="2378"/>
                  </a:lnTo>
                  <a:lnTo>
                    <a:pt x="181" y="2354"/>
                  </a:lnTo>
                  <a:lnTo>
                    <a:pt x="181" y="2378"/>
                  </a:lnTo>
                  <a:lnTo>
                    <a:pt x="183" y="2373"/>
                  </a:lnTo>
                  <a:lnTo>
                    <a:pt x="183" y="2300"/>
                  </a:lnTo>
                  <a:lnTo>
                    <a:pt x="183" y="2322"/>
                  </a:lnTo>
                  <a:lnTo>
                    <a:pt x="184" y="2338"/>
                  </a:lnTo>
                  <a:lnTo>
                    <a:pt x="184" y="2408"/>
                  </a:lnTo>
                  <a:lnTo>
                    <a:pt x="184" y="2338"/>
                  </a:lnTo>
                  <a:lnTo>
                    <a:pt x="184" y="2408"/>
                  </a:lnTo>
                  <a:lnTo>
                    <a:pt x="186" y="2418"/>
                  </a:lnTo>
                  <a:lnTo>
                    <a:pt x="186" y="2425"/>
                  </a:lnTo>
                  <a:lnTo>
                    <a:pt x="186" y="2410"/>
                  </a:lnTo>
                  <a:lnTo>
                    <a:pt x="187" y="2415"/>
                  </a:lnTo>
                  <a:lnTo>
                    <a:pt x="187" y="2416"/>
                  </a:lnTo>
                  <a:lnTo>
                    <a:pt x="187" y="2372"/>
                  </a:lnTo>
                  <a:lnTo>
                    <a:pt x="188" y="2371"/>
                  </a:lnTo>
                  <a:lnTo>
                    <a:pt x="188" y="2386"/>
                  </a:lnTo>
                  <a:lnTo>
                    <a:pt x="188" y="2345"/>
                  </a:lnTo>
                  <a:lnTo>
                    <a:pt x="188" y="2386"/>
                  </a:lnTo>
                  <a:lnTo>
                    <a:pt x="190" y="2395"/>
                  </a:lnTo>
                  <a:lnTo>
                    <a:pt x="190" y="2334"/>
                  </a:lnTo>
                  <a:lnTo>
                    <a:pt x="191" y="2352"/>
                  </a:lnTo>
                  <a:lnTo>
                    <a:pt x="191" y="2356"/>
                  </a:lnTo>
                  <a:lnTo>
                    <a:pt x="191" y="2324"/>
                  </a:lnTo>
                  <a:lnTo>
                    <a:pt x="191" y="2348"/>
                  </a:lnTo>
                  <a:lnTo>
                    <a:pt x="193" y="2341"/>
                  </a:lnTo>
                  <a:lnTo>
                    <a:pt x="193" y="2359"/>
                  </a:lnTo>
                  <a:lnTo>
                    <a:pt x="193" y="2335"/>
                  </a:lnTo>
                  <a:lnTo>
                    <a:pt x="193" y="2359"/>
                  </a:lnTo>
                  <a:lnTo>
                    <a:pt x="194" y="2375"/>
                  </a:lnTo>
                  <a:lnTo>
                    <a:pt x="194" y="2402"/>
                  </a:lnTo>
                  <a:lnTo>
                    <a:pt x="194" y="2365"/>
                  </a:lnTo>
                  <a:lnTo>
                    <a:pt x="194" y="2402"/>
                  </a:lnTo>
                  <a:lnTo>
                    <a:pt x="196" y="2413"/>
                  </a:lnTo>
                  <a:lnTo>
                    <a:pt x="196" y="2344"/>
                  </a:lnTo>
                  <a:lnTo>
                    <a:pt x="196" y="2369"/>
                  </a:lnTo>
                  <a:lnTo>
                    <a:pt x="197" y="2348"/>
                  </a:lnTo>
                  <a:lnTo>
                    <a:pt x="197" y="2250"/>
                  </a:lnTo>
                  <a:lnTo>
                    <a:pt x="198" y="2214"/>
                  </a:lnTo>
                  <a:lnTo>
                    <a:pt x="198" y="2272"/>
                  </a:lnTo>
                  <a:lnTo>
                    <a:pt x="198" y="2211"/>
                  </a:lnTo>
                  <a:lnTo>
                    <a:pt x="198" y="2272"/>
                  </a:lnTo>
                  <a:lnTo>
                    <a:pt x="200" y="2280"/>
                  </a:lnTo>
                  <a:lnTo>
                    <a:pt x="200" y="2318"/>
                  </a:lnTo>
                  <a:lnTo>
                    <a:pt x="200" y="2268"/>
                  </a:lnTo>
                  <a:lnTo>
                    <a:pt x="200" y="2318"/>
                  </a:lnTo>
                  <a:lnTo>
                    <a:pt x="201" y="2329"/>
                  </a:lnTo>
                  <a:lnTo>
                    <a:pt x="201" y="2379"/>
                  </a:lnTo>
                  <a:lnTo>
                    <a:pt x="201" y="2329"/>
                  </a:lnTo>
                  <a:lnTo>
                    <a:pt x="201" y="2379"/>
                  </a:lnTo>
                  <a:lnTo>
                    <a:pt x="203" y="2386"/>
                  </a:lnTo>
                  <a:lnTo>
                    <a:pt x="203" y="2389"/>
                  </a:lnTo>
                  <a:lnTo>
                    <a:pt x="203" y="2352"/>
                  </a:lnTo>
                  <a:lnTo>
                    <a:pt x="204" y="2362"/>
                  </a:lnTo>
                  <a:lnTo>
                    <a:pt x="204" y="2413"/>
                  </a:lnTo>
                  <a:lnTo>
                    <a:pt x="204" y="2328"/>
                  </a:lnTo>
                  <a:lnTo>
                    <a:pt x="205" y="2308"/>
                  </a:lnTo>
                  <a:lnTo>
                    <a:pt x="205" y="2177"/>
                  </a:lnTo>
                  <a:lnTo>
                    <a:pt x="207" y="2201"/>
                  </a:lnTo>
                  <a:lnTo>
                    <a:pt x="207" y="2226"/>
                  </a:lnTo>
                  <a:lnTo>
                    <a:pt x="207" y="2152"/>
                  </a:lnTo>
                  <a:lnTo>
                    <a:pt x="207" y="2223"/>
                  </a:lnTo>
                  <a:lnTo>
                    <a:pt x="208" y="2207"/>
                  </a:lnTo>
                  <a:lnTo>
                    <a:pt x="208" y="2301"/>
                  </a:lnTo>
                  <a:lnTo>
                    <a:pt x="208" y="2207"/>
                  </a:lnTo>
                  <a:lnTo>
                    <a:pt x="208" y="2280"/>
                  </a:lnTo>
                  <a:lnTo>
                    <a:pt x="210" y="2285"/>
                  </a:lnTo>
                  <a:lnTo>
                    <a:pt x="210" y="2409"/>
                  </a:lnTo>
                  <a:lnTo>
                    <a:pt x="210" y="2285"/>
                  </a:lnTo>
                  <a:lnTo>
                    <a:pt x="210" y="2409"/>
                  </a:lnTo>
                  <a:lnTo>
                    <a:pt x="211" y="2396"/>
                  </a:lnTo>
                  <a:lnTo>
                    <a:pt x="211" y="2351"/>
                  </a:lnTo>
                  <a:lnTo>
                    <a:pt x="211" y="2364"/>
                  </a:lnTo>
                  <a:lnTo>
                    <a:pt x="213" y="2385"/>
                  </a:lnTo>
                  <a:lnTo>
                    <a:pt x="213" y="2208"/>
                  </a:lnTo>
                  <a:lnTo>
                    <a:pt x="214" y="2206"/>
                  </a:lnTo>
                  <a:lnTo>
                    <a:pt x="214" y="2258"/>
                  </a:lnTo>
                  <a:lnTo>
                    <a:pt x="214" y="2196"/>
                  </a:lnTo>
                  <a:lnTo>
                    <a:pt x="214" y="2214"/>
                  </a:lnTo>
                  <a:lnTo>
                    <a:pt x="215" y="2241"/>
                  </a:lnTo>
                  <a:lnTo>
                    <a:pt x="215" y="2321"/>
                  </a:lnTo>
                  <a:lnTo>
                    <a:pt x="215" y="2241"/>
                  </a:lnTo>
                  <a:lnTo>
                    <a:pt x="215" y="2301"/>
                  </a:lnTo>
                  <a:lnTo>
                    <a:pt x="217" y="2307"/>
                  </a:lnTo>
                  <a:lnTo>
                    <a:pt x="217" y="2372"/>
                  </a:lnTo>
                  <a:lnTo>
                    <a:pt x="217" y="2300"/>
                  </a:lnTo>
                  <a:lnTo>
                    <a:pt x="217" y="2372"/>
                  </a:lnTo>
                  <a:lnTo>
                    <a:pt x="218" y="2382"/>
                  </a:lnTo>
                  <a:lnTo>
                    <a:pt x="218" y="2388"/>
                  </a:lnTo>
                  <a:lnTo>
                    <a:pt x="218" y="2375"/>
                  </a:lnTo>
                  <a:lnTo>
                    <a:pt x="218" y="2388"/>
                  </a:lnTo>
                  <a:lnTo>
                    <a:pt x="220" y="2378"/>
                  </a:lnTo>
                  <a:lnTo>
                    <a:pt x="220" y="2318"/>
                  </a:lnTo>
                  <a:lnTo>
                    <a:pt x="220" y="2332"/>
                  </a:lnTo>
                  <a:lnTo>
                    <a:pt x="221" y="2344"/>
                  </a:lnTo>
                  <a:lnTo>
                    <a:pt x="221" y="2295"/>
                  </a:lnTo>
                  <a:lnTo>
                    <a:pt x="221" y="2317"/>
                  </a:lnTo>
                  <a:lnTo>
                    <a:pt x="223" y="2298"/>
                  </a:lnTo>
                  <a:lnTo>
                    <a:pt x="223" y="2346"/>
                  </a:lnTo>
                  <a:lnTo>
                    <a:pt x="223" y="2281"/>
                  </a:lnTo>
                  <a:lnTo>
                    <a:pt x="224" y="2324"/>
                  </a:lnTo>
                  <a:lnTo>
                    <a:pt x="224" y="2376"/>
                  </a:lnTo>
                  <a:lnTo>
                    <a:pt x="224" y="2324"/>
                  </a:lnTo>
                  <a:lnTo>
                    <a:pt x="224" y="2362"/>
                  </a:lnTo>
                  <a:lnTo>
                    <a:pt x="225" y="2379"/>
                  </a:lnTo>
                  <a:lnTo>
                    <a:pt x="225" y="2389"/>
                  </a:lnTo>
                  <a:lnTo>
                    <a:pt x="225" y="2351"/>
                  </a:lnTo>
                  <a:lnTo>
                    <a:pt x="225" y="2366"/>
                  </a:lnTo>
                  <a:lnTo>
                    <a:pt x="227" y="2376"/>
                  </a:lnTo>
                  <a:lnTo>
                    <a:pt x="227" y="2391"/>
                  </a:lnTo>
                  <a:lnTo>
                    <a:pt x="227" y="2361"/>
                  </a:lnTo>
                  <a:lnTo>
                    <a:pt x="227" y="2391"/>
                  </a:lnTo>
                  <a:lnTo>
                    <a:pt x="228" y="2391"/>
                  </a:lnTo>
                  <a:lnTo>
                    <a:pt x="228" y="2227"/>
                  </a:lnTo>
                  <a:lnTo>
                    <a:pt x="230" y="2228"/>
                  </a:lnTo>
                  <a:lnTo>
                    <a:pt x="230" y="2247"/>
                  </a:lnTo>
                  <a:lnTo>
                    <a:pt x="230" y="2162"/>
                  </a:lnTo>
                  <a:lnTo>
                    <a:pt x="230" y="2247"/>
                  </a:lnTo>
                  <a:lnTo>
                    <a:pt x="231" y="2267"/>
                  </a:lnTo>
                  <a:lnTo>
                    <a:pt x="231" y="2317"/>
                  </a:lnTo>
                  <a:lnTo>
                    <a:pt x="231" y="2217"/>
                  </a:lnTo>
                  <a:lnTo>
                    <a:pt x="231" y="2317"/>
                  </a:lnTo>
                  <a:lnTo>
                    <a:pt x="233" y="2346"/>
                  </a:lnTo>
                  <a:lnTo>
                    <a:pt x="233" y="2366"/>
                  </a:lnTo>
                  <a:lnTo>
                    <a:pt x="233" y="2338"/>
                  </a:lnTo>
                  <a:lnTo>
                    <a:pt x="233" y="2366"/>
                  </a:lnTo>
                  <a:lnTo>
                    <a:pt x="234" y="2356"/>
                  </a:lnTo>
                  <a:lnTo>
                    <a:pt x="234" y="2389"/>
                  </a:lnTo>
                  <a:lnTo>
                    <a:pt x="234" y="2339"/>
                  </a:lnTo>
                  <a:lnTo>
                    <a:pt x="234" y="2371"/>
                  </a:lnTo>
                  <a:lnTo>
                    <a:pt x="235" y="2379"/>
                  </a:lnTo>
                  <a:lnTo>
                    <a:pt x="235" y="2321"/>
                  </a:lnTo>
                  <a:lnTo>
                    <a:pt x="235" y="2334"/>
                  </a:lnTo>
                  <a:lnTo>
                    <a:pt x="237" y="2324"/>
                  </a:lnTo>
                  <a:lnTo>
                    <a:pt x="237" y="2133"/>
                  </a:lnTo>
                  <a:lnTo>
                    <a:pt x="237" y="2184"/>
                  </a:lnTo>
                  <a:lnTo>
                    <a:pt x="238" y="2142"/>
                  </a:lnTo>
                  <a:lnTo>
                    <a:pt x="238" y="2282"/>
                  </a:lnTo>
                  <a:lnTo>
                    <a:pt x="238" y="2142"/>
                  </a:lnTo>
                  <a:lnTo>
                    <a:pt x="238" y="2282"/>
                  </a:lnTo>
                  <a:lnTo>
                    <a:pt x="240" y="2280"/>
                  </a:lnTo>
                  <a:lnTo>
                    <a:pt x="240" y="2362"/>
                  </a:lnTo>
                  <a:lnTo>
                    <a:pt x="240" y="2280"/>
                  </a:lnTo>
                  <a:lnTo>
                    <a:pt x="240" y="2362"/>
                  </a:lnTo>
                  <a:lnTo>
                    <a:pt x="241" y="2331"/>
                  </a:lnTo>
                  <a:lnTo>
                    <a:pt x="241" y="2379"/>
                  </a:lnTo>
                  <a:lnTo>
                    <a:pt x="241" y="2331"/>
                  </a:lnTo>
                  <a:lnTo>
                    <a:pt x="241" y="2379"/>
                  </a:lnTo>
                  <a:lnTo>
                    <a:pt x="243" y="2362"/>
                  </a:lnTo>
                  <a:lnTo>
                    <a:pt x="243" y="2393"/>
                  </a:lnTo>
                  <a:lnTo>
                    <a:pt x="243" y="2344"/>
                  </a:lnTo>
                  <a:lnTo>
                    <a:pt x="243" y="2372"/>
                  </a:lnTo>
                  <a:lnTo>
                    <a:pt x="244" y="2335"/>
                  </a:lnTo>
                  <a:lnTo>
                    <a:pt x="244" y="2187"/>
                  </a:lnTo>
                  <a:lnTo>
                    <a:pt x="245" y="2183"/>
                  </a:lnTo>
                  <a:lnTo>
                    <a:pt x="245" y="2304"/>
                  </a:lnTo>
                  <a:lnTo>
                    <a:pt x="245" y="2183"/>
                  </a:lnTo>
                  <a:lnTo>
                    <a:pt x="245" y="2304"/>
                  </a:lnTo>
                  <a:lnTo>
                    <a:pt x="247" y="2274"/>
                  </a:lnTo>
                  <a:lnTo>
                    <a:pt x="247" y="2341"/>
                  </a:lnTo>
                  <a:lnTo>
                    <a:pt x="247" y="2274"/>
                  </a:lnTo>
                  <a:lnTo>
                    <a:pt x="247" y="2341"/>
                  </a:lnTo>
                  <a:lnTo>
                    <a:pt x="248" y="2349"/>
                  </a:lnTo>
                  <a:lnTo>
                    <a:pt x="248" y="2366"/>
                  </a:lnTo>
                  <a:lnTo>
                    <a:pt x="248" y="2348"/>
                  </a:lnTo>
                  <a:lnTo>
                    <a:pt x="250" y="2338"/>
                  </a:lnTo>
                  <a:lnTo>
                    <a:pt x="250" y="2379"/>
                  </a:lnTo>
                  <a:lnTo>
                    <a:pt x="250" y="2338"/>
                  </a:lnTo>
                  <a:lnTo>
                    <a:pt x="250" y="2379"/>
                  </a:lnTo>
                  <a:lnTo>
                    <a:pt x="251" y="2362"/>
                  </a:lnTo>
                  <a:lnTo>
                    <a:pt x="251" y="2373"/>
                  </a:lnTo>
                  <a:lnTo>
                    <a:pt x="251" y="2348"/>
                  </a:lnTo>
                  <a:lnTo>
                    <a:pt x="251" y="2372"/>
                  </a:lnTo>
                  <a:lnTo>
                    <a:pt x="252" y="2322"/>
                  </a:lnTo>
                  <a:lnTo>
                    <a:pt x="252" y="2235"/>
                  </a:lnTo>
                  <a:lnTo>
                    <a:pt x="252" y="2284"/>
                  </a:lnTo>
                  <a:lnTo>
                    <a:pt x="254" y="2311"/>
                  </a:lnTo>
                  <a:lnTo>
                    <a:pt x="254" y="2332"/>
                  </a:lnTo>
                  <a:lnTo>
                    <a:pt x="254" y="2278"/>
                  </a:lnTo>
                  <a:lnTo>
                    <a:pt x="254" y="2332"/>
                  </a:lnTo>
                  <a:lnTo>
                    <a:pt x="255" y="2365"/>
                  </a:lnTo>
                  <a:lnTo>
                    <a:pt x="255" y="2388"/>
                  </a:lnTo>
                  <a:lnTo>
                    <a:pt x="255" y="2349"/>
                  </a:lnTo>
                  <a:lnTo>
                    <a:pt x="255" y="2386"/>
                  </a:lnTo>
                  <a:lnTo>
                    <a:pt x="257" y="2398"/>
                  </a:lnTo>
                  <a:lnTo>
                    <a:pt x="257" y="2406"/>
                  </a:lnTo>
                  <a:lnTo>
                    <a:pt x="257" y="2349"/>
                  </a:lnTo>
                  <a:lnTo>
                    <a:pt x="257" y="2398"/>
                  </a:lnTo>
                  <a:lnTo>
                    <a:pt x="258" y="2393"/>
                  </a:lnTo>
                  <a:lnTo>
                    <a:pt x="258" y="2334"/>
                  </a:lnTo>
                  <a:lnTo>
                    <a:pt x="258" y="2344"/>
                  </a:lnTo>
                  <a:lnTo>
                    <a:pt x="260" y="2304"/>
                  </a:lnTo>
                  <a:lnTo>
                    <a:pt x="260" y="2335"/>
                  </a:lnTo>
                  <a:lnTo>
                    <a:pt x="260" y="2278"/>
                  </a:lnTo>
                  <a:lnTo>
                    <a:pt x="261" y="2268"/>
                  </a:lnTo>
                  <a:lnTo>
                    <a:pt x="261" y="2327"/>
                  </a:lnTo>
                  <a:lnTo>
                    <a:pt x="261" y="2268"/>
                  </a:lnTo>
                  <a:lnTo>
                    <a:pt x="261" y="2327"/>
                  </a:lnTo>
                  <a:lnTo>
                    <a:pt x="262" y="2358"/>
                  </a:lnTo>
                  <a:lnTo>
                    <a:pt x="262" y="2327"/>
                  </a:lnTo>
                  <a:lnTo>
                    <a:pt x="262" y="2334"/>
                  </a:lnTo>
                  <a:lnTo>
                    <a:pt x="264" y="2369"/>
                  </a:lnTo>
                  <a:lnTo>
                    <a:pt x="264" y="2396"/>
                  </a:lnTo>
                  <a:lnTo>
                    <a:pt x="264" y="2354"/>
                  </a:lnTo>
                  <a:lnTo>
                    <a:pt x="264" y="2396"/>
                  </a:lnTo>
                  <a:lnTo>
                    <a:pt x="265" y="2406"/>
                  </a:lnTo>
                  <a:lnTo>
                    <a:pt x="265" y="2409"/>
                  </a:lnTo>
                  <a:lnTo>
                    <a:pt x="265" y="2346"/>
                  </a:lnTo>
                  <a:lnTo>
                    <a:pt x="267" y="2355"/>
                  </a:lnTo>
                  <a:lnTo>
                    <a:pt x="267" y="2395"/>
                  </a:lnTo>
                  <a:lnTo>
                    <a:pt x="267" y="2314"/>
                  </a:lnTo>
                  <a:lnTo>
                    <a:pt x="268" y="2315"/>
                  </a:lnTo>
                  <a:lnTo>
                    <a:pt x="268" y="2282"/>
                  </a:lnTo>
                  <a:lnTo>
                    <a:pt x="268" y="2297"/>
                  </a:lnTo>
                  <a:lnTo>
                    <a:pt x="270" y="2338"/>
                  </a:lnTo>
                  <a:lnTo>
                    <a:pt x="270" y="2349"/>
                  </a:lnTo>
                  <a:lnTo>
                    <a:pt x="270" y="2335"/>
                  </a:lnTo>
                  <a:lnTo>
                    <a:pt x="270" y="2345"/>
                  </a:lnTo>
                  <a:lnTo>
                    <a:pt x="271" y="2361"/>
                  </a:lnTo>
                  <a:lnTo>
                    <a:pt x="271" y="2402"/>
                  </a:lnTo>
                  <a:lnTo>
                    <a:pt x="271" y="2361"/>
                  </a:lnTo>
                  <a:lnTo>
                    <a:pt x="271" y="2389"/>
                  </a:lnTo>
                  <a:lnTo>
                    <a:pt x="272" y="2381"/>
                  </a:lnTo>
                  <a:lnTo>
                    <a:pt x="272" y="2403"/>
                  </a:lnTo>
                  <a:lnTo>
                    <a:pt x="272" y="2375"/>
                  </a:lnTo>
                  <a:lnTo>
                    <a:pt x="272" y="2379"/>
                  </a:lnTo>
                  <a:lnTo>
                    <a:pt x="274" y="2398"/>
                  </a:lnTo>
                  <a:lnTo>
                    <a:pt x="274" y="2364"/>
                  </a:lnTo>
                  <a:lnTo>
                    <a:pt x="274" y="2383"/>
                  </a:lnTo>
                  <a:lnTo>
                    <a:pt x="275" y="2362"/>
                  </a:lnTo>
                  <a:lnTo>
                    <a:pt x="275" y="2383"/>
                  </a:lnTo>
                  <a:lnTo>
                    <a:pt x="275" y="2318"/>
                  </a:lnTo>
                  <a:lnTo>
                    <a:pt x="275" y="2355"/>
                  </a:lnTo>
                  <a:lnTo>
                    <a:pt x="277" y="2337"/>
                  </a:lnTo>
                  <a:lnTo>
                    <a:pt x="277" y="2373"/>
                  </a:lnTo>
                  <a:lnTo>
                    <a:pt x="277" y="2337"/>
                  </a:lnTo>
                  <a:lnTo>
                    <a:pt x="277" y="2364"/>
                  </a:lnTo>
                  <a:lnTo>
                    <a:pt x="278" y="2391"/>
                  </a:lnTo>
                  <a:lnTo>
                    <a:pt x="278" y="2366"/>
                  </a:lnTo>
                  <a:lnTo>
                    <a:pt x="278" y="2372"/>
                  </a:lnTo>
                  <a:lnTo>
                    <a:pt x="280" y="2359"/>
                  </a:lnTo>
                  <a:lnTo>
                    <a:pt x="280" y="2410"/>
                  </a:lnTo>
                  <a:lnTo>
                    <a:pt x="280" y="2359"/>
                  </a:lnTo>
                  <a:lnTo>
                    <a:pt x="280" y="2406"/>
                  </a:lnTo>
                  <a:lnTo>
                    <a:pt x="281" y="2375"/>
                  </a:lnTo>
                  <a:lnTo>
                    <a:pt x="281" y="2382"/>
                  </a:lnTo>
                  <a:lnTo>
                    <a:pt x="281" y="2348"/>
                  </a:lnTo>
                  <a:lnTo>
                    <a:pt x="282" y="2372"/>
                  </a:lnTo>
                  <a:lnTo>
                    <a:pt x="282" y="2388"/>
                  </a:lnTo>
                  <a:lnTo>
                    <a:pt x="282" y="2338"/>
                  </a:lnTo>
                  <a:lnTo>
                    <a:pt x="282" y="2344"/>
                  </a:lnTo>
                  <a:lnTo>
                    <a:pt x="284" y="2327"/>
                  </a:lnTo>
                  <a:lnTo>
                    <a:pt x="284" y="2264"/>
                  </a:lnTo>
                  <a:lnTo>
                    <a:pt x="284" y="2312"/>
                  </a:lnTo>
                  <a:lnTo>
                    <a:pt x="285" y="2315"/>
                  </a:lnTo>
                  <a:lnTo>
                    <a:pt x="285" y="2354"/>
                  </a:lnTo>
                  <a:lnTo>
                    <a:pt x="285" y="2315"/>
                  </a:lnTo>
                  <a:lnTo>
                    <a:pt x="285" y="2354"/>
                  </a:lnTo>
                  <a:lnTo>
                    <a:pt x="287" y="2349"/>
                  </a:lnTo>
                  <a:lnTo>
                    <a:pt x="287" y="2364"/>
                  </a:lnTo>
                  <a:lnTo>
                    <a:pt x="287" y="2282"/>
                  </a:lnTo>
                  <a:lnTo>
                    <a:pt x="287" y="2348"/>
                  </a:lnTo>
                  <a:lnTo>
                    <a:pt x="288" y="2385"/>
                  </a:lnTo>
                  <a:lnTo>
                    <a:pt x="288" y="2361"/>
                  </a:lnTo>
                  <a:lnTo>
                    <a:pt x="288" y="2376"/>
                  </a:lnTo>
                  <a:lnTo>
                    <a:pt x="290" y="2378"/>
                  </a:lnTo>
                  <a:lnTo>
                    <a:pt x="290" y="2355"/>
                  </a:lnTo>
                  <a:lnTo>
                    <a:pt x="291" y="2355"/>
                  </a:lnTo>
                  <a:lnTo>
                    <a:pt x="291" y="2254"/>
                  </a:lnTo>
                  <a:lnTo>
                    <a:pt x="291" y="2258"/>
                  </a:lnTo>
                  <a:lnTo>
                    <a:pt x="292" y="2241"/>
                  </a:lnTo>
                  <a:lnTo>
                    <a:pt x="292" y="2358"/>
                  </a:lnTo>
                  <a:lnTo>
                    <a:pt x="292" y="2241"/>
                  </a:lnTo>
                  <a:lnTo>
                    <a:pt x="292" y="2358"/>
                  </a:lnTo>
                  <a:lnTo>
                    <a:pt x="294" y="2366"/>
                  </a:lnTo>
                  <a:lnTo>
                    <a:pt x="294" y="2393"/>
                  </a:lnTo>
                  <a:lnTo>
                    <a:pt x="294" y="2366"/>
                  </a:lnTo>
                  <a:lnTo>
                    <a:pt x="294" y="2379"/>
                  </a:lnTo>
                  <a:lnTo>
                    <a:pt x="295" y="2398"/>
                  </a:lnTo>
                  <a:lnTo>
                    <a:pt x="295" y="2418"/>
                  </a:lnTo>
                  <a:lnTo>
                    <a:pt x="295" y="2393"/>
                  </a:lnTo>
                  <a:lnTo>
                    <a:pt x="295" y="2399"/>
                  </a:lnTo>
                  <a:lnTo>
                    <a:pt x="297" y="2381"/>
                  </a:lnTo>
                  <a:lnTo>
                    <a:pt x="297" y="2385"/>
                  </a:lnTo>
                  <a:lnTo>
                    <a:pt x="297" y="2352"/>
                  </a:lnTo>
                  <a:lnTo>
                    <a:pt x="298" y="2365"/>
                  </a:lnTo>
                  <a:lnTo>
                    <a:pt x="298" y="2393"/>
                  </a:lnTo>
                  <a:lnTo>
                    <a:pt x="298" y="2281"/>
                  </a:lnTo>
                  <a:lnTo>
                    <a:pt x="299" y="2295"/>
                  </a:lnTo>
                  <a:lnTo>
                    <a:pt x="299" y="2298"/>
                  </a:lnTo>
                  <a:lnTo>
                    <a:pt x="299" y="2258"/>
                  </a:lnTo>
                  <a:lnTo>
                    <a:pt x="299" y="2270"/>
                  </a:lnTo>
                  <a:lnTo>
                    <a:pt x="301" y="2282"/>
                  </a:lnTo>
                  <a:lnTo>
                    <a:pt x="301" y="2354"/>
                  </a:lnTo>
                  <a:lnTo>
                    <a:pt x="301" y="2270"/>
                  </a:lnTo>
                  <a:lnTo>
                    <a:pt x="301" y="2354"/>
                  </a:lnTo>
                  <a:lnTo>
                    <a:pt x="302" y="2375"/>
                  </a:lnTo>
                  <a:lnTo>
                    <a:pt x="302" y="2393"/>
                  </a:lnTo>
                  <a:lnTo>
                    <a:pt x="302" y="2375"/>
                  </a:lnTo>
                  <a:lnTo>
                    <a:pt x="304" y="2362"/>
                  </a:lnTo>
                  <a:lnTo>
                    <a:pt x="304" y="2388"/>
                  </a:lnTo>
                  <a:lnTo>
                    <a:pt x="304" y="2348"/>
                  </a:lnTo>
                  <a:lnTo>
                    <a:pt x="305" y="2329"/>
                  </a:lnTo>
                  <a:lnTo>
                    <a:pt x="305" y="2379"/>
                  </a:lnTo>
                  <a:lnTo>
                    <a:pt x="305" y="2329"/>
                  </a:lnTo>
                  <a:lnTo>
                    <a:pt x="305" y="2379"/>
                  </a:lnTo>
                  <a:lnTo>
                    <a:pt x="307" y="2369"/>
                  </a:lnTo>
                  <a:lnTo>
                    <a:pt x="307" y="2301"/>
                  </a:lnTo>
                  <a:lnTo>
                    <a:pt x="307" y="2311"/>
                  </a:lnTo>
                  <a:lnTo>
                    <a:pt x="308" y="2332"/>
                  </a:lnTo>
                  <a:lnTo>
                    <a:pt x="308" y="2351"/>
                  </a:lnTo>
                  <a:lnTo>
                    <a:pt x="308" y="2332"/>
                  </a:lnTo>
                  <a:lnTo>
                    <a:pt x="308" y="2351"/>
                  </a:lnTo>
                  <a:lnTo>
                    <a:pt x="309" y="2344"/>
                  </a:lnTo>
                  <a:lnTo>
                    <a:pt x="309" y="2351"/>
                  </a:lnTo>
                  <a:lnTo>
                    <a:pt x="309" y="2337"/>
                  </a:lnTo>
                  <a:lnTo>
                    <a:pt x="311" y="2356"/>
                  </a:lnTo>
                  <a:lnTo>
                    <a:pt x="311" y="2398"/>
                  </a:lnTo>
                  <a:lnTo>
                    <a:pt x="311" y="2356"/>
                  </a:lnTo>
                  <a:lnTo>
                    <a:pt x="311" y="2398"/>
                  </a:lnTo>
                  <a:lnTo>
                    <a:pt x="312" y="2401"/>
                  </a:lnTo>
                  <a:lnTo>
                    <a:pt x="312" y="2356"/>
                  </a:lnTo>
                  <a:lnTo>
                    <a:pt x="312" y="2382"/>
                  </a:lnTo>
                  <a:lnTo>
                    <a:pt x="314" y="2386"/>
                  </a:lnTo>
                  <a:lnTo>
                    <a:pt x="314" y="2318"/>
                  </a:lnTo>
                  <a:lnTo>
                    <a:pt x="315" y="2354"/>
                  </a:lnTo>
                  <a:lnTo>
                    <a:pt x="315" y="2329"/>
                  </a:lnTo>
                  <a:lnTo>
                    <a:pt x="315" y="2354"/>
                  </a:lnTo>
                  <a:lnTo>
                    <a:pt x="317" y="2345"/>
                  </a:lnTo>
                  <a:lnTo>
                    <a:pt x="317" y="2392"/>
                  </a:lnTo>
                  <a:lnTo>
                    <a:pt x="317" y="2319"/>
                  </a:lnTo>
                  <a:lnTo>
                    <a:pt x="317" y="2392"/>
                  </a:lnTo>
                  <a:lnTo>
                    <a:pt x="318" y="2376"/>
                  </a:lnTo>
                  <a:lnTo>
                    <a:pt x="318" y="2393"/>
                  </a:lnTo>
                  <a:lnTo>
                    <a:pt x="318" y="2359"/>
                  </a:lnTo>
                  <a:lnTo>
                    <a:pt x="318" y="2393"/>
                  </a:lnTo>
                  <a:lnTo>
                    <a:pt x="319" y="2389"/>
                  </a:lnTo>
                  <a:lnTo>
                    <a:pt x="319" y="2409"/>
                  </a:lnTo>
                  <a:lnTo>
                    <a:pt x="319" y="2389"/>
                  </a:lnTo>
                  <a:lnTo>
                    <a:pt x="319" y="2402"/>
                  </a:lnTo>
                  <a:lnTo>
                    <a:pt x="321" y="2398"/>
                  </a:lnTo>
                  <a:lnTo>
                    <a:pt x="321" y="2351"/>
                  </a:lnTo>
                  <a:lnTo>
                    <a:pt x="321" y="2385"/>
                  </a:lnTo>
                  <a:lnTo>
                    <a:pt x="322" y="2385"/>
                  </a:lnTo>
                  <a:lnTo>
                    <a:pt x="322" y="2396"/>
                  </a:lnTo>
                  <a:lnTo>
                    <a:pt x="322" y="2327"/>
                  </a:lnTo>
                  <a:lnTo>
                    <a:pt x="324" y="2352"/>
                  </a:lnTo>
                  <a:lnTo>
                    <a:pt x="324" y="2385"/>
                  </a:lnTo>
                  <a:lnTo>
                    <a:pt x="324" y="2345"/>
                  </a:lnTo>
                  <a:lnTo>
                    <a:pt x="325" y="2375"/>
                  </a:lnTo>
                  <a:lnTo>
                    <a:pt x="325" y="2406"/>
                  </a:lnTo>
                  <a:lnTo>
                    <a:pt x="325" y="2375"/>
                  </a:lnTo>
                  <a:lnTo>
                    <a:pt x="325" y="2406"/>
                  </a:lnTo>
                  <a:lnTo>
                    <a:pt x="327" y="2392"/>
                  </a:lnTo>
                  <a:lnTo>
                    <a:pt x="327" y="2415"/>
                  </a:lnTo>
                  <a:lnTo>
                    <a:pt x="327" y="2351"/>
                  </a:lnTo>
                  <a:lnTo>
                    <a:pt x="327" y="2355"/>
                  </a:lnTo>
                  <a:lnTo>
                    <a:pt x="328" y="2369"/>
                  </a:lnTo>
                  <a:lnTo>
                    <a:pt x="328" y="2403"/>
                  </a:lnTo>
                  <a:lnTo>
                    <a:pt x="328" y="2369"/>
                  </a:lnTo>
                  <a:lnTo>
                    <a:pt x="328" y="2378"/>
                  </a:lnTo>
                  <a:lnTo>
                    <a:pt x="329" y="2388"/>
                  </a:lnTo>
                  <a:lnTo>
                    <a:pt x="329" y="2401"/>
                  </a:lnTo>
                  <a:lnTo>
                    <a:pt x="329" y="2282"/>
                  </a:lnTo>
                  <a:lnTo>
                    <a:pt x="331" y="2285"/>
                  </a:lnTo>
                  <a:lnTo>
                    <a:pt x="331" y="2338"/>
                  </a:lnTo>
                  <a:lnTo>
                    <a:pt x="331" y="2285"/>
                  </a:lnTo>
                  <a:lnTo>
                    <a:pt x="331" y="2321"/>
                  </a:lnTo>
                  <a:lnTo>
                    <a:pt x="332" y="2328"/>
                  </a:lnTo>
                  <a:lnTo>
                    <a:pt x="332" y="2388"/>
                  </a:lnTo>
                  <a:lnTo>
                    <a:pt x="332" y="2328"/>
                  </a:lnTo>
                  <a:lnTo>
                    <a:pt x="332" y="2382"/>
                  </a:lnTo>
                  <a:lnTo>
                    <a:pt x="334" y="2399"/>
                  </a:lnTo>
                  <a:lnTo>
                    <a:pt x="334" y="2372"/>
                  </a:lnTo>
                  <a:lnTo>
                    <a:pt x="335" y="2393"/>
                  </a:lnTo>
                  <a:lnTo>
                    <a:pt x="335" y="2398"/>
                  </a:lnTo>
                  <a:lnTo>
                    <a:pt x="335" y="2375"/>
                  </a:lnTo>
                  <a:lnTo>
                    <a:pt x="337" y="2383"/>
                  </a:lnTo>
                  <a:lnTo>
                    <a:pt x="337" y="2396"/>
                  </a:lnTo>
                  <a:lnTo>
                    <a:pt x="337" y="2346"/>
                  </a:lnTo>
                  <a:lnTo>
                    <a:pt x="338" y="2331"/>
                  </a:lnTo>
                  <a:lnTo>
                    <a:pt x="338" y="2260"/>
                  </a:lnTo>
                  <a:lnTo>
                    <a:pt x="339" y="2305"/>
                  </a:lnTo>
                  <a:lnTo>
                    <a:pt x="339" y="2352"/>
                  </a:lnTo>
                  <a:lnTo>
                    <a:pt x="339" y="2305"/>
                  </a:lnTo>
                  <a:lnTo>
                    <a:pt x="339" y="2319"/>
                  </a:lnTo>
                  <a:lnTo>
                    <a:pt x="341" y="2309"/>
                  </a:lnTo>
                  <a:lnTo>
                    <a:pt x="341" y="2389"/>
                  </a:lnTo>
                  <a:lnTo>
                    <a:pt x="341" y="2309"/>
                  </a:lnTo>
                  <a:lnTo>
                    <a:pt x="341" y="2335"/>
                  </a:lnTo>
                  <a:lnTo>
                    <a:pt x="342" y="2339"/>
                  </a:lnTo>
                  <a:lnTo>
                    <a:pt x="342" y="2396"/>
                  </a:lnTo>
                  <a:lnTo>
                    <a:pt x="342" y="2339"/>
                  </a:lnTo>
                  <a:lnTo>
                    <a:pt x="342" y="2385"/>
                  </a:lnTo>
                  <a:lnTo>
                    <a:pt x="344" y="2395"/>
                  </a:lnTo>
                  <a:lnTo>
                    <a:pt x="344" y="2304"/>
                  </a:lnTo>
                  <a:lnTo>
                    <a:pt x="345" y="2270"/>
                  </a:lnTo>
                  <a:lnTo>
                    <a:pt x="345" y="1373"/>
                  </a:lnTo>
                  <a:lnTo>
                    <a:pt x="346" y="1040"/>
                  </a:lnTo>
                  <a:lnTo>
                    <a:pt x="346" y="622"/>
                  </a:lnTo>
                  <a:lnTo>
                    <a:pt x="346" y="648"/>
                  </a:lnTo>
                  <a:lnTo>
                    <a:pt x="348" y="804"/>
                  </a:lnTo>
                  <a:lnTo>
                    <a:pt x="348" y="1675"/>
                  </a:lnTo>
                  <a:lnTo>
                    <a:pt x="348" y="804"/>
                  </a:lnTo>
                  <a:lnTo>
                    <a:pt x="348" y="1675"/>
                  </a:lnTo>
                  <a:lnTo>
                    <a:pt x="349" y="1802"/>
                  </a:lnTo>
                  <a:lnTo>
                    <a:pt x="349" y="2206"/>
                  </a:lnTo>
                  <a:lnTo>
                    <a:pt x="349" y="1802"/>
                  </a:lnTo>
                  <a:lnTo>
                    <a:pt x="349" y="2206"/>
                  </a:lnTo>
                  <a:lnTo>
                    <a:pt x="351" y="2184"/>
                  </a:lnTo>
                  <a:lnTo>
                    <a:pt x="351" y="2294"/>
                  </a:lnTo>
                  <a:lnTo>
                    <a:pt x="351" y="2184"/>
                  </a:lnTo>
                  <a:lnTo>
                    <a:pt x="351" y="2243"/>
                  </a:lnTo>
                  <a:lnTo>
                    <a:pt x="352" y="2261"/>
                  </a:lnTo>
                  <a:lnTo>
                    <a:pt x="352" y="2287"/>
                  </a:lnTo>
                  <a:lnTo>
                    <a:pt x="352" y="1874"/>
                  </a:lnTo>
                  <a:lnTo>
                    <a:pt x="354" y="1588"/>
                  </a:lnTo>
                  <a:lnTo>
                    <a:pt x="354" y="47"/>
                  </a:lnTo>
                  <a:lnTo>
                    <a:pt x="355" y="0"/>
                  </a:lnTo>
                  <a:lnTo>
                    <a:pt x="355" y="894"/>
                  </a:lnTo>
                  <a:lnTo>
                    <a:pt x="355" y="0"/>
                  </a:lnTo>
                  <a:lnTo>
                    <a:pt x="355" y="894"/>
                  </a:lnTo>
                  <a:lnTo>
                    <a:pt x="356" y="1082"/>
                  </a:lnTo>
                  <a:lnTo>
                    <a:pt x="356" y="1910"/>
                  </a:lnTo>
                  <a:lnTo>
                    <a:pt x="356" y="1082"/>
                  </a:lnTo>
                  <a:lnTo>
                    <a:pt x="356" y="1910"/>
                  </a:lnTo>
                  <a:lnTo>
                    <a:pt x="358" y="1988"/>
                  </a:lnTo>
                  <a:lnTo>
                    <a:pt x="358" y="2149"/>
                  </a:lnTo>
                  <a:lnTo>
                    <a:pt x="358" y="1988"/>
                  </a:lnTo>
                  <a:lnTo>
                    <a:pt x="358" y="2103"/>
                  </a:lnTo>
                  <a:lnTo>
                    <a:pt x="359" y="2204"/>
                  </a:lnTo>
                  <a:lnTo>
                    <a:pt x="359" y="2260"/>
                  </a:lnTo>
                  <a:lnTo>
                    <a:pt x="359" y="2201"/>
                  </a:lnTo>
                  <a:lnTo>
                    <a:pt x="361" y="2162"/>
                  </a:lnTo>
                  <a:lnTo>
                    <a:pt x="361" y="1173"/>
                  </a:lnTo>
                  <a:lnTo>
                    <a:pt x="362" y="954"/>
                  </a:lnTo>
                  <a:lnTo>
                    <a:pt x="362" y="958"/>
                  </a:lnTo>
                  <a:lnTo>
                    <a:pt x="362" y="614"/>
                  </a:lnTo>
                  <a:lnTo>
                    <a:pt x="362" y="958"/>
                  </a:lnTo>
                  <a:lnTo>
                    <a:pt x="364" y="1252"/>
                  </a:lnTo>
                  <a:lnTo>
                    <a:pt x="364" y="1851"/>
                  </a:lnTo>
                  <a:lnTo>
                    <a:pt x="364" y="1252"/>
                  </a:lnTo>
                  <a:lnTo>
                    <a:pt x="364" y="1851"/>
                  </a:lnTo>
                  <a:lnTo>
                    <a:pt x="365" y="1880"/>
                  </a:lnTo>
                  <a:lnTo>
                    <a:pt x="365" y="2164"/>
                  </a:lnTo>
                  <a:lnTo>
                    <a:pt x="365" y="1880"/>
                  </a:lnTo>
                  <a:lnTo>
                    <a:pt x="365" y="2164"/>
                  </a:lnTo>
                  <a:lnTo>
                    <a:pt x="366" y="2176"/>
                  </a:lnTo>
                  <a:lnTo>
                    <a:pt x="366" y="2325"/>
                  </a:lnTo>
                  <a:lnTo>
                    <a:pt x="366" y="2176"/>
                  </a:lnTo>
                  <a:lnTo>
                    <a:pt x="366" y="2325"/>
                  </a:lnTo>
                  <a:lnTo>
                    <a:pt x="368" y="2325"/>
                  </a:lnTo>
                  <a:lnTo>
                    <a:pt x="368" y="2092"/>
                  </a:lnTo>
                  <a:lnTo>
                    <a:pt x="369" y="1985"/>
                  </a:lnTo>
                  <a:lnTo>
                    <a:pt x="369" y="1423"/>
                  </a:lnTo>
                  <a:lnTo>
                    <a:pt x="369" y="1481"/>
                  </a:lnTo>
                  <a:lnTo>
                    <a:pt x="371" y="1526"/>
                  </a:lnTo>
                  <a:lnTo>
                    <a:pt x="371" y="1871"/>
                  </a:lnTo>
                  <a:lnTo>
                    <a:pt x="371" y="1486"/>
                  </a:lnTo>
                  <a:lnTo>
                    <a:pt x="371" y="1871"/>
                  </a:lnTo>
                  <a:lnTo>
                    <a:pt x="372" y="1941"/>
                  </a:lnTo>
                  <a:lnTo>
                    <a:pt x="372" y="2211"/>
                  </a:lnTo>
                  <a:lnTo>
                    <a:pt x="372" y="1941"/>
                  </a:lnTo>
                  <a:lnTo>
                    <a:pt x="372" y="2211"/>
                  </a:lnTo>
                  <a:lnTo>
                    <a:pt x="374" y="2193"/>
                  </a:lnTo>
                  <a:lnTo>
                    <a:pt x="374" y="2318"/>
                  </a:lnTo>
                  <a:lnTo>
                    <a:pt x="374" y="2193"/>
                  </a:lnTo>
                  <a:lnTo>
                    <a:pt x="374" y="2318"/>
                  </a:lnTo>
                  <a:lnTo>
                    <a:pt x="375" y="2338"/>
                  </a:lnTo>
                  <a:lnTo>
                    <a:pt x="375" y="2352"/>
                  </a:lnTo>
                  <a:lnTo>
                    <a:pt x="375" y="2304"/>
                  </a:lnTo>
                  <a:lnTo>
                    <a:pt x="375" y="2327"/>
                  </a:lnTo>
                  <a:lnTo>
                    <a:pt x="376" y="2265"/>
                  </a:lnTo>
                  <a:lnTo>
                    <a:pt x="376" y="2048"/>
                  </a:lnTo>
                  <a:lnTo>
                    <a:pt x="378" y="2046"/>
                  </a:lnTo>
                  <a:lnTo>
                    <a:pt x="378" y="1930"/>
                  </a:lnTo>
                  <a:lnTo>
                    <a:pt x="378" y="2036"/>
                  </a:lnTo>
                  <a:lnTo>
                    <a:pt x="379" y="2142"/>
                  </a:lnTo>
                  <a:lnTo>
                    <a:pt x="379" y="2250"/>
                  </a:lnTo>
                  <a:lnTo>
                    <a:pt x="379" y="2142"/>
                  </a:lnTo>
                  <a:lnTo>
                    <a:pt x="379" y="2250"/>
                  </a:lnTo>
                  <a:lnTo>
                    <a:pt x="381" y="2247"/>
                  </a:lnTo>
                  <a:lnTo>
                    <a:pt x="381" y="2358"/>
                  </a:lnTo>
                  <a:lnTo>
                    <a:pt x="381" y="2247"/>
                  </a:lnTo>
                  <a:lnTo>
                    <a:pt x="381" y="2358"/>
                  </a:lnTo>
                  <a:lnTo>
                    <a:pt x="382" y="2368"/>
                  </a:lnTo>
                  <a:lnTo>
                    <a:pt x="382" y="2375"/>
                  </a:lnTo>
                  <a:lnTo>
                    <a:pt x="382" y="2247"/>
                  </a:lnTo>
                  <a:lnTo>
                    <a:pt x="383" y="2284"/>
                  </a:lnTo>
                  <a:lnTo>
                    <a:pt x="383" y="2352"/>
                  </a:lnTo>
                  <a:lnTo>
                    <a:pt x="383" y="2204"/>
                  </a:lnTo>
                  <a:lnTo>
                    <a:pt x="383" y="2238"/>
                  </a:lnTo>
                  <a:lnTo>
                    <a:pt x="385" y="2245"/>
                  </a:lnTo>
                  <a:lnTo>
                    <a:pt x="385" y="2264"/>
                  </a:lnTo>
                  <a:lnTo>
                    <a:pt x="385" y="2134"/>
                  </a:lnTo>
                  <a:lnTo>
                    <a:pt x="385" y="2147"/>
                  </a:lnTo>
                  <a:lnTo>
                    <a:pt x="386" y="2143"/>
                  </a:lnTo>
                  <a:lnTo>
                    <a:pt x="386" y="2309"/>
                  </a:lnTo>
                  <a:lnTo>
                    <a:pt x="386" y="2143"/>
                  </a:lnTo>
                  <a:lnTo>
                    <a:pt x="386" y="2304"/>
                  </a:lnTo>
                  <a:lnTo>
                    <a:pt x="388" y="2318"/>
                  </a:lnTo>
                  <a:lnTo>
                    <a:pt x="388" y="2375"/>
                  </a:lnTo>
                  <a:lnTo>
                    <a:pt x="388" y="2292"/>
                  </a:lnTo>
                  <a:lnTo>
                    <a:pt x="388" y="2325"/>
                  </a:lnTo>
                  <a:lnTo>
                    <a:pt x="389" y="2362"/>
                  </a:lnTo>
                  <a:lnTo>
                    <a:pt x="389" y="2403"/>
                  </a:lnTo>
                  <a:lnTo>
                    <a:pt x="389" y="2362"/>
                  </a:lnTo>
                  <a:lnTo>
                    <a:pt x="389" y="2386"/>
                  </a:lnTo>
                  <a:lnTo>
                    <a:pt x="391" y="2388"/>
                  </a:lnTo>
                  <a:lnTo>
                    <a:pt x="391" y="2328"/>
                  </a:lnTo>
                  <a:lnTo>
                    <a:pt x="392" y="2355"/>
                  </a:lnTo>
                  <a:lnTo>
                    <a:pt x="392" y="2361"/>
                  </a:lnTo>
                  <a:lnTo>
                    <a:pt x="392" y="2231"/>
                  </a:lnTo>
                  <a:lnTo>
                    <a:pt x="393" y="2228"/>
                  </a:lnTo>
                  <a:lnTo>
                    <a:pt x="393" y="2337"/>
                  </a:lnTo>
                  <a:lnTo>
                    <a:pt x="393" y="2228"/>
                  </a:lnTo>
                  <a:lnTo>
                    <a:pt x="393" y="2337"/>
                  </a:lnTo>
                  <a:lnTo>
                    <a:pt x="395" y="2349"/>
                  </a:lnTo>
                  <a:lnTo>
                    <a:pt x="395" y="2385"/>
                  </a:lnTo>
                  <a:lnTo>
                    <a:pt x="395" y="2349"/>
                  </a:lnTo>
                  <a:lnTo>
                    <a:pt x="395" y="2378"/>
                  </a:lnTo>
                  <a:lnTo>
                    <a:pt x="396" y="2376"/>
                  </a:lnTo>
                  <a:lnTo>
                    <a:pt x="396" y="2383"/>
                  </a:lnTo>
                  <a:lnTo>
                    <a:pt x="396" y="2334"/>
                  </a:lnTo>
                  <a:lnTo>
                    <a:pt x="396" y="2378"/>
                  </a:lnTo>
                  <a:lnTo>
                    <a:pt x="398" y="2352"/>
                  </a:lnTo>
                  <a:lnTo>
                    <a:pt x="398" y="2375"/>
                  </a:lnTo>
                  <a:lnTo>
                    <a:pt x="398" y="2332"/>
                  </a:lnTo>
                  <a:lnTo>
                    <a:pt x="398" y="2371"/>
                  </a:lnTo>
                  <a:lnTo>
                    <a:pt x="399" y="2373"/>
                  </a:lnTo>
                  <a:lnTo>
                    <a:pt x="399" y="2379"/>
                  </a:lnTo>
                  <a:lnTo>
                    <a:pt x="399" y="2318"/>
                  </a:lnTo>
                  <a:lnTo>
                    <a:pt x="399" y="2322"/>
                  </a:lnTo>
                  <a:lnTo>
                    <a:pt x="401" y="2281"/>
                  </a:lnTo>
                  <a:lnTo>
                    <a:pt x="401" y="2325"/>
                  </a:lnTo>
                  <a:lnTo>
                    <a:pt x="401" y="2257"/>
                  </a:lnTo>
                  <a:lnTo>
                    <a:pt x="401" y="2263"/>
                  </a:lnTo>
                  <a:lnTo>
                    <a:pt x="402" y="2311"/>
                  </a:lnTo>
                  <a:lnTo>
                    <a:pt x="402" y="2392"/>
                  </a:lnTo>
                  <a:lnTo>
                    <a:pt x="402" y="2311"/>
                  </a:lnTo>
                  <a:lnTo>
                    <a:pt x="402" y="2344"/>
                  </a:lnTo>
                  <a:lnTo>
                    <a:pt x="403" y="2341"/>
                  </a:lnTo>
                  <a:lnTo>
                    <a:pt x="403" y="2393"/>
                  </a:lnTo>
                  <a:lnTo>
                    <a:pt x="403" y="2341"/>
                  </a:lnTo>
                  <a:lnTo>
                    <a:pt x="403" y="2393"/>
                  </a:lnTo>
                  <a:lnTo>
                    <a:pt x="405" y="2393"/>
                  </a:lnTo>
                  <a:lnTo>
                    <a:pt x="405" y="2420"/>
                  </a:lnTo>
                  <a:lnTo>
                    <a:pt x="405" y="2379"/>
                  </a:lnTo>
                  <a:lnTo>
                    <a:pt x="406" y="2349"/>
                  </a:lnTo>
                  <a:lnTo>
                    <a:pt x="406" y="2393"/>
                  </a:lnTo>
                  <a:lnTo>
                    <a:pt x="406" y="2339"/>
                  </a:lnTo>
                  <a:lnTo>
                    <a:pt x="408" y="2291"/>
                  </a:lnTo>
                  <a:lnTo>
                    <a:pt x="408" y="2244"/>
                  </a:lnTo>
                  <a:lnTo>
                    <a:pt x="408" y="2265"/>
                  </a:lnTo>
                  <a:lnTo>
                    <a:pt x="409" y="2265"/>
                  </a:lnTo>
                  <a:lnTo>
                    <a:pt x="409" y="2272"/>
                  </a:lnTo>
                  <a:lnTo>
                    <a:pt x="409" y="2227"/>
                  </a:lnTo>
                  <a:lnTo>
                    <a:pt x="409" y="2245"/>
                  </a:lnTo>
                  <a:lnTo>
                    <a:pt x="411" y="2291"/>
                  </a:lnTo>
                  <a:lnTo>
                    <a:pt x="411" y="2356"/>
                  </a:lnTo>
                  <a:lnTo>
                    <a:pt x="411" y="2291"/>
                  </a:lnTo>
                  <a:lnTo>
                    <a:pt x="411" y="2355"/>
                  </a:lnTo>
                  <a:lnTo>
                    <a:pt x="412" y="2368"/>
                  </a:lnTo>
                  <a:lnTo>
                    <a:pt x="412" y="2373"/>
                  </a:lnTo>
                  <a:lnTo>
                    <a:pt x="412" y="2346"/>
                  </a:lnTo>
                  <a:lnTo>
                    <a:pt x="412" y="2354"/>
                  </a:lnTo>
                  <a:lnTo>
                    <a:pt x="413" y="2372"/>
                  </a:lnTo>
                  <a:lnTo>
                    <a:pt x="413" y="2399"/>
                  </a:lnTo>
                  <a:lnTo>
                    <a:pt x="413" y="2372"/>
                  </a:lnTo>
                  <a:lnTo>
                    <a:pt x="413" y="2378"/>
                  </a:lnTo>
                  <a:lnTo>
                    <a:pt x="415" y="2364"/>
                  </a:lnTo>
                  <a:lnTo>
                    <a:pt x="415" y="2162"/>
                  </a:lnTo>
                  <a:lnTo>
                    <a:pt x="416" y="2126"/>
                  </a:lnTo>
                  <a:lnTo>
                    <a:pt x="416" y="2204"/>
                  </a:lnTo>
                  <a:lnTo>
                    <a:pt x="416" y="2107"/>
                  </a:lnTo>
                  <a:lnTo>
                    <a:pt x="416" y="2197"/>
                  </a:lnTo>
                  <a:lnTo>
                    <a:pt x="418" y="2213"/>
                  </a:lnTo>
                  <a:lnTo>
                    <a:pt x="418" y="2284"/>
                  </a:lnTo>
                  <a:lnTo>
                    <a:pt x="418" y="2162"/>
                  </a:lnTo>
                  <a:lnTo>
                    <a:pt x="419" y="2214"/>
                  </a:lnTo>
                  <a:lnTo>
                    <a:pt x="419" y="2318"/>
                  </a:lnTo>
                  <a:lnTo>
                    <a:pt x="419" y="2214"/>
                  </a:lnTo>
                  <a:lnTo>
                    <a:pt x="419" y="2268"/>
                  </a:lnTo>
                  <a:lnTo>
                    <a:pt x="421" y="2292"/>
                  </a:lnTo>
                  <a:lnTo>
                    <a:pt x="421" y="2342"/>
                  </a:lnTo>
                  <a:lnTo>
                    <a:pt x="421" y="2292"/>
                  </a:lnTo>
                  <a:lnTo>
                    <a:pt x="421" y="2342"/>
                  </a:lnTo>
                  <a:lnTo>
                    <a:pt x="422" y="2355"/>
                  </a:lnTo>
                  <a:lnTo>
                    <a:pt x="422" y="2359"/>
                  </a:lnTo>
                  <a:lnTo>
                    <a:pt x="422" y="2260"/>
                  </a:lnTo>
                  <a:lnTo>
                    <a:pt x="423" y="2226"/>
                  </a:lnTo>
                  <a:lnTo>
                    <a:pt x="423" y="2122"/>
                  </a:lnTo>
                  <a:lnTo>
                    <a:pt x="423" y="2197"/>
                  </a:lnTo>
                  <a:lnTo>
                    <a:pt x="425" y="2199"/>
                  </a:lnTo>
                  <a:lnTo>
                    <a:pt x="425" y="2254"/>
                  </a:lnTo>
                  <a:lnTo>
                    <a:pt x="425" y="2199"/>
                  </a:lnTo>
                  <a:lnTo>
                    <a:pt x="425" y="2247"/>
                  </a:lnTo>
                  <a:lnTo>
                    <a:pt x="426" y="2288"/>
                  </a:lnTo>
                  <a:lnTo>
                    <a:pt x="426" y="2301"/>
                  </a:lnTo>
                  <a:lnTo>
                    <a:pt x="426" y="2238"/>
                  </a:lnTo>
                  <a:lnTo>
                    <a:pt x="426" y="2301"/>
                  </a:lnTo>
                  <a:lnTo>
                    <a:pt x="428" y="2288"/>
                  </a:lnTo>
                  <a:lnTo>
                    <a:pt x="428" y="2311"/>
                  </a:lnTo>
                  <a:lnTo>
                    <a:pt x="428" y="2282"/>
                  </a:lnTo>
                  <a:lnTo>
                    <a:pt x="429" y="2305"/>
                  </a:lnTo>
                  <a:lnTo>
                    <a:pt x="429" y="2369"/>
                  </a:lnTo>
                  <a:lnTo>
                    <a:pt x="429" y="2305"/>
                  </a:lnTo>
                  <a:lnTo>
                    <a:pt x="429" y="2369"/>
                  </a:lnTo>
                  <a:lnTo>
                    <a:pt x="430" y="2351"/>
                  </a:lnTo>
                  <a:lnTo>
                    <a:pt x="430" y="2356"/>
                  </a:lnTo>
                  <a:lnTo>
                    <a:pt x="430" y="2300"/>
                  </a:lnTo>
                  <a:lnTo>
                    <a:pt x="430" y="2318"/>
                  </a:lnTo>
                  <a:lnTo>
                    <a:pt x="432" y="2261"/>
                  </a:lnTo>
                  <a:lnTo>
                    <a:pt x="432" y="2213"/>
                  </a:lnTo>
                  <a:lnTo>
                    <a:pt x="432" y="2221"/>
                  </a:lnTo>
                  <a:lnTo>
                    <a:pt x="433" y="2277"/>
                  </a:lnTo>
                  <a:lnTo>
                    <a:pt x="433" y="2300"/>
                  </a:lnTo>
                  <a:lnTo>
                    <a:pt x="433" y="2258"/>
                  </a:lnTo>
                  <a:lnTo>
                    <a:pt x="433" y="2300"/>
                  </a:lnTo>
                  <a:lnTo>
                    <a:pt x="435" y="2302"/>
                  </a:lnTo>
                  <a:lnTo>
                    <a:pt x="435" y="2322"/>
                  </a:lnTo>
                  <a:lnTo>
                    <a:pt x="435" y="2263"/>
                  </a:lnTo>
                  <a:lnTo>
                    <a:pt x="435" y="2302"/>
                  </a:lnTo>
                  <a:lnTo>
                    <a:pt x="436" y="2305"/>
                  </a:lnTo>
                  <a:lnTo>
                    <a:pt x="436" y="2354"/>
                  </a:lnTo>
                  <a:lnTo>
                    <a:pt x="436" y="2292"/>
                  </a:lnTo>
                  <a:lnTo>
                    <a:pt x="436" y="2354"/>
                  </a:lnTo>
                  <a:lnTo>
                    <a:pt x="438" y="2381"/>
                  </a:lnTo>
                  <a:lnTo>
                    <a:pt x="438" y="2302"/>
                  </a:lnTo>
                  <a:lnTo>
                    <a:pt x="439" y="2305"/>
                  </a:lnTo>
                  <a:lnTo>
                    <a:pt x="439" y="2322"/>
                  </a:lnTo>
                  <a:lnTo>
                    <a:pt x="439" y="2284"/>
                  </a:lnTo>
                  <a:lnTo>
                    <a:pt x="439" y="2322"/>
                  </a:lnTo>
                  <a:lnTo>
                    <a:pt x="440" y="2308"/>
                  </a:lnTo>
                  <a:lnTo>
                    <a:pt x="440" y="2355"/>
                  </a:lnTo>
                  <a:lnTo>
                    <a:pt x="440" y="2287"/>
                  </a:lnTo>
                  <a:lnTo>
                    <a:pt x="440" y="2355"/>
                  </a:lnTo>
                  <a:lnTo>
                    <a:pt x="442" y="2335"/>
                  </a:lnTo>
                  <a:lnTo>
                    <a:pt x="442" y="2368"/>
                  </a:lnTo>
                  <a:lnTo>
                    <a:pt x="442" y="2335"/>
                  </a:lnTo>
                  <a:lnTo>
                    <a:pt x="442" y="2355"/>
                  </a:lnTo>
                  <a:lnTo>
                    <a:pt x="443" y="2371"/>
                  </a:lnTo>
                  <a:lnTo>
                    <a:pt x="443" y="2378"/>
                  </a:lnTo>
                  <a:lnTo>
                    <a:pt x="443" y="2342"/>
                  </a:lnTo>
                  <a:lnTo>
                    <a:pt x="443" y="2368"/>
                  </a:lnTo>
                  <a:lnTo>
                    <a:pt x="445" y="2373"/>
                  </a:lnTo>
                  <a:lnTo>
                    <a:pt x="445" y="2419"/>
                  </a:lnTo>
                  <a:lnTo>
                    <a:pt x="445" y="2348"/>
                  </a:lnTo>
                  <a:lnTo>
                    <a:pt x="446" y="2346"/>
                  </a:lnTo>
                  <a:lnTo>
                    <a:pt x="446" y="2371"/>
                  </a:lnTo>
                  <a:lnTo>
                    <a:pt x="446" y="2300"/>
                  </a:lnTo>
                  <a:lnTo>
                    <a:pt x="448" y="2322"/>
                  </a:lnTo>
                  <a:lnTo>
                    <a:pt x="448" y="2371"/>
                  </a:lnTo>
                  <a:lnTo>
                    <a:pt x="448" y="2322"/>
                  </a:lnTo>
                  <a:lnTo>
                    <a:pt x="448" y="2364"/>
                  </a:lnTo>
                  <a:lnTo>
                    <a:pt x="449" y="2364"/>
                  </a:lnTo>
                  <a:lnTo>
                    <a:pt x="449" y="2386"/>
                  </a:lnTo>
                  <a:lnTo>
                    <a:pt x="449" y="2329"/>
                  </a:lnTo>
                  <a:lnTo>
                    <a:pt x="449" y="2386"/>
                  </a:lnTo>
                  <a:lnTo>
                    <a:pt x="450" y="2352"/>
                  </a:lnTo>
                  <a:lnTo>
                    <a:pt x="450" y="2399"/>
                  </a:lnTo>
                  <a:lnTo>
                    <a:pt x="450" y="2349"/>
                  </a:lnTo>
                  <a:lnTo>
                    <a:pt x="450" y="2382"/>
                  </a:lnTo>
                  <a:lnTo>
                    <a:pt x="452" y="2386"/>
                  </a:lnTo>
                  <a:lnTo>
                    <a:pt x="452" y="2396"/>
                  </a:lnTo>
                  <a:lnTo>
                    <a:pt x="452" y="2383"/>
                  </a:lnTo>
                  <a:lnTo>
                    <a:pt x="452" y="2391"/>
                  </a:lnTo>
                  <a:lnTo>
                    <a:pt x="453" y="2392"/>
                  </a:lnTo>
                  <a:lnTo>
                    <a:pt x="453" y="2393"/>
                  </a:lnTo>
                  <a:lnTo>
                    <a:pt x="453" y="2295"/>
                  </a:lnTo>
                  <a:lnTo>
                    <a:pt x="453" y="2331"/>
                  </a:lnTo>
                  <a:lnTo>
                    <a:pt x="455" y="2371"/>
                  </a:lnTo>
                  <a:lnTo>
                    <a:pt x="455" y="2305"/>
                  </a:lnTo>
                  <a:lnTo>
                    <a:pt x="455" y="2314"/>
                  </a:lnTo>
                  <a:lnTo>
                    <a:pt x="456" y="2338"/>
                  </a:lnTo>
                  <a:lnTo>
                    <a:pt x="456" y="2365"/>
                  </a:lnTo>
                  <a:lnTo>
                    <a:pt x="456" y="2312"/>
                  </a:lnTo>
                  <a:lnTo>
                    <a:pt x="456" y="2365"/>
                  </a:lnTo>
                  <a:lnTo>
                    <a:pt x="458" y="2331"/>
                  </a:lnTo>
                  <a:lnTo>
                    <a:pt x="458" y="2406"/>
                  </a:lnTo>
                  <a:lnTo>
                    <a:pt x="458" y="2331"/>
                  </a:lnTo>
                  <a:lnTo>
                    <a:pt x="458" y="2406"/>
                  </a:lnTo>
                  <a:lnTo>
                    <a:pt x="459" y="2378"/>
                  </a:lnTo>
                  <a:lnTo>
                    <a:pt x="459" y="2389"/>
                  </a:lnTo>
                  <a:lnTo>
                    <a:pt x="459" y="2372"/>
                  </a:lnTo>
                  <a:lnTo>
                    <a:pt x="460" y="2378"/>
                  </a:lnTo>
                  <a:lnTo>
                    <a:pt x="460" y="2402"/>
                  </a:lnTo>
                  <a:lnTo>
                    <a:pt x="460" y="2341"/>
                  </a:lnTo>
                  <a:lnTo>
                    <a:pt x="460" y="2402"/>
                  </a:lnTo>
                  <a:lnTo>
                    <a:pt x="462" y="2388"/>
                  </a:lnTo>
                  <a:lnTo>
                    <a:pt x="462" y="2311"/>
                  </a:lnTo>
                  <a:lnTo>
                    <a:pt x="463" y="2346"/>
                  </a:lnTo>
                  <a:lnTo>
                    <a:pt x="463" y="2352"/>
                  </a:lnTo>
                  <a:lnTo>
                    <a:pt x="463" y="2318"/>
                  </a:lnTo>
                  <a:lnTo>
                    <a:pt x="463" y="2352"/>
                  </a:lnTo>
                  <a:lnTo>
                    <a:pt x="465" y="2354"/>
                  </a:lnTo>
                  <a:lnTo>
                    <a:pt x="465" y="2359"/>
                  </a:lnTo>
                  <a:lnTo>
                    <a:pt x="465" y="2346"/>
                  </a:lnTo>
                  <a:lnTo>
                    <a:pt x="465" y="2356"/>
                  </a:lnTo>
                  <a:lnTo>
                    <a:pt x="466" y="2371"/>
                  </a:lnTo>
                  <a:lnTo>
                    <a:pt x="466" y="2405"/>
                  </a:lnTo>
                  <a:lnTo>
                    <a:pt x="466" y="2371"/>
                  </a:lnTo>
                  <a:lnTo>
                    <a:pt x="466" y="2405"/>
                  </a:lnTo>
                  <a:lnTo>
                    <a:pt x="468" y="2408"/>
                  </a:lnTo>
                  <a:lnTo>
                    <a:pt x="468" y="2422"/>
                  </a:lnTo>
                  <a:lnTo>
                    <a:pt x="468" y="2395"/>
                  </a:lnTo>
                  <a:lnTo>
                    <a:pt x="469" y="2381"/>
                  </a:lnTo>
                  <a:lnTo>
                    <a:pt x="469" y="2386"/>
                  </a:lnTo>
                  <a:lnTo>
                    <a:pt x="469" y="2354"/>
                  </a:lnTo>
                  <a:lnTo>
                    <a:pt x="469" y="2366"/>
                  </a:lnTo>
                  <a:lnTo>
                    <a:pt x="470" y="2325"/>
                  </a:lnTo>
                  <a:lnTo>
                    <a:pt x="470" y="2327"/>
                  </a:lnTo>
                  <a:lnTo>
                    <a:pt x="470" y="2287"/>
                  </a:lnTo>
                  <a:lnTo>
                    <a:pt x="470" y="2317"/>
                  </a:lnTo>
                  <a:lnTo>
                    <a:pt x="472" y="2329"/>
                  </a:lnTo>
                  <a:lnTo>
                    <a:pt x="472" y="2389"/>
                  </a:lnTo>
                  <a:lnTo>
                    <a:pt x="472" y="2322"/>
                  </a:lnTo>
                  <a:lnTo>
                    <a:pt x="472" y="2389"/>
                  </a:lnTo>
                  <a:lnTo>
                    <a:pt x="473" y="2392"/>
                  </a:lnTo>
                  <a:lnTo>
                    <a:pt x="473" y="2346"/>
                  </a:lnTo>
                  <a:lnTo>
                    <a:pt x="473" y="2392"/>
                  </a:lnTo>
                  <a:lnTo>
                    <a:pt x="475" y="2406"/>
                  </a:lnTo>
                  <a:lnTo>
                    <a:pt x="475" y="2410"/>
                  </a:lnTo>
                  <a:lnTo>
                    <a:pt x="475" y="2398"/>
                  </a:lnTo>
                  <a:lnTo>
                    <a:pt x="475" y="2403"/>
                  </a:lnTo>
                  <a:lnTo>
                    <a:pt x="476" y="2378"/>
                  </a:lnTo>
                  <a:lnTo>
                    <a:pt x="476" y="2351"/>
                  </a:lnTo>
                  <a:lnTo>
                    <a:pt x="476" y="2371"/>
                  </a:lnTo>
                  <a:lnTo>
                    <a:pt x="477" y="2338"/>
                  </a:lnTo>
                  <a:lnTo>
                    <a:pt x="477" y="2356"/>
                  </a:lnTo>
                  <a:lnTo>
                    <a:pt x="477" y="2294"/>
                  </a:lnTo>
                  <a:lnTo>
                    <a:pt x="479" y="2335"/>
                  </a:lnTo>
                  <a:lnTo>
                    <a:pt x="479" y="2354"/>
                  </a:lnTo>
                  <a:lnTo>
                    <a:pt x="479" y="2297"/>
                  </a:lnTo>
                  <a:lnTo>
                    <a:pt x="479" y="2354"/>
                  </a:lnTo>
                  <a:lnTo>
                    <a:pt x="480" y="2354"/>
                  </a:lnTo>
                  <a:lnTo>
                    <a:pt x="480" y="2399"/>
                  </a:lnTo>
                  <a:lnTo>
                    <a:pt x="480" y="2354"/>
                  </a:lnTo>
                  <a:lnTo>
                    <a:pt x="480" y="2396"/>
                  </a:lnTo>
                  <a:lnTo>
                    <a:pt x="482" y="2388"/>
                  </a:lnTo>
                  <a:lnTo>
                    <a:pt x="482" y="2410"/>
                  </a:lnTo>
                  <a:lnTo>
                    <a:pt x="482" y="2379"/>
                  </a:lnTo>
                  <a:lnTo>
                    <a:pt x="482" y="2403"/>
                  </a:lnTo>
                  <a:lnTo>
                    <a:pt x="483" y="2403"/>
                  </a:lnTo>
                  <a:lnTo>
                    <a:pt x="483" y="2410"/>
                  </a:lnTo>
                  <a:lnTo>
                    <a:pt x="483" y="2392"/>
                  </a:lnTo>
                  <a:lnTo>
                    <a:pt x="483" y="2410"/>
                  </a:lnTo>
                  <a:lnTo>
                    <a:pt x="485" y="2412"/>
                  </a:lnTo>
                  <a:lnTo>
                    <a:pt x="485" y="2352"/>
                  </a:lnTo>
                  <a:lnTo>
                    <a:pt x="485" y="2376"/>
                  </a:lnTo>
                  <a:lnTo>
                    <a:pt x="486" y="2383"/>
                  </a:lnTo>
                  <a:lnTo>
                    <a:pt x="486" y="2338"/>
                  </a:lnTo>
                  <a:lnTo>
                    <a:pt x="486" y="2379"/>
                  </a:lnTo>
                  <a:lnTo>
                    <a:pt x="487" y="2381"/>
                  </a:lnTo>
                  <a:lnTo>
                    <a:pt x="487" y="2382"/>
                  </a:lnTo>
                  <a:lnTo>
                    <a:pt x="487" y="2355"/>
                  </a:lnTo>
                  <a:lnTo>
                    <a:pt x="487" y="2382"/>
                  </a:lnTo>
                  <a:lnTo>
                    <a:pt x="489" y="2393"/>
                  </a:lnTo>
                  <a:lnTo>
                    <a:pt x="489" y="2398"/>
                  </a:lnTo>
                  <a:lnTo>
                    <a:pt x="489" y="2371"/>
                  </a:lnTo>
                  <a:lnTo>
                    <a:pt x="489" y="2383"/>
                  </a:lnTo>
                  <a:lnTo>
                    <a:pt x="490" y="2368"/>
                  </a:lnTo>
                  <a:lnTo>
                    <a:pt x="490" y="2386"/>
                  </a:lnTo>
                  <a:lnTo>
                    <a:pt x="490" y="2362"/>
                  </a:lnTo>
                  <a:lnTo>
                    <a:pt x="492" y="2381"/>
                  </a:lnTo>
                  <a:lnTo>
                    <a:pt x="492" y="2406"/>
                  </a:lnTo>
                  <a:lnTo>
                    <a:pt x="492" y="2344"/>
                  </a:lnTo>
                  <a:lnTo>
                    <a:pt x="493" y="2332"/>
                  </a:lnTo>
                  <a:lnTo>
                    <a:pt x="493" y="2351"/>
                  </a:lnTo>
                  <a:lnTo>
                    <a:pt x="493" y="2311"/>
                  </a:lnTo>
                  <a:lnTo>
                    <a:pt x="495" y="2282"/>
                  </a:lnTo>
                  <a:lnTo>
                    <a:pt x="495" y="2346"/>
                  </a:lnTo>
                  <a:lnTo>
                    <a:pt x="495" y="2271"/>
                  </a:lnTo>
                  <a:lnTo>
                    <a:pt x="495" y="2346"/>
                  </a:lnTo>
                  <a:lnTo>
                    <a:pt x="496" y="2369"/>
                  </a:lnTo>
                  <a:lnTo>
                    <a:pt x="496" y="2376"/>
                  </a:lnTo>
                  <a:lnTo>
                    <a:pt x="496" y="2344"/>
                  </a:lnTo>
                  <a:lnTo>
                    <a:pt x="496" y="2375"/>
                  </a:lnTo>
                  <a:lnTo>
                    <a:pt x="497" y="2392"/>
                  </a:lnTo>
                  <a:lnTo>
                    <a:pt x="497" y="2410"/>
                  </a:lnTo>
                  <a:lnTo>
                    <a:pt x="497" y="2392"/>
                  </a:lnTo>
                  <a:lnTo>
                    <a:pt x="497" y="2401"/>
                  </a:lnTo>
                  <a:lnTo>
                    <a:pt x="499" y="2399"/>
                  </a:lnTo>
                  <a:lnTo>
                    <a:pt x="499" y="2406"/>
                  </a:lnTo>
                  <a:lnTo>
                    <a:pt x="499" y="2382"/>
                  </a:lnTo>
                  <a:lnTo>
                    <a:pt x="499" y="2403"/>
                  </a:lnTo>
                  <a:lnTo>
                    <a:pt x="500" y="2391"/>
                  </a:lnTo>
                  <a:lnTo>
                    <a:pt x="500" y="2352"/>
                  </a:lnTo>
                  <a:lnTo>
                    <a:pt x="502" y="2334"/>
                  </a:lnTo>
                  <a:lnTo>
                    <a:pt x="502" y="2366"/>
                  </a:lnTo>
                  <a:lnTo>
                    <a:pt x="502" y="2332"/>
                  </a:lnTo>
                  <a:lnTo>
                    <a:pt x="502" y="2338"/>
                  </a:lnTo>
                  <a:lnTo>
                    <a:pt x="503" y="2359"/>
                  </a:lnTo>
                  <a:lnTo>
                    <a:pt x="503" y="2409"/>
                  </a:lnTo>
                  <a:lnTo>
                    <a:pt x="503" y="2359"/>
                  </a:lnTo>
                  <a:lnTo>
                    <a:pt x="503" y="2385"/>
                  </a:lnTo>
                  <a:lnTo>
                    <a:pt x="505" y="2389"/>
                  </a:lnTo>
                  <a:lnTo>
                    <a:pt x="505" y="2412"/>
                  </a:lnTo>
                  <a:lnTo>
                    <a:pt x="505" y="2388"/>
                  </a:lnTo>
                  <a:lnTo>
                    <a:pt x="506" y="2389"/>
                  </a:lnTo>
                  <a:lnTo>
                    <a:pt x="506" y="2395"/>
                  </a:lnTo>
                  <a:lnTo>
                    <a:pt x="506" y="2381"/>
                  </a:lnTo>
                  <a:lnTo>
                    <a:pt x="506" y="2388"/>
                  </a:lnTo>
                  <a:lnTo>
                    <a:pt x="507" y="2396"/>
                  </a:lnTo>
                  <a:lnTo>
                    <a:pt x="507" y="2365"/>
                  </a:lnTo>
                  <a:lnTo>
                    <a:pt x="507" y="2378"/>
                  </a:lnTo>
                  <a:lnTo>
                    <a:pt x="509" y="2382"/>
                  </a:lnTo>
                  <a:lnTo>
                    <a:pt x="509" y="2308"/>
                  </a:lnTo>
                  <a:lnTo>
                    <a:pt x="509" y="2339"/>
                  </a:lnTo>
                  <a:lnTo>
                    <a:pt x="510" y="2334"/>
                  </a:lnTo>
                  <a:lnTo>
                    <a:pt x="510" y="2362"/>
                  </a:lnTo>
                  <a:lnTo>
                    <a:pt x="510" y="2321"/>
                  </a:lnTo>
                  <a:lnTo>
                    <a:pt x="512" y="2327"/>
                  </a:lnTo>
                  <a:lnTo>
                    <a:pt x="512" y="2405"/>
                  </a:lnTo>
                  <a:lnTo>
                    <a:pt x="512" y="2327"/>
                  </a:lnTo>
                  <a:lnTo>
                    <a:pt x="512" y="2401"/>
                  </a:lnTo>
                  <a:lnTo>
                    <a:pt x="513" y="2408"/>
                  </a:lnTo>
                  <a:lnTo>
                    <a:pt x="513" y="2410"/>
                  </a:lnTo>
                  <a:lnTo>
                    <a:pt x="513" y="2376"/>
                  </a:lnTo>
                  <a:lnTo>
                    <a:pt x="513" y="2386"/>
                  </a:lnTo>
                  <a:lnTo>
                    <a:pt x="515" y="2388"/>
                  </a:lnTo>
                  <a:lnTo>
                    <a:pt x="515" y="2406"/>
                  </a:lnTo>
                  <a:lnTo>
                    <a:pt x="515" y="2386"/>
                  </a:lnTo>
                  <a:lnTo>
                    <a:pt x="515" y="2406"/>
                  </a:lnTo>
                  <a:lnTo>
                    <a:pt x="516" y="2395"/>
                  </a:lnTo>
                  <a:lnTo>
                    <a:pt x="516" y="2302"/>
                  </a:lnTo>
                  <a:lnTo>
                    <a:pt x="517" y="2288"/>
                  </a:lnTo>
                  <a:lnTo>
                    <a:pt x="517" y="2355"/>
                  </a:lnTo>
                  <a:lnTo>
                    <a:pt x="517" y="2288"/>
                  </a:lnTo>
                  <a:lnTo>
                    <a:pt x="517" y="2355"/>
                  </a:lnTo>
                  <a:lnTo>
                    <a:pt x="519" y="2366"/>
                  </a:lnTo>
                  <a:lnTo>
                    <a:pt x="519" y="2396"/>
                  </a:lnTo>
                  <a:lnTo>
                    <a:pt x="519" y="2366"/>
                  </a:lnTo>
                  <a:lnTo>
                    <a:pt x="519" y="2396"/>
                  </a:lnTo>
                  <a:lnTo>
                    <a:pt x="520" y="2391"/>
                  </a:lnTo>
                  <a:lnTo>
                    <a:pt x="520" y="2378"/>
                  </a:lnTo>
                  <a:lnTo>
                    <a:pt x="520" y="2388"/>
                  </a:lnTo>
                  <a:lnTo>
                    <a:pt x="522" y="2398"/>
                  </a:lnTo>
                  <a:lnTo>
                    <a:pt x="522" y="2415"/>
                  </a:lnTo>
                  <a:lnTo>
                    <a:pt x="522" y="2389"/>
                  </a:lnTo>
                  <a:lnTo>
                    <a:pt x="522" y="2415"/>
                  </a:lnTo>
                  <a:lnTo>
                    <a:pt x="523" y="2425"/>
                  </a:lnTo>
                  <a:lnTo>
                    <a:pt x="523" y="2375"/>
                  </a:lnTo>
                  <a:lnTo>
                    <a:pt x="524" y="2335"/>
                  </a:lnTo>
                  <a:lnTo>
                    <a:pt x="524" y="2221"/>
                  </a:lnTo>
                  <a:lnTo>
                    <a:pt x="524" y="2231"/>
                  </a:lnTo>
                  <a:lnTo>
                    <a:pt x="526" y="2270"/>
                  </a:lnTo>
                  <a:lnTo>
                    <a:pt x="526" y="2312"/>
                  </a:lnTo>
                  <a:lnTo>
                    <a:pt x="526" y="2270"/>
                  </a:lnTo>
                  <a:lnTo>
                    <a:pt x="526" y="2311"/>
                  </a:lnTo>
                  <a:lnTo>
                    <a:pt x="527" y="2354"/>
                  </a:lnTo>
                  <a:lnTo>
                    <a:pt x="527" y="2361"/>
                  </a:lnTo>
                  <a:lnTo>
                    <a:pt x="527" y="2322"/>
                  </a:lnTo>
                  <a:lnTo>
                    <a:pt x="527" y="2352"/>
                  </a:lnTo>
                  <a:lnTo>
                    <a:pt x="529" y="2361"/>
                  </a:lnTo>
                  <a:lnTo>
                    <a:pt x="529" y="2398"/>
                  </a:lnTo>
                  <a:lnTo>
                    <a:pt x="529" y="2361"/>
                  </a:lnTo>
                  <a:lnTo>
                    <a:pt x="529" y="2379"/>
                  </a:lnTo>
                  <a:lnTo>
                    <a:pt x="530" y="2388"/>
                  </a:lnTo>
                  <a:lnTo>
                    <a:pt x="530" y="2405"/>
                  </a:lnTo>
                  <a:lnTo>
                    <a:pt x="530" y="2356"/>
                  </a:lnTo>
                  <a:lnTo>
                    <a:pt x="532" y="2379"/>
                  </a:lnTo>
                  <a:lnTo>
                    <a:pt x="532" y="2324"/>
                  </a:lnTo>
                  <a:lnTo>
                    <a:pt x="533" y="2294"/>
                  </a:lnTo>
                  <a:lnTo>
                    <a:pt x="533" y="2314"/>
                  </a:lnTo>
                  <a:lnTo>
                    <a:pt x="533" y="2272"/>
                  </a:lnTo>
                  <a:lnTo>
                    <a:pt x="533" y="2314"/>
                  </a:lnTo>
                  <a:lnTo>
                    <a:pt x="534" y="2341"/>
                  </a:lnTo>
                  <a:lnTo>
                    <a:pt x="534" y="2369"/>
                  </a:lnTo>
                  <a:lnTo>
                    <a:pt x="534" y="2322"/>
                  </a:lnTo>
                  <a:lnTo>
                    <a:pt x="534" y="2369"/>
                  </a:lnTo>
                  <a:lnTo>
                    <a:pt x="536" y="2369"/>
                  </a:lnTo>
                  <a:lnTo>
                    <a:pt x="536" y="2399"/>
                  </a:lnTo>
                  <a:lnTo>
                    <a:pt x="536" y="2356"/>
                  </a:lnTo>
                  <a:lnTo>
                    <a:pt x="536" y="2399"/>
                  </a:lnTo>
                  <a:lnTo>
                    <a:pt x="537" y="2395"/>
                  </a:lnTo>
                  <a:lnTo>
                    <a:pt x="537" y="2382"/>
                  </a:lnTo>
                  <a:lnTo>
                    <a:pt x="537" y="2388"/>
                  </a:lnTo>
                  <a:lnTo>
                    <a:pt x="539" y="2396"/>
                  </a:lnTo>
                  <a:lnTo>
                    <a:pt x="539" y="2399"/>
                  </a:lnTo>
                  <a:lnTo>
                    <a:pt x="539" y="2354"/>
                  </a:lnTo>
                  <a:lnTo>
                    <a:pt x="540" y="2338"/>
                  </a:lnTo>
                  <a:lnTo>
                    <a:pt x="540" y="2362"/>
                  </a:lnTo>
                  <a:lnTo>
                    <a:pt x="540" y="2295"/>
                  </a:lnTo>
                  <a:lnTo>
                    <a:pt x="540" y="2344"/>
                  </a:lnTo>
                  <a:lnTo>
                    <a:pt x="542" y="2328"/>
                  </a:lnTo>
                  <a:lnTo>
                    <a:pt x="542" y="2389"/>
                  </a:lnTo>
                  <a:lnTo>
                    <a:pt x="542" y="2294"/>
                  </a:lnTo>
                  <a:lnTo>
                    <a:pt x="542" y="2389"/>
                  </a:lnTo>
                  <a:lnTo>
                    <a:pt x="543" y="2383"/>
                  </a:lnTo>
                  <a:lnTo>
                    <a:pt x="543" y="2392"/>
                  </a:lnTo>
                  <a:lnTo>
                    <a:pt x="543" y="2373"/>
                  </a:lnTo>
                  <a:lnTo>
                    <a:pt x="543" y="2392"/>
                  </a:lnTo>
                  <a:lnTo>
                    <a:pt x="544" y="2389"/>
                  </a:lnTo>
                  <a:lnTo>
                    <a:pt x="544" y="2416"/>
                  </a:lnTo>
                  <a:lnTo>
                    <a:pt x="544" y="2364"/>
                  </a:lnTo>
                  <a:lnTo>
                    <a:pt x="544" y="2416"/>
                  </a:lnTo>
                  <a:lnTo>
                    <a:pt x="546" y="2413"/>
                  </a:lnTo>
                  <a:lnTo>
                    <a:pt x="546" y="2373"/>
                  </a:lnTo>
                  <a:lnTo>
                    <a:pt x="547" y="2369"/>
                  </a:lnTo>
                  <a:lnTo>
                    <a:pt x="547" y="2298"/>
                  </a:lnTo>
                  <a:lnTo>
                    <a:pt x="549" y="2271"/>
                  </a:lnTo>
                  <a:lnTo>
                    <a:pt x="549" y="2291"/>
                  </a:lnTo>
                  <a:lnTo>
                    <a:pt x="549" y="2176"/>
                  </a:lnTo>
                  <a:lnTo>
                    <a:pt x="549" y="2291"/>
                  </a:lnTo>
                  <a:lnTo>
                    <a:pt x="550" y="2339"/>
                  </a:lnTo>
                  <a:lnTo>
                    <a:pt x="550" y="2352"/>
                  </a:lnTo>
                  <a:lnTo>
                    <a:pt x="550" y="2332"/>
                  </a:lnTo>
                  <a:lnTo>
                    <a:pt x="552" y="2321"/>
                  </a:lnTo>
                  <a:lnTo>
                    <a:pt x="552" y="2359"/>
                  </a:lnTo>
                  <a:lnTo>
                    <a:pt x="552" y="2321"/>
                  </a:lnTo>
                  <a:lnTo>
                    <a:pt x="552" y="2359"/>
                  </a:lnTo>
                  <a:lnTo>
                    <a:pt x="553" y="2382"/>
                  </a:lnTo>
                  <a:lnTo>
                    <a:pt x="553" y="2403"/>
                  </a:lnTo>
                  <a:lnTo>
                    <a:pt x="553" y="2379"/>
                  </a:lnTo>
                  <a:lnTo>
                    <a:pt x="553" y="2395"/>
                  </a:lnTo>
                  <a:lnTo>
                    <a:pt x="554" y="2382"/>
                  </a:lnTo>
                  <a:lnTo>
                    <a:pt x="554" y="2405"/>
                  </a:lnTo>
                  <a:lnTo>
                    <a:pt x="554" y="2341"/>
                  </a:lnTo>
                  <a:lnTo>
                    <a:pt x="556" y="2325"/>
                  </a:lnTo>
                  <a:lnTo>
                    <a:pt x="556" y="2193"/>
                  </a:lnTo>
                  <a:lnTo>
                    <a:pt x="556" y="2201"/>
                  </a:lnTo>
                  <a:lnTo>
                    <a:pt x="557" y="2147"/>
                  </a:lnTo>
                  <a:lnTo>
                    <a:pt x="557" y="2297"/>
                  </a:lnTo>
                  <a:lnTo>
                    <a:pt x="557" y="2132"/>
                  </a:lnTo>
                  <a:lnTo>
                    <a:pt x="557" y="2297"/>
                  </a:lnTo>
                  <a:lnTo>
                    <a:pt x="559" y="2337"/>
                  </a:lnTo>
                  <a:lnTo>
                    <a:pt x="559" y="2395"/>
                  </a:lnTo>
                  <a:lnTo>
                    <a:pt x="559" y="2337"/>
                  </a:lnTo>
                  <a:lnTo>
                    <a:pt x="559" y="2379"/>
                  </a:lnTo>
                  <a:lnTo>
                    <a:pt x="560" y="2376"/>
                  </a:lnTo>
                  <a:lnTo>
                    <a:pt x="560" y="2398"/>
                  </a:lnTo>
                  <a:lnTo>
                    <a:pt x="560" y="2376"/>
                  </a:lnTo>
                  <a:lnTo>
                    <a:pt x="560" y="2379"/>
                  </a:lnTo>
                  <a:lnTo>
                    <a:pt x="561" y="2381"/>
                  </a:lnTo>
                  <a:lnTo>
                    <a:pt x="561" y="2358"/>
                  </a:lnTo>
                  <a:lnTo>
                    <a:pt x="561" y="2379"/>
                  </a:lnTo>
                  <a:lnTo>
                    <a:pt x="563" y="2399"/>
                  </a:lnTo>
                  <a:lnTo>
                    <a:pt x="563" y="2405"/>
                  </a:lnTo>
                  <a:lnTo>
                    <a:pt x="563" y="2227"/>
                  </a:lnTo>
                  <a:lnTo>
                    <a:pt x="564" y="2250"/>
                  </a:lnTo>
                  <a:lnTo>
                    <a:pt x="564" y="2297"/>
                  </a:lnTo>
                  <a:lnTo>
                    <a:pt x="564" y="2243"/>
                  </a:lnTo>
                  <a:lnTo>
                    <a:pt x="564" y="2297"/>
                  </a:lnTo>
                  <a:lnTo>
                    <a:pt x="566" y="2328"/>
                  </a:lnTo>
                  <a:lnTo>
                    <a:pt x="566" y="2359"/>
                  </a:lnTo>
                  <a:lnTo>
                    <a:pt x="566" y="2311"/>
                  </a:lnTo>
                  <a:lnTo>
                    <a:pt x="566" y="2359"/>
                  </a:lnTo>
                  <a:lnTo>
                    <a:pt x="567" y="2355"/>
                  </a:lnTo>
                  <a:lnTo>
                    <a:pt x="567" y="2399"/>
                  </a:lnTo>
                  <a:lnTo>
                    <a:pt x="567" y="2355"/>
                  </a:lnTo>
                  <a:lnTo>
                    <a:pt x="567" y="2375"/>
                  </a:lnTo>
                  <a:lnTo>
                    <a:pt x="569" y="2383"/>
                  </a:lnTo>
                  <a:lnTo>
                    <a:pt x="569" y="2408"/>
                  </a:lnTo>
                  <a:lnTo>
                    <a:pt x="569" y="2383"/>
                  </a:lnTo>
                  <a:lnTo>
                    <a:pt x="569" y="2396"/>
                  </a:lnTo>
                  <a:lnTo>
                    <a:pt x="570" y="2406"/>
                  </a:lnTo>
                  <a:lnTo>
                    <a:pt x="570" y="2318"/>
                  </a:lnTo>
                  <a:lnTo>
                    <a:pt x="570" y="2349"/>
                  </a:lnTo>
                  <a:lnTo>
                    <a:pt x="571" y="2339"/>
                  </a:lnTo>
                  <a:lnTo>
                    <a:pt x="571" y="2268"/>
                  </a:lnTo>
                  <a:lnTo>
                    <a:pt x="571" y="2315"/>
                  </a:lnTo>
                  <a:lnTo>
                    <a:pt x="573" y="2300"/>
                  </a:lnTo>
                  <a:lnTo>
                    <a:pt x="573" y="2376"/>
                  </a:lnTo>
                  <a:lnTo>
                    <a:pt x="573" y="2285"/>
                  </a:lnTo>
                  <a:lnTo>
                    <a:pt x="573" y="2376"/>
                  </a:lnTo>
                  <a:lnTo>
                    <a:pt x="574" y="2389"/>
                  </a:lnTo>
                  <a:lnTo>
                    <a:pt x="574" y="2337"/>
                  </a:lnTo>
                  <a:lnTo>
                    <a:pt x="574" y="2349"/>
                  </a:lnTo>
                  <a:lnTo>
                    <a:pt x="576" y="2389"/>
                  </a:lnTo>
                  <a:lnTo>
                    <a:pt x="576" y="2410"/>
                  </a:lnTo>
                  <a:lnTo>
                    <a:pt x="576" y="2389"/>
                  </a:lnTo>
                  <a:lnTo>
                    <a:pt x="576" y="2405"/>
                  </a:lnTo>
                  <a:lnTo>
                    <a:pt x="577" y="2403"/>
                  </a:lnTo>
                  <a:lnTo>
                    <a:pt x="577" y="2364"/>
                  </a:lnTo>
                  <a:lnTo>
                    <a:pt x="577" y="2378"/>
                  </a:lnTo>
                  <a:lnTo>
                    <a:pt x="579" y="2371"/>
                  </a:lnTo>
                  <a:lnTo>
                    <a:pt x="579" y="2376"/>
                  </a:lnTo>
                  <a:lnTo>
                    <a:pt x="579" y="2348"/>
                  </a:lnTo>
                  <a:lnTo>
                    <a:pt x="580" y="2319"/>
                  </a:lnTo>
                  <a:lnTo>
                    <a:pt x="580" y="2361"/>
                  </a:lnTo>
                  <a:lnTo>
                    <a:pt x="580" y="2288"/>
                  </a:lnTo>
                  <a:lnTo>
                    <a:pt x="580" y="2361"/>
                  </a:lnTo>
                  <a:lnTo>
                    <a:pt x="581" y="2378"/>
                  </a:lnTo>
                  <a:lnTo>
                    <a:pt x="581" y="2379"/>
                  </a:lnTo>
                  <a:lnTo>
                    <a:pt x="581" y="2354"/>
                  </a:lnTo>
                  <a:lnTo>
                    <a:pt x="581" y="2379"/>
                  </a:lnTo>
                  <a:lnTo>
                    <a:pt x="583" y="2381"/>
                  </a:lnTo>
                  <a:lnTo>
                    <a:pt x="583" y="2409"/>
                  </a:lnTo>
                  <a:lnTo>
                    <a:pt x="583" y="2381"/>
                  </a:lnTo>
                  <a:lnTo>
                    <a:pt x="583" y="2408"/>
                  </a:lnTo>
                  <a:lnTo>
                    <a:pt x="584" y="2408"/>
                  </a:lnTo>
                  <a:lnTo>
                    <a:pt x="584" y="2358"/>
                  </a:lnTo>
                  <a:lnTo>
                    <a:pt x="586" y="2375"/>
                  </a:lnTo>
                  <a:lnTo>
                    <a:pt x="586" y="2388"/>
                  </a:lnTo>
                  <a:lnTo>
                    <a:pt x="586" y="2345"/>
                  </a:lnTo>
                  <a:lnTo>
                    <a:pt x="586" y="2359"/>
                  </a:lnTo>
                  <a:lnTo>
                    <a:pt x="587" y="2348"/>
                  </a:lnTo>
                  <a:lnTo>
                    <a:pt x="587" y="2354"/>
                  </a:lnTo>
                  <a:lnTo>
                    <a:pt x="587" y="2277"/>
                  </a:lnTo>
                  <a:lnTo>
                    <a:pt x="587" y="2278"/>
                  </a:lnTo>
                  <a:lnTo>
                    <a:pt x="589" y="2318"/>
                  </a:lnTo>
                  <a:lnTo>
                    <a:pt x="589" y="2371"/>
                  </a:lnTo>
                  <a:lnTo>
                    <a:pt x="589" y="2318"/>
                  </a:lnTo>
                  <a:lnTo>
                    <a:pt x="589" y="2352"/>
                  </a:lnTo>
                  <a:lnTo>
                    <a:pt x="590" y="2344"/>
                  </a:lnTo>
                  <a:lnTo>
                    <a:pt x="590" y="2379"/>
                  </a:lnTo>
                  <a:lnTo>
                    <a:pt x="590" y="2344"/>
                  </a:lnTo>
                  <a:lnTo>
                    <a:pt x="590" y="2379"/>
                  </a:lnTo>
                  <a:lnTo>
                    <a:pt x="591" y="2361"/>
                  </a:lnTo>
                  <a:lnTo>
                    <a:pt x="591" y="2403"/>
                  </a:lnTo>
                  <a:lnTo>
                    <a:pt x="591" y="2361"/>
                  </a:lnTo>
                  <a:lnTo>
                    <a:pt x="591" y="2369"/>
                  </a:lnTo>
                  <a:lnTo>
                    <a:pt x="593" y="2375"/>
                  </a:lnTo>
                  <a:lnTo>
                    <a:pt x="593" y="2401"/>
                  </a:lnTo>
                  <a:lnTo>
                    <a:pt x="593" y="2355"/>
                  </a:lnTo>
                  <a:lnTo>
                    <a:pt x="593" y="2358"/>
                  </a:lnTo>
                  <a:lnTo>
                    <a:pt x="594" y="2362"/>
                  </a:lnTo>
                  <a:lnTo>
                    <a:pt x="594" y="2372"/>
                  </a:lnTo>
                  <a:lnTo>
                    <a:pt x="594" y="2305"/>
                  </a:lnTo>
                  <a:lnTo>
                    <a:pt x="596" y="2327"/>
                  </a:lnTo>
                  <a:lnTo>
                    <a:pt x="596" y="2391"/>
                  </a:lnTo>
                  <a:lnTo>
                    <a:pt x="596" y="2327"/>
                  </a:lnTo>
                  <a:lnTo>
                    <a:pt x="596" y="2391"/>
                  </a:lnTo>
                  <a:lnTo>
                    <a:pt x="597" y="2392"/>
                  </a:lnTo>
                  <a:lnTo>
                    <a:pt x="597" y="2341"/>
                  </a:lnTo>
                  <a:lnTo>
                    <a:pt x="597" y="2382"/>
                  </a:lnTo>
                  <a:lnTo>
                    <a:pt x="599" y="2392"/>
                  </a:lnTo>
                  <a:lnTo>
                    <a:pt x="599" y="2405"/>
                  </a:lnTo>
                  <a:lnTo>
                    <a:pt x="599" y="2385"/>
                  </a:lnTo>
                  <a:lnTo>
                    <a:pt x="599" y="2391"/>
                  </a:lnTo>
                  <a:lnTo>
                    <a:pt x="600" y="2398"/>
                  </a:lnTo>
                  <a:lnTo>
                    <a:pt x="600" y="2415"/>
                  </a:lnTo>
                  <a:lnTo>
                    <a:pt x="600" y="2396"/>
                  </a:lnTo>
                  <a:lnTo>
                    <a:pt x="600" y="2403"/>
                  </a:lnTo>
                  <a:lnTo>
                    <a:pt x="601" y="2396"/>
                  </a:lnTo>
                  <a:lnTo>
                    <a:pt x="601" y="2405"/>
                  </a:lnTo>
                  <a:lnTo>
                    <a:pt x="601" y="2329"/>
                  </a:lnTo>
                  <a:lnTo>
                    <a:pt x="603" y="2344"/>
                  </a:lnTo>
                  <a:lnTo>
                    <a:pt x="603" y="2364"/>
                  </a:lnTo>
                  <a:lnTo>
                    <a:pt x="603" y="2342"/>
                  </a:lnTo>
                  <a:lnTo>
                    <a:pt x="603" y="2351"/>
                  </a:lnTo>
                  <a:lnTo>
                    <a:pt x="604" y="2345"/>
                  </a:lnTo>
                  <a:lnTo>
                    <a:pt x="604" y="2405"/>
                  </a:lnTo>
                  <a:lnTo>
                    <a:pt x="604" y="2342"/>
                  </a:lnTo>
                  <a:lnTo>
                    <a:pt x="604" y="2405"/>
                  </a:lnTo>
                  <a:lnTo>
                    <a:pt x="606" y="2392"/>
                  </a:lnTo>
                  <a:lnTo>
                    <a:pt x="606" y="2401"/>
                  </a:lnTo>
                  <a:lnTo>
                    <a:pt x="606" y="2385"/>
                  </a:lnTo>
                  <a:lnTo>
                    <a:pt x="606" y="2398"/>
                  </a:lnTo>
                  <a:lnTo>
                    <a:pt x="607" y="2406"/>
                  </a:lnTo>
                  <a:lnTo>
                    <a:pt x="607" y="2412"/>
                  </a:lnTo>
                  <a:lnTo>
                    <a:pt x="607" y="2382"/>
                  </a:lnTo>
                  <a:lnTo>
                    <a:pt x="607" y="2395"/>
                  </a:lnTo>
                  <a:lnTo>
                    <a:pt x="608" y="2391"/>
                  </a:lnTo>
                  <a:lnTo>
                    <a:pt x="608" y="2393"/>
                  </a:lnTo>
                  <a:lnTo>
                    <a:pt x="608" y="2365"/>
                  </a:lnTo>
                  <a:lnTo>
                    <a:pt x="608" y="2379"/>
                  </a:lnTo>
                  <a:lnTo>
                    <a:pt x="610" y="2389"/>
                  </a:lnTo>
                  <a:lnTo>
                    <a:pt x="610" y="2308"/>
                  </a:lnTo>
                  <a:lnTo>
                    <a:pt x="610" y="2338"/>
                  </a:lnTo>
                  <a:lnTo>
                    <a:pt x="611" y="2345"/>
                  </a:lnTo>
                  <a:lnTo>
                    <a:pt x="611" y="2385"/>
                  </a:lnTo>
                  <a:lnTo>
                    <a:pt x="611" y="2345"/>
                  </a:lnTo>
                  <a:lnTo>
                    <a:pt x="611" y="2385"/>
                  </a:lnTo>
                  <a:lnTo>
                    <a:pt x="613" y="2383"/>
                  </a:lnTo>
                  <a:lnTo>
                    <a:pt x="613" y="2405"/>
                  </a:lnTo>
                  <a:lnTo>
                    <a:pt x="613" y="2381"/>
                  </a:lnTo>
                  <a:lnTo>
                    <a:pt x="613" y="2385"/>
                  </a:lnTo>
                  <a:lnTo>
                    <a:pt x="614" y="2392"/>
                  </a:lnTo>
                  <a:lnTo>
                    <a:pt x="614" y="2359"/>
                  </a:lnTo>
                  <a:lnTo>
                    <a:pt x="614" y="2369"/>
                  </a:lnTo>
                  <a:lnTo>
                    <a:pt x="616" y="2366"/>
                  </a:lnTo>
                  <a:lnTo>
                    <a:pt x="616" y="2391"/>
                  </a:lnTo>
                  <a:lnTo>
                    <a:pt x="616" y="2327"/>
                  </a:lnTo>
                  <a:lnTo>
                    <a:pt x="616" y="2391"/>
                  </a:lnTo>
                  <a:lnTo>
                    <a:pt x="617" y="2389"/>
                  </a:lnTo>
                  <a:lnTo>
                    <a:pt x="617" y="2329"/>
                  </a:lnTo>
                  <a:lnTo>
                    <a:pt x="617" y="2337"/>
                  </a:lnTo>
                  <a:lnTo>
                    <a:pt x="618" y="2324"/>
                  </a:lnTo>
                  <a:lnTo>
                    <a:pt x="618" y="2351"/>
                  </a:lnTo>
                  <a:lnTo>
                    <a:pt x="618" y="2301"/>
                  </a:lnTo>
                  <a:lnTo>
                    <a:pt x="618" y="2345"/>
                  </a:lnTo>
                  <a:lnTo>
                    <a:pt x="620" y="2364"/>
                  </a:lnTo>
                  <a:lnTo>
                    <a:pt x="620" y="2385"/>
                  </a:lnTo>
                  <a:lnTo>
                    <a:pt x="620" y="2351"/>
                  </a:lnTo>
                  <a:lnTo>
                    <a:pt x="620" y="2364"/>
                  </a:lnTo>
                  <a:lnTo>
                    <a:pt x="621" y="2366"/>
                  </a:lnTo>
                  <a:lnTo>
                    <a:pt x="621" y="2422"/>
                  </a:lnTo>
                  <a:lnTo>
                    <a:pt x="621" y="2358"/>
                  </a:lnTo>
                  <a:lnTo>
                    <a:pt x="621" y="2422"/>
                  </a:lnTo>
                  <a:lnTo>
                    <a:pt x="623" y="2420"/>
                  </a:lnTo>
                  <a:lnTo>
                    <a:pt x="623" y="2373"/>
                  </a:lnTo>
                  <a:lnTo>
                    <a:pt x="623" y="2393"/>
                  </a:lnTo>
                  <a:lnTo>
                    <a:pt x="624" y="2382"/>
                  </a:lnTo>
                  <a:lnTo>
                    <a:pt x="624" y="2405"/>
                  </a:lnTo>
                  <a:lnTo>
                    <a:pt x="624" y="2322"/>
                  </a:lnTo>
                  <a:lnTo>
                    <a:pt x="626" y="2300"/>
                  </a:lnTo>
                  <a:lnTo>
                    <a:pt x="626" y="2311"/>
                  </a:lnTo>
                  <a:lnTo>
                    <a:pt x="626" y="2284"/>
                  </a:lnTo>
                  <a:lnTo>
                    <a:pt x="626" y="2294"/>
                  </a:lnTo>
                  <a:lnTo>
                    <a:pt x="627" y="2272"/>
                  </a:lnTo>
                  <a:lnTo>
                    <a:pt x="627" y="2331"/>
                  </a:lnTo>
                  <a:lnTo>
                    <a:pt x="627" y="2233"/>
                  </a:lnTo>
                  <a:lnTo>
                    <a:pt x="627" y="2331"/>
                  </a:lnTo>
                  <a:lnTo>
                    <a:pt x="628" y="2362"/>
                  </a:lnTo>
                  <a:lnTo>
                    <a:pt x="628" y="2369"/>
                  </a:lnTo>
                  <a:lnTo>
                    <a:pt x="628" y="2356"/>
                  </a:lnTo>
                  <a:lnTo>
                    <a:pt x="628" y="2369"/>
                  </a:lnTo>
                  <a:lnTo>
                    <a:pt x="630" y="2389"/>
                  </a:lnTo>
                  <a:lnTo>
                    <a:pt x="630" y="2408"/>
                  </a:lnTo>
                  <a:lnTo>
                    <a:pt x="630" y="2376"/>
                  </a:lnTo>
                  <a:lnTo>
                    <a:pt x="630" y="2391"/>
                  </a:lnTo>
                  <a:lnTo>
                    <a:pt x="631" y="2408"/>
                  </a:lnTo>
                  <a:lnTo>
                    <a:pt x="631" y="2420"/>
                  </a:lnTo>
                  <a:lnTo>
                    <a:pt x="631" y="2392"/>
                  </a:lnTo>
                  <a:lnTo>
                    <a:pt x="633" y="2361"/>
                  </a:lnTo>
                  <a:lnTo>
                    <a:pt x="633" y="2366"/>
                  </a:lnTo>
                  <a:lnTo>
                    <a:pt x="633" y="2255"/>
                  </a:lnTo>
                  <a:lnTo>
                    <a:pt x="634" y="2221"/>
                  </a:lnTo>
                  <a:lnTo>
                    <a:pt x="634" y="2282"/>
                  </a:lnTo>
                  <a:lnTo>
                    <a:pt x="634" y="2221"/>
                  </a:lnTo>
                  <a:lnTo>
                    <a:pt x="634" y="2282"/>
                  </a:lnTo>
                  <a:lnTo>
                    <a:pt x="636" y="2278"/>
                  </a:lnTo>
                  <a:lnTo>
                    <a:pt x="636" y="2365"/>
                  </a:lnTo>
                  <a:lnTo>
                    <a:pt x="636" y="2278"/>
                  </a:lnTo>
                  <a:lnTo>
                    <a:pt x="636" y="2365"/>
                  </a:lnTo>
                  <a:lnTo>
                    <a:pt x="637" y="2381"/>
                  </a:lnTo>
                  <a:lnTo>
                    <a:pt x="637" y="2386"/>
                  </a:lnTo>
                  <a:lnTo>
                    <a:pt x="637" y="2376"/>
                  </a:lnTo>
                  <a:lnTo>
                    <a:pt x="637" y="2379"/>
                  </a:lnTo>
                  <a:lnTo>
                    <a:pt x="638" y="2389"/>
                  </a:lnTo>
                  <a:lnTo>
                    <a:pt x="638" y="2408"/>
                  </a:lnTo>
                  <a:lnTo>
                    <a:pt x="638" y="2385"/>
                  </a:lnTo>
                  <a:lnTo>
                    <a:pt x="638" y="2405"/>
                  </a:lnTo>
                  <a:lnTo>
                    <a:pt x="640" y="2392"/>
                  </a:lnTo>
                  <a:lnTo>
                    <a:pt x="640" y="2356"/>
                  </a:lnTo>
                  <a:lnTo>
                    <a:pt x="641" y="2349"/>
                  </a:lnTo>
                  <a:lnTo>
                    <a:pt x="641" y="2272"/>
                  </a:lnTo>
                  <a:lnTo>
                    <a:pt x="641" y="2324"/>
                  </a:lnTo>
                  <a:lnTo>
                    <a:pt x="643" y="2324"/>
                  </a:lnTo>
                  <a:lnTo>
                    <a:pt x="643" y="2375"/>
                  </a:lnTo>
                  <a:lnTo>
                    <a:pt x="643" y="2324"/>
                  </a:lnTo>
                  <a:lnTo>
                    <a:pt x="643" y="2375"/>
                  </a:lnTo>
                  <a:lnTo>
                    <a:pt x="644" y="2373"/>
                  </a:lnTo>
                  <a:lnTo>
                    <a:pt x="644" y="2409"/>
                  </a:lnTo>
                  <a:lnTo>
                    <a:pt x="644" y="2373"/>
                  </a:lnTo>
                  <a:lnTo>
                    <a:pt x="644" y="2395"/>
                  </a:lnTo>
                  <a:lnTo>
                    <a:pt x="646" y="2385"/>
                  </a:lnTo>
                  <a:lnTo>
                    <a:pt x="646" y="2405"/>
                  </a:lnTo>
                  <a:lnTo>
                    <a:pt x="646" y="2373"/>
                  </a:lnTo>
                  <a:lnTo>
                    <a:pt x="646" y="2405"/>
                  </a:lnTo>
                  <a:lnTo>
                    <a:pt x="647" y="2406"/>
                  </a:lnTo>
                  <a:lnTo>
                    <a:pt x="647" y="2415"/>
                  </a:lnTo>
                  <a:lnTo>
                    <a:pt x="647" y="2375"/>
                  </a:lnTo>
                  <a:lnTo>
                    <a:pt x="648" y="2364"/>
                  </a:lnTo>
                  <a:lnTo>
                    <a:pt x="648" y="2324"/>
                  </a:lnTo>
                  <a:lnTo>
                    <a:pt x="648" y="2335"/>
                  </a:lnTo>
                  <a:lnTo>
                    <a:pt x="650" y="2346"/>
                  </a:lnTo>
                  <a:lnTo>
                    <a:pt x="650" y="2373"/>
                  </a:lnTo>
                  <a:lnTo>
                    <a:pt x="650" y="2346"/>
                  </a:lnTo>
                  <a:lnTo>
                    <a:pt x="650" y="2371"/>
                  </a:lnTo>
                  <a:lnTo>
                    <a:pt x="651" y="2345"/>
                  </a:lnTo>
                  <a:lnTo>
                    <a:pt x="651" y="2393"/>
                  </a:lnTo>
                  <a:lnTo>
                    <a:pt x="651" y="2345"/>
                  </a:lnTo>
                  <a:lnTo>
                    <a:pt x="651" y="2392"/>
                  </a:lnTo>
                  <a:lnTo>
                    <a:pt x="653" y="2396"/>
                  </a:lnTo>
                  <a:lnTo>
                    <a:pt x="653" y="2413"/>
                  </a:lnTo>
                  <a:lnTo>
                    <a:pt x="653" y="2381"/>
                  </a:lnTo>
                  <a:lnTo>
                    <a:pt x="654" y="2389"/>
                  </a:lnTo>
                  <a:lnTo>
                    <a:pt x="654" y="2415"/>
                  </a:lnTo>
                  <a:lnTo>
                    <a:pt x="654" y="2389"/>
                  </a:lnTo>
                  <a:lnTo>
                    <a:pt x="654" y="2393"/>
                  </a:lnTo>
                  <a:lnTo>
                    <a:pt x="655" y="2378"/>
                  </a:lnTo>
                  <a:lnTo>
                    <a:pt x="655" y="2393"/>
                  </a:lnTo>
                  <a:lnTo>
                    <a:pt x="655" y="2301"/>
                  </a:lnTo>
                  <a:lnTo>
                    <a:pt x="655" y="2315"/>
                  </a:lnTo>
                  <a:lnTo>
                    <a:pt x="657" y="2328"/>
                  </a:lnTo>
                  <a:lnTo>
                    <a:pt x="657" y="2348"/>
                  </a:lnTo>
                  <a:lnTo>
                    <a:pt x="657" y="2314"/>
                  </a:lnTo>
                  <a:lnTo>
                    <a:pt x="658" y="2349"/>
                  </a:lnTo>
                  <a:lnTo>
                    <a:pt x="658" y="2383"/>
                  </a:lnTo>
                  <a:lnTo>
                    <a:pt x="658" y="2349"/>
                  </a:lnTo>
                  <a:lnTo>
                    <a:pt x="658" y="2372"/>
                  </a:lnTo>
                  <a:lnTo>
                    <a:pt x="660" y="2378"/>
                  </a:lnTo>
                  <a:lnTo>
                    <a:pt x="660" y="2393"/>
                  </a:lnTo>
                  <a:lnTo>
                    <a:pt x="660" y="2334"/>
                  </a:lnTo>
                  <a:lnTo>
                    <a:pt x="660" y="2392"/>
                  </a:lnTo>
                  <a:lnTo>
                    <a:pt x="661" y="2406"/>
                  </a:lnTo>
                  <a:lnTo>
                    <a:pt x="661" y="2412"/>
                  </a:lnTo>
                  <a:lnTo>
                    <a:pt x="661" y="2395"/>
                  </a:lnTo>
                  <a:lnTo>
                    <a:pt x="661" y="2399"/>
                  </a:lnTo>
                  <a:lnTo>
                    <a:pt x="663" y="2418"/>
                  </a:lnTo>
                  <a:lnTo>
                    <a:pt x="663" y="2399"/>
                  </a:lnTo>
                  <a:lnTo>
                    <a:pt x="663" y="2418"/>
                  </a:lnTo>
                  <a:lnTo>
                    <a:pt x="664" y="2416"/>
                  </a:lnTo>
                  <a:lnTo>
                    <a:pt x="664" y="2328"/>
                  </a:lnTo>
                  <a:lnTo>
                    <a:pt x="664" y="2349"/>
                  </a:lnTo>
                  <a:lnTo>
                    <a:pt x="665" y="2371"/>
                  </a:lnTo>
                  <a:lnTo>
                    <a:pt x="665" y="2382"/>
                  </a:lnTo>
                  <a:lnTo>
                    <a:pt x="665" y="2362"/>
                  </a:lnTo>
                  <a:lnTo>
                    <a:pt x="665" y="2381"/>
                  </a:lnTo>
                  <a:lnTo>
                    <a:pt x="667" y="2375"/>
                  </a:lnTo>
                  <a:lnTo>
                    <a:pt x="667" y="2399"/>
                  </a:lnTo>
                  <a:lnTo>
                    <a:pt x="667" y="2375"/>
                  </a:lnTo>
                  <a:lnTo>
                    <a:pt x="667" y="2391"/>
                  </a:lnTo>
                  <a:lnTo>
                    <a:pt x="668" y="2382"/>
                  </a:lnTo>
                  <a:lnTo>
                    <a:pt x="668" y="2403"/>
                  </a:lnTo>
                  <a:lnTo>
                    <a:pt x="668" y="2382"/>
                  </a:lnTo>
                  <a:lnTo>
                    <a:pt x="668" y="2383"/>
                  </a:lnTo>
                  <a:lnTo>
                    <a:pt x="670" y="2362"/>
                  </a:lnTo>
                  <a:lnTo>
                    <a:pt x="670" y="2395"/>
                  </a:lnTo>
                  <a:lnTo>
                    <a:pt x="670" y="2362"/>
                  </a:lnTo>
                  <a:lnTo>
                    <a:pt x="670" y="2375"/>
                  </a:lnTo>
                  <a:lnTo>
                    <a:pt x="671" y="2362"/>
                  </a:lnTo>
                  <a:lnTo>
                    <a:pt x="671" y="2381"/>
                  </a:lnTo>
                  <a:lnTo>
                    <a:pt x="671" y="2275"/>
                  </a:lnTo>
                  <a:lnTo>
                    <a:pt x="673" y="2221"/>
                  </a:lnTo>
                  <a:lnTo>
                    <a:pt x="673" y="2076"/>
                  </a:lnTo>
                  <a:lnTo>
                    <a:pt x="673" y="2088"/>
                  </a:lnTo>
                  <a:lnTo>
                    <a:pt x="674" y="2076"/>
                  </a:lnTo>
                  <a:lnTo>
                    <a:pt x="674" y="2264"/>
                  </a:lnTo>
                  <a:lnTo>
                    <a:pt x="674" y="2055"/>
                  </a:lnTo>
                  <a:lnTo>
                    <a:pt x="674" y="2264"/>
                  </a:lnTo>
                  <a:lnTo>
                    <a:pt x="675" y="2285"/>
                  </a:lnTo>
                  <a:lnTo>
                    <a:pt x="675" y="2351"/>
                  </a:lnTo>
                  <a:lnTo>
                    <a:pt x="675" y="2237"/>
                  </a:lnTo>
                  <a:lnTo>
                    <a:pt x="675" y="2351"/>
                  </a:lnTo>
                  <a:lnTo>
                    <a:pt x="677" y="2339"/>
                  </a:lnTo>
                  <a:lnTo>
                    <a:pt x="677" y="2376"/>
                  </a:lnTo>
                  <a:lnTo>
                    <a:pt x="677" y="2339"/>
                  </a:lnTo>
                  <a:lnTo>
                    <a:pt x="677" y="2375"/>
                  </a:lnTo>
                  <a:lnTo>
                    <a:pt x="678" y="2365"/>
                  </a:lnTo>
                  <a:lnTo>
                    <a:pt x="678" y="2395"/>
                  </a:lnTo>
                  <a:lnTo>
                    <a:pt x="678" y="2325"/>
                  </a:lnTo>
                  <a:lnTo>
                    <a:pt x="680" y="2301"/>
                  </a:lnTo>
                  <a:lnTo>
                    <a:pt x="680" y="2322"/>
                  </a:lnTo>
                  <a:lnTo>
                    <a:pt x="680" y="2038"/>
                  </a:lnTo>
                  <a:lnTo>
                    <a:pt x="681" y="1941"/>
                  </a:lnTo>
                  <a:lnTo>
                    <a:pt x="681" y="2012"/>
                  </a:lnTo>
                  <a:lnTo>
                    <a:pt x="681" y="1900"/>
                  </a:lnTo>
                  <a:lnTo>
                    <a:pt x="681" y="2012"/>
                  </a:lnTo>
                  <a:lnTo>
                    <a:pt x="683" y="2080"/>
                  </a:lnTo>
                  <a:lnTo>
                    <a:pt x="683" y="2253"/>
                  </a:lnTo>
                  <a:lnTo>
                    <a:pt x="683" y="2080"/>
                  </a:lnTo>
                  <a:lnTo>
                    <a:pt x="683" y="2228"/>
                  </a:lnTo>
                  <a:lnTo>
                    <a:pt x="684" y="2235"/>
                  </a:lnTo>
                  <a:lnTo>
                    <a:pt x="684" y="2315"/>
                  </a:lnTo>
                  <a:lnTo>
                    <a:pt x="684" y="2235"/>
                  </a:lnTo>
                  <a:lnTo>
                    <a:pt x="684" y="2315"/>
                  </a:lnTo>
                  <a:lnTo>
                    <a:pt x="685" y="2354"/>
                  </a:lnTo>
                  <a:lnTo>
                    <a:pt x="685" y="2381"/>
                  </a:lnTo>
                  <a:lnTo>
                    <a:pt x="685" y="2337"/>
                  </a:lnTo>
                  <a:lnTo>
                    <a:pt x="685" y="2345"/>
                  </a:lnTo>
                  <a:lnTo>
                    <a:pt x="687" y="2314"/>
                  </a:lnTo>
                  <a:lnTo>
                    <a:pt x="687" y="2235"/>
                  </a:lnTo>
                  <a:lnTo>
                    <a:pt x="688" y="2224"/>
                  </a:lnTo>
                  <a:lnTo>
                    <a:pt x="688" y="1921"/>
                  </a:lnTo>
                  <a:lnTo>
                    <a:pt x="690" y="1937"/>
                  </a:lnTo>
                  <a:lnTo>
                    <a:pt x="690" y="2166"/>
                  </a:lnTo>
                  <a:lnTo>
                    <a:pt x="690" y="1937"/>
                  </a:lnTo>
                  <a:lnTo>
                    <a:pt x="690" y="2166"/>
                  </a:lnTo>
                  <a:lnTo>
                    <a:pt x="691" y="2223"/>
                  </a:lnTo>
                  <a:lnTo>
                    <a:pt x="691" y="2301"/>
                  </a:lnTo>
                  <a:lnTo>
                    <a:pt x="691" y="2223"/>
                  </a:lnTo>
                  <a:lnTo>
                    <a:pt x="691" y="2265"/>
                  </a:lnTo>
                  <a:lnTo>
                    <a:pt x="693" y="2314"/>
                  </a:lnTo>
                  <a:lnTo>
                    <a:pt x="693" y="2355"/>
                  </a:lnTo>
                  <a:lnTo>
                    <a:pt x="693" y="2300"/>
                  </a:lnTo>
                  <a:lnTo>
                    <a:pt x="693" y="2335"/>
                  </a:lnTo>
                  <a:lnTo>
                    <a:pt x="694" y="2341"/>
                  </a:lnTo>
                  <a:lnTo>
                    <a:pt x="694" y="2381"/>
                  </a:lnTo>
                  <a:lnTo>
                    <a:pt x="694" y="2341"/>
                  </a:lnTo>
                  <a:lnTo>
                    <a:pt x="694" y="2361"/>
                  </a:lnTo>
                  <a:lnTo>
                    <a:pt x="695" y="2329"/>
                  </a:lnTo>
                  <a:lnTo>
                    <a:pt x="695" y="2021"/>
                  </a:lnTo>
                  <a:lnTo>
                    <a:pt x="697" y="2019"/>
                  </a:lnTo>
                  <a:lnTo>
                    <a:pt x="697" y="2143"/>
                  </a:lnTo>
                  <a:lnTo>
                    <a:pt x="697" y="2019"/>
                  </a:lnTo>
                  <a:lnTo>
                    <a:pt x="697" y="2143"/>
                  </a:lnTo>
                  <a:lnTo>
                    <a:pt x="698" y="2217"/>
                  </a:lnTo>
                  <a:lnTo>
                    <a:pt x="698" y="2312"/>
                  </a:lnTo>
                  <a:lnTo>
                    <a:pt x="698" y="2217"/>
                  </a:lnTo>
                  <a:lnTo>
                    <a:pt x="698" y="2312"/>
                  </a:lnTo>
                  <a:lnTo>
                    <a:pt x="700" y="2349"/>
                  </a:lnTo>
                  <a:lnTo>
                    <a:pt x="700" y="2356"/>
                  </a:lnTo>
                  <a:lnTo>
                    <a:pt x="700" y="2344"/>
                  </a:lnTo>
                  <a:lnTo>
                    <a:pt x="700" y="2354"/>
                  </a:lnTo>
                  <a:lnTo>
                    <a:pt x="701" y="2369"/>
                  </a:lnTo>
                  <a:lnTo>
                    <a:pt x="701" y="2386"/>
                  </a:lnTo>
                  <a:lnTo>
                    <a:pt x="701" y="2369"/>
                  </a:lnTo>
                  <a:lnTo>
                    <a:pt x="701" y="2386"/>
                  </a:lnTo>
                  <a:lnTo>
                    <a:pt x="702" y="2356"/>
                  </a:lnTo>
                  <a:lnTo>
                    <a:pt x="702" y="2294"/>
                  </a:lnTo>
                  <a:lnTo>
                    <a:pt x="704" y="2217"/>
                  </a:lnTo>
                  <a:lnTo>
                    <a:pt x="704" y="2257"/>
                  </a:lnTo>
                  <a:lnTo>
                    <a:pt x="704" y="2190"/>
                  </a:lnTo>
                  <a:lnTo>
                    <a:pt x="704" y="2257"/>
                  </a:lnTo>
                  <a:lnTo>
                    <a:pt x="705" y="2257"/>
                  </a:lnTo>
                  <a:lnTo>
                    <a:pt x="705" y="2300"/>
                  </a:lnTo>
                  <a:lnTo>
                    <a:pt x="705" y="2245"/>
                  </a:lnTo>
                  <a:lnTo>
                    <a:pt x="705" y="2300"/>
                  </a:lnTo>
                  <a:lnTo>
                    <a:pt x="707" y="2351"/>
                  </a:lnTo>
                  <a:lnTo>
                    <a:pt x="707" y="2364"/>
                  </a:lnTo>
                  <a:lnTo>
                    <a:pt x="707" y="2332"/>
                  </a:lnTo>
                  <a:lnTo>
                    <a:pt x="707" y="2334"/>
                  </a:lnTo>
                  <a:lnTo>
                    <a:pt x="708" y="2352"/>
                  </a:lnTo>
                  <a:lnTo>
                    <a:pt x="708" y="2406"/>
                  </a:lnTo>
                  <a:lnTo>
                    <a:pt x="708" y="2352"/>
                  </a:lnTo>
                  <a:lnTo>
                    <a:pt x="708" y="2402"/>
                  </a:lnTo>
                  <a:lnTo>
                    <a:pt x="710" y="2382"/>
                  </a:lnTo>
                  <a:lnTo>
                    <a:pt x="710" y="2351"/>
                  </a:lnTo>
                  <a:lnTo>
                    <a:pt x="710" y="2382"/>
                  </a:lnTo>
                  <a:lnTo>
                    <a:pt x="711" y="2382"/>
                  </a:lnTo>
                  <a:lnTo>
                    <a:pt x="711" y="2257"/>
                  </a:lnTo>
                  <a:lnTo>
                    <a:pt x="711" y="2291"/>
                  </a:lnTo>
                  <a:lnTo>
                    <a:pt x="712" y="2318"/>
                  </a:lnTo>
                  <a:lnTo>
                    <a:pt x="712" y="2332"/>
                  </a:lnTo>
                  <a:lnTo>
                    <a:pt x="712" y="2288"/>
                  </a:lnTo>
                  <a:lnTo>
                    <a:pt x="712" y="2332"/>
                  </a:lnTo>
                  <a:lnTo>
                    <a:pt x="714" y="2304"/>
                  </a:lnTo>
                  <a:lnTo>
                    <a:pt x="714" y="2386"/>
                  </a:lnTo>
                  <a:lnTo>
                    <a:pt x="714" y="2304"/>
                  </a:lnTo>
                  <a:lnTo>
                    <a:pt x="714" y="2386"/>
                  </a:lnTo>
                  <a:lnTo>
                    <a:pt x="715" y="2373"/>
                  </a:lnTo>
                  <a:lnTo>
                    <a:pt x="715" y="2389"/>
                  </a:lnTo>
                  <a:lnTo>
                    <a:pt x="715" y="2372"/>
                  </a:lnTo>
                  <a:lnTo>
                    <a:pt x="715" y="2378"/>
                  </a:lnTo>
                  <a:lnTo>
                    <a:pt x="717" y="2354"/>
                  </a:lnTo>
                  <a:lnTo>
                    <a:pt x="717" y="2389"/>
                  </a:lnTo>
                  <a:lnTo>
                    <a:pt x="717" y="2354"/>
                  </a:lnTo>
                  <a:lnTo>
                    <a:pt x="717" y="2358"/>
                  </a:lnTo>
                  <a:lnTo>
                    <a:pt x="718" y="2358"/>
                  </a:lnTo>
                  <a:lnTo>
                    <a:pt x="718" y="2372"/>
                  </a:lnTo>
                  <a:lnTo>
                    <a:pt x="718" y="2348"/>
                  </a:lnTo>
                  <a:lnTo>
                    <a:pt x="720" y="2355"/>
                  </a:lnTo>
                  <a:lnTo>
                    <a:pt x="720" y="2311"/>
                  </a:lnTo>
                  <a:lnTo>
                    <a:pt x="720" y="2339"/>
                  </a:lnTo>
                  <a:lnTo>
                    <a:pt x="721" y="2351"/>
                  </a:lnTo>
                  <a:lnTo>
                    <a:pt x="721" y="2369"/>
                  </a:lnTo>
                  <a:lnTo>
                    <a:pt x="721" y="2311"/>
                  </a:lnTo>
                  <a:lnTo>
                    <a:pt x="721" y="2362"/>
                  </a:lnTo>
                  <a:lnTo>
                    <a:pt x="722" y="2355"/>
                  </a:lnTo>
                  <a:lnTo>
                    <a:pt x="722" y="2408"/>
                  </a:lnTo>
                  <a:lnTo>
                    <a:pt x="722" y="2355"/>
                  </a:lnTo>
                  <a:lnTo>
                    <a:pt x="722" y="2366"/>
                  </a:lnTo>
                  <a:lnTo>
                    <a:pt x="724" y="2372"/>
                  </a:lnTo>
                  <a:lnTo>
                    <a:pt x="724" y="2419"/>
                  </a:lnTo>
                  <a:lnTo>
                    <a:pt x="724" y="2372"/>
                  </a:lnTo>
                  <a:lnTo>
                    <a:pt x="724" y="2395"/>
                  </a:lnTo>
                  <a:lnTo>
                    <a:pt x="725" y="2361"/>
                  </a:lnTo>
                  <a:lnTo>
                    <a:pt x="725" y="2396"/>
                  </a:lnTo>
                  <a:lnTo>
                    <a:pt x="725" y="2342"/>
                  </a:lnTo>
                  <a:lnTo>
                    <a:pt x="725" y="2396"/>
                  </a:lnTo>
                  <a:lnTo>
                    <a:pt x="727" y="2375"/>
                  </a:lnTo>
                  <a:lnTo>
                    <a:pt x="727" y="2314"/>
                  </a:lnTo>
                  <a:lnTo>
                    <a:pt x="727" y="2327"/>
                  </a:lnTo>
                  <a:lnTo>
                    <a:pt x="728" y="2371"/>
                  </a:lnTo>
                  <a:lnTo>
                    <a:pt x="728" y="2398"/>
                  </a:lnTo>
                  <a:lnTo>
                    <a:pt x="728" y="2359"/>
                  </a:lnTo>
                  <a:lnTo>
                    <a:pt x="728" y="2378"/>
                  </a:lnTo>
                  <a:lnTo>
                    <a:pt x="730" y="2379"/>
                  </a:lnTo>
                  <a:lnTo>
                    <a:pt x="730" y="2418"/>
                  </a:lnTo>
                  <a:lnTo>
                    <a:pt x="730" y="2379"/>
                  </a:lnTo>
                  <a:lnTo>
                    <a:pt x="730" y="2413"/>
                  </a:lnTo>
                  <a:lnTo>
                    <a:pt x="731" y="2409"/>
                  </a:lnTo>
                  <a:lnTo>
                    <a:pt x="731" y="2346"/>
                  </a:lnTo>
                  <a:lnTo>
                    <a:pt x="731" y="2358"/>
                  </a:lnTo>
                  <a:lnTo>
                    <a:pt x="732" y="2369"/>
                  </a:lnTo>
                  <a:lnTo>
                    <a:pt x="732" y="2401"/>
                  </a:lnTo>
                  <a:lnTo>
                    <a:pt x="732" y="2366"/>
                  </a:lnTo>
                  <a:lnTo>
                    <a:pt x="732" y="2371"/>
                  </a:lnTo>
                  <a:lnTo>
                    <a:pt x="734" y="2365"/>
                  </a:lnTo>
                  <a:lnTo>
                    <a:pt x="734" y="2386"/>
                  </a:lnTo>
                  <a:lnTo>
                    <a:pt x="734" y="2344"/>
                  </a:lnTo>
                  <a:lnTo>
                    <a:pt x="735" y="2341"/>
                  </a:lnTo>
                  <a:lnTo>
                    <a:pt x="735" y="2362"/>
                  </a:lnTo>
                  <a:lnTo>
                    <a:pt x="735" y="2307"/>
                  </a:lnTo>
                  <a:lnTo>
                    <a:pt x="735" y="2335"/>
                  </a:lnTo>
                  <a:lnTo>
                    <a:pt x="737" y="2382"/>
                  </a:lnTo>
                  <a:lnTo>
                    <a:pt x="737" y="2392"/>
                  </a:lnTo>
                  <a:lnTo>
                    <a:pt x="737" y="2338"/>
                  </a:lnTo>
                  <a:lnTo>
                    <a:pt x="737" y="2392"/>
                  </a:lnTo>
                  <a:lnTo>
                    <a:pt x="738" y="2398"/>
                  </a:lnTo>
                  <a:lnTo>
                    <a:pt x="738" y="2342"/>
                  </a:lnTo>
                  <a:lnTo>
                    <a:pt x="738" y="2389"/>
                  </a:lnTo>
                  <a:lnTo>
                    <a:pt x="739" y="2401"/>
                  </a:lnTo>
                  <a:lnTo>
                    <a:pt x="739" y="2373"/>
                  </a:lnTo>
                  <a:lnTo>
                    <a:pt x="739" y="2378"/>
                  </a:lnTo>
                  <a:lnTo>
                    <a:pt x="741" y="2354"/>
                  </a:lnTo>
                  <a:lnTo>
                    <a:pt x="741" y="2365"/>
                  </a:lnTo>
                  <a:lnTo>
                    <a:pt x="741" y="2290"/>
                  </a:lnTo>
                  <a:lnTo>
                    <a:pt x="742" y="2345"/>
                  </a:lnTo>
                  <a:lnTo>
                    <a:pt x="742" y="2356"/>
                  </a:lnTo>
                  <a:lnTo>
                    <a:pt x="742" y="2312"/>
                  </a:lnTo>
                  <a:lnTo>
                    <a:pt x="744" y="2307"/>
                  </a:lnTo>
                  <a:lnTo>
                    <a:pt x="744" y="2373"/>
                  </a:lnTo>
                  <a:lnTo>
                    <a:pt x="744" y="2307"/>
                  </a:lnTo>
                  <a:lnTo>
                    <a:pt x="744" y="2372"/>
                  </a:lnTo>
                  <a:lnTo>
                    <a:pt x="745" y="2372"/>
                  </a:lnTo>
                  <a:lnTo>
                    <a:pt x="745" y="2408"/>
                  </a:lnTo>
                  <a:lnTo>
                    <a:pt x="745" y="2372"/>
                  </a:lnTo>
                  <a:lnTo>
                    <a:pt x="745" y="2383"/>
                  </a:lnTo>
                  <a:lnTo>
                    <a:pt x="747" y="2410"/>
                  </a:lnTo>
                  <a:lnTo>
                    <a:pt x="747" y="2381"/>
                  </a:lnTo>
                  <a:lnTo>
                    <a:pt x="747" y="2401"/>
                  </a:lnTo>
                  <a:lnTo>
                    <a:pt x="748" y="2358"/>
                  </a:lnTo>
                  <a:lnTo>
                    <a:pt x="748" y="2395"/>
                  </a:lnTo>
                  <a:lnTo>
                    <a:pt x="748" y="2358"/>
                  </a:lnTo>
                  <a:lnTo>
                    <a:pt x="748" y="2369"/>
                  </a:lnTo>
                  <a:lnTo>
                    <a:pt x="749" y="2368"/>
                  </a:lnTo>
                  <a:lnTo>
                    <a:pt x="749" y="2371"/>
                  </a:lnTo>
                  <a:lnTo>
                    <a:pt x="749" y="2304"/>
                  </a:lnTo>
                  <a:lnTo>
                    <a:pt x="751" y="2295"/>
                  </a:lnTo>
                  <a:lnTo>
                    <a:pt x="751" y="2409"/>
                  </a:lnTo>
                  <a:lnTo>
                    <a:pt x="751" y="2295"/>
                  </a:lnTo>
                  <a:lnTo>
                    <a:pt x="751" y="2409"/>
                  </a:lnTo>
                  <a:lnTo>
                    <a:pt x="752" y="2389"/>
                  </a:lnTo>
                  <a:lnTo>
                    <a:pt x="752" y="2355"/>
                  </a:lnTo>
                  <a:lnTo>
                    <a:pt x="752" y="2385"/>
                  </a:lnTo>
                  <a:lnTo>
                    <a:pt x="754" y="2373"/>
                  </a:lnTo>
                  <a:lnTo>
                    <a:pt x="754" y="2388"/>
                  </a:lnTo>
                  <a:lnTo>
                    <a:pt x="754" y="2364"/>
                  </a:lnTo>
                  <a:lnTo>
                    <a:pt x="755" y="2356"/>
                  </a:lnTo>
                  <a:lnTo>
                    <a:pt x="755" y="2410"/>
                  </a:lnTo>
                  <a:lnTo>
                    <a:pt x="755" y="2356"/>
                  </a:lnTo>
                  <a:lnTo>
                    <a:pt x="755" y="2405"/>
                  </a:lnTo>
                  <a:lnTo>
                    <a:pt x="757" y="2383"/>
                  </a:lnTo>
                  <a:lnTo>
                    <a:pt x="757" y="2398"/>
                  </a:lnTo>
                  <a:lnTo>
                    <a:pt x="757" y="2378"/>
                  </a:lnTo>
                  <a:lnTo>
                    <a:pt x="757" y="2379"/>
                  </a:lnTo>
                  <a:lnTo>
                    <a:pt x="758" y="2369"/>
                  </a:lnTo>
                  <a:lnTo>
                    <a:pt x="758" y="2315"/>
                  </a:lnTo>
                  <a:lnTo>
                    <a:pt x="758" y="2346"/>
                  </a:lnTo>
                  <a:lnTo>
                    <a:pt x="759" y="2337"/>
                  </a:lnTo>
                  <a:lnTo>
                    <a:pt x="759" y="2375"/>
                  </a:lnTo>
                  <a:lnTo>
                    <a:pt x="759" y="2337"/>
                  </a:lnTo>
                  <a:lnTo>
                    <a:pt x="759" y="2373"/>
                  </a:lnTo>
                  <a:lnTo>
                    <a:pt x="761" y="2388"/>
                  </a:lnTo>
                  <a:lnTo>
                    <a:pt x="761" y="2415"/>
                  </a:lnTo>
                  <a:lnTo>
                    <a:pt x="761" y="2339"/>
                  </a:lnTo>
                  <a:lnTo>
                    <a:pt x="761" y="2415"/>
                  </a:lnTo>
                  <a:lnTo>
                    <a:pt x="762" y="2409"/>
                  </a:lnTo>
                  <a:lnTo>
                    <a:pt x="762" y="2415"/>
                  </a:lnTo>
                  <a:lnTo>
                    <a:pt x="762" y="2395"/>
                  </a:lnTo>
                  <a:lnTo>
                    <a:pt x="764" y="2376"/>
                  </a:lnTo>
                  <a:lnTo>
                    <a:pt x="764" y="2396"/>
                  </a:lnTo>
                  <a:lnTo>
                    <a:pt x="764" y="2375"/>
                  </a:lnTo>
                  <a:lnTo>
                    <a:pt x="764" y="2383"/>
                  </a:lnTo>
                  <a:lnTo>
                    <a:pt x="765" y="2352"/>
                  </a:lnTo>
                  <a:lnTo>
                    <a:pt x="765" y="2285"/>
                  </a:lnTo>
                  <a:lnTo>
                    <a:pt x="767" y="2327"/>
                  </a:lnTo>
                  <a:lnTo>
                    <a:pt x="767" y="2366"/>
                  </a:lnTo>
                  <a:lnTo>
                    <a:pt x="767" y="2327"/>
                  </a:lnTo>
                  <a:lnTo>
                    <a:pt x="767" y="2364"/>
                  </a:lnTo>
                  <a:lnTo>
                    <a:pt x="768" y="2376"/>
                  </a:lnTo>
                  <a:lnTo>
                    <a:pt x="768" y="2409"/>
                  </a:lnTo>
                  <a:lnTo>
                    <a:pt x="768" y="2364"/>
                  </a:lnTo>
                  <a:lnTo>
                    <a:pt x="768" y="2365"/>
                  </a:lnTo>
                  <a:lnTo>
                    <a:pt x="769" y="2393"/>
                  </a:lnTo>
                  <a:lnTo>
                    <a:pt x="769" y="2406"/>
                  </a:lnTo>
                  <a:lnTo>
                    <a:pt x="769" y="2379"/>
                  </a:lnTo>
                  <a:lnTo>
                    <a:pt x="769" y="2406"/>
                  </a:lnTo>
                  <a:lnTo>
                    <a:pt x="771" y="2418"/>
                  </a:lnTo>
                  <a:lnTo>
                    <a:pt x="771" y="2372"/>
                  </a:lnTo>
                  <a:lnTo>
                    <a:pt x="772" y="2378"/>
                  </a:lnTo>
                  <a:lnTo>
                    <a:pt x="772" y="2406"/>
                  </a:lnTo>
                  <a:lnTo>
                    <a:pt x="772" y="2378"/>
                  </a:lnTo>
                  <a:lnTo>
                    <a:pt x="772" y="2406"/>
                  </a:lnTo>
                  <a:lnTo>
                    <a:pt x="774" y="2399"/>
                  </a:lnTo>
                  <a:lnTo>
                    <a:pt x="774" y="2406"/>
                  </a:lnTo>
                  <a:lnTo>
                    <a:pt x="774" y="2328"/>
                  </a:lnTo>
                  <a:lnTo>
                    <a:pt x="774" y="2352"/>
                  </a:lnTo>
                  <a:lnTo>
                    <a:pt x="775" y="2355"/>
                  </a:lnTo>
                  <a:lnTo>
                    <a:pt x="775" y="2378"/>
                  </a:lnTo>
                  <a:lnTo>
                    <a:pt x="775" y="2355"/>
                  </a:lnTo>
                  <a:lnTo>
                    <a:pt x="775" y="2371"/>
                  </a:lnTo>
                  <a:lnTo>
                    <a:pt x="777" y="2401"/>
                  </a:lnTo>
                  <a:lnTo>
                    <a:pt x="777" y="2426"/>
                  </a:lnTo>
                  <a:lnTo>
                    <a:pt x="777" y="2388"/>
                  </a:lnTo>
                  <a:lnTo>
                    <a:pt x="778" y="2392"/>
                  </a:lnTo>
                  <a:lnTo>
                    <a:pt x="778" y="2413"/>
                  </a:lnTo>
                  <a:lnTo>
                    <a:pt x="778" y="2385"/>
                  </a:lnTo>
                  <a:lnTo>
                    <a:pt x="778" y="2413"/>
                  </a:lnTo>
                  <a:lnTo>
                    <a:pt x="779" y="2418"/>
                  </a:lnTo>
                  <a:lnTo>
                    <a:pt x="779" y="2392"/>
                  </a:lnTo>
                  <a:lnTo>
                    <a:pt x="779" y="2406"/>
                  </a:lnTo>
                  <a:lnTo>
                    <a:pt x="781" y="2398"/>
                  </a:lnTo>
                  <a:lnTo>
                    <a:pt x="781" y="2341"/>
                  </a:lnTo>
                  <a:lnTo>
                    <a:pt x="782" y="2311"/>
                  </a:lnTo>
                  <a:lnTo>
                    <a:pt x="782" y="2373"/>
                  </a:lnTo>
                  <a:lnTo>
                    <a:pt x="782" y="2311"/>
                  </a:lnTo>
                  <a:lnTo>
                    <a:pt x="782" y="2356"/>
                  </a:lnTo>
                  <a:lnTo>
                    <a:pt x="784" y="2341"/>
                  </a:lnTo>
                  <a:lnTo>
                    <a:pt x="784" y="2399"/>
                  </a:lnTo>
                  <a:lnTo>
                    <a:pt x="784" y="2341"/>
                  </a:lnTo>
                  <a:lnTo>
                    <a:pt x="784" y="2399"/>
                  </a:lnTo>
                  <a:lnTo>
                    <a:pt x="785" y="2381"/>
                  </a:lnTo>
                  <a:lnTo>
                    <a:pt x="785" y="2389"/>
                  </a:lnTo>
                  <a:lnTo>
                    <a:pt x="785" y="2349"/>
                  </a:lnTo>
                  <a:lnTo>
                    <a:pt x="785" y="2372"/>
                  </a:lnTo>
                  <a:lnTo>
                    <a:pt x="786" y="2356"/>
                  </a:lnTo>
                  <a:lnTo>
                    <a:pt x="786" y="2405"/>
                  </a:lnTo>
                  <a:lnTo>
                    <a:pt x="786" y="2356"/>
                  </a:lnTo>
                  <a:lnTo>
                    <a:pt x="786" y="2405"/>
                  </a:lnTo>
                  <a:lnTo>
                    <a:pt x="788" y="2369"/>
                  </a:lnTo>
                  <a:lnTo>
                    <a:pt x="788" y="2378"/>
                  </a:lnTo>
                  <a:lnTo>
                    <a:pt x="788" y="2300"/>
                  </a:lnTo>
                  <a:lnTo>
                    <a:pt x="789" y="2308"/>
                  </a:lnTo>
                  <a:lnTo>
                    <a:pt x="789" y="2348"/>
                  </a:lnTo>
                  <a:lnTo>
                    <a:pt x="789" y="2288"/>
                  </a:lnTo>
                  <a:lnTo>
                    <a:pt x="789" y="2325"/>
                  </a:lnTo>
                  <a:lnTo>
                    <a:pt x="791" y="2339"/>
                  </a:lnTo>
                  <a:lnTo>
                    <a:pt x="791" y="2364"/>
                  </a:lnTo>
                  <a:lnTo>
                    <a:pt x="791" y="2339"/>
                  </a:lnTo>
                  <a:lnTo>
                    <a:pt x="791" y="2361"/>
                  </a:lnTo>
                  <a:lnTo>
                    <a:pt x="792" y="2351"/>
                  </a:lnTo>
                  <a:lnTo>
                    <a:pt x="792" y="2378"/>
                  </a:lnTo>
                  <a:lnTo>
                    <a:pt x="792" y="2351"/>
                  </a:lnTo>
                  <a:lnTo>
                    <a:pt x="792" y="2375"/>
                  </a:lnTo>
                  <a:lnTo>
                    <a:pt x="794" y="2406"/>
                  </a:lnTo>
                  <a:lnTo>
                    <a:pt x="794" y="2410"/>
                  </a:lnTo>
                  <a:lnTo>
                    <a:pt x="794" y="2393"/>
                  </a:lnTo>
                  <a:lnTo>
                    <a:pt x="794" y="2410"/>
                  </a:lnTo>
                  <a:lnTo>
                    <a:pt x="795" y="2406"/>
                  </a:lnTo>
                  <a:lnTo>
                    <a:pt x="795" y="2358"/>
                  </a:lnTo>
                  <a:lnTo>
                    <a:pt x="796" y="2356"/>
                  </a:lnTo>
                  <a:lnTo>
                    <a:pt x="796" y="2284"/>
                  </a:lnTo>
                  <a:lnTo>
                    <a:pt x="798" y="2322"/>
                  </a:lnTo>
                  <a:lnTo>
                    <a:pt x="798" y="2378"/>
                  </a:lnTo>
                  <a:lnTo>
                    <a:pt x="798" y="2322"/>
                  </a:lnTo>
                  <a:lnTo>
                    <a:pt x="798" y="2378"/>
                  </a:lnTo>
                  <a:lnTo>
                    <a:pt x="799" y="2386"/>
                  </a:lnTo>
                  <a:lnTo>
                    <a:pt x="799" y="2365"/>
                  </a:lnTo>
                  <a:lnTo>
                    <a:pt x="799" y="2369"/>
                  </a:lnTo>
                  <a:lnTo>
                    <a:pt x="801" y="2388"/>
                  </a:lnTo>
                  <a:lnTo>
                    <a:pt x="801" y="2392"/>
                  </a:lnTo>
                  <a:lnTo>
                    <a:pt x="801" y="2375"/>
                  </a:lnTo>
                  <a:lnTo>
                    <a:pt x="802" y="2381"/>
                  </a:lnTo>
                  <a:lnTo>
                    <a:pt x="802" y="2396"/>
                  </a:lnTo>
                  <a:lnTo>
                    <a:pt x="802" y="2359"/>
                  </a:lnTo>
                  <a:lnTo>
                    <a:pt x="804" y="2356"/>
                  </a:lnTo>
                  <a:lnTo>
                    <a:pt x="804" y="2361"/>
                  </a:lnTo>
                  <a:lnTo>
                    <a:pt x="804" y="2338"/>
                  </a:lnTo>
                  <a:lnTo>
                    <a:pt x="804" y="2344"/>
                  </a:lnTo>
                  <a:lnTo>
                    <a:pt x="805" y="2348"/>
                  </a:lnTo>
                  <a:lnTo>
                    <a:pt x="805" y="2379"/>
                  </a:lnTo>
                  <a:lnTo>
                    <a:pt x="805" y="2287"/>
                  </a:lnTo>
                  <a:lnTo>
                    <a:pt x="805" y="2379"/>
                  </a:lnTo>
                  <a:lnTo>
                    <a:pt x="806" y="2348"/>
                  </a:lnTo>
                  <a:lnTo>
                    <a:pt x="806" y="2355"/>
                  </a:lnTo>
                  <a:lnTo>
                    <a:pt x="806" y="2318"/>
                  </a:lnTo>
                  <a:lnTo>
                    <a:pt x="806" y="2355"/>
                  </a:lnTo>
                  <a:lnTo>
                    <a:pt x="808" y="2371"/>
                  </a:lnTo>
                  <a:lnTo>
                    <a:pt x="808" y="2393"/>
                  </a:lnTo>
                  <a:lnTo>
                    <a:pt x="808" y="2371"/>
                  </a:lnTo>
                  <a:lnTo>
                    <a:pt x="808" y="2389"/>
                  </a:lnTo>
                  <a:lnTo>
                    <a:pt x="809" y="2382"/>
                  </a:lnTo>
                  <a:lnTo>
                    <a:pt x="809" y="2402"/>
                  </a:lnTo>
                  <a:lnTo>
                    <a:pt x="809" y="2372"/>
                  </a:lnTo>
                  <a:lnTo>
                    <a:pt x="811" y="2344"/>
                  </a:lnTo>
                  <a:lnTo>
                    <a:pt x="811" y="2345"/>
                  </a:lnTo>
                  <a:lnTo>
                    <a:pt x="811" y="2315"/>
                  </a:lnTo>
                  <a:lnTo>
                    <a:pt x="811" y="2319"/>
                  </a:lnTo>
                  <a:lnTo>
                    <a:pt x="812" y="2314"/>
                  </a:lnTo>
                  <a:lnTo>
                    <a:pt x="812" y="2318"/>
                  </a:lnTo>
                  <a:lnTo>
                    <a:pt x="812" y="2206"/>
                  </a:lnTo>
                  <a:lnTo>
                    <a:pt x="814" y="2244"/>
                  </a:lnTo>
                  <a:lnTo>
                    <a:pt x="814" y="2335"/>
                  </a:lnTo>
                  <a:lnTo>
                    <a:pt x="814" y="2226"/>
                  </a:lnTo>
                  <a:lnTo>
                    <a:pt x="814" y="2335"/>
                  </a:lnTo>
                  <a:lnTo>
                    <a:pt x="815" y="2352"/>
                  </a:lnTo>
                  <a:lnTo>
                    <a:pt x="815" y="2379"/>
                  </a:lnTo>
                  <a:lnTo>
                    <a:pt x="815" y="2349"/>
                  </a:lnTo>
                  <a:lnTo>
                    <a:pt x="815" y="2365"/>
                  </a:lnTo>
                  <a:lnTo>
                    <a:pt x="816" y="2355"/>
                  </a:lnTo>
                  <a:lnTo>
                    <a:pt x="816" y="2398"/>
                  </a:lnTo>
                  <a:lnTo>
                    <a:pt x="816" y="2355"/>
                  </a:lnTo>
                  <a:lnTo>
                    <a:pt x="816" y="2393"/>
                  </a:lnTo>
                  <a:lnTo>
                    <a:pt x="818" y="2393"/>
                  </a:lnTo>
                  <a:lnTo>
                    <a:pt x="818" y="2413"/>
                  </a:lnTo>
                  <a:lnTo>
                    <a:pt x="818" y="2366"/>
                  </a:lnTo>
                  <a:lnTo>
                    <a:pt x="818" y="2412"/>
                  </a:lnTo>
                  <a:lnTo>
                    <a:pt x="819" y="2416"/>
                  </a:lnTo>
                  <a:lnTo>
                    <a:pt x="819" y="2257"/>
                  </a:lnTo>
                </a:path>
              </a:pathLst>
            </a:custGeom>
            <a:noFill/>
            <a:ln w="1588">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56451" name="Freeform 512"/>
            <p:cNvSpPr>
              <a:spLocks/>
            </p:cNvSpPr>
            <p:nvPr/>
          </p:nvSpPr>
          <p:spPr bwMode="auto">
            <a:xfrm>
              <a:off x="2993" y="2572"/>
              <a:ext cx="411" cy="1249"/>
            </a:xfrm>
            <a:custGeom>
              <a:avLst/>
              <a:gdLst>
                <a:gd name="T0" fmla="*/ 7 w 822"/>
                <a:gd name="T1" fmla="*/ 1237 h 2498"/>
                <a:gd name="T2" fmla="*/ 14 w 822"/>
                <a:gd name="T3" fmla="*/ 1209 h 2498"/>
                <a:gd name="T4" fmla="*/ 20 w 822"/>
                <a:gd name="T5" fmla="*/ 1193 h 2498"/>
                <a:gd name="T6" fmla="*/ 27 w 822"/>
                <a:gd name="T7" fmla="*/ 1232 h 2498"/>
                <a:gd name="T8" fmla="*/ 33 w 822"/>
                <a:gd name="T9" fmla="*/ 1173 h 2498"/>
                <a:gd name="T10" fmla="*/ 40 w 822"/>
                <a:gd name="T11" fmla="*/ 1203 h 2498"/>
                <a:gd name="T12" fmla="*/ 46 w 822"/>
                <a:gd name="T13" fmla="*/ 1210 h 2498"/>
                <a:gd name="T14" fmla="*/ 53 w 822"/>
                <a:gd name="T15" fmla="*/ 1231 h 2498"/>
                <a:gd name="T16" fmla="*/ 59 w 822"/>
                <a:gd name="T17" fmla="*/ 1211 h 2498"/>
                <a:gd name="T18" fmla="*/ 66 w 822"/>
                <a:gd name="T19" fmla="*/ 1215 h 2498"/>
                <a:gd name="T20" fmla="*/ 72 w 822"/>
                <a:gd name="T21" fmla="*/ 1232 h 2498"/>
                <a:gd name="T22" fmla="*/ 79 w 822"/>
                <a:gd name="T23" fmla="*/ 1176 h 2498"/>
                <a:gd name="T24" fmla="*/ 87 w 822"/>
                <a:gd name="T25" fmla="*/ 1209 h 2498"/>
                <a:gd name="T26" fmla="*/ 92 w 822"/>
                <a:gd name="T27" fmla="*/ 1220 h 2498"/>
                <a:gd name="T28" fmla="*/ 99 w 822"/>
                <a:gd name="T29" fmla="*/ 1229 h 2498"/>
                <a:gd name="T30" fmla="*/ 106 w 822"/>
                <a:gd name="T31" fmla="*/ 487 h 2498"/>
                <a:gd name="T32" fmla="*/ 113 w 822"/>
                <a:gd name="T33" fmla="*/ 1131 h 2498"/>
                <a:gd name="T34" fmla="*/ 120 w 822"/>
                <a:gd name="T35" fmla="*/ 1202 h 2498"/>
                <a:gd name="T36" fmla="*/ 126 w 822"/>
                <a:gd name="T37" fmla="*/ 1187 h 2498"/>
                <a:gd name="T38" fmla="*/ 133 w 822"/>
                <a:gd name="T39" fmla="*/ 1125 h 2498"/>
                <a:gd name="T40" fmla="*/ 140 w 822"/>
                <a:gd name="T41" fmla="*/ 1210 h 2498"/>
                <a:gd name="T42" fmla="*/ 146 w 822"/>
                <a:gd name="T43" fmla="*/ 1241 h 2498"/>
                <a:gd name="T44" fmla="*/ 153 w 822"/>
                <a:gd name="T45" fmla="*/ 1163 h 2498"/>
                <a:gd name="T46" fmla="*/ 159 w 822"/>
                <a:gd name="T47" fmla="*/ 1234 h 2498"/>
                <a:gd name="T48" fmla="*/ 166 w 822"/>
                <a:gd name="T49" fmla="*/ 1203 h 2498"/>
                <a:gd name="T50" fmla="*/ 172 w 822"/>
                <a:gd name="T51" fmla="*/ 1207 h 2498"/>
                <a:gd name="T52" fmla="*/ 178 w 822"/>
                <a:gd name="T53" fmla="*/ 1235 h 2498"/>
                <a:gd name="T54" fmla="*/ 185 w 822"/>
                <a:gd name="T55" fmla="*/ 1239 h 2498"/>
                <a:gd name="T56" fmla="*/ 192 w 822"/>
                <a:gd name="T57" fmla="*/ 1157 h 2498"/>
                <a:gd name="T58" fmla="*/ 198 w 822"/>
                <a:gd name="T59" fmla="*/ 1210 h 2498"/>
                <a:gd name="T60" fmla="*/ 205 w 822"/>
                <a:gd name="T61" fmla="*/ 1193 h 2498"/>
                <a:gd name="T62" fmla="*/ 212 w 822"/>
                <a:gd name="T63" fmla="*/ 983 h 2498"/>
                <a:gd name="T64" fmla="*/ 218 w 822"/>
                <a:gd name="T65" fmla="*/ 1151 h 2498"/>
                <a:gd name="T66" fmla="*/ 225 w 822"/>
                <a:gd name="T67" fmla="*/ 1210 h 2498"/>
                <a:gd name="T68" fmla="*/ 231 w 822"/>
                <a:gd name="T69" fmla="*/ 1205 h 2498"/>
                <a:gd name="T70" fmla="*/ 237 w 822"/>
                <a:gd name="T71" fmla="*/ 1212 h 2498"/>
                <a:gd name="T72" fmla="*/ 245 w 822"/>
                <a:gd name="T73" fmla="*/ 1236 h 2498"/>
                <a:gd name="T74" fmla="*/ 251 w 822"/>
                <a:gd name="T75" fmla="*/ 1220 h 2498"/>
                <a:gd name="T76" fmla="*/ 257 w 822"/>
                <a:gd name="T77" fmla="*/ 1225 h 2498"/>
                <a:gd name="T78" fmla="*/ 265 w 822"/>
                <a:gd name="T79" fmla="*/ 1220 h 2498"/>
                <a:gd name="T80" fmla="*/ 272 w 822"/>
                <a:gd name="T81" fmla="*/ 1246 h 2498"/>
                <a:gd name="T82" fmla="*/ 279 w 822"/>
                <a:gd name="T83" fmla="*/ 1235 h 2498"/>
                <a:gd name="T84" fmla="*/ 285 w 822"/>
                <a:gd name="T85" fmla="*/ 1215 h 2498"/>
                <a:gd name="T86" fmla="*/ 292 w 822"/>
                <a:gd name="T87" fmla="*/ 1217 h 2498"/>
                <a:gd name="T88" fmla="*/ 298 w 822"/>
                <a:gd name="T89" fmla="*/ 1232 h 2498"/>
                <a:gd name="T90" fmla="*/ 304 w 822"/>
                <a:gd name="T91" fmla="*/ 1188 h 2498"/>
                <a:gd name="T92" fmla="*/ 311 w 822"/>
                <a:gd name="T93" fmla="*/ 1210 h 2498"/>
                <a:gd name="T94" fmla="*/ 318 w 822"/>
                <a:gd name="T95" fmla="*/ 1218 h 2498"/>
                <a:gd name="T96" fmla="*/ 324 w 822"/>
                <a:gd name="T97" fmla="*/ 1155 h 2498"/>
                <a:gd name="T98" fmla="*/ 331 w 822"/>
                <a:gd name="T99" fmla="*/ 1212 h 2498"/>
                <a:gd name="T100" fmla="*/ 337 w 822"/>
                <a:gd name="T101" fmla="*/ 1232 h 2498"/>
                <a:gd name="T102" fmla="*/ 344 w 822"/>
                <a:gd name="T103" fmla="*/ 1221 h 2498"/>
                <a:gd name="T104" fmla="*/ 350 w 822"/>
                <a:gd name="T105" fmla="*/ 1224 h 2498"/>
                <a:gd name="T106" fmla="*/ 357 w 822"/>
                <a:gd name="T107" fmla="*/ 1234 h 2498"/>
                <a:gd name="T108" fmla="*/ 363 w 822"/>
                <a:gd name="T109" fmla="*/ 1237 h 2498"/>
                <a:gd name="T110" fmla="*/ 370 w 822"/>
                <a:gd name="T111" fmla="*/ 1210 h 2498"/>
                <a:gd name="T112" fmla="*/ 376 w 822"/>
                <a:gd name="T113" fmla="*/ 1213 h 2498"/>
                <a:gd name="T114" fmla="*/ 383 w 822"/>
                <a:gd name="T115" fmla="*/ 734 h 2498"/>
                <a:gd name="T116" fmla="*/ 391 w 822"/>
                <a:gd name="T117" fmla="*/ 817 h 2498"/>
                <a:gd name="T118" fmla="*/ 397 w 822"/>
                <a:gd name="T119" fmla="*/ 1222 h 2498"/>
                <a:gd name="T120" fmla="*/ 404 w 822"/>
                <a:gd name="T121" fmla="*/ 1219 h 2498"/>
                <a:gd name="T122" fmla="*/ 410 w 822"/>
                <a:gd name="T123" fmla="*/ 1222 h 249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822" h="2498">
                  <a:moveTo>
                    <a:pt x="0" y="2325"/>
                  </a:moveTo>
                  <a:lnTo>
                    <a:pt x="2" y="2303"/>
                  </a:lnTo>
                  <a:lnTo>
                    <a:pt x="2" y="2272"/>
                  </a:lnTo>
                  <a:lnTo>
                    <a:pt x="2" y="2298"/>
                  </a:lnTo>
                  <a:lnTo>
                    <a:pt x="3" y="2321"/>
                  </a:lnTo>
                  <a:lnTo>
                    <a:pt x="3" y="2441"/>
                  </a:lnTo>
                  <a:lnTo>
                    <a:pt x="3" y="2321"/>
                  </a:lnTo>
                  <a:lnTo>
                    <a:pt x="3" y="2441"/>
                  </a:lnTo>
                  <a:lnTo>
                    <a:pt x="5" y="2464"/>
                  </a:lnTo>
                  <a:lnTo>
                    <a:pt x="5" y="2420"/>
                  </a:lnTo>
                  <a:lnTo>
                    <a:pt x="5" y="2460"/>
                  </a:lnTo>
                  <a:lnTo>
                    <a:pt x="6" y="2461"/>
                  </a:lnTo>
                  <a:lnTo>
                    <a:pt x="6" y="2467"/>
                  </a:lnTo>
                  <a:lnTo>
                    <a:pt x="6" y="2447"/>
                  </a:lnTo>
                  <a:lnTo>
                    <a:pt x="6" y="2467"/>
                  </a:lnTo>
                  <a:lnTo>
                    <a:pt x="7" y="2460"/>
                  </a:lnTo>
                  <a:lnTo>
                    <a:pt x="7" y="2441"/>
                  </a:lnTo>
                  <a:lnTo>
                    <a:pt x="7" y="2450"/>
                  </a:lnTo>
                  <a:lnTo>
                    <a:pt x="9" y="2434"/>
                  </a:lnTo>
                  <a:lnTo>
                    <a:pt x="9" y="2258"/>
                  </a:lnTo>
                  <a:lnTo>
                    <a:pt x="10" y="2292"/>
                  </a:lnTo>
                  <a:lnTo>
                    <a:pt x="10" y="2399"/>
                  </a:lnTo>
                  <a:lnTo>
                    <a:pt x="10" y="2292"/>
                  </a:lnTo>
                  <a:lnTo>
                    <a:pt x="10" y="2399"/>
                  </a:lnTo>
                  <a:lnTo>
                    <a:pt x="12" y="2409"/>
                  </a:lnTo>
                  <a:lnTo>
                    <a:pt x="12" y="2461"/>
                  </a:lnTo>
                  <a:lnTo>
                    <a:pt x="12" y="2409"/>
                  </a:lnTo>
                  <a:lnTo>
                    <a:pt x="12" y="2461"/>
                  </a:lnTo>
                  <a:lnTo>
                    <a:pt x="13" y="2476"/>
                  </a:lnTo>
                  <a:lnTo>
                    <a:pt x="13" y="2481"/>
                  </a:lnTo>
                  <a:lnTo>
                    <a:pt x="13" y="2471"/>
                  </a:lnTo>
                  <a:lnTo>
                    <a:pt x="13" y="2481"/>
                  </a:lnTo>
                  <a:lnTo>
                    <a:pt x="14" y="2473"/>
                  </a:lnTo>
                  <a:lnTo>
                    <a:pt x="14" y="2409"/>
                  </a:lnTo>
                  <a:lnTo>
                    <a:pt x="16" y="2407"/>
                  </a:lnTo>
                  <a:lnTo>
                    <a:pt x="16" y="2352"/>
                  </a:lnTo>
                  <a:lnTo>
                    <a:pt x="16" y="2397"/>
                  </a:lnTo>
                  <a:lnTo>
                    <a:pt x="17" y="2409"/>
                  </a:lnTo>
                  <a:lnTo>
                    <a:pt x="17" y="2318"/>
                  </a:lnTo>
                  <a:lnTo>
                    <a:pt x="17" y="2353"/>
                  </a:lnTo>
                  <a:lnTo>
                    <a:pt x="19" y="2313"/>
                  </a:lnTo>
                  <a:lnTo>
                    <a:pt x="19" y="2464"/>
                  </a:lnTo>
                  <a:lnTo>
                    <a:pt x="19" y="2313"/>
                  </a:lnTo>
                  <a:lnTo>
                    <a:pt x="19" y="2464"/>
                  </a:lnTo>
                  <a:lnTo>
                    <a:pt x="20" y="2457"/>
                  </a:lnTo>
                  <a:lnTo>
                    <a:pt x="20" y="2466"/>
                  </a:lnTo>
                  <a:lnTo>
                    <a:pt x="20" y="2412"/>
                  </a:lnTo>
                  <a:lnTo>
                    <a:pt x="20" y="2441"/>
                  </a:lnTo>
                  <a:lnTo>
                    <a:pt x="22" y="2427"/>
                  </a:lnTo>
                  <a:lnTo>
                    <a:pt x="22" y="2473"/>
                  </a:lnTo>
                  <a:lnTo>
                    <a:pt x="22" y="2427"/>
                  </a:lnTo>
                  <a:lnTo>
                    <a:pt x="22" y="2473"/>
                  </a:lnTo>
                  <a:lnTo>
                    <a:pt x="23" y="2457"/>
                  </a:lnTo>
                  <a:lnTo>
                    <a:pt x="23" y="2429"/>
                  </a:lnTo>
                  <a:lnTo>
                    <a:pt x="23" y="2430"/>
                  </a:lnTo>
                  <a:lnTo>
                    <a:pt x="24" y="2395"/>
                  </a:lnTo>
                  <a:lnTo>
                    <a:pt x="24" y="2422"/>
                  </a:lnTo>
                  <a:lnTo>
                    <a:pt x="24" y="2390"/>
                  </a:lnTo>
                  <a:lnTo>
                    <a:pt x="24" y="2395"/>
                  </a:lnTo>
                  <a:lnTo>
                    <a:pt x="26" y="2402"/>
                  </a:lnTo>
                  <a:lnTo>
                    <a:pt x="26" y="2432"/>
                  </a:lnTo>
                  <a:lnTo>
                    <a:pt x="26" y="2373"/>
                  </a:lnTo>
                  <a:lnTo>
                    <a:pt x="26" y="2420"/>
                  </a:lnTo>
                  <a:lnTo>
                    <a:pt x="27" y="2432"/>
                  </a:lnTo>
                  <a:lnTo>
                    <a:pt x="27" y="2469"/>
                  </a:lnTo>
                  <a:lnTo>
                    <a:pt x="27" y="2417"/>
                  </a:lnTo>
                  <a:lnTo>
                    <a:pt x="27" y="2450"/>
                  </a:lnTo>
                  <a:lnTo>
                    <a:pt x="29" y="2441"/>
                  </a:lnTo>
                  <a:lnTo>
                    <a:pt x="29" y="2466"/>
                  </a:lnTo>
                  <a:lnTo>
                    <a:pt x="29" y="2429"/>
                  </a:lnTo>
                  <a:lnTo>
                    <a:pt x="29" y="2434"/>
                  </a:lnTo>
                  <a:lnTo>
                    <a:pt x="30" y="2433"/>
                  </a:lnTo>
                  <a:lnTo>
                    <a:pt x="30" y="2461"/>
                  </a:lnTo>
                  <a:lnTo>
                    <a:pt x="30" y="2433"/>
                  </a:lnTo>
                  <a:lnTo>
                    <a:pt x="30" y="2444"/>
                  </a:lnTo>
                  <a:lnTo>
                    <a:pt x="32" y="2420"/>
                  </a:lnTo>
                  <a:lnTo>
                    <a:pt x="32" y="2397"/>
                  </a:lnTo>
                  <a:lnTo>
                    <a:pt x="32" y="2413"/>
                  </a:lnTo>
                  <a:lnTo>
                    <a:pt x="33" y="2406"/>
                  </a:lnTo>
                  <a:lnTo>
                    <a:pt x="33" y="2413"/>
                  </a:lnTo>
                  <a:lnTo>
                    <a:pt x="33" y="2369"/>
                  </a:lnTo>
                  <a:lnTo>
                    <a:pt x="33" y="2397"/>
                  </a:lnTo>
                  <a:lnTo>
                    <a:pt x="34" y="2362"/>
                  </a:lnTo>
                  <a:lnTo>
                    <a:pt x="34" y="2444"/>
                  </a:lnTo>
                  <a:lnTo>
                    <a:pt x="34" y="2362"/>
                  </a:lnTo>
                  <a:lnTo>
                    <a:pt x="34" y="2444"/>
                  </a:lnTo>
                  <a:lnTo>
                    <a:pt x="36" y="2469"/>
                  </a:lnTo>
                  <a:lnTo>
                    <a:pt x="36" y="2487"/>
                  </a:lnTo>
                  <a:lnTo>
                    <a:pt x="36" y="2463"/>
                  </a:lnTo>
                  <a:lnTo>
                    <a:pt x="36" y="2487"/>
                  </a:lnTo>
                  <a:lnTo>
                    <a:pt x="37" y="2444"/>
                  </a:lnTo>
                  <a:lnTo>
                    <a:pt x="37" y="2451"/>
                  </a:lnTo>
                  <a:lnTo>
                    <a:pt x="37" y="2434"/>
                  </a:lnTo>
                  <a:lnTo>
                    <a:pt x="37" y="2444"/>
                  </a:lnTo>
                  <a:lnTo>
                    <a:pt x="39" y="2436"/>
                  </a:lnTo>
                  <a:lnTo>
                    <a:pt x="39" y="2457"/>
                  </a:lnTo>
                  <a:lnTo>
                    <a:pt x="39" y="2419"/>
                  </a:lnTo>
                  <a:lnTo>
                    <a:pt x="40" y="2386"/>
                  </a:lnTo>
                  <a:lnTo>
                    <a:pt x="40" y="2432"/>
                  </a:lnTo>
                  <a:lnTo>
                    <a:pt x="40" y="2350"/>
                  </a:lnTo>
                  <a:lnTo>
                    <a:pt x="40" y="2402"/>
                  </a:lnTo>
                  <a:lnTo>
                    <a:pt x="42" y="2410"/>
                  </a:lnTo>
                  <a:lnTo>
                    <a:pt x="42" y="2444"/>
                  </a:lnTo>
                  <a:lnTo>
                    <a:pt x="42" y="2396"/>
                  </a:lnTo>
                  <a:lnTo>
                    <a:pt x="42" y="2444"/>
                  </a:lnTo>
                  <a:lnTo>
                    <a:pt x="43" y="2470"/>
                  </a:lnTo>
                  <a:lnTo>
                    <a:pt x="43" y="2420"/>
                  </a:lnTo>
                  <a:lnTo>
                    <a:pt x="44" y="2426"/>
                  </a:lnTo>
                  <a:lnTo>
                    <a:pt x="44" y="2493"/>
                  </a:lnTo>
                  <a:lnTo>
                    <a:pt x="44" y="2426"/>
                  </a:lnTo>
                  <a:lnTo>
                    <a:pt x="44" y="2493"/>
                  </a:lnTo>
                  <a:lnTo>
                    <a:pt x="46" y="2481"/>
                  </a:lnTo>
                  <a:lnTo>
                    <a:pt x="46" y="2490"/>
                  </a:lnTo>
                  <a:lnTo>
                    <a:pt x="46" y="2471"/>
                  </a:lnTo>
                  <a:lnTo>
                    <a:pt x="46" y="2476"/>
                  </a:lnTo>
                  <a:lnTo>
                    <a:pt x="47" y="2440"/>
                  </a:lnTo>
                  <a:lnTo>
                    <a:pt x="47" y="2456"/>
                  </a:lnTo>
                  <a:lnTo>
                    <a:pt x="47" y="2322"/>
                  </a:lnTo>
                  <a:lnTo>
                    <a:pt x="47" y="2346"/>
                  </a:lnTo>
                  <a:lnTo>
                    <a:pt x="49" y="2385"/>
                  </a:lnTo>
                  <a:lnTo>
                    <a:pt x="49" y="2434"/>
                  </a:lnTo>
                  <a:lnTo>
                    <a:pt x="49" y="2385"/>
                  </a:lnTo>
                  <a:lnTo>
                    <a:pt x="49" y="2434"/>
                  </a:lnTo>
                  <a:lnTo>
                    <a:pt x="50" y="2439"/>
                  </a:lnTo>
                  <a:lnTo>
                    <a:pt x="50" y="2456"/>
                  </a:lnTo>
                  <a:lnTo>
                    <a:pt x="50" y="2393"/>
                  </a:lnTo>
                  <a:lnTo>
                    <a:pt x="52" y="2409"/>
                  </a:lnTo>
                  <a:lnTo>
                    <a:pt x="52" y="2440"/>
                  </a:lnTo>
                  <a:lnTo>
                    <a:pt x="52" y="2409"/>
                  </a:lnTo>
                  <a:lnTo>
                    <a:pt x="52" y="2440"/>
                  </a:lnTo>
                  <a:lnTo>
                    <a:pt x="53" y="2463"/>
                  </a:lnTo>
                  <a:lnTo>
                    <a:pt x="53" y="2467"/>
                  </a:lnTo>
                  <a:lnTo>
                    <a:pt x="53" y="2443"/>
                  </a:lnTo>
                  <a:lnTo>
                    <a:pt x="54" y="2389"/>
                  </a:lnTo>
                  <a:lnTo>
                    <a:pt x="54" y="2349"/>
                  </a:lnTo>
                  <a:lnTo>
                    <a:pt x="54" y="2368"/>
                  </a:lnTo>
                  <a:lnTo>
                    <a:pt x="56" y="2397"/>
                  </a:lnTo>
                  <a:lnTo>
                    <a:pt x="56" y="2303"/>
                  </a:lnTo>
                  <a:lnTo>
                    <a:pt x="56" y="2342"/>
                  </a:lnTo>
                  <a:lnTo>
                    <a:pt x="57" y="2396"/>
                  </a:lnTo>
                  <a:lnTo>
                    <a:pt x="57" y="2399"/>
                  </a:lnTo>
                  <a:lnTo>
                    <a:pt x="57" y="2358"/>
                  </a:lnTo>
                  <a:lnTo>
                    <a:pt x="57" y="2370"/>
                  </a:lnTo>
                  <a:lnTo>
                    <a:pt x="59" y="2403"/>
                  </a:lnTo>
                  <a:lnTo>
                    <a:pt x="59" y="2420"/>
                  </a:lnTo>
                  <a:lnTo>
                    <a:pt x="59" y="2352"/>
                  </a:lnTo>
                  <a:lnTo>
                    <a:pt x="59" y="2409"/>
                  </a:lnTo>
                  <a:lnTo>
                    <a:pt x="60" y="2432"/>
                  </a:lnTo>
                  <a:lnTo>
                    <a:pt x="60" y="2433"/>
                  </a:lnTo>
                  <a:lnTo>
                    <a:pt x="60" y="2383"/>
                  </a:lnTo>
                  <a:lnTo>
                    <a:pt x="60" y="2405"/>
                  </a:lnTo>
                  <a:lnTo>
                    <a:pt x="61" y="2414"/>
                  </a:lnTo>
                  <a:lnTo>
                    <a:pt x="61" y="2449"/>
                  </a:lnTo>
                  <a:lnTo>
                    <a:pt x="61" y="2413"/>
                  </a:lnTo>
                  <a:lnTo>
                    <a:pt x="61" y="2449"/>
                  </a:lnTo>
                  <a:lnTo>
                    <a:pt x="63" y="2440"/>
                  </a:lnTo>
                  <a:lnTo>
                    <a:pt x="63" y="2365"/>
                  </a:lnTo>
                  <a:lnTo>
                    <a:pt x="64" y="2372"/>
                  </a:lnTo>
                  <a:lnTo>
                    <a:pt x="64" y="2402"/>
                  </a:lnTo>
                  <a:lnTo>
                    <a:pt x="64" y="2308"/>
                  </a:lnTo>
                  <a:lnTo>
                    <a:pt x="64" y="2402"/>
                  </a:lnTo>
                  <a:lnTo>
                    <a:pt x="66" y="2387"/>
                  </a:lnTo>
                  <a:lnTo>
                    <a:pt x="66" y="2414"/>
                  </a:lnTo>
                  <a:lnTo>
                    <a:pt x="66" y="2345"/>
                  </a:lnTo>
                  <a:lnTo>
                    <a:pt x="66" y="2406"/>
                  </a:lnTo>
                  <a:lnTo>
                    <a:pt x="67" y="2422"/>
                  </a:lnTo>
                  <a:lnTo>
                    <a:pt x="67" y="2434"/>
                  </a:lnTo>
                  <a:lnTo>
                    <a:pt x="67" y="2407"/>
                  </a:lnTo>
                  <a:lnTo>
                    <a:pt x="67" y="2434"/>
                  </a:lnTo>
                  <a:lnTo>
                    <a:pt x="69" y="2426"/>
                  </a:lnTo>
                  <a:lnTo>
                    <a:pt x="69" y="2389"/>
                  </a:lnTo>
                  <a:lnTo>
                    <a:pt x="69" y="2417"/>
                  </a:lnTo>
                  <a:lnTo>
                    <a:pt x="70" y="2412"/>
                  </a:lnTo>
                  <a:lnTo>
                    <a:pt x="70" y="2419"/>
                  </a:lnTo>
                  <a:lnTo>
                    <a:pt x="70" y="2402"/>
                  </a:lnTo>
                  <a:lnTo>
                    <a:pt x="70" y="2406"/>
                  </a:lnTo>
                  <a:lnTo>
                    <a:pt x="71" y="2410"/>
                  </a:lnTo>
                  <a:lnTo>
                    <a:pt x="71" y="2416"/>
                  </a:lnTo>
                  <a:lnTo>
                    <a:pt x="71" y="2355"/>
                  </a:lnTo>
                  <a:lnTo>
                    <a:pt x="71" y="2416"/>
                  </a:lnTo>
                  <a:lnTo>
                    <a:pt x="73" y="2352"/>
                  </a:lnTo>
                  <a:lnTo>
                    <a:pt x="73" y="2372"/>
                  </a:lnTo>
                  <a:lnTo>
                    <a:pt x="73" y="2352"/>
                  </a:lnTo>
                  <a:lnTo>
                    <a:pt x="73" y="2372"/>
                  </a:lnTo>
                  <a:lnTo>
                    <a:pt x="74" y="2413"/>
                  </a:lnTo>
                  <a:lnTo>
                    <a:pt x="74" y="2417"/>
                  </a:lnTo>
                  <a:lnTo>
                    <a:pt x="74" y="2365"/>
                  </a:lnTo>
                  <a:lnTo>
                    <a:pt x="74" y="2413"/>
                  </a:lnTo>
                  <a:lnTo>
                    <a:pt x="76" y="2432"/>
                  </a:lnTo>
                  <a:lnTo>
                    <a:pt x="76" y="2441"/>
                  </a:lnTo>
                  <a:lnTo>
                    <a:pt x="76" y="2406"/>
                  </a:lnTo>
                  <a:lnTo>
                    <a:pt x="76" y="2441"/>
                  </a:lnTo>
                  <a:lnTo>
                    <a:pt x="77" y="2447"/>
                  </a:lnTo>
                  <a:lnTo>
                    <a:pt x="77" y="2471"/>
                  </a:lnTo>
                  <a:lnTo>
                    <a:pt x="77" y="2422"/>
                  </a:lnTo>
                  <a:lnTo>
                    <a:pt x="79" y="2369"/>
                  </a:lnTo>
                  <a:lnTo>
                    <a:pt x="79" y="2405"/>
                  </a:lnTo>
                  <a:lnTo>
                    <a:pt x="79" y="2369"/>
                  </a:lnTo>
                  <a:lnTo>
                    <a:pt x="79" y="2405"/>
                  </a:lnTo>
                  <a:lnTo>
                    <a:pt x="80" y="2409"/>
                  </a:lnTo>
                  <a:lnTo>
                    <a:pt x="80" y="2426"/>
                  </a:lnTo>
                  <a:lnTo>
                    <a:pt x="80" y="2406"/>
                  </a:lnTo>
                  <a:lnTo>
                    <a:pt x="81" y="2432"/>
                  </a:lnTo>
                  <a:lnTo>
                    <a:pt x="81" y="2467"/>
                  </a:lnTo>
                  <a:lnTo>
                    <a:pt x="81" y="2429"/>
                  </a:lnTo>
                  <a:lnTo>
                    <a:pt x="81" y="2460"/>
                  </a:lnTo>
                  <a:lnTo>
                    <a:pt x="83" y="2451"/>
                  </a:lnTo>
                  <a:lnTo>
                    <a:pt x="83" y="2474"/>
                  </a:lnTo>
                  <a:lnTo>
                    <a:pt x="83" y="2451"/>
                  </a:lnTo>
                  <a:lnTo>
                    <a:pt x="83" y="2474"/>
                  </a:lnTo>
                  <a:lnTo>
                    <a:pt x="84" y="2441"/>
                  </a:lnTo>
                  <a:lnTo>
                    <a:pt x="84" y="2463"/>
                  </a:lnTo>
                  <a:lnTo>
                    <a:pt x="84" y="2410"/>
                  </a:lnTo>
                  <a:lnTo>
                    <a:pt x="86" y="2433"/>
                  </a:lnTo>
                  <a:lnTo>
                    <a:pt x="86" y="2446"/>
                  </a:lnTo>
                  <a:lnTo>
                    <a:pt x="86" y="2311"/>
                  </a:lnTo>
                  <a:lnTo>
                    <a:pt x="87" y="2275"/>
                  </a:lnTo>
                  <a:lnTo>
                    <a:pt x="87" y="2138"/>
                  </a:lnTo>
                  <a:lnTo>
                    <a:pt x="87" y="2194"/>
                  </a:lnTo>
                  <a:lnTo>
                    <a:pt x="89" y="2292"/>
                  </a:lnTo>
                  <a:lnTo>
                    <a:pt x="89" y="2365"/>
                  </a:lnTo>
                  <a:lnTo>
                    <a:pt x="89" y="2292"/>
                  </a:lnTo>
                  <a:lnTo>
                    <a:pt x="89" y="2365"/>
                  </a:lnTo>
                  <a:lnTo>
                    <a:pt x="90" y="2377"/>
                  </a:lnTo>
                  <a:lnTo>
                    <a:pt x="90" y="2454"/>
                  </a:lnTo>
                  <a:lnTo>
                    <a:pt x="90" y="2377"/>
                  </a:lnTo>
                  <a:lnTo>
                    <a:pt x="90" y="2454"/>
                  </a:lnTo>
                  <a:lnTo>
                    <a:pt x="91" y="2426"/>
                  </a:lnTo>
                  <a:lnTo>
                    <a:pt x="91" y="2434"/>
                  </a:lnTo>
                  <a:lnTo>
                    <a:pt x="91" y="2419"/>
                  </a:lnTo>
                  <a:lnTo>
                    <a:pt x="91" y="2434"/>
                  </a:lnTo>
                  <a:lnTo>
                    <a:pt x="93" y="2432"/>
                  </a:lnTo>
                  <a:lnTo>
                    <a:pt x="93" y="2437"/>
                  </a:lnTo>
                  <a:lnTo>
                    <a:pt x="93" y="2382"/>
                  </a:lnTo>
                  <a:lnTo>
                    <a:pt x="94" y="2382"/>
                  </a:lnTo>
                  <a:lnTo>
                    <a:pt x="94" y="2157"/>
                  </a:lnTo>
                  <a:lnTo>
                    <a:pt x="96" y="2181"/>
                  </a:lnTo>
                  <a:lnTo>
                    <a:pt x="96" y="2299"/>
                  </a:lnTo>
                  <a:lnTo>
                    <a:pt x="96" y="2181"/>
                  </a:lnTo>
                  <a:lnTo>
                    <a:pt x="96" y="2245"/>
                  </a:lnTo>
                  <a:lnTo>
                    <a:pt x="97" y="2306"/>
                  </a:lnTo>
                  <a:lnTo>
                    <a:pt x="97" y="2372"/>
                  </a:lnTo>
                  <a:lnTo>
                    <a:pt x="97" y="2306"/>
                  </a:lnTo>
                  <a:lnTo>
                    <a:pt x="97" y="2363"/>
                  </a:lnTo>
                  <a:lnTo>
                    <a:pt x="98" y="2377"/>
                  </a:lnTo>
                  <a:lnTo>
                    <a:pt x="98" y="2420"/>
                  </a:lnTo>
                  <a:lnTo>
                    <a:pt x="98" y="2377"/>
                  </a:lnTo>
                  <a:lnTo>
                    <a:pt x="98" y="2410"/>
                  </a:lnTo>
                  <a:lnTo>
                    <a:pt x="100" y="2430"/>
                  </a:lnTo>
                  <a:lnTo>
                    <a:pt x="100" y="2443"/>
                  </a:lnTo>
                  <a:lnTo>
                    <a:pt x="100" y="2399"/>
                  </a:lnTo>
                  <a:lnTo>
                    <a:pt x="100" y="2423"/>
                  </a:lnTo>
                  <a:lnTo>
                    <a:pt x="101" y="2416"/>
                  </a:lnTo>
                  <a:lnTo>
                    <a:pt x="101" y="2305"/>
                  </a:lnTo>
                  <a:lnTo>
                    <a:pt x="103" y="2295"/>
                  </a:lnTo>
                  <a:lnTo>
                    <a:pt x="103" y="2325"/>
                  </a:lnTo>
                  <a:lnTo>
                    <a:pt x="103" y="2238"/>
                  </a:lnTo>
                  <a:lnTo>
                    <a:pt x="103" y="2325"/>
                  </a:lnTo>
                  <a:lnTo>
                    <a:pt x="104" y="2346"/>
                  </a:lnTo>
                  <a:lnTo>
                    <a:pt x="104" y="2429"/>
                  </a:lnTo>
                  <a:lnTo>
                    <a:pt x="104" y="2346"/>
                  </a:lnTo>
                  <a:lnTo>
                    <a:pt x="104" y="2429"/>
                  </a:lnTo>
                  <a:lnTo>
                    <a:pt x="106" y="2461"/>
                  </a:lnTo>
                  <a:lnTo>
                    <a:pt x="106" y="2480"/>
                  </a:lnTo>
                  <a:lnTo>
                    <a:pt x="106" y="2433"/>
                  </a:lnTo>
                  <a:lnTo>
                    <a:pt x="107" y="2443"/>
                  </a:lnTo>
                  <a:lnTo>
                    <a:pt x="107" y="2447"/>
                  </a:lnTo>
                  <a:lnTo>
                    <a:pt x="107" y="2409"/>
                  </a:lnTo>
                  <a:lnTo>
                    <a:pt x="107" y="2444"/>
                  </a:lnTo>
                  <a:lnTo>
                    <a:pt x="108" y="2443"/>
                  </a:lnTo>
                  <a:lnTo>
                    <a:pt x="108" y="2376"/>
                  </a:lnTo>
                  <a:lnTo>
                    <a:pt x="110" y="2385"/>
                  </a:lnTo>
                  <a:lnTo>
                    <a:pt x="110" y="2392"/>
                  </a:lnTo>
                  <a:lnTo>
                    <a:pt x="110" y="2329"/>
                  </a:lnTo>
                  <a:lnTo>
                    <a:pt x="111" y="2336"/>
                  </a:lnTo>
                  <a:lnTo>
                    <a:pt x="111" y="2405"/>
                  </a:lnTo>
                  <a:lnTo>
                    <a:pt x="111" y="2336"/>
                  </a:lnTo>
                  <a:lnTo>
                    <a:pt x="111" y="2405"/>
                  </a:lnTo>
                  <a:lnTo>
                    <a:pt x="113" y="2416"/>
                  </a:lnTo>
                  <a:lnTo>
                    <a:pt x="113" y="2450"/>
                  </a:lnTo>
                  <a:lnTo>
                    <a:pt x="113" y="2414"/>
                  </a:lnTo>
                  <a:lnTo>
                    <a:pt x="113" y="2450"/>
                  </a:lnTo>
                  <a:lnTo>
                    <a:pt x="114" y="2460"/>
                  </a:lnTo>
                  <a:lnTo>
                    <a:pt x="114" y="2464"/>
                  </a:lnTo>
                  <a:lnTo>
                    <a:pt x="114" y="2422"/>
                  </a:lnTo>
                  <a:lnTo>
                    <a:pt x="116" y="2406"/>
                  </a:lnTo>
                  <a:lnTo>
                    <a:pt x="116" y="2451"/>
                  </a:lnTo>
                  <a:lnTo>
                    <a:pt x="116" y="2406"/>
                  </a:lnTo>
                  <a:lnTo>
                    <a:pt x="116" y="2434"/>
                  </a:lnTo>
                  <a:lnTo>
                    <a:pt x="117" y="2410"/>
                  </a:lnTo>
                  <a:lnTo>
                    <a:pt x="117" y="2447"/>
                  </a:lnTo>
                  <a:lnTo>
                    <a:pt x="117" y="2389"/>
                  </a:lnTo>
                  <a:lnTo>
                    <a:pt x="118" y="2379"/>
                  </a:lnTo>
                  <a:lnTo>
                    <a:pt x="118" y="2422"/>
                  </a:lnTo>
                  <a:lnTo>
                    <a:pt x="118" y="2358"/>
                  </a:lnTo>
                  <a:lnTo>
                    <a:pt x="118" y="2422"/>
                  </a:lnTo>
                  <a:lnTo>
                    <a:pt x="120" y="2423"/>
                  </a:lnTo>
                  <a:lnTo>
                    <a:pt x="120" y="2463"/>
                  </a:lnTo>
                  <a:lnTo>
                    <a:pt x="120" y="2406"/>
                  </a:lnTo>
                  <a:lnTo>
                    <a:pt x="120" y="2420"/>
                  </a:lnTo>
                  <a:lnTo>
                    <a:pt x="121" y="2405"/>
                  </a:lnTo>
                  <a:lnTo>
                    <a:pt x="121" y="2446"/>
                  </a:lnTo>
                  <a:lnTo>
                    <a:pt x="121" y="2405"/>
                  </a:lnTo>
                  <a:lnTo>
                    <a:pt x="121" y="2446"/>
                  </a:lnTo>
                  <a:lnTo>
                    <a:pt x="123" y="2463"/>
                  </a:lnTo>
                  <a:lnTo>
                    <a:pt x="123" y="2417"/>
                  </a:lnTo>
                  <a:lnTo>
                    <a:pt x="123" y="2443"/>
                  </a:lnTo>
                  <a:lnTo>
                    <a:pt x="124" y="2451"/>
                  </a:lnTo>
                  <a:lnTo>
                    <a:pt x="124" y="2390"/>
                  </a:lnTo>
                  <a:lnTo>
                    <a:pt x="124" y="2410"/>
                  </a:lnTo>
                  <a:lnTo>
                    <a:pt x="126" y="2402"/>
                  </a:lnTo>
                  <a:lnTo>
                    <a:pt x="126" y="2403"/>
                  </a:lnTo>
                  <a:lnTo>
                    <a:pt x="126" y="2360"/>
                  </a:lnTo>
                  <a:lnTo>
                    <a:pt x="126" y="2365"/>
                  </a:lnTo>
                  <a:lnTo>
                    <a:pt x="127" y="2355"/>
                  </a:lnTo>
                  <a:lnTo>
                    <a:pt x="127" y="2426"/>
                  </a:lnTo>
                  <a:lnTo>
                    <a:pt x="127" y="2355"/>
                  </a:lnTo>
                  <a:lnTo>
                    <a:pt x="127" y="2410"/>
                  </a:lnTo>
                  <a:lnTo>
                    <a:pt x="128" y="2417"/>
                  </a:lnTo>
                  <a:lnTo>
                    <a:pt x="128" y="2459"/>
                  </a:lnTo>
                  <a:lnTo>
                    <a:pt x="128" y="2417"/>
                  </a:lnTo>
                  <a:lnTo>
                    <a:pt x="128" y="2454"/>
                  </a:lnTo>
                  <a:lnTo>
                    <a:pt x="130" y="2427"/>
                  </a:lnTo>
                  <a:lnTo>
                    <a:pt x="130" y="2453"/>
                  </a:lnTo>
                  <a:lnTo>
                    <a:pt x="130" y="2427"/>
                  </a:lnTo>
                  <a:lnTo>
                    <a:pt x="130" y="2453"/>
                  </a:lnTo>
                  <a:lnTo>
                    <a:pt x="131" y="2459"/>
                  </a:lnTo>
                  <a:lnTo>
                    <a:pt x="131" y="2463"/>
                  </a:lnTo>
                  <a:lnTo>
                    <a:pt x="131" y="2429"/>
                  </a:lnTo>
                  <a:lnTo>
                    <a:pt x="131" y="2437"/>
                  </a:lnTo>
                  <a:lnTo>
                    <a:pt x="133" y="2453"/>
                  </a:lnTo>
                  <a:lnTo>
                    <a:pt x="133" y="2467"/>
                  </a:lnTo>
                  <a:lnTo>
                    <a:pt x="133" y="2412"/>
                  </a:lnTo>
                  <a:lnTo>
                    <a:pt x="134" y="2409"/>
                  </a:lnTo>
                  <a:lnTo>
                    <a:pt x="134" y="2432"/>
                  </a:lnTo>
                  <a:lnTo>
                    <a:pt x="134" y="2393"/>
                  </a:lnTo>
                  <a:lnTo>
                    <a:pt x="134" y="2424"/>
                  </a:lnTo>
                  <a:lnTo>
                    <a:pt x="136" y="2439"/>
                  </a:lnTo>
                  <a:lnTo>
                    <a:pt x="136" y="2469"/>
                  </a:lnTo>
                  <a:lnTo>
                    <a:pt x="136" y="2433"/>
                  </a:lnTo>
                  <a:lnTo>
                    <a:pt x="136" y="2457"/>
                  </a:lnTo>
                  <a:lnTo>
                    <a:pt x="137" y="2457"/>
                  </a:lnTo>
                  <a:lnTo>
                    <a:pt x="137" y="2466"/>
                  </a:lnTo>
                  <a:lnTo>
                    <a:pt x="137" y="2436"/>
                  </a:lnTo>
                  <a:lnTo>
                    <a:pt x="138" y="2461"/>
                  </a:lnTo>
                  <a:lnTo>
                    <a:pt x="138" y="2476"/>
                  </a:lnTo>
                  <a:lnTo>
                    <a:pt x="138" y="2461"/>
                  </a:lnTo>
                  <a:lnTo>
                    <a:pt x="138" y="2467"/>
                  </a:lnTo>
                  <a:lnTo>
                    <a:pt x="140" y="2467"/>
                  </a:lnTo>
                  <a:lnTo>
                    <a:pt x="140" y="2406"/>
                  </a:lnTo>
                  <a:lnTo>
                    <a:pt x="141" y="2369"/>
                  </a:lnTo>
                  <a:lnTo>
                    <a:pt x="141" y="2410"/>
                  </a:lnTo>
                  <a:lnTo>
                    <a:pt x="141" y="2365"/>
                  </a:lnTo>
                  <a:lnTo>
                    <a:pt x="141" y="2370"/>
                  </a:lnTo>
                  <a:lnTo>
                    <a:pt x="143" y="2376"/>
                  </a:lnTo>
                  <a:lnTo>
                    <a:pt x="143" y="2409"/>
                  </a:lnTo>
                  <a:lnTo>
                    <a:pt x="143" y="2376"/>
                  </a:lnTo>
                  <a:lnTo>
                    <a:pt x="143" y="2393"/>
                  </a:lnTo>
                  <a:lnTo>
                    <a:pt x="144" y="2397"/>
                  </a:lnTo>
                  <a:lnTo>
                    <a:pt x="144" y="2463"/>
                  </a:lnTo>
                  <a:lnTo>
                    <a:pt x="144" y="2397"/>
                  </a:lnTo>
                  <a:lnTo>
                    <a:pt x="144" y="2463"/>
                  </a:lnTo>
                  <a:lnTo>
                    <a:pt x="145" y="2466"/>
                  </a:lnTo>
                  <a:lnTo>
                    <a:pt x="145" y="2444"/>
                  </a:lnTo>
                  <a:lnTo>
                    <a:pt x="147" y="2469"/>
                  </a:lnTo>
                  <a:lnTo>
                    <a:pt x="147" y="2473"/>
                  </a:lnTo>
                  <a:lnTo>
                    <a:pt x="147" y="2456"/>
                  </a:lnTo>
                  <a:lnTo>
                    <a:pt x="147" y="2466"/>
                  </a:lnTo>
                  <a:lnTo>
                    <a:pt x="148" y="2451"/>
                  </a:lnTo>
                  <a:lnTo>
                    <a:pt x="148" y="2369"/>
                  </a:lnTo>
                  <a:lnTo>
                    <a:pt x="150" y="2353"/>
                  </a:lnTo>
                  <a:lnTo>
                    <a:pt x="150" y="2427"/>
                  </a:lnTo>
                  <a:lnTo>
                    <a:pt x="150" y="2352"/>
                  </a:lnTo>
                  <a:lnTo>
                    <a:pt x="150" y="2427"/>
                  </a:lnTo>
                  <a:lnTo>
                    <a:pt x="151" y="2419"/>
                  </a:lnTo>
                  <a:lnTo>
                    <a:pt x="151" y="2459"/>
                  </a:lnTo>
                  <a:lnTo>
                    <a:pt x="151" y="2419"/>
                  </a:lnTo>
                  <a:lnTo>
                    <a:pt x="151" y="2430"/>
                  </a:lnTo>
                  <a:lnTo>
                    <a:pt x="153" y="2437"/>
                  </a:lnTo>
                  <a:lnTo>
                    <a:pt x="153" y="2476"/>
                  </a:lnTo>
                  <a:lnTo>
                    <a:pt x="153" y="2437"/>
                  </a:lnTo>
                  <a:lnTo>
                    <a:pt x="153" y="2476"/>
                  </a:lnTo>
                  <a:lnTo>
                    <a:pt x="154" y="2463"/>
                  </a:lnTo>
                  <a:lnTo>
                    <a:pt x="154" y="2476"/>
                  </a:lnTo>
                  <a:lnTo>
                    <a:pt x="154" y="2453"/>
                  </a:lnTo>
                  <a:lnTo>
                    <a:pt x="154" y="2466"/>
                  </a:lnTo>
                  <a:lnTo>
                    <a:pt x="155" y="2460"/>
                  </a:lnTo>
                  <a:lnTo>
                    <a:pt x="155" y="2470"/>
                  </a:lnTo>
                  <a:lnTo>
                    <a:pt x="155" y="2400"/>
                  </a:lnTo>
                  <a:lnTo>
                    <a:pt x="157" y="2393"/>
                  </a:lnTo>
                  <a:lnTo>
                    <a:pt x="157" y="2331"/>
                  </a:lnTo>
                  <a:lnTo>
                    <a:pt x="157" y="2339"/>
                  </a:lnTo>
                  <a:lnTo>
                    <a:pt x="158" y="2366"/>
                  </a:lnTo>
                  <a:lnTo>
                    <a:pt x="158" y="2396"/>
                  </a:lnTo>
                  <a:lnTo>
                    <a:pt x="158" y="2352"/>
                  </a:lnTo>
                  <a:lnTo>
                    <a:pt x="158" y="2392"/>
                  </a:lnTo>
                  <a:lnTo>
                    <a:pt x="160" y="2424"/>
                  </a:lnTo>
                  <a:lnTo>
                    <a:pt x="160" y="2461"/>
                  </a:lnTo>
                  <a:lnTo>
                    <a:pt x="160" y="2424"/>
                  </a:lnTo>
                  <a:lnTo>
                    <a:pt x="160" y="2436"/>
                  </a:lnTo>
                  <a:lnTo>
                    <a:pt x="161" y="2430"/>
                  </a:lnTo>
                  <a:lnTo>
                    <a:pt x="161" y="2477"/>
                  </a:lnTo>
                  <a:lnTo>
                    <a:pt x="161" y="2424"/>
                  </a:lnTo>
                  <a:lnTo>
                    <a:pt x="161" y="2476"/>
                  </a:lnTo>
                  <a:lnTo>
                    <a:pt x="163" y="2473"/>
                  </a:lnTo>
                  <a:lnTo>
                    <a:pt x="163" y="2444"/>
                  </a:lnTo>
                  <a:lnTo>
                    <a:pt x="163" y="2460"/>
                  </a:lnTo>
                  <a:lnTo>
                    <a:pt x="164" y="2467"/>
                  </a:lnTo>
                  <a:lnTo>
                    <a:pt x="164" y="2426"/>
                  </a:lnTo>
                  <a:lnTo>
                    <a:pt x="164" y="2429"/>
                  </a:lnTo>
                  <a:lnTo>
                    <a:pt x="165" y="2427"/>
                  </a:lnTo>
                  <a:lnTo>
                    <a:pt x="165" y="2459"/>
                  </a:lnTo>
                  <a:lnTo>
                    <a:pt x="165" y="2407"/>
                  </a:lnTo>
                  <a:lnTo>
                    <a:pt x="165" y="2432"/>
                  </a:lnTo>
                  <a:lnTo>
                    <a:pt x="167" y="2426"/>
                  </a:lnTo>
                  <a:lnTo>
                    <a:pt x="167" y="2457"/>
                  </a:lnTo>
                  <a:lnTo>
                    <a:pt x="167" y="2412"/>
                  </a:lnTo>
                  <a:lnTo>
                    <a:pt x="167" y="2457"/>
                  </a:lnTo>
                  <a:lnTo>
                    <a:pt x="168" y="2470"/>
                  </a:lnTo>
                  <a:lnTo>
                    <a:pt x="168" y="2427"/>
                  </a:lnTo>
                  <a:lnTo>
                    <a:pt x="170" y="2450"/>
                  </a:lnTo>
                  <a:lnTo>
                    <a:pt x="170" y="2470"/>
                  </a:lnTo>
                  <a:lnTo>
                    <a:pt x="170" y="2419"/>
                  </a:lnTo>
                  <a:lnTo>
                    <a:pt x="171" y="2433"/>
                  </a:lnTo>
                  <a:lnTo>
                    <a:pt x="171" y="2457"/>
                  </a:lnTo>
                  <a:lnTo>
                    <a:pt x="171" y="2407"/>
                  </a:lnTo>
                  <a:lnTo>
                    <a:pt x="171" y="2451"/>
                  </a:lnTo>
                  <a:lnTo>
                    <a:pt x="173" y="2417"/>
                  </a:lnTo>
                  <a:lnTo>
                    <a:pt x="173" y="2422"/>
                  </a:lnTo>
                  <a:lnTo>
                    <a:pt x="173" y="2375"/>
                  </a:lnTo>
                  <a:lnTo>
                    <a:pt x="173" y="2422"/>
                  </a:lnTo>
                  <a:lnTo>
                    <a:pt x="174" y="2427"/>
                  </a:lnTo>
                  <a:lnTo>
                    <a:pt x="174" y="2449"/>
                  </a:lnTo>
                  <a:lnTo>
                    <a:pt x="174" y="2427"/>
                  </a:lnTo>
                  <a:lnTo>
                    <a:pt x="174" y="2449"/>
                  </a:lnTo>
                  <a:lnTo>
                    <a:pt x="175" y="2456"/>
                  </a:lnTo>
                  <a:lnTo>
                    <a:pt x="175" y="2486"/>
                  </a:lnTo>
                  <a:lnTo>
                    <a:pt x="175" y="2456"/>
                  </a:lnTo>
                  <a:lnTo>
                    <a:pt x="175" y="2467"/>
                  </a:lnTo>
                  <a:lnTo>
                    <a:pt x="177" y="2436"/>
                  </a:lnTo>
                  <a:lnTo>
                    <a:pt x="177" y="2463"/>
                  </a:lnTo>
                  <a:lnTo>
                    <a:pt x="177" y="2429"/>
                  </a:lnTo>
                  <a:lnTo>
                    <a:pt x="177" y="2447"/>
                  </a:lnTo>
                  <a:lnTo>
                    <a:pt x="178" y="2430"/>
                  </a:lnTo>
                  <a:lnTo>
                    <a:pt x="178" y="2471"/>
                  </a:lnTo>
                  <a:lnTo>
                    <a:pt x="178" y="2430"/>
                  </a:lnTo>
                  <a:lnTo>
                    <a:pt x="178" y="2441"/>
                  </a:lnTo>
                  <a:lnTo>
                    <a:pt x="180" y="2423"/>
                  </a:lnTo>
                  <a:lnTo>
                    <a:pt x="180" y="2469"/>
                  </a:lnTo>
                  <a:lnTo>
                    <a:pt x="180" y="2423"/>
                  </a:lnTo>
                  <a:lnTo>
                    <a:pt x="180" y="2469"/>
                  </a:lnTo>
                  <a:lnTo>
                    <a:pt x="181" y="2474"/>
                  </a:lnTo>
                  <a:lnTo>
                    <a:pt x="181" y="2416"/>
                  </a:lnTo>
                  <a:lnTo>
                    <a:pt x="181" y="2446"/>
                  </a:lnTo>
                  <a:lnTo>
                    <a:pt x="183" y="2453"/>
                  </a:lnTo>
                  <a:lnTo>
                    <a:pt x="183" y="2478"/>
                  </a:lnTo>
                  <a:lnTo>
                    <a:pt x="183" y="2453"/>
                  </a:lnTo>
                  <a:lnTo>
                    <a:pt x="183" y="2463"/>
                  </a:lnTo>
                  <a:lnTo>
                    <a:pt x="184" y="2473"/>
                  </a:lnTo>
                  <a:lnTo>
                    <a:pt x="184" y="2480"/>
                  </a:lnTo>
                  <a:lnTo>
                    <a:pt x="184" y="2439"/>
                  </a:lnTo>
                  <a:lnTo>
                    <a:pt x="184" y="2474"/>
                  </a:lnTo>
                  <a:lnTo>
                    <a:pt x="185" y="2476"/>
                  </a:lnTo>
                  <a:lnTo>
                    <a:pt x="185" y="2483"/>
                  </a:lnTo>
                  <a:lnTo>
                    <a:pt x="185" y="2420"/>
                  </a:lnTo>
                  <a:lnTo>
                    <a:pt x="187" y="2441"/>
                  </a:lnTo>
                  <a:lnTo>
                    <a:pt x="187" y="2451"/>
                  </a:lnTo>
                  <a:lnTo>
                    <a:pt x="187" y="2427"/>
                  </a:lnTo>
                  <a:lnTo>
                    <a:pt x="188" y="2419"/>
                  </a:lnTo>
                  <a:lnTo>
                    <a:pt x="188" y="2433"/>
                  </a:lnTo>
                  <a:lnTo>
                    <a:pt x="188" y="2389"/>
                  </a:lnTo>
                  <a:lnTo>
                    <a:pt x="188" y="2423"/>
                  </a:lnTo>
                  <a:lnTo>
                    <a:pt x="190" y="2414"/>
                  </a:lnTo>
                  <a:lnTo>
                    <a:pt x="190" y="2432"/>
                  </a:lnTo>
                  <a:lnTo>
                    <a:pt x="190" y="2397"/>
                  </a:lnTo>
                  <a:lnTo>
                    <a:pt x="190" y="2429"/>
                  </a:lnTo>
                  <a:lnTo>
                    <a:pt x="191" y="2457"/>
                  </a:lnTo>
                  <a:lnTo>
                    <a:pt x="191" y="2481"/>
                  </a:lnTo>
                  <a:lnTo>
                    <a:pt x="191" y="2457"/>
                  </a:lnTo>
                  <a:lnTo>
                    <a:pt x="191" y="2461"/>
                  </a:lnTo>
                  <a:lnTo>
                    <a:pt x="192" y="2451"/>
                  </a:lnTo>
                  <a:lnTo>
                    <a:pt x="192" y="2474"/>
                  </a:lnTo>
                  <a:lnTo>
                    <a:pt x="192" y="2451"/>
                  </a:lnTo>
                  <a:lnTo>
                    <a:pt x="192" y="2474"/>
                  </a:lnTo>
                  <a:lnTo>
                    <a:pt x="194" y="2469"/>
                  </a:lnTo>
                  <a:lnTo>
                    <a:pt x="194" y="2409"/>
                  </a:lnTo>
                  <a:lnTo>
                    <a:pt x="194" y="2437"/>
                  </a:lnTo>
                  <a:lnTo>
                    <a:pt x="195" y="2459"/>
                  </a:lnTo>
                  <a:lnTo>
                    <a:pt x="195" y="2329"/>
                  </a:lnTo>
                  <a:lnTo>
                    <a:pt x="197" y="2355"/>
                  </a:lnTo>
                  <a:lnTo>
                    <a:pt x="197" y="2456"/>
                  </a:lnTo>
                  <a:lnTo>
                    <a:pt x="197" y="2355"/>
                  </a:lnTo>
                  <a:lnTo>
                    <a:pt x="197" y="2456"/>
                  </a:lnTo>
                  <a:lnTo>
                    <a:pt x="198" y="2457"/>
                  </a:lnTo>
                  <a:lnTo>
                    <a:pt x="198" y="2481"/>
                  </a:lnTo>
                  <a:lnTo>
                    <a:pt x="198" y="2436"/>
                  </a:lnTo>
                  <a:lnTo>
                    <a:pt x="198" y="2476"/>
                  </a:lnTo>
                  <a:lnTo>
                    <a:pt x="200" y="2469"/>
                  </a:lnTo>
                  <a:lnTo>
                    <a:pt x="200" y="2486"/>
                  </a:lnTo>
                  <a:lnTo>
                    <a:pt x="200" y="2469"/>
                  </a:lnTo>
                  <a:lnTo>
                    <a:pt x="200" y="2474"/>
                  </a:lnTo>
                  <a:lnTo>
                    <a:pt x="201" y="2460"/>
                  </a:lnTo>
                  <a:lnTo>
                    <a:pt x="201" y="2473"/>
                  </a:lnTo>
                  <a:lnTo>
                    <a:pt x="201" y="2427"/>
                  </a:lnTo>
                  <a:lnTo>
                    <a:pt x="202" y="2395"/>
                  </a:lnTo>
                  <a:lnTo>
                    <a:pt x="202" y="1568"/>
                  </a:lnTo>
                  <a:lnTo>
                    <a:pt x="204" y="1417"/>
                  </a:lnTo>
                  <a:lnTo>
                    <a:pt x="204" y="309"/>
                  </a:lnTo>
                  <a:lnTo>
                    <a:pt x="204" y="319"/>
                  </a:lnTo>
                  <a:lnTo>
                    <a:pt x="205" y="484"/>
                  </a:lnTo>
                  <a:lnTo>
                    <a:pt x="205" y="1623"/>
                  </a:lnTo>
                  <a:lnTo>
                    <a:pt x="205" y="484"/>
                  </a:lnTo>
                  <a:lnTo>
                    <a:pt x="205" y="1623"/>
                  </a:lnTo>
                  <a:lnTo>
                    <a:pt x="207" y="1743"/>
                  </a:lnTo>
                  <a:lnTo>
                    <a:pt x="207" y="2214"/>
                  </a:lnTo>
                  <a:lnTo>
                    <a:pt x="207" y="1743"/>
                  </a:lnTo>
                  <a:lnTo>
                    <a:pt x="207" y="2214"/>
                  </a:lnTo>
                  <a:lnTo>
                    <a:pt x="208" y="2255"/>
                  </a:lnTo>
                  <a:lnTo>
                    <a:pt x="208" y="2342"/>
                  </a:lnTo>
                  <a:lnTo>
                    <a:pt x="208" y="2255"/>
                  </a:lnTo>
                  <a:lnTo>
                    <a:pt x="208" y="2323"/>
                  </a:lnTo>
                  <a:lnTo>
                    <a:pt x="210" y="2338"/>
                  </a:lnTo>
                  <a:lnTo>
                    <a:pt x="210" y="2020"/>
                  </a:lnTo>
                  <a:lnTo>
                    <a:pt x="211" y="1740"/>
                  </a:lnTo>
                  <a:lnTo>
                    <a:pt x="211" y="307"/>
                  </a:lnTo>
                  <a:lnTo>
                    <a:pt x="212" y="0"/>
                  </a:lnTo>
                  <a:lnTo>
                    <a:pt x="212" y="973"/>
                  </a:lnTo>
                  <a:lnTo>
                    <a:pt x="212" y="0"/>
                  </a:lnTo>
                  <a:lnTo>
                    <a:pt x="212" y="973"/>
                  </a:lnTo>
                  <a:lnTo>
                    <a:pt x="214" y="1200"/>
                  </a:lnTo>
                  <a:lnTo>
                    <a:pt x="214" y="1854"/>
                  </a:lnTo>
                  <a:lnTo>
                    <a:pt x="214" y="1200"/>
                  </a:lnTo>
                  <a:lnTo>
                    <a:pt x="214" y="1854"/>
                  </a:lnTo>
                  <a:lnTo>
                    <a:pt x="215" y="1966"/>
                  </a:lnTo>
                  <a:lnTo>
                    <a:pt x="215" y="2208"/>
                  </a:lnTo>
                  <a:lnTo>
                    <a:pt x="215" y="1966"/>
                  </a:lnTo>
                  <a:lnTo>
                    <a:pt x="215" y="2208"/>
                  </a:lnTo>
                  <a:lnTo>
                    <a:pt x="217" y="2284"/>
                  </a:lnTo>
                  <a:lnTo>
                    <a:pt x="217" y="2363"/>
                  </a:lnTo>
                  <a:lnTo>
                    <a:pt x="217" y="2284"/>
                  </a:lnTo>
                  <a:lnTo>
                    <a:pt x="217" y="2306"/>
                  </a:lnTo>
                  <a:lnTo>
                    <a:pt x="218" y="2268"/>
                  </a:lnTo>
                  <a:lnTo>
                    <a:pt x="218" y="1413"/>
                  </a:lnTo>
                  <a:lnTo>
                    <a:pt x="220" y="1178"/>
                  </a:lnTo>
                  <a:lnTo>
                    <a:pt x="220" y="753"/>
                  </a:lnTo>
                  <a:lnTo>
                    <a:pt x="220" y="935"/>
                  </a:lnTo>
                  <a:lnTo>
                    <a:pt x="221" y="1157"/>
                  </a:lnTo>
                  <a:lnTo>
                    <a:pt x="221" y="1816"/>
                  </a:lnTo>
                  <a:lnTo>
                    <a:pt x="221" y="1157"/>
                  </a:lnTo>
                  <a:lnTo>
                    <a:pt x="221" y="1816"/>
                  </a:lnTo>
                  <a:lnTo>
                    <a:pt x="222" y="1917"/>
                  </a:lnTo>
                  <a:lnTo>
                    <a:pt x="222" y="2239"/>
                  </a:lnTo>
                  <a:lnTo>
                    <a:pt x="222" y="1917"/>
                  </a:lnTo>
                  <a:lnTo>
                    <a:pt x="222" y="2239"/>
                  </a:lnTo>
                  <a:lnTo>
                    <a:pt x="224" y="2269"/>
                  </a:lnTo>
                  <a:lnTo>
                    <a:pt x="224" y="2400"/>
                  </a:lnTo>
                  <a:lnTo>
                    <a:pt x="224" y="2269"/>
                  </a:lnTo>
                  <a:lnTo>
                    <a:pt x="224" y="2400"/>
                  </a:lnTo>
                  <a:lnTo>
                    <a:pt x="225" y="2389"/>
                  </a:lnTo>
                  <a:lnTo>
                    <a:pt x="225" y="2262"/>
                  </a:lnTo>
                  <a:lnTo>
                    <a:pt x="227" y="2174"/>
                  </a:lnTo>
                  <a:lnTo>
                    <a:pt x="227" y="1464"/>
                  </a:lnTo>
                  <a:lnTo>
                    <a:pt x="228" y="1619"/>
                  </a:lnTo>
                  <a:lnTo>
                    <a:pt x="228" y="1818"/>
                  </a:lnTo>
                  <a:lnTo>
                    <a:pt x="228" y="1619"/>
                  </a:lnTo>
                  <a:lnTo>
                    <a:pt x="228" y="1818"/>
                  </a:lnTo>
                  <a:lnTo>
                    <a:pt x="230" y="1884"/>
                  </a:lnTo>
                  <a:lnTo>
                    <a:pt x="230" y="2235"/>
                  </a:lnTo>
                  <a:lnTo>
                    <a:pt x="230" y="1884"/>
                  </a:lnTo>
                  <a:lnTo>
                    <a:pt x="230" y="2235"/>
                  </a:lnTo>
                  <a:lnTo>
                    <a:pt x="231" y="2235"/>
                  </a:lnTo>
                  <a:lnTo>
                    <a:pt x="231" y="2339"/>
                  </a:lnTo>
                  <a:lnTo>
                    <a:pt x="231" y="2235"/>
                  </a:lnTo>
                  <a:lnTo>
                    <a:pt x="231" y="2339"/>
                  </a:lnTo>
                  <a:lnTo>
                    <a:pt x="232" y="2360"/>
                  </a:lnTo>
                  <a:lnTo>
                    <a:pt x="232" y="2430"/>
                  </a:lnTo>
                  <a:lnTo>
                    <a:pt x="232" y="2360"/>
                  </a:lnTo>
                  <a:lnTo>
                    <a:pt x="232" y="2430"/>
                  </a:lnTo>
                  <a:lnTo>
                    <a:pt x="234" y="2409"/>
                  </a:lnTo>
                  <a:lnTo>
                    <a:pt x="234" y="2164"/>
                  </a:lnTo>
                  <a:lnTo>
                    <a:pt x="235" y="2156"/>
                  </a:lnTo>
                  <a:lnTo>
                    <a:pt x="235" y="2160"/>
                  </a:lnTo>
                  <a:lnTo>
                    <a:pt x="235" y="2053"/>
                  </a:lnTo>
                  <a:lnTo>
                    <a:pt x="235" y="2160"/>
                  </a:lnTo>
                  <a:lnTo>
                    <a:pt x="237" y="2191"/>
                  </a:lnTo>
                  <a:lnTo>
                    <a:pt x="237" y="2298"/>
                  </a:lnTo>
                  <a:lnTo>
                    <a:pt x="237" y="2191"/>
                  </a:lnTo>
                  <a:lnTo>
                    <a:pt x="237" y="2298"/>
                  </a:lnTo>
                  <a:lnTo>
                    <a:pt x="238" y="2326"/>
                  </a:lnTo>
                  <a:lnTo>
                    <a:pt x="238" y="2392"/>
                  </a:lnTo>
                  <a:lnTo>
                    <a:pt x="238" y="2326"/>
                  </a:lnTo>
                  <a:lnTo>
                    <a:pt x="238" y="2392"/>
                  </a:lnTo>
                  <a:lnTo>
                    <a:pt x="239" y="2403"/>
                  </a:lnTo>
                  <a:lnTo>
                    <a:pt x="239" y="2456"/>
                  </a:lnTo>
                  <a:lnTo>
                    <a:pt x="239" y="2403"/>
                  </a:lnTo>
                  <a:lnTo>
                    <a:pt x="239" y="2456"/>
                  </a:lnTo>
                  <a:lnTo>
                    <a:pt x="241" y="2456"/>
                  </a:lnTo>
                  <a:lnTo>
                    <a:pt x="241" y="2422"/>
                  </a:lnTo>
                  <a:lnTo>
                    <a:pt x="242" y="2385"/>
                  </a:lnTo>
                  <a:lnTo>
                    <a:pt x="242" y="2389"/>
                  </a:lnTo>
                  <a:lnTo>
                    <a:pt x="242" y="2306"/>
                  </a:lnTo>
                  <a:lnTo>
                    <a:pt x="244" y="2291"/>
                  </a:lnTo>
                  <a:lnTo>
                    <a:pt x="244" y="2315"/>
                  </a:lnTo>
                  <a:lnTo>
                    <a:pt x="244" y="2218"/>
                  </a:lnTo>
                  <a:lnTo>
                    <a:pt x="244" y="2315"/>
                  </a:lnTo>
                  <a:lnTo>
                    <a:pt x="245" y="2365"/>
                  </a:lnTo>
                  <a:lnTo>
                    <a:pt x="245" y="2426"/>
                  </a:lnTo>
                  <a:lnTo>
                    <a:pt x="245" y="2365"/>
                  </a:lnTo>
                  <a:lnTo>
                    <a:pt x="245" y="2426"/>
                  </a:lnTo>
                  <a:lnTo>
                    <a:pt x="247" y="2386"/>
                  </a:lnTo>
                  <a:lnTo>
                    <a:pt x="247" y="2467"/>
                  </a:lnTo>
                  <a:lnTo>
                    <a:pt x="247" y="2386"/>
                  </a:lnTo>
                  <a:lnTo>
                    <a:pt x="247" y="2467"/>
                  </a:lnTo>
                  <a:lnTo>
                    <a:pt x="248" y="2457"/>
                  </a:lnTo>
                  <a:lnTo>
                    <a:pt x="248" y="2470"/>
                  </a:lnTo>
                  <a:lnTo>
                    <a:pt x="248" y="2439"/>
                  </a:lnTo>
                  <a:lnTo>
                    <a:pt x="249" y="2436"/>
                  </a:lnTo>
                  <a:lnTo>
                    <a:pt x="249" y="2369"/>
                  </a:lnTo>
                  <a:lnTo>
                    <a:pt x="249" y="2372"/>
                  </a:lnTo>
                  <a:lnTo>
                    <a:pt x="251" y="2316"/>
                  </a:lnTo>
                  <a:lnTo>
                    <a:pt x="251" y="2338"/>
                  </a:lnTo>
                  <a:lnTo>
                    <a:pt x="251" y="2302"/>
                  </a:lnTo>
                  <a:lnTo>
                    <a:pt x="251" y="2321"/>
                  </a:lnTo>
                  <a:lnTo>
                    <a:pt x="252" y="2373"/>
                  </a:lnTo>
                  <a:lnTo>
                    <a:pt x="252" y="2441"/>
                  </a:lnTo>
                  <a:lnTo>
                    <a:pt x="252" y="2373"/>
                  </a:lnTo>
                  <a:lnTo>
                    <a:pt x="252" y="2440"/>
                  </a:lnTo>
                  <a:lnTo>
                    <a:pt x="254" y="2446"/>
                  </a:lnTo>
                  <a:lnTo>
                    <a:pt x="254" y="2449"/>
                  </a:lnTo>
                  <a:lnTo>
                    <a:pt x="254" y="2416"/>
                  </a:lnTo>
                  <a:lnTo>
                    <a:pt x="254" y="2446"/>
                  </a:lnTo>
                  <a:lnTo>
                    <a:pt x="255" y="2423"/>
                  </a:lnTo>
                  <a:lnTo>
                    <a:pt x="255" y="2424"/>
                  </a:lnTo>
                  <a:lnTo>
                    <a:pt x="255" y="2400"/>
                  </a:lnTo>
                  <a:lnTo>
                    <a:pt x="255" y="2402"/>
                  </a:lnTo>
                  <a:lnTo>
                    <a:pt x="257" y="2380"/>
                  </a:lnTo>
                  <a:lnTo>
                    <a:pt x="257" y="2402"/>
                  </a:lnTo>
                  <a:lnTo>
                    <a:pt x="257" y="2340"/>
                  </a:lnTo>
                  <a:lnTo>
                    <a:pt x="258" y="2348"/>
                  </a:lnTo>
                  <a:lnTo>
                    <a:pt x="258" y="2349"/>
                  </a:lnTo>
                  <a:lnTo>
                    <a:pt x="258" y="2242"/>
                  </a:lnTo>
                  <a:lnTo>
                    <a:pt x="258" y="2265"/>
                  </a:lnTo>
                  <a:lnTo>
                    <a:pt x="259" y="2215"/>
                  </a:lnTo>
                  <a:lnTo>
                    <a:pt x="259" y="2340"/>
                  </a:lnTo>
                  <a:lnTo>
                    <a:pt x="259" y="2215"/>
                  </a:lnTo>
                  <a:lnTo>
                    <a:pt x="259" y="2340"/>
                  </a:lnTo>
                  <a:lnTo>
                    <a:pt x="261" y="2336"/>
                  </a:lnTo>
                  <a:lnTo>
                    <a:pt x="261" y="2419"/>
                  </a:lnTo>
                  <a:lnTo>
                    <a:pt x="261" y="2336"/>
                  </a:lnTo>
                  <a:lnTo>
                    <a:pt x="261" y="2419"/>
                  </a:lnTo>
                  <a:lnTo>
                    <a:pt x="262" y="2409"/>
                  </a:lnTo>
                  <a:lnTo>
                    <a:pt x="262" y="2430"/>
                  </a:lnTo>
                  <a:lnTo>
                    <a:pt x="262" y="2360"/>
                  </a:lnTo>
                  <a:lnTo>
                    <a:pt x="264" y="2393"/>
                  </a:lnTo>
                  <a:lnTo>
                    <a:pt x="264" y="2396"/>
                  </a:lnTo>
                  <a:lnTo>
                    <a:pt x="264" y="2360"/>
                  </a:lnTo>
                  <a:lnTo>
                    <a:pt x="264" y="2396"/>
                  </a:lnTo>
                  <a:lnTo>
                    <a:pt x="265" y="2393"/>
                  </a:lnTo>
                  <a:lnTo>
                    <a:pt x="265" y="2249"/>
                  </a:lnTo>
                  <a:lnTo>
                    <a:pt x="267" y="2217"/>
                  </a:lnTo>
                  <a:lnTo>
                    <a:pt x="267" y="2239"/>
                  </a:lnTo>
                  <a:lnTo>
                    <a:pt x="267" y="2154"/>
                  </a:lnTo>
                  <a:lnTo>
                    <a:pt x="267" y="2201"/>
                  </a:lnTo>
                  <a:lnTo>
                    <a:pt x="268" y="2264"/>
                  </a:lnTo>
                  <a:lnTo>
                    <a:pt x="268" y="2416"/>
                  </a:lnTo>
                  <a:lnTo>
                    <a:pt x="268" y="2264"/>
                  </a:lnTo>
                  <a:lnTo>
                    <a:pt x="268" y="2416"/>
                  </a:lnTo>
                  <a:lnTo>
                    <a:pt x="269" y="2403"/>
                  </a:lnTo>
                  <a:lnTo>
                    <a:pt x="269" y="2439"/>
                  </a:lnTo>
                  <a:lnTo>
                    <a:pt x="269" y="2386"/>
                  </a:lnTo>
                  <a:lnTo>
                    <a:pt x="271" y="2368"/>
                  </a:lnTo>
                  <a:lnTo>
                    <a:pt x="271" y="2437"/>
                  </a:lnTo>
                  <a:lnTo>
                    <a:pt x="271" y="2360"/>
                  </a:lnTo>
                  <a:lnTo>
                    <a:pt x="271" y="2417"/>
                  </a:lnTo>
                  <a:lnTo>
                    <a:pt x="272" y="2360"/>
                  </a:lnTo>
                  <a:lnTo>
                    <a:pt x="272" y="2395"/>
                  </a:lnTo>
                  <a:lnTo>
                    <a:pt x="272" y="2309"/>
                  </a:lnTo>
                  <a:lnTo>
                    <a:pt x="272" y="2346"/>
                  </a:lnTo>
                  <a:lnTo>
                    <a:pt x="274" y="2355"/>
                  </a:lnTo>
                  <a:lnTo>
                    <a:pt x="274" y="2237"/>
                  </a:lnTo>
                  <a:lnTo>
                    <a:pt x="275" y="2299"/>
                  </a:lnTo>
                  <a:lnTo>
                    <a:pt x="275" y="2423"/>
                  </a:lnTo>
                  <a:lnTo>
                    <a:pt x="275" y="2295"/>
                  </a:lnTo>
                  <a:lnTo>
                    <a:pt x="275" y="2423"/>
                  </a:lnTo>
                  <a:lnTo>
                    <a:pt x="276" y="2424"/>
                  </a:lnTo>
                  <a:lnTo>
                    <a:pt x="276" y="2443"/>
                  </a:lnTo>
                  <a:lnTo>
                    <a:pt x="276" y="2412"/>
                  </a:lnTo>
                  <a:lnTo>
                    <a:pt x="276" y="2443"/>
                  </a:lnTo>
                  <a:lnTo>
                    <a:pt x="278" y="2446"/>
                  </a:lnTo>
                  <a:lnTo>
                    <a:pt x="278" y="2471"/>
                  </a:lnTo>
                  <a:lnTo>
                    <a:pt x="278" y="2407"/>
                  </a:lnTo>
                  <a:lnTo>
                    <a:pt x="279" y="2420"/>
                  </a:lnTo>
                  <a:lnTo>
                    <a:pt x="279" y="2366"/>
                  </a:lnTo>
                  <a:lnTo>
                    <a:pt x="279" y="2369"/>
                  </a:lnTo>
                  <a:lnTo>
                    <a:pt x="281" y="2389"/>
                  </a:lnTo>
                  <a:lnTo>
                    <a:pt x="281" y="2405"/>
                  </a:lnTo>
                  <a:lnTo>
                    <a:pt x="281" y="2315"/>
                  </a:lnTo>
                  <a:lnTo>
                    <a:pt x="282" y="2325"/>
                  </a:lnTo>
                  <a:lnTo>
                    <a:pt x="282" y="2387"/>
                  </a:lnTo>
                  <a:lnTo>
                    <a:pt x="282" y="2296"/>
                  </a:lnTo>
                  <a:lnTo>
                    <a:pt x="282" y="2387"/>
                  </a:lnTo>
                  <a:lnTo>
                    <a:pt x="284" y="2390"/>
                  </a:lnTo>
                  <a:lnTo>
                    <a:pt x="284" y="2430"/>
                  </a:lnTo>
                  <a:lnTo>
                    <a:pt x="284" y="2390"/>
                  </a:lnTo>
                  <a:lnTo>
                    <a:pt x="284" y="2430"/>
                  </a:lnTo>
                  <a:lnTo>
                    <a:pt x="285" y="2461"/>
                  </a:lnTo>
                  <a:lnTo>
                    <a:pt x="285" y="2470"/>
                  </a:lnTo>
                  <a:lnTo>
                    <a:pt x="285" y="2427"/>
                  </a:lnTo>
                  <a:lnTo>
                    <a:pt x="285" y="2469"/>
                  </a:lnTo>
                  <a:lnTo>
                    <a:pt x="286" y="2451"/>
                  </a:lnTo>
                  <a:lnTo>
                    <a:pt x="286" y="2414"/>
                  </a:lnTo>
                  <a:lnTo>
                    <a:pt x="286" y="2444"/>
                  </a:lnTo>
                  <a:lnTo>
                    <a:pt x="288" y="2471"/>
                  </a:lnTo>
                  <a:lnTo>
                    <a:pt x="288" y="2476"/>
                  </a:lnTo>
                  <a:lnTo>
                    <a:pt x="288" y="2370"/>
                  </a:lnTo>
                  <a:lnTo>
                    <a:pt x="289" y="2353"/>
                  </a:lnTo>
                  <a:lnTo>
                    <a:pt x="289" y="2383"/>
                  </a:lnTo>
                  <a:lnTo>
                    <a:pt x="289" y="2353"/>
                  </a:lnTo>
                  <a:lnTo>
                    <a:pt x="289" y="2365"/>
                  </a:lnTo>
                  <a:lnTo>
                    <a:pt x="291" y="2332"/>
                  </a:lnTo>
                  <a:lnTo>
                    <a:pt x="291" y="2432"/>
                  </a:lnTo>
                  <a:lnTo>
                    <a:pt x="291" y="2332"/>
                  </a:lnTo>
                  <a:lnTo>
                    <a:pt x="291" y="2432"/>
                  </a:lnTo>
                  <a:lnTo>
                    <a:pt x="292" y="2430"/>
                  </a:lnTo>
                  <a:lnTo>
                    <a:pt x="292" y="2481"/>
                  </a:lnTo>
                  <a:lnTo>
                    <a:pt x="292" y="2424"/>
                  </a:lnTo>
                  <a:lnTo>
                    <a:pt x="292" y="2457"/>
                  </a:lnTo>
                  <a:lnTo>
                    <a:pt x="294" y="2405"/>
                  </a:lnTo>
                  <a:lnTo>
                    <a:pt x="294" y="2444"/>
                  </a:lnTo>
                  <a:lnTo>
                    <a:pt x="294" y="2387"/>
                  </a:lnTo>
                  <a:lnTo>
                    <a:pt x="294" y="2430"/>
                  </a:lnTo>
                  <a:lnTo>
                    <a:pt x="295" y="2449"/>
                  </a:lnTo>
                  <a:lnTo>
                    <a:pt x="295" y="2474"/>
                  </a:lnTo>
                  <a:lnTo>
                    <a:pt x="295" y="2436"/>
                  </a:lnTo>
                  <a:lnTo>
                    <a:pt x="296" y="2382"/>
                  </a:lnTo>
                  <a:lnTo>
                    <a:pt x="296" y="2397"/>
                  </a:lnTo>
                  <a:lnTo>
                    <a:pt x="296" y="2356"/>
                  </a:lnTo>
                  <a:lnTo>
                    <a:pt x="296" y="2397"/>
                  </a:lnTo>
                  <a:lnTo>
                    <a:pt x="298" y="2375"/>
                  </a:lnTo>
                  <a:lnTo>
                    <a:pt x="298" y="2454"/>
                  </a:lnTo>
                  <a:lnTo>
                    <a:pt x="298" y="2375"/>
                  </a:lnTo>
                  <a:lnTo>
                    <a:pt x="298" y="2437"/>
                  </a:lnTo>
                  <a:lnTo>
                    <a:pt x="299" y="2464"/>
                  </a:lnTo>
                  <a:lnTo>
                    <a:pt x="299" y="2471"/>
                  </a:lnTo>
                  <a:lnTo>
                    <a:pt x="299" y="2434"/>
                  </a:lnTo>
                  <a:lnTo>
                    <a:pt x="301" y="2457"/>
                  </a:lnTo>
                  <a:lnTo>
                    <a:pt x="301" y="2460"/>
                  </a:lnTo>
                  <a:lnTo>
                    <a:pt x="301" y="2409"/>
                  </a:lnTo>
                  <a:lnTo>
                    <a:pt x="301" y="2447"/>
                  </a:lnTo>
                  <a:lnTo>
                    <a:pt x="302" y="2446"/>
                  </a:lnTo>
                  <a:lnTo>
                    <a:pt x="302" y="2470"/>
                  </a:lnTo>
                  <a:lnTo>
                    <a:pt x="302" y="2446"/>
                  </a:lnTo>
                  <a:lnTo>
                    <a:pt x="304" y="2466"/>
                  </a:lnTo>
                  <a:lnTo>
                    <a:pt x="304" y="2407"/>
                  </a:lnTo>
                  <a:lnTo>
                    <a:pt x="304" y="2420"/>
                  </a:lnTo>
                  <a:lnTo>
                    <a:pt x="305" y="2373"/>
                  </a:lnTo>
                  <a:lnTo>
                    <a:pt x="305" y="2402"/>
                  </a:lnTo>
                  <a:lnTo>
                    <a:pt x="305" y="2325"/>
                  </a:lnTo>
                  <a:lnTo>
                    <a:pt x="305" y="2402"/>
                  </a:lnTo>
                  <a:lnTo>
                    <a:pt x="306" y="2373"/>
                  </a:lnTo>
                  <a:lnTo>
                    <a:pt x="306" y="2447"/>
                  </a:lnTo>
                  <a:lnTo>
                    <a:pt x="306" y="2373"/>
                  </a:lnTo>
                  <a:lnTo>
                    <a:pt x="306" y="2441"/>
                  </a:lnTo>
                  <a:lnTo>
                    <a:pt x="308" y="2441"/>
                  </a:lnTo>
                  <a:lnTo>
                    <a:pt x="308" y="2469"/>
                  </a:lnTo>
                  <a:lnTo>
                    <a:pt x="308" y="2441"/>
                  </a:lnTo>
                  <a:lnTo>
                    <a:pt x="308" y="2444"/>
                  </a:lnTo>
                  <a:lnTo>
                    <a:pt x="309" y="2460"/>
                  </a:lnTo>
                  <a:lnTo>
                    <a:pt x="309" y="2471"/>
                  </a:lnTo>
                  <a:lnTo>
                    <a:pt x="309" y="2420"/>
                  </a:lnTo>
                  <a:lnTo>
                    <a:pt x="309" y="2454"/>
                  </a:lnTo>
                  <a:lnTo>
                    <a:pt x="311" y="2469"/>
                  </a:lnTo>
                  <a:lnTo>
                    <a:pt x="311" y="2478"/>
                  </a:lnTo>
                  <a:lnTo>
                    <a:pt x="311" y="2439"/>
                  </a:lnTo>
                  <a:lnTo>
                    <a:pt x="311" y="2441"/>
                  </a:lnTo>
                  <a:lnTo>
                    <a:pt x="312" y="2427"/>
                  </a:lnTo>
                  <a:lnTo>
                    <a:pt x="312" y="2440"/>
                  </a:lnTo>
                  <a:lnTo>
                    <a:pt x="312" y="2386"/>
                  </a:lnTo>
                  <a:lnTo>
                    <a:pt x="314" y="2397"/>
                  </a:lnTo>
                  <a:lnTo>
                    <a:pt x="314" y="2434"/>
                  </a:lnTo>
                  <a:lnTo>
                    <a:pt x="314" y="2390"/>
                  </a:lnTo>
                  <a:lnTo>
                    <a:pt x="314" y="2407"/>
                  </a:lnTo>
                  <a:lnTo>
                    <a:pt x="315" y="2400"/>
                  </a:lnTo>
                  <a:lnTo>
                    <a:pt x="315" y="2454"/>
                  </a:lnTo>
                  <a:lnTo>
                    <a:pt x="315" y="2400"/>
                  </a:lnTo>
                  <a:lnTo>
                    <a:pt x="315" y="2454"/>
                  </a:lnTo>
                  <a:lnTo>
                    <a:pt x="316" y="2453"/>
                  </a:lnTo>
                  <a:lnTo>
                    <a:pt x="316" y="2467"/>
                  </a:lnTo>
                  <a:lnTo>
                    <a:pt x="316" y="2447"/>
                  </a:lnTo>
                  <a:lnTo>
                    <a:pt x="318" y="2449"/>
                  </a:lnTo>
                  <a:lnTo>
                    <a:pt x="318" y="2467"/>
                  </a:lnTo>
                  <a:lnTo>
                    <a:pt x="318" y="2449"/>
                  </a:lnTo>
                  <a:lnTo>
                    <a:pt x="318" y="2451"/>
                  </a:lnTo>
                  <a:lnTo>
                    <a:pt x="319" y="2440"/>
                  </a:lnTo>
                  <a:lnTo>
                    <a:pt x="319" y="2382"/>
                  </a:lnTo>
                  <a:lnTo>
                    <a:pt x="319" y="2402"/>
                  </a:lnTo>
                  <a:lnTo>
                    <a:pt x="321" y="2365"/>
                  </a:lnTo>
                  <a:lnTo>
                    <a:pt x="321" y="2416"/>
                  </a:lnTo>
                  <a:lnTo>
                    <a:pt x="321" y="2365"/>
                  </a:lnTo>
                  <a:lnTo>
                    <a:pt x="321" y="2395"/>
                  </a:lnTo>
                  <a:lnTo>
                    <a:pt x="322" y="2417"/>
                  </a:lnTo>
                  <a:lnTo>
                    <a:pt x="322" y="2447"/>
                  </a:lnTo>
                  <a:lnTo>
                    <a:pt x="322" y="2375"/>
                  </a:lnTo>
                  <a:lnTo>
                    <a:pt x="322" y="2447"/>
                  </a:lnTo>
                  <a:lnTo>
                    <a:pt x="323" y="2469"/>
                  </a:lnTo>
                  <a:lnTo>
                    <a:pt x="323" y="2477"/>
                  </a:lnTo>
                  <a:lnTo>
                    <a:pt x="323" y="2441"/>
                  </a:lnTo>
                  <a:lnTo>
                    <a:pt x="323" y="2443"/>
                  </a:lnTo>
                  <a:lnTo>
                    <a:pt x="325" y="2426"/>
                  </a:lnTo>
                  <a:lnTo>
                    <a:pt x="325" y="2467"/>
                  </a:lnTo>
                  <a:lnTo>
                    <a:pt x="325" y="2426"/>
                  </a:lnTo>
                  <a:lnTo>
                    <a:pt x="325" y="2467"/>
                  </a:lnTo>
                  <a:lnTo>
                    <a:pt x="326" y="2469"/>
                  </a:lnTo>
                  <a:lnTo>
                    <a:pt x="326" y="2481"/>
                  </a:lnTo>
                  <a:lnTo>
                    <a:pt x="326" y="2420"/>
                  </a:lnTo>
                  <a:lnTo>
                    <a:pt x="328" y="2414"/>
                  </a:lnTo>
                  <a:lnTo>
                    <a:pt x="328" y="2427"/>
                  </a:lnTo>
                  <a:lnTo>
                    <a:pt x="328" y="2333"/>
                  </a:lnTo>
                  <a:lnTo>
                    <a:pt x="328" y="2363"/>
                  </a:lnTo>
                  <a:lnTo>
                    <a:pt x="329" y="2359"/>
                  </a:lnTo>
                  <a:lnTo>
                    <a:pt x="329" y="2420"/>
                  </a:lnTo>
                  <a:lnTo>
                    <a:pt x="329" y="2359"/>
                  </a:lnTo>
                  <a:lnTo>
                    <a:pt x="329" y="2372"/>
                  </a:lnTo>
                  <a:lnTo>
                    <a:pt x="331" y="2405"/>
                  </a:lnTo>
                  <a:lnTo>
                    <a:pt x="331" y="2474"/>
                  </a:lnTo>
                  <a:lnTo>
                    <a:pt x="331" y="2405"/>
                  </a:lnTo>
                  <a:lnTo>
                    <a:pt x="331" y="2474"/>
                  </a:lnTo>
                  <a:lnTo>
                    <a:pt x="332" y="2483"/>
                  </a:lnTo>
                  <a:lnTo>
                    <a:pt x="332" y="2493"/>
                  </a:lnTo>
                  <a:lnTo>
                    <a:pt x="332" y="2457"/>
                  </a:lnTo>
                  <a:lnTo>
                    <a:pt x="332" y="2493"/>
                  </a:lnTo>
                  <a:lnTo>
                    <a:pt x="333" y="2498"/>
                  </a:lnTo>
                  <a:lnTo>
                    <a:pt x="333" y="2480"/>
                  </a:lnTo>
                  <a:lnTo>
                    <a:pt x="333" y="2481"/>
                  </a:lnTo>
                  <a:lnTo>
                    <a:pt x="335" y="2450"/>
                  </a:lnTo>
                  <a:lnTo>
                    <a:pt x="335" y="2368"/>
                  </a:lnTo>
                  <a:lnTo>
                    <a:pt x="336" y="2350"/>
                  </a:lnTo>
                  <a:lnTo>
                    <a:pt x="336" y="2416"/>
                  </a:lnTo>
                  <a:lnTo>
                    <a:pt x="336" y="2350"/>
                  </a:lnTo>
                  <a:lnTo>
                    <a:pt x="336" y="2414"/>
                  </a:lnTo>
                  <a:lnTo>
                    <a:pt x="338" y="2417"/>
                  </a:lnTo>
                  <a:lnTo>
                    <a:pt x="338" y="2469"/>
                  </a:lnTo>
                  <a:lnTo>
                    <a:pt x="338" y="2417"/>
                  </a:lnTo>
                  <a:lnTo>
                    <a:pt x="338" y="2441"/>
                  </a:lnTo>
                  <a:lnTo>
                    <a:pt x="339" y="2447"/>
                  </a:lnTo>
                  <a:lnTo>
                    <a:pt x="339" y="2476"/>
                  </a:lnTo>
                  <a:lnTo>
                    <a:pt x="339" y="2444"/>
                  </a:lnTo>
                  <a:lnTo>
                    <a:pt x="341" y="2459"/>
                  </a:lnTo>
                  <a:lnTo>
                    <a:pt x="341" y="2481"/>
                  </a:lnTo>
                  <a:lnTo>
                    <a:pt x="341" y="2453"/>
                  </a:lnTo>
                  <a:lnTo>
                    <a:pt x="341" y="2461"/>
                  </a:lnTo>
                  <a:lnTo>
                    <a:pt x="342" y="2469"/>
                  </a:lnTo>
                  <a:lnTo>
                    <a:pt x="342" y="2423"/>
                  </a:lnTo>
                  <a:lnTo>
                    <a:pt x="342" y="2450"/>
                  </a:lnTo>
                  <a:lnTo>
                    <a:pt x="343" y="2451"/>
                  </a:lnTo>
                  <a:lnTo>
                    <a:pt x="343" y="2386"/>
                  </a:lnTo>
                  <a:lnTo>
                    <a:pt x="343" y="2413"/>
                  </a:lnTo>
                  <a:lnTo>
                    <a:pt x="345" y="2395"/>
                  </a:lnTo>
                  <a:lnTo>
                    <a:pt x="345" y="2464"/>
                  </a:lnTo>
                  <a:lnTo>
                    <a:pt x="345" y="2395"/>
                  </a:lnTo>
                  <a:lnTo>
                    <a:pt x="345" y="2464"/>
                  </a:lnTo>
                  <a:lnTo>
                    <a:pt x="346" y="2451"/>
                  </a:lnTo>
                  <a:lnTo>
                    <a:pt x="346" y="2460"/>
                  </a:lnTo>
                  <a:lnTo>
                    <a:pt x="346" y="2423"/>
                  </a:lnTo>
                  <a:lnTo>
                    <a:pt x="346" y="2460"/>
                  </a:lnTo>
                  <a:lnTo>
                    <a:pt x="348" y="2459"/>
                  </a:lnTo>
                  <a:lnTo>
                    <a:pt x="348" y="2476"/>
                  </a:lnTo>
                  <a:lnTo>
                    <a:pt x="348" y="2446"/>
                  </a:lnTo>
                  <a:lnTo>
                    <a:pt x="349" y="2450"/>
                  </a:lnTo>
                  <a:lnTo>
                    <a:pt x="349" y="2484"/>
                  </a:lnTo>
                  <a:lnTo>
                    <a:pt x="349" y="2447"/>
                  </a:lnTo>
                  <a:lnTo>
                    <a:pt x="349" y="2449"/>
                  </a:lnTo>
                  <a:lnTo>
                    <a:pt x="351" y="2460"/>
                  </a:lnTo>
                  <a:lnTo>
                    <a:pt x="351" y="2392"/>
                  </a:lnTo>
                  <a:lnTo>
                    <a:pt x="351" y="2395"/>
                  </a:lnTo>
                  <a:lnTo>
                    <a:pt x="352" y="2389"/>
                  </a:lnTo>
                  <a:lnTo>
                    <a:pt x="352" y="2439"/>
                  </a:lnTo>
                  <a:lnTo>
                    <a:pt x="352" y="2369"/>
                  </a:lnTo>
                  <a:lnTo>
                    <a:pt x="352" y="2439"/>
                  </a:lnTo>
                  <a:lnTo>
                    <a:pt x="353" y="2399"/>
                  </a:lnTo>
                  <a:lnTo>
                    <a:pt x="353" y="2450"/>
                  </a:lnTo>
                  <a:lnTo>
                    <a:pt x="353" y="2399"/>
                  </a:lnTo>
                  <a:lnTo>
                    <a:pt x="353" y="2450"/>
                  </a:lnTo>
                  <a:lnTo>
                    <a:pt x="355" y="2457"/>
                  </a:lnTo>
                  <a:lnTo>
                    <a:pt x="355" y="2460"/>
                  </a:lnTo>
                  <a:lnTo>
                    <a:pt x="355" y="2430"/>
                  </a:lnTo>
                  <a:lnTo>
                    <a:pt x="356" y="2426"/>
                  </a:lnTo>
                  <a:lnTo>
                    <a:pt x="356" y="2473"/>
                  </a:lnTo>
                  <a:lnTo>
                    <a:pt x="356" y="2426"/>
                  </a:lnTo>
                  <a:lnTo>
                    <a:pt x="356" y="2469"/>
                  </a:lnTo>
                  <a:lnTo>
                    <a:pt x="358" y="2444"/>
                  </a:lnTo>
                  <a:lnTo>
                    <a:pt x="358" y="2422"/>
                  </a:lnTo>
                  <a:lnTo>
                    <a:pt x="358" y="2433"/>
                  </a:lnTo>
                  <a:lnTo>
                    <a:pt x="359" y="2456"/>
                  </a:lnTo>
                  <a:lnTo>
                    <a:pt x="359" y="2382"/>
                  </a:lnTo>
                  <a:lnTo>
                    <a:pt x="361" y="2416"/>
                  </a:lnTo>
                  <a:lnTo>
                    <a:pt x="361" y="2453"/>
                  </a:lnTo>
                  <a:lnTo>
                    <a:pt x="361" y="2416"/>
                  </a:lnTo>
                  <a:lnTo>
                    <a:pt x="361" y="2433"/>
                  </a:lnTo>
                  <a:lnTo>
                    <a:pt x="362" y="2427"/>
                  </a:lnTo>
                  <a:lnTo>
                    <a:pt x="362" y="2480"/>
                  </a:lnTo>
                  <a:lnTo>
                    <a:pt x="362" y="2427"/>
                  </a:lnTo>
                  <a:lnTo>
                    <a:pt x="362" y="2457"/>
                  </a:lnTo>
                  <a:lnTo>
                    <a:pt x="363" y="2456"/>
                  </a:lnTo>
                  <a:lnTo>
                    <a:pt x="363" y="2474"/>
                  </a:lnTo>
                  <a:lnTo>
                    <a:pt x="363" y="2446"/>
                  </a:lnTo>
                  <a:lnTo>
                    <a:pt x="363" y="2469"/>
                  </a:lnTo>
                  <a:lnTo>
                    <a:pt x="365" y="2427"/>
                  </a:lnTo>
                  <a:lnTo>
                    <a:pt x="365" y="2459"/>
                  </a:lnTo>
                  <a:lnTo>
                    <a:pt x="365" y="2419"/>
                  </a:lnTo>
                  <a:lnTo>
                    <a:pt x="366" y="2419"/>
                  </a:lnTo>
                  <a:lnTo>
                    <a:pt x="366" y="2432"/>
                  </a:lnTo>
                  <a:lnTo>
                    <a:pt x="366" y="2380"/>
                  </a:lnTo>
                  <a:lnTo>
                    <a:pt x="366" y="2432"/>
                  </a:lnTo>
                  <a:lnTo>
                    <a:pt x="368" y="2446"/>
                  </a:lnTo>
                  <a:lnTo>
                    <a:pt x="368" y="2399"/>
                  </a:lnTo>
                  <a:lnTo>
                    <a:pt x="368" y="2417"/>
                  </a:lnTo>
                  <a:lnTo>
                    <a:pt x="369" y="2432"/>
                  </a:lnTo>
                  <a:lnTo>
                    <a:pt x="369" y="2459"/>
                  </a:lnTo>
                  <a:lnTo>
                    <a:pt x="369" y="2432"/>
                  </a:lnTo>
                  <a:lnTo>
                    <a:pt x="370" y="2434"/>
                  </a:lnTo>
                  <a:lnTo>
                    <a:pt x="370" y="2477"/>
                  </a:lnTo>
                  <a:lnTo>
                    <a:pt x="370" y="2433"/>
                  </a:lnTo>
                  <a:lnTo>
                    <a:pt x="370" y="2457"/>
                  </a:lnTo>
                  <a:lnTo>
                    <a:pt x="372" y="2460"/>
                  </a:lnTo>
                  <a:lnTo>
                    <a:pt x="372" y="2430"/>
                  </a:lnTo>
                  <a:lnTo>
                    <a:pt x="372" y="2443"/>
                  </a:lnTo>
                  <a:lnTo>
                    <a:pt x="373" y="2439"/>
                  </a:lnTo>
                  <a:lnTo>
                    <a:pt x="373" y="2440"/>
                  </a:lnTo>
                  <a:lnTo>
                    <a:pt x="373" y="2383"/>
                  </a:lnTo>
                  <a:lnTo>
                    <a:pt x="375" y="2382"/>
                  </a:lnTo>
                  <a:lnTo>
                    <a:pt x="375" y="2286"/>
                  </a:lnTo>
                  <a:lnTo>
                    <a:pt x="375" y="2303"/>
                  </a:lnTo>
                  <a:lnTo>
                    <a:pt x="376" y="2313"/>
                  </a:lnTo>
                  <a:lnTo>
                    <a:pt x="376" y="2393"/>
                  </a:lnTo>
                  <a:lnTo>
                    <a:pt x="376" y="2311"/>
                  </a:lnTo>
                  <a:lnTo>
                    <a:pt x="376" y="2393"/>
                  </a:lnTo>
                  <a:lnTo>
                    <a:pt x="378" y="2432"/>
                  </a:lnTo>
                  <a:lnTo>
                    <a:pt x="378" y="2457"/>
                  </a:lnTo>
                  <a:lnTo>
                    <a:pt x="378" y="2432"/>
                  </a:lnTo>
                  <a:lnTo>
                    <a:pt x="378" y="2437"/>
                  </a:lnTo>
                  <a:lnTo>
                    <a:pt x="379" y="2447"/>
                  </a:lnTo>
                  <a:lnTo>
                    <a:pt x="379" y="2480"/>
                  </a:lnTo>
                  <a:lnTo>
                    <a:pt x="379" y="2446"/>
                  </a:lnTo>
                  <a:lnTo>
                    <a:pt x="379" y="2478"/>
                  </a:lnTo>
                  <a:lnTo>
                    <a:pt x="380" y="2437"/>
                  </a:lnTo>
                  <a:lnTo>
                    <a:pt x="380" y="2441"/>
                  </a:lnTo>
                  <a:lnTo>
                    <a:pt x="380" y="2420"/>
                  </a:lnTo>
                  <a:lnTo>
                    <a:pt x="380" y="2436"/>
                  </a:lnTo>
                  <a:lnTo>
                    <a:pt x="382" y="2440"/>
                  </a:lnTo>
                  <a:lnTo>
                    <a:pt x="382" y="2220"/>
                  </a:lnTo>
                  <a:lnTo>
                    <a:pt x="383" y="2185"/>
                  </a:lnTo>
                  <a:lnTo>
                    <a:pt x="383" y="2313"/>
                  </a:lnTo>
                  <a:lnTo>
                    <a:pt x="383" y="2185"/>
                  </a:lnTo>
                  <a:lnTo>
                    <a:pt x="383" y="2313"/>
                  </a:lnTo>
                  <a:lnTo>
                    <a:pt x="385" y="2342"/>
                  </a:lnTo>
                  <a:lnTo>
                    <a:pt x="385" y="2441"/>
                  </a:lnTo>
                  <a:lnTo>
                    <a:pt x="385" y="2342"/>
                  </a:lnTo>
                  <a:lnTo>
                    <a:pt x="385" y="2432"/>
                  </a:lnTo>
                  <a:lnTo>
                    <a:pt x="386" y="2423"/>
                  </a:lnTo>
                  <a:lnTo>
                    <a:pt x="386" y="2463"/>
                  </a:lnTo>
                  <a:lnTo>
                    <a:pt x="386" y="2414"/>
                  </a:lnTo>
                  <a:lnTo>
                    <a:pt x="386" y="2463"/>
                  </a:lnTo>
                  <a:lnTo>
                    <a:pt x="388" y="2451"/>
                  </a:lnTo>
                  <a:lnTo>
                    <a:pt x="388" y="2476"/>
                  </a:lnTo>
                  <a:lnTo>
                    <a:pt x="388" y="2441"/>
                  </a:lnTo>
                  <a:lnTo>
                    <a:pt x="388" y="2460"/>
                  </a:lnTo>
                  <a:lnTo>
                    <a:pt x="389" y="2446"/>
                  </a:lnTo>
                  <a:lnTo>
                    <a:pt x="389" y="2366"/>
                  </a:lnTo>
                  <a:lnTo>
                    <a:pt x="390" y="2322"/>
                  </a:lnTo>
                  <a:lnTo>
                    <a:pt x="390" y="2342"/>
                  </a:lnTo>
                  <a:lnTo>
                    <a:pt x="390" y="2245"/>
                  </a:lnTo>
                  <a:lnTo>
                    <a:pt x="390" y="2342"/>
                  </a:lnTo>
                  <a:lnTo>
                    <a:pt x="392" y="2352"/>
                  </a:lnTo>
                  <a:lnTo>
                    <a:pt x="392" y="2422"/>
                  </a:lnTo>
                  <a:lnTo>
                    <a:pt x="392" y="2352"/>
                  </a:lnTo>
                  <a:lnTo>
                    <a:pt x="392" y="2399"/>
                  </a:lnTo>
                  <a:lnTo>
                    <a:pt x="393" y="2440"/>
                  </a:lnTo>
                  <a:lnTo>
                    <a:pt x="393" y="2466"/>
                  </a:lnTo>
                  <a:lnTo>
                    <a:pt x="393" y="2439"/>
                  </a:lnTo>
                  <a:lnTo>
                    <a:pt x="393" y="2466"/>
                  </a:lnTo>
                  <a:lnTo>
                    <a:pt x="395" y="2447"/>
                  </a:lnTo>
                  <a:lnTo>
                    <a:pt x="395" y="2459"/>
                  </a:lnTo>
                  <a:lnTo>
                    <a:pt x="395" y="2441"/>
                  </a:lnTo>
                  <a:lnTo>
                    <a:pt x="395" y="2453"/>
                  </a:lnTo>
                  <a:lnTo>
                    <a:pt x="396" y="2434"/>
                  </a:lnTo>
                  <a:lnTo>
                    <a:pt x="396" y="2450"/>
                  </a:lnTo>
                  <a:lnTo>
                    <a:pt x="396" y="2419"/>
                  </a:lnTo>
                  <a:lnTo>
                    <a:pt x="396" y="2424"/>
                  </a:lnTo>
                  <a:lnTo>
                    <a:pt x="398" y="2399"/>
                  </a:lnTo>
                  <a:lnTo>
                    <a:pt x="398" y="2400"/>
                  </a:lnTo>
                  <a:lnTo>
                    <a:pt x="398" y="2342"/>
                  </a:lnTo>
                  <a:lnTo>
                    <a:pt x="398" y="2349"/>
                  </a:lnTo>
                  <a:lnTo>
                    <a:pt x="399" y="2355"/>
                  </a:lnTo>
                  <a:lnTo>
                    <a:pt x="399" y="2430"/>
                  </a:lnTo>
                  <a:lnTo>
                    <a:pt x="399" y="2355"/>
                  </a:lnTo>
                  <a:lnTo>
                    <a:pt x="399" y="2427"/>
                  </a:lnTo>
                  <a:lnTo>
                    <a:pt x="400" y="2423"/>
                  </a:lnTo>
                  <a:lnTo>
                    <a:pt x="400" y="2451"/>
                  </a:lnTo>
                  <a:lnTo>
                    <a:pt x="400" y="2423"/>
                  </a:lnTo>
                  <a:lnTo>
                    <a:pt x="400" y="2444"/>
                  </a:lnTo>
                  <a:lnTo>
                    <a:pt x="402" y="2436"/>
                  </a:lnTo>
                  <a:lnTo>
                    <a:pt x="402" y="2454"/>
                  </a:lnTo>
                  <a:lnTo>
                    <a:pt x="402" y="2419"/>
                  </a:lnTo>
                  <a:lnTo>
                    <a:pt x="402" y="2446"/>
                  </a:lnTo>
                  <a:lnTo>
                    <a:pt x="403" y="2441"/>
                  </a:lnTo>
                  <a:lnTo>
                    <a:pt x="403" y="2464"/>
                  </a:lnTo>
                  <a:lnTo>
                    <a:pt x="403" y="2409"/>
                  </a:lnTo>
                  <a:lnTo>
                    <a:pt x="403" y="2444"/>
                  </a:lnTo>
                  <a:lnTo>
                    <a:pt x="405" y="2459"/>
                  </a:lnTo>
                  <a:lnTo>
                    <a:pt x="405" y="2460"/>
                  </a:lnTo>
                  <a:lnTo>
                    <a:pt x="405" y="2318"/>
                  </a:lnTo>
                  <a:lnTo>
                    <a:pt x="406" y="2275"/>
                  </a:lnTo>
                  <a:lnTo>
                    <a:pt x="406" y="1959"/>
                  </a:lnTo>
                  <a:lnTo>
                    <a:pt x="406" y="2049"/>
                  </a:lnTo>
                  <a:lnTo>
                    <a:pt x="408" y="2050"/>
                  </a:lnTo>
                  <a:lnTo>
                    <a:pt x="408" y="2244"/>
                  </a:lnTo>
                  <a:lnTo>
                    <a:pt x="408" y="2050"/>
                  </a:lnTo>
                  <a:lnTo>
                    <a:pt x="408" y="2228"/>
                  </a:lnTo>
                  <a:lnTo>
                    <a:pt x="409" y="2274"/>
                  </a:lnTo>
                  <a:lnTo>
                    <a:pt x="409" y="2385"/>
                  </a:lnTo>
                  <a:lnTo>
                    <a:pt x="409" y="2274"/>
                  </a:lnTo>
                  <a:lnTo>
                    <a:pt x="409" y="2362"/>
                  </a:lnTo>
                  <a:lnTo>
                    <a:pt x="410" y="2416"/>
                  </a:lnTo>
                  <a:lnTo>
                    <a:pt x="410" y="2451"/>
                  </a:lnTo>
                  <a:lnTo>
                    <a:pt x="410" y="2416"/>
                  </a:lnTo>
                  <a:lnTo>
                    <a:pt x="410" y="2437"/>
                  </a:lnTo>
                  <a:lnTo>
                    <a:pt x="412" y="2457"/>
                  </a:lnTo>
                  <a:lnTo>
                    <a:pt x="412" y="2478"/>
                  </a:lnTo>
                  <a:lnTo>
                    <a:pt x="412" y="2386"/>
                  </a:lnTo>
                  <a:lnTo>
                    <a:pt x="413" y="2389"/>
                  </a:lnTo>
                  <a:lnTo>
                    <a:pt x="413" y="1992"/>
                  </a:lnTo>
                  <a:lnTo>
                    <a:pt x="415" y="1944"/>
                  </a:lnTo>
                  <a:lnTo>
                    <a:pt x="415" y="2074"/>
                  </a:lnTo>
                  <a:lnTo>
                    <a:pt x="415" y="1932"/>
                  </a:lnTo>
                  <a:lnTo>
                    <a:pt x="415" y="2074"/>
                  </a:lnTo>
                  <a:lnTo>
                    <a:pt x="416" y="2194"/>
                  </a:lnTo>
                  <a:lnTo>
                    <a:pt x="416" y="2323"/>
                  </a:lnTo>
                  <a:lnTo>
                    <a:pt x="416" y="2194"/>
                  </a:lnTo>
                  <a:lnTo>
                    <a:pt x="416" y="2323"/>
                  </a:lnTo>
                  <a:lnTo>
                    <a:pt x="417" y="2343"/>
                  </a:lnTo>
                  <a:lnTo>
                    <a:pt x="417" y="2443"/>
                  </a:lnTo>
                  <a:lnTo>
                    <a:pt x="417" y="2328"/>
                  </a:lnTo>
                  <a:lnTo>
                    <a:pt x="417" y="2443"/>
                  </a:lnTo>
                  <a:lnTo>
                    <a:pt x="419" y="2449"/>
                  </a:lnTo>
                  <a:lnTo>
                    <a:pt x="419" y="2410"/>
                  </a:lnTo>
                  <a:lnTo>
                    <a:pt x="419" y="2416"/>
                  </a:lnTo>
                  <a:lnTo>
                    <a:pt x="420" y="2414"/>
                  </a:lnTo>
                  <a:lnTo>
                    <a:pt x="420" y="2430"/>
                  </a:lnTo>
                  <a:lnTo>
                    <a:pt x="420" y="2227"/>
                  </a:lnTo>
                  <a:lnTo>
                    <a:pt x="422" y="2171"/>
                  </a:lnTo>
                  <a:lnTo>
                    <a:pt x="422" y="1979"/>
                  </a:lnTo>
                  <a:lnTo>
                    <a:pt x="422" y="2018"/>
                  </a:lnTo>
                  <a:lnTo>
                    <a:pt x="423" y="1966"/>
                  </a:lnTo>
                  <a:lnTo>
                    <a:pt x="423" y="2185"/>
                  </a:lnTo>
                  <a:lnTo>
                    <a:pt x="423" y="1948"/>
                  </a:lnTo>
                  <a:lnTo>
                    <a:pt x="423" y="2178"/>
                  </a:lnTo>
                  <a:lnTo>
                    <a:pt x="425" y="2286"/>
                  </a:lnTo>
                  <a:lnTo>
                    <a:pt x="425" y="2422"/>
                  </a:lnTo>
                  <a:lnTo>
                    <a:pt x="425" y="2286"/>
                  </a:lnTo>
                  <a:lnTo>
                    <a:pt x="425" y="2422"/>
                  </a:lnTo>
                  <a:lnTo>
                    <a:pt x="426" y="2447"/>
                  </a:lnTo>
                  <a:lnTo>
                    <a:pt x="426" y="2403"/>
                  </a:lnTo>
                  <a:lnTo>
                    <a:pt x="426" y="2443"/>
                  </a:lnTo>
                  <a:lnTo>
                    <a:pt x="427" y="2447"/>
                  </a:lnTo>
                  <a:lnTo>
                    <a:pt x="427" y="2386"/>
                  </a:lnTo>
                  <a:lnTo>
                    <a:pt x="429" y="2342"/>
                  </a:lnTo>
                  <a:lnTo>
                    <a:pt x="429" y="2197"/>
                  </a:lnTo>
                  <a:lnTo>
                    <a:pt x="429" y="2200"/>
                  </a:lnTo>
                  <a:lnTo>
                    <a:pt x="430" y="2188"/>
                  </a:lnTo>
                  <a:lnTo>
                    <a:pt x="430" y="2274"/>
                  </a:lnTo>
                  <a:lnTo>
                    <a:pt x="430" y="2164"/>
                  </a:lnTo>
                  <a:lnTo>
                    <a:pt x="430" y="2274"/>
                  </a:lnTo>
                  <a:lnTo>
                    <a:pt x="432" y="2261"/>
                  </a:lnTo>
                  <a:lnTo>
                    <a:pt x="432" y="2399"/>
                  </a:lnTo>
                  <a:lnTo>
                    <a:pt x="432" y="2261"/>
                  </a:lnTo>
                  <a:lnTo>
                    <a:pt x="432" y="2385"/>
                  </a:lnTo>
                  <a:lnTo>
                    <a:pt x="433" y="2353"/>
                  </a:lnTo>
                  <a:lnTo>
                    <a:pt x="433" y="2440"/>
                  </a:lnTo>
                  <a:lnTo>
                    <a:pt x="433" y="2346"/>
                  </a:lnTo>
                  <a:lnTo>
                    <a:pt x="433" y="2439"/>
                  </a:lnTo>
                  <a:lnTo>
                    <a:pt x="435" y="2429"/>
                  </a:lnTo>
                  <a:lnTo>
                    <a:pt x="435" y="2392"/>
                  </a:lnTo>
                  <a:lnTo>
                    <a:pt x="435" y="2420"/>
                  </a:lnTo>
                  <a:lnTo>
                    <a:pt x="436" y="2416"/>
                  </a:lnTo>
                  <a:lnTo>
                    <a:pt x="436" y="2439"/>
                  </a:lnTo>
                  <a:lnTo>
                    <a:pt x="436" y="2301"/>
                  </a:lnTo>
                  <a:lnTo>
                    <a:pt x="436" y="2322"/>
                  </a:lnTo>
                  <a:lnTo>
                    <a:pt x="437" y="2326"/>
                  </a:lnTo>
                  <a:lnTo>
                    <a:pt x="437" y="2405"/>
                  </a:lnTo>
                  <a:lnTo>
                    <a:pt x="437" y="2312"/>
                  </a:lnTo>
                  <a:lnTo>
                    <a:pt x="437" y="2405"/>
                  </a:lnTo>
                  <a:lnTo>
                    <a:pt x="439" y="2363"/>
                  </a:lnTo>
                  <a:lnTo>
                    <a:pt x="439" y="2422"/>
                  </a:lnTo>
                  <a:lnTo>
                    <a:pt x="439" y="2319"/>
                  </a:lnTo>
                  <a:lnTo>
                    <a:pt x="439" y="2422"/>
                  </a:lnTo>
                  <a:lnTo>
                    <a:pt x="440" y="2387"/>
                  </a:lnTo>
                  <a:lnTo>
                    <a:pt x="440" y="2429"/>
                  </a:lnTo>
                  <a:lnTo>
                    <a:pt x="440" y="2387"/>
                  </a:lnTo>
                  <a:lnTo>
                    <a:pt x="440" y="2429"/>
                  </a:lnTo>
                  <a:lnTo>
                    <a:pt x="442" y="2433"/>
                  </a:lnTo>
                  <a:lnTo>
                    <a:pt x="442" y="2450"/>
                  </a:lnTo>
                  <a:lnTo>
                    <a:pt x="442" y="2429"/>
                  </a:lnTo>
                  <a:lnTo>
                    <a:pt x="443" y="2410"/>
                  </a:lnTo>
                  <a:lnTo>
                    <a:pt x="443" y="2376"/>
                  </a:lnTo>
                  <a:lnTo>
                    <a:pt x="445" y="2346"/>
                  </a:lnTo>
                  <a:lnTo>
                    <a:pt x="445" y="2352"/>
                  </a:lnTo>
                  <a:lnTo>
                    <a:pt x="445" y="2302"/>
                  </a:lnTo>
                  <a:lnTo>
                    <a:pt x="446" y="2316"/>
                  </a:lnTo>
                  <a:lnTo>
                    <a:pt x="446" y="2422"/>
                  </a:lnTo>
                  <a:lnTo>
                    <a:pt x="446" y="2316"/>
                  </a:lnTo>
                  <a:lnTo>
                    <a:pt x="446" y="2422"/>
                  </a:lnTo>
                  <a:lnTo>
                    <a:pt x="447" y="2430"/>
                  </a:lnTo>
                  <a:lnTo>
                    <a:pt x="447" y="2471"/>
                  </a:lnTo>
                  <a:lnTo>
                    <a:pt x="447" y="2430"/>
                  </a:lnTo>
                  <a:lnTo>
                    <a:pt x="447" y="2446"/>
                  </a:lnTo>
                  <a:lnTo>
                    <a:pt x="449" y="2440"/>
                  </a:lnTo>
                  <a:lnTo>
                    <a:pt x="449" y="2453"/>
                  </a:lnTo>
                  <a:lnTo>
                    <a:pt x="449" y="2426"/>
                  </a:lnTo>
                  <a:lnTo>
                    <a:pt x="450" y="2420"/>
                  </a:lnTo>
                  <a:lnTo>
                    <a:pt x="450" y="2450"/>
                  </a:lnTo>
                  <a:lnTo>
                    <a:pt x="450" y="2420"/>
                  </a:lnTo>
                  <a:lnTo>
                    <a:pt x="450" y="2426"/>
                  </a:lnTo>
                  <a:lnTo>
                    <a:pt x="452" y="2395"/>
                  </a:lnTo>
                  <a:lnTo>
                    <a:pt x="452" y="2402"/>
                  </a:lnTo>
                  <a:lnTo>
                    <a:pt x="452" y="2353"/>
                  </a:lnTo>
                  <a:lnTo>
                    <a:pt x="452" y="2376"/>
                  </a:lnTo>
                  <a:lnTo>
                    <a:pt x="453" y="2393"/>
                  </a:lnTo>
                  <a:lnTo>
                    <a:pt x="453" y="2446"/>
                  </a:lnTo>
                  <a:lnTo>
                    <a:pt x="453" y="2375"/>
                  </a:lnTo>
                  <a:lnTo>
                    <a:pt x="453" y="2446"/>
                  </a:lnTo>
                  <a:lnTo>
                    <a:pt x="454" y="2440"/>
                  </a:lnTo>
                  <a:lnTo>
                    <a:pt x="454" y="2446"/>
                  </a:lnTo>
                  <a:lnTo>
                    <a:pt x="454" y="2412"/>
                  </a:lnTo>
                  <a:lnTo>
                    <a:pt x="454" y="2446"/>
                  </a:lnTo>
                  <a:lnTo>
                    <a:pt x="456" y="2432"/>
                  </a:lnTo>
                  <a:lnTo>
                    <a:pt x="456" y="2456"/>
                  </a:lnTo>
                  <a:lnTo>
                    <a:pt x="456" y="2424"/>
                  </a:lnTo>
                  <a:lnTo>
                    <a:pt x="456" y="2446"/>
                  </a:lnTo>
                  <a:lnTo>
                    <a:pt x="457" y="2457"/>
                  </a:lnTo>
                  <a:lnTo>
                    <a:pt x="457" y="2470"/>
                  </a:lnTo>
                  <a:lnTo>
                    <a:pt x="457" y="2451"/>
                  </a:lnTo>
                  <a:lnTo>
                    <a:pt x="457" y="2459"/>
                  </a:lnTo>
                  <a:lnTo>
                    <a:pt x="459" y="2459"/>
                  </a:lnTo>
                  <a:lnTo>
                    <a:pt x="459" y="2461"/>
                  </a:lnTo>
                  <a:lnTo>
                    <a:pt x="459" y="2403"/>
                  </a:lnTo>
                  <a:lnTo>
                    <a:pt x="460" y="2407"/>
                  </a:lnTo>
                  <a:lnTo>
                    <a:pt x="460" y="2356"/>
                  </a:lnTo>
                  <a:lnTo>
                    <a:pt x="460" y="2377"/>
                  </a:lnTo>
                  <a:lnTo>
                    <a:pt x="462" y="2412"/>
                  </a:lnTo>
                  <a:lnTo>
                    <a:pt x="462" y="2440"/>
                  </a:lnTo>
                  <a:lnTo>
                    <a:pt x="462" y="2352"/>
                  </a:lnTo>
                  <a:lnTo>
                    <a:pt x="462" y="2410"/>
                  </a:lnTo>
                  <a:lnTo>
                    <a:pt x="463" y="2430"/>
                  </a:lnTo>
                  <a:lnTo>
                    <a:pt x="463" y="2447"/>
                  </a:lnTo>
                  <a:lnTo>
                    <a:pt x="463" y="2422"/>
                  </a:lnTo>
                  <a:lnTo>
                    <a:pt x="464" y="2432"/>
                  </a:lnTo>
                  <a:lnTo>
                    <a:pt x="464" y="2444"/>
                  </a:lnTo>
                  <a:lnTo>
                    <a:pt x="464" y="2432"/>
                  </a:lnTo>
                  <a:lnTo>
                    <a:pt x="466" y="2440"/>
                  </a:lnTo>
                  <a:lnTo>
                    <a:pt x="466" y="2457"/>
                  </a:lnTo>
                  <a:lnTo>
                    <a:pt x="466" y="2427"/>
                  </a:lnTo>
                  <a:lnTo>
                    <a:pt x="467" y="2436"/>
                  </a:lnTo>
                  <a:lnTo>
                    <a:pt x="467" y="2417"/>
                  </a:lnTo>
                  <a:lnTo>
                    <a:pt x="467" y="2423"/>
                  </a:lnTo>
                  <a:lnTo>
                    <a:pt x="469" y="2436"/>
                  </a:lnTo>
                  <a:lnTo>
                    <a:pt x="469" y="2446"/>
                  </a:lnTo>
                  <a:lnTo>
                    <a:pt x="469" y="2420"/>
                  </a:lnTo>
                  <a:lnTo>
                    <a:pt x="470" y="2400"/>
                  </a:lnTo>
                  <a:lnTo>
                    <a:pt x="470" y="2464"/>
                  </a:lnTo>
                  <a:lnTo>
                    <a:pt x="470" y="2400"/>
                  </a:lnTo>
                  <a:lnTo>
                    <a:pt x="470" y="2436"/>
                  </a:lnTo>
                  <a:lnTo>
                    <a:pt x="472" y="2434"/>
                  </a:lnTo>
                  <a:lnTo>
                    <a:pt x="472" y="2466"/>
                  </a:lnTo>
                  <a:lnTo>
                    <a:pt x="472" y="2433"/>
                  </a:lnTo>
                  <a:lnTo>
                    <a:pt x="472" y="2443"/>
                  </a:lnTo>
                  <a:lnTo>
                    <a:pt x="473" y="2456"/>
                  </a:lnTo>
                  <a:lnTo>
                    <a:pt x="473" y="2470"/>
                  </a:lnTo>
                  <a:lnTo>
                    <a:pt x="473" y="2423"/>
                  </a:lnTo>
                  <a:lnTo>
                    <a:pt x="473" y="2434"/>
                  </a:lnTo>
                  <a:lnTo>
                    <a:pt x="474" y="2457"/>
                  </a:lnTo>
                  <a:lnTo>
                    <a:pt x="474" y="2471"/>
                  </a:lnTo>
                  <a:lnTo>
                    <a:pt x="474" y="2409"/>
                  </a:lnTo>
                  <a:lnTo>
                    <a:pt x="474" y="2423"/>
                  </a:lnTo>
                  <a:lnTo>
                    <a:pt x="476" y="2422"/>
                  </a:lnTo>
                  <a:lnTo>
                    <a:pt x="476" y="2321"/>
                  </a:lnTo>
                  <a:lnTo>
                    <a:pt x="476" y="2385"/>
                  </a:lnTo>
                  <a:lnTo>
                    <a:pt x="477" y="2387"/>
                  </a:lnTo>
                  <a:lnTo>
                    <a:pt x="477" y="2424"/>
                  </a:lnTo>
                  <a:lnTo>
                    <a:pt x="477" y="2387"/>
                  </a:lnTo>
                  <a:lnTo>
                    <a:pt x="477" y="2420"/>
                  </a:lnTo>
                  <a:lnTo>
                    <a:pt x="479" y="2441"/>
                  </a:lnTo>
                  <a:lnTo>
                    <a:pt x="479" y="2473"/>
                  </a:lnTo>
                  <a:lnTo>
                    <a:pt x="479" y="2441"/>
                  </a:lnTo>
                  <a:lnTo>
                    <a:pt x="479" y="2467"/>
                  </a:lnTo>
                  <a:lnTo>
                    <a:pt x="480" y="2467"/>
                  </a:lnTo>
                  <a:lnTo>
                    <a:pt x="480" y="2420"/>
                  </a:lnTo>
                  <a:lnTo>
                    <a:pt x="482" y="2405"/>
                  </a:lnTo>
                  <a:lnTo>
                    <a:pt x="482" y="2467"/>
                  </a:lnTo>
                  <a:lnTo>
                    <a:pt x="482" y="2395"/>
                  </a:lnTo>
                  <a:lnTo>
                    <a:pt x="482" y="2460"/>
                  </a:lnTo>
                  <a:lnTo>
                    <a:pt x="483" y="2443"/>
                  </a:lnTo>
                  <a:lnTo>
                    <a:pt x="483" y="2366"/>
                  </a:lnTo>
                  <a:lnTo>
                    <a:pt x="483" y="2373"/>
                  </a:lnTo>
                  <a:lnTo>
                    <a:pt x="484" y="2379"/>
                  </a:lnTo>
                  <a:lnTo>
                    <a:pt x="484" y="2325"/>
                  </a:lnTo>
                  <a:lnTo>
                    <a:pt x="484" y="2377"/>
                  </a:lnTo>
                  <a:lnTo>
                    <a:pt x="486" y="2363"/>
                  </a:lnTo>
                  <a:lnTo>
                    <a:pt x="486" y="2437"/>
                  </a:lnTo>
                  <a:lnTo>
                    <a:pt x="486" y="2363"/>
                  </a:lnTo>
                  <a:lnTo>
                    <a:pt x="486" y="2434"/>
                  </a:lnTo>
                  <a:lnTo>
                    <a:pt x="487" y="2427"/>
                  </a:lnTo>
                  <a:lnTo>
                    <a:pt x="487" y="2461"/>
                  </a:lnTo>
                  <a:lnTo>
                    <a:pt x="487" y="2422"/>
                  </a:lnTo>
                  <a:lnTo>
                    <a:pt x="487" y="2447"/>
                  </a:lnTo>
                  <a:lnTo>
                    <a:pt x="489" y="2461"/>
                  </a:lnTo>
                  <a:lnTo>
                    <a:pt x="489" y="2471"/>
                  </a:lnTo>
                  <a:lnTo>
                    <a:pt x="489" y="2447"/>
                  </a:lnTo>
                  <a:lnTo>
                    <a:pt x="490" y="2436"/>
                  </a:lnTo>
                  <a:lnTo>
                    <a:pt x="490" y="2446"/>
                  </a:lnTo>
                  <a:lnTo>
                    <a:pt x="490" y="2409"/>
                  </a:lnTo>
                  <a:lnTo>
                    <a:pt x="490" y="2412"/>
                  </a:lnTo>
                  <a:lnTo>
                    <a:pt x="492" y="2395"/>
                  </a:lnTo>
                  <a:lnTo>
                    <a:pt x="492" y="2409"/>
                  </a:lnTo>
                  <a:lnTo>
                    <a:pt x="492" y="2368"/>
                  </a:lnTo>
                  <a:lnTo>
                    <a:pt x="492" y="2387"/>
                  </a:lnTo>
                  <a:lnTo>
                    <a:pt x="493" y="2419"/>
                  </a:lnTo>
                  <a:lnTo>
                    <a:pt x="493" y="2447"/>
                  </a:lnTo>
                  <a:lnTo>
                    <a:pt x="493" y="2419"/>
                  </a:lnTo>
                  <a:lnTo>
                    <a:pt x="493" y="2432"/>
                  </a:lnTo>
                  <a:lnTo>
                    <a:pt x="494" y="2405"/>
                  </a:lnTo>
                  <a:lnTo>
                    <a:pt x="494" y="2454"/>
                  </a:lnTo>
                  <a:lnTo>
                    <a:pt x="494" y="2405"/>
                  </a:lnTo>
                  <a:lnTo>
                    <a:pt x="494" y="2449"/>
                  </a:lnTo>
                  <a:lnTo>
                    <a:pt x="496" y="2464"/>
                  </a:lnTo>
                  <a:lnTo>
                    <a:pt x="496" y="2484"/>
                  </a:lnTo>
                  <a:lnTo>
                    <a:pt x="496" y="2449"/>
                  </a:lnTo>
                  <a:lnTo>
                    <a:pt x="497" y="2457"/>
                  </a:lnTo>
                  <a:lnTo>
                    <a:pt x="497" y="2466"/>
                  </a:lnTo>
                  <a:lnTo>
                    <a:pt x="497" y="2447"/>
                  </a:lnTo>
                  <a:lnTo>
                    <a:pt x="497" y="2449"/>
                  </a:lnTo>
                  <a:lnTo>
                    <a:pt x="499" y="2441"/>
                  </a:lnTo>
                  <a:lnTo>
                    <a:pt x="499" y="2449"/>
                  </a:lnTo>
                  <a:lnTo>
                    <a:pt x="499" y="2390"/>
                  </a:lnTo>
                  <a:lnTo>
                    <a:pt x="499" y="2402"/>
                  </a:lnTo>
                  <a:lnTo>
                    <a:pt x="500" y="2399"/>
                  </a:lnTo>
                  <a:lnTo>
                    <a:pt x="500" y="2439"/>
                  </a:lnTo>
                  <a:lnTo>
                    <a:pt x="500" y="2399"/>
                  </a:lnTo>
                  <a:lnTo>
                    <a:pt x="500" y="2410"/>
                  </a:lnTo>
                  <a:lnTo>
                    <a:pt x="501" y="2439"/>
                  </a:lnTo>
                  <a:lnTo>
                    <a:pt x="501" y="2451"/>
                  </a:lnTo>
                  <a:lnTo>
                    <a:pt x="501" y="2439"/>
                  </a:lnTo>
                  <a:lnTo>
                    <a:pt x="501" y="2451"/>
                  </a:lnTo>
                  <a:lnTo>
                    <a:pt x="503" y="2444"/>
                  </a:lnTo>
                  <a:lnTo>
                    <a:pt x="503" y="2459"/>
                  </a:lnTo>
                  <a:lnTo>
                    <a:pt x="503" y="2443"/>
                  </a:lnTo>
                  <a:lnTo>
                    <a:pt x="503" y="2447"/>
                  </a:lnTo>
                  <a:lnTo>
                    <a:pt x="504" y="2463"/>
                  </a:lnTo>
                  <a:lnTo>
                    <a:pt x="504" y="2470"/>
                  </a:lnTo>
                  <a:lnTo>
                    <a:pt x="504" y="2436"/>
                  </a:lnTo>
                  <a:lnTo>
                    <a:pt x="506" y="2424"/>
                  </a:lnTo>
                  <a:lnTo>
                    <a:pt x="506" y="2449"/>
                  </a:lnTo>
                  <a:lnTo>
                    <a:pt x="506" y="2389"/>
                  </a:lnTo>
                  <a:lnTo>
                    <a:pt x="507" y="2379"/>
                  </a:lnTo>
                  <a:lnTo>
                    <a:pt x="507" y="2439"/>
                  </a:lnTo>
                  <a:lnTo>
                    <a:pt x="507" y="2379"/>
                  </a:lnTo>
                  <a:lnTo>
                    <a:pt x="507" y="2439"/>
                  </a:lnTo>
                  <a:lnTo>
                    <a:pt x="509" y="2467"/>
                  </a:lnTo>
                  <a:lnTo>
                    <a:pt x="509" y="2480"/>
                  </a:lnTo>
                  <a:lnTo>
                    <a:pt x="509" y="2450"/>
                  </a:lnTo>
                  <a:lnTo>
                    <a:pt x="509" y="2480"/>
                  </a:lnTo>
                  <a:lnTo>
                    <a:pt x="510" y="2471"/>
                  </a:lnTo>
                  <a:lnTo>
                    <a:pt x="510" y="2488"/>
                  </a:lnTo>
                  <a:lnTo>
                    <a:pt x="510" y="2454"/>
                  </a:lnTo>
                  <a:lnTo>
                    <a:pt x="510" y="2488"/>
                  </a:lnTo>
                  <a:lnTo>
                    <a:pt x="511" y="2474"/>
                  </a:lnTo>
                  <a:lnTo>
                    <a:pt x="511" y="2476"/>
                  </a:lnTo>
                  <a:lnTo>
                    <a:pt x="511" y="2466"/>
                  </a:lnTo>
                  <a:lnTo>
                    <a:pt x="513" y="2440"/>
                  </a:lnTo>
                  <a:lnTo>
                    <a:pt x="513" y="2466"/>
                  </a:lnTo>
                  <a:lnTo>
                    <a:pt x="513" y="2440"/>
                  </a:lnTo>
                  <a:lnTo>
                    <a:pt x="513" y="2451"/>
                  </a:lnTo>
                  <a:lnTo>
                    <a:pt x="514" y="2449"/>
                  </a:lnTo>
                  <a:lnTo>
                    <a:pt x="514" y="2385"/>
                  </a:lnTo>
                  <a:lnTo>
                    <a:pt x="516" y="2407"/>
                  </a:lnTo>
                  <a:lnTo>
                    <a:pt x="516" y="2469"/>
                  </a:lnTo>
                  <a:lnTo>
                    <a:pt x="516" y="2390"/>
                  </a:lnTo>
                  <a:lnTo>
                    <a:pt x="516" y="2469"/>
                  </a:lnTo>
                  <a:lnTo>
                    <a:pt x="517" y="2473"/>
                  </a:lnTo>
                  <a:lnTo>
                    <a:pt x="517" y="2433"/>
                  </a:lnTo>
                  <a:lnTo>
                    <a:pt x="517" y="2439"/>
                  </a:lnTo>
                  <a:lnTo>
                    <a:pt x="519" y="2463"/>
                  </a:lnTo>
                  <a:lnTo>
                    <a:pt x="519" y="2426"/>
                  </a:lnTo>
                  <a:lnTo>
                    <a:pt x="519" y="2451"/>
                  </a:lnTo>
                  <a:lnTo>
                    <a:pt x="520" y="2460"/>
                  </a:lnTo>
                  <a:lnTo>
                    <a:pt x="520" y="2471"/>
                  </a:lnTo>
                  <a:lnTo>
                    <a:pt x="520" y="2440"/>
                  </a:lnTo>
                  <a:lnTo>
                    <a:pt x="521" y="2447"/>
                  </a:lnTo>
                  <a:lnTo>
                    <a:pt x="521" y="2450"/>
                  </a:lnTo>
                  <a:lnTo>
                    <a:pt x="521" y="2405"/>
                  </a:lnTo>
                  <a:lnTo>
                    <a:pt x="523" y="2395"/>
                  </a:lnTo>
                  <a:lnTo>
                    <a:pt x="523" y="2450"/>
                  </a:lnTo>
                  <a:lnTo>
                    <a:pt x="523" y="2395"/>
                  </a:lnTo>
                  <a:lnTo>
                    <a:pt x="523" y="2447"/>
                  </a:lnTo>
                  <a:lnTo>
                    <a:pt x="524" y="2426"/>
                  </a:lnTo>
                  <a:lnTo>
                    <a:pt x="524" y="2449"/>
                  </a:lnTo>
                  <a:lnTo>
                    <a:pt x="524" y="2423"/>
                  </a:lnTo>
                  <a:lnTo>
                    <a:pt x="524" y="2449"/>
                  </a:lnTo>
                  <a:lnTo>
                    <a:pt x="526" y="2450"/>
                  </a:lnTo>
                  <a:lnTo>
                    <a:pt x="526" y="2426"/>
                  </a:lnTo>
                  <a:lnTo>
                    <a:pt x="526" y="2434"/>
                  </a:lnTo>
                  <a:lnTo>
                    <a:pt x="527" y="2470"/>
                  </a:lnTo>
                  <a:lnTo>
                    <a:pt x="527" y="2476"/>
                  </a:lnTo>
                  <a:lnTo>
                    <a:pt x="527" y="2447"/>
                  </a:lnTo>
                  <a:lnTo>
                    <a:pt x="529" y="2457"/>
                  </a:lnTo>
                  <a:lnTo>
                    <a:pt x="529" y="2439"/>
                  </a:lnTo>
                  <a:lnTo>
                    <a:pt x="530" y="2434"/>
                  </a:lnTo>
                  <a:lnTo>
                    <a:pt x="530" y="2379"/>
                  </a:lnTo>
                  <a:lnTo>
                    <a:pt x="531" y="2392"/>
                  </a:lnTo>
                  <a:lnTo>
                    <a:pt x="531" y="2424"/>
                  </a:lnTo>
                  <a:lnTo>
                    <a:pt x="531" y="2332"/>
                  </a:lnTo>
                  <a:lnTo>
                    <a:pt x="531" y="2423"/>
                  </a:lnTo>
                  <a:lnTo>
                    <a:pt x="533" y="2429"/>
                  </a:lnTo>
                  <a:lnTo>
                    <a:pt x="533" y="2473"/>
                  </a:lnTo>
                  <a:lnTo>
                    <a:pt x="533" y="2429"/>
                  </a:lnTo>
                  <a:lnTo>
                    <a:pt x="533" y="2473"/>
                  </a:lnTo>
                  <a:lnTo>
                    <a:pt x="534" y="2467"/>
                  </a:lnTo>
                  <a:lnTo>
                    <a:pt x="534" y="2481"/>
                  </a:lnTo>
                  <a:lnTo>
                    <a:pt x="534" y="2432"/>
                  </a:lnTo>
                  <a:lnTo>
                    <a:pt x="534" y="2450"/>
                  </a:lnTo>
                  <a:lnTo>
                    <a:pt x="536" y="2470"/>
                  </a:lnTo>
                  <a:lnTo>
                    <a:pt x="536" y="2432"/>
                  </a:lnTo>
                  <a:lnTo>
                    <a:pt x="536" y="2456"/>
                  </a:lnTo>
                  <a:lnTo>
                    <a:pt x="537" y="2463"/>
                  </a:lnTo>
                  <a:lnTo>
                    <a:pt x="537" y="2466"/>
                  </a:lnTo>
                  <a:lnTo>
                    <a:pt x="537" y="2407"/>
                  </a:lnTo>
                  <a:lnTo>
                    <a:pt x="539" y="2430"/>
                  </a:lnTo>
                  <a:lnTo>
                    <a:pt x="539" y="2409"/>
                  </a:lnTo>
                  <a:lnTo>
                    <a:pt x="539" y="2419"/>
                  </a:lnTo>
                  <a:lnTo>
                    <a:pt x="540" y="2399"/>
                  </a:lnTo>
                  <a:lnTo>
                    <a:pt x="540" y="2454"/>
                  </a:lnTo>
                  <a:lnTo>
                    <a:pt x="540" y="2399"/>
                  </a:lnTo>
                  <a:lnTo>
                    <a:pt x="540" y="2454"/>
                  </a:lnTo>
                  <a:lnTo>
                    <a:pt x="541" y="2450"/>
                  </a:lnTo>
                  <a:lnTo>
                    <a:pt x="541" y="2481"/>
                  </a:lnTo>
                  <a:lnTo>
                    <a:pt x="541" y="2441"/>
                  </a:lnTo>
                  <a:lnTo>
                    <a:pt x="541" y="2481"/>
                  </a:lnTo>
                  <a:lnTo>
                    <a:pt x="543" y="2491"/>
                  </a:lnTo>
                  <a:lnTo>
                    <a:pt x="543" y="2477"/>
                  </a:lnTo>
                  <a:lnTo>
                    <a:pt x="543" y="2478"/>
                  </a:lnTo>
                  <a:lnTo>
                    <a:pt x="544" y="2473"/>
                  </a:lnTo>
                  <a:lnTo>
                    <a:pt x="544" y="2386"/>
                  </a:lnTo>
                  <a:lnTo>
                    <a:pt x="546" y="2358"/>
                  </a:lnTo>
                  <a:lnTo>
                    <a:pt x="546" y="2312"/>
                  </a:lnTo>
                  <a:lnTo>
                    <a:pt x="547" y="2358"/>
                  </a:lnTo>
                  <a:lnTo>
                    <a:pt x="547" y="2444"/>
                  </a:lnTo>
                  <a:lnTo>
                    <a:pt x="547" y="2358"/>
                  </a:lnTo>
                  <a:lnTo>
                    <a:pt x="547" y="2444"/>
                  </a:lnTo>
                  <a:lnTo>
                    <a:pt x="548" y="2436"/>
                  </a:lnTo>
                  <a:lnTo>
                    <a:pt x="548" y="2460"/>
                  </a:lnTo>
                  <a:lnTo>
                    <a:pt x="548" y="2433"/>
                  </a:lnTo>
                  <a:lnTo>
                    <a:pt x="550" y="2430"/>
                  </a:lnTo>
                  <a:lnTo>
                    <a:pt x="550" y="2450"/>
                  </a:lnTo>
                  <a:lnTo>
                    <a:pt x="550" y="2420"/>
                  </a:lnTo>
                  <a:lnTo>
                    <a:pt x="550" y="2450"/>
                  </a:lnTo>
                  <a:lnTo>
                    <a:pt x="551" y="2451"/>
                  </a:lnTo>
                  <a:lnTo>
                    <a:pt x="551" y="2484"/>
                  </a:lnTo>
                  <a:lnTo>
                    <a:pt x="551" y="2436"/>
                  </a:lnTo>
                  <a:lnTo>
                    <a:pt x="553" y="2403"/>
                  </a:lnTo>
                  <a:lnTo>
                    <a:pt x="553" y="2268"/>
                  </a:lnTo>
                  <a:lnTo>
                    <a:pt x="554" y="2264"/>
                  </a:lnTo>
                  <a:lnTo>
                    <a:pt x="554" y="2434"/>
                  </a:lnTo>
                  <a:lnTo>
                    <a:pt x="554" y="2264"/>
                  </a:lnTo>
                  <a:lnTo>
                    <a:pt x="554" y="2434"/>
                  </a:lnTo>
                  <a:lnTo>
                    <a:pt x="556" y="2446"/>
                  </a:lnTo>
                  <a:lnTo>
                    <a:pt x="556" y="2467"/>
                  </a:lnTo>
                  <a:lnTo>
                    <a:pt x="556" y="2432"/>
                  </a:lnTo>
                  <a:lnTo>
                    <a:pt x="556" y="2467"/>
                  </a:lnTo>
                  <a:lnTo>
                    <a:pt x="557" y="2469"/>
                  </a:lnTo>
                  <a:lnTo>
                    <a:pt x="557" y="2477"/>
                  </a:lnTo>
                  <a:lnTo>
                    <a:pt x="557" y="2461"/>
                  </a:lnTo>
                  <a:lnTo>
                    <a:pt x="557" y="2477"/>
                  </a:lnTo>
                  <a:lnTo>
                    <a:pt x="558" y="2453"/>
                  </a:lnTo>
                  <a:lnTo>
                    <a:pt x="558" y="2473"/>
                  </a:lnTo>
                  <a:lnTo>
                    <a:pt x="558" y="2423"/>
                  </a:lnTo>
                  <a:lnTo>
                    <a:pt x="558" y="2471"/>
                  </a:lnTo>
                  <a:lnTo>
                    <a:pt x="560" y="2449"/>
                  </a:lnTo>
                  <a:lnTo>
                    <a:pt x="560" y="2459"/>
                  </a:lnTo>
                  <a:lnTo>
                    <a:pt x="560" y="2413"/>
                  </a:lnTo>
                  <a:lnTo>
                    <a:pt x="561" y="2346"/>
                  </a:lnTo>
                  <a:lnTo>
                    <a:pt x="561" y="2373"/>
                  </a:lnTo>
                  <a:lnTo>
                    <a:pt x="561" y="2343"/>
                  </a:lnTo>
                  <a:lnTo>
                    <a:pt x="561" y="2362"/>
                  </a:lnTo>
                  <a:lnTo>
                    <a:pt x="563" y="2410"/>
                  </a:lnTo>
                  <a:lnTo>
                    <a:pt x="563" y="2420"/>
                  </a:lnTo>
                  <a:lnTo>
                    <a:pt x="563" y="2405"/>
                  </a:lnTo>
                  <a:lnTo>
                    <a:pt x="563" y="2416"/>
                  </a:lnTo>
                  <a:lnTo>
                    <a:pt x="564" y="2420"/>
                  </a:lnTo>
                  <a:lnTo>
                    <a:pt x="564" y="2474"/>
                  </a:lnTo>
                  <a:lnTo>
                    <a:pt x="564" y="2420"/>
                  </a:lnTo>
                  <a:lnTo>
                    <a:pt x="564" y="2474"/>
                  </a:lnTo>
                  <a:lnTo>
                    <a:pt x="566" y="2469"/>
                  </a:lnTo>
                  <a:lnTo>
                    <a:pt x="566" y="2434"/>
                  </a:lnTo>
                  <a:lnTo>
                    <a:pt x="566" y="2440"/>
                  </a:lnTo>
                  <a:lnTo>
                    <a:pt x="567" y="2449"/>
                  </a:lnTo>
                  <a:lnTo>
                    <a:pt x="567" y="2477"/>
                  </a:lnTo>
                  <a:lnTo>
                    <a:pt x="567" y="2433"/>
                  </a:lnTo>
                  <a:lnTo>
                    <a:pt x="568" y="2407"/>
                  </a:lnTo>
                  <a:lnTo>
                    <a:pt x="568" y="2433"/>
                  </a:lnTo>
                  <a:lnTo>
                    <a:pt x="568" y="2358"/>
                  </a:lnTo>
                  <a:lnTo>
                    <a:pt x="570" y="2377"/>
                  </a:lnTo>
                  <a:lnTo>
                    <a:pt x="570" y="2429"/>
                  </a:lnTo>
                  <a:lnTo>
                    <a:pt x="570" y="2375"/>
                  </a:lnTo>
                  <a:lnTo>
                    <a:pt x="570" y="2400"/>
                  </a:lnTo>
                  <a:lnTo>
                    <a:pt x="571" y="2405"/>
                  </a:lnTo>
                  <a:lnTo>
                    <a:pt x="571" y="2432"/>
                  </a:lnTo>
                  <a:lnTo>
                    <a:pt x="571" y="2389"/>
                  </a:lnTo>
                  <a:lnTo>
                    <a:pt x="571" y="2432"/>
                  </a:lnTo>
                  <a:lnTo>
                    <a:pt x="573" y="2469"/>
                  </a:lnTo>
                  <a:lnTo>
                    <a:pt x="573" y="2474"/>
                  </a:lnTo>
                  <a:lnTo>
                    <a:pt x="573" y="2464"/>
                  </a:lnTo>
                  <a:lnTo>
                    <a:pt x="573" y="2471"/>
                  </a:lnTo>
                  <a:lnTo>
                    <a:pt x="574" y="2474"/>
                  </a:lnTo>
                  <a:lnTo>
                    <a:pt x="574" y="2476"/>
                  </a:lnTo>
                  <a:lnTo>
                    <a:pt x="574" y="2456"/>
                  </a:lnTo>
                  <a:lnTo>
                    <a:pt x="574" y="2467"/>
                  </a:lnTo>
                  <a:lnTo>
                    <a:pt x="576" y="2464"/>
                  </a:lnTo>
                  <a:lnTo>
                    <a:pt x="576" y="2406"/>
                  </a:lnTo>
                  <a:lnTo>
                    <a:pt x="577" y="2380"/>
                  </a:lnTo>
                  <a:lnTo>
                    <a:pt x="577" y="2430"/>
                  </a:lnTo>
                  <a:lnTo>
                    <a:pt x="577" y="2380"/>
                  </a:lnTo>
                  <a:lnTo>
                    <a:pt x="577" y="2409"/>
                  </a:lnTo>
                  <a:lnTo>
                    <a:pt x="578" y="2410"/>
                  </a:lnTo>
                  <a:lnTo>
                    <a:pt x="578" y="2459"/>
                  </a:lnTo>
                  <a:lnTo>
                    <a:pt x="578" y="2393"/>
                  </a:lnTo>
                  <a:lnTo>
                    <a:pt x="578" y="2459"/>
                  </a:lnTo>
                  <a:lnTo>
                    <a:pt x="580" y="2477"/>
                  </a:lnTo>
                  <a:lnTo>
                    <a:pt x="580" y="2483"/>
                  </a:lnTo>
                  <a:lnTo>
                    <a:pt x="580" y="2434"/>
                  </a:lnTo>
                  <a:lnTo>
                    <a:pt x="580" y="2477"/>
                  </a:lnTo>
                  <a:lnTo>
                    <a:pt x="581" y="2487"/>
                  </a:lnTo>
                  <a:lnTo>
                    <a:pt x="581" y="2433"/>
                  </a:lnTo>
                  <a:lnTo>
                    <a:pt x="581" y="2467"/>
                  </a:lnTo>
                  <a:lnTo>
                    <a:pt x="583" y="2483"/>
                  </a:lnTo>
                  <a:lnTo>
                    <a:pt x="583" y="2434"/>
                  </a:lnTo>
                  <a:lnTo>
                    <a:pt x="584" y="2420"/>
                  </a:lnTo>
                  <a:lnTo>
                    <a:pt x="584" y="2443"/>
                  </a:lnTo>
                  <a:lnTo>
                    <a:pt x="584" y="2410"/>
                  </a:lnTo>
                  <a:lnTo>
                    <a:pt x="584" y="2416"/>
                  </a:lnTo>
                  <a:lnTo>
                    <a:pt x="586" y="2405"/>
                  </a:lnTo>
                  <a:lnTo>
                    <a:pt x="586" y="2373"/>
                  </a:lnTo>
                  <a:lnTo>
                    <a:pt x="586" y="2400"/>
                  </a:lnTo>
                  <a:lnTo>
                    <a:pt x="587" y="2422"/>
                  </a:lnTo>
                  <a:lnTo>
                    <a:pt x="587" y="2471"/>
                  </a:lnTo>
                  <a:lnTo>
                    <a:pt x="587" y="2422"/>
                  </a:lnTo>
                  <a:lnTo>
                    <a:pt x="587" y="2471"/>
                  </a:lnTo>
                  <a:lnTo>
                    <a:pt x="588" y="2474"/>
                  </a:lnTo>
                  <a:lnTo>
                    <a:pt x="588" y="2456"/>
                  </a:lnTo>
                  <a:lnTo>
                    <a:pt x="588" y="2463"/>
                  </a:lnTo>
                  <a:lnTo>
                    <a:pt x="590" y="2447"/>
                  </a:lnTo>
                  <a:lnTo>
                    <a:pt x="590" y="2480"/>
                  </a:lnTo>
                  <a:lnTo>
                    <a:pt x="590" y="2447"/>
                  </a:lnTo>
                  <a:lnTo>
                    <a:pt x="590" y="2464"/>
                  </a:lnTo>
                  <a:lnTo>
                    <a:pt x="591" y="2449"/>
                  </a:lnTo>
                  <a:lnTo>
                    <a:pt x="591" y="2376"/>
                  </a:lnTo>
                  <a:lnTo>
                    <a:pt x="593" y="2308"/>
                  </a:lnTo>
                  <a:lnTo>
                    <a:pt x="593" y="2390"/>
                  </a:lnTo>
                  <a:lnTo>
                    <a:pt x="593" y="2252"/>
                  </a:lnTo>
                  <a:lnTo>
                    <a:pt x="593" y="2383"/>
                  </a:lnTo>
                  <a:lnTo>
                    <a:pt x="594" y="2393"/>
                  </a:lnTo>
                  <a:lnTo>
                    <a:pt x="594" y="2444"/>
                  </a:lnTo>
                  <a:lnTo>
                    <a:pt x="594" y="2386"/>
                  </a:lnTo>
                  <a:lnTo>
                    <a:pt x="594" y="2444"/>
                  </a:lnTo>
                  <a:lnTo>
                    <a:pt x="595" y="2469"/>
                  </a:lnTo>
                  <a:lnTo>
                    <a:pt x="595" y="2471"/>
                  </a:lnTo>
                  <a:lnTo>
                    <a:pt x="595" y="2451"/>
                  </a:lnTo>
                  <a:lnTo>
                    <a:pt x="595" y="2463"/>
                  </a:lnTo>
                  <a:lnTo>
                    <a:pt x="597" y="2470"/>
                  </a:lnTo>
                  <a:lnTo>
                    <a:pt x="597" y="2473"/>
                  </a:lnTo>
                  <a:lnTo>
                    <a:pt x="597" y="2426"/>
                  </a:lnTo>
                  <a:lnTo>
                    <a:pt x="597" y="2447"/>
                  </a:lnTo>
                  <a:lnTo>
                    <a:pt x="598" y="2443"/>
                  </a:lnTo>
                  <a:lnTo>
                    <a:pt x="598" y="2370"/>
                  </a:lnTo>
                  <a:lnTo>
                    <a:pt x="598" y="2409"/>
                  </a:lnTo>
                  <a:lnTo>
                    <a:pt x="600" y="2430"/>
                  </a:lnTo>
                  <a:lnTo>
                    <a:pt x="600" y="2316"/>
                  </a:lnTo>
                  <a:lnTo>
                    <a:pt x="600" y="2359"/>
                  </a:lnTo>
                  <a:lnTo>
                    <a:pt x="601" y="2393"/>
                  </a:lnTo>
                  <a:lnTo>
                    <a:pt x="601" y="2413"/>
                  </a:lnTo>
                  <a:lnTo>
                    <a:pt x="601" y="2358"/>
                  </a:lnTo>
                  <a:lnTo>
                    <a:pt x="601" y="2413"/>
                  </a:lnTo>
                  <a:lnTo>
                    <a:pt x="603" y="2402"/>
                  </a:lnTo>
                  <a:lnTo>
                    <a:pt x="603" y="2429"/>
                  </a:lnTo>
                  <a:lnTo>
                    <a:pt x="603" y="2386"/>
                  </a:lnTo>
                  <a:lnTo>
                    <a:pt x="603" y="2417"/>
                  </a:lnTo>
                  <a:lnTo>
                    <a:pt x="604" y="2440"/>
                  </a:lnTo>
                  <a:lnTo>
                    <a:pt x="604" y="2447"/>
                  </a:lnTo>
                  <a:lnTo>
                    <a:pt x="604" y="2419"/>
                  </a:lnTo>
                  <a:lnTo>
                    <a:pt x="604" y="2434"/>
                  </a:lnTo>
                  <a:lnTo>
                    <a:pt x="605" y="2416"/>
                  </a:lnTo>
                  <a:lnTo>
                    <a:pt x="605" y="2464"/>
                  </a:lnTo>
                  <a:lnTo>
                    <a:pt x="605" y="2416"/>
                  </a:lnTo>
                  <a:lnTo>
                    <a:pt x="605" y="2432"/>
                  </a:lnTo>
                  <a:lnTo>
                    <a:pt x="607" y="2464"/>
                  </a:lnTo>
                  <a:lnTo>
                    <a:pt x="607" y="2379"/>
                  </a:lnTo>
                  <a:lnTo>
                    <a:pt x="607" y="2400"/>
                  </a:lnTo>
                  <a:lnTo>
                    <a:pt x="608" y="2383"/>
                  </a:lnTo>
                  <a:lnTo>
                    <a:pt x="608" y="2393"/>
                  </a:lnTo>
                  <a:lnTo>
                    <a:pt x="608" y="2366"/>
                  </a:lnTo>
                  <a:lnTo>
                    <a:pt x="608" y="2375"/>
                  </a:lnTo>
                  <a:lnTo>
                    <a:pt x="610" y="2385"/>
                  </a:lnTo>
                  <a:lnTo>
                    <a:pt x="610" y="2422"/>
                  </a:lnTo>
                  <a:lnTo>
                    <a:pt x="610" y="2375"/>
                  </a:lnTo>
                  <a:lnTo>
                    <a:pt x="610" y="2422"/>
                  </a:lnTo>
                  <a:lnTo>
                    <a:pt x="611" y="2439"/>
                  </a:lnTo>
                  <a:lnTo>
                    <a:pt x="611" y="2446"/>
                  </a:lnTo>
                  <a:lnTo>
                    <a:pt x="611" y="2420"/>
                  </a:lnTo>
                  <a:lnTo>
                    <a:pt x="613" y="2437"/>
                  </a:lnTo>
                  <a:lnTo>
                    <a:pt x="613" y="2476"/>
                  </a:lnTo>
                  <a:lnTo>
                    <a:pt x="613" y="2437"/>
                  </a:lnTo>
                  <a:lnTo>
                    <a:pt x="613" y="2476"/>
                  </a:lnTo>
                  <a:lnTo>
                    <a:pt x="614" y="2450"/>
                  </a:lnTo>
                  <a:lnTo>
                    <a:pt x="614" y="2316"/>
                  </a:lnTo>
                  <a:lnTo>
                    <a:pt x="615" y="2397"/>
                  </a:lnTo>
                  <a:lnTo>
                    <a:pt x="615" y="2423"/>
                  </a:lnTo>
                  <a:lnTo>
                    <a:pt x="615" y="2325"/>
                  </a:lnTo>
                  <a:lnTo>
                    <a:pt x="615" y="2356"/>
                  </a:lnTo>
                  <a:lnTo>
                    <a:pt x="617" y="2370"/>
                  </a:lnTo>
                  <a:lnTo>
                    <a:pt x="617" y="2389"/>
                  </a:lnTo>
                  <a:lnTo>
                    <a:pt x="617" y="2355"/>
                  </a:lnTo>
                  <a:lnTo>
                    <a:pt x="617" y="2389"/>
                  </a:lnTo>
                  <a:lnTo>
                    <a:pt x="618" y="2395"/>
                  </a:lnTo>
                  <a:lnTo>
                    <a:pt x="618" y="2437"/>
                  </a:lnTo>
                  <a:lnTo>
                    <a:pt x="618" y="2395"/>
                  </a:lnTo>
                  <a:lnTo>
                    <a:pt x="618" y="2422"/>
                  </a:lnTo>
                  <a:lnTo>
                    <a:pt x="620" y="2426"/>
                  </a:lnTo>
                  <a:lnTo>
                    <a:pt x="620" y="2473"/>
                  </a:lnTo>
                  <a:lnTo>
                    <a:pt x="620" y="2426"/>
                  </a:lnTo>
                  <a:lnTo>
                    <a:pt x="620" y="2427"/>
                  </a:lnTo>
                  <a:lnTo>
                    <a:pt x="621" y="2420"/>
                  </a:lnTo>
                  <a:lnTo>
                    <a:pt x="621" y="2459"/>
                  </a:lnTo>
                  <a:lnTo>
                    <a:pt x="621" y="2420"/>
                  </a:lnTo>
                  <a:lnTo>
                    <a:pt x="621" y="2451"/>
                  </a:lnTo>
                  <a:lnTo>
                    <a:pt x="623" y="2441"/>
                  </a:lnTo>
                  <a:lnTo>
                    <a:pt x="623" y="2336"/>
                  </a:lnTo>
                  <a:lnTo>
                    <a:pt x="623" y="2356"/>
                  </a:lnTo>
                  <a:lnTo>
                    <a:pt x="624" y="2365"/>
                  </a:lnTo>
                  <a:lnTo>
                    <a:pt x="624" y="2379"/>
                  </a:lnTo>
                  <a:lnTo>
                    <a:pt x="624" y="2358"/>
                  </a:lnTo>
                  <a:lnTo>
                    <a:pt x="624" y="2369"/>
                  </a:lnTo>
                  <a:lnTo>
                    <a:pt x="625" y="2380"/>
                  </a:lnTo>
                  <a:lnTo>
                    <a:pt x="625" y="2450"/>
                  </a:lnTo>
                  <a:lnTo>
                    <a:pt x="625" y="2380"/>
                  </a:lnTo>
                  <a:lnTo>
                    <a:pt x="625" y="2427"/>
                  </a:lnTo>
                  <a:lnTo>
                    <a:pt x="627" y="2441"/>
                  </a:lnTo>
                  <a:lnTo>
                    <a:pt x="627" y="2444"/>
                  </a:lnTo>
                  <a:lnTo>
                    <a:pt x="627" y="2424"/>
                  </a:lnTo>
                  <a:lnTo>
                    <a:pt x="628" y="2426"/>
                  </a:lnTo>
                  <a:lnTo>
                    <a:pt x="628" y="2449"/>
                  </a:lnTo>
                  <a:lnTo>
                    <a:pt x="628" y="2426"/>
                  </a:lnTo>
                  <a:lnTo>
                    <a:pt x="628" y="2449"/>
                  </a:lnTo>
                  <a:lnTo>
                    <a:pt x="630" y="2453"/>
                  </a:lnTo>
                  <a:lnTo>
                    <a:pt x="630" y="2473"/>
                  </a:lnTo>
                  <a:lnTo>
                    <a:pt x="630" y="2387"/>
                  </a:lnTo>
                  <a:lnTo>
                    <a:pt x="631" y="2413"/>
                  </a:lnTo>
                  <a:lnTo>
                    <a:pt x="631" y="2373"/>
                  </a:lnTo>
                  <a:lnTo>
                    <a:pt x="632" y="2376"/>
                  </a:lnTo>
                  <a:lnTo>
                    <a:pt x="632" y="2387"/>
                  </a:lnTo>
                  <a:lnTo>
                    <a:pt x="632" y="2349"/>
                  </a:lnTo>
                  <a:lnTo>
                    <a:pt x="632" y="2387"/>
                  </a:lnTo>
                  <a:lnTo>
                    <a:pt x="634" y="2420"/>
                  </a:lnTo>
                  <a:lnTo>
                    <a:pt x="634" y="2450"/>
                  </a:lnTo>
                  <a:lnTo>
                    <a:pt x="634" y="2405"/>
                  </a:lnTo>
                  <a:lnTo>
                    <a:pt x="634" y="2450"/>
                  </a:lnTo>
                  <a:lnTo>
                    <a:pt x="635" y="2436"/>
                  </a:lnTo>
                  <a:lnTo>
                    <a:pt x="635" y="2466"/>
                  </a:lnTo>
                  <a:lnTo>
                    <a:pt x="635" y="2436"/>
                  </a:lnTo>
                  <a:lnTo>
                    <a:pt x="635" y="2464"/>
                  </a:lnTo>
                  <a:lnTo>
                    <a:pt x="637" y="2414"/>
                  </a:lnTo>
                  <a:lnTo>
                    <a:pt x="637" y="2454"/>
                  </a:lnTo>
                  <a:lnTo>
                    <a:pt x="637" y="2406"/>
                  </a:lnTo>
                  <a:lnTo>
                    <a:pt x="637" y="2410"/>
                  </a:lnTo>
                  <a:lnTo>
                    <a:pt x="638" y="2399"/>
                  </a:lnTo>
                  <a:lnTo>
                    <a:pt x="638" y="2419"/>
                  </a:lnTo>
                  <a:lnTo>
                    <a:pt x="638" y="2331"/>
                  </a:lnTo>
                  <a:lnTo>
                    <a:pt x="640" y="2358"/>
                  </a:lnTo>
                  <a:lnTo>
                    <a:pt x="640" y="2200"/>
                  </a:lnTo>
                  <a:lnTo>
                    <a:pt x="641" y="2238"/>
                  </a:lnTo>
                  <a:lnTo>
                    <a:pt x="641" y="2407"/>
                  </a:lnTo>
                  <a:lnTo>
                    <a:pt x="641" y="2238"/>
                  </a:lnTo>
                  <a:lnTo>
                    <a:pt x="641" y="2362"/>
                  </a:lnTo>
                  <a:lnTo>
                    <a:pt x="642" y="2359"/>
                  </a:lnTo>
                  <a:lnTo>
                    <a:pt x="642" y="2466"/>
                  </a:lnTo>
                  <a:lnTo>
                    <a:pt x="642" y="2359"/>
                  </a:lnTo>
                  <a:lnTo>
                    <a:pt x="642" y="2451"/>
                  </a:lnTo>
                  <a:lnTo>
                    <a:pt x="644" y="2433"/>
                  </a:lnTo>
                  <a:lnTo>
                    <a:pt x="644" y="2457"/>
                  </a:lnTo>
                  <a:lnTo>
                    <a:pt x="644" y="2424"/>
                  </a:lnTo>
                  <a:lnTo>
                    <a:pt x="644" y="2430"/>
                  </a:lnTo>
                  <a:lnTo>
                    <a:pt x="645" y="2450"/>
                  </a:lnTo>
                  <a:lnTo>
                    <a:pt x="645" y="2366"/>
                  </a:lnTo>
                  <a:lnTo>
                    <a:pt x="647" y="2356"/>
                  </a:lnTo>
                  <a:lnTo>
                    <a:pt x="647" y="2133"/>
                  </a:lnTo>
                  <a:lnTo>
                    <a:pt x="647" y="2205"/>
                  </a:lnTo>
                  <a:lnTo>
                    <a:pt x="648" y="2257"/>
                  </a:lnTo>
                  <a:lnTo>
                    <a:pt x="648" y="2309"/>
                  </a:lnTo>
                  <a:lnTo>
                    <a:pt x="648" y="2245"/>
                  </a:lnTo>
                  <a:lnTo>
                    <a:pt x="648" y="2309"/>
                  </a:lnTo>
                  <a:lnTo>
                    <a:pt x="650" y="2352"/>
                  </a:lnTo>
                  <a:lnTo>
                    <a:pt x="650" y="2410"/>
                  </a:lnTo>
                  <a:lnTo>
                    <a:pt x="650" y="2352"/>
                  </a:lnTo>
                  <a:lnTo>
                    <a:pt x="650" y="2410"/>
                  </a:lnTo>
                  <a:lnTo>
                    <a:pt x="651" y="2437"/>
                  </a:lnTo>
                  <a:lnTo>
                    <a:pt x="651" y="2464"/>
                  </a:lnTo>
                  <a:lnTo>
                    <a:pt x="651" y="2436"/>
                  </a:lnTo>
                  <a:lnTo>
                    <a:pt x="651" y="2447"/>
                  </a:lnTo>
                  <a:lnTo>
                    <a:pt x="652" y="2436"/>
                  </a:lnTo>
                  <a:lnTo>
                    <a:pt x="652" y="2450"/>
                  </a:lnTo>
                  <a:lnTo>
                    <a:pt x="652" y="2402"/>
                  </a:lnTo>
                  <a:lnTo>
                    <a:pt x="654" y="2383"/>
                  </a:lnTo>
                  <a:lnTo>
                    <a:pt x="654" y="2393"/>
                  </a:lnTo>
                  <a:lnTo>
                    <a:pt x="654" y="2294"/>
                  </a:lnTo>
                  <a:lnTo>
                    <a:pt x="654" y="2301"/>
                  </a:lnTo>
                  <a:lnTo>
                    <a:pt x="655" y="2303"/>
                  </a:lnTo>
                  <a:lnTo>
                    <a:pt x="655" y="2379"/>
                  </a:lnTo>
                  <a:lnTo>
                    <a:pt x="655" y="2303"/>
                  </a:lnTo>
                  <a:lnTo>
                    <a:pt x="655" y="2369"/>
                  </a:lnTo>
                  <a:lnTo>
                    <a:pt x="657" y="2332"/>
                  </a:lnTo>
                  <a:lnTo>
                    <a:pt x="657" y="2443"/>
                  </a:lnTo>
                  <a:lnTo>
                    <a:pt x="657" y="2332"/>
                  </a:lnTo>
                  <a:lnTo>
                    <a:pt x="657" y="2443"/>
                  </a:lnTo>
                  <a:lnTo>
                    <a:pt x="658" y="2424"/>
                  </a:lnTo>
                  <a:lnTo>
                    <a:pt x="658" y="2490"/>
                  </a:lnTo>
                  <a:lnTo>
                    <a:pt x="658" y="2424"/>
                  </a:lnTo>
                  <a:lnTo>
                    <a:pt x="658" y="2490"/>
                  </a:lnTo>
                  <a:lnTo>
                    <a:pt x="660" y="2467"/>
                  </a:lnTo>
                  <a:lnTo>
                    <a:pt x="660" y="2476"/>
                  </a:lnTo>
                  <a:lnTo>
                    <a:pt x="660" y="2451"/>
                  </a:lnTo>
                  <a:lnTo>
                    <a:pt x="661" y="2456"/>
                  </a:lnTo>
                  <a:lnTo>
                    <a:pt x="661" y="2469"/>
                  </a:lnTo>
                  <a:lnTo>
                    <a:pt x="661" y="2423"/>
                  </a:lnTo>
                  <a:lnTo>
                    <a:pt x="661" y="2433"/>
                  </a:lnTo>
                  <a:lnTo>
                    <a:pt x="662" y="2429"/>
                  </a:lnTo>
                  <a:lnTo>
                    <a:pt x="662" y="2323"/>
                  </a:lnTo>
                  <a:lnTo>
                    <a:pt x="662" y="2345"/>
                  </a:lnTo>
                  <a:lnTo>
                    <a:pt x="664" y="2365"/>
                  </a:lnTo>
                  <a:lnTo>
                    <a:pt x="664" y="2409"/>
                  </a:lnTo>
                  <a:lnTo>
                    <a:pt x="664" y="2346"/>
                  </a:lnTo>
                  <a:lnTo>
                    <a:pt x="664" y="2409"/>
                  </a:lnTo>
                  <a:lnTo>
                    <a:pt x="665" y="2422"/>
                  </a:lnTo>
                  <a:lnTo>
                    <a:pt x="665" y="2454"/>
                  </a:lnTo>
                  <a:lnTo>
                    <a:pt x="665" y="2422"/>
                  </a:lnTo>
                  <a:lnTo>
                    <a:pt x="665" y="2434"/>
                  </a:lnTo>
                  <a:lnTo>
                    <a:pt x="667" y="2459"/>
                  </a:lnTo>
                  <a:lnTo>
                    <a:pt x="667" y="2397"/>
                  </a:lnTo>
                  <a:lnTo>
                    <a:pt x="667" y="2439"/>
                  </a:lnTo>
                  <a:lnTo>
                    <a:pt x="668" y="2446"/>
                  </a:lnTo>
                  <a:lnTo>
                    <a:pt x="668" y="2474"/>
                  </a:lnTo>
                  <a:lnTo>
                    <a:pt x="668" y="2423"/>
                  </a:lnTo>
                  <a:lnTo>
                    <a:pt x="670" y="2392"/>
                  </a:lnTo>
                  <a:lnTo>
                    <a:pt x="670" y="2413"/>
                  </a:lnTo>
                  <a:lnTo>
                    <a:pt x="670" y="2386"/>
                  </a:lnTo>
                  <a:lnTo>
                    <a:pt x="671" y="2359"/>
                  </a:lnTo>
                  <a:lnTo>
                    <a:pt x="671" y="2434"/>
                  </a:lnTo>
                  <a:lnTo>
                    <a:pt x="671" y="2359"/>
                  </a:lnTo>
                  <a:lnTo>
                    <a:pt x="671" y="2434"/>
                  </a:lnTo>
                  <a:lnTo>
                    <a:pt x="672" y="2449"/>
                  </a:lnTo>
                  <a:lnTo>
                    <a:pt x="672" y="2470"/>
                  </a:lnTo>
                  <a:lnTo>
                    <a:pt x="672" y="2436"/>
                  </a:lnTo>
                  <a:lnTo>
                    <a:pt x="672" y="2441"/>
                  </a:lnTo>
                  <a:lnTo>
                    <a:pt x="674" y="2432"/>
                  </a:lnTo>
                  <a:lnTo>
                    <a:pt x="674" y="2473"/>
                  </a:lnTo>
                  <a:lnTo>
                    <a:pt x="674" y="2432"/>
                  </a:lnTo>
                  <a:lnTo>
                    <a:pt x="674" y="2463"/>
                  </a:lnTo>
                  <a:lnTo>
                    <a:pt x="675" y="2457"/>
                  </a:lnTo>
                  <a:lnTo>
                    <a:pt x="675" y="2459"/>
                  </a:lnTo>
                  <a:lnTo>
                    <a:pt x="675" y="2446"/>
                  </a:lnTo>
                  <a:lnTo>
                    <a:pt x="675" y="2454"/>
                  </a:lnTo>
                  <a:lnTo>
                    <a:pt x="677" y="2459"/>
                  </a:lnTo>
                  <a:lnTo>
                    <a:pt x="677" y="2376"/>
                  </a:lnTo>
                  <a:lnTo>
                    <a:pt x="677" y="2383"/>
                  </a:lnTo>
                  <a:lnTo>
                    <a:pt x="678" y="2387"/>
                  </a:lnTo>
                  <a:lnTo>
                    <a:pt x="678" y="2405"/>
                  </a:lnTo>
                  <a:lnTo>
                    <a:pt x="678" y="2387"/>
                  </a:lnTo>
                  <a:lnTo>
                    <a:pt x="678" y="2402"/>
                  </a:lnTo>
                  <a:lnTo>
                    <a:pt x="679" y="2441"/>
                  </a:lnTo>
                  <a:lnTo>
                    <a:pt x="679" y="2474"/>
                  </a:lnTo>
                  <a:lnTo>
                    <a:pt x="679" y="2439"/>
                  </a:lnTo>
                  <a:lnTo>
                    <a:pt x="679" y="2466"/>
                  </a:lnTo>
                  <a:lnTo>
                    <a:pt x="681" y="2467"/>
                  </a:lnTo>
                  <a:lnTo>
                    <a:pt x="681" y="2434"/>
                  </a:lnTo>
                  <a:lnTo>
                    <a:pt x="681" y="2463"/>
                  </a:lnTo>
                  <a:lnTo>
                    <a:pt x="682" y="2439"/>
                  </a:lnTo>
                  <a:lnTo>
                    <a:pt x="682" y="2471"/>
                  </a:lnTo>
                  <a:lnTo>
                    <a:pt x="682" y="2439"/>
                  </a:lnTo>
                  <a:lnTo>
                    <a:pt x="682" y="2451"/>
                  </a:lnTo>
                  <a:lnTo>
                    <a:pt x="684" y="2466"/>
                  </a:lnTo>
                  <a:lnTo>
                    <a:pt x="684" y="2417"/>
                  </a:lnTo>
                  <a:lnTo>
                    <a:pt x="684" y="2432"/>
                  </a:lnTo>
                  <a:lnTo>
                    <a:pt x="685" y="2409"/>
                  </a:lnTo>
                  <a:lnTo>
                    <a:pt x="685" y="2432"/>
                  </a:lnTo>
                  <a:lnTo>
                    <a:pt x="685" y="2409"/>
                  </a:lnTo>
                  <a:lnTo>
                    <a:pt x="685" y="2427"/>
                  </a:lnTo>
                  <a:lnTo>
                    <a:pt x="687" y="2423"/>
                  </a:lnTo>
                  <a:lnTo>
                    <a:pt x="687" y="2441"/>
                  </a:lnTo>
                  <a:lnTo>
                    <a:pt x="687" y="2390"/>
                  </a:lnTo>
                  <a:lnTo>
                    <a:pt x="687" y="2441"/>
                  </a:lnTo>
                  <a:lnTo>
                    <a:pt x="688" y="2440"/>
                  </a:lnTo>
                  <a:lnTo>
                    <a:pt x="688" y="2456"/>
                  </a:lnTo>
                  <a:lnTo>
                    <a:pt x="688" y="2416"/>
                  </a:lnTo>
                  <a:lnTo>
                    <a:pt x="688" y="2447"/>
                  </a:lnTo>
                  <a:lnTo>
                    <a:pt x="689" y="2434"/>
                  </a:lnTo>
                  <a:lnTo>
                    <a:pt x="689" y="2456"/>
                  </a:lnTo>
                  <a:lnTo>
                    <a:pt x="689" y="2434"/>
                  </a:lnTo>
                  <a:lnTo>
                    <a:pt x="689" y="2444"/>
                  </a:lnTo>
                  <a:lnTo>
                    <a:pt x="691" y="2454"/>
                  </a:lnTo>
                  <a:lnTo>
                    <a:pt x="691" y="2484"/>
                  </a:lnTo>
                  <a:lnTo>
                    <a:pt x="691" y="2454"/>
                  </a:lnTo>
                  <a:lnTo>
                    <a:pt x="691" y="2476"/>
                  </a:lnTo>
                  <a:lnTo>
                    <a:pt x="692" y="2459"/>
                  </a:lnTo>
                  <a:lnTo>
                    <a:pt x="692" y="2476"/>
                  </a:lnTo>
                  <a:lnTo>
                    <a:pt x="692" y="2414"/>
                  </a:lnTo>
                  <a:lnTo>
                    <a:pt x="694" y="2417"/>
                  </a:lnTo>
                  <a:lnTo>
                    <a:pt x="694" y="2423"/>
                  </a:lnTo>
                  <a:lnTo>
                    <a:pt x="694" y="2368"/>
                  </a:lnTo>
                  <a:lnTo>
                    <a:pt x="695" y="2385"/>
                  </a:lnTo>
                  <a:lnTo>
                    <a:pt x="695" y="2466"/>
                  </a:lnTo>
                  <a:lnTo>
                    <a:pt x="695" y="2385"/>
                  </a:lnTo>
                  <a:lnTo>
                    <a:pt x="695" y="2434"/>
                  </a:lnTo>
                  <a:lnTo>
                    <a:pt x="697" y="2460"/>
                  </a:lnTo>
                  <a:lnTo>
                    <a:pt x="697" y="2490"/>
                  </a:lnTo>
                  <a:lnTo>
                    <a:pt x="697" y="2456"/>
                  </a:lnTo>
                  <a:lnTo>
                    <a:pt x="697" y="2467"/>
                  </a:lnTo>
                  <a:lnTo>
                    <a:pt x="698" y="2477"/>
                  </a:lnTo>
                  <a:lnTo>
                    <a:pt x="698" y="2494"/>
                  </a:lnTo>
                  <a:lnTo>
                    <a:pt x="698" y="2470"/>
                  </a:lnTo>
                  <a:lnTo>
                    <a:pt x="699" y="2471"/>
                  </a:lnTo>
                  <a:lnTo>
                    <a:pt x="699" y="2447"/>
                  </a:lnTo>
                  <a:lnTo>
                    <a:pt x="699" y="2450"/>
                  </a:lnTo>
                  <a:lnTo>
                    <a:pt x="701" y="2441"/>
                  </a:lnTo>
                  <a:lnTo>
                    <a:pt x="701" y="2406"/>
                  </a:lnTo>
                  <a:lnTo>
                    <a:pt x="701" y="2439"/>
                  </a:lnTo>
                  <a:lnTo>
                    <a:pt x="702" y="2457"/>
                  </a:lnTo>
                  <a:lnTo>
                    <a:pt x="702" y="2416"/>
                  </a:lnTo>
                  <a:lnTo>
                    <a:pt x="702" y="2422"/>
                  </a:lnTo>
                  <a:lnTo>
                    <a:pt x="704" y="2449"/>
                  </a:lnTo>
                  <a:lnTo>
                    <a:pt x="704" y="2471"/>
                  </a:lnTo>
                  <a:lnTo>
                    <a:pt x="704" y="2446"/>
                  </a:lnTo>
                  <a:lnTo>
                    <a:pt x="704" y="2471"/>
                  </a:lnTo>
                  <a:lnTo>
                    <a:pt x="705" y="2457"/>
                  </a:lnTo>
                  <a:lnTo>
                    <a:pt x="705" y="2480"/>
                  </a:lnTo>
                  <a:lnTo>
                    <a:pt x="705" y="2457"/>
                  </a:lnTo>
                  <a:lnTo>
                    <a:pt x="705" y="2480"/>
                  </a:lnTo>
                  <a:lnTo>
                    <a:pt x="707" y="2486"/>
                  </a:lnTo>
                  <a:lnTo>
                    <a:pt x="707" y="2471"/>
                  </a:lnTo>
                  <a:lnTo>
                    <a:pt x="707" y="2481"/>
                  </a:lnTo>
                  <a:lnTo>
                    <a:pt x="708" y="2457"/>
                  </a:lnTo>
                  <a:lnTo>
                    <a:pt x="708" y="2406"/>
                  </a:lnTo>
                  <a:lnTo>
                    <a:pt x="709" y="2410"/>
                  </a:lnTo>
                  <a:lnTo>
                    <a:pt x="709" y="2413"/>
                  </a:lnTo>
                  <a:lnTo>
                    <a:pt x="709" y="2379"/>
                  </a:lnTo>
                  <a:lnTo>
                    <a:pt x="709" y="2413"/>
                  </a:lnTo>
                  <a:lnTo>
                    <a:pt x="711" y="2430"/>
                  </a:lnTo>
                  <a:lnTo>
                    <a:pt x="711" y="2477"/>
                  </a:lnTo>
                  <a:lnTo>
                    <a:pt x="711" y="2430"/>
                  </a:lnTo>
                  <a:lnTo>
                    <a:pt x="711" y="2477"/>
                  </a:lnTo>
                  <a:lnTo>
                    <a:pt x="712" y="2466"/>
                  </a:lnTo>
                  <a:lnTo>
                    <a:pt x="712" y="2481"/>
                  </a:lnTo>
                  <a:lnTo>
                    <a:pt x="712" y="2450"/>
                  </a:lnTo>
                  <a:lnTo>
                    <a:pt x="712" y="2453"/>
                  </a:lnTo>
                  <a:lnTo>
                    <a:pt x="714" y="2467"/>
                  </a:lnTo>
                  <a:lnTo>
                    <a:pt x="714" y="2478"/>
                  </a:lnTo>
                  <a:lnTo>
                    <a:pt x="714" y="2451"/>
                  </a:lnTo>
                  <a:lnTo>
                    <a:pt x="714" y="2463"/>
                  </a:lnTo>
                  <a:lnTo>
                    <a:pt x="715" y="2440"/>
                  </a:lnTo>
                  <a:lnTo>
                    <a:pt x="715" y="2449"/>
                  </a:lnTo>
                  <a:lnTo>
                    <a:pt x="715" y="2413"/>
                  </a:lnTo>
                  <a:lnTo>
                    <a:pt x="715" y="2430"/>
                  </a:lnTo>
                  <a:lnTo>
                    <a:pt x="717" y="2447"/>
                  </a:lnTo>
                  <a:lnTo>
                    <a:pt x="717" y="2459"/>
                  </a:lnTo>
                  <a:lnTo>
                    <a:pt x="717" y="2409"/>
                  </a:lnTo>
                  <a:lnTo>
                    <a:pt x="717" y="2459"/>
                  </a:lnTo>
                  <a:lnTo>
                    <a:pt x="718" y="2454"/>
                  </a:lnTo>
                  <a:lnTo>
                    <a:pt x="718" y="2464"/>
                  </a:lnTo>
                  <a:lnTo>
                    <a:pt x="718" y="2434"/>
                  </a:lnTo>
                  <a:lnTo>
                    <a:pt x="718" y="2439"/>
                  </a:lnTo>
                  <a:lnTo>
                    <a:pt x="719" y="2416"/>
                  </a:lnTo>
                  <a:lnTo>
                    <a:pt x="719" y="2446"/>
                  </a:lnTo>
                  <a:lnTo>
                    <a:pt x="719" y="2397"/>
                  </a:lnTo>
                  <a:lnTo>
                    <a:pt x="719" y="2446"/>
                  </a:lnTo>
                  <a:lnTo>
                    <a:pt x="721" y="2464"/>
                  </a:lnTo>
                  <a:lnTo>
                    <a:pt x="721" y="2484"/>
                  </a:lnTo>
                  <a:lnTo>
                    <a:pt x="721" y="2464"/>
                  </a:lnTo>
                  <a:lnTo>
                    <a:pt x="721" y="2478"/>
                  </a:lnTo>
                  <a:lnTo>
                    <a:pt x="722" y="2483"/>
                  </a:lnTo>
                  <a:lnTo>
                    <a:pt x="722" y="2444"/>
                  </a:lnTo>
                  <a:lnTo>
                    <a:pt x="722" y="2449"/>
                  </a:lnTo>
                  <a:lnTo>
                    <a:pt x="724" y="2459"/>
                  </a:lnTo>
                  <a:lnTo>
                    <a:pt x="724" y="2434"/>
                  </a:lnTo>
                  <a:lnTo>
                    <a:pt x="725" y="2457"/>
                  </a:lnTo>
                  <a:lnTo>
                    <a:pt x="725" y="2358"/>
                  </a:lnTo>
                  <a:lnTo>
                    <a:pt x="725" y="2427"/>
                  </a:lnTo>
                  <a:lnTo>
                    <a:pt x="726" y="2454"/>
                  </a:lnTo>
                  <a:lnTo>
                    <a:pt x="726" y="2474"/>
                  </a:lnTo>
                  <a:lnTo>
                    <a:pt x="726" y="2450"/>
                  </a:lnTo>
                  <a:lnTo>
                    <a:pt x="728" y="2449"/>
                  </a:lnTo>
                  <a:lnTo>
                    <a:pt x="728" y="2469"/>
                  </a:lnTo>
                  <a:lnTo>
                    <a:pt x="728" y="2439"/>
                  </a:lnTo>
                  <a:lnTo>
                    <a:pt x="728" y="2456"/>
                  </a:lnTo>
                  <a:lnTo>
                    <a:pt x="729" y="2476"/>
                  </a:lnTo>
                  <a:lnTo>
                    <a:pt x="729" y="2477"/>
                  </a:lnTo>
                  <a:lnTo>
                    <a:pt x="729" y="2451"/>
                  </a:lnTo>
                  <a:lnTo>
                    <a:pt x="731" y="2446"/>
                  </a:lnTo>
                  <a:lnTo>
                    <a:pt x="731" y="2469"/>
                  </a:lnTo>
                  <a:lnTo>
                    <a:pt x="731" y="2443"/>
                  </a:lnTo>
                  <a:lnTo>
                    <a:pt x="731" y="2456"/>
                  </a:lnTo>
                  <a:lnTo>
                    <a:pt x="732" y="2460"/>
                  </a:lnTo>
                  <a:lnTo>
                    <a:pt x="732" y="2376"/>
                  </a:lnTo>
                  <a:lnTo>
                    <a:pt x="732" y="2406"/>
                  </a:lnTo>
                  <a:lnTo>
                    <a:pt x="734" y="2375"/>
                  </a:lnTo>
                  <a:lnTo>
                    <a:pt x="734" y="2456"/>
                  </a:lnTo>
                  <a:lnTo>
                    <a:pt x="734" y="2352"/>
                  </a:lnTo>
                  <a:lnTo>
                    <a:pt x="734" y="2456"/>
                  </a:lnTo>
                  <a:lnTo>
                    <a:pt x="735" y="2447"/>
                  </a:lnTo>
                  <a:lnTo>
                    <a:pt x="735" y="2449"/>
                  </a:lnTo>
                  <a:lnTo>
                    <a:pt x="735" y="2423"/>
                  </a:lnTo>
                  <a:lnTo>
                    <a:pt x="736" y="2405"/>
                  </a:lnTo>
                  <a:lnTo>
                    <a:pt x="736" y="2467"/>
                  </a:lnTo>
                  <a:lnTo>
                    <a:pt x="736" y="2405"/>
                  </a:lnTo>
                  <a:lnTo>
                    <a:pt x="736" y="2467"/>
                  </a:lnTo>
                  <a:lnTo>
                    <a:pt x="738" y="2457"/>
                  </a:lnTo>
                  <a:lnTo>
                    <a:pt x="738" y="2461"/>
                  </a:lnTo>
                  <a:lnTo>
                    <a:pt x="738" y="2447"/>
                  </a:lnTo>
                  <a:lnTo>
                    <a:pt x="738" y="2456"/>
                  </a:lnTo>
                  <a:lnTo>
                    <a:pt x="739" y="2461"/>
                  </a:lnTo>
                  <a:lnTo>
                    <a:pt x="739" y="2410"/>
                  </a:lnTo>
                  <a:lnTo>
                    <a:pt x="739" y="2420"/>
                  </a:lnTo>
                  <a:lnTo>
                    <a:pt x="741" y="2410"/>
                  </a:lnTo>
                  <a:lnTo>
                    <a:pt x="741" y="2360"/>
                  </a:lnTo>
                  <a:lnTo>
                    <a:pt x="741" y="2407"/>
                  </a:lnTo>
                  <a:lnTo>
                    <a:pt x="742" y="2416"/>
                  </a:lnTo>
                  <a:lnTo>
                    <a:pt x="742" y="2427"/>
                  </a:lnTo>
                  <a:lnTo>
                    <a:pt x="742" y="2377"/>
                  </a:lnTo>
                  <a:lnTo>
                    <a:pt x="742" y="2426"/>
                  </a:lnTo>
                  <a:lnTo>
                    <a:pt x="744" y="2416"/>
                  </a:lnTo>
                  <a:lnTo>
                    <a:pt x="744" y="2454"/>
                  </a:lnTo>
                  <a:lnTo>
                    <a:pt x="744" y="2416"/>
                  </a:lnTo>
                  <a:lnTo>
                    <a:pt x="744" y="2450"/>
                  </a:lnTo>
                  <a:lnTo>
                    <a:pt x="745" y="2473"/>
                  </a:lnTo>
                  <a:lnTo>
                    <a:pt x="745" y="2490"/>
                  </a:lnTo>
                  <a:lnTo>
                    <a:pt x="745" y="2427"/>
                  </a:lnTo>
                  <a:lnTo>
                    <a:pt x="746" y="2424"/>
                  </a:lnTo>
                  <a:lnTo>
                    <a:pt x="746" y="2451"/>
                  </a:lnTo>
                  <a:lnTo>
                    <a:pt x="746" y="2420"/>
                  </a:lnTo>
                  <a:lnTo>
                    <a:pt x="746" y="2426"/>
                  </a:lnTo>
                  <a:lnTo>
                    <a:pt x="748" y="2420"/>
                  </a:lnTo>
                  <a:lnTo>
                    <a:pt x="748" y="2453"/>
                  </a:lnTo>
                  <a:lnTo>
                    <a:pt x="748" y="2387"/>
                  </a:lnTo>
                  <a:lnTo>
                    <a:pt x="748" y="2453"/>
                  </a:lnTo>
                  <a:lnTo>
                    <a:pt x="749" y="2469"/>
                  </a:lnTo>
                  <a:lnTo>
                    <a:pt x="749" y="2432"/>
                  </a:lnTo>
                  <a:lnTo>
                    <a:pt x="749" y="2469"/>
                  </a:lnTo>
                  <a:lnTo>
                    <a:pt x="751" y="2461"/>
                  </a:lnTo>
                  <a:lnTo>
                    <a:pt x="751" y="2466"/>
                  </a:lnTo>
                  <a:lnTo>
                    <a:pt x="751" y="2402"/>
                  </a:lnTo>
                  <a:lnTo>
                    <a:pt x="751" y="2410"/>
                  </a:lnTo>
                  <a:lnTo>
                    <a:pt x="752" y="2426"/>
                  </a:lnTo>
                  <a:lnTo>
                    <a:pt x="752" y="2469"/>
                  </a:lnTo>
                  <a:lnTo>
                    <a:pt x="752" y="2426"/>
                  </a:lnTo>
                  <a:lnTo>
                    <a:pt x="752" y="2459"/>
                  </a:lnTo>
                  <a:lnTo>
                    <a:pt x="754" y="2433"/>
                  </a:lnTo>
                  <a:lnTo>
                    <a:pt x="754" y="2454"/>
                  </a:lnTo>
                  <a:lnTo>
                    <a:pt x="754" y="2419"/>
                  </a:lnTo>
                  <a:lnTo>
                    <a:pt x="755" y="2386"/>
                  </a:lnTo>
                  <a:lnTo>
                    <a:pt x="755" y="1475"/>
                  </a:lnTo>
                  <a:lnTo>
                    <a:pt x="756" y="1076"/>
                  </a:lnTo>
                  <a:lnTo>
                    <a:pt x="756" y="613"/>
                  </a:lnTo>
                  <a:lnTo>
                    <a:pt x="756" y="857"/>
                  </a:lnTo>
                  <a:lnTo>
                    <a:pt x="758" y="978"/>
                  </a:lnTo>
                  <a:lnTo>
                    <a:pt x="758" y="1885"/>
                  </a:lnTo>
                  <a:lnTo>
                    <a:pt x="758" y="978"/>
                  </a:lnTo>
                  <a:lnTo>
                    <a:pt x="758" y="1885"/>
                  </a:lnTo>
                  <a:lnTo>
                    <a:pt x="759" y="2002"/>
                  </a:lnTo>
                  <a:lnTo>
                    <a:pt x="759" y="2235"/>
                  </a:lnTo>
                  <a:lnTo>
                    <a:pt x="759" y="2002"/>
                  </a:lnTo>
                  <a:lnTo>
                    <a:pt x="759" y="2235"/>
                  </a:lnTo>
                  <a:lnTo>
                    <a:pt x="761" y="2285"/>
                  </a:lnTo>
                  <a:lnTo>
                    <a:pt x="761" y="2368"/>
                  </a:lnTo>
                  <a:lnTo>
                    <a:pt x="761" y="2285"/>
                  </a:lnTo>
                  <a:lnTo>
                    <a:pt x="761" y="2342"/>
                  </a:lnTo>
                  <a:lnTo>
                    <a:pt x="762" y="2346"/>
                  </a:lnTo>
                  <a:lnTo>
                    <a:pt x="762" y="1988"/>
                  </a:lnTo>
                  <a:lnTo>
                    <a:pt x="764" y="1700"/>
                  </a:lnTo>
                  <a:lnTo>
                    <a:pt x="764" y="239"/>
                  </a:lnTo>
                  <a:lnTo>
                    <a:pt x="765" y="243"/>
                  </a:lnTo>
                  <a:lnTo>
                    <a:pt x="765" y="1295"/>
                  </a:lnTo>
                  <a:lnTo>
                    <a:pt x="765" y="243"/>
                  </a:lnTo>
                  <a:lnTo>
                    <a:pt x="765" y="1295"/>
                  </a:lnTo>
                  <a:lnTo>
                    <a:pt x="766" y="1467"/>
                  </a:lnTo>
                  <a:lnTo>
                    <a:pt x="766" y="1999"/>
                  </a:lnTo>
                  <a:lnTo>
                    <a:pt x="766" y="1467"/>
                  </a:lnTo>
                  <a:lnTo>
                    <a:pt x="766" y="1999"/>
                  </a:lnTo>
                  <a:lnTo>
                    <a:pt x="768" y="2070"/>
                  </a:lnTo>
                  <a:lnTo>
                    <a:pt x="768" y="2268"/>
                  </a:lnTo>
                  <a:lnTo>
                    <a:pt x="768" y="2070"/>
                  </a:lnTo>
                  <a:lnTo>
                    <a:pt x="768" y="2268"/>
                  </a:lnTo>
                  <a:lnTo>
                    <a:pt x="769" y="2308"/>
                  </a:lnTo>
                  <a:lnTo>
                    <a:pt x="769" y="2331"/>
                  </a:lnTo>
                  <a:lnTo>
                    <a:pt x="769" y="2305"/>
                  </a:lnTo>
                  <a:lnTo>
                    <a:pt x="769" y="2312"/>
                  </a:lnTo>
                  <a:lnTo>
                    <a:pt x="771" y="2200"/>
                  </a:lnTo>
                  <a:lnTo>
                    <a:pt x="771" y="1692"/>
                  </a:lnTo>
                  <a:lnTo>
                    <a:pt x="772" y="1316"/>
                  </a:lnTo>
                  <a:lnTo>
                    <a:pt x="772" y="842"/>
                  </a:lnTo>
                  <a:lnTo>
                    <a:pt x="772" y="1120"/>
                  </a:lnTo>
                  <a:lnTo>
                    <a:pt x="773" y="1259"/>
                  </a:lnTo>
                  <a:lnTo>
                    <a:pt x="773" y="1928"/>
                  </a:lnTo>
                  <a:lnTo>
                    <a:pt x="773" y="1259"/>
                  </a:lnTo>
                  <a:lnTo>
                    <a:pt x="773" y="1928"/>
                  </a:lnTo>
                  <a:lnTo>
                    <a:pt x="775" y="2002"/>
                  </a:lnTo>
                  <a:lnTo>
                    <a:pt x="775" y="2262"/>
                  </a:lnTo>
                  <a:lnTo>
                    <a:pt x="775" y="1996"/>
                  </a:lnTo>
                  <a:lnTo>
                    <a:pt x="775" y="2262"/>
                  </a:lnTo>
                  <a:lnTo>
                    <a:pt x="776" y="2282"/>
                  </a:lnTo>
                  <a:lnTo>
                    <a:pt x="776" y="2366"/>
                  </a:lnTo>
                  <a:lnTo>
                    <a:pt x="776" y="2282"/>
                  </a:lnTo>
                  <a:lnTo>
                    <a:pt x="776" y="2362"/>
                  </a:lnTo>
                  <a:lnTo>
                    <a:pt x="778" y="2349"/>
                  </a:lnTo>
                  <a:lnTo>
                    <a:pt x="778" y="2366"/>
                  </a:lnTo>
                  <a:lnTo>
                    <a:pt x="778" y="2090"/>
                  </a:lnTo>
                  <a:lnTo>
                    <a:pt x="779" y="1998"/>
                  </a:lnTo>
                  <a:lnTo>
                    <a:pt x="779" y="1525"/>
                  </a:lnTo>
                  <a:lnTo>
                    <a:pt x="779" y="1562"/>
                  </a:lnTo>
                  <a:lnTo>
                    <a:pt x="781" y="1633"/>
                  </a:lnTo>
                  <a:lnTo>
                    <a:pt x="781" y="1983"/>
                  </a:lnTo>
                  <a:lnTo>
                    <a:pt x="781" y="1633"/>
                  </a:lnTo>
                  <a:lnTo>
                    <a:pt x="781" y="1983"/>
                  </a:lnTo>
                  <a:lnTo>
                    <a:pt x="782" y="2015"/>
                  </a:lnTo>
                  <a:lnTo>
                    <a:pt x="782" y="2238"/>
                  </a:lnTo>
                  <a:lnTo>
                    <a:pt x="782" y="2015"/>
                  </a:lnTo>
                  <a:lnTo>
                    <a:pt x="782" y="2238"/>
                  </a:lnTo>
                  <a:lnTo>
                    <a:pt x="783" y="2245"/>
                  </a:lnTo>
                  <a:lnTo>
                    <a:pt x="783" y="2339"/>
                  </a:lnTo>
                  <a:lnTo>
                    <a:pt x="783" y="2245"/>
                  </a:lnTo>
                  <a:lnTo>
                    <a:pt x="783" y="2339"/>
                  </a:lnTo>
                  <a:lnTo>
                    <a:pt x="785" y="2342"/>
                  </a:lnTo>
                  <a:lnTo>
                    <a:pt x="785" y="2383"/>
                  </a:lnTo>
                  <a:lnTo>
                    <a:pt x="785" y="2342"/>
                  </a:lnTo>
                  <a:lnTo>
                    <a:pt x="785" y="2383"/>
                  </a:lnTo>
                  <a:lnTo>
                    <a:pt x="786" y="2392"/>
                  </a:lnTo>
                  <a:lnTo>
                    <a:pt x="786" y="2103"/>
                  </a:lnTo>
                  <a:lnTo>
                    <a:pt x="788" y="2093"/>
                  </a:lnTo>
                  <a:lnTo>
                    <a:pt x="788" y="2173"/>
                  </a:lnTo>
                  <a:lnTo>
                    <a:pt x="788" y="2046"/>
                  </a:lnTo>
                  <a:lnTo>
                    <a:pt x="788" y="2173"/>
                  </a:lnTo>
                  <a:lnTo>
                    <a:pt x="789" y="2235"/>
                  </a:lnTo>
                  <a:lnTo>
                    <a:pt x="789" y="2346"/>
                  </a:lnTo>
                  <a:lnTo>
                    <a:pt x="789" y="2235"/>
                  </a:lnTo>
                  <a:lnTo>
                    <a:pt x="789" y="2346"/>
                  </a:lnTo>
                  <a:lnTo>
                    <a:pt x="791" y="2332"/>
                  </a:lnTo>
                  <a:lnTo>
                    <a:pt x="791" y="2397"/>
                  </a:lnTo>
                  <a:lnTo>
                    <a:pt x="791" y="2332"/>
                  </a:lnTo>
                  <a:lnTo>
                    <a:pt x="791" y="2395"/>
                  </a:lnTo>
                  <a:lnTo>
                    <a:pt x="792" y="2414"/>
                  </a:lnTo>
                  <a:lnTo>
                    <a:pt x="792" y="2419"/>
                  </a:lnTo>
                  <a:lnTo>
                    <a:pt x="792" y="2400"/>
                  </a:lnTo>
                  <a:lnTo>
                    <a:pt x="793" y="2443"/>
                  </a:lnTo>
                  <a:lnTo>
                    <a:pt x="793" y="2386"/>
                  </a:lnTo>
                  <a:lnTo>
                    <a:pt x="793" y="2392"/>
                  </a:lnTo>
                  <a:lnTo>
                    <a:pt x="795" y="2346"/>
                  </a:lnTo>
                  <a:lnTo>
                    <a:pt x="795" y="2272"/>
                  </a:lnTo>
                  <a:lnTo>
                    <a:pt x="795" y="2328"/>
                  </a:lnTo>
                  <a:lnTo>
                    <a:pt x="796" y="2356"/>
                  </a:lnTo>
                  <a:lnTo>
                    <a:pt x="796" y="2376"/>
                  </a:lnTo>
                  <a:lnTo>
                    <a:pt x="796" y="2345"/>
                  </a:lnTo>
                  <a:lnTo>
                    <a:pt x="796" y="2353"/>
                  </a:lnTo>
                  <a:lnTo>
                    <a:pt x="798" y="2382"/>
                  </a:lnTo>
                  <a:lnTo>
                    <a:pt x="798" y="2424"/>
                  </a:lnTo>
                  <a:lnTo>
                    <a:pt x="798" y="2382"/>
                  </a:lnTo>
                  <a:lnTo>
                    <a:pt x="798" y="2413"/>
                  </a:lnTo>
                  <a:lnTo>
                    <a:pt x="799" y="2430"/>
                  </a:lnTo>
                  <a:lnTo>
                    <a:pt x="799" y="2451"/>
                  </a:lnTo>
                  <a:lnTo>
                    <a:pt x="799" y="2422"/>
                  </a:lnTo>
                  <a:lnTo>
                    <a:pt x="801" y="2434"/>
                  </a:lnTo>
                  <a:lnTo>
                    <a:pt x="801" y="2461"/>
                  </a:lnTo>
                  <a:lnTo>
                    <a:pt x="801" y="2433"/>
                  </a:lnTo>
                  <a:lnTo>
                    <a:pt x="802" y="2409"/>
                  </a:lnTo>
                  <a:lnTo>
                    <a:pt x="802" y="2413"/>
                  </a:lnTo>
                  <a:lnTo>
                    <a:pt x="802" y="2333"/>
                  </a:lnTo>
                  <a:lnTo>
                    <a:pt x="802" y="2346"/>
                  </a:lnTo>
                  <a:lnTo>
                    <a:pt x="803" y="2366"/>
                  </a:lnTo>
                  <a:lnTo>
                    <a:pt x="803" y="2433"/>
                  </a:lnTo>
                  <a:lnTo>
                    <a:pt x="803" y="2316"/>
                  </a:lnTo>
                  <a:lnTo>
                    <a:pt x="803" y="2433"/>
                  </a:lnTo>
                  <a:lnTo>
                    <a:pt x="805" y="2449"/>
                  </a:lnTo>
                  <a:lnTo>
                    <a:pt x="805" y="2389"/>
                  </a:lnTo>
                  <a:lnTo>
                    <a:pt x="806" y="2410"/>
                  </a:lnTo>
                  <a:lnTo>
                    <a:pt x="806" y="2437"/>
                  </a:lnTo>
                  <a:lnTo>
                    <a:pt x="806" y="2407"/>
                  </a:lnTo>
                  <a:lnTo>
                    <a:pt x="808" y="2437"/>
                  </a:lnTo>
                  <a:lnTo>
                    <a:pt x="808" y="2372"/>
                  </a:lnTo>
                  <a:lnTo>
                    <a:pt x="808" y="2429"/>
                  </a:lnTo>
                  <a:lnTo>
                    <a:pt x="809" y="2413"/>
                  </a:lnTo>
                  <a:lnTo>
                    <a:pt x="809" y="2373"/>
                  </a:lnTo>
                  <a:lnTo>
                    <a:pt x="809" y="2375"/>
                  </a:lnTo>
                  <a:lnTo>
                    <a:pt x="810" y="2365"/>
                  </a:lnTo>
                  <a:lnTo>
                    <a:pt x="810" y="2369"/>
                  </a:lnTo>
                  <a:lnTo>
                    <a:pt x="810" y="2318"/>
                  </a:lnTo>
                  <a:lnTo>
                    <a:pt x="810" y="2340"/>
                  </a:lnTo>
                  <a:lnTo>
                    <a:pt x="812" y="2348"/>
                  </a:lnTo>
                  <a:lnTo>
                    <a:pt x="812" y="2447"/>
                  </a:lnTo>
                  <a:lnTo>
                    <a:pt x="812" y="2348"/>
                  </a:lnTo>
                  <a:lnTo>
                    <a:pt x="812" y="2447"/>
                  </a:lnTo>
                  <a:lnTo>
                    <a:pt x="813" y="2447"/>
                  </a:lnTo>
                  <a:lnTo>
                    <a:pt x="813" y="2390"/>
                  </a:lnTo>
                  <a:lnTo>
                    <a:pt x="815" y="2387"/>
                  </a:lnTo>
                  <a:lnTo>
                    <a:pt x="815" y="2406"/>
                  </a:lnTo>
                  <a:lnTo>
                    <a:pt x="815" y="2340"/>
                  </a:lnTo>
                  <a:lnTo>
                    <a:pt x="816" y="2383"/>
                  </a:lnTo>
                  <a:lnTo>
                    <a:pt x="816" y="2393"/>
                  </a:lnTo>
                  <a:lnTo>
                    <a:pt x="816" y="2342"/>
                  </a:lnTo>
                  <a:lnTo>
                    <a:pt x="818" y="2343"/>
                  </a:lnTo>
                  <a:lnTo>
                    <a:pt x="818" y="2350"/>
                  </a:lnTo>
                  <a:lnTo>
                    <a:pt x="818" y="2303"/>
                  </a:lnTo>
                  <a:lnTo>
                    <a:pt x="818" y="2346"/>
                  </a:lnTo>
                  <a:lnTo>
                    <a:pt x="819" y="2397"/>
                  </a:lnTo>
                  <a:lnTo>
                    <a:pt x="819" y="2451"/>
                  </a:lnTo>
                  <a:lnTo>
                    <a:pt x="819" y="2396"/>
                  </a:lnTo>
                  <a:lnTo>
                    <a:pt x="819" y="2451"/>
                  </a:lnTo>
                  <a:lnTo>
                    <a:pt x="820" y="2422"/>
                  </a:lnTo>
                  <a:lnTo>
                    <a:pt x="820" y="2470"/>
                  </a:lnTo>
                  <a:lnTo>
                    <a:pt x="820" y="2402"/>
                  </a:lnTo>
                  <a:lnTo>
                    <a:pt x="820" y="2444"/>
                  </a:lnTo>
                  <a:lnTo>
                    <a:pt x="822" y="2429"/>
                  </a:lnTo>
                  <a:lnTo>
                    <a:pt x="822" y="2467"/>
                  </a:lnTo>
                </a:path>
              </a:pathLst>
            </a:custGeom>
            <a:noFill/>
            <a:ln w="1588">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56452" name="Freeform 513"/>
            <p:cNvSpPr>
              <a:spLocks/>
            </p:cNvSpPr>
            <p:nvPr/>
          </p:nvSpPr>
          <p:spPr bwMode="auto">
            <a:xfrm>
              <a:off x="3404" y="2135"/>
              <a:ext cx="411" cy="1686"/>
            </a:xfrm>
            <a:custGeom>
              <a:avLst/>
              <a:gdLst>
                <a:gd name="T0" fmla="*/ 6 w 823"/>
                <a:gd name="T1" fmla="*/ 1634 h 3371"/>
                <a:gd name="T2" fmla="*/ 12 w 823"/>
                <a:gd name="T3" fmla="*/ 1660 h 3371"/>
                <a:gd name="T4" fmla="*/ 18 w 823"/>
                <a:gd name="T5" fmla="*/ 1665 h 3371"/>
                <a:gd name="T6" fmla="*/ 26 w 823"/>
                <a:gd name="T7" fmla="*/ 1655 h 3371"/>
                <a:gd name="T8" fmla="*/ 32 w 823"/>
                <a:gd name="T9" fmla="*/ 1653 h 3371"/>
                <a:gd name="T10" fmla="*/ 38 w 823"/>
                <a:gd name="T11" fmla="*/ 1662 h 3371"/>
                <a:gd name="T12" fmla="*/ 45 w 823"/>
                <a:gd name="T13" fmla="*/ 1641 h 3371"/>
                <a:gd name="T14" fmla="*/ 52 w 823"/>
                <a:gd name="T15" fmla="*/ 1648 h 3371"/>
                <a:gd name="T16" fmla="*/ 58 w 823"/>
                <a:gd name="T17" fmla="*/ 1662 h 3371"/>
                <a:gd name="T18" fmla="*/ 64 w 823"/>
                <a:gd name="T19" fmla="*/ 1640 h 3371"/>
                <a:gd name="T20" fmla="*/ 72 w 823"/>
                <a:gd name="T21" fmla="*/ 1425 h 3371"/>
                <a:gd name="T22" fmla="*/ 78 w 823"/>
                <a:gd name="T23" fmla="*/ 1625 h 3371"/>
                <a:gd name="T24" fmla="*/ 84 w 823"/>
                <a:gd name="T25" fmla="*/ 1597 h 3371"/>
                <a:gd name="T26" fmla="*/ 91 w 823"/>
                <a:gd name="T27" fmla="*/ 1646 h 3371"/>
                <a:gd name="T28" fmla="*/ 97 w 823"/>
                <a:gd name="T29" fmla="*/ 1671 h 3371"/>
                <a:gd name="T30" fmla="*/ 103 w 823"/>
                <a:gd name="T31" fmla="*/ 1657 h 3371"/>
                <a:gd name="T32" fmla="*/ 109 w 823"/>
                <a:gd name="T33" fmla="*/ 1672 h 3371"/>
                <a:gd name="T34" fmla="*/ 116 w 823"/>
                <a:gd name="T35" fmla="*/ 1657 h 3371"/>
                <a:gd name="T36" fmla="*/ 123 w 823"/>
                <a:gd name="T37" fmla="*/ 1599 h 3371"/>
                <a:gd name="T38" fmla="*/ 129 w 823"/>
                <a:gd name="T39" fmla="*/ 1667 h 3371"/>
                <a:gd name="T40" fmla="*/ 136 w 823"/>
                <a:gd name="T41" fmla="*/ 1678 h 3371"/>
                <a:gd name="T42" fmla="*/ 143 w 823"/>
                <a:gd name="T43" fmla="*/ 1643 h 3371"/>
                <a:gd name="T44" fmla="*/ 150 w 823"/>
                <a:gd name="T45" fmla="*/ 1603 h 3371"/>
                <a:gd name="T46" fmla="*/ 156 w 823"/>
                <a:gd name="T47" fmla="*/ 1670 h 3371"/>
                <a:gd name="T48" fmla="*/ 163 w 823"/>
                <a:gd name="T49" fmla="*/ 1672 h 3371"/>
                <a:gd name="T50" fmla="*/ 170 w 823"/>
                <a:gd name="T51" fmla="*/ 1644 h 3371"/>
                <a:gd name="T52" fmla="*/ 176 w 823"/>
                <a:gd name="T53" fmla="*/ 1601 h 3371"/>
                <a:gd name="T54" fmla="*/ 183 w 823"/>
                <a:gd name="T55" fmla="*/ 1668 h 3371"/>
                <a:gd name="T56" fmla="*/ 190 w 823"/>
                <a:gd name="T57" fmla="*/ 1615 h 3371"/>
                <a:gd name="T58" fmla="*/ 196 w 823"/>
                <a:gd name="T59" fmla="*/ 1544 h 3371"/>
                <a:gd name="T60" fmla="*/ 203 w 823"/>
                <a:gd name="T61" fmla="*/ 1653 h 3371"/>
                <a:gd name="T62" fmla="*/ 210 w 823"/>
                <a:gd name="T63" fmla="*/ 1654 h 3371"/>
                <a:gd name="T64" fmla="*/ 216 w 823"/>
                <a:gd name="T65" fmla="*/ 1628 h 3371"/>
                <a:gd name="T66" fmla="*/ 223 w 823"/>
                <a:gd name="T67" fmla="*/ 1630 h 3371"/>
                <a:gd name="T68" fmla="*/ 230 w 823"/>
                <a:gd name="T69" fmla="*/ 1660 h 3371"/>
                <a:gd name="T70" fmla="*/ 237 w 823"/>
                <a:gd name="T71" fmla="*/ 1647 h 3371"/>
                <a:gd name="T72" fmla="*/ 244 w 823"/>
                <a:gd name="T73" fmla="*/ 1217 h 3371"/>
                <a:gd name="T74" fmla="*/ 251 w 823"/>
                <a:gd name="T75" fmla="*/ 527 h 3371"/>
                <a:gd name="T76" fmla="*/ 257 w 823"/>
                <a:gd name="T77" fmla="*/ 1576 h 3371"/>
                <a:gd name="T78" fmla="*/ 264 w 823"/>
                <a:gd name="T79" fmla="*/ 1586 h 3371"/>
                <a:gd name="T80" fmla="*/ 270 w 823"/>
                <a:gd name="T81" fmla="*/ 1636 h 3371"/>
                <a:gd name="T82" fmla="*/ 277 w 823"/>
                <a:gd name="T83" fmla="*/ 1625 h 3371"/>
                <a:gd name="T84" fmla="*/ 284 w 823"/>
                <a:gd name="T85" fmla="*/ 1653 h 3371"/>
                <a:gd name="T86" fmla="*/ 291 w 823"/>
                <a:gd name="T87" fmla="*/ 1665 h 3371"/>
                <a:gd name="T88" fmla="*/ 297 w 823"/>
                <a:gd name="T89" fmla="*/ 1672 h 3371"/>
                <a:gd name="T90" fmla="*/ 304 w 823"/>
                <a:gd name="T91" fmla="*/ 1683 h 3371"/>
                <a:gd name="T92" fmla="*/ 311 w 823"/>
                <a:gd name="T93" fmla="*/ 1657 h 3371"/>
                <a:gd name="T94" fmla="*/ 317 w 823"/>
                <a:gd name="T95" fmla="*/ 1647 h 3371"/>
                <a:gd name="T96" fmla="*/ 323 w 823"/>
                <a:gd name="T97" fmla="*/ 1677 h 3371"/>
                <a:gd name="T98" fmla="*/ 330 w 823"/>
                <a:gd name="T99" fmla="*/ 1648 h 3371"/>
                <a:gd name="T100" fmla="*/ 337 w 823"/>
                <a:gd name="T101" fmla="*/ 1615 h 3371"/>
                <a:gd name="T102" fmla="*/ 344 w 823"/>
                <a:gd name="T103" fmla="*/ 1611 h 3371"/>
                <a:gd name="T104" fmla="*/ 351 w 823"/>
                <a:gd name="T105" fmla="*/ 1667 h 3371"/>
                <a:gd name="T106" fmla="*/ 358 w 823"/>
                <a:gd name="T107" fmla="*/ 1677 h 3371"/>
                <a:gd name="T108" fmla="*/ 365 w 823"/>
                <a:gd name="T109" fmla="*/ 1662 h 3371"/>
                <a:gd name="T110" fmla="*/ 371 w 823"/>
                <a:gd name="T111" fmla="*/ 1639 h 3371"/>
                <a:gd name="T112" fmla="*/ 378 w 823"/>
                <a:gd name="T113" fmla="*/ 1654 h 3371"/>
                <a:gd name="T114" fmla="*/ 385 w 823"/>
                <a:gd name="T115" fmla="*/ 1670 h 3371"/>
                <a:gd name="T116" fmla="*/ 391 w 823"/>
                <a:gd name="T117" fmla="*/ 1633 h 3371"/>
                <a:gd name="T118" fmla="*/ 398 w 823"/>
                <a:gd name="T119" fmla="*/ 1672 h 3371"/>
                <a:gd name="T120" fmla="*/ 403 w 823"/>
                <a:gd name="T121" fmla="*/ 1661 h 3371"/>
                <a:gd name="T122" fmla="*/ 411 w 823"/>
                <a:gd name="T123" fmla="*/ 1534 h 337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823" h="3371">
                  <a:moveTo>
                    <a:pt x="0" y="3340"/>
                  </a:moveTo>
                  <a:lnTo>
                    <a:pt x="0" y="3283"/>
                  </a:lnTo>
                  <a:lnTo>
                    <a:pt x="0" y="3340"/>
                  </a:lnTo>
                  <a:lnTo>
                    <a:pt x="1" y="3290"/>
                  </a:lnTo>
                  <a:lnTo>
                    <a:pt x="1" y="3229"/>
                  </a:lnTo>
                  <a:lnTo>
                    <a:pt x="1" y="3268"/>
                  </a:lnTo>
                  <a:lnTo>
                    <a:pt x="3" y="3258"/>
                  </a:lnTo>
                  <a:lnTo>
                    <a:pt x="3" y="3259"/>
                  </a:lnTo>
                  <a:lnTo>
                    <a:pt x="3" y="3228"/>
                  </a:lnTo>
                  <a:lnTo>
                    <a:pt x="3" y="3249"/>
                  </a:lnTo>
                  <a:lnTo>
                    <a:pt x="4" y="3223"/>
                  </a:lnTo>
                  <a:lnTo>
                    <a:pt x="4" y="3295"/>
                  </a:lnTo>
                  <a:lnTo>
                    <a:pt x="4" y="3223"/>
                  </a:lnTo>
                  <a:lnTo>
                    <a:pt x="4" y="3278"/>
                  </a:lnTo>
                  <a:lnTo>
                    <a:pt x="6" y="3286"/>
                  </a:lnTo>
                  <a:lnTo>
                    <a:pt x="6" y="3322"/>
                  </a:lnTo>
                  <a:lnTo>
                    <a:pt x="6" y="3283"/>
                  </a:lnTo>
                  <a:lnTo>
                    <a:pt x="6" y="3309"/>
                  </a:lnTo>
                  <a:lnTo>
                    <a:pt x="7" y="3319"/>
                  </a:lnTo>
                  <a:lnTo>
                    <a:pt x="7" y="3295"/>
                  </a:lnTo>
                  <a:lnTo>
                    <a:pt x="7" y="3314"/>
                  </a:lnTo>
                  <a:lnTo>
                    <a:pt x="8" y="3317"/>
                  </a:lnTo>
                  <a:lnTo>
                    <a:pt x="8" y="3330"/>
                  </a:lnTo>
                  <a:lnTo>
                    <a:pt x="8" y="3305"/>
                  </a:lnTo>
                  <a:lnTo>
                    <a:pt x="8" y="3313"/>
                  </a:lnTo>
                  <a:lnTo>
                    <a:pt x="10" y="3300"/>
                  </a:lnTo>
                  <a:lnTo>
                    <a:pt x="10" y="3329"/>
                  </a:lnTo>
                  <a:lnTo>
                    <a:pt x="10" y="3293"/>
                  </a:lnTo>
                  <a:lnTo>
                    <a:pt x="11" y="3283"/>
                  </a:lnTo>
                  <a:lnTo>
                    <a:pt x="11" y="3290"/>
                  </a:lnTo>
                  <a:lnTo>
                    <a:pt x="11" y="3269"/>
                  </a:lnTo>
                  <a:lnTo>
                    <a:pt x="11" y="3289"/>
                  </a:lnTo>
                  <a:lnTo>
                    <a:pt x="13" y="3268"/>
                  </a:lnTo>
                  <a:lnTo>
                    <a:pt x="13" y="3312"/>
                  </a:lnTo>
                  <a:lnTo>
                    <a:pt x="13" y="3252"/>
                  </a:lnTo>
                  <a:lnTo>
                    <a:pt x="13" y="3300"/>
                  </a:lnTo>
                  <a:lnTo>
                    <a:pt x="14" y="3320"/>
                  </a:lnTo>
                  <a:lnTo>
                    <a:pt x="14" y="3350"/>
                  </a:lnTo>
                  <a:lnTo>
                    <a:pt x="14" y="3307"/>
                  </a:lnTo>
                  <a:lnTo>
                    <a:pt x="14" y="3336"/>
                  </a:lnTo>
                  <a:lnTo>
                    <a:pt x="16" y="3353"/>
                  </a:lnTo>
                  <a:lnTo>
                    <a:pt x="16" y="3354"/>
                  </a:lnTo>
                  <a:lnTo>
                    <a:pt x="16" y="3300"/>
                  </a:lnTo>
                  <a:lnTo>
                    <a:pt x="16" y="3354"/>
                  </a:lnTo>
                  <a:lnTo>
                    <a:pt x="17" y="3340"/>
                  </a:lnTo>
                  <a:lnTo>
                    <a:pt x="17" y="3342"/>
                  </a:lnTo>
                  <a:lnTo>
                    <a:pt x="17" y="3324"/>
                  </a:lnTo>
                  <a:lnTo>
                    <a:pt x="17" y="3340"/>
                  </a:lnTo>
                  <a:lnTo>
                    <a:pt x="18" y="3326"/>
                  </a:lnTo>
                  <a:lnTo>
                    <a:pt x="18" y="3347"/>
                  </a:lnTo>
                  <a:lnTo>
                    <a:pt x="18" y="3306"/>
                  </a:lnTo>
                  <a:lnTo>
                    <a:pt x="20" y="3258"/>
                  </a:lnTo>
                  <a:lnTo>
                    <a:pt x="20" y="3302"/>
                  </a:lnTo>
                  <a:lnTo>
                    <a:pt x="20" y="3222"/>
                  </a:lnTo>
                  <a:lnTo>
                    <a:pt x="20" y="3297"/>
                  </a:lnTo>
                  <a:lnTo>
                    <a:pt x="21" y="3309"/>
                  </a:lnTo>
                  <a:lnTo>
                    <a:pt x="21" y="3343"/>
                  </a:lnTo>
                  <a:lnTo>
                    <a:pt x="21" y="3309"/>
                  </a:lnTo>
                  <a:lnTo>
                    <a:pt x="21" y="3319"/>
                  </a:lnTo>
                  <a:lnTo>
                    <a:pt x="23" y="3347"/>
                  </a:lnTo>
                  <a:lnTo>
                    <a:pt x="23" y="3359"/>
                  </a:lnTo>
                  <a:lnTo>
                    <a:pt x="23" y="3305"/>
                  </a:lnTo>
                  <a:lnTo>
                    <a:pt x="24" y="3305"/>
                  </a:lnTo>
                  <a:lnTo>
                    <a:pt x="24" y="3337"/>
                  </a:lnTo>
                  <a:lnTo>
                    <a:pt x="24" y="3305"/>
                  </a:lnTo>
                  <a:lnTo>
                    <a:pt x="24" y="3320"/>
                  </a:lnTo>
                  <a:lnTo>
                    <a:pt x="26" y="3306"/>
                  </a:lnTo>
                  <a:lnTo>
                    <a:pt x="26" y="3307"/>
                  </a:lnTo>
                  <a:lnTo>
                    <a:pt x="26" y="3282"/>
                  </a:lnTo>
                  <a:lnTo>
                    <a:pt x="26" y="3307"/>
                  </a:lnTo>
                  <a:lnTo>
                    <a:pt x="27" y="3287"/>
                  </a:lnTo>
                  <a:lnTo>
                    <a:pt x="27" y="3299"/>
                  </a:lnTo>
                  <a:lnTo>
                    <a:pt x="27" y="3246"/>
                  </a:lnTo>
                  <a:lnTo>
                    <a:pt x="27" y="3296"/>
                  </a:lnTo>
                  <a:lnTo>
                    <a:pt x="28" y="3292"/>
                  </a:lnTo>
                  <a:lnTo>
                    <a:pt x="28" y="3317"/>
                  </a:lnTo>
                  <a:lnTo>
                    <a:pt x="28" y="3292"/>
                  </a:lnTo>
                  <a:lnTo>
                    <a:pt x="28" y="3293"/>
                  </a:lnTo>
                  <a:lnTo>
                    <a:pt x="30" y="3326"/>
                  </a:lnTo>
                  <a:lnTo>
                    <a:pt x="30" y="3350"/>
                  </a:lnTo>
                  <a:lnTo>
                    <a:pt x="30" y="3299"/>
                  </a:lnTo>
                  <a:lnTo>
                    <a:pt x="30" y="3350"/>
                  </a:lnTo>
                  <a:lnTo>
                    <a:pt x="31" y="3369"/>
                  </a:lnTo>
                  <a:lnTo>
                    <a:pt x="31" y="3327"/>
                  </a:lnTo>
                  <a:lnTo>
                    <a:pt x="31" y="3336"/>
                  </a:lnTo>
                  <a:lnTo>
                    <a:pt x="33" y="3322"/>
                  </a:lnTo>
                  <a:lnTo>
                    <a:pt x="33" y="3334"/>
                  </a:lnTo>
                  <a:lnTo>
                    <a:pt x="33" y="3272"/>
                  </a:lnTo>
                  <a:lnTo>
                    <a:pt x="34" y="3276"/>
                  </a:lnTo>
                  <a:lnTo>
                    <a:pt x="34" y="3305"/>
                  </a:lnTo>
                  <a:lnTo>
                    <a:pt x="34" y="3248"/>
                  </a:lnTo>
                  <a:lnTo>
                    <a:pt x="35" y="3263"/>
                  </a:lnTo>
                  <a:lnTo>
                    <a:pt x="35" y="3307"/>
                  </a:lnTo>
                  <a:lnTo>
                    <a:pt x="35" y="3259"/>
                  </a:lnTo>
                  <a:lnTo>
                    <a:pt x="35" y="3307"/>
                  </a:lnTo>
                  <a:lnTo>
                    <a:pt x="37" y="3313"/>
                  </a:lnTo>
                  <a:lnTo>
                    <a:pt x="37" y="3329"/>
                  </a:lnTo>
                  <a:lnTo>
                    <a:pt x="37" y="3300"/>
                  </a:lnTo>
                  <a:lnTo>
                    <a:pt x="37" y="3329"/>
                  </a:lnTo>
                  <a:lnTo>
                    <a:pt x="38" y="3317"/>
                  </a:lnTo>
                  <a:lnTo>
                    <a:pt x="38" y="3347"/>
                  </a:lnTo>
                  <a:lnTo>
                    <a:pt x="38" y="3317"/>
                  </a:lnTo>
                  <a:lnTo>
                    <a:pt x="38" y="3347"/>
                  </a:lnTo>
                  <a:lnTo>
                    <a:pt x="40" y="3350"/>
                  </a:lnTo>
                  <a:lnTo>
                    <a:pt x="40" y="3320"/>
                  </a:lnTo>
                  <a:lnTo>
                    <a:pt x="40" y="3323"/>
                  </a:lnTo>
                  <a:lnTo>
                    <a:pt x="41" y="3334"/>
                  </a:lnTo>
                  <a:lnTo>
                    <a:pt x="41" y="3350"/>
                  </a:lnTo>
                  <a:lnTo>
                    <a:pt x="41" y="3322"/>
                  </a:lnTo>
                  <a:lnTo>
                    <a:pt x="43" y="3320"/>
                  </a:lnTo>
                  <a:lnTo>
                    <a:pt x="43" y="3238"/>
                  </a:lnTo>
                  <a:lnTo>
                    <a:pt x="44" y="3239"/>
                  </a:lnTo>
                  <a:lnTo>
                    <a:pt x="44" y="3287"/>
                  </a:lnTo>
                  <a:lnTo>
                    <a:pt x="44" y="3239"/>
                  </a:lnTo>
                  <a:lnTo>
                    <a:pt x="44" y="3287"/>
                  </a:lnTo>
                  <a:lnTo>
                    <a:pt x="45" y="3322"/>
                  </a:lnTo>
                  <a:lnTo>
                    <a:pt x="45" y="3343"/>
                  </a:lnTo>
                  <a:lnTo>
                    <a:pt x="45" y="3322"/>
                  </a:lnTo>
                  <a:lnTo>
                    <a:pt x="45" y="3343"/>
                  </a:lnTo>
                  <a:lnTo>
                    <a:pt x="47" y="3347"/>
                  </a:lnTo>
                  <a:lnTo>
                    <a:pt x="47" y="3330"/>
                  </a:lnTo>
                  <a:lnTo>
                    <a:pt x="48" y="3339"/>
                  </a:lnTo>
                  <a:lnTo>
                    <a:pt x="48" y="3317"/>
                  </a:lnTo>
                  <a:lnTo>
                    <a:pt x="48" y="3320"/>
                  </a:lnTo>
                  <a:lnTo>
                    <a:pt x="50" y="3307"/>
                  </a:lnTo>
                  <a:lnTo>
                    <a:pt x="50" y="3273"/>
                  </a:lnTo>
                  <a:lnTo>
                    <a:pt x="50" y="3300"/>
                  </a:lnTo>
                  <a:lnTo>
                    <a:pt x="51" y="3279"/>
                  </a:lnTo>
                  <a:lnTo>
                    <a:pt x="51" y="3296"/>
                  </a:lnTo>
                  <a:lnTo>
                    <a:pt x="51" y="3279"/>
                  </a:lnTo>
                  <a:lnTo>
                    <a:pt x="51" y="3296"/>
                  </a:lnTo>
                  <a:lnTo>
                    <a:pt x="53" y="3309"/>
                  </a:lnTo>
                  <a:lnTo>
                    <a:pt x="53" y="3347"/>
                  </a:lnTo>
                  <a:lnTo>
                    <a:pt x="53" y="3309"/>
                  </a:lnTo>
                  <a:lnTo>
                    <a:pt x="53" y="3330"/>
                  </a:lnTo>
                  <a:lnTo>
                    <a:pt x="54" y="3327"/>
                  </a:lnTo>
                  <a:lnTo>
                    <a:pt x="54" y="3339"/>
                  </a:lnTo>
                  <a:lnTo>
                    <a:pt x="54" y="3327"/>
                  </a:lnTo>
                  <a:lnTo>
                    <a:pt x="54" y="3329"/>
                  </a:lnTo>
                  <a:lnTo>
                    <a:pt x="55" y="3351"/>
                  </a:lnTo>
                  <a:lnTo>
                    <a:pt x="55" y="3357"/>
                  </a:lnTo>
                  <a:lnTo>
                    <a:pt x="55" y="3327"/>
                  </a:lnTo>
                  <a:lnTo>
                    <a:pt x="57" y="3333"/>
                  </a:lnTo>
                  <a:lnTo>
                    <a:pt x="57" y="3344"/>
                  </a:lnTo>
                  <a:lnTo>
                    <a:pt x="57" y="3307"/>
                  </a:lnTo>
                  <a:lnTo>
                    <a:pt x="57" y="3337"/>
                  </a:lnTo>
                  <a:lnTo>
                    <a:pt x="58" y="3319"/>
                  </a:lnTo>
                  <a:lnTo>
                    <a:pt x="58" y="3243"/>
                  </a:lnTo>
                  <a:lnTo>
                    <a:pt x="58" y="3278"/>
                  </a:lnTo>
                  <a:lnTo>
                    <a:pt x="60" y="3278"/>
                  </a:lnTo>
                  <a:lnTo>
                    <a:pt x="60" y="3310"/>
                  </a:lnTo>
                  <a:lnTo>
                    <a:pt x="60" y="3272"/>
                  </a:lnTo>
                  <a:lnTo>
                    <a:pt x="60" y="3310"/>
                  </a:lnTo>
                  <a:lnTo>
                    <a:pt x="61" y="3324"/>
                  </a:lnTo>
                  <a:lnTo>
                    <a:pt x="61" y="3346"/>
                  </a:lnTo>
                  <a:lnTo>
                    <a:pt x="61" y="3295"/>
                  </a:lnTo>
                  <a:lnTo>
                    <a:pt x="61" y="3307"/>
                  </a:lnTo>
                  <a:lnTo>
                    <a:pt x="63" y="3305"/>
                  </a:lnTo>
                  <a:lnTo>
                    <a:pt x="63" y="3342"/>
                  </a:lnTo>
                  <a:lnTo>
                    <a:pt x="63" y="3305"/>
                  </a:lnTo>
                  <a:lnTo>
                    <a:pt x="63" y="3342"/>
                  </a:lnTo>
                  <a:lnTo>
                    <a:pt x="64" y="3342"/>
                  </a:lnTo>
                  <a:lnTo>
                    <a:pt x="64" y="3344"/>
                  </a:lnTo>
                  <a:lnTo>
                    <a:pt x="64" y="3317"/>
                  </a:lnTo>
                  <a:lnTo>
                    <a:pt x="65" y="3306"/>
                  </a:lnTo>
                  <a:lnTo>
                    <a:pt x="65" y="3312"/>
                  </a:lnTo>
                  <a:lnTo>
                    <a:pt x="65" y="3268"/>
                  </a:lnTo>
                  <a:lnTo>
                    <a:pt x="65" y="3283"/>
                  </a:lnTo>
                  <a:lnTo>
                    <a:pt x="67" y="3269"/>
                  </a:lnTo>
                  <a:lnTo>
                    <a:pt x="67" y="3282"/>
                  </a:lnTo>
                  <a:lnTo>
                    <a:pt x="67" y="3228"/>
                  </a:lnTo>
                  <a:lnTo>
                    <a:pt x="67" y="3280"/>
                  </a:lnTo>
                  <a:lnTo>
                    <a:pt x="68" y="3313"/>
                  </a:lnTo>
                  <a:lnTo>
                    <a:pt x="68" y="3332"/>
                  </a:lnTo>
                  <a:lnTo>
                    <a:pt x="68" y="3275"/>
                  </a:lnTo>
                  <a:lnTo>
                    <a:pt x="68" y="3332"/>
                  </a:lnTo>
                  <a:lnTo>
                    <a:pt x="70" y="3317"/>
                  </a:lnTo>
                  <a:lnTo>
                    <a:pt x="70" y="3337"/>
                  </a:lnTo>
                  <a:lnTo>
                    <a:pt x="70" y="3316"/>
                  </a:lnTo>
                  <a:lnTo>
                    <a:pt x="70" y="3337"/>
                  </a:lnTo>
                  <a:lnTo>
                    <a:pt x="71" y="3337"/>
                  </a:lnTo>
                  <a:lnTo>
                    <a:pt x="71" y="3300"/>
                  </a:lnTo>
                  <a:lnTo>
                    <a:pt x="71" y="3320"/>
                  </a:lnTo>
                  <a:lnTo>
                    <a:pt x="73" y="3319"/>
                  </a:lnTo>
                  <a:lnTo>
                    <a:pt x="73" y="3324"/>
                  </a:lnTo>
                  <a:lnTo>
                    <a:pt x="73" y="3297"/>
                  </a:lnTo>
                  <a:lnTo>
                    <a:pt x="73" y="3310"/>
                  </a:lnTo>
                  <a:lnTo>
                    <a:pt x="74" y="3290"/>
                  </a:lnTo>
                  <a:lnTo>
                    <a:pt x="74" y="3228"/>
                  </a:lnTo>
                  <a:lnTo>
                    <a:pt x="74" y="3276"/>
                  </a:lnTo>
                  <a:lnTo>
                    <a:pt x="75" y="3297"/>
                  </a:lnTo>
                  <a:lnTo>
                    <a:pt x="75" y="3320"/>
                  </a:lnTo>
                  <a:lnTo>
                    <a:pt x="75" y="3296"/>
                  </a:lnTo>
                  <a:lnTo>
                    <a:pt x="75" y="3316"/>
                  </a:lnTo>
                  <a:lnTo>
                    <a:pt x="77" y="3322"/>
                  </a:lnTo>
                  <a:lnTo>
                    <a:pt x="77" y="3337"/>
                  </a:lnTo>
                  <a:lnTo>
                    <a:pt x="77" y="3317"/>
                  </a:lnTo>
                  <a:lnTo>
                    <a:pt x="77" y="3324"/>
                  </a:lnTo>
                  <a:lnTo>
                    <a:pt x="78" y="3339"/>
                  </a:lnTo>
                  <a:lnTo>
                    <a:pt x="78" y="3297"/>
                  </a:lnTo>
                  <a:lnTo>
                    <a:pt x="78" y="3339"/>
                  </a:lnTo>
                  <a:lnTo>
                    <a:pt x="80" y="3334"/>
                  </a:lnTo>
                  <a:lnTo>
                    <a:pt x="80" y="3354"/>
                  </a:lnTo>
                  <a:lnTo>
                    <a:pt x="80" y="3316"/>
                  </a:lnTo>
                  <a:lnTo>
                    <a:pt x="80" y="3354"/>
                  </a:lnTo>
                  <a:lnTo>
                    <a:pt x="81" y="3333"/>
                  </a:lnTo>
                  <a:lnTo>
                    <a:pt x="81" y="3273"/>
                  </a:lnTo>
                  <a:lnTo>
                    <a:pt x="82" y="3238"/>
                  </a:lnTo>
                  <a:lnTo>
                    <a:pt x="82" y="3302"/>
                  </a:lnTo>
                  <a:lnTo>
                    <a:pt x="82" y="3238"/>
                  </a:lnTo>
                  <a:lnTo>
                    <a:pt x="82" y="3302"/>
                  </a:lnTo>
                  <a:lnTo>
                    <a:pt x="84" y="3305"/>
                  </a:lnTo>
                  <a:lnTo>
                    <a:pt x="84" y="3342"/>
                  </a:lnTo>
                  <a:lnTo>
                    <a:pt x="84" y="3302"/>
                  </a:lnTo>
                  <a:lnTo>
                    <a:pt x="84" y="3310"/>
                  </a:lnTo>
                  <a:lnTo>
                    <a:pt x="85" y="3327"/>
                  </a:lnTo>
                  <a:lnTo>
                    <a:pt x="85" y="3360"/>
                  </a:lnTo>
                  <a:lnTo>
                    <a:pt x="85" y="3327"/>
                  </a:lnTo>
                  <a:lnTo>
                    <a:pt x="85" y="3360"/>
                  </a:lnTo>
                  <a:lnTo>
                    <a:pt x="87" y="3350"/>
                  </a:lnTo>
                  <a:lnTo>
                    <a:pt x="87" y="3353"/>
                  </a:lnTo>
                  <a:lnTo>
                    <a:pt x="87" y="3319"/>
                  </a:lnTo>
                  <a:lnTo>
                    <a:pt x="88" y="3300"/>
                  </a:lnTo>
                  <a:lnTo>
                    <a:pt x="88" y="3349"/>
                  </a:lnTo>
                  <a:lnTo>
                    <a:pt x="88" y="3293"/>
                  </a:lnTo>
                  <a:lnTo>
                    <a:pt x="88" y="3295"/>
                  </a:lnTo>
                  <a:lnTo>
                    <a:pt x="90" y="3283"/>
                  </a:lnTo>
                  <a:lnTo>
                    <a:pt x="90" y="3309"/>
                  </a:lnTo>
                  <a:lnTo>
                    <a:pt x="90" y="3260"/>
                  </a:lnTo>
                  <a:lnTo>
                    <a:pt x="90" y="3299"/>
                  </a:lnTo>
                  <a:lnTo>
                    <a:pt x="91" y="3282"/>
                  </a:lnTo>
                  <a:lnTo>
                    <a:pt x="91" y="3349"/>
                  </a:lnTo>
                  <a:lnTo>
                    <a:pt x="91" y="3282"/>
                  </a:lnTo>
                  <a:lnTo>
                    <a:pt x="91" y="3349"/>
                  </a:lnTo>
                  <a:lnTo>
                    <a:pt x="92" y="3359"/>
                  </a:lnTo>
                  <a:lnTo>
                    <a:pt x="92" y="3323"/>
                  </a:lnTo>
                  <a:lnTo>
                    <a:pt x="92" y="3334"/>
                  </a:lnTo>
                  <a:lnTo>
                    <a:pt x="94" y="3347"/>
                  </a:lnTo>
                  <a:lnTo>
                    <a:pt x="94" y="3351"/>
                  </a:lnTo>
                  <a:lnTo>
                    <a:pt x="94" y="3295"/>
                  </a:lnTo>
                  <a:lnTo>
                    <a:pt x="95" y="3323"/>
                  </a:lnTo>
                  <a:lnTo>
                    <a:pt x="95" y="3344"/>
                  </a:lnTo>
                  <a:lnTo>
                    <a:pt x="95" y="3293"/>
                  </a:lnTo>
                  <a:lnTo>
                    <a:pt x="97" y="3314"/>
                  </a:lnTo>
                  <a:lnTo>
                    <a:pt x="97" y="3265"/>
                  </a:lnTo>
                  <a:lnTo>
                    <a:pt x="97" y="3273"/>
                  </a:lnTo>
                  <a:lnTo>
                    <a:pt x="98" y="3300"/>
                  </a:lnTo>
                  <a:lnTo>
                    <a:pt x="98" y="3343"/>
                  </a:lnTo>
                  <a:lnTo>
                    <a:pt x="98" y="3255"/>
                  </a:lnTo>
                  <a:lnTo>
                    <a:pt x="98" y="3343"/>
                  </a:lnTo>
                  <a:lnTo>
                    <a:pt x="100" y="3303"/>
                  </a:lnTo>
                  <a:lnTo>
                    <a:pt x="100" y="3332"/>
                  </a:lnTo>
                  <a:lnTo>
                    <a:pt x="100" y="3287"/>
                  </a:lnTo>
                  <a:lnTo>
                    <a:pt x="100" y="3329"/>
                  </a:lnTo>
                  <a:lnTo>
                    <a:pt x="101" y="3316"/>
                  </a:lnTo>
                  <a:lnTo>
                    <a:pt x="101" y="3339"/>
                  </a:lnTo>
                  <a:lnTo>
                    <a:pt x="101" y="3316"/>
                  </a:lnTo>
                  <a:lnTo>
                    <a:pt x="101" y="3333"/>
                  </a:lnTo>
                  <a:lnTo>
                    <a:pt x="102" y="3317"/>
                  </a:lnTo>
                  <a:lnTo>
                    <a:pt x="102" y="3327"/>
                  </a:lnTo>
                  <a:lnTo>
                    <a:pt x="102" y="3287"/>
                  </a:lnTo>
                  <a:lnTo>
                    <a:pt x="102" y="3313"/>
                  </a:lnTo>
                  <a:lnTo>
                    <a:pt x="104" y="3292"/>
                  </a:lnTo>
                  <a:lnTo>
                    <a:pt x="104" y="3295"/>
                  </a:lnTo>
                  <a:lnTo>
                    <a:pt x="104" y="3269"/>
                  </a:lnTo>
                  <a:lnTo>
                    <a:pt x="104" y="3278"/>
                  </a:lnTo>
                  <a:lnTo>
                    <a:pt x="105" y="3265"/>
                  </a:lnTo>
                  <a:lnTo>
                    <a:pt x="105" y="3221"/>
                  </a:lnTo>
                  <a:lnTo>
                    <a:pt x="107" y="3262"/>
                  </a:lnTo>
                  <a:lnTo>
                    <a:pt x="107" y="3322"/>
                  </a:lnTo>
                  <a:lnTo>
                    <a:pt x="107" y="3262"/>
                  </a:lnTo>
                  <a:lnTo>
                    <a:pt x="107" y="3296"/>
                  </a:lnTo>
                  <a:lnTo>
                    <a:pt x="108" y="3286"/>
                  </a:lnTo>
                  <a:lnTo>
                    <a:pt x="108" y="3337"/>
                  </a:lnTo>
                  <a:lnTo>
                    <a:pt x="108" y="3286"/>
                  </a:lnTo>
                  <a:lnTo>
                    <a:pt x="108" y="3316"/>
                  </a:lnTo>
                  <a:lnTo>
                    <a:pt x="110" y="3320"/>
                  </a:lnTo>
                  <a:lnTo>
                    <a:pt x="110" y="3332"/>
                  </a:lnTo>
                  <a:lnTo>
                    <a:pt x="110" y="3314"/>
                  </a:lnTo>
                  <a:lnTo>
                    <a:pt x="110" y="3322"/>
                  </a:lnTo>
                  <a:lnTo>
                    <a:pt x="111" y="3330"/>
                  </a:lnTo>
                  <a:lnTo>
                    <a:pt x="111" y="3340"/>
                  </a:lnTo>
                  <a:lnTo>
                    <a:pt x="111" y="3293"/>
                  </a:lnTo>
                  <a:lnTo>
                    <a:pt x="111" y="3300"/>
                  </a:lnTo>
                  <a:lnTo>
                    <a:pt x="112" y="3223"/>
                  </a:lnTo>
                  <a:lnTo>
                    <a:pt x="112" y="3248"/>
                  </a:lnTo>
                  <a:lnTo>
                    <a:pt x="112" y="3222"/>
                  </a:lnTo>
                  <a:lnTo>
                    <a:pt x="112" y="3233"/>
                  </a:lnTo>
                  <a:lnTo>
                    <a:pt x="114" y="3246"/>
                  </a:lnTo>
                  <a:lnTo>
                    <a:pt x="114" y="3285"/>
                  </a:lnTo>
                  <a:lnTo>
                    <a:pt x="114" y="3239"/>
                  </a:lnTo>
                  <a:lnTo>
                    <a:pt x="114" y="3280"/>
                  </a:lnTo>
                  <a:lnTo>
                    <a:pt x="115" y="3299"/>
                  </a:lnTo>
                  <a:lnTo>
                    <a:pt x="115" y="3330"/>
                  </a:lnTo>
                  <a:lnTo>
                    <a:pt x="115" y="3282"/>
                  </a:lnTo>
                  <a:lnTo>
                    <a:pt x="115" y="3330"/>
                  </a:lnTo>
                  <a:lnTo>
                    <a:pt x="117" y="3323"/>
                  </a:lnTo>
                  <a:lnTo>
                    <a:pt x="117" y="3339"/>
                  </a:lnTo>
                  <a:lnTo>
                    <a:pt x="117" y="3306"/>
                  </a:lnTo>
                  <a:lnTo>
                    <a:pt x="117" y="3336"/>
                  </a:lnTo>
                  <a:lnTo>
                    <a:pt x="118" y="3337"/>
                  </a:lnTo>
                  <a:lnTo>
                    <a:pt x="118" y="3300"/>
                  </a:lnTo>
                  <a:lnTo>
                    <a:pt x="118" y="3320"/>
                  </a:lnTo>
                  <a:lnTo>
                    <a:pt x="120" y="3299"/>
                  </a:lnTo>
                  <a:lnTo>
                    <a:pt x="120" y="3206"/>
                  </a:lnTo>
                  <a:lnTo>
                    <a:pt x="121" y="3201"/>
                  </a:lnTo>
                  <a:lnTo>
                    <a:pt x="121" y="3242"/>
                  </a:lnTo>
                  <a:lnTo>
                    <a:pt x="121" y="3191"/>
                  </a:lnTo>
                  <a:lnTo>
                    <a:pt x="121" y="3199"/>
                  </a:lnTo>
                  <a:lnTo>
                    <a:pt x="122" y="3212"/>
                  </a:lnTo>
                  <a:lnTo>
                    <a:pt x="122" y="3296"/>
                  </a:lnTo>
                  <a:lnTo>
                    <a:pt x="122" y="3212"/>
                  </a:lnTo>
                  <a:lnTo>
                    <a:pt x="122" y="3279"/>
                  </a:lnTo>
                  <a:lnTo>
                    <a:pt x="124" y="3306"/>
                  </a:lnTo>
                  <a:lnTo>
                    <a:pt x="124" y="3317"/>
                  </a:lnTo>
                  <a:lnTo>
                    <a:pt x="124" y="3306"/>
                  </a:lnTo>
                  <a:lnTo>
                    <a:pt x="124" y="3317"/>
                  </a:lnTo>
                  <a:lnTo>
                    <a:pt x="125" y="3334"/>
                  </a:lnTo>
                  <a:lnTo>
                    <a:pt x="125" y="3337"/>
                  </a:lnTo>
                  <a:lnTo>
                    <a:pt x="125" y="3282"/>
                  </a:lnTo>
                  <a:lnTo>
                    <a:pt x="125" y="3309"/>
                  </a:lnTo>
                  <a:lnTo>
                    <a:pt x="127" y="3323"/>
                  </a:lnTo>
                  <a:lnTo>
                    <a:pt x="127" y="3283"/>
                  </a:lnTo>
                  <a:lnTo>
                    <a:pt x="128" y="3283"/>
                  </a:lnTo>
                  <a:lnTo>
                    <a:pt x="128" y="3286"/>
                  </a:lnTo>
                  <a:lnTo>
                    <a:pt x="128" y="3246"/>
                  </a:lnTo>
                  <a:lnTo>
                    <a:pt x="129" y="3258"/>
                  </a:lnTo>
                  <a:lnTo>
                    <a:pt x="129" y="3285"/>
                  </a:lnTo>
                  <a:lnTo>
                    <a:pt x="129" y="3258"/>
                  </a:lnTo>
                  <a:lnTo>
                    <a:pt x="129" y="3279"/>
                  </a:lnTo>
                  <a:lnTo>
                    <a:pt x="131" y="3269"/>
                  </a:lnTo>
                  <a:lnTo>
                    <a:pt x="131" y="3293"/>
                  </a:lnTo>
                  <a:lnTo>
                    <a:pt x="131" y="3242"/>
                  </a:lnTo>
                  <a:lnTo>
                    <a:pt x="131" y="3270"/>
                  </a:lnTo>
                  <a:lnTo>
                    <a:pt x="132" y="3313"/>
                  </a:lnTo>
                  <a:lnTo>
                    <a:pt x="132" y="3346"/>
                  </a:lnTo>
                  <a:lnTo>
                    <a:pt x="132" y="3313"/>
                  </a:lnTo>
                  <a:lnTo>
                    <a:pt x="132" y="3339"/>
                  </a:lnTo>
                  <a:lnTo>
                    <a:pt x="134" y="3347"/>
                  </a:lnTo>
                  <a:lnTo>
                    <a:pt x="134" y="3319"/>
                  </a:lnTo>
                  <a:lnTo>
                    <a:pt x="134" y="3330"/>
                  </a:lnTo>
                  <a:lnTo>
                    <a:pt x="135" y="3323"/>
                  </a:lnTo>
                  <a:lnTo>
                    <a:pt x="135" y="3051"/>
                  </a:lnTo>
                  <a:lnTo>
                    <a:pt x="137" y="3006"/>
                  </a:lnTo>
                  <a:lnTo>
                    <a:pt x="137" y="2829"/>
                  </a:lnTo>
                  <a:lnTo>
                    <a:pt x="137" y="2933"/>
                  </a:lnTo>
                  <a:lnTo>
                    <a:pt x="138" y="2949"/>
                  </a:lnTo>
                  <a:lnTo>
                    <a:pt x="138" y="3118"/>
                  </a:lnTo>
                  <a:lnTo>
                    <a:pt x="138" y="2949"/>
                  </a:lnTo>
                  <a:lnTo>
                    <a:pt x="138" y="3118"/>
                  </a:lnTo>
                  <a:lnTo>
                    <a:pt x="139" y="3199"/>
                  </a:lnTo>
                  <a:lnTo>
                    <a:pt x="139" y="3268"/>
                  </a:lnTo>
                  <a:lnTo>
                    <a:pt x="139" y="3199"/>
                  </a:lnTo>
                  <a:lnTo>
                    <a:pt x="139" y="3253"/>
                  </a:lnTo>
                  <a:lnTo>
                    <a:pt x="141" y="3285"/>
                  </a:lnTo>
                  <a:lnTo>
                    <a:pt x="141" y="3329"/>
                  </a:lnTo>
                  <a:lnTo>
                    <a:pt x="141" y="3285"/>
                  </a:lnTo>
                  <a:lnTo>
                    <a:pt x="141" y="3329"/>
                  </a:lnTo>
                  <a:lnTo>
                    <a:pt x="142" y="3322"/>
                  </a:lnTo>
                  <a:lnTo>
                    <a:pt x="142" y="3198"/>
                  </a:lnTo>
                  <a:lnTo>
                    <a:pt x="144" y="3140"/>
                  </a:lnTo>
                  <a:lnTo>
                    <a:pt x="144" y="2827"/>
                  </a:lnTo>
                  <a:lnTo>
                    <a:pt x="144" y="2849"/>
                  </a:lnTo>
                  <a:lnTo>
                    <a:pt x="145" y="2864"/>
                  </a:lnTo>
                  <a:lnTo>
                    <a:pt x="145" y="3046"/>
                  </a:lnTo>
                  <a:lnTo>
                    <a:pt x="145" y="2864"/>
                  </a:lnTo>
                  <a:lnTo>
                    <a:pt x="145" y="3046"/>
                  </a:lnTo>
                  <a:lnTo>
                    <a:pt x="147" y="3060"/>
                  </a:lnTo>
                  <a:lnTo>
                    <a:pt x="147" y="3202"/>
                  </a:lnTo>
                  <a:lnTo>
                    <a:pt x="147" y="3060"/>
                  </a:lnTo>
                  <a:lnTo>
                    <a:pt x="147" y="3202"/>
                  </a:lnTo>
                  <a:lnTo>
                    <a:pt x="148" y="3223"/>
                  </a:lnTo>
                  <a:lnTo>
                    <a:pt x="148" y="3275"/>
                  </a:lnTo>
                  <a:lnTo>
                    <a:pt x="148" y="3215"/>
                  </a:lnTo>
                  <a:lnTo>
                    <a:pt x="148" y="3259"/>
                  </a:lnTo>
                  <a:lnTo>
                    <a:pt x="149" y="3279"/>
                  </a:lnTo>
                  <a:lnTo>
                    <a:pt x="149" y="3252"/>
                  </a:lnTo>
                  <a:lnTo>
                    <a:pt x="149" y="3262"/>
                  </a:lnTo>
                  <a:lnTo>
                    <a:pt x="151" y="3235"/>
                  </a:lnTo>
                  <a:lnTo>
                    <a:pt x="151" y="3245"/>
                  </a:lnTo>
                  <a:lnTo>
                    <a:pt x="151" y="3098"/>
                  </a:lnTo>
                  <a:lnTo>
                    <a:pt x="152" y="2970"/>
                  </a:lnTo>
                  <a:lnTo>
                    <a:pt x="152" y="2983"/>
                  </a:lnTo>
                  <a:lnTo>
                    <a:pt x="152" y="2814"/>
                  </a:lnTo>
                  <a:lnTo>
                    <a:pt x="152" y="2983"/>
                  </a:lnTo>
                  <a:lnTo>
                    <a:pt x="154" y="3020"/>
                  </a:lnTo>
                  <a:lnTo>
                    <a:pt x="154" y="3137"/>
                  </a:lnTo>
                  <a:lnTo>
                    <a:pt x="154" y="3004"/>
                  </a:lnTo>
                  <a:lnTo>
                    <a:pt x="154" y="3131"/>
                  </a:lnTo>
                  <a:lnTo>
                    <a:pt x="155" y="3178"/>
                  </a:lnTo>
                  <a:lnTo>
                    <a:pt x="155" y="3248"/>
                  </a:lnTo>
                  <a:lnTo>
                    <a:pt x="155" y="3162"/>
                  </a:lnTo>
                  <a:lnTo>
                    <a:pt x="155" y="3248"/>
                  </a:lnTo>
                  <a:lnTo>
                    <a:pt x="157" y="3265"/>
                  </a:lnTo>
                  <a:lnTo>
                    <a:pt x="157" y="3273"/>
                  </a:lnTo>
                  <a:lnTo>
                    <a:pt x="157" y="3249"/>
                  </a:lnTo>
                  <a:lnTo>
                    <a:pt x="157" y="3273"/>
                  </a:lnTo>
                  <a:lnTo>
                    <a:pt x="158" y="3243"/>
                  </a:lnTo>
                  <a:lnTo>
                    <a:pt x="158" y="3280"/>
                  </a:lnTo>
                  <a:lnTo>
                    <a:pt x="158" y="3121"/>
                  </a:lnTo>
                  <a:lnTo>
                    <a:pt x="159" y="3101"/>
                  </a:lnTo>
                  <a:lnTo>
                    <a:pt x="159" y="3014"/>
                  </a:lnTo>
                  <a:lnTo>
                    <a:pt x="159" y="3034"/>
                  </a:lnTo>
                  <a:lnTo>
                    <a:pt x="161" y="2986"/>
                  </a:lnTo>
                  <a:lnTo>
                    <a:pt x="161" y="3155"/>
                  </a:lnTo>
                  <a:lnTo>
                    <a:pt x="161" y="2986"/>
                  </a:lnTo>
                  <a:lnTo>
                    <a:pt x="161" y="3155"/>
                  </a:lnTo>
                  <a:lnTo>
                    <a:pt x="162" y="3162"/>
                  </a:lnTo>
                  <a:lnTo>
                    <a:pt x="162" y="3253"/>
                  </a:lnTo>
                  <a:lnTo>
                    <a:pt x="162" y="3162"/>
                  </a:lnTo>
                  <a:lnTo>
                    <a:pt x="162" y="3253"/>
                  </a:lnTo>
                  <a:lnTo>
                    <a:pt x="164" y="3250"/>
                  </a:lnTo>
                  <a:lnTo>
                    <a:pt x="164" y="3307"/>
                  </a:lnTo>
                  <a:lnTo>
                    <a:pt x="164" y="3219"/>
                  </a:lnTo>
                  <a:lnTo>
                    <a:pt x="164" y="3292"/>
                  </a:lnTo>
                  <a:lnTo>
                    <a:pt x="165" y="3273"/>
                  </a:lnTo>
                  <a:lnTo>
                    <a:pt x="165" y="3282"/>
                  </a:lnTo>
                  <a:lnTo>
                    <a:pt x="165" y="3248"/>
                  </a:lnTo>
                  <a:lnTo>
                    <a:pt x="165" y="3255"/>
                  </a:lnTo>
                  <a:lnTo>
                    <a:pt x="166" y="3287"/>
                  </a:lnTo>
                  <a:lnTo>
                    <a:pt x="166" y="3167"/>
                  </a:lnTo>
                  <a:lnTo>
                    <a:pt x="166" y="3171"/>
                  </a:lnTo>
                  <a:lnTo>
                    <a:pt x="168" y="3134"/>
                  </a:lnTo>
                  <a:lnTo>
                    <a:pt x="168" y="3175"/>
                  </a:lnTo>
                  <a:lnTo>
                    <a:pt x="168" y="3098"/>
                  </a:lnTo>
                  <a:lnTo>
                    <a:pt x="168" y="3175"/>
                  </a:lnTo>
                  <a:lnTo>
                    <a:pt x="169" y="3209"/>
                  </a:lnTo>
                  <a:lnTo>
                    <a:pt x="169" y="3266"/>
                  </a:lnTo>
                  <a:lnTo>
                    <a:pt x="169" y="3194"/>
                  </a:lnTo>
                  <a:lnTo>
                    <a:pt x="169" y="3266"/>
                  </a:lnTo>
                  <a:lnTo>
                    <a:pt x="171" y="3256"/>
                  </a:lnTo>
                  <a:lnTo>
                    <a:pt x="171" y="3312"/>
                  </a:lnTo>
                  <a:lnTo>
                    <a:pt x="171" y="3256"/>
                  </a:lnTo>
                  <a:lnTo>
                    <a:pt x="171" y="3312"/>
                  </a:lnTo>
                  <a:lnTo>
                    <a:pt x="172" y="3316"/>
                  </a:lnTo>
                  <a:lnTo>
                    <a:pt x="172" y="3332"/>
                  </a:lnTo>
                  <a:lnTo>
                    <a:pt x="172" y="3279"/>
                  </a:lnTo>
                  <a:lnTo>
                    <a:pt x="174" y="3295"/>
                  </a:lnTo>
                  <a:lnTo>
                    <a:pt x="174" y="3329"/>
                  </a:lnTo>
                  <a:lnTo>
                    <a:pt x="174" y="3285"/>
                  </a:lnTo>
                  <a:lnTo>
                    <a:pt x="175" y="3262"/>
                  </a:lnTo>
                  <a:lnTo>
                    <a:pt x="175" y="3266"/>
                  </a:lnTo>
                  <a:lnTo>
                    <a:pt x="175" y="3171"/>
                  </a:lnTo>
                  <a:lnTo>
                    <a:pt x="175" y="3172"/>
                  </a:lnTo>
                  <a:lnTo>
                    <a:pt x="176" y="3171"/>
                  </a:lnTo>
                  <a:lnTo>
                    <a:pt x="176" y="3306"/>
                  </a:lnTo>
                  <a:lnTo>
                    <a:pt x="176" y="3171"/>
                  </a:lnTo>
                  <a:lnTo>
                    <a:pt x="176" y="3306"/>
                  </a:lnTo>
                  <a:lnTo>
                    <a:pt x="178" y="3323"/>
                  </a:lnTo>
                  <a:lnTo>
                    <a:pt x="178" y="3330"/>
                  </a:lnTo>
                  <a:lnTo>
                    <a:pt x="178" y="3275"/>
                  </a:lnTo>
                  <a:lnTo>
                    <a:pt x="178" y="3329"/>
                  </a:lnTo>
                  <a:lnTo>
                    <a:pt x="179" y="3287"/>
                  </a:lnTo>
                  <a:lnTo>
                    <a:pt x="179" y="3323"/>
                  </a:lnTo>
                  <a:lnTo>
                    <a:pt x="179" y="3287"/>
                  </a:lnTo>
                  <a:lnTo>
                    <a:pt x="179" y="3320"/>
                  </a:lnTo>
                  <a:lnTo>
                    <a:pt x="181" y="3307"/>
                  </a:lnTo>
                  <a:lnTo>
                    <a:pt x="181" y="3320"/>
                  </a:lnTo>
                  <a:lnTo>
                    <a:pt x="181" y="3279"/>
                  </a:lnTo>
                  <a:lnTo>
                    <a:pt x="181" y="3295"/>
                  </a:lnTo>
                  <a:lnTo>
                    <a:pt x="182" y="3278"/>
                  </a:lnTo>
                  <a:lnTo>
                    <a:pt x="182" y="3292"/>
                  </a:lnTo>
                  <a:lnTo>
                    <a:pt x="182" y="3221"/>
                  </a:lnTo>
                  <a:lnTo>
                    <a:pt x="182" y="3266"/>
                  </a:lnTo>
                  <a:lnTo>
                    <a:pt x="184" y="3286"/>
                  </a:lnTo>
                  <a:lnTo>
                    <a:pt x="184" y="3309"/>
                  </a:lnTo>
                  <a:lnTo>
                    <a:pt x="184" y="3275"/>
                  </a:lnTo>
                  <a:lnTo>
                    <a:pt x="184" y="3286"/>
                  </a:lnTo>
                  <a:lnTo>
                    <a:pt x="185" y="3273"/>
                  </a:lnTo>
                  <a:lnTo>
                    <a:pt x="185" y="3323"/>
                  </a:lnTo>
                  <a:lnTo>
                    <a:pt x="185" y="3273"/>
                  </a:lnTo>
                  <a:lnTo>
                    <a:pt x="185" y="3323"/>
                  </a:lnTo>
                  <a:lnTo>
                    <a:pt x="186" y="3295"/>
                  </a:lnTo>
                  <a:lnTo>
                    <a:pt x="186" y="3330"/>
                  </a:lnTo>
                  <a:lnTo>
                    <a:pt x="186" y="3293"/>
                  </a:lnTo>
                  <a:lnTo>
                    <a:pt x="186" y="3302"/>
                  </a:lnTo>
                  <a:lnTo>
                    <a:pt x="188" y="3329"/>
                  </a:lnTo>
                  <a:lnTo>
                    <a:pt x="188" y="3367"/>
                  </a:lnTo>
                  <a:lnTo>
                    <a:pt x="188" y="3329"/>
                  </a:lnTo>
                  <a:lnTo>
                    <a:pt x="188" y="3357"/>
                  </a:lnTo>
                  <a:lnTo>
                    <a:pt x="189" y="3330"/>
                  </a:lnTo>
                  <a:lnTo>
                    <a:pt x="189" y="3334"/>
                  </a:lnTo>
                  <a:lnTo>
                    <a:pt x="189" y="3268"/>
                  </a:lnTo>
                  <a:lnTo>
                    <a:pt x="191" y="3243"/>
                  </a:lnTo>
                  <a:lnTo>
                    <a:pt x="191" y="3290"/>
                  </a:lnTo>
                  <a:lnTo>
                    <a:pt x="191" y="3241"/>
                  </a:lnTo>
                  <a:lnTo>
                    <a:pt x="191" y="3290"/>
                  </a:lnTo>
                  <a:lnTo>
                    <a:pt x="192" y="3293"/>
                  </a:lnTo>
                  <a:lnTo>
                    <a:pt x="192" y="3326"/>
                  </a:lnTo>
                  <a:lnTo>
                    <a:pt x="192" y="3293"/>
                  </a:lnTo>
                  <a:lnTo>
                    <a:pt x="192" y="3326"/>
                  </a:lnTo>
                  <a:lnTo>
                    <a:pt x="194" y="3336"/>
                  </a:lnTo>
                  <a:lnTo>
                    <a:pt x="194" y="3344"/>
                  </a:lnTo>
                  <a:lnTo>
                    <a:pt x="194" y="3317"/>
                  </a:lnTo>
                  <a:lnTo>
                    <a:pt x="194" y="3342"/>
                  </a:lnTo>
                  <a:lnTo>
                    <a:pt x="195" y="3347"/>
                  </a:lnTo>
                  <a:lnTo>
                    <a:pt x="195" y="3349"/>
                  </a:lnTo>
                  <a:lnTo>
                    <a:pt x="195" y="3327"/>
                  </a:lnTo>
                  <a:lnTo>
                    <a:pt x="195" y="3349"/>
                  </a:lnTo>
                  <a:lnTo>
                    <a:pt x="196" y="3332"/>
                  </a:lnTo>
                  <a:lnTo>
                    <a:pt x="196" y="3337"/>
                  </a:lnTo>
                  <a:lnTo>
                    <a:pt x="196" y="3324"/>
                  </a:lnTo>
                  <a:lnTo>
                    <a:pt x="196" y="3337"/>
                  </a:lnTo>
                  <a:lnTo>
                    <a:pt x="198" y="3314"/>
                  </a:lnTo>
                  <a:lnTo>
                    <a:pt x="198" y="3333"/>
                  </a:lnTo>
                  <a:lnTo>
                    <a:pt x="198" y="3292"/>
                  </a:lnTo>
                  <a:lnTo>
                    <a:pt x="198" y="3333"/>
                  </a:lnTo>
                  <a:lnTo>
                    <a:pt x="199" y="3337"/>
                  </a:lnTo>
                  <a:lnTo>
                    <a:pt x="199" y="3349"/>
                  </a:lnTo>
                  <a:lnTo>
                    <a:pt x="199" y="3276"/>
                  </a:lnTo>
                  <a:lnTo>
                    <a:pt x="201" y="3312"/>
                  </a:lnTo>
                  <a:lnTo>
                    <a:pt x="201" y="3354"/>
                  </a:lnTo>
                  <a:lnTo>
                    <a:pt x="201" y="3312"/>
                  </a:lnTo>
                  <a:lnTo>
                    <a:pt x="201" y="3339"/>
                  </a:lnTo>
                  <a:lnTo>
                    <a:pt x="202" y="3339"/>
                  </a:lnTo>
                  <a:lnTo>
                    <a:pt x="202" y="3357"/>
                  </a:lnTo>
                  <a:lnTo>
                    <a:pt x="202" y="3306"/>
                  </a:lnTo>
                  <a:lnTo>
                    <a:pt x="202" y="3307"/>
                  </a:lnTo>
                  <a:lnTo>
                    <a:pt x="204" y="3302"/>
                  </a:lnTo>
                  <a:lnTo>
                    <a:pt x="204" y="3350"/>
                  </a:lnTo>
                  <a:lnTo>
                    <a:pt x="204" y="3302"/>
                  </a:lnTo>
                  <a:lnTo>
                    <a:pt x="204" y="3339"/>
                  </a:lnTo>
                  <a:lnTo>
                    <a:pt x="205" y="3309"/>
                  </a:lnTo>
                  <a:lnTo>
                    <a:pt x="205" y="3310"/>
                  </a:lnTo>
                  <a:lnTo>
                    <a:pt x="205" y="3296"/>
                  </a:lnTo>
                  <a:lnTo>
                    <a:pt x="205" y="3299"/>
                  </a:lnTo>
                  <a:lnTo>
                    <a:pt x="206" y="3295"/>
                  </a:lnTo>
                  <a:lnTo>
                    <a:pt x="206" y="3314"/>
                  </a:lnTo>
                  <a:lnTo>
                    <a:pt x="206" y="3280"/>
                  </a:lnTo>
                  <a:lnTo>
                    <a:pt x="206" y="3302"/>
                  </a:lnTo>
                  <a:lnTo>
                    <a:pt x="208" y="3333"/>
                  </a:lnTo>
                  <a:lnTo>
                    <a:pt x="208" y="3350"/>
                  </a:lnTo>
                  <a:lnTo>
                    <a:pt x="208" y="3323"/>
                  </a:lnTo>
                  <a:lnTo>
                    <a:pt x="208" y="3330"/>
                  </a:lnTo>
                  <a:lnTo>
                    <a:pt x="209" y="3332"/>
                  </a:lnTo>
                  <a:lnTo>
                    <a:pt x="209" y="3354"/>
                  </a:lnTo>
                  <a:lnTo>
                    <a:pt x="209" y="3332"/>
                  </a:lnTo>
                  <a:lnTo>
                    <a:pt x="209" y="3350"/>
                  </a:lnTo>
                  <a:lnTo>
                    <a:pt x="211" y="3314"/>
                  </a:lnTo>
                  <a:lnTo>
                    <a:pt x="211" y="3316"/>
                  </a:lnTo>
                  <a:lnTo>
                    <a:pt x="211" y="3263"/>
                  </a:lnTo>
                  <a:lnTo>
                    <a:pt x="211" y="3289"/>
                  </a:lnTo>
                  <a:lnTo>
                    <a:pt x="212" y="3279"/>
                  </a:lnTo>
                  <a:lnTo>
                    <a:pt x="212" y="3319"/>
                  </a:lnTo>
                  <a:lnTo>
                    <a:pt x="212" y="3279"/>
                  </a:lnTo>
                  <a:lnTo>
                    <a:pt x="212" y="3312"/>
                  </a:lnTo>
                  <a:lnTo>
                    <a:pt x="213" y="3293"/>
                  </a:lnTo>
                  <a:lnTo>
                    <a:pt x="213" y="3259"/>
                  </a:lnTo>
                  <a:lnTo>
                    <a:pt x="215" y="3280"/>
                  </a:lnTo>
                  <a:lnTo>
                    <a:pt x="215" y="3337"/>
                  </a:lnTo>
                  <a:lnTo>
                    <a:pt x="215" y="3280"/>
                  </a:lnTo>
                  <a:lnTo>
                    <a:pt x="215" y="3319"/>
                  </a:lnTo>
                  <a:lnTo>
                    <a:pt x="216" y="3334"/>
                  </a:lnTo>
                  <a:lnTo>
                    <a:pt x="216" y="3312"/>
                  </a:lnTo>
                  <a:lnTo>
                    <a:pt x="216" y="3330"/>
                  </a:lnTo>
                  <a:lnTo>
                    <a:pt x="218" y="3346"/>
                  </a:lnTo>
                  <a:lnTo>
                    <a:pt x="218" y="3354"/>
                  </a:lnTo>
                  <a:lnTo>
                    <a:pt x="218" y="3320"/>
                  </a:lnTo>
                  <a:lnTo>
                    <a:pt x="218" y="3354"/>
                  </a:lnTo>
                  <a:lnTo>
                    <a:pt x="219" y="3339"/>
                  </a:lnTo>
                  <a:lnTo>
                    <a:pt x="219" y="3343"/>
                  </a:lnTo>
                  <a:lnTo>
                    <a:pt x="219" y="3327"/>
                  </a:lnTo>
                  <a:lnTo>
                    <a:pt x="219" y="3336"/>
                  </a:lnTo>
                  <a:lnTo>
                    <a:pt x="221" y="3344"/>
                  </a:lnTo>
                  <a:lnTo>
                    <a:pt x="221" y="3302"/>
                  </a:lnTo>
                  <a:lnTo>
                    <a:pt x="222" y="3303"/>
                  </a:lnTo>
                  <a:lnTo>
                    <a:pt x="222" y="3248"/>
                  </a:lnTo>
                  <a:lnTo>
                    <a:pt x="222" y="3302"/>
                  </a:lnTo>
                  <a:lnTo>
                    <a:pt x="223" y="3302"/>
                  </a:lnTo>
                  <a:lnTo>
                    <a:pt x="223" y="3330"/>
                  </a:lnTo>
                  <a:lnTo>
                    <a:pt x="223" y="3299"/>
                  </a:lnTo>
                  <a:lnTo>
                    <a:pt x="223" y="3330"/>
                  </a:lnTo>
                  <a:lnTo>
                    <a:pt x="225" y="3323"/>
                  </a:lnTo>
                  <a:lnTo>
                    <a:pt x="225" y="3326"/>
                  </a:lnTo>
                  <a:lnTo>
                    <a:pt x="225" y="3302"/>
                  </a:lnTo>
                  <a:lnTo>
                    <a:pt x="226" y="3323"/>
                  </a:lnTo>
                  <a:lnTo>
                    <a:pt x="226" y="3334"/>
                  </a:lnTo>
                  <a:lnTo>
                    <a:pt x="226" y="3316"/>
                  </a:lnTo>
                  <a:lnTo>
                    <a:pt x="226" y="3334"/>
                  </a:lnTo>
                  <a:lnTo>
                    <a:pt x="228" y="3333"/>
                  </a:lnTo>
                  <a:lnTo>
                    <a:pt x="228" y="3253"/>
                  </a:lnTo>
                  <a:lnTo>
                    <a:pt x="229" y="3221"/>
                  </a:lnTo>
                  <a:lnTo>
                    <a:pt x="229" y="3164"/>
                  </a:lnTo>
                  <a:lnTo>
                    <a:pt x="229" y="3206"/>
                  </a:lnTo>
                  <a:lnTo>
                    <a:pt x="231" y="3191"/>
                  </a:lnTo>
                  <a:lnTo>
                    <a:pt x="231" y="3299"/>
                  </a:lnTo>
                  <a:lnTo>
                    <a:pt x="231" y="3191"/>
                  </a:lnTo>
                  <a:lnTo>
                    <a:pt x="231" y="3299"/>
                  </a:lnTo>
                  <a:lnTo>
                    <a:pt x="232" y="3292"/>
                  </a:lnTo>
                  <a:lnTo>
                    <a:pt x="232" y="3323"/>
                  </a:lnTo>
                  <a:lnTo>
                    <a:pt x="232" y="3292"/>
                  </a:lnTo>
                  <a:lnTo>
                    <a:pt x="232" y="3323"/>
                  </a:lnTo>
                  <a:lnTo>
                    <a:pt x="233" y="3312"/>
                  </a:lnTo>
                  <a:lnTo>
                    <a:pt x="233" y="3313"/>
                  </a:lnTo>
                  <a:lnTo>
                    <a:pt x="233" y="3279"/>
                  </a:lnTo>
                  <a:lnTo>
                    <a:pt x="233" y="3313"/>
                  </a:lnTo>
                  <a:lnTo>
                    <a:pt x="235" y="3296"/>
                  </a:lnTo>
                  <a:lnTo>
                    <a:pt x="235" y="3342"/>
                  </a:lnTo>
                  <a:lnTo>
                    <a:pt x="235" y="3286"/>
                  </a:lnTo>
                  <a:lnTo>
                    <a:pt x="236" y="3266"/>
                  </a:lnTo>
                  <a:lnTo>
                    <a:pt x="236" y="3090"/>
                  </a:lnTo>
                  <a:lnTo>
                    <a:pt x="236" y="3162"/>
                  </a:lnTo>
                  <a:lnTo>
                    <a:pt x="238" y="3138"/>
                  </a:lnTo>
                  <a:lnTo>
                    <a:pt x="238" y="3216"/>
                  </a:lnTo>
                  <a:lnTo>
                    <a:pt x="238" y="3138"/>
                  </a:lnTo>
                  <a:lnTo>
                    <a:pt x="238" y="3216"/>
                  </a:lnTo>
                  <a:lnTo>
                    <a:pt x="239" y="3232"/>
                  </a:lnTo>
                  <a:lnTo>
                    <a:pt x="239" y="3305"/>
                  </a:lnTo>
                  <a:lnTo>
                    <a:pt x="239" y="3232"/>
                  </a:lnTo>
                  <a:lnTo>
                    <a:pt x="239" y="3276"/>
                  </a:lnTo>
                  <a:lnTo>
                    <a:pt x="241" y="3287"/>
                  </a:lnTo>
                  <a:lnTo>
                    <a:pt x="241" y="3322"/>
                  </a:lnTo>
                  <a:lnTo>
                    <a:pt x="241" y="3283"/>
                  </a:lnTo>
                  <a:lnTo>
                    <a:pt x="241" y="3322"/>
                  </a:lnTo>
                  <a:lnTo>
                    <a:pt x="242" y="3316"/>
                  </a:lnTo>
                  <a:lnTo>
                    <a:pt x="242" y="3323"/>
                  </a:lnTo>
                  <a:lnTo>
                    <a:pt x="242" y="3296"/>
                  </a:lnTo>
                  <a:lnTo>
                    <a:pt x="242" y="3323"/>
                  </a:lnTo>
                  <a:lnTo>
                    <a:pt x="243" y="3337"/>
                  </a:lnTo>
                  <a:lnTo>
                    <a:pt x="243" y="3347"/>
                  </a:lnTo>
                  <a:lnTo>
                    <a:pt x="243" y="3305"/>
                  </a:lnTo>
                  <a:lnTo>
                    <a:pt x="245" y="3273"/>
                  </a:lnTo>
                  <a:lnTo>
                    <a:pt x="245" y="3176"/>
                  </a:lnTo>
                  <a:lnTo>
                    <a:pt x="245" y="3195"/>
                  </a:lnTo>
                  <a:lnTo>
                    <a:pt x="246" y="3198"/>
                  </a:lnTo>
                  <a:lnTo>
                    <a:pt x="246" y="3262"/>
                  </a:lnTo>
                  <a:lnTo>
                    <a:pt x="246" y="3198"/>
                  </a:lnTo>
                  <a:lnTo>
                    <a:pt x="246" y="3262"/>
                  </a:lnTo>
                  <a:lnTo>
                    <a:pt x="248" y="3296"/>
                  </a:lnTo>
                  <a:lnTo>
                    <a:pt x="248" y="3349"/>
                  </a:lnTo>
                  <a:lnTo>
                    <a:pt x="248" y="3296"/>
                  </a:lnTo>
                  <a:lnTo>
                    <a:pt x="248" y="3349"/>
                  </a:lnTo>
                  <a:lnTo>
                    <a:pt x="249" y="3327"/>
                  </a:lnTo>
                  <a:lnTo>
                    <a:pt x="249" y="3361"/>
                  </a:lnTo>
                  <a:lnTo>
                    <a:pt x="249" y="3327"/>
                  </a:lnTo>
                  <a:lnTo>
                    <a:pt x="249" y="3361"/>
                  </a:lnTo>
                  <a:lnTo>
                    <a:pt x="251" y="3332"/>
                  </a:lnTo>
                  <a:lnTo>
                    <a:pt x="251" y="3310"/>
                  </a:lnTo>
                  <a:lnTo>
                    <a:pt x="251" y="3332"/>
                  </a:lnTo>
                  <a:lnTo>
                    <a:pt x="252" y="3332"/>
                  </a:lnTo>
                  <a:lnTo>
                    <a:pt x="252" y="3270"/>
                  </a:lnTo>
                  <a:lnTo>
                    <a:pt x="253" y="3253"/>
                  </a:lnTo>
                  <a:lnTo>
                    <a:pt x="253" y="3209"/>
                  </a:lnTo>
                  <a:lnTo>
                    <a:pt x="253" y="3239"/>
                  </a:lnTo>
                  <a:lnTo>
                    <a:pt x="255" y="3250"/>
                  </a:lnTo>
                  <a:lnTo>
                    <a:pt x="255" y="3324"/>
                  </a:lnTo>
                  <a:lnTo>
                    <a:pt x="255" y="3250"/>
                  </a:lnTo>
                  <a:lnTo>
                    <a:pt x="255" y="3324"/>
                  </a:lnTo>
                  <a:lnTo>
                    <a:pt x="256" y="3329"/>
                  </a:lnTo>
                  <a:lnTo>
                    <a:pt x="256" y="3339"/>
                  </a:lnTo>
                  <a:lnTo>
                    <a:pt x="256" y="3305"/>
                  </a:lnTo>
                  <a:lnTo>
                    <a:pt x="256" y="3339"/>
                  </a:lnTo>
                  <a:lnTo>
                    <a:pt x="258" y="3337"/>
                  </a:lnTo>
                  <a:lnTo>
                    <a:pt x="258" y="3351"/>
                  </a:lnTo>
                  <a:lnTo>
                    <a:pt x="258" y="3330"/>
                  </a:lnTo>
                  <a:lnTo>
                    <a:pt x="258" y="3340"/>
                  </a:lnTo>
                  <a:lnTo>
                    <a:pt x="259" y="3334"/>
                  </a:lnTo>
                  <a:lnTo>
                    <a:pt x="259" y="3347"/>
                  </a:lnTo>
                  <a:lnTo>
                    <a:pt x="259" y="3334"/>
                  </a:lnTo>
                  <a:lnTo>
                    <a:pt x="260" y="3344"/>
                  </a:lnTo>
                  <a:lnTo>
                    <a:pt x="260" y="3213"/>
                  </a:lnTo>
                  <a:lnTo>
                    <a:pt x="260" y="3265"/>
                  </a:lnTo>
                  <a:lnTo>
                    <a:pt x="262" y="3249"/>
                  </a:lnTo>
                  <a:lnTo>
                    <a:pt x="262" y="3310"/>
                  </a:lnTo>
                  <a:lnTo>
                    <a:pt x="262" y="3249"/>
                  </a:lnTo>
                  <a:lnTo>
                    <a:pt x="262" y="3305"/>
                  </a:lnTo>
                  <a:lnTo>
                    <a:pt x="263" y="3278"/>
                  </a:lnTo>
                  <a:lnTo>
                    <a:pt x="263" y="3349"/>
                  </a:lnTo>
                  <a:lnTo>
                    <a:pt x="263" y="3278"/>
                  </a:lnTo>
                  <a:lnTo>
                    <a:pt x="263" y="3317"/>
                  </a:lnTo>
                  <a:lnTo>
                    <a:pt x="265" y="3316"/>
                  </a:lnTo>
                  <a:lnTo>
                    <a:pt x="265" y="3333"/>
                  </a:lnTo>
                  <a:lnTo>
                    <a:pt x="265" y="3314"/>
                  </a:lnTo>
                  <a:lnTo>
                    <a:pt x="266" y="3334"/>
                  </a:lnTo>
                  <a:lnTo>
                    <a:pt x="266" y="3336"/>
                  </a:lnTo>
                  <a:lnTo>
                    <a:pt x="266" y="3310"/>
                  </a:lnTo>
                  <a:lnTo>
                    <a:pt x="266" y="3327"/>
                  </a:lnTo>
                  <a:lnTo>
                    <a:pt x="268" y="3310"/>
                  </a:lnTo>
                  <a:lnTo>
                    <a:pt x="268" y="3329"/>
                  </a:lnTo>
                  <a:lnTo>
                    <a:pt x="268" y="3263"/>
                  </a:lnTo>
                  <a:lnTo>
                    <a:pt x="269" y="3236"/>
                  </a:lnTo>
                  <a:lnTo>
                    <a:pt x="269" y="3289"/>
                  </a:lnTo>
                  <a:lnTo>
                    <a:pt x="269" y="3215"/>
                  </a:lnTo>
                  <a:lnTo>
                    <a:pt x="269" y="3289"/>
                  </a:lnTo>
                  <a:lnTo>
                    <a:pt x="270" y="3333"/>
                  </a:lnTo>
                  <a:lnTo>
                    <a:pt x="270" y="3361"/>
                  </a:lnTo>
                  <a:lnTo>
                    <a:pt x="270" y="3327"/>
                  </a:lnTo>
                  <a:lnTo>
                    <a:pt x="270" y="3343"/>
                  </a:lnTo>
                  <a:lnTo>
                    <a:pt x="272" y="3351"/>
                  </a:lnTo>
                  <a:lnTo>
                    <a:pt x="272" y="3371"/>
                  </a:lnTo>
                  <a:lnTo>
                    <a:pt x="272" y="3351"/>
                  </a:lnTo>
                  <a:lnTo>
                    <a:pt x="272" y="3356"/>
                  </a:lnTo>
                  <a:lnTo>
                    <a:pt x="273" y="3344"/>
                  </a:lnTo>
                  <a:lnTo>
                    <a:pt x="273" y="3309"/>
                  </a:lnTo>
                  <a:lnTo>
                    <a:pt x="275" y="3314"/>
                  </a:lnTo>
                  <a:lnTo>
                    <a:pt x="275" y="3327"/>
                  </a:lnTo>
                  <a:lnTo>
                    <a:pt x="275" y="3226"/>
                  </a:lnTo>
                  <a:lnTo>
                    <a:pt x="276" y="3248"/>
                  </a:lnTo>
                  <a:lnTo>
                    <a:pt x="276" y="3174"/>
                  </a:lnTo>
                  <a:lnTo>
                    <a:pt x="276" y="3196"/>
                  </a:lnTo>
                  <a:lnTo>
                    <a:pt x="278" y="3218"/>
                  </a:lnTo>
                  <a:lnTo>
                    <a:pt x="278" y="3278"/>
                  </a:lnTo>
                  <a:lnTo>
                    <a:pt x="278" y="3218"/>
                  </a:lnTo>
                  <a:lnTo>
                    <a:pt x="278" y="3276"/>
                  </a:lnTo>
                  <a:lnTo>
                    <a:pt x="279" y="3262"/>
                  </a:lnTo>
                  <a:lnTo>
                    <a:pt x="279" y="3305"/>
                  </a:lnTo>
                  <a:lnTo>
                    <a:pt x="279" y="3262"/>
                  </a:lnTo>
                  <a:lnTo>
                    <a:pt x="279" y="3305"/>
                  </a:lnTo>
                  <a:lnTo>
                    <a:pt x="280" y="3317"/>
                  </a:lnTo>
                  <a:lnTo>
                    <a:pt x="280" y="3326"/>
                  </a:lnTo>
                  <a:lnTo>
                    <a:pt x="280" y="3289"/>
                  </a:lnTo>
                  <a:lnTo>
                    <a:pt x="280" y="3326"/>
                  </a:lnTo>
                  <a:lnTo>
                    <a:pt x="282" y="3333"/>
                  </a:lnTo>
                  <a:lnTo>
                    <a:pt x="282" y="3302"/>
                  </a:lnTo>
                  <a:lnTo>
                    <a:pt x="282" y="3319"/>
                  </a:lnTo>
                  <a:lnTo>
                    <a:pt x="283" y="3269"/>
                  </a:lnTo>
                  <a:lnTo>
                    <a:pt x="283" y="3144"/>
                  </a:lnTo>
                  <a:lnTo>
                    <a:pt x="283" y="3158"/>
                  </a:lnTo>
                  <a:lnTo>
                    <a:pt x="285" y="3162"/>
                  </a:lnTo>
                  <a:lnTo>
                    <a:pt x="285" y="3280"/>
                  </a:lnTo>
                  <a:lnTo>
                    <a:pt x="285" y="3162"/>
                  </a:lnTo>
                  <a:lnTo>
                    <a:pt x="285" y="3278"/>
                  </a:lnTo>
                  <a:lnTo>
                    <a:pt x="286" y="3286"/>
                  </a:lnTo>
                  <a:lnTo>
                    <a:pt x="286" y="3344"/>
                  </a:lnTo>
                  <a:lnTo>
                    <a:pt x="286" y="3286"/>
                  </a:lnTo>
                  <a:lnTo>
                    <a:pt x="286" y="3342"/>
                  </a:lnTo>
                  <a:lnTo>
                    <a:pt x="288" y="3303"/>
                  </a:lnTo>
                  <a:lnTo>
                    <a:pt x="288" y="3343"/>
                  </a:lnTo>
                  <a:lnTo>
                    <a:pt x="288" y="3303"/>
                  </a:lnTo>
                  <a:lnTo>
                    <a:pt x="288" y="3343"/>
                  </a:lnTo>
                  <a:lnTo>
                    <a:pt x="289" y="3343"/>
                  </a:lnTo>
                  <a:lnTo>
                    <a:pt x="289" y="3363"/>
                  </a:lnTo>
                  <a:lnTo>
                    <a:pt x="289" y="3332"/>
                  </a:lnTo>
                  <a:lnTo>
                    <a:pt x="289" y="3343"/>
                  </a:lnTo>
                  <a:lnTo>
                    <a:pt x="290" y="3343"/>
                  </a:lnTo>
                  <a:lnTo>
                    <a:pt x="290" y="3349"/>
                  </a:lnTo>
                  <a:lnTo>
                    <a:pt x="290" y="3309"/>
                  </a:lnTo>
                  <a:lnTo>
                    <a:pt x="292" y="3243"/>
                  </a:lnTo>
                  <a:lnTo>
                    <a:pt x="292" y="3218"/>
                  </a:lnTo>
                  <a:lnTo>
                    <a:pt x="292" y="3241"/>
                  </a:lnTo>
                  <a:lnTo>
                    <a:pt x="293" y="3279"/>
                  </a:lnTo>
                  <a:lnTo>
                    <a:pt x="293" y="3323"/>
                  </a:lnTo>
                  <a:lnTo>
                    <a:pt x="293" y="3279"/>
                  </a:lnTo>
                  <a:lnTo>
                    <a:pt x="293" y="3314"/>
                  </a:lnTo>
                  <a:lnTo>
                    <a:pt x="295" y="3332"/>
                  </a:lnTo>
                  <a:lnTo>
                    <a:pt x="295" y="3361"/>
                  </a:lnTo>
                  <a:lnTo>
                    <a:pt x="295" y="3332"/>
                  </a:lnTo>
                  <a:lnTo>
                    <a:pt x="295" y="3361"/>
                  </a:lnTo>
                  <a:lnTo>
                    <a:pt x="296" y="3343"/>
                  </a:lnTo>
                  <a:lnTo>
                    <a:pt x="296" y="3349"/>
                  </a:lnTo>
                  <a:lnTo>
                    <a:pt x="296" y="3322"/>
                  </a:lnTo>
                  <a:lnTo>
                    <a:pt x="296" y="3349"/>
                  </a:lnTo>
                  <a:lnTo>
                    <a:pt x="298" y="3337"/>
                  </a:lnTo>
                  <a:lnTo>
                    <a:pt x="298" y="3344"/>
                  </a:lnTo>
                  <a:lnTo>
                    <a:pt x="298" y="3324"/>
                  </a:lnTo>
                  <a:lnTo>
                    <a:pt x="299" y="3286"/>
                  </a:lnTo>
                  <a:lnTo>
                    <a:pt x="299" y="3215"/>
                  </a:lnTo>
                  <a:lnTo>
                    <a:pt x="300" y="3205"/>
                  </a:lnTo>
                  <a:lnTo>
                    <a:pt x="300" y="3340"/>
                  </a:lnTo>
                  <a:lnTo>
                    <a:pt x="300" y="3205"/>
                  </a:lnTo>
                  <a:lnTo>
                    <a:pt x="300" y="3340"/>
                  </a:lnTo>
                  <a:lnTo>
                    <a:pt x="302" y="3332"/>
                  </a:lnTo>
                  <a:lnTo>
                    <a:pt x="302" y="3280"/>
                  </a:lnTo>
                  <a:lnTo>
                    <a:pt x="303" y="3306"/>
                  </a:lnTo>
                  <a:lnTo>
                    <a:pt x="303" y="3344"/>
                  </a:lnTo>
                  <a:lnTo>
                    <a:pt x="303" y="3289"/>
                  </a:lnTo>
                  <a:lnTo>
                    <a:pt x="303" y="3344"/>
                  </a:lnTo>
                  <a:lnTo>
                    <a:pt x="305" y="3353"/>
                  </a:lnTo>
                  <a:lnTo>
                    <a:pt x="305" y="3356"/>
                  </a:lnTo>
                  <a:lnTo>
                    <a:pt x="305" y="3330"/>
                  </a:lnTo>
                  <a:lnTo>
                    <a:pt x="306" y="3336"/>
                  </a:lnTo>
                  <a:lnTo>
                    <a:pt x="306" y="3263"/>
                  </a:lnTo>
                  <a:lnTo>
                    <a:pt x="306" y="3269"/>
                  </a:lnTo>
                  <a:lnTo>
                    <a:pt x="307" y="3253"/>
                  </a:lnTo>
                  <a:lnTo>
                    <a:pt x="307" y="3310"/>
                  </a:lnTo>
                  <a:lnTo>
                    <a:pt x="307" y="3239"/>
                  </a:lnTo>
                  <a:lnTo>
                    <a:pt x="307" y="3310"/>
                  </a:lnTo>
                  <a:lnTo>
                    <a:pt x="309" y="3293"/>
                  </a:lnTo>
                  <a:lnTo>
                    <a:pt x="309" y="3330"/>
                  </a:lnTo>
                  <a:lnTo>
                    <a:pt x="309" y="3286"/>
                  </a:lnTo>
                  <a:lnTo>
                    <a:pt x="309" y="3326"/>
                  </a:lnTo>
                  <a:lnTo>
                    <a:pt x="310" y="3329"/>
                  </a:lnTo>
                  <a:lnTo>
                    <a:pt x="310" y="3369"/>
                  </a:lnTo>
                  <a:lnTo>
                    <a:pt x="310" y="3326"/>
                  </a:lnTo>
                  <a:lnTo>
                    <a:pt x="310" y="3369"/>
                  </a:lnTo>
                  <a:lnTo>
                    <a:pt x="312" y="3363"/>
                  </a:lnTo>
                  <a:lnTo>
                    <a:pt x="312" y="3329"/>
                  </a:lnTo>
                  <a:lnTo>
                    <a:pt x="312" y="3350"/>
                  </a:lnTo>
                  <a:lnTo>
                    <a:pt x="313" y="3361"/>
                  </a:lnTo>
                  <a:lnTo>
                    <a:pt x="313" y="3340"/>
                  </a:lnTo>
                  <a:lnTo>
                    <a:pt x="313" y="3354"/>
                  </a:lnTo>
                  <a:lnTo>
                    <a:pt x="315" y="3340"/>
                  </a:lnTo>
                  <a:lnTo>
                    <a:pt x="315" y="3293"/>
                  </a:lnTo>
                  <a:lnTo>
                    <a:pt x="315" y="3309"/>
                  </a:lnTo>
                  <a:lnTo>
                    <a:pt x="316" y="3273"/>
                  </a:lnTo>
                  <a:lnTo>
                    <a:pt x="316" y="3317"/>
                  </a:lnTo>
                  <a:lnTo>
                    <a:pt x="316" y="3273"/>
                  </a:lnTo>
                  <a:lnTo>
                    <a:pt x="316" y="3309"/>
                  </a:lnTo>
                  <a:lnTo>
                    <a:pt x="317" y="3305"/>
                  </a:lnTo>
                  <a:lnTo>
                    <a:pt x="317" y="3292"/>
                  </a:lnTo>
                  <a:lnTo>
                    <a:pt x="317" y="3305"/>
                  </a:lnTo>
                  <a:lnTo>
                    <a:pt x="319" y="3326"/>
                  </a:lnTo>
                  <a:lnTo>
                    <a:pt x="319" y="3344"/>
                  </a:lnTo>
                  <a:lnTo>
                    <a:pt x="319" y="3292"/>
                  </a:lnTo>
                  <a:lnTo>
                    <a:pt x="319" y="3337"/>
                  </a:lnTo>
                  <a:lnTo>
                    <a:pt x="320" y="3340"/>
                  </a:lnTo>
                  <a:lnTo>
                    <a:pt x="320" y="3290"/>
                  </a:lnTo>
                  <a:lnTo>
                    <a:pt x="320" y="3316"/>
                  </a:lnTo>
                  <a:lnTo>
                    <a:pt x="322" y="3307"/>
                  </a:lnTo>
                  <a:lnTo>
                    <a:pt x="322" y="3270"/>
                  </a:lnTo>
                  <a:lnTo>
                    <a:pt x="322" y="3302"/>
                  </a:lnTo>
                  <a:lnTo>
                    <a:pt x="323" y="3314"/>
                  </a:lnTo>
                  <a:lnTo>
                    <a:pt x="323" y="3323"/>
                  </a:lnTo>
                  <a:lnTo>
                    <a:pt x="323" y="3285"/>
                  </a:lnTo>
                  <a:lnTo>
                    <a:pt x="325" y="3316"/>
                  </a:lnTo>
                  <a:lnTo>
                    <a:pt x="325" y="3326"/>
                  </a:lnTo>
                  <a:lnTo>
                    <a:pt x="325" y="3259"/>
                  </a:lnTo>
                  <a:lnTo>
                    <a:pt x="326" y="3275"/>
                  </a:lnTo>
                  <a:lnTo>
                    <a:pt x="326" y="3330"/>
                  </a:lnTo>
                  <a:lnTo>
                    <a:pt x="326" y="3275"/>
                  </a:lnTo>
                  <a:lnTo>
                    <a:pt x="326" y="3330"/>
                  </a:lnTo>
                  <a:lnTo>
                    <a:pt x="327" y="3343"/>
                  </a:lnTo>
                  <a:lnTo>
                    <a:pt x="327" y="3350"/>
                  </a:lnTo>
                  <a:lnTo>
                    <a:pt x="327" y="3326"/>
                  </a:lnTo>
                  <a:lnTo>
                    <a:pt x="327" y="3330"/>
                  </a:lnTo>
                  <a:lnTo>
                    <a:pt x="329" y="3342"/>
                  </a:lnTo>
                  <a:lnTo>
                    <a:pt x="329" y="3346"/>
                  </a:lnTo>
                  <a:lnTo>
                    <a:pt x="329" y="3303"/>
                  </a:lnTo>
                  <a:lnTo>
                    <a:pt x="330" y="3258"/>
                  </a:lnTo>
                  <a:lnTo>
                    <a:pt x="330" y="3191"/>
                  </a:lnTo>
                  <a:lnTo>
                    <a:pt x="330" y="3255"/>
                  </a:lnTo>
                  <a:lnTo>
                    <a:pt x="332" y="3249"/>
                  </a:lnTo>
                  <a:lnTo>
                    <a:pt x="332" y="3283"/>
                  </a:lnTo>
                  <a:lnTo>
                    <a:pt x="332" y="3243"/>
                  </a:lnTo>
                  <a:lnTo>
                    <a:pt x="332" y="3283"/>
                  </a:lnTo>
                  <a:lnTo>
                    <a:pt x="333" y="3266"/>
                  </a:lnTo>
                  <a:lnTo>
                    <a:pt x="333" y="3314"/>
                  </a:lnTo>
                  <a:lnTo>
                    <a:pt x="333" y="3266"/>
                  </a:lnTo>
                  <a:lnTo>
                    <a:pt x="333" y="3303"/>
                  </a:lnTo>
                  <a:lnTo>
                    <a:pt x="335" y="3289"/>
                  </a:lnTo>
                  <a:lnTo>
                    <a:pt x="335" y="3340"/>
                  </a:lnTo>
                  <a:lnTo>
                    <a:pt x="335" y="3289"/>
                  </a:lnTo>
                  <a:lnTo>
                    <a:pt x="335" y="3330"/>
                  </a:lnTo>
                  <a:lnTo>
                    <a:pt x="336" y="3319"/>
                  </a:lnTo>
                  <a:lnTo>
                    <a:pt x="336" y="3260"/>
                  </a:lnTo>
                  <a:lnTo>
                    <a:pt x="336" y="3286"/>
                  </a:lnTo>
                  <a:lnTo>
                    <a:pt x="337" y="3253"/>
                  </a:lnTo>
                  <a:lnTo>
                    <a:pt x="337" y="3285"/>
                  </a:lnTo>
                  <a:lnTo>
                    <a:pt x="337" y="3241"/>
                  </a:lnTo>
                  <a:lnTo>
                    <a:pt x="337" y="3285"/>
                  </a:lnTo>
                  <a:lnTo>
                    <a:pt x="339" y="3212"/>
                  </a:lnTo>
                  <a:lnTo>
                    <a:pt x="339" y="3278"/>
                  </a:lnTo>
                  <a:lnTo>
                    <a:pt x="339" y="3212"/>
                  </a:lnTo>
                  <a:lnTo>
                    <a:pt x="339" y="3259"/>
                  </a:lnTo>
                  <a:lnTo>
                    <a:pt x="340" y="3287"/>
                  </a:lnTo>
                  <a:lnTo>
                    <a:pt x="340" y="3326"/>
                  </a:lnTo>
                  <a:lnTo>
                    <a:pt x="340" y="3287"/>
                  </a:lnTo>
                  <a:lnTo>
                    <a:pt x="340" y="3320"/>
                  </a:lnTo>
                  <a:lnTo>
                    <a:pt x="342" y="3343"/>
                  </a:lnTo>
                  <a:lnTo>
                    <a:pt x="342" y="3347"/>
                  </a:lnTo>
                  <a:lnTo>
                    <a:pt x="342" y="3305"/>
                  </a:lnTo>
                  <a:lnTo>
                    <a:pt x="343" y="3297"/>
                  </a:lnTo>
                  <a:lnTo>
                    <a:pt x="343" y="3334"/>
                  </a:lnTo>
                  <a:lnTo>
                    <a:pt x="343" y="3297"/>
                  </a:lnTo>
                  <a:lnTo>
                    <a:pt x="343" y="3319"/>
                  </a:lnTo>
                  <a:lnTo>
                    <a:pt x="344" y="3317"/>
                  </a:lnTo>
                  <a:lnTo>
                    <a:pt x="344" y="3326"/>
                  </a:lnTo>
                  <a:lnTo>
                    <a:pt x="344" y="3302"/>
                  </a:lnTo>
                  <a:lnTo>
                    <a:pt x="346" y="3296"/>
                  </a:lnTo>
                  <a:lnTo>
                    <a:pt x="346" y="3208"/>
                  </a:lnTo>
                  <a:lnTo>
                    <a:pt x="347" y="3255"/>
                  </a:lnTo>
                  <a:lnTo>
                    <a:pt x="347" y="3307"/>
                  </a:lnTo>
                  <a:lnTo>
                    <a:pt x="347" y="3213"/>
                  </a:lnTo>
                  <a:lnTo>
                    <a:pt x="347" y="3307"/>
                  </a:lnTo>
                  <a:lnTo>
                    <a:pt x="349" y="3305"/>
                  </a:lnTo>
                  <a:lnTo>
                    <a:pt x="349" y="3346"/>
                  </a:lnTo>
                  <a:lnTo>
                    <a:pt x="349" y="3297"/>
                  </a:lnTo>
                  <a:lnTo>
                    <a:pt x="349" y="3329"/>
                  </a:lnTo>
                  <a:lnTo>
                    <a:pt x="350" y="3326"/>
                  </a:lnTo>
                  <a:lnTo>
                    <a:pt x="350" y="3336"/>
                  </a:lnTo>
                  <a:lnTo>
                    <a:pt x="350" y="3326"/>
                  </a:lnTo>
                  <a:lnTo>
                    <a:pt x="350" y="3327"/>
                  </a:lnTo>
                  <a:lnTo>
                    <a:pt x="352" y="3317"/>
                  </a:lnTo>
                  <a:lnTo>
                    <a:pt x="352" y="3320"/>
                  </a:lnTo>
                  <a:lnTo>
                    <a:pt x="352" y="3259"/>
                  </a:lnTo>
                  <a:lnTo>
                    <a:pt x="353" y="3266"/>
                  </a:lnTo>
                  <a:lnTo>
                    <a:pt x="353" y="3280"/>
                  </a:lnTo>
                  <a:lnTo>
                    <a:pt x="353" y="3202"/>
                  </a:lnTo>
                  <a:lnTo>
                    <a:pt x="354" y="3209"/>
                  </a:lnTo>
                  <a:lnTo>
                    <a:pt x="354" y="3279"/>
                  </a:lnTo>
                  <a:lnTo>
                    <a:pt x="354" y="3209"/>
                  </a:lnTo>
                  <a:lnTo>
                    <a:pt x="354" y="3279"/>
                  </a:lnTo>
                  <a:lnTo>
                    <a:pt x="356" y="3259"/>
                  </a:lnTo>
                  <a:lnTo>
                    <a:pt x="356" y="3303"/>
                  </a:lnTo>
                  <a:lnTo>
                    <a:pt x="356" y="3246"/>
                  </a:lnTo>
                  <a:lnTo>
                    <a:pt x="356" y="3303"/>
                  </a:lnTo>
                  <a:lnTo>
                    <a:pt x="357" y="3300"/>
                  </a:lnTo>
                  <a:lnTo>
                    <a:pt x="357" y="3333"/>
                  </a:lnTo>
                  <a:lnTo>
                    <a:pt x="357" y="3268"/>
                  </a:lnTo>
                  <a:lnTo>
                    <a:pt x="357" y="3333"/>
                  </a:lnTo>
                  <a:lnTo>
                    <a:pt x="359" y="3337"/>
                  </a:lnTo>
                  <a:lnTo>
                    <a:pt x="359" y="3353"/>
                  </a:lnTo>
                  <a:lnTo>
                    <a:pt x="359" y="3320"/>
                  </a:lnTo>
                  <a:lnTo>
                    <a:pt x="360" y="3314"/>
                  </a:lnTo>
                  <a:lnTo>
                    <a:pt x="360" y="3322"/>
                  </a:lnTo>
                  <a:lnTo>
                    <a:pt x="360" y="3276"/>
                  </a:lnTo>
                  <a:lnTo>
                    <a:pt x="362" y="3282"/>
                  </a:lnTo>
                  <a:lnTo>
                    <a:pt x="362" y="3212"/>
                  </a:lnTo>
                  <a:lnTo>
                    <a:pt x="362" y="3219"/>
                  </a:lnTo>
                  <a:lnTo>
                    <a:pt x="363" y="3209"/>
                  </a:lnTo>
                  <a:lnTo>
                    <a:pt x="363" y="3305"/>
                  </a:lnTo>
                  <a:lnTo>
                    <a:pt x="363" y="3209"/>
                  </a:lnTo>
                  <a:lnTo>
                    <a:pt x="363" y="3280"/>
                  </a:lnTo>
                  <a:lnTo>
                    <a:pt x="364" y="3280"/>
                  </a:lnTo>
                  <a:lnTo>
                    <a:pt x="364" y="3340"/>
                  </a:lnTo>
                  <a:lnTo>
                    <a:pt x="364" y="3280"/>
                  </a:lnTo>
                  <a:lnTo>
                    <a:pt x="364" y="3333"/>
                  </a:lnTo>
                  <a:lnTo>
                    <a:pt x="366" y="3334"/>
                  </a:lnTo>
                  <a:lnTo>
                    <a:pt x="366" y="3361"/>
                  </a:lnTo>
                  <a:lnTo>
                    <a:pt x="366" y="3334"/>
                  </a:lnTo>
                  <a:lnTo>
                    <a:pt x="366" y="3336"/>
                  </a:lnTo>
                  <a:lnTo>
                    <a:pt x="367" y="3340"/>
                  </a:lnTo>
                  <a:lnTo>
                    <a:pt x="367" y="3289"/>
                  </a:lnTo>
                  <a:lnTo>
                    <a:pt x="367" y="3316"/>
                  </a:lnTo>
                  <a:lnTo>
                    <a:pt x="369" y="3300"/>
                  </a:lnTo>
                  <a:lnTo>
                    <a:pt x="369" y="3085"/>
                  </a:lnTo>
                  <a:lnTo>
                    <a:pt x="370" y="3090"/>
                  </a:lnTo>
                  <a:lnTo>
                    <a:pt x="370" y="3141"/>
                  </a:lnTo>
                  <a:lnTo>
                    <a:pt x="370" y="3090"/>
                  </a:lnTo>
                  <a:lnTo>
                    <a:pt x="370" y="3115"/>
                  </a:lnTo>
                  <a:lnTo>
                    <a:pt x="372" y="3142"/>
                  </a:lnTo>
                  <a:lnTo>
                    <a:pt x="372" y="3253"/>
                  </a:lnTo>
                  <a:lnTo>
                    <a:pt x="372" y="3142"/>
                  </a:lnTo>
                  <a:lnTo>
                    <a:pt x="372" y="3213"/>
                  </a:lnTo>
                  <a:lnTo>
                    <a:pt x="373" y="3279"/>
                  </a:lnTo>
                  <a:lnTo>
                    <a:pt x="373" y="3332"/>
                  </a:lnTo>
                  <a:lnTo>
                    <a:pt x="373" y="3279"/>
                  </a:lnTo>
                  <a:lnTo>
                    <a:pt x="373" y="3317"/>
                  </a:lnTo>
                  <a:lnTo>
                    <a:pt x="374" y="3296"/>
                  </a:lnTo>
                  <a:lnTo>
                    <a:pt x="374" y="3329"/>
                  </a:lnTo>
                  <a:lnTo>
                    <a:pt x="374" y="3266"/>
                  </a:lnTo>
                  <a:lnTo>
                    <a:pt x="376" y="3275"/>
                  </a:lnTo>
                  <a:lnTo>
                    <a:pt x="376" y="3278"/>
                  </a:lnTo>
                  <a:lnTo>
                    <a:pt x="376" y="3231"/>
                  </a:lnTo>
                  <a:lnTo>
                    <a:pt x="376" y="3256"/>
                  </a:lnTo>
                  <a:lnTo>
                    <a:pt x="377" y="3149"/>
                  </a:lnTo>
                  <a:lnTo>
                    <a:pt x="377" y="2935"/>
                  </a:lnTo>
                  <a:lnTo>
                    <a:pt x="379" y="2920"/>
                  </a:lnTo>
                  <a:lnTo>
                    <a:pt x="379" y="3211"/>
                  </a:lnTo>
                  <a:lnTo>
                    <a:pt x="379" y="2920"/>
                  </a:lnTo>
                  <a:lnTo>
                    <a:pt x="379" y="3211"/>
                  </a:lnTo>
                  <a:lnTo>
                    <a:pt x="380" y="3229"/>
                  </a:lnTo>
                  <a:lnTo>
                    <a:pt x="380" y="3324"/>
                  </a:lnTo>
                  <a:lnTo>
                    <a:pt x="380" y="3229"/>
                  </a:lnTo>
                  <a:lnTo>
                    <a:pt x="380" y="3324"/>
                  </a:lnTo>
                  <a:lnTo>
                    <a:pt x="382" y="3312"/>
                  </a:lnTo>
                  <a:lnTo>
                    <a:pt x="382" y="3322"/>
                  </a:lnTo>
                  <a:lnTo>
                    <a:pt x="382" y="3282"/>
                  </a:lnTo>
                  <a:lnTo>
                    <a:pt x="383" y="3282"/>
                  </a:lnTo>
                  <a:lnTo>
                    <a:pt x="383" y="3313"/>
                  </a:lnTo>
                  <a:lnTo>
                    <a:pt x="383" y="3246"/>
                  </a:lnTo>
                  <a:lnTo>
                    <a:pt x="384" y="3192"/>
                  </a:lnTo>
                  <a:lnTo>
                    <a:pt x="384" y="3215"/>
                  </a:lnTo>
                  <a:lnTo>
                    <a:pt x="384" y="3053"/>
                  </a:lnTo>
                  <a:lnTo>
                    <a:pt x="386" y="3080"/>
                  </a:lnTo>
                  <a:lnTo>
                    <a:pt x="386" y="3137"/>
                  </a:lnTo>
                  <a:lnTo>
                    <a:pt x="386" y="3051"/>
                  </a:lnTo>
                  <a:lnTo>
                    <a:pt x="386" y="3137"/>
                  </a:lnTo>
                  <a:lnTo>
                    <a:pt x="387" y="3164"/>
                  </a:lnTo>
                  <a:lnTo>
                    <a:pt x="387" y="3216"/>
                  </a:lnTo>
                  <a:lnTo>
                    <a:pt x="387" y="3140"/>
                  </a:lnTo>
                  <a:lnTo>
                    <a:pt x="387" y="3216"/>
                  </a:lnTo>
                  <a:lnTo>
                    <a:pt x="389" y="3236"/>
                  </a:lnTo>
                  <a:lnTo>
                    <a:pt x="389" y="3287"/>
                  </a:lnTo>
                  <a:lnTo>
                    <a:pt x="389" y="3236"/>
                  </a:lnTo>
                  <a:lnTo>
                    <a:pt x="389" y="3241"/>
                  </a:lnTo>
                  <a:lnTo>
                    <a:pt x="390" y="3268"/>
                  </a:lnTo>
                  <a:lnTo>
                    <a:pt x="390" y="3307"/>
                  </a:lnTo>
                  <a:lnTo>
                    <a:pt x="390" y="3268"/>
                  </a:lnTo>
                  <a:lnTo>
                    <a:pt x="390" y="3275"/>
                  </a:lnTo>
                  <a:lnTo>
                    <a:pt x="391" y="3303"/>
                  </a:lnTo>
                  <a:lnTo>
                    <a:pt x="391" y="3312"/>
                  </a:lnTo>
                  <a:lnTo>
                    <a:pt x="391" y="3154"/>
                  </a:lnTo>
                  <a:lnTo>
                    <a:pt x="393" y="3068"/>
                  </a:lnTo>
                  <a:lnTo>
                    <a:pt x="393" y="3111"/>
                  </a:lnTo>
                  <a:lnTo>
                    <a:pt x="393" y="3030"/>
                  </a:lnTo>
                  <a:lnTo>
                    <a:pt x="393" y="3088"/>
                  </a:lnTo>
                  <a:lnTo>
                    <a:pt x="394" y="3134"/>
                  </a:lnTo>
                  <a:lnTo>
                    <a:pt x="394" y="3195"/>
                  </a:lnTo>
                  <a:lnTo>
                    <a:pt x="394" y="3128"/>
                  </a:lnTo>
                  <a:lnTo>
                    <a:pt x="394" y="3195"/>
                  </a:lnTo>
                  <a:lnTo>
                    <a:pt x="396" y="3242"/>
                  </a:lnTo>
                  <a:lnTo>
                    <a:pt x="396" y="3286"/>
                  </a:lnTo>
                  <a:lnTo>
                    <a:pt x="396" y="3236"/>
                  </a:lnTo>
                  <a:lnTo>
                    <a:pt x="396" y="3286"/>
                  </a:lnTo>
                  <a:lnTo>
                    <a:pt x="397" y="3286"/>
                  </a:lnTo>
                  <a:lnTo>
                    <a:pt x="397" y="3293"/>
                  </a:lnTo>
                  <a:lnTo>
                    <a:pt x="397" y="3253"/>
                  </a:lnTo>
                  <a:lnTo>
                    <a:pt x="399" y="3282"/>
                  </a:lnTo>
                  <a:lnTo>
                    <a:pt x="399" y="3319"/>
                  </a:lnTo>
                  <a:lnTo>
                    <a:pt x="399" y="3226"/>
                  </a:lnTo>
                  <a:lnTo>
                    <a:pt x="400" y="3191"/>
                  </a:lnTo>
                  <a:lnTo>
                    <a:pt x="400" y="3239"/>
                  </a:lnTo>
                  <a:lnTo>
                    <a:pt x="400" y="3168"/>
                  </a:lnTo>
                  <a:lnTo>
                    <a:pt x="401" y="3142"/>
                  </a:lnTo>
                  <a:lnTo>
                    <a:pt x="401" y="3250"/>
                  </a:lnTo>
                  <a:lnTo>
                    <a:pt x="401" y="3142"/>
                  </a:lnTo>
                  <a:lnTo>
                    <a:pt x="401" y="3250"/>
                  </a:lnTo>
                  <a:lnTo>
                    <a:pt x="403" y="3246"/>
                  </a:lnTo>
                  <a:lnTo>
                    <a:pt x="403" y="3289"/>
                  </a:lnTo>
                  <a:lnTo>
                    <a:pt x="403" y="3246"/>
                  </a:lnTo>
                  <a:lnTo>
                    <a:pt x="403" y="3278"/>
                  </a:lnTo>
                  <a:lnTo>
                    <a:pt x="404" y="3249"/>
                  </a:lnTo>
                  <a:lnTo>
                    <a:pt x="404" y="3319"/>
                  </a:lnTo>
                  <a:lnTo>
                    <a:pt x="404" y="3238"/>
                  </a:lnTo>
                  <a:lnTo>
                    <a:pt x="404" y="3319"/>
                  </a:lnTo>
                  <a:lnTo>
                    <a:pt x="406" y="3310"/>
                  </a:lnTo>
                  <a:lnTo>
                    <a:pt x="406" y="3317"/>
                  </a:lnTo>
                  <a:lnTo>
                    <a:pt x="406" y="3292"/>
                  </a:lnTo>
                  <a:lnTo>
                    <a:pt x="406" y="3306"/>
                  </a:lnTo>
                  <a:lnTo>
                    <a:pt x="407" y="3309"/>
                  </a:lnTo>
                  <a:lnTo>
                    <a:pt x="407" y="3263"/>
                  </a:lnTo>
                  <a:lnTo>
                    <a:pt x="409" y="3248"/>
                  </a:lnTo>
                  <a:lnTo>
                    <a:pt x="409" y="3209"/>
                  </a:lnTo>
                  <a:lnTo>
                    <a:pt x="410" y="3223"/>
                  </a:lnTo>
                  <a:lnTo>
                    <a:pt x="410" y="3320"/>
                  </a:lnTo>
                  <a:lnTo>
                    <a:pt x="410" y="3223"/>
                  </a:lnTo>
                  <a:lnTo>
                    <a:pt x="410" y="3320"/>
                  </a:lnTo>
                  <a:lnTo>
                    <a:pt x="411" y="3342"/>
                  </a:lnTo>
                  <a:lnTo>
                    <a:pt x="411" y="3292"/>
                  </a:lnTo>
                  <a:lnTo>
                    <a:pt x="411" y="3314"/>
                  </a:lnTo>
                  <a:lnTo>
                    <a:pt x="413" y="3343"/>
                  </a:lnTo>
                  <a:lnTo>
                    <a:pt x="413" y="3366"/>
                  </a:lnTo>
                  <a:lnTo>
                    <a:pt x="413" y="3343"/>
                  </a:lnTo>
                  <a:lnTo>
                    <a:pt x="413" y="3356"/>
                  </a:lnTo>
                  <a:lnTo>
                    <a:pt x="414" y="3319"/>
                  </a:lnTo>
                  <a:lnTo>
                    <a:pt x="414" y="3333"/>
                  </a:lnTo>
                  <a:lnTo>
                    <a:pt x="414" y="3310"/>
                  </a:lnTo>
                  <a:lnTo>
                    <a:pt x="414" y="3333"/>
                  </a:lnTo>
                  <a:lnTo>
                    <a:pt x="416" y="3354"/>
                  </a:lnTo>
                  <a:lnTo>
                    <a:pt x="416" y="3262"/>
                  </a:lnTo>
                  <a:lnTo>
                    <a:pt x="416" y="3273"/>
                  </a:lnTo>
                  <a:lnTo>
                    <a:pt x="417" y="3263"/>
                  </a:lnTo>
                  <a:lnTo>
                    <a:pt x="417" y="3314"/>
                  </a:lnTo>
                  <a:lnTo>
                    <a:pt x="417" y="3263"/>
                  </a:lnTo>
                  <a:lnTo>
                    <a:pt x="417" y="3314"/>
                  </a:lnTo>
                  <a:lnTo>
                    <a:pt x="419" y="3314"/>
                  </a:lnTo>
                  <a:lnTo>
                    <a:pt x="419" y="3330"/>
                  </a:lnTo>
                  <a:lnTo>
                    <a:pt x="419" y="3289"/>
                  </a:lnTo>
                  <a:lnTo>
                    <a:pt x="419" y="3316"/>
                  </a:lnTo>
                  <a:lnTo>
                    <a:pt x="420" y="3310"/>
                  </a:lnTo>
                  <a:lnTo>
                    <a:pt x="420" y="3350"/>
                  </a:lnTo>
                  <a:lnTo>
                    <a:pt x="420" y="3307"/>
                  </a:lnTo>
                  <a:lnTo>
                    <a:pt x="420" y="3337"/>
                  </a:lnTo>
                  <a:lnTo>
                    <a:pt x="421" y="3346"/>
                  </a:lnTo>
                  <a:lnTo>
                    <a:pt x="421" y="3334"/>
                  </a:lnTo>
                  <a:lnTo>
                    <a:pt x="421" y="3337"/>
                  </a:lnTo>
                  <a:lnTo>
                    <a:pt x="423" y="3332"/>
                  </a:lnTo>
                  <a:lnTo>
                    <a:pt x="423" y="3343"/>
                  </a:lnTo>
                  <a:lnTo>
                    <a:pt x="423" y="3303"/>
                  </a:lnTo>
                  <a:lnTo>
                    <a:pt x="424" y="3252"/>
                  </a:lnTo>
                  <a:lnTo>
                    <a:pt x="424" y="3327"/>
                  </a:lnTo>
                  <a:lnTo>
                    <a:pt x="424" y="3252"/>
                  </a:lnTo>
                  <a:lnTo>
                    <a:pt x="424" y="3320"/>
                  </a:lnTo>
                  <a:lnTo>
                    <a:pt x="426" y="3320"/>
                  </a:lnTo>
                  <a:lnTo>
                    <a:pt x="426" y="3330"/>
                  </a:lnTo>
                  <a:lnTo>
                    <a:pt x="426" y="3295"/>
                  </a:lnTo>
                  <a:lnTo>
                    <a:pt x="426" y="3326"/>
                  </a:lnTo>
                  <a:lnTo>
                    <a:pt x="427" y="3349"/>
                  </a:lnTo>
                  <a:lnTo>
                    <a:pt x="427" y="3327"/>
                  </a:lnTo>
                  <a:lnTo>
                    <a:pt x="429" y="3327"/>
                  </a:lnTo>
                  <a:lnTo>
                    <a:pt x="429" y="3354"/>
                  </a:lnTo>
                  <a:lnTo>
                    <a:pt x="429" y="3327"/>
                  </a:lnTo>
                  <a:lnTo>
                    <a:pt x="430" y="3337"/>
                  </a:lnTo>
                  <a:lnTo>
                    <a:pt x="430" y="3344"/>
                  </a:lnTo>
                  <a:lnTo>
                    <a:pt x="430" y="3333"/>
                  </a:lnTo>
                  <a:lnTo>
                    <a:pt x="430" y="3342"/>
                  </a:lnTo>
                  <a:lnTo>
                    <a:pt x="431" y="3339"/>
                  </a:lnTo>
                  <a:lnTo>
                    <a:pt x="431" y="3342"/>
                  </a:lnTo>
                  <a:lnTo>
                    <a:pt x="431" y="3276"/>
                  </a:lnTo>
                  <a:lnTo>
                    <a:pt x="433" y="3262"/>
                  </a:lnTo>
                  <a:lnTo>
                    <a:pt x="433" y="3344"/>
                  </a:lnTo>
                  <a:lnTo>
                    <a:pt x="433" y="3256"/>
                  </a:lnTo>
                  <a:lnTo>
                    <a:pt x="433" y="3344"/>
                  </a:lnTo>
                  <a:lnTo>
                    <a:pt x="434" y="3343"/>
                  </a:lnTo>
                  <a:lnTo>
                    <a:pt x="434" y="3361"/>
                  </a:lnTo>
                  <a:lnTo>
                    <a:pt x="434" y="3336"/>
                  </a:lnTo>
                  <a:lnTo>
                    <a:pt x="434" y="3347"/>
                  </a:lnTo>
                  <a:lnTo>
                    <a:pt x="436" y="3343"/>
                  </a:lnTo>
                  <a:lnTo>
                    <a:pt x="436" y="3357"/>
                  </a:lnTo>
                  <a:lnTo>
                    <a:pt x="436" y="3340"/>
                  </a:lnTo>
                  <a:lnTo>
                    <a:pt x="437" y="3353"/>
                  </a:lnTo>
                  <a:lnTo>
                    <a:pt x="437" y="3361"/>
                  </a:lnTo>
                  <a:lnTo>
                    <a:pt x="437" y="3296"/>
                  </a:lnTo>
                  <a:lnTo>
                    <a:pt x="437" y="3297"/>
                  </a:lnTo>
                  <a:lnTo>
                    <a:pt x="438" y="3309"/>
                  </a:lnTo>
                  <a:lnTo>
                    <a:pt x="438" y="3336"/>
                  </a:lnTo>
                  <a:lnTo>
                    <a:pt x="438" y="3286"/>
                  </a:lnTo>
                  <a:lnTo>
                    <a:pt x="440" y="3287"/>
                  </a:lnTo>
                  <a:lnTo>
                    <a:pt x="440" y="3295"/>
                  </a:lnTo>
                  <a:lnTo>
                    <a:pt x="440" y="3262"/>
                  </a:lnTo>
                  <a:lnTo>
                    <a:pt x="440" y="3263"/>
                  </a:lnTo>
                  <a:lnTo>
                    <a:pt x="441" y="3276"/>
                  </a:lnTo>
                  <a:lnTo>
                    <a:pt x="441" y="3327"/>
                  </a:lnTo>
                  <a:lnTo>
                    <a:pt x="441" y="3249"/>
                  </a:lnTo>
                  <a:lnTo>
                    <a:pt x="441" y="3309"/>
                  </a:lnTo>
                  <a:lnTo>
                    <a:pt x="443" y="3306"/>
                  </a:lnTo>
                  <a:lnTo>
                    <a:pt x="443" y="3332"/>
                  </a:lnTo>
                  <a:lnTo>
                    <a:pt x="443" y="3303"/>
                  </a:lnTo>
                  <a:lnTo>
                    <a:pt x="443" y="3319"/>
                  </a:lnTo>
                  <a:lnTo>
                    <a:pt x="444" y="3334"/>
                  </a:lnTo>
                  <a:lnTo>
                    <a:pt x="444" y="3268"/>
                  </a:lnTo>
                  <a:lnTo>
                    <a:pt x="446" y="3300"/>
                  </a:lnTo>
                  <a:lnTo>
                    <a:pt x="446" y="3303"/>
                  </a:lnTo>
                  <a:lnTo>
                    <a:pt x="446" y="3236"/>
                  </a:lnTo>
                  <a:lnTo>
                    <a:pt x="447" y="3259"/>
                  </a:lnTo>
                  <a:lnTo>
                    <a:pt x="447" y="3186"/>
                  </a:lnTo>
                  <a:lnTo>
                    <a:pt x="448" y="3204"/>
                  </a:lnTo>
                  <a:lnTo>
                    <a:pt x="448" y="3262"/>
                  </a:lnTo>
                  <a:lnTo>
                    <a:pt x="448" y="3204"/>
                  </a:lnTo>
                  <a:lnTo>
                    <a:pt x="448" y="3236"/>
                  </a:lnTo>
                  <a:lnTo>
                    <a:pt x="450" y="3275"/>
                  </a:lnTo>
                  <a:lnTo>
                    <a:pt x="450" y="3347"/>
                  </a:lnTo>
                  <a:lnTo>
                    <a:pt x="450" y="3275"/>
                  </a:lnTo>
                  <a:lnTo>
                    <a:pt x="450" y="3347"/>
                  </a:lnTo>
                  <a:lnTo>
                    <a:pt x="451" y="3359"/>
                  </a:lnTo>
                  <a:lnTo>
                    <a:pt x="451" y="3361"/>
                  </a:lnTo>
                  <a:lnTo>
                    <a:pt x="451" y="3306"/>
                  </a:lnTo>
                  <a:lnTo>
                    <a:pt x="453" y="3309"/>
                  </a:lnTo>
                  <a:lnTo>
                    <a:pt x="453" y="3336"/>
                  </a:lnTo>
                  <a:lnTo>
                    <a:pt x="453" y="3279"/>
                  </a:lnTo>
                  <a:lnTo>
                    <a:pt x="454" y="3312"/>
                  </a:lnTo>
                  <a:lnTo>
                    <a:pt x="454" y="3181"/>
                  </a:lnTo>
                  <a:lnTo>
                    <a:pt x="456" y="3172"/>
                  </a:lnTo>
                  <a:lnTo>
                    <a:pt x="456" y="3295"/>
                  </a:lnTo>
                  <a:lnTo>
                    <a:pt x="456" y="3172"/>
                  </a:lnTo>
                  <a:lnTo>
                    <a:pt x="456" y="3287"/>
                  </a:lnTo>
                  <a:lnTo>
                    <a:pt x="457" y="3272"/>
                  </a:lnTo>
                  <a:lnTo>
                    <a:pt x="457" y="3290"/>
                  </a:lnTo>
                  <a:lnTo>
                    <a:pt x="457" y="3255"/>
                  </a:lnTo>
                  <a:lnTo>
                    <a:pt x="457" y="3269"/>
                  </a:lnTo>
                  <a:lnTo>
                    <a:pt x="458" y="3306"/>
                  </a:lnTo>
                  <a:lnTo>
                    <a:pt x="458" y="3336"/>
                  </a:lnTo>
                  <a:lnTo>
                    <a:pt x="458" y="3306"/>
                  </a:lnTo>
                  <a:lnTo>
                    <a:pt x="458" y="3336"/>
                  </a:lnTo>
                  <a:lnTo>
                    <a:pt x="460" y="3327"/>
                  </a:lnTo>
                  <a:lnTo>
                    <a:pt x="460" y="3340"/>
                  </a:lnTo>
                  <a:lnTo>
                    <a:pt x="460" y="3310"/>
                  </a:lnTo>
                  <a:lnTo>
                    <a:pt x="461" y="3320"/>
                  </a:lnTo>
                  <a:lnTo>
                    <a:pt x="461" y="3249"/>
                  </a:lnTo>
                  <a:lnTo>
                    <a:pt x="463" y="3182"/>
                  </a:lnTo>
                  <a:lnTo>
                    <a:pt x="463" y="3231"/>
                  </a:lnTo>
                  <a:lnTo>
                    <a:pt x="463" y="3182"/>
                  </a:lnTo>
                  <a:lnTo>
                    <a:pt x="463" y="3219"/>
                  </a:lnTo>
                  <a:lnTo>
                    <a:pt x="464" y="3255"/>
                  </a:lnTo>
                  <a:lnTo>
                    <a:pt x="464" y="3326"/>
                  </a:lnTo>
                  <a:lnTo>
                    <a:pt x="464" y="3255"/>
                  </a:lnTo>
                  <a:lnTo>
                    <a:pt x="464" y="3322"/>
                  </a:lnTo>
                  <a:lnTo>
                    <a:pt x="466" y="3312"/>
                  </a:lnTo>
                  <a:lnTo>
                    <a:pt x="466" y="3317"/>
                  </a:lnTo>
                  <a:lnTo>
                    <a:pt x="466" y="3303"/>
                  </a:lnTo>
                  <a:lnTo>
                    <a:pt x="466" y="3317"/>
                  </a:lnTo>
                  <a:lnTo>
                    <a:pt x="467" y="3326"/>
                  </a:lnTo>
                  <a:lnTo>
                    <a:pt x="467" y="3346"/>
                  </a:lnTo>
                  <a:lnTo>
                    <a:pt x="467" y="3314"/>
                  </a:lnTo>
                  <a:lnTo>
                    <a:pt x="468" y="3336"/>
                  </a:lnTo>
                  <a:lnTo>
                    <a:pt x="468" y="3342"/>
                  </a:lnTo>
                  <a:lnTo>
                    <a:pt x="468" y="3333"/>
                  </a:lnTo>
                  <a:lnTo>
                    <a:pt x="468" y="3342"/>
                  </a:lnTo>
                  <a:lnTo>
                    <a:pt x="470" y="3337"/>
                  </a:lnTo>
                  <a:lnTo>
                    <a:pt x="470" y="3290"/>
                  </a:lnTo>
                  <a:lnTo>
                    <a:pt x="470" y="3295"/>
                  </a:lnTo>
                  <a:lnTo>
                    <a:pt x="471" y="3218"/>
                  </a:lnTo>
                  <a:lnTo>
                    <a:pt x="471" y="3312"/>
                  </a:lnTo>
                  <a:lnTo>
                    <a:pt x="471" y="3209"/>
                  </a:lnTo>
                  <a:lnTo>
                    <a:pt x="471" y="3312"/>
                  </a:lnTo>
                  <a:lnTo>
                    <a:pt x="473" y="3323"/>
                  </a:lnTo>
                  <a:lnTo>
                    <a:pt x="473" y="3300"/>
                  </a:lnTo>
                  <a:lnTo>
                    <a:pt x="473" y="3306"/>
                  </a:lnTo>
                  <a:lnTo>
                    <a:pt x="474" y="3303"/>
                  </a:lnTo>
                  <a:lnTo>
                    <a:pt x="474" y="3319"/>
                  </a:lnTo>
                  <a:lnTo>
                    <a:pt x="474" y="3293"/>
                  </a:lnTo>
                  <a:lnTo>
                    <a:pt x="474" y="3299"/>
                  </a:lnTo>
                  <a:lnTo>
                    <a:pt x="476" y="3290"/>
                  </a:lnTo>
                  <a:lnTo>
                    <a:pt x="476" y="3297"/>
                  </a:lnTo>
                  <a:lnTo>
                    <a:pt x="476" y="3276"/>
                  </a:lnTo>
                  <a:lnTo>
                    <a:pt x="476" y="3293"/>
                  </a:lnTo>
                  <a:lnTo>
                    <a:pt x="477" y="3278"/>
                  </a:lnTo>
                  <a:lnTo>
                    <a:pt x="477" y="3306"/>
                  </a:lnTo>
                  <a:lnTo>
                    <a:pt x="477" y="3238"/>
                  </a:lnTo>
                  <a:lnTo>
                    <a:pt x="478" y="3229"/>
                  </a:lnTo>
                  <a:lnTo>
                    <a:pt x="478" y="3269"/>
                  </a:lnTo>
                  <a:lnTo>
                    <a:pt x="478" y="3225"/>
                  </a:lnTo>
                  <a:lnTo>
                    <a:pt x="480" y="3273"/>
                  </a:lnTo>
                  <a:lnTo>
                    <a:pt x="480" y="3312"/>
                  </a:lnTo>
                  <a:lnTo>
                    <a:pt x="480" y="3273"/>
                  </a:lnTo>
                  <a:lnTo>
                    <a:pt x="480" y="3299"/>
                  </a:lnTo>
                  <a:lnTo>
                    <a:pt x="481" y="3322"/>
                  </a:lnTo>
                  <a:lnTo>
                    <a:pt x="481" y="3334"/>
                  </a:lnTo>
                  <a:lnTo>
                    <a:pt x="481" y="3317"/>
                  </a:lnTo>
                  <a:lnTo>
                    <a:pt x="481" y="3334"/>
                  </a:lnTo>
                  <a:lnTo>
                    <a:pt x="483" y="3329"/>
                  </a:lnTo>
                  <a:lnTo>
                    <a:pt x="483" y="3290"/>
                  </a:lnTo>
                  <a:lnTo>
                    <a:pt x="483" y="3309"/>
                  </a:lnTo>
                  <a:lnTo>
                    <a:pt x="484" y="3316"/>
                  </a:lnTo>
                  <a:lnTo>
                    <a:pt x="484" y="3243"/>
                  </a:lnTo>
                  <a:lnTo>
                    <a:pt x="485" y="3176"/>
                  </a:lnTo>
                  <a:lnTo>
                    <a:pt x="485" y="1966"/>
                  </a:lnTo>
                  <a:lnTo>
                    <a:pt x="487" y="1971"/>
                  </a:lnTo>
                  <a:lnTo>
                    <a:pt x="487" y="2209"/>
                  </a:lnTo>
                  <a:lnTo>
                    <a:pt x="487" y="1728"/>
                  </a:lnTo>
                  <a:lnTo>
                    <a:pt x="487" y="2209"/>
                  </a:lnTo>
                  <a:lnTo>
                    <a:pt x="488" y="2434"/>
                  </a:lnTo>
                  <a:lnTo>
                    <a:pt x="488" y="2950"/>
                  </a:lnTo>
                  <a:lnTo>
                    <a:pt x="488" y="2434"/>
                  </a:lnTo>
                  <a:lnTo>
                    <a:pt x="488" y="2950"/>
                  </a:lnTo>
                  <a:lnTo>
                    <a:pt x="490" y="3002"/>
                  </a:lnTo>
                  <a:lnTo>
                    <a:pt x="490" y="3145"/>
                  </a:lnTo>
                  <a:lnTo>
                    <a:pt x="490" y="3002"/>
                  </a:lnTo>
                  <a:lnTo>
                    <a:pt x="490" y="3144"/>
                  </a:lnTo>
                  <a:lnTo>
                    <a:pt x="491" y="3205"/>
                  </a:lnTo>
                  <a:lnTo>
                    <a:pt x="491" y="3248"/>
                  </a:lnTo>
                  <a:lnTo>
                    <a:pt x="491" y="3205"/>
                  </a:lnTo>
                  <a:lnTo>
                    <a:pt x="491" y="3231"/>
                  </a:lnTo>
                  <a:lnTo>
                    <a:pt x="493" y="3165"/>
                  </a:lnTo>
                  <a:lnTo>
                    <a:pt x="493" y="2007"/>
                  </a:lnTo>
                  <a:lnTo>
                    <a:pt x="494" y="1381"/>
                  </a:lnTo>
                  <a:lnTo>
                    <a:pt x="494" y="0"/>
                  </a:lnTo>
                  <a:lnTo>
                    <a:pt x="494" y="141"/>
                  </a:lnTo>
                  <a:lnTo>
                    <a:pt x="495" y="354"/>
                  </a:lnTo>
                  <a:lnTo>
                    <a:pt x="495" y="1737"/>
                  </a:lnTo>
                  <a:lnTo>
                    <a:pt x="495" y="354"/>
                  </a:lnTo>
                  <a:lnTo>
                    <a:pt x="495" y="1737"/>
                  </a:lnTo>
                  <a:lnTo>
                    <a:pt x="497" y="1989"/>
                  </a:lnTo>
                  <a:lnTo>
                    <a:pt x="497" y="2755"/>
                  </a:lnTo>
                  <a:lnTo>
                    <a:pt x="497" y="1989"/>
                  </a:lnTo>
                  <a:lnTo>
                    <a:pt x="497" y="2755"/>
                  </a:lnTo>
                  <a:lnTo>
                    <a:pt x="498" y="2827"/>
                  </a:lnTo>
                  <a:lnTo>
                    <a:pt x="498" y="3054"/>
                  </a:lnTo>
                  <a:lnTo>
                    <a:pt x="498" y="2768"/>
                  </a:lnTo>
                  <a:lnTo>
                    <a:pt x="498" y="3054"/>
                  </a:lnTo>
                  <a:lnTo>
                    <a:pt x="500" y="3073"/>
                  </a:lnTo>
                  <a:lnTo>
                    <a:pt x="500" y="3103"/>
                  </a:lnTo>
                  <a:lnTo>
                    <a:pt x="500" y="3017"/>
                  </a:lnTo>
                  <a:lnTo>
                    <a:pt x="501" y="2791"/>
                  </a:lnTo>
                  <a:lnTo>
                    <a:pt x="501" y="222"/>
                  </a:lnTo>
                  <a:lnTo>
                    <a:pt x="503" y="166"/>
                  </a:lnTo>
                  <a:lnTo>
                    <a:pt x="503" y="1054"/>
                  </a:lnTo>
                  <a:lnTo>
                    <a:pt x="503" y="166"/>
                  </a:lnTo>
                  <a:lnTo>
                    <a:pt x="503" y="1054"/>
                  </a:lnTo>
                  <a:lnTo>
                    <a:pt x="504" y="1412"/>
                  </a:lnTo>
                  <a:lnTo>
                    <a:pt x="504" y="2441"/>
                  </a:lnTo>
                  <a:lnTo>
                    <a:pt x="504" y="1412"/>
                  </a:lnTo>
                  <a:lnTo>
                    <a:pt x="504" y="2441"/>
                  </a:lnTo>
                  <a:lnTo>
                    <a:pt x="505" y="2588"/>
                  </a:lnTo>
                  <a:lnTo>
                    <a:pt x="505" y="2898"/>
                  </a:lnTo>
                  <a:lnTo>
                    <a:pt x="505" y="2588"/>
                  </a:lnTo>
                  <a:lnTo>
                    <a:pt x="505" y="2898"/>
                  </a:lnTo>
                  <a:lnTo>
                    <a:pt x="507" y="2943"/>
                  </a:lnTo>
                  <a:lnTo>
                    <a:pt x="507" y="3074"/>
                  </a:lnTo>
                  <a:lnTo>
                    <a:pt x="507" y="2943"/>
                  </a:lnTo>
                  <a:lnTo>
                    <a:pt x="507" y="3063"/>
                  </a:lnTo>
                  <a:lnTo>
                    <a:pt x="508" y="3103"/>
                  </a:lnTo>
                  <a:lnTo>
                    <a:pt x="508" y="2247"/>
                  </a:lnTo>
                  <a:lnTo>
                    <a:pt x="510" y="1784"/>
                  </a:lnTo>
                  <a:lnTo>
                    <a:pt x="510" y="988"/>
                  </a:lnTo>
                  <a:lnTo>
                    <a:pt x="510" y="1165"/>
                  </a:lnTo>
                  <a:lnTo>
                    <a:pt x="511" y="1343"/>
                  </a:lnTo>
                  <a:lnTo>
                    <a:pt x="511" y="2378"/>
                  </a:lnTo>
                  <a:lnTo>
                    <a:pt x="511" y="1343"/>
                  </a:lnTo>
                  <a:lnTo>
                    <a:pt x="511" y="2378"/>
                  </a:lnTo>
                  <a:lnTo>
                    <a:pt x="513" y="2468"/>
                  </a:lnTo>
                  <a:lnTo>
                    <a:pt x="513" y="2865"/>
                  </a:lnTo>
                  <a:lnTo>
                    <a:pt x="513" y="2468"/>
                  </a:lnTo>
                  <a:lnTo>
                    <a:pt x="513" y="2865"/>
                  </a:lnTo>
                  <a:lnTo>
                    <a:pt x="514" y="2906"/>
                  </a:lnTo>
                  <a:lnTo>
                    <a:pt x="514" y="3087"/>
                  </a:lnTo>
                  <a:lnTo>
                    <a:pt x="514" y="2906"/>
                  </a:lnTo>
                  <a:lnTo>
                    <a:pt x="514" y="3087"/>
                  </a:lnTo>
                  <a:lnTo>
                    <a:pt x="515" y="3105"/>
                  </a:lnTo>
                  <a:lnTo>
                    <a:pt x="515" y="3152"/>
                  </a:lnTo>
                  <a:lnTo>
                    <a:pt x="515" y="3105"/>
                  </a:lnTo>
                  <a:lnTo>
                    <a:pt x="515" y="3131"/>
                  </a:lnTo>
                  <a:lnTo>
                    <a:pt x="517" y="3087"/>
                  </a:lnTo>
                  <a:lnTo>
                    <a:pt x="517" y="2235"/>
                  </a:lnTo>
                  <a:lnTo>
                    <a:pt x="518" y="2230"/>
                  </a:lnTo>
                  <a:lnTo>
                    <a:pt x="518" y="2428"/>
                  </a:lnTo>
                  <a:lnTo>
                    <a:pt x="518" y="2230"/>
                  </a:lnTo>
                  <a:lnTo>
                    <a:pt x="518" y="2428"/>
                  </a:lnTo>
                  <a:lnTo>
                    <a:pt x="520" y="2615"/>
                  </a:lnTo>
                  <a:lnTo>
                    <a:pt x="520" y="2895"/>
                  </a:lnTo>
                  <a:lnTo>
                    <a:pt x="520" y="2615"/>
                  </a:lnTo>
                  <a:lnTo>
                    <a:pt x="520" y="2895"/>
                  </a:lnTo>
                  <a:lnTo>
                    <a:pt x="521" y="2997"/>
                  </a:lnTo>
                  <a:lnTo>
                    <a:pt x="521" y="3161"/>
                  </a:lnTo>
                  <a:lnTo>
                    <a:pt x="521" y="2997"/>
                  </a:lnTo>
                  <a:lnTo>
                    <a:pt x="521" y="3161"/>
                  </a:lnTo>
                  <a:lnTo>
                    <a:pt x="522" y="3181"/>
                  </a:lnTo>
                  <a:lnTo>
                    <a:pt x="522" y="3241"/>
                  </a:lnTo>
                  <a:lnTo>
                    <a:pt x="522" y="3181"/>
                  </a:lnTo>
                  <a:lnTo>
                    <a:pt x="522" y="3241"/>
                  </a:lnTo>
                  <a:lnTo>
                    <a:pt x="524" y="3266"/>
                  </a:lnTo>
                  <a:lnTo>
                    <a:pt x="524" y="3007"/>
                  </a:lnTo>
                  <a:lnTo>
                    <a:pt x="525" y="2952"/>
                  </a:lnTo>
                  <a:lnTo>
                    <a:pt x="525" y="2959"/>
                  </a:lnTo>
                  <a:lnTo>
                    <a:pt x="525" y="2785"/>
                  </a:lnTo>
                  <a:lnTo>
                    <a:pt x="525" y="2959"/>
                  </a:lnTo>
                  <a:lnTo>
                    <a:pt x="527" y="2947"/>
                  </a:lnTo>
                  <a:lnTo>
                    <a:pt x="527" y="3140"/>
                  </a:lnTo>
                  <a:lnTo>
                    <a:pt x="527" y="2947"/>
                  </a:lnTo>
                  <a:lnTo>
                    <a:pt x="527" y="3140"/>
                  </a:lnTo>
                  <a:lnTo>
                    <a:pt x="528" y="3171"/>
                  </a:lnTo>
                  <a:lnTo>
                    <a:pt x="528" y="3232"/>
                  </a:lnTo>
                  <a:lnTo>
                    <a:pt x="528" y="3171"/>
                  </a:lnTo>
                  <a:lnTo>
                    <a:pt x="528" y="3179"/>
                  </a:lnTo>
                  <a:lnTo>
                    <a:pt x="530" y="3196"/>
                  </a:lnTo>
                  <a:lnTo>
                    <a:pt x="530" y="3262"/>
                  </a:lnTo>
                  <a:lnTo>
                    <a:pt x="530" y="3196"/>
                  </a:lnTo>
                  <a:lnTo>
                    <a:pt x="530" y="3262"/>
                  </a:lnTo>
                  <a:lnTo>
                    <a:pt x="531" y="3260"/>
                  </a:lnTo>
                  <a:lnTo>
                    <a:pt x="531" y="3305"/>
                  </a:lnTo>
                  <a:lnTo>
                    <a:pt x="531" y="3260"/>
                  </a:lnTo>
                  <a:lnTo>
                    <a:pt x="531" y="3303"/>
                  </a:lnTo>
                  <a:lnTo>
                    <a:pt x="532" y="3238"/>
                  </a:lnTo>
                  <a:lnTo>
                    <a:pt x="532" y="3064"/>
                  </a:lnTo>
                  <a:lnTo>
                    <a:pt x="532" y="3075"/>
                  </a:lnTo>
                  <a:lnTo>
                    <a:pt x="534" y="3063"/>
                  </a:lnTo>
                  <a:lnTo>
                    <a:pt x="534" y="3199"/>
                  </a:lnTo>
                  <a:lnTo>
                    <a:pt x="534" y="3063"/>
                  </a:lnTo>
                  <a:lnTo>
                    <a:pt x="534" y="3199"/>
                  </a:lnTo>
                  <a:lnTo>
                    <a:pt x="535" y="3225"/>
                  </a:lnTo>
                  <a:lnTo>
                    <a:pt x="535" y="3289"/>
                  </a:lnTo>
                  <a:lnTo>
                    <a:pt x="535" y="3225"/>
                  </a:lnTo>
                  <a:lnTo>
                    <a:pt x="535" y="3289"/>
                  </a:lnTo>
                  <a:lnTo>
                    <a:pt x="537" y="3285"/>
                  </a:lnTo>
                  <a:lnTo>
                    <a:pt x="537" y="3310"/>
                  </a:lnTo>
                  <a:lnTo>
                    <a:pt x="537" y="3265"/>
                  </a:lnTo>
                  <a:lnTo>
                    <a:pt x="537" y="3292"/>
                  </a:lnTo>
                  <a:lnTo>
                    <a:pt x="538" y="3283"/>
                  </a:lnTo>
                  <a:lnTo>
                    <a:pt x="538" y="3316"/>
                  </a:lnTo>
                  <a:lnTo>
                    <a:pt x="538" y="3283"/>
                  </a:lnTo>
                  <a:lnTo>
                    <a:pt x="538" y="3313"/>
                  </a:lnTo>
                  <a:lnTo>
                    <a:pt x="540" y="3297"/>
                  </a:lnTo>
                  <a:lnTo>
                    <a:pt x="540" y="3302"/>
                  </a:lnTo>
                  <a:lnTo>
                    <a:pt x="540" y="3238"/>
                  </a:lnTo>
                  <a:lnTo>
                    <a:pt x="540" y="3242"/>
                  </a:lnTo>
                  <a:lnTo>
                    <a:pt x="541" y="3272"/>
                  </a:lnTo>
                  <a:lnTo>
                    <a:pt x="541" y="3275"/>
                  </a:lnTo>
                  <a:lnTo>
                    <a:pt x="541" y="3223"/>
                  </a:lnTo>
                  <a:lnTo>
                    <a:pt x="541" y="3253"/>
                  </a:lnTo>
                  <a:lnTo>
                    <a:pt x="542" y="3280"/>
                  </a:lnTo>
                  <a:lnTo>
                    <a:pt x="542" y="3314"/>
                  </a:lnTo>
                  <a:lnTo>
                    <a:pt x="542" y="3273"/>
                  </a:lnTo>
                  <a:lnTo>
                    <a:pt x="542" y="3314"/>
                  </a:lnTo>
                  <a:lnTo>
                    <a:pt x="544" y="3313"/>
                  </a:lnTo>
                  <a:lnTo>
                    <a:pt x="544" y="3322"/>
                  </a:lnTo>
                  <a:lnTo>
                    <a:pt x="544" y="3286"/>
                  </a:lnTo>
                  <a:lnTo>
                    <a:pt x="545" y="3290"/>
                  </a:lnTo>
                  <a:lnTo>
                    <a:pt x="545" y="3310"/>
                  </a:lnTo>
                  <a:lnTo>
                    <a:pt x="545" y="3290"/>
                  </a:lnTo>
                  <a:lnTo>
                    <a:pt x="545" y="3307"/>
                  </a:lnTo>
                  <a:lnTo>
                    <a:pt x="547" y="3309"/>
                  </a:lnTo>
                  <a:lnTo>
                    <a:pt x="547" y="3324"/>
                  </a:lnTo>
                  <a:lnTo>
                    <a:pt x="547" y="3266"/>
                  </a:lnTo>
                  <a:lnTo>
                    <a:pt x="547" y="3324"/>
                  </a:lnTo>
                  <a:lnTo>
                    <a:pt x="548" y="3332"/>
                  </a:lnTo>
                  <a:lnTo>
                    <a:pt x="548" y="3303"/>
                  </a:lnTo>
                  <a:lnTo>
                    <a:pt x="548" y="3327"/>
                  </a:lnTo>
                  <a:lnTo>
                    <a:pt x="550" y="3310"/>
                  </a:lnTo>
                  <a:lnTo>
                    <a:pt x="550" y="3313"/>
                  </a:lnTo>
                  <a:lnTo>
                    <a:pt x="550" y="3262"/>
                  </a:lnTo>
                  <a:lnTo>
                    <a:pt x="551" y="3276"/>
                  </a:lnTo>
                  <a:lnTo>
                    <a:pt x="551" y="3327"/>
                  </a:lnTo>
                  <a:lnTo>
                    <a:pt x="551" y="3276"/>
                  </a:lnTo>
                  <a:lnTo>
                    <a:pt x="551" y="3327"/>
                  </a:lnTo>
                  <a:lnTo>
                    <a:pt x="552" y="3347"/>
                  </a:lnTo>
                  <a:lnTo>
                    <a:pt x="552" y="3323"/>
                  </a:lnTo>
                  <a:lnTo>
                    <a:pt x="554" y="3334"/>
                  </a:lnTo>
                  <a:lnTo>
                    <a:pt x="554" y="3295"/>
                  </a:lnTo>
                  <a:lnTo>
                    <a:pt x="555" y="3249"/>
                  </a:lnTo>
                  <a:lnTo>
                    <a:pt x="555" y="3201"/>
                  </a:lnTo>
                  <a:lnTo>
                    <a:pt x="555" y="3238"/>
                  </a:lnTo>
                  <a:lnTo>
                    <a:pt x="557" y="3219"/>
                  </a:lnTo>
                  <a:lnTo>
                    <a:pt x="557" y="3235"/>
                  </a:lnTo>
                  <a:lnTo>
                    <a:pt x="557" y="3172"/>
                  </a:lnTo>
                  <a:lnTo>
                    <a:pt x="557" y="3223"/>
                  </a:lnTo>
                  <a:lnTo>
                    <a:pt x="558" y="3222"/>
                  </a:lnTo>
                  <a:lnTo>
                    <a:pt x="558" y="3292"/>
                  </a:lnTo>
                  <a:lnTo>
                    <a:pt x="558" y="3222"/>
                  </a:lnTo>
                  <a:lnTo>
                    <a:pt x="558" y="3292"/>
                  </a:lnTo>
                  <a:lnTo>
                    <a:pt x="560" y="3296"/>
                  </a:lnTo>
                  <a:lnTo>
                    <a:pt x="560" y="3265"/>
                  </a:lnTo>
                  <a:lnTo>
                    <a:pt x="561" y="3286"/>
                  </a:lnTo>
                  <a:lnTo>
                    <a:pt x="561" y="3330"/>
                  </a:lnTo>
                  <a:lnTo>
                    <a:pt x="561" y="3263"/>
                  </a:lnTo>
                  <a:lnTo>
                    <a:pt x="562" y="3282"/>
                  </a:lnTo>
                  <a:lnTo>
                    <a:pt x="562" y="3320"/>
                  </a:lnTo>
                  <a:lnTo>
                    <a:pt x="562" y="3258"/>
                  </a:lnTo>
                  <a:lnTo>
                    <a:pt x="564" y="3236"/>
                  </a:lnTo>
                  <a:lnTo>
                    <a:pt x="564" y="3262"/>
                  </a:lnTo>
                  <a:lnTo>
                    <a:pt x="564" y="3232"/>
                  </a:lnTo>
                  <a:lnTo>
                    <a:pt x="564" y="3253"/>
                  </a:lnTo>
                  <a:lnTo>
                    <a:pt x="565" y="3233"/>
                  </a:lnTo>
                  <a:lnTo>
                    <a:pt x="565" y="3262"/>
                  </a:lnTo>
                  <a:lnTo>
                    <a:pt x="565" y="3202"/>
                  </a:lnTo>
                  <a:lnTo>
                    <a:pt x="565" y="3228"/>
                  </a:lnTo>
                  <a:lnTo>
                    <a:pt x="567" y="3266"/>
                  </a:lnTo>
                  <a:lnTo>
                    <a:pt x="567" y="3283"/>
                  </a:lnTo>
                  <a:lnTo>
                    <a:pt x="567" y="3238"/>
                  </a:lnTo>
                  <a:lnTo>
                    <a:pt x="567" y="3272"/>
                  </a:lnTo>
                  <a:lnTo>
                    <a:pt x="568" y="3305"/>
                  </a:lnTo>
                  <a:lnTo>
                    <a:pt x="568" y="3337"/>
                  </a:lnTo>
                  <a:lnTo>
                    <a:pt x="568" y="3305"/>
                  </a:lnTo>
                  <a:lnTo>
                    <a:pt x="568" y="3324"/>
                  </a:lnTo>
                  <a:lnTo>
                    <a:pt x="569" y="3329"/>
                  </a:lnTo>
                  <a:lnTo>
                    <a:pt x="569" y="3252"/>
                  </a:lnTo>
                  <a:lnTo>
                    <a:pt x="569" y="3276"/>
                  </a:lnTo>
                  <a:lnTo>
                    <a:pt x="571" y="3272"/>
                  </a:lnTo>
                  <a:lnTo>
                    <a:pt x="571" y="3283"/>
                  </a:lnTo>
                  <a:lnTo>
                    <a:pt x="571" y="3202"/>
                  </a:lnTo>
                  <a:lnTo>
                    <a:pt x="572" y="3235"/>
                  </a:lnTo>
                  <a:lnTo>
                    <a:pt x="572" y="3270"/>
                  </a:lnTo>
                  <a:lnTo>
                    <a:pt x="572" y="3235"/>
                  </a:lnTo>
                  <a:lnTo>
                    <a:pt x="572" y="3250"/>
                  </a:lnTo>
                  <a:lnTo>
                    <a:pt x="574" y="3246"/>
                  </a:lnTo>
                  <a:lnTo>
                    <a:pt x="574" y="3317"/>
                  </a:lnTo>
                  <a:lnTo>
                    <a:pt x="574" y="3246"/>
                  </a:lnTo>
                  <a:lnTo>
                    <a:pt x="574" y="3295"/>
                  </a:lnTo>
                  <a:lnTo>
                    <a:pt x="575" y="3300"/>
                  </a:lnTo>
                  <a:lnTo>
                    <a:pt x="575" y="3286"/>
                  </a:lnTo>
                  <a:lnTo>
                    <a:pt x="575" y="3299"/>
                  </a:lnTo>
                  <a:lnTo>
                    <a:pt x="577" y="3292"/>
                  </a:lnTo>
                  <a:lnTo>
                    <a:pt x="577" y="3354"/>
                  </a:lnTo>
                  <a:lnTo>
                    <a:pt x="577" y="3292"/>
                  </a:lnTo>
                  <a:lnTo>
                    <a:pt x="577" y="3354"/>
                  </a:lnTo>
                  <a:lnTo>
                    <a:pt x="578" y="3347"/>
                  </a:lnTo>
                  <a:lnTo>
                    <a:pt x="578" y="3275"/>
                  </a:lnTo>
                  <a:lnTo>
                    <a:pt x="579" y="3297"/>
                  </a:lnTo>
                  <a:lnTo>
                    <a:pt x="579" y="3300"/>
                  </a:lnTo>
                  <a:lnTo>
                    <a:pt x="579" y="3259"/>
                  </a:lnTo>
                  <a:lnTo>
                    <a:pt x="581" y="3289"/>
                  </a:lnTo>
                  <a:lnTo>
                    <a:pt x="581" y="3297"/>
                  </a:lnTo>
                  <a:lnTo>
                    <a:pt x="581" y="3245"/>
                  </a:lnTo>
                  <a:lnTo>
                    <a:pt x="581" y="3282"/>
                  </a:lnTo>
                  <a:lnTo>
                    <a:pt x="582" y="3293"/>
                  </a:lnTo>
                  <a:lnTo>
                    <a:pt x="582" y="3329"/>
                  </a:lnTo>
                  <a:lnTo>
                    <a:pt x="582" y="3275"/>
                  </a:lnTo>
                  <a:lnTo>
                    <a:pt x="582" y="3302"/>
                  </a:lnTo>
                  <a:lnTo>
                    <a:pt x="584" y="3312"/>
                  </a:lnTo>
                  <a:lnTo>
                    <a:pt x="584" y="3333"/>
                  </a:lnTo>
                  <a:lnTo>
                    <a:pt x="584" y="3287"/>
                  </a:lnTo>
                  <a:lnTo>
                    <a:pt x="584" y="3333"/>
                  </a:lnTo>
                  <a:lnTo>
                    <a:pt x="585" y="3343"/>
                  </a:lnTo>
                  <a:lnTo>
                    <a:pt x="585" y="3295"/>
                  </a:lnTo>
                  <a:lnTo>
                    <a:pt x="585" y="3316"/>
                  </a:lnTo>
                  <a:lnTo>
                    <a:pt x="587" y="3287"/>
                  </a:lnTo>
                  <a:lnTo>
                    <a:pt x="587" y="3295"/>
                  </a:lnTo>
                  <a:lnTo>
                    <a:pt x="587" y="3246"/>
                  </a:lnTo>
                  <a:lnTo>
                    <a:pt x="588" y="3272"/>
                  </a:lnTo>
                  <a:lnTo>
                    <a:pt x="588" y="3297"/>
                  </a:lnTo>
                  <a:lnTo>
                    <a:pt x="588" y="3272"/>
                  </a:lnTo>
                  <a:lnTo>
                    <a:pt x="588" y="3289"/>
                  </a:lnTo>
                  <a:lnTo>
                    <a:pt x="589" y="3319"/>
                  </a:lnTo>
                  <a:lnTo>
                    <a:pt x="589" y="3275"/>
                  </a:lnTo>
                  <a:lnTo>
                    <a:pt x="591" y="3307"/>
                  </a:lnTo>
                  <a:lnTo>
                    <a:pt x="591" y="3339"/>
                  </a:lnTo>
                  <a:lnTo>
                    <a:pt x="591" y="3307"/>
                  </a:lnTo>
                  <a:lnTo>
                    <a:pt x="591" y="3316"/>
                  </a:lnTo>
                  <a:lnTo>
                    <a:pt x="592" y="3313"/>
                  </a:lnTo>
                  <a:lnTo>
                    <a:pt x="592" y="3337"/>
                  </a:lnTo>
                  <a:lnTo>
                    <a:pt x="592" y="3313"/>
                  </a:lnTo>
                  <a:lnTo>
                    <a:pt x="592" y="3337"/>
                  </a:lnTo>
                  <a:lnTo>
                    <a:pt x="594" y="3359"/>
                  </a:lnTo>
                  <a:lnTo>
                    <a:pt x="594" y="3300"/>
                  </a:lnTo>
                  <a:lnTo>
                    <a:pt x="594" y="3303"/>
                  </a:lnTo>
                  <a:lnTo>
                    <a:pt x="595" y="3306"/>
                  </a:lnTo>
                  <a:lnTo>
                    <a:pt x="595" y="3344"/>
                  </a:lnTo>
                  <a:lnTo>
                    <a:pt x="595" y="3303"/>
                  </a:lnTo>
                  <a:lnTo>
                    <a:pt x="595" y="3344"/>
                  </a:lnTo>
                  <a:lnTo>
                    <a:pt x="597" y="3353"/>
                  </a:lnTo>
                  <a:lnTo>
                    <a:pt x="597" y="3313"/>
                  </a:lnTo>
                  <a:lnTo>
                    <a:pt x="597" y="3333"/>
                  </a:lnTo>
                  <a:lnTo>
                    <a:pt x="598" y="3326"/>
                  </a:lnTo>
                  <a:lnTo>
                    <a:pt x="598" y="3350"/>
                  </a:lnTo>
                  <a:lnTo>
                    <a:pt x="598" y="3326"/>
                  </a:lnTo>
                  <a:lnTo>
                    <a:pt x="598" y="3344"/>
                  </a:lnTo>
                  <a:lnTo>
                    <a:pt x="599" y="3336"/>
                  </a:lnTo>
                  <a:lnTo>
                    <a:pt x="599" y="3367"/>
                  </a:lnTo>
                  <a:lnTo>
                    <a:pt x="599" y="3320"/>
                  </a:lnTo>
                  <a:lnTo>
                    <a:pt x="599" y="3367"/>
                  </a:lnTo>
                  <a:lnTo>
                    <a:pt x="601" y="3346"/>
                  </a:lnTo>
                  <a:lnTo>
                    <a:pt x="601" y="3359"/>
                  </a:lnTo>
                  <a:lnTo>
                    <a:pt x="601" y="3330"/>
                  </a:lnTo>
                  <a:lnTo>
                    <a:pt x="602" y="3333"/>
                  </a:lnTo>
                  <a:lnTo>
                    <a:pt x="602" y="3262"/>
                  </a:lnTo>
                  <a:lnTo>
                    <a:pt x="604" y="3278"/>
                  </a:lnTo>
                  <a:lnTo>
                    <a:pt x="604" y="3305"/>
                  </a:lnTo>
                  <a:lnTo>
                    <a:pt x="604" y="3248"/>
                  </a:lnTo>
                  <a:lnTo>
                    <a:pt x="604" y="3292"/>
                  </a:lnTo>
                  <a:lnTo>
                    <a:pt x="605" y="3286"/>
                  </a:lnTo>
                  <a:lnTo>
                    <a:pt x="605" y="3333"/>
                  </a:lnTo>
                  <a:lnTo>
                    <a:pt x="605" y="3286"/>
                  </a:lnTo>
                  <a:lnTo>
                    <a:pt x="605" y="3319"/>
                  </a:lnTo>
                  <a:lnTo>
                    <a:pt x="607" y="3326"/>
                  </a:lnTo>
                  <a:lnTo>
                    <a:pt x="607" y="3330"/>
                  </a:lnTo>
                  <a:lnTo>
                    <a:pt x="607" y="3307"/>
                  </a:lnTo>
                  <a:lnTo>
                    <a:pt x="608" y="3322"/>
                  </a:lnTo>
                  <a:lnTo>
                    <a:pt x="608" y="3356"/>
                  </a:lnTo>
                  <a:lnTo>
                    <a:pt x="608" y="3322"/>
                  </a:lnTo>
                  <a:lnTo>
                    <a:pt x="608" y="3354"/>
                  </a:lnTo>
                  <a:lnTo>
                    <a:pt x="609" y="3349"/>
                  </a:lnTo>
                  <a:lnTo>
                    <a:pt x="609" y="3366"/>
                  </a:lnTo>
                  <a:lnTo>
                    <a:pt x="609" y="3322"/>
                  </a:lnTo>
                  <a:lnTo>
                    <a:pt x="609" y="3324"/>
                  </a:lnTo>
                  <a:lnTo>
                    <a:pt x="611" y="3333"/>
                  </a:lnTo>
                  <a:lnTo>
                    <a:pt x="611" y="3289"/>
                  </a:lnTo>
                  <a:lnTo>
                    <a:pt x="611" y="3309"/>
                  </a:lnTo>
                  <a:lnTo>
                    <a:pt x="612" y="3340"/>
                  </a:lnTo>
                  <a:lnTo>
                    <a:pt x="612" y="3280"/>
                  </a:lnTo>
                  <a:lnTo>
                    <a:pt x="612" y="3332"/>
                  </a:lnTo>
                  <a:lnTo>
                    <a:pt x="614" y="3333"/>
                  </a:lnTo>
                  <a:lnTo>
                    <a:pt x="614" y="3337"/>
                  </a:lnTo>
                  <a:lnTo>
                    <a:pt x="614" y="3316"/>
                  </a:lnTo>
                  <a:lnTo>
                    <a:pt x="615" y="3336"/>
                  </a:lnTo>
                  <a:lnTo>
                    <a:pt x="615" y="3357"/>
                  </a:lnTo>
                  <a:lnTo>
                    <a:pt x="615" y="3299"/>
                  </a:lnTo>
                  <a:lnTo>
                    <a:pt x="616" y="3289"/>
                  </a:lnTo>
                  <a:lnTo>
                    <a:pt x="616" y="3346"/>
                  </a:lnTo>
                  <a:lnTo>
                    <a:pt x="616" y="3289"/>
                  </a:lnTo>
                  <a:lnTo>
                    <a:pt x="616" y="3336"/>
                  </a:lnTo>
                  <a:lnTo>
                    <a:pt x="618" y="3333"/>
                  </a:lnTo>
                  <a:lnTo>
                    <a:pt x="618" y="3255"/>
                  </a:lnTo>
                  <a:lnTo>
                    <a:pt x="619" y="3259"/>
                  </a:lnTo>
                  <a:lnTo>
                    <a:pt x="619" y="3302"/>
                  </a:lnTo>
                  <a:lnTo>
                    <a:pt x="619" y="3258"/>
                  </a:lnTo>
                  <a:lnTo>
                    <a:pt x="619" y="3262"/>
                  </a:lnTo>
                  <a:lnTo>
                    <a:pt x="621" y="3270"/>
                  </a:lnTo>
                  <a:lnTo>
                    <a:pt x="621" y="3351"/>
                  </a:lnTo>
                  <a:lnTo>
                    <a:pt x="621" y="3265"/>
                  </a:lnTo>
                  <a:lnTo>
                    <a:pt x="621" y="3340"/>
                  </a:lnTo>
                  <a:lnTo>
                    <a:pt x="622" y="3310"/>
                  </a:lnTo>
                  <a:lnTo>
                    <a:pt x="622" y="3330"/>
                  </a:lnTo>
                  <a:lnTo>
                    <a:pt x="622" y="3310"/>
                  </a:lnTo>
                  <a:lnTo>
                    <a:pt x="622" y="3313"/>
                  </a:lnTo>
                  <a:lnTo>
                    <a:pt x="624" y="3332"/>
                  </a:lnTo>
                  <a:lnTo>
                    <a:pt x="624" y="3344"/>
                  </a:lnTo>
                  <a:lnTo>
                    <a:pt x="624" y="3332"/>
                  </a:lnTo>
                  <a:lnTo>
                    <a:pt x="624" y="3334"/>
                  </a:lnTo>
                  <a:lnTo>
                    <a:pt x="625" y="3327"/>
                  </a:lnTo>
                  <a:lnTo>
                    <a:pt x="625" y="3248"/>
                  </a:lnTo>
                  <a:lnTo>
                    <a:pt x="625" y="3270"/>
                  </a:lnTo>
                  <a:lnTo>
                    <a:pt x="626" y="3229"/>
                  </a:lnTo>
                  <a:lnTo>
                    <a:pt x="626" y="3258"/>
                  </a:lnTo>
                  <a:lnTo>
                    <a:pt x="626" y="3219"/>
                  </a:lnTo>
                  <a:lnTo>
                    <a:pt x="626" y="3245"/>
                  </a:lnTo>
                  <a:lnTo>
                    <a:pt x="628" y="3221"/>
                  </a:lnTo>
                  <a:lnTo>
                    <a:pt x="628" y="3349"/>
                  </a:lnTo>
                  <a:lnTo>
                    <a:pt x="628" y="3221"/>
                  </a:lnTo>
                  <a:lnTo>
                    <a:pt x="628" y="3336"/>
                  </a:lnTo>
                  <a:lnTo>
                    <a:pt x="629" y="3310"/>
                  </a:lnTo>
                  <a:lnTo>
                    <a:pt x="629" y="3320"/>
                  </a:lnTo>
                  <a:lnTo>
                    <a:pt x="629" y="3292"/>
                  </a:lnTo>
                  <a:lnTo>
                    <a:pt x="629" y="3305"/>
                  </a:lnTo>
                  <a:lnTo>
                    <a:pt x="631" y="3305"/>
                  </a:lnTo>
                  <a:lnTo>
                    <a:pt x="631" y="3342"/>
                  </a:lnTo>
                  <a:lnTo>
                    <a:pt x="631" y="3305"/>
                  </a:lnTo>
                  <a:lnTo>
                    <a:pt x="631" y="3327"/>
                  </a:lnTo>
                  <a:lnTo>
                    <a:pt x="632" y="3323"/>
                  </a:lnTo>
                  <a:lnTo>
                    <a:pt x="632" y="3337"/>
                  </a:lnTo>
                  <a:lnTo>
                    <a:pt x="632" y="3295"/>
                  </a:lnTo>
                  <a:lnTo>
                    <a:pt x="634" y="3293"/>
                  </a:lnTo>
                  <a:lnTo>
                    <a:pt x="634" y="3296"/>
                  </a:lnTo>
                  <a:lnTo>
                    <a:pt x="634" y="3280"/>
                  </a:lnTo>
                  <a:lnTo>
                    <a:pt x="634" y="3285"/>
                  </a:lnTo>
                  <a:lnTo>
                    <a:pt x="635" y="3293"/>
                  </a:lnTo>
                  <a:lnTo>
                    <a:pt x="635" y="3324"/>
                  </a:lnTo>
                  <a:lnTo>
                    <a:pt x="635" y="3293"/>
                  </a:lnTo>
                  <a:lnTo>
                    <a:pt x="635" y="3324"/>
                  </a:lnTo>
                  <a:lnTo>
                    <a:pt x="636" y="3333"/>
                  </a:lnTo>
                  <a:lnTo>
                    <a:pt x="636" y="3353"/>
                  </a:lnTo>
                  <a:lnTo>
                    <a:pt x="636" y="3333"/>
                  </a:lnTo>
                  <a:lnTo>
                    <a:pt x="636" y="3350"/>
                  </a:lnTo>
                  <a:lnTo>
                    <a:pt x="638" y="3343"/>
                  </a:lnTo>
                  <a:lnTo>
                    <a:pt x="638" y="3349"/>
                  </a:lnTo>
                  <a:lnTo>
                    <a:pt x="638" y="3330"/>
                  </a:lnTo>
                  <a:lnTo>
                    <a:pt x="638" y="3332"/>
                  </a:lnTo>
                  <a:lnTo>
                    <a:pt x="639" y="3343"/>
                  </a:lnTo>
                  <a:lnTo>
                    <a:pt x="639" y="3347"/>
                  </a:lnTo>
                  <a:lnTo>
                    <a:pt x="639" y="3324"/>
                  </a:lnTo>
                  <a:lnTo>
                    <a:pt x="639" y="3332"/>
                  </a:lnTo>
                  <a:lnTo>
                    <a:pt x="641" y="3305"/>
                  </a:lnTo>
                  <a:lnTo>
                    <a:pt x="641" y="3324"/>
                  </a:lnTo>
                  <a:lnTo>
                    <a:pt x="641" y="3275"/>
                  </a:lnTo>
                  <a:lnTo>
                    <a:pt x="641" y="3286"/>
                  </a:lnTo>
                  <a:lnTo>
                    <a:pt x="642" y="3260"/>
                  </a:lnTo>
                  <a:lnTo>
                    <a:pt x="642" y="3296"/>
                  </a:lnTo>
                  <a:lnTo>
                    <a:pt x="642" y="3260"/>
                  </a:lnTo>
                  <a:lnTo>
                    <a:pt x="642" y="3295"/>
                  </a:lnTo>
                  <a:lnTo>
                    <a:pt x="644" y="3324"/>
                  </a:lnTo>
                  <a:lnTo>
                    <a:pt x="644" y="3343"/>
                  </a:lnTo>
                  <a:lnTo>
                    <a:pt x="644" y="3287"/>
                  </a:lnTo>
                  <a:lnTo>
                    <a:pt x="644" y="3343"/>
                  </a:lnTo>
                  <a:lnTo>
                    <a:pt x="645" y="3313"/>
                  </a:lnTo>
                  <a:lnTo>
                    <a:pt x="645" y="3337"/>
                  </a:lnTo>
                  <a:lnTo>
                    <a:pt x="645" y="3313"/>
                  </a:lnTo>
                  <a:lnTo>
                    <a:pt x="645" y="3337"/>
                  </a:lnTo>
                  <a:lnTo>
                    <a:pt x="646" y="3339"/>
                  </a:lnTo>
                  <a:lnTo>
                    <a:pt x="646" y="3357"/>
                  </a:lnTo>
                  <a:lnTo>
                    <a:pt x="646" y="3339"/>
                  </a:lnTo>
                  <a:lnTo>
                    <a:pt x="646" y="3353"/>
                  </a:lnTo>
                  <a:lnTo>
                    <a:pt x="648" y="3351"/>
                  </a:lnTo>
                  <a:lnTo>
                    <a:pt x="648" y="3293"/>
                  </a:lnTo>
                  <a:lnTo>
                    <a:pt x="649" y="3305"/>
                  </a:lnTo>
                  <a:lnTo>
                    <a:pt x="649" y="3322"/>
                  </a:lnTo>
                  <a:lnTo>
                    <a:pt x="649" y="3268"/>
                  </a:lnTo>
                  <a:lnTo>
                    <a:pt x="649" y="3319"/>
                  </a:lnTo>
                  <a:lnTo>
                    <a:pt x="651" y="3303"/>
                  </a:lnTo>
                  <a:lnTo>
                    <a:pt x="651" y="3347"/>
                  </a:lnTo>
                  <a:lnTo>
                    <a:pt x="651" y="3303"/>
                  </a:lnTo>
                  <a:lnTo>
                    <a:pt x="651" y="3317"/>
                  </a:lnTo>
                  <a:lnTo>
                    <a:pt x="652" y="3314"/>
                  </a:lnTo>
                  <a:lnTo>
                    <a:pt x="652" y="3359"/>
                  </a:lnTo>
                  <a:lnTo>
                    <a:pt x="652" y="3314"/>
                  </a:lnTo>
                  <a:lnTo>
                    <a:pt x="652" y="3344"/>
                  </a:lnTo>
                  <a:lnTo>
                    <a:pt x="654" y="3347"/>
                  </a:lnTo>
                  <a:lnTo>
                    <a:pt x="654" y="3290"/>
                  </a:lnTo>
                  <a:lnTo>
                    <a:pt x="655" y="3322"/>
                  </a:lnTo>
                  <a:lnTo>
                    <a:pt x="655" y="3340"/>
                  </a:lnTo>
                  <a:lnTo>
                    <a:pt x="655" y="3310"/>
                  </a:lnTo>
                  <a:lnTo>
                    <a:pt x="655" y="3320"/>
                  </a:lnTo>
                  <a:lnTo>
                    <a:pt x="656" y="3314"/>
                  </a:lnTo>
                  <a:lnTo>
                    <a:pt x="656" y="3322"/>
                  </a:lnTo>
                  <a:lnTo>
                    <a:pt x="656" y="3286"/>
                  </a:lnTo>
                  <a:lnTo>
                    <a:pt x="656" y="3289"/>
                  </a:lnTo>
                  <a:lnTo>
                    <a:pt x="658" y="3269"/>
                  </a:lnTo>
                  <a:lnTo>
                    <a:pt x="658" y="3309"/>
                  </a:lnTo>
                  <a:lnTo>
                    <a:pt x="658" y="3185"/>
                  </a:lnTo>
                  <a:lnTo>
                    <a:pt x="658" y="3280"/>
                  </a:lnTo>
                  <a:lnTo>
                    <a:pt x="659" y="3252"/>
                  </a:lnTo>
                  <a:lnTo>
                    <a:pt x="659" y="3320"/>
                  </a:lnTo>
                  <a:lnTo>
                    <a:pt x="659" y="3252"/>
                  </a:lnTo>
                  <a:lnTo>
                    <a:pt x="659" y="3305"/>
                  </a:lnTo>
                  <a:lnTo>
                    <a:pt x="661" y="3295"/>
                  </a:lnTo>
                  <a:lnTo>
                    <a:pt x="661" y="3346"/>
                  </a:lnTo>
                  <a:lnTo>
                    <a:pt x="661" y="3295"/>
                  </a:lnTo>
                  <a:lnTo>
                    <a:pt x="661" y="3344"/>
                  </a:lnTo>
                  <a:lnTo>
                    <a:pt x="662" y="3340"/>
                  </a:lnTo>
                  <a:lnTo>
                    <a:pt x="662" y="3292"/>
                  </a:lnTo>
                  <a:lnTo>
                    <a:pt x="662" y="3316"/>
                  </a:lnTo>
                  <a:lnTo>
                    <a:pt x="663" y="3327"/>
                  </a:lnTo>
                  <a:lnTo>
                    <a:pt x="663" y="3206"/>
                  </a:lnTo>
                  <a:lnTo>
                    <a:pt x="665" y="3208"/>
                  </a:lnTo>
                  <a:lnTo>
                    <a:pt x="665" y="3154"/>
                  </a:lnTo>
                  <a:lnTo>
                    <a:pt x="665" y="3171"/>
                  </a:lnTo>
                  <a:lnTo>
                    <a:pt x="666" y="3138"/>
                  </a:lnTo>
                  <a:lnTo>
                    <a:pt x="666" y="3273"/>
                  </a:lnTo>
                  <a:lnTo>
                    <a:pt x="666" y="3138"/>
                  </a:lnTo>
                  <a:lnTo>
                    <a:pt x="666" y="3270"/>
                  </a:lnTo>
                  <a:lnTo>
                    <a:pt x="668" y="3275"/>
                  </a:lnTo>
                  <a:lnTo>
                    <a:pt x="668" y="3305"/>
                  </a:lnTo>
                  <a:lnTo>
                    <a:pt x="668" y="3262"/>
                  </a:lnTo>
                  <a:lnTo>
                    <a:pt x="668" y="3305"/>
                  </a:lnTo>
                  <a:lnTo>
                    <a:pt x="669" y="3307"/>
                  </a:lnTo>
                  <a:lnTo>
                    <a:pt x="669" y="3326"/>
                  </a:lnTo>
                  <a:lnTo>
                    <a:pt x="669" y="3302"/>
                  </a:lnTo>
                  <a:lnTo>
                    <a:pt x="669" y="3326"/>
                  </a:lnTo>
                  <a:lnTo>
                    <a:pt x="671" y="3347"/>
                  </a:lnTo>
                  <a:lnTo>
                    <a:pt x="671" y="3279"/>
                  </a:lnTo>
                  <a:lnTo>
                    <a:pt x="671" y="3300"/>
                  </a:lnTo>
                  <a:lnTo>
                    <a:pt x="672" y="3292"/>
                  </a:lnTo>
                  <a:lnTo>
                    <a:pt x="672" y="3293"/>
                  </a:lnTo>
                  <a:lnTo>
                    <a:pt x="672" y="3182"/>
                  </a:lnTo>
                  <a:lnTo>
                    <a:pt x="673" y="3213"/>
                  </a:lnTo>
                  <a:lnTo>
                    <a:pt x="673" y="3182"/>
                  </a:lnTo>
                  <a:lnTo>
                    <a:pt x="673" y="3208"/>
                  </a:lnTo>
                  <a:lnTo>
                    <a:pt x="675" y="3229"/>
                  </a:lnTo>
                  <a:lnTo>
                    <a:pt x="675" y="3286"/>
                  </a:lnTo>
                  <a:lnTo>
                    <a:pt x="675" y="3216"/>
                  </a:lnTo>
                  <a:lnTo>
                    <a:pt x="675" y="3286"/>
                  </a:lnTo>
                  <a:lnTo>
                    <a:pt x="676" y="3259"/>
                  </a:lnTo>
                  <a:lnTo>
                    <a:pt x="676" y="3327"/>
                  </a:lnTo>
                  <a:lnTo>
                    <a:pt x="676" y="3259"/>
                  </a:lnTo>
                  <a:lnTo>
                    <a:pt x="676" y="3327"/>
                  </a:lnTo>
                  <a:lnTo>
                    <a:pt x="678" y="3297"/>
                  </a:lnTo>
                  <a:lnTo>
                    <a:pt x="678" y="3322"/>
                  </a:lnTo>
                  <a:lnTo>
                    <a:pt x="678" y="3297"/>
                  </a:lnTo>
                  <a:lnTo>
                    <a:pt x="678" y="3307"/>
                  </a:lnTo>
                  <a:lnTo>
                    <a:pt x="679" y="3337"/>
                  </a:lnTo>
                  <a:lnTo>
                    <a:pt x="679" y="3218"/>
                  </a:lnTo>
                  <a:lnTo>
                    <a:pt x="681" y="3212"/>
                  </a:lnTo>
                  <a:lnTo>
                    <a:pt x="681" y="3147"/>
                  </a:lnTo>
                  <a:lnTo>
                    <a:pt x="681" y="3206"/>
                  </a:lnTo>
                  <a:lnTo>
                    <a:pt x="682" y="3269"/>
                  </a:lnTo>
                  <a:lnTo>
                    <a:pt x="682" y="3324"/>
                  </a:lnTo>
                  <a:lnTo>
                    <a:pt x="682" y="3256"/>
                  </a:lnTo>
                  <a:lnTo>
                    <a:pt x="682" y="3324"/>
                  </a:lnTo>
                  <a:lnTo>
                    <a:pt x="683" y="3323"/>
                  </a:lnTo>
                  <a:lnTo>
                    <a:pt x="683" y="3260"/>
                  </a:lnTo>
                  <a:lnTo>
                    <a:pt x="683" y="3300"/>
                  </a:lnTo>
                  <a:lnTo>
                    <a:pt x="685" y="3307"/>
                  </a:lnTo>
                  <a:lnTo>
                    <a:pt x="685" y="3346"/>
                  </a:lnTo>
                  <a:lnTo>
                    <a:pt x="685" y="3293"/>
                  </a:lnTo>
                  <a:lnTo>
                    <a:pt x="685" y="3340"/>
                  </a:lnTo>
                  <a:lnTo>
                    <a:pt x="686" y="3330"/>
                  </a:lnTo>
                  <a:lnTo>
                    <a:pt x="686" y="3340"/>
                  </a:lnTo>
                  <a:lnTo>
                    <a:pt x="686" y="3329"/>
                  </a:lnTo>
                  <a:lnTo>
                    <a:pt x="686" y="3334"/>
                  </a:lnTo>
                  <a:lnTo>
                    <a:pt x="688" y="3332"/>
                  </a:lnTo>
                  <a:lnTo>
                    <a:pt x="688" y="3221"/>
                  </a:lnTo>
                  <a:lnTo>
                    <a:pt x="689" y="3205"/>
                  </a:lnTo>
                  <a:lnTo>
                    <a:pt x="689" y="3235"/>
                  </a:lnTo>
                  <a:lnTo>
                    <a:pt x="689" y="3155"/>
                  </a:lnTo>
                  <a:lnTo>
                    <a:pt x="689" y="3235"/>
                  </a:lnTo>
                  <a:lnTo>
                    <a:pt x="691" y="3259"/>
                  </a:lnTo>
                  <a:lnTo>
                    <a:pt x="691" y="3329"/>
                  </a:lnTo>
                  <a:lnTo>
                    <a:pt x="691" y="3259"/>
                  </a:lnTo>
                  <a:lnTo>
                    <a:pt x="691" y="3329"/>
                  </a:lnTo>
                  <a:lnTo>
                    <a:pt x="692" y="3332"/>
                  </a:lnTo>
                  <a:lnTo>
                    <a:pt x="692" y="3285"/>
                  </a:lnTo>
                  <a:lnTo>
                    <a:pt x="693" y="3296"/>
                  </a:lnTo>
                  <a:lnTo>
                    <a:pt x="693" y="3319"/>
                  </a:lnTo>
                  <a:lnTo>
                    <a:pt x="693" y="3293"/>
                  </a:lnTo>
                  <a:lnTo>
                    <a:pt x="693" y="3296"/>
                  </a:lnTo>
                  <a:lnTo>
                    <a:pt x="695" y="3316"/>
                  </a:lnTo>
                  <a:lnTo>
                    <a:pt x="695" y="3226"/>
                  </a:lnTo>
                  <a:lnTo>
                    <a:pt x="696" y="3174"/>
                  </a:lnTo>
                  <a:lnTo>
                    <a:pt x="696" y="3231"/>
                  </a:lnTo>
                  <a:lnTo>
                    <a:pt x="696" y="3174"/>
                  </a:lnTo>
                  <a:lnTo>
                    <a:pt x="696" y="3231"/>
                  </a:lnTo>
                  <a:lnTo>
                    <a:pt x="698" y="3238"/>
                  </a:lnTo>
                  <a:lnTo>
                    <a:pt x="698" y="3256"/>
                  </a:lnTo>
                  <a:lnTo>
                    <a:pt x="698" y="3194"/>
                  </a:lnTo>
                  <a:lnTo>
                    <a:pt x="698" y="3256"/>
                  </a:lnTo>
                  <a:lnTo>
                    <a:pt x="699" y="3292"/>
                  </a:lnTo>
                  <a:lnTo>
                    <a:pt x="699" y="3324"/>
                  </a:lnTo>
                  <a:lnTo>
                    <a:pt x="699" y="3292"/>
                  </a:lnTo>
                  <a:lnTo>
                    <a:pt x="699" y="3323"/>
                  </a:lnTo>
                  <a:lnTo>
                    <a:pt x="700" y="3324"/>
                  </a:lnTo>
                  <a:lnTo>
                    <a:pt x="700" y="3317"/>
                  </a:lnTo>
                  <a:lnTo>
                    <a:pt x="700" y="3319"/>
                  </a:lnTo>
                  <a:lnTo>
                    <a:pt x="702" y="3306"/>
                  </a:lnTo>
                  <a:lnTo>
                    <a:pt x="702" y="3333"/>
                  </a:lnTo>
                  <a:lnTo>
                    <a:pt x="702" y="3282"/>
                  </a:lnTo>
                  <a:lnTo>
                    <a:pt x="702" y="3302"/>
                  </a:lnTo>
                  <a:lnTo>
                    <a:pt x="703" y="3307"/>
                  </a:lnTo>
                  <a:lnTo>
                    <a:pt x="703" y="3171"/>
                  </a:lnTo>
                  <a:lnTo>
                    <a:pt x="705" y="3145"/>
                  </a:lnTo>
                  <a:lnTo>
                    <a:pt x="705" y="3209"/>
                  </a:lnTo>
                  <a:lnTo>
                    <a:pt x="705" y="3141"/>
                  </a:lnTo>
                  <a:lnTo>
                    <a:pt x="705" y="3209"/>
                  </a:lnTo>
                  <a:lnTo>
                    <a:pt x="706" y="3232"/>
                  </a:lnTo>
                  <a:lnTo>
                    <a:pt x="706" y="3292"/>
                  </a:lnTo>
                  <a:lnTo>
                    <a:pt x="706" y="3232"/>
                  </a:lnTo>
                  <a:lnTo>
                    <a:pt x="706" y="3292"/>
                  </a:lnTo>
                  <a:lnTo>
                    <a:pt x="708" y="3287"/>
                  </a:lnTo>
                  <a:lnTo>
                    <a:pt x="708" y="3307"/>
                  </a:lnTo>
                  <a:lnTo>
                    <a:pt x="708" y="3260"/>
                  </a:lnTo>
                  <a:lnTo>
                    <a:pt x="709" y="3255"/>
                  </a:lnTo>
                  <a:lnTo>
                    <a:pt x="709" y="3339"/>
                  </a:lnTo>
                  <a:lnTo>
                    <a:pt x="709" y="3255"/>
                  </a:lnTo>
                  <a:lnTo>
                    <a:pt x="709" y="3339"/>
                  </a:lnTo>
                  <a:lnTo>
                    <a:pt x="710" y="3329"/>
                  </a:lnTo>
                  <a:lnTo>
                    <a:pt x="710" y="3262"/>
                  </a:lnTo>
                  <a:lnTo>
                    <a:pt x="712" y="3270"/>
                  </a:lnTo>
                  <a:lnTo>
                    <a:pt x="712" y="3289"/>
                  </a:lnTo>
                  <a:lnTo>
                    <a:pt x="712" y="3211"/>
                  </a:lnTo>
                  <a:lnTo>
                    <a:pt x="713" y="3231"/>
                  </a:lnTo>
                  <a:lnTo>
                    <a:pt x="713" y="3317"/>
                  </a:lnTo>
                  <a:lnTo>
                    <a:pt x="713" y="3231"/>
                  </a:lnTo>
                  <a:lnTo>
                    <a:pt x="713" y="3297"/>
                  </a:lnTo>
                  <a:lnTo>
                    <a:pt x="715" y="3289"/>
                  </a:lnTo>
                  <a:lnTo>
                    <a:pt x="715" y="3354"/>
                  </a:lnTo>
                  <a:lnTo>
                    <a:pt x="715" y="3280"/>
                  </a:lnTo>
                  <a:lnTo>
                    <a:pt x="715" y="3354"/>
                  </a:lnTo>
                  <a:lnTo>
                    <a:pt x="716" y="3353"/>
                  </a:lnTo>
                  <a:lnTo>
                    <a:pt x="716" y="3327"/>
                  </a:lnTo>
                  <a:lnTo>
                    <a:pt x="716" y="3336"/>
                  </a:lnTo>
                  <a:lnTo>
                    <a:pt x="718" y="3349"/>
                  </a:lnTo>
                  <a:lnTo>
                    <a:pt x="718" y="3359"/>
                  </a:lnTo>
                  <a:lnTo>
                    <a:pt x="718" y="3270"/>
                  </a:lnTo>
                  <a:lnTo>
                    <a:pt x="719" y="3295"/>
                  </a:lnTo>
                  <a:lnTo>
                    <a:pt x="719" y="3232"/>
                  </a:lnTo>
                  <a:lnTo>
                    <a:pt x="719" y="3260"/>
                  </a:lnTo>
                  <a:lnTo>
                    <a:pt x="720" y="3297"/>
                  </a:lnTo>
                  <a:lnTo>
                    <a:pt x="720" y="3333"/>
                  </a:lnTo>
                  <a:lnTo>
                    <a:pt x="720" y="3260"/>
                  </a:lnTo>
                  <a:lnTo>
                    <a:pt x="722" y="3300"/>
                  </a:lnTo>
                  <a:lnTo>
                    <a:pt x="722" y="3314"/>
                  </a:lnTo>
                  <a:lnTo>
                    <a:pt x="722" y="3287"/>
                  </a:lnTo>
                  <a:lnTo>
                    <a:pt x="722" y="3300"/>
                  </a:lnTo>
                  <a:lnTo>
                    <a:pt x="723" y="3310"/>
                  </a:lnTo>
                  <a:lnTo>
                    <a:pt x="723" y="3330"/>
                  </a:lnTo>
                  <a:lnTo>
                    <a:pt x="723" y="3290"/>
                  </a:lnTo>
                  <a:lnTo>
                    <a:pt x="723" y="3330"/>
                  </a:lnTo>
                  <a:lnTo>
                    <a:pt x="725" y="3327"/>
                  </a:lnTo>
                  <a:lnTo>
                    <a:pt x="725" y="3306"/>
                  </a:lnTo>
                  <a:lnTo>
                    <a:pt x="726" y="3305"/>
                  </a:lnTo>
                  <a:lnTo>
                    <a:pt x="726" y="3307"/>
                  </a:lnTo>
                  <a:lnTo>
                    <a:pt x="726" y="3202"/>
                  </a:lnTo>
                  <a:lnTo>
                    <a:pt x="728" y="3241"/>
                  </a:lnTo>
                  <a:lnTo>
                    <a:pt x="728" y="3258"/>
                  </a:lnTo>
                  <a:lnTo>
                    <a:pt x="728" y="3198"/>
                  </a:lnTo>
                  <a:lnTo>
                    <a:pt x="728" y="3258"/>
                  </a:lnTo>
                  <a:lnTo>
                    <a:pt x="729" y="3273"/>
                  </a:lnTo>
                  <a:lnTo>
                    <a:pt x="729" y="3336"/>
                  </a:lnTo>
                  <a:lnTo>
                    <a:pt x="729" y="3273"/>
                  </a:lnTo>
                  <a:lnTo>
                    <a:pt x="729" y="3314"/>
                  </a:lnTo>
                  <a:lnTo>
                    <a:pt x="730" y="3323"/>
                  </a:lnTo>
                  <a:lnTo>
                    <a:pt x="730" y="3357"/>
                  </a:lnTo>
                  <a:lnTo>
                    <a:pt x="730" y="3269"/>
                  </a:lnTo>
                  <a:lnTo>
                    <a:pt x="730" y="3357"/>
                  </a:lnTo>
                  <a:lnTo>
                    <a:pt x="732" y="3356"/>
                  </a:lnTo>
                  <a:lnTo>
                    <a:pt x="732" y="3329"/>
                  </a:lnTo>
                  <a:lnTo>
                    <a:pt x="732" y="3353"/>
                  </a:lnTo>
                  <a:lnTo>
                    <a:pt x="733" y="3347"/>
                  </a:lnTo>
                  <a:lnTo>
                    <a:pt x="733" y="3276"/>
                  </a:lnTo>
                  <a:lnTo>
                    <a:pt x="735" y="3287"/>
                  </a:lnTo>
                  <a:lnTo>
                    <a:pt x="735" y="3253"/>
                  </a:lnTo>
                  <a:lnTo>
                    <a:pt x="735" y="3280"/>
                  </a:lnTo>
                  <a:lnTo>
                    <a:pt x="736" y="3282"/>
                  </a:lnTo>
                  <a:lnTo>
                    <a:pt x="736" y="3340"/>
                  </a:lnTo>
                  <a:lnTo>
                    <a:pt x="736" y="3273"/>
                  </a:lnTo>
                  <a:lnTo>
                    <a:pt x="736" y="3309"/>
                  </a:lnTo>
                  <a:lnTo>
                    <a:pt x="738" y="3307"/>
                  </a:lnTo>
                  <a:lnTo>
                    <a:pt x="738" y="3357"/>
                  </a:lnTo>
                  <a:lnTo>
                    <a:pt x="738" y="3307"/>
                  </a:lnTo>
                  <a:lnTo>
                    <a:pt x="738" y="3327"/>
                  </a:lnTo>
                  <a:lnTo>
                    <a:pt x="739" y="3337"/>
                  </a:lnTo>
                  <a:lnTo>
                    <a:pt x="739" y="3278"/>
                  </a:lnTo>
                  <a:lnTo>
                    <a:pt x="739" y="3330"/>
                  </a:lnTo>
                  <a:lnTo>
                    <a:pt x="740" y="3320"/>
                  </a:lnTo>
                  <a:lnTo>
                    <a:pt x="740" y="3342"/>
                  </a:lnTo>
                  <a:lnTo>
                    <a:pt x="740" y="3320"/>
                  </a:lnTo>
                  <a:lnTo>
                    <a:pt x="740" y="3327"/>
                  </a:lnTo>
                  <a:lnTo>
                    <a:pt x="742" y="3326"/>
                  </a:lnTo>
                  <a:lnTo>
                    <a:pt x="742" y="3317"/>
                  </a:lnTo>
                  <a:lnTo>
                    <a:pt x="742" y="3326"/>
                  </a:lnTo>
                  <a:lnTo>
                    <a:pt x="743" y="3300"/>
                  </a:lnTo>
                  <a:lnTo>
                    <a:pt x="743" y="3312"/>
                  </a:lnTo>
                  <a:lnTo>
                    <a:pt x="743" y="3278"/>
                  </a:lnTo>
                  <a:lnTo>
                    <a:pt x="743" y="3312"/>
                  </a:lnTo>
                  <a:lnTo>
                    <a:pt x="745" y="3307"/>
                  </a:lnTo>
                  <a:lnTo>
                    <a:pt x="745" y="3340"/>
                  </a:lnTo>
                  <a:lnTo>
                    <a:pt x="745" y="3307"/>
                  </a:lnTo>
                  <a:lnTo>
                    <a:pt x="745" y="3326"/>
                  </a:lnTo>
                  <a:lnTo>
                    <a:pt x="746" y="3312"/>
                  </a:lnTo>
                  <a:lnTo>
                    <a:pt x="746" y="3343"/>
                  </a:lnTo>
                  <a:lnTo>
                    <a:pt x="746" y="3312"/>
                  </a:lnTo>
                  <a:lnTo>
                    <a:pt x="746" y="3340"/>
                  </a:lnTo>
                  <a:lnTo>
                    <a:pt x="747" y="3353"/>
                  </a:lnTo>
                  <a:lnTo>
                    <a:pt x="747" y="3354"/>
                  </a:lnTo>
                  <a:lnTo>
                    <a:pt x="747" y="3344"/>
                  </a:lnTo>
                  <a:lnTo>
                    <a:pt x="747" y="3349"/>
                  </a:lnTo>
                  <a:lnTo>
                    <a:pt x="749" y="3340"/>
                  </a:lnTo>
                  <a:lnTo>
                    <a:pt x="749" y="3296"/>
                  </a:lnTo>
                  <a:lnTo>
                    <a:pt x="750" y="3312"/>
                  </a:lnTo>
                  <a:lnTo>
                    <a:pt x="750" y="3322"/>
                  </a:lnTo>
                  <a:lnTo>
                    <a:pt x="750" y="3268"/>
                  </a:lnTo>
                  <a:lnTo>
                    <a:pt x="750" y="3320"/>
                  </a:lnTo>
                  <a:lnTo>
                    <a:pt x="752" y="3285"/>
                  </a:lnTo>
                  <a:lnTo>
                    <a:pt x="752" y="3326"/>
                  </a:lnTo>
                  <a:lnTo>
                    <a:pt x="752" y="3272"/>
                  </a:lnTo>
                  <a:lnTo>
                    <a:pt x="752" y="3326"/>
                  </a:lnTo>
                  <a:lnTo>
                    <a:pt x="753" y="3343"/>
                  </a:lnTo>
                  <a:lnTo>
                    <a:pt x="753" y="3346"/>
                  </a:lnTo>
                  <a:lnTo>
                    <a:pt x="753" y="3319"/>
                  </a:lnTo>
                  <a:lnTo>
                    <a:pt x="755" y="3330"/>
                  </a:lnTo>
                  <a:lnTo>
                    <a:pt x="755" y="3366"/>
                  </a:lnTo>
                  <a:lnTo>
                    <a:pt x="755" y="3330"/>
                  </a:lnTo>
                  <a:lnTo>
                    <a:pt x="755" y="3356"/>
                  </a:lnTo>
                  <a:lnTo>
                    <a:pt x="756" y="3344"/>
                  </a:lnTo>
                  <a:lnTo>
                    <a:pt x="756" y="3364"/>
                  </a:lnTo>
                  <a:lnTo>
                    <a:pt x="756" y="3307"/>
                  </a:lnTo>
                  <a:lnTo>
                    <a:pt x="757" y="3286"/>
                  </a:lnTo>
                  <a:lnTo>
                    <a:pt x="757" y="3299"/>
                  </a:lnTo>
                  <a:lnTo>
                    <a:pt x="757" y="3273"/>
                  </a:lnTo>
                  <a:lnTo>
                    <a:pt x="759" y="3303"/>
                  </a:lnTo>
                  <a:lnTo>
                    <a:pt x="759" y="3340"/>
                  </a:lnTo>
                  <a:lnTo>
                    <a:pt x="759" y="3295"/>
                  </a:lnTo>
                  <a:lnTo>
                    <a:pt x="759" y="3329"/>
                  </a:lnTo>
                  <a:lnTo>
                    <a:pt x="760" y="3313"/>
                  </a:lnTo>
                  <a:lnTo>
                    <a:pt x="760" y="3334"/>
                  </a:lnTo>
                  <a:lnTo>
                    <a:pt x="760" y="3313"/>
                  </a:lnTo>
                  <a:lnTo>
                    <a:pt x="760" y="3334"/>
                  </a:lnTo>
                  <a:lnTo>
                    <a:pt x="762" y="3326"/>
                  </a:lnTo>
                  <a:lnTo>
                    <a:pt x="762" y="3353"/>
                  </a:lnTo>
                  <a:lnTo>
                    <a:pt x="762" y="3326"/>
                  </a:lnTo>
                  <a:lnTo>
                    <a:pt x="762" y="3333"/>
                  </a:lnTo>
                  <a:lnTo>
                    <a:pt x="763" y="3312"/>
                  </a:lnTo>
                  <a:lnTo>
                    <a:pt x="763" y="3324"/>
                  </a:lnTo>
                  <a:lnTo>
                    <a:pt x="763" y="3309"/>
                  </a:lnTo>
                  <a:lnTo>
                    <a:pt x="765" y="3307"/>
                  </a:lnTo>
                  <a:lnTo>
                    <a:pt x="765" y="3340"/>
                  </a:lnTo>
                  <a:lnTo>
                    <a:pt x="765" y="3307"/>
                  </a:lnTo>
                  <a:lnTo>
                    <a:pt x="765" y="3339"/>
                  </a:lnTo>
                  <a:lnTo>
                    <a:pt x="766" y="3320"/>
                  </a:lnTo>
                  <a:lnTo>
                    <a:pt x="766" y="3289"/>
                  </a:lnTo>
                  <a:lnTo>
                    <a:pt x="767" y="3306"/>
                  </a:lnTo>
                  <a:lnTo>
                    <a:pt x="767" y="3342"/>
                  </a:lnTo>
                  <a:lnTo>
                    <a:pt x="767" y="3300"/>
                  </a:lnTo>
                  <a:lnTo>
                    <a:pt x="767" y="3337"/>
                  </a:lnTo>
                  <a:lnTo>
                    <a:pt x="769" y="3333"/>
                  </a:lnTo>
                  <a:lnTo>
                    <a:pt x="769" y="3351"/>
                  </a:lnTo>
                  <a:lnTo>
                    <a:pt x="769" y="3333"/>
                  </a:lnTo>
                  <a:lnTo>
                    <a:pt x="769" y="3344"/>
                  </a:lnTo>
                  <a:lnTo>
                    <a:pt x="770" y="3339"/>
                  </a:lnTo>
                  <a:lnTo>
                    <a:pt x="770" y="3346"/>
                  </a:lnTo>
                  <a:lnTo>
                    <a:pt x="770" y="3323"/>
                  </a:lnTo>
                  <a:lnTo>
                    <a:pt x="770" y="3326"/>
                  </a:lnTo>
                  <a:lnTo>
                    <a:pt x="772" y="3327"/>
                  </a:lnTo>
                  <a:lnTo>
                    <a:pt x="772" y="3351"/>
                  </a:lnTo>
                  <a:lnTo>
                    <a:pt x="772" y="3323"/>
                  </a:lnTo>
                  <a:lnTo>
                    <a:pt x="772" y="3333"/>
                  </a:lnTo>
                  <a:lnTo>
                    <a:pt x="773" y="3330"/>
                  </a:lnTo>
                  <a:lnTo>
                    <a:pt x="773" y="3340"/>
                  </a:lnTo>
                  <a:lnTo>
                    <a:pt x="773" y="3260"/>
                  </a:lnTo>
                  <a:lnTo>
                    <a:pt x="773" y="3282"/>
                  </a:lnTo>
                  <a:lnTo>
                    <a:pt x="775" y="3260"/>
                  </a:lnTo>
                  <a:lnTo>
                    <a:pt x="775" y="3296"/>
                  </a:lnTo>
                  <a:lnTo>
                    <a:pt x="775" y="3253"/>
                  </a:lnTo>
                  <a:lnTo>
                    <a:pt x="775" y="3287"/>
                  </a:lnTo>
                  <a:lnTo>
                    <a:pt x="776" y="3303"/>
                  </a:lnTo>
                  <a:lnTo>
                    <a:pt x="776" y="3343"/>
                  </a:lnTo>
                  <a:lnTo>
                    <a:pt x="776" y="3303"/>
                  </a:lnTo>
                  <a:lnTo>
                    <a:pt x="776" y="3343"/>
                  </a:lnTo>
                  <a:lnTo>
                    <a:pt x="777" y="3337"/>
                  </a:lnTo>
                  <a:lnTo>
                    <a:pt x="777" y="3343"/>
                  </a:lnTo>
                  <a:lnTo>
                    <a:pt x="777" y="3299"/>
                  </a:lnTo>
                  <a:lnTo>
                    <a:pt x="777" y="3342"/>
                  </a:lnTo>
                  <a:lnTo>
                    <a:pt x="779" y="3344"/>
                  </a:lnTo>
                  <a:lnTo>
                    <a:pt x="779" y="3270"/>
                  </a:lnTo>
                  <a:lnTo>
                    <a:pt x="779" y="3303"/>
                  </a:lnTo>
                  <a:lnTo>
                    <a:pt x="780" y="3329"/>
                  </a:lnTo>
                  <a:lnTo>
                    <a:pt x="780" y="3268"/>
                  </a:lnTo>
                  <a:lnTo>
                    <a:pt x="780" y="3292"/>
                  </a:lnTo>
                  <a:lnTo>
                    <a:pt x="782" y="3265"/>
                  </a:lnTo>
                  <a:lnTo>
                    <a:pt x="782" y="3198"/>
                  </a:lnTo>
                  <a:lnTo>
                    <a:pt x="782" y="3265"/>
                  </a:lnTo>
                  <a:lnTo>
                    <a:pt x="783" y="3243"/>
                  </a:lnTo>
                  <a:lnTo>
                    <a:pt x="783" y="3314"/>
                  </a:lnTo>
                  <a:lnTo>
                    <a:pt x="783" y="3242"/>
                  </a:lnTo>
                  <a:lnTo>
                    <a:pt x="783" y="3314"/>
                  </a:lnTo>
                  <a:lnTo>
                    <a:pt x="785" y="3316"/>
                  </a:lnTo>
                  <a:lnTo>
                    <a:pt x="785" y="3332"/>
                  </a:lnTo>
                  <a:lnTo>
                    <a:pt x="785" y="3314"/>
                  </a:lnTo>
                  <a:lnTo>
                    <a:pt x="785" y="3332"/>
                  </a:lnTo>
                  <a:lnTo>
                    <a:pt x="786" y="3339"/>
                  </a:lnTo>
                  <a:lnTo>
                    <a:pt x="786" y="3292"/>
                  </a:lnTo>
                  <a:lnTo>
                    <a:pt x="787" y="3260"/>
                  </a:lnTo>
                  <a:lnTo>
                    <a:pt x="787" y="3306"/>
                  </a:lnTo>
                  <a:lnTo>
                    <a:pt x="787" y="3260"/>
                  </a:lnTo>
                  <a:lnTo>
                    <a:pt x="787" y="3278"/>
                  </a:lnTo>
                  <a:lnTo>
                    <a:pt x="789" y="3290"/>
                  </a:lnTo>
                  <a:lnTo>
                    <a:pt x="789" y="3232"/>
                  </a:lnTo>
                  <a:lnTo>
                    <a:pt x="790" y="3178"/>
                  </a:lnTo>
                  <a:lnTo>
                    <a:pt x="790" y="3272"/>
                  </a:lnTo>
                  <a:lnTo>
                    <a:pt x="790" y="3178"/>
                  </a:lnTo>
                  <a:lnTo>
                    <a:pt x="790" y="3272"/>
                  </a:lnTo>
                  <a:lnTo>
                    <a:pt x="792" y="3283"/>
                  </a:lnTo>
                  <a:lnTo>
                    <a:pt x="792" y="3320"/>
                  </a:lnTo>
                  <a:lnTo>
                    <a:pt x="792" y="3283"/>
                  </a:lnTo>
                  <a:lnTo>
                    <a:pt x="792" y="3293"/>
                  </a:lnTo>
                  <a:lnTo>
                    <a:pt x="793" y="3329"/>
                  </a:lnTo>
                  <a:lnTo>
                    <a:pt x="793" y="3354"/>
                  </a:lnTo>
                  <a:lnTo>
                    <a:pt x="793" y="3329"/>
                  </a:lnTo>
                  <a:lnTo>
                    <a:pt x="793" y="3342"/>
                  </a:lnTo>
                  <a:lnTo>
                    <a:pt x="794" y="3344"/>
                  </a:lnTo>
                  <a:lnTo>
                    <a:pt x="794" y="3361"/>
                  </a:lnTo>
                  <a:lnTo>
                    <a:pt x="794" y="3344"/>
                  </a:lnTo>
                  <a:lnTo>
                    <a:pt x="794" y="3346"/>
                  </a:lnTo>
                  <a:lnTo>
                    <a:pt x="796" y="3343"/>
                  </a:lnTo>
                  <a:lnTo>
                    <a:pt x="796" y="3356"/>
                  </a:lnTo>
                  <a:lnTo>
                    <a:pt x="796" y="3213"/>
                  </a:lnTo>
                  <a:lnTo>
                    <a:pt x="797" y="3167"/>
                  </a:lnTo>
                  <a:lnTo>
                    <a:pt x="797" y="3249"/>
                  </a:lnTo>
                  <a:lnTo>
                    <a:pt x="797" y="3167"/>
                  </a:lnTo>
                  <a:lnTo>
                    <a:pt x="797" y="3212"/>
                  </a:lnTo>
                  <a:lnTo>
                    <a:pt x="799" y="3250"/>
                  </a:lnTo>
                  <a:lnTo>
                    <a:pt x="799" y="3293"/>
                  </a:lnTo>
                  <a:lnTo>
                    <a:pt x="799" y="3250"/>
                  </a:lnTo>
                  <a:lnTo>
                    <a:pt x="799" y="3293"/>
                  </a:lnTo>
                  <a:lnTo>
                    <a:pt x="800" y="3312"/>
                  </a:lnTo>
                  <a:lnTo>
                    <a:pt x="800" y="3347"/>
                  </a:lnTo>
                  <a:lnTo>
                    <a:pt x="800" y="3312"/>
                  </a:lnTo>
                  <a:lnTo>
                    <a:pt x="800" y="3347"/>
                  </a:lnTo>
                  <a:lnTo>
                    <a:pt x="802" y="3336"/>
                  </a:lnTo>
                  <a:lnTo>
                    <a:pt x="802" y="3319"/>
                  </a:lnTo>
                  <a:lnTo>
                    <a:pt x="802" y="3320"/>
                  </a:lnTo>
                  <a:lnTo>
                    <a:pt x="803" y="3319"/>
                  </a:lnTo>
                  <a:lnTo>
                    <a:pt x="803" y="3353"/>
                  </a:lnTo>
                  <a:lnTo>
                    <a:pt x="803" y="3316"/>
                  </a:lnTo>
                  <a:lnTo>
                    <a:pt x="803" y="3353"/>
                  </a:lnTo>
                  <a:lnTo>
                    <a:pt x="804" y="3336"/>
                  </a:lnTo>
                  <a:lnTo>
                    <a:pt x="804" y="3218"/>
                  </a:lnTo>
                  <a:lnTo>
                    <a:pt x="804" y="3248"/>
                  </a:lnTo>
                  <a:lnTo>
                    <a:pt x="806" y="3212"/>
                  </a:lnTo>
                  <a:lnTo>
                    <a:pt x="806" y="3287"/>
                  </a:lnTo>
                  <a:lnTo>
                    <a:pt x="806" y="3212"/>
                  </a:lnTo>
                  <a:lnTo>
                    <a:pt x="806" y="3287"/>
                  </a:lnTo>
                  <a:lnTo>
                    <a:pt x="807" y="3280"/>
                  </a:lnTo>
                  <a:lnTo>
                    <a:pt x="807" y="3322"/>
                  </a:lnTo>
                  <a:lnTo>
                    <a:pt x="807" y="3280"/>
                  </a:lnTo>
                  <a:lnTo>
                    <a:pt x="807" y="3322"/>
                  </a:lnTo>
                  <a:lnTo>
                    <a:pt x="809" y="3320"/>
                  </a:lnTo>
                  <a:lnTo>
                    <a:pt x="809" y="3360"/>
                  </a:lnTo>
                  <a:lnTo>
                    <a:pt x="809" y="3320"/>
                  </a:lnTo>
                  <a:lnTo>
                    <a:pt x="809" y="3360"/>
                  </a:lnTo>
                  <a:lnTo>
                    <a:pt x="810" y="3349"/>
                  </a:lnTo>
                  <a:lnTo>
                    <a:pt x="810" y="3299"/>
                  </a:lnTo>
                  <a:lnTo>
                    <a:pt x="810" y="3319"/>
                  </a:lnTo>
                  <a:lnTo>
                    <a:pt x="812" y="3322"/>
                  </a:lnTo>
                  <a:lnTo>
                    <a:pt x="812" y="3155"/>
                  </a:lnTo>
                  <a:lnTo>
                    <a:pt x="813" y="3121"/>
                  </a:lnTo>
                  <a:lnTo>
                    <a:pt x="813" y="3006"/>
                  </a:lnTo>
                  <a:lnTo>
                    <a:pt x="813" y="3011"/>
                  </a:lnTo>
                  <a:lnTo>
                    <a:pt x="814" y="2996"/>
                  </a:lnTo>
                  <a:lnTo>
                    <a:pt x="814" y="3223"/>
                  </a:lnTo>
                  <a:lnTo>
                    <a:pt x="814" y="2996"/>
                  </a:lnTo>
                  <a:lnTo>
                    <a:pt x="814" y="3223"/>
                  </a:lnTo>
                  <a:lnTo>
                    <a:pt x="816" y="3262"/>
                  </a:lnTo>
                  <a:lnTo>
                    <a:pt x="816" y="3323"/>
                  </a:lnTo>
                  <a:lnTo>
                    <a:pt x="816" y="3262"/>
                  </a:lnTo>
                  <a:lnTo>
                    <a:pt x="816" y="3305"/>
                  </a:lnTo>
                  <a:lnTo>
                    <a:pt x="817" y="3280"/>
                  </a:lnTo>
                  <a:lnTo>
                    <a:pt x="817" y="3342"/>
                  </a:lnTo>
                  <a:lnTo>
                    <a:pt x="817" y="3249"/>
                  </a:lnTo>
                  <a:lnTo>
                    <a:pt x="817" y="3340"/>
                  </a:lnTo>
                  <a:lnTo>
                    <a:pt x="819" y="3322"/>
                  </a:lnTo>
                  <a:lnTo>
                    <a:pt x="819" y="3278"/>
                  </a:lnTo>
                  <a:lnTo>
                    <a:pt x="820" y="3260"/>
                  </a:lnTo>
                  <a:lnTo>
                    <a:pt x="820" y="2965"/>
                  </a:lnTo>
                  <a:lnTo>
                    <a:pt x="822" y="2970"/>
                  </a:lnTo>
                  <a:lnTo>
                    <a:pt x="822" y="3095"/>
                  </a:lnTo>
                  <a:lnTo>
                    <a:pt x="822" y="2915"/>
                  </a:lnTo>
                  <a:lnTo>
                    <a:pt x="822" y="3095"/>
                  </a:lnTo>
                  <a:lnTo>
                    <a:pt x="823" y="3068"/>
                  </a:lnTo>
                  <a:lnTo>
                    <a:pt x="823" y="3262"/>
                  </a:lnTo>
                  <a:lnTo>
                    <a:pt x="823" y="3068"/>
                  </a:lnTo>
                </a:path>
              </a:pathLst>
            </a:custGeom>
            <a:noFill/>
            <a:ln w="1588">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56453" name="Freeform 514"/>
            <p:cNvSpPr>
              <a:spLocks/>
            </p:cNvSpPr>
            <p:nvPr/>
          </p:nvSpPr>
          <p:spPr bwMode="auto">
            <a:xfrm>
              <a:off x="3815" y="2317"/>
              <a:ext cx="413" cy="1503"/>
            </a:xfrm>
            <a:custGeom>
              <a:avLst/>
              <a:gdLst>
                <a:gd name="T0" fmla="*/ 7 w 826"/>
                <a:gd name="T1" fmla="*/ 1394 h 3005"/>
                <a:gd name="T2" fmla="*/ 14 w 826"/>
                <a:gd name="T3" fmla="*/ 1459 h 3005"/>
                <a:gd name="T4" fmla="*/ 20 w 826"/>
                <a:gd name="T5" fmla="*/ 1476 h 3005"/>
                <a:gd name="T6" fmla="*/ 27 w 826"/>
                <a:gd name="T7" fmla="*/ 1471 h 3005"/>
                <a:gd name="T8" fmla="*/ 33 w 826"/>
                <a:gd name="T9" fmla="*/ 1476 h 3005"/>
                <a:gd name="T10" fmla="*/ 40 w 826"/>
                <a:gd name="T11" fmla="*/ 1481 h 3005"/>
                <a:gd name="T12" fmla="*/ 47 w 826"/>
                <a:gd name="T13" fmla="*/ 1491 h 3005"/>
                <a:gd name="T14" fmla="*/ 52 w 826"/>
                <a:gd name="T15" fmla="*/ 1493 h 3005"/>
                <a:gd name="T16" fmla="*/ 59 w 826"/>
                <a:gd name="T17" fmla="*/ 1488 h 3005"/>
                <a:gd name="T18" fmla="*/ 66 w 826"/>
                <a:gd name="T19" fmla="*/ 1441 h 3005"/>
                <a:gd name="T20" fmla="*/ 72 w 826"/>
                <a:gd name="T21" fmla="*/ 1485 h 3005"/>
                <a:gd name="T22" fmla="*/ 79 w 826"/>
                <a:gd name="T23" fmla="*/ 1493 h 3005"/>
                <a:gd name="T24" fmla="*/ 85 w 826"/>
                <a:gd name="T25" fmla="*/ 1458 h 3005"/>
                <a:gd name="T26" fmla="*/ 92 w 826"/>
                <a:gd name="T27" fmla="*/ 1441 h 3005"/>
                <a:gd name="T28" fmla="*/ 98 w 826"/>
                <a:gd name="T29" fmla="*/ 1448 h 3005"/>
                <a:gd name="T30" fmla="*/ 106 w 826"/>
                <a:gd name="T31" fmla="*/ 1484 h 3005"/>
                <a:gd name="T32" fmla="*/ 112 w 826"/>
                <a:gd name="T33" fmla="*/ 1385 h 3005"/>
                <a:gd name="T34" fmla="*/ 119 w 826"/>
                <a:gd name="T35" fmla="*/ 1453 h 3005"/>
                <a:gd name="T36" fmla="*/ 126 w 826"/>
                <a:gd name="T37" fmla="*/ 1463 h 3005"/>
                <a:gd name="T38" fmla="*/ 132 w 826"/>
                <a:gd name="T39" fmla="*/ 1462 h 3005"/>
                <a:gd name="T40" fmla="*/ 139 w 826"/>
                <a:gd name="T41" fmla="*/ 1466 h 3005"/>
                <a:gd name="T42" fmla="*/ 145 w 826"/>
                <a:gd name="T43" fmla="*/ 1488 h 3005"/>
                <a:gd name="T44" fmla="*/ 151 w 826"/>
                <a:gd name="T45" fmla="*/ 1458 h 3005"/>
                <a:gd name="T46" fmla="*/ 158 w 826"/>
                <a:gd name="T47" fmla="*/ 1480 h 3005"/>
                <a:gd name="T48" fmla="*/ 165 w 826"/>
                <a:gd name="T49" fmla="*/ 1459 h 3005"/>
                <a:gd name="T50" fmla="*/ 172 w 826"/>
                <a:gd name="T51" fmla="*/ 1406 h 3005"/>
                <a:gd name="T52" fmla="*/ 179 w 826"/>
                <a:gd name="T53" fmla="*/ 969 h 3005"/>
                <a:gd name="T54" fmla="*/ 185 w 826"/>
                <a:gd name="T55" fmla="*/ 1060 h 3005"/>
                <a:gd name="T56" fmla="*/ 192 w 826"/>
                <a:gd name="T57" fmla="*/ 1467 h 3005"/>
                <a:gd name="T58" fmla="*/ 198 w 826"/>
                <a:gd name="T59" fmla="*/ 1448 h 3005"/>
                <a:gd name="T60" fmla="*/ 205 w 826"/>
                <a:gd name="T61" fmla="*/ 1438 h 3005"/>
                <a:gd name="T62" fmla="*/ 212 w 826"/>
                <a:gd name="T63" fmla="*/ 1463 h 3005"/>
                <a:gd name="T64" fmla="*/ 219 w 826"/>
                <a:gd name="T65" fmla="*/ 1483 h 3005"/>
                <a:gd name="T66" fmla="*/ 225 w 826"/>
                <a:gd name="T67" fmla="*/ 1477 h 3005"/>
                <a:gd name="T68" fmla="*/ 232 w 826"/>
                <a:gd name="T69" fmla="*/ 1420 h 3005"/>
                <a:gd name="T70" fmla="*/ 239 w 826"/>
                <a:gd name="T71" fmla="*/ 1478 h 3005"/>
                <a:gd name="T72" fmla="*/ 246 w 826"/>
                <a:gd name="T73" fmla="*/ 1487 h 3005"/>
                <a:gd name="T74" fmla="*/ 252 w 826"/>
                <a:gd name="T75" fmla="*/ 1449 h 3005"/>
                <a:gd name="T76" fmla="*/ 259 w 826"/>
                <a:gd name="T77" fmla="*/ 1453 h 3005"/>
                <a:gd name="T78" fmla="*/ 266 w 826"/>
                <a:gd name="T79" fmla="*/ 1485 h 3005"/>
                <a:gd name="T80" fmla="*/ 272 w 826"/>
                <a:gd name="T81" fmla="*/ 1421 h 3005"/>
                <a:gd name="T82" fmla="*/ 279 w 826"/>
                <a:gd name="T83" fmla="*/ 1439 h 3005"/>
                <a:gd name="T84" fmla="*/ 286 w 826"/>
                <a:gd name="T85" fmla="*/ 1476 h 3005"/>
                <a:gd name="T86" fmla="*/ 292 w 826"/>
                <a:gd name="T87" fmla="*/ 1473 h 3005"/>
                <a:gd name="T88" fmla="*/ 299 w 826"/>
                <a:gd name="T89" fmla="*/ 1481 h 3005"/>
                <a:gd name="T90" fmla="*/ 306 w 826"/>
                <a:gd name="T91" fmla="*/ 1446 h 3005"/>
                <a:gd name="T92" fmla="*/ 312 w 826"/>
                <a:gd name="T93" fmla="*/ 1495 h 3005"/>
                <a:gd name="T94" fmla="*/ 319 w 826"/>
                <a:gd name="T95" fmla="*/ 1472 h 3005"/>
                <a:gd name="T96" fmla="*/ 326 w 826"/>
                <a:gd name="T97" fmla="*/ 1488 h 3005"/>
                <a:gd name="T98" fmla="*/ 331 w 826"/>
                <a:gd name="T99" fmla="*/ 1487 h 3005"/>
                <a:gd name="T100" fmla="*/ 338 w 826"/>
                <a:gd name="T101" fmla="*/ 1399 h 3005"/>
                <a:gd name="T102" fmla="*/ 346 w 826"/>
                <a:gd name="T103" fmla="*/ 1357 h 3005"/>
                <a:gd name="T104" fmla="*/ 352 w 826"/>
                <a:gd name="T105" fmla="*/ 1463 h 3005"/>
                <a:gd name="T106" fmla="*/ 359 w 826"/>
                <a:gd name="T107" fmla="*/ 1489 h 3005"/>
                <a:gd name="T108" fmla="*/ 366 w 826"/>
                <a:gd name="T109" fmla="*/ 1475 h 3005"/>
                <a:gd name="T110" fmla="*/ 373 w 826"/>
                <a:gd name="T111" fmla="*/ 1418 h 3005"/>
                <a:gd name="T112" fmla="*/ 380 w 826"/>
                <a:gd name="T113" fmla="*/ 1415 h 3005"/>
                <a:gd name="T114" fmla="*/ 386 w 826"/>
                <a:gd name="T115" fmla="*/ 1495 h 3005"/>
                <a:gd name="T116" fmla="*/ 393 w 826"/>
                <a:gd name="T117" fmla="*/ 1482 h 3005"/>
                <a:gd name="T118" fmla="*/ 399 w 826"/>
                <a:gd name="T119" fmla="*/ 1468 h 3005"/>
                <a:gd name="T120" fmla="*/ 405 w 826"/>
                <a:gd name="T121" fmla="*/ 1492 h 3005"/>
                <a:gd name="T122" fmla="*/ 413 w 826"/>
                <a:gd name="T123" fmla="*/ 1491 h 300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826" h="3005">
                  <a:moveTo>
                    <a:pt x="0" y="2704"/>
                  </a:moveTo>
                  <a:lnTo>
                    <a:pt x="0" y="2898"/>
                  </a:lnTo>
                  <a:lnTo>
                    <a:pt x="1" y="2931"/>
                  </a:lnTo>
                  <a:lnTo>
                    <a:pt x="1" y="2959"/>
                  </a:lnTo>
                  <a:lnTo>
                    <a:pt x="1" y="2931"/>
                  </a:lnTo>
                  <a:lnTo>
                    <a:pt x="1" y="2941"/>
                  </a:lnTo>
                  <a:lnTo>
                    <a:pt x="3" y="2958"/>
                  </a:lnTo>
                  <a:lnTo>
                    <a:pt x="3" y="2898"/>
                  </a:lnTo>
                  <a:lnTo>
                    <a:pt x="4" y="2935"/>
                  </a:lnTo>
                  <a:lnTo>
                    <a:pt x="4" y="2942"/>
                  </a:lnTo>
                  <a:lnTo>
                    <a:pt x="4" y="2788"/>
                  </a:lnTo>
                  <a:lnTo>
                    <a:pt x="6" y="2776"/>
                  </a:lnTo>
                  <a:lnTo>
                    <a:pt x="6" y="2605"/>
                  </a:lnTo>
                  <a:lnTo>
                    <a:pt x="6" y="2676"/>
                  </a:lnTo>
                  <a:lnTo>
                    <a:pt x="7" y="2666"/>
                  </a:lnTo>
                  <a:lnTo>
                    <a:pt x="7" y="2842"/>
                  </a:lnTo>
                  <a:lnTo>
                    <a:pt x="7" y="2666"/>
                  </a:lnTo>
                  <a:lnTo>
                    <a:pt x="7" y="2842"/>
                  </a:lnTo>
                  <a:lnTo>
                    <a:pt x="9" y="2896"/>
                  </a:lnTo>
                  <a:lnTo>
                    <a:pt x="9" y="2921"/>
                  </a:lnTo>
                  <a:lnTo>
                    <a:pt x="9" y="2892"/>
                  </a:lnTo>
                  <a:lnTo>
                    <a:pt x="9" y="2921"/>
                  </a:lnTo>
                  <a:lnTo>
                    <a:pt x="10" y="2949"/>
                  </a:lnTo>
                  <a:lnTo>
                    <a:pt x="10" y="2968"/>
                  </a:lnTo>
                  <a:lnTo>
                    <a:pt x="10" y="2949"/>
                  </a:lnTo>
                  <a:lnTo>
                    <a:pt x="10" y="2965"/>
                  </a:lnTo>
                  <a:lnTo>
                    <a:pt x="11" y="2936"/>
                  </a:lnTo>
                  <a:lnTo>
                    <a:pt x="11" y="2949"/>
                  </a:lnTo>
                  <a:lnTo>
                    <a:pt x="11" y="2881"/>
                  </a:lnTo>
                  <a:lnTo>
                    <a:pt x="13" y="2837"/>
                  </a:lnTo>
                  <a:lnTo>
                    <a:pt x="13" y="2727"/>
                  </a:lnTo>
                  <a:lnTo>
                    <a:pt x="14" y="2663"/>
                  </a:lnTo>
                  <a:lnTo>
                    <a:pt x="14" y="2787"/>
                  </a:lnTo>
                  <a:lnTo>
                    <a:pt x="14" y="2663"/>
                  </a:lnTo>
                  <a:lnTo>
                    <a:pt x="14" y="2787"/>
                  </a:lnTo>
                  <a:lnTo>
                    <a:pt x="16" y="2812"/>
                  </a:lnTo>
                  <a:lnTo>
                    <a:pt x="16" y="2905"/>
                  </a:lnTo>
                  <a:lnTo>
                    <a:pt x="16" y="2812"/>
                  </a:lnTo>
                  <a:lnTo>
                    <a:pt x="16" y="2905"/>
                  </a:lnTo>
                  <a:lnTo>
                    <a:pt x="17" y="2932"/>
                  </a:lnTo>
                  <a:lnTo>
                    <a:pt x="17" y="2950"/>
                  </a:lnTo>
                  <a:lnTo>
                    <a:pt x="17" y="2921"/>
                  </a:lnTo>
                  <a:lnTo>
                    <a:pt x="17" y="2950"/>
                  </a:lnTo>
                  <a:lnTo>
                    <a:pt x="18" y="2963"/>
                  </a:lnTo>
                  <a:lnTo>
                    <a:pt x="18" y="2892"/>
                  </a:lnTo>
                  <a:lnTo>
                    <a:pt x="18" y="2932"/>
                  </a:lnTo>
                  <a:lnTo>
                    <a:pt x="20" y="2925"/>
                  </a:lnTo>
                  <a:lnTo>
                    <a:pt x="20" y="2818"/>
                  </a:lnTo>
                  <a:lnTo>
                    <a:pt x="21" y="2805"/>
                  </a:lnTo>
                  <a:lnTo>
                    <a:pt x="21" y="2751"/>
                  </a:lnTo>
                  <a:lnTo>
                    <a:pt x="21" y="2797"/>
                  </a:lnTo>
                  <a:lnTo>
                    <a:pt x="23" y="2818"/>
                  </a:lnTo>
                  <a:lnTo>
                    <a:pt x="23" y="2899"/>
                  </a:lnTo>
                  <a:lnTo>
                    <a:pt x="23" y="2805"/>
                  </a:lnTo>
                  <a:lnTo>
                    <a:pt x="23" y="2899"/>
                  </a:lnTo>
                  <a:lnTo>
                    <a:pt x="24" y="2898"/>
                  </a:lnTo>
                  <a:lnTo>
                    <a:pt x="24" y="2918"/>
                  </a:lnTo>
                  <a:lnTo>
                    <a:pt x="24" y="2881"/>
                  </a:lnTo>
                  <a:lnTo>
                    <a:pt x="24" y="2906"/>
                  </a:lnTo>
                  <a:lnTo>
                    <a:pt x="26" y="2935"/>
                  </a:lnTo>
                  <a:lnTo>
                    <a:pt x="26" y="2982"/>
                  </a:lnTo>
                  <a:lnTo>
                    <a:pt x="26" y="2935"/>
                  </a:lnTo>
                  <a:lnTo>
                    <a:pt x="26" y="2966"/>
                  </a:lnTo>
                  <a:lnTo>
                    <a:pt x="27" y="2953"/>
                  </a:lnTo>
                  <a:lnTo>
                    <a:pt x="27" y="2918"/>
                  </a:lnTo>
                  <a:lnTo>
                    <a:pt x="27" y="2919"/>
                  </a:lnTo>
                  <a:lnTo>
                    <a:pt x="28" y="2918"/>
                  </a:lnTo>
                  <a:lnTo>
                    <a:pt x="28" y="2949"/>
                  </a:lnTo>
                  <a:lnTo>
                    <a:pt x="28" y="2895"/>
                  </a:lnTo>
                  <a:lnTo>
                    <a:pt x="30" y="2909"/>
                  </a:lnTo>
                  <a:lnTo>
                    <a:pt x="30" y="2921"/>
                  </a:lnTo>
                  <a:lnTo>
                    <a:pt x="30" y="2871"/>
                  </a:lnTo>
                  <a:lnTo>
                    <a:pt x="30" y="2921"/>
                  </a:lnTo>
                  <a:lnTo>
                    <a:pt x="31" y="2933"/>
                  </a:lnTo>
                  <a:lnTo>
                    <a:pt x="31" y="2968"/>
                  </a:lnTo>
                  <a:lnTo>
                    <a:pt x="31" y="2906"/>
                  </a:lnTo>
                  <a:lnTo>
                    <a:pt x="31" y="2966"/>
                  </a:lnTo>
                  <a:lnTo>
                    <a:pt x="33" y="2970"/>
                  </a:lnTo>
                  <a:lnTo>
                    <a:pt x="33" y="2989"/>
                  </a:lnTo>
                  <a:lnTo>
                    <a:pt x="33" y="2970"/>
                  </a:lnTo>
                  <a:lnTo>
                    <a:pt x="33" y="2979"/>
                  </a:lnTo>
                  <a:lnTo>
                    <a:pt x="34" y="2969"/>
                  </a:lnTo>
                  <a:lnTo>
                    <a:pt x="34" y="2993"/>
                  </a:lnTo>
                  <a:lnTo>
                    <a:pt x="34" y="2966"/>
                  </a:lnTo>
                  <a:lnTo>
                    <a:pt x="34" y="2972"/>
                  </a:lnTo>
                  <a:lnTo>
                    <a:pt x="36" y="2976"/>
                  </a:lnTo>
                  <a:lnTo>
                    <a:pt x="36" y="2912"/>
                  </a:lnTo>
                  <a:lnTo>
                    <a:pt x="37" y="2878"/>
                  </a:lnTo>
                  <a:lnTo>
                    <a:pt x="37" y="2943"/>
                  </a:lnTo>
                  <a:lnTo>
                    <a:pt x="37" y="2845"/>
                  </a:lnTo>
                  <a:lnTo>
                    <a:pt x="37" y="2943"/>
                  </a:lnTo>
                  <a:lnTo>
                    <a:pt x="38" y="2952"/>
                  </a:lnTo>
                  <a:lnTo>
                    <a:pt x="38" y="2953"/>
                  </a:lnTo>
                  <a:lnTo>
                    <a:pt x="38" y="2931"/>
                  </a:lnTo>
                  <a:lnTo>
                    <a:pt x="38" y="2953"/>
                  </a:lnTo>
                  <a:lnTo>
                    <a:pt x="40" y="2955"/>
                  </a:lnTo>
                  <a:lnTo>
                    <a:pt x="40" y="2966"/>
                  </a:lnTo>
                  <a:lnTo>
                    <a:pt x="40" y="2952"/>
                  </a:lnTo>
                  <a:lnTo>
                    <a:pt x="40" y="2953"/>
                  </a:lnTo>
                  <a:lnTo>
                    <a:pt x="41" y="2966"/>
                  </a:lnTo>
                  <a:lnTo>
                    <a:pt x="41" y="2973"/>
                  </a:lnTo>
                  <a:lnTo>
                    <a:pt x="41" y="2939"/>
                  </a:lnTo>
                  <a:lnTo>
                    <a:pt x="41" y="2958"/>
                  </a:lnTo>
                  <a:lnTo>
                    <a:pt x="43" y="2953"/>
                  </a:lnTo>
                  <a:lnTo>
                    <a:pt x="43" y="2968"/>
                  </a:lnTo>
                  <a:lnTo>
                    <a:pt x="43" y="2904"/>
                  </a:lnTo>
                  <a:lnTo>
                    <a:pt x="43" y="2922"/>
                  </a:lnTo>
                  <a:lnTo>
                    <a:pt x="44" y="2909"/>
                  </a:lnTo>
                  <a:lnTo>
                    <a:pt x="44" y="2923"/>
                  </a:lnTo>
                  <a:lnTo>
                    <a:pt x="44" y="2896"/>
                  </a:lnTo>
                  <a:lnTo>
                    <a:pt x="44" y="2905"/>
                  </a:lnTo>
                  <a:lnTo>
                    <a:pt x="46" y="2939"/>
                  </a:lnTo>
                  <a:lnTo>
                    <a:pt x="46" y="2955"/>
                  </a:lnTo>
                  <a:lnTo>
                    <a:pt x="46" y="2939"/>
                  </a:lnTo>
                  <a:lnTo>
                    <a:pt x="46" y="2950"/>
                  </a:lnTo>
                  <a:lnTo>
                    <a:pt x="47" y="2943"/>
                  </a:lnTo>
                  <a:lnTo>
                    <a:pt x="47" y="2968"/>
                  </a:lnTo>
                  <a:lnTo>
                    <a:pt x="47" y="2943"/>
                  </a:lnTo>
                  <a:lnTo>
                    <a:pt x="47" y="2945"/>
                  </a:lnTo>
                  <a:lnTo>
                    <a:pt x="48" y="2962"/>
                  </a:lnTo>
                  <a:lnTo>
                    <a:pt x="48" y="2983"/>
                  </a:lnTo>
                  <a:lnTo>
                    <a:pt x="48" y="2939"/>
                  </a:lnTo>
                  <a:lnTo>
                    <a:pt x="50" y="2955"/>
                  </a:lnTo>
                  <a:lnTo>
                    <a:pt x="50" y="2972"/>
                  </a:lnTo>
                  <a:lnTo>
                    <a:pt x="50" y="2946"/>
                  </a:lnTo>
                  <a:lnTo>
                    <a:pt x="50" y="2972"/>
                  </a:lnTo>
                  <a:lnTo>
                    <a:pt x="51" y="2969"/>
                  </a:lnTo>
                  <a:lnTo>
                    <a:pt x="51" y="2906"/>
                  </a:lnTo>
                  <a:lnTo>
                    <a:pt x="51" y="2916"/>
                  </a:lnTo>
                  <a:lnTo>
                    <a:pt x="53" y="2901"/>
                  </a:lnTo>
                  <a:lnTo>
                    <a:pt x="53" y="2942"/>
                  </a:lnTo>
                  <a:lnTo>
                    <a:pt x="53" y="2901"/>
                  </a:lnTo>
                  <a:lnTo>
                    <a:pt x="54" y="2919"/>
                  </a:lnTo>
                  <a:lnTo>
                    <a:pt x="54" y="2943"/>
                  </a:lnTo>
                  <a:lnTo>
                    <a:pt x="54" y="2908"/>
                  </a:lnTo>
                  <a:lnTo>
                    <a:pt x="54" y="2939"/>
                  </a:lnTo>
                  <a:lnTo>
                    <a:pt x="55" y="2960"/>
                  </a:lnTo>
                  <a:lnTo>
                    <a:pt x="55" y="2987"/>
                  </a:lnTo>
                  <a:lnTo>
                    <a:pt x="55" y="2958"/>
                  </a:lnTo>
                  <a:lnTo>
                    <a:pt x="57" y="2968"/>
                  </a:lnTo>
                  <a:lnTo>
                    <a:pt x="57" y="2992"/>
                  </a:lnTo>
                  <a:lnTo>
                    <a:pt x="57" y="2968"/>
                  </a:lnTo>
                  <a:lnTo>
                    <a:pt x="57" y="2972"/>
                  </a:lnTo>
                  <a:lnTo>
                    <a:pt x="58" y="2956"/>
                  </a:lnTo>
                  <a:lnTo>
                    <a:pt x="58" y="2928"/>
                  </a:lnTo>
                  <a:lnTo>
                    <a:pt x="58" y="2945"/>
                  </a:lnTo>
                  <a:lnTo>
                    <a:pt x="60" y="2919"/>
                  </a:lnTo>
                  <a:lnTo>
                    <a:pt x="60" y="2861"/>
                  </a:lnTo>
                  <a:lnTo>
                    <a:pt x="60" y="2911"/>
                  </a:lnTo>
                  <a:lnTo>
                    <a:pt x="61" y="2918"/>
                  </a:lnTo>
                  <a:lnTo>
                    <a:pt x="61" y="2956"/>
                  </a:lnTo>
                  <a:lnTo>
                    <a:pt x="61" y="2918"/>
                  </a:lnTo>
                  <a:lnTo>
                    <a:pt x="61" y="2925"/>
                  </a:lnTo>
                  <a:lnTo>
                    <a:pt x="63" y="2945"/>
                  </a:lnTo>
                  <a:lnTo>
                    <a:pt x="63" y="2968"/>
                  </a:lnTo>
                  <a:lnTo>
                    <a:pt x="63" y="2945"/>
                  </a:lnTo>
                  <a:lnTo>
                    <a:pt x="63" y="2959"/>
                  </a:lnTo>
                  <a:lnTo>
                    <a:pt x="64" y="2969"/>
                  </a:lnTo>
                  <a:lnTo>
                    <a:pt x="64" y="2980"/>
                  </a:lnTo>
                  <a:lnTo>
                    <a:pt x="64" y="2958"/>
                  </a:lnTo>
                  <a:lnTo>
                    <a:pt x="64" y="2980"/>
                  </a:lnTo>
                  <a:lnTo>
                    <a:pt x="65" y="2987"/>
                  </a:lnTo>
                  <a:lnTo>
                    <a:pt x="65" y="2949"/>
                  </a:lnTo>
                  <a:lnTo>
                    <a:pt x="65" y="2952"/>
                  </a:lnTo>
                  <a:lnTo>
                    <a:pt x="67" y="2950"/>
                  </a:lnTo>
                  <a:lnTo>
                    <a:pt x="67" y="2901"/>
                  </a:lnTo>
                  <a:lnTo>
                    <a:pt x="67" y="2932"/>
                  </a:lnTo>
                  <a:lnTo>
                    <a:pt x="68" y="2931"/>
                  </a:lnTo>
                  <a:lnTo>
                    <a:pt x="68" y="2962"/>
                  </a:lnTo>
                  <a:lnTo>
                    <a:pt x="68" y="2905"/>
                  </a:lnTo>
                  <a:lnTo>
                    <a:pt x="68" y="2962"/>
                  </a:lnTo>
                  <a:lnTo>
                    <a:pt x="70" y="2929"/>
                  </a:lnTo>
                  <a:lnTo>
                    <a:pt x="70" y="2989"/>
                  </a:lnTo>
                  <a:lnTo>
                    <a:pt x="70" y="2916"/>
                  </a:lnTo>
                  <a:lnTo>
                    <a:pt x="70" y="2989"/>
                  </a:lnTo>
                  <a:lnTo>
                    <a:pt x="71" y="2978"/>
                  </a:lnTo>
                  <a:lnTo>
                    <a:pt x="71" y="2992"/>
                  </a:lnTo>
                  <a:lnTo>
                    <a:pt x="71" y="2955"/>
                  </a:lnTo>
                  <a:lnTo>
                    <a:pt x="71" y="2992"/>
                  </a:lnTo>
                  <a:lnTo>
                    <a:pt x="73" y="2996"/>
                  </a:lnTo>
                  <a:lnTo>
                    <a:pt x="73" y="2960"/>
                  </a:lnTo>
                  <a:lnTo>
                    <a:pt x="74" y="2941"/>
                  </a:lnTo>
                  <a:lnTo>
                    <a:pt x="74" y="2970"/>
                  </a:lnTo>
                  <a:lnTo>
                    <a:pt x="74" y="2933"/>
                  </a:lnTo>
                  <a:lnTo>
                    <a:pt x="74" y="2935"/>
                  </a:lnTo>
                  <a:lnTo>
                    <a:pt x="75" y="2929"/>
                  </a:lnTo>
                  <a:lnTo>
                    <a:pt x="75" y="2956"/>
                  </a:lnTo>
                  <a:lnTo>
                    <a:pt x="75" y="2896"/>
                  </a:lnTo>
                  <a:lnTo>
                    <a:pt x="75" y="2956"/>
                  </a:lnTo>
                  <a:lnTo>
                    <a:pt x="77" y="2968"/>
                  </a:lnTo>
                  <a:lnTo>
                    <a:pt x="77" y="2973"/>
                  </a:lnTo>
                  <a:lnTo>
                    <a:pt x="77" y="2950"/>
                  </a:lnTo>
                  <a:lnTo>
                    <a:pt x="77" y="2959"/>
                  </a:lnTo>
                  <a:lnTo>
                    <a:pt x="78" y="2983"/>
                  </a:lnTo>
                  <a:lnTo>
                    <a:pt x="78" y="2989"/>
                  </a:lnTo>
                  <a:lnTo>
                    <a:pt x="78" y="2970"/>
                  </a:lnTo>
                  <a:lnTo>
                    <a:pt x="80" y="2962"/>
                  </a:lnTo>
                  <a:lnTo>
                    <a:pt x="80" y="2979"/>
                  </a:lnTo>
                  <a:lnTo>
                    <a:pt x="80" y="2929"/>
                  </a:lnTo>
                  <a:lnTo>
                    <a:pt x="80" y="2979"/>
                  </a:lnTo>
                  <a:lnTo>
                    <a:pt x="81" y="2970"/>
                  </a:lnTo>
                  <a:lnTo>
                    <a:pt x="81" y="2872"/>
                  </a:lnTo>
                  <a:lnTo>
                    <a:pt x="81" y="2886"/>
                  </a:lnTo>
                  <a:lnTo>
                    <a:pt x="83" y="2916"/>
                  </a:lnTo>
                  <a:lnTo>
                    <a:pt x="83" y="2939"/>
                  </a:lnTo>
                  <a:lnTo>
                    <a:pt x="83" y="2902"/>
                  </a:lnTo>
                  <a:lnTo>
                    <a:pt x="83" y="2921"/>
                  </a:lnTo>
                  <a:lnTo>
                    <a:pt x="84" y="2939"/>
                  </a:lnTo>
                  <a:lnTo>
                    <a:pt x="84" y="2943"/>
                  </a:lnTo>
                  <a:lnTo>
                    <a:pt x="84" y="2931"/>
                  </a:lnTo>
                  <a:lnTo>
                    <a:pt x="84" y="2942"/>
                  </a:lnTo>
                  <a:lnTo>
                    <a:pt x="85" y="2939"/>
                  </a:lnTo>
                  <a:lnTo>
                    <a:pt x="85" y="2959"/>
                  </a:lnTo>
                  <a:lnTo>
                    <a:pt x="85" y="2939"/>
                  </a:lnTo>
                  <a:lnTo>
                    <a:pt x="85" y="2959"/>
                  </a:lnTo>
                  <a:lnTo>
                    <a:pt x="87" y="2948"/>
                  </a:lnTo>
                  <a:lnTo>
                    <a:pt x="87" y="2983"/>
                  </a:lnTo>
                  <a:lnTo>
                    <a:pt x="87" y="2948"/>
                  </a:lnTo>
                  <a:lnTo>
                    <a:pt x="87" y="2959"/>
                  </a:lnTo>
                  <a:lnTo>
                    <a:pt x="88" y="2975"/>
                  </a:lnTo>
                  <a:lnTo>
                    <a:pt x="88" y="2987"/>
                  </a:lnTo>
                  <a:lnTo>
                    <a:pt x="88" y="2959"/>
                  </a:lnTo>
                  <a:lnTo>
                    <a:pt x="90" y="2982"/>
                  </a:lnTo>
                  <a:lnTo>
                    <a:pt x="90" y="2939"/>
                  </a:lnTo>
                  <a:lnTo>
                    <a:pt x="91" y="2935"/>
                  </a:lnTo>
                  <a:lnTo>
                    <a:pt x="91" y="2958"/>
                  </a:lnTo>
                  <a:lnTo>
                    <a:pt x="91" y="2935"/>
                  </a:lnTo>
                  <a:lnTo>
                    <a:pt x="91" y="2949"/>
                  </a:lnTo>
                  <a:lnTo>
                    <a:pt x="93" y="2969"/>
                  </a:lnTo>
                  <a:lnTo>
                    <a:pt x="93" y="2982"/>
                  </a:lnTo>
                  <a:lnTo>
                    <a:pt x="93" y="2950"/>
                  </a:lnTo>
                  <a:lnTo>
                    <a:pt x="93" y="2982"/>
                  </a:lnTo>
                  <a:lnTo>
                    <a:pt x="94" y="2976"/>
                  </a:lnTo>
                  <a:lnTo>
                    <a:pt x="94" y="2987"/>
                  </a:lnTo>
                  <a:lnTo>
                    <a:pt x="94" y="2933"/>
                  </a:lnTo>
                  <a:lnTo>
                    <a:pt x="94" y="2987"/>
                  </a:lnTo>
                  <a:lnTo>
                    <a:pt x="95" y="2969"/>
                  </a:lnTo>
                  <a:lnTo>
                    <a:pt x="95" y="2973"/>
                  </a:lnTo>
                  <a:lnTo>
                    <a:pt x="95" y="2948"/>
                  </a:lnTo>
                  <a:lnTo>
                    <a:pt x="95" y="2973"/>
                  </a:lnTo>
                  <a:lnTo>
                    <a:pt x="97" y="2959"/>
                  </a:lnTo>
                  <a:lnTo>
                    <a:pt x="97" y="2978"/>
                  </a:lnTo>
                  <a:lnTo>
                    <a:pt x="97" y="2925"/>
                  </a:lnTo>
                  <a:lnTo>
                    <a:pt x="98" y="2911"/>
                  </a:lnTo>
                  <a:lnTo>
                    <a:pt x="98" y="2936"/>
                  </a:lnTo>
                  <a:lnTo>
                    <a:pt x="98" y="2902"/>
                  </a:lnTo>
                  <a:lnTo>
                    <a:pt x="98" y="2936"/>
                  </a:lnTo>
                  <a:lnTo>
                    <a:pt x="100" y="2935"/>
                  </a:lnTo>
                  <a:lnTo>
                    <a:pt x="100" y="2942"/>
                  </a:lnTo>
                  <a:lnTo>
                    <a:pt x="100" y="2898"/>
                  </a:lnTo>
                  <a:lnTo>
                    <a:pt x="100" y="2942"/>
                  </a:lnTo>
                  <a:lnTo>
                    <a:pt x="101" y="2933"/>
                  </a:lnTo>
                  <a:lnTo>
                    <a:pt x="101" y="2990"/>
                  </a:lnTo>
                  <a:lnTo>
                    <a:pt x="101" y="2933"/>
                  </a:lnTo>
                  <a:lnTo>
                    <a:pt x="101" y="2989"/>
                  </a:lnTo>
                  <a:lnTo>
                    <a:pt x="102" y="2975"/>
                  </a:lnTo>
                  <a:lnTo>
                    <a:pt x="102" y="2989"/>
                  </a:lnTo>
                  <a:lnTo>
                    <a:pt x="102" y="2970"/>
                  </a:lnTo>
                  <a:lnTo>
                    <a:pt x="102" y="2989"/>
                  </a:lnTo>
                  <a:lnTo>
                    <a:pt x="104" y="2980"/>
                  </a:lnTo>
                  <a:lnTo>
                    <a:pt x="104" y="2987"/>
                  </a:lnTo>
                  <a:lnTo>
                    <a:pt x="104" y="2969"/>
                  </a:lnTo>
                  <a:lnTo>
                    <a:pt x="104" y="2985"/>
                  </a:lnTo>
                  <a:lnTo>
                    <a:pt x="105" y="2952"/>
                  </a:lnTo>
                  <a:lnTo>
                    <a:pt x="105" y="2895"/>
                  </a:lnTo>
                  <a:lnTo>
                    <a:pt x="107" y="2941"/>
                  </a:lnTo>
                  <a:lnTo>
                    <a:pt x="107" y="2960"/>
                  </a:lnTo>
                  <a:lnTo>
                    <a:pt x="107" y="2925"/>
                  </a:lnTo>
                  <a:lnTo>
                    <a:pt x="107" y="2931"/>
                  </a:lnTo>
                  <a:lnTo>
                    <a:pt x="108" y="2888"/>
                  </a:lnTo>
                  <a:lnTo>
                    <a:pt x="108" y="2963"/>
                  </a:lnTo>
                  <a:lnTo>
                    <a:pt x="108" y="2888"/>
                  </a:lnTo>
                  <a:lnTo>
                    <a:pt x="108" y="2963"/>
                  </a:lnTo>
                  <a:lnTo>
                    <a:pt x="110" y="2985"/>
                  </a:lnTo>
                  <a:lnTo>
                    <a:pt x="110" y="2997"/>
                  </a:lnTo>
                  <a:lnTo>
                    <a:pt x="110" y="2985"/>
                  </a:lnTo>
                  <a:lnTo>
                    <a:pt x="110" y="2992"/>
                  </a:lnTo>
                  <a:lnTo>
                    <a:pt x="111" y="2993"/>
                  </a:lnTo>
                  <a:lnTo>
                    <a:pt x="111" y="2956"/>
                  </a:lnTo>
                  <a:lnTo>
                    <a:pt x="111" y="2975"/>
                  </a:lnTo>
                  <a:lnTo>
                    <a:pt x="112" y="2963"/>
                  </a:lnTo>
                  <a:lnTo>
                    <a:pt x="112" y="2980"/>
                  </a:lnTo>
                  <a:lnTo>
                    <a:pt x="112" y="2918"/>
                  </a:lnTo>
                  <a:lnTo>
                    <a:pt x="112" y="2936"/>
                  </a:lnTo>
                  <a:lnTo>
                    <a:pt x="114" y="2939"/>
                  </a:lnTo>
                  <a:lnTo>
                    <a:pt x="114" y="2946"/>
                  </a:lnTo>
                  <a:lnTo>
                    <a:pt x="114" y="2929"/>
                  </a:lnTo>
                  <a:lnTo>
                    <a:pt x="115" y="2931"/>
                  </a:lnTo>
                  <a:lnTo>
                    <a:pt x="115" y="2955"/>
                  </a:lnTo>
                  <a:lnTo>
                    <a:pt x="115" y="2928"/>
                  </a:lnTo>
                  <a:lnTo>
                    <a:pt x="115" y="2955"/>
                  </a:lnTo>
                  <a:lnTo>
                    <a:pt x="117" y="2935"/>
                  </a:lnTo>
                  <a:lnTo>
                    <a:pt x="117" y="2986"/>
                  </a:lnTo>
                  <a:lnTo>
                    <a:pt x="117" y="2922"/>
                  </a:lnTo>
                  <a:lnTo>
                    <a:pt x="117" y="2986"/>
                  </a:lnTo>
                  <a:lnTo>
                    <a:pt x="118" y="2975"/>
                  </a:lnTo>
                  <a:lnTo>
                    <a:pt x="118" y="2935"/>
                  </a:lnTo>
                  <a:lnTo>
                    <a:pt x="118" y="2952"/>
                  </a:lnTo>
                  <a:lnTo>
                    <a:pt x="120" y="2975"/>
                  </a:lnTo>
                  <a:lnTo>
                    <a:pt x="120" y="2956"/>
                  </a:lnTo>
                  <a:lnTo>
                    <a:pt x="120" y="2975"/>
                  </a:lnTo>
                  <a:lnTo>
                    <a:pt x="121" y="2960"/>
                  </a:lnTo>
                  <a:lnTo>
                    <a:pt x="121" y="2973"/>
                  </a:lnTo>
                  <a:lnTo>
                    <a:pt x="121" y="2942"/>
                  </a:lnTo>
                  <a:lnTo>
                    <a:pt x="122" y="2885"/>
                  </a:lnTo>
                  <a:lnTo>
                    <a:pt x="122" y="2909"/>
                  </a:lnTo>
                  <a:lnTo>
                    <a:pt x="122" y="2849"/>
                  </a:lnTo>
                  <a:lnTo>
                    <a:pt x="122" y="2877"/>
                  </a:lnTo>
                  <a:lnTo>
                    <a:pt x="124" y="2935"/>
                  </a:lnTo>
                  <a:lnTo>
                    <a:pt x="124" y="2985"/>
                  </a:lnTo>
                  <a:lnTo>
                    <a:pt x="124" y="2935"/>
                  </a:lnTo>
                  <a:lnTo>
                    <a:pt x="124" y="2985"/>
                  </a:lnTo>
                  <a:lnTo>
                    <a:pt x="125" y="2970"/>
                  </a:lnTo>
                  <a:lnTo>
                    <a:pt x="125" y="2989"/>
                  </a:lnTo>
                  <a:lnTo>
                    <a:pt x="125" y="2960"/>
                  </a:lnTo>
                  <a:lnTo>
                    <a:pt x="125" y="2980"/>
                  </a:lnTo>
                  <a:lnTo>
                    <a:pt x="127" y="2960"/>
                  </a:lnTo>
                  <a:lnTo>
                    <a:pt x="127" y="2980"/>
                  </a:lnTo>
                  <a:lnTo>
                    <a:pt x="127" y="2960"/>
                  </a:lnTo>
                  <a:lnTo>
                    <a:pt x="127" y="2978"/>
                  </a:lnTo>
                  <a:lnTo>
                    <a:pt x="128" y="2965"/>
                  </a:lnTo>
                  <a:lnTo>
                    <a:pt x="128" y="2925"/>
                  </a:lnTo>
                  <a:lnTo>
                    <a:pt x="128" y="2945"/>
                  </a:lnTo>
                  <a:lnTo>
                    <a:pt x="130" y="2896"/>
                  </a:lnTo>
                  <a:lnTo>
                    <a:pt x="130" y="2849"/>
                  </a:lnTo>
                  <a:lnTo>
                    <a:pt x="130" y="2877"/>
                  </a:lnTo>
                  <a:lnTo>
                    <a:pt x="131" y="2881"/>
                  </a:lnTo>
                  <a:lnTo>
                    <a:pt x="131" y="2914"/>
                  </a:lnTo>
                  <a:lnTo>
                    <a:pt x="131" y="2878"/>
                  </a:lnTo>
                  <a:lnTo>
                    <a:pt x="131" y="2911"/>
                  </a:lnTo>
                  <a:lnTo>
                    <a:pt x="132" y="2946"/>
                  </a:lnTo>
                  <a:lnTo>
                    <a:pt x="132" y="2966"/>
                  </a:lnTo>
                  <a:lnTo>
                    <a:pt x="132" y="2942"/>
                  </a:lnTo>
                  <a:lnTo>
                    <a:pt x="132" y="2966"/>
                  </a:lnTo>
                  <a:lnTo>
                    <a:pt x="134" y="2966"/>
                  </a:lnTo>
                  <a:lnTo>
                    <a:pt x="134" y="2968"/>
                  </a:lnTo>
                  <a:lnTo>
                    <a:pt x="134" y="2941"/>
                  </a:lnTo>
                  <a:lnTo>
                    <a:pt x="134" y="2965"/>
                  </a:lnTo>
                  <a:lnTo>
                    <a:pt x="135" y="2972"/>
                  </a:lnTo>
                  <a:lnTo>
                    <a:pt x="135" y="2989"/>
                  </a:lnTo>
                  <a:lnTo>
                    <a:pt x="135" y="2953"/>
                  </a:lnTo>
                  <a:lnTo>
                    <a:pt x="137" y="2933"/>
                  </a:lnTo>
                  <a:lnTo>
                    <a:pt x="137" y="2858"/>
                  </a:lnTo>
                  <a:lnTo>
                    <a:pt x="138" y="2864"/>
                  </a:lnTo>
                  <a:lnTo>
                    <a:pt x="138" y="2889"/>
                  </a:lnTo>
                  <a:lnTo>
                    <a:pt x="138" y="2845"/>
                  </a:lnTo>
                  <a:lnTo>
                    <a:pt x="138" y="2889"/>
                  </a:lnTo>
                  <a:lnTo>
                    <a:pt x="140" y="2936"/>
                  </a:lnTo>
                  <a:lnTo>
                    <a:pt x="140" y="2976"/>
                  </a:lnTo>
                  <a:lnTo>
                    <a:pt x="140" y="2933"/>
                  </a:lnTo>
                  <a:lnTo>
                    <a:pt x="140" y="2976"/>
                  </a:lnTo>
                  <a:lnTo>
                    <a:pt x="141" y="2970"/>
                  </a:lnTo>
                  <a:lnTo>
                    <a:pt x="141" y="2972"/>
                  </a:lnTo>
                  <a:lnTo>
                    <a:pt x="141" y="2935"/>
                  </a:lnTo>
                  <a:lnTo>
                    <a:pt x="141" y="2969"/>
                  </a:lnTo>
                  <a:lnTo>
                    <a:pt x="142" y="2987"/>
                  </a:lnTo>
                  <a:lnTo>
                    <a:pt x="142" y="2962"/>
                  </a:lnTo>
                  <a:lnTo>
                    <a:pt x="142" y="2963"/>
                  </a:lnTo>
                  <a:lnTo>
                    <a:pt x="144" y="2966"/>
                  </a:lnTo>
                  <a:lnTo>
                    <a:pt x="144" y="2970"/>
                  </a:lnTo>
                  <a:lnTo>
                    <a:pt x="144" y="2933"/>
                  </a:lnTo>
                  <a:lnTo>
                    <a:pt x="145" y="2925"/>
                  </a:lnTo>
                  <a:lnTo>
                    <a:pt x="145" y="2935"/>
                  </a:lnTo>
                  <a:lnTo>
                    <a:pt x="145" y="2901"/>
                  </a:lnTo>
                  <a:lnTo>
                    <a:pt x="145" y="2919"/>
                  </a:lnTo>
                  <a:lnTo>
                    <a:pt x="147" y="2898"/>
                  </a:lnTo>
                  <a:lnTo>
                    <a:pt x="147" y="2962"/>
                  </a:lnTo>
                  <a:lnTo>
                    <a:pt x="147" y="2892"/>
                  </a:lnTo>
                  <a:lnTo>
                    <a:pt x="147" y="2949"/>
                  </a:lnTo>
                  <a:lnTo>
                    <a:pt x="148" y="2952"/>
                  </a:lnTo>
                  <a:lnTo>
                    <a:pt x="148" y="2987"/>
                  </a:lnTo>
                  <a:lnTo>
                    <a:pt x="148" y="2952"/>
                  </a:lnTo>
                  <a:lnTo>
                    <a:pt x="148" y="2978"/>
                  </a:lnTo>
                  <a:lnTo>
                    <a:pt x="149" y="2978"/>
                  </a:lnTo>
                  <a:lnTo>
                    <a:pt x="149" y="2946"/>
                  </a:lnTo>
                  <a:lnTo>
                    <a:pt x="149" y="2969"/>
                  </a:lnTo>
                  <a:lnTo>
                    <a:pt x="151" y="2972"/>
                  </a:lnTo>
                  <a:lnTo>
                    <a:pt x="151" y="2978"/>
                  </a:lnTo>
                  <a:lnTo>
                    <a:pt x="151" y="2941"/>
                  </a:lnTo>
                  <a:lnTo>
                    <a:pt x="151" y="2950"/>
                  </a:lnTo>
                  <a:lnTo>
                    <a:pt x="152" y="2962"/>
                  </a:lnTo>
                  <a:lnTo>
                    <a:pt x="152" y="2909"/>
                  </a:lnTo>
                  <a:lnTo>
                    <a:pt x="152" y="2933"/>
                  </a:lnTo>
                  <a:lnTo>
                    <a:pt x="154" y="2929"/>
                  </a:lnTo>
                  <a:lnTo>
                    <a:pt x="154" y="2970"/>
                  </a:lnTo>
                  <a:lnTo>
                    <a:pt x="154" y="2926"/>
                  </a:lnTo>
                  <a:lnTo>
                    <a:pt x="154" y="2959"/>
                  </a:lnTo>
                  <a:lnTo>
                    <a:pt x="155" y="2976"/>
                  </a:lnTo>
                  <a:lnTo>
                    <a:pt x="155" y="2995"/>
                  </a:lnTo>
                  <a:lnTo>
                    <a:pt x="155" y="2976"/>
                  </a:lnTo>
                  <a:lnTo>
                    <a:pt x="155" y="2978"/>
                  </a:lnTo>
                  <a:lnTo>
                    <a:pt x="157" y="2950"/>
                  </a:lnTo>
                  <a:lnTo>
                    <a:pt x="157" y="2986"/>
                  </a:lnTo>
                  <a:lnTo>
                    <a:pt x="157" y="2950"/>
                  </a:lnTo>
                  <a:lnTo>
                    <a:pt x="157" y="2972"/>
                  </a:lnTo>
                  <a:lnTo>
                    <a:pt x="158" y="2963"/>
                  </a:lnTo>
                  <a:lnTo>
                    <a:pt x="158" y="2987"/>
                  </a:lnTo>
                  <a:lnTo>
                    <a:pt x="158" y="2952"/>
                  </a:lnTo>
                  <a:lnTo>
                    <a:pt x="159" y="2972"/>
                  </a:lnTo>
                  <a:lnTo>
                    <a:pt x="159" y="2980"/>
                  </a:lnTo>
                  <a:lnTo>
                    <a:pt x="159" y="2942"/>
                  </a:lnTo>
                  <a:lnTo>
                    <a:pt x="159" y="2958"/>
                  </a:lnTo>
                  <a:lnTo>
                    <a:pt x="161" y="2936"/>
                  </a:lnTo>
                  <a:lnTo>
                    <a:pt x="161" y="2911"/>
                  </a:lnTo>
                  <a:lnTo>
                    <a:pt x="161" y="2931"/>
                  </a:lnTo>
                  <a:lnTo>
                    <a:pt x="162" y="2941"/>
                  </a:lnTo>
                  <a:lnTo>
                    <a:pt x="162" y="2962"/>
                  </a:lnTo>
                  <a:lnTo>
                    <a:pt x="162" y="2918"/>
                  </a:lnTo>
                  <a:lnTo>
                    <a:pt x="162" y="2962"/>
                  </a:lnTo>
                  <a:lnTo>
                    <a:pt x="164" y="2975"/>
                  </a:lnTo>
                  <a:lnTo>
                    <a:pt x="164" y="2990"/>
                  </a:lnTo>
                  <a:lnTo>
                    <a:pt x="164" y="2973"/>
                  </a:lnTo>
                  <a:lnTo>
                    <a:pt x="164" y="2990"/>
                  </a:lnTo>
                  <a:lnTo>
                    <a:pt x="165" y="2972"/>
                  </a:lnTo>
                  <a:lnTo>
                    <a:pt x="165" y="2990"/>
                  </a:lnTo>
                  <a:lnTo>
                    <a:pt x="165" y="2968"/>
                  </a:lnTo>
                  <a:lnTo>
                    <a:pt x="165" y="2987"/>
                  </a:lnTo>
                  <a:lnTo>
                    <a:pt x="167" y="2978"/>
                  </a:lnTo>
                  <a:lnTo>
                    <a:pt x="167" y="2938"/>
                  </a:lnTo>
                  <a:lnTo>
                    <a:pt x="167" y="2945"/>
                  </a:lnTo>
                  <a:lnTo>
                    <a:pt x="168" y="2932"/>
                  </a:lnTo>
                  <a:lnTo>
                    <a:pt x="168" y="2965"/>
                  </a:lnTo>
                  <a:lnTo>
                    <a:pt x="168" y="2908"/>
                  </a:lnTo>
                  <a:lnTo>
                    <a:pt x="169" y="2915"/>
                  </a:lnTo>
                  <a:lnTo>
                    <a:pt x="169" y="2925"/>
                  </a:lnTo>
                  <a:lnTo>
                    <a:pt x="169" y="2915"/>
                  </a:lnTo>
                  <a:lnTo>
                    <a:pt x="169" y="2923"/>
                  </a:lnTo>
                  <a:lnTo>
                    <a:pt x="171" y="2931"/>
                  </a:lnTo>
                  <a:lnTo>
                    <a:pt x="171" y="2980"/>
                  </a:lnTo>
                  <a:lnTo>
                    <a:pt x="171" y="2931"/>
                  </a:lnTo>
                  <a:lnTo>
                    <a:pt x="171" y="2980"/>
                  </a:lnTo>
                  <a:lnTo>
                    <a:pt x="172" y="2986"/>
                  </a:lnTo>
                  <a:lnTo>
                    <a:pt x="172" y="2948"/>
                  </a:lnTo>
                  <a:lnTo>
                    <a:pt x="174" y="2970"/>
                  </a:lnTo>
                  <a:lnTo>
                    <a:pt x="174" y="2975"/>
                  </a:lnTo>
                  <a:lnTo>
                    <a:pt x="174" y="2952"/>
                  </a:lnTo>
                  <a:lnTo>
                    <a:pt x="174" y="2975"/>
                  </a:lnTo>
                  <a:lnTo>
                    <a:pt x="175" y="2958"/>
                  </a:lnTo>
                  <a:lnTo>
                    <a:pt x="175" y="2869"/>
                  </a:lnTo>
                  <a:lnTo>
                    <a:pt x="177" y="2857"/>
                  </a:lnTo>
                  <a:lnTo>
                    <a:pt x="177" y="2888"/>
                  </a:lnTo>
                  <a:lnTo>
                    <a:pt x="177" y="2841"/>
                  </a:lnTo>
                  <a:lnTo>
                    <a:pt x="177" y="2874"/>
                  </a:lnTo>
                  <a:lnTo>
                    <a:pt x="178" y="2896"/>
                  </a:lnTo>
                  <a:lnTo>
                    <a:pt x="178" y="2952"/>
                  </a:lnTo>
                  <a:lnTo>
                    <a:pt x="178" y="2896"/>
                  </a:lnTo>
                  <a:lnTo>
                    <a:pt x="178" y="2943"/>
                  </a:lnTo>
                  <a:lnTo>
                    <a:pt x="179" y="2922"/>
                  </a:lnTo>
                  <a:lnTo>
                    <a:pt x="179" y="2969"/>
                  </a:lnTo>
                  <a:lnTo>
                    <a:pt x="179" y="2922"/>
                  </a:lnTo>
                  <a:lnTo>
                    <a:pt x="179" y="2953"/>
                  </a:lnTo>
                  <a:lnTo>
                    <a:pt x="181" y="2942"/>
                  </a:lnTo>
                  <a:lnTo>
                    <a:pt x="181" y="2986"/>
                  </a:lnTo>
                  <a:lnTo>
                    <a:pt x="181" y="2942"/>
                  </a:lnTo>
                  <a:lnTo>
                    <a:pt x="181" y="2975"/>
                  </a:lnTo>
                  <a:lnTo>
                    <a:pt x="182" y="2989"/>
                  </a:lnTo>
                  <a:lnTo>
                    <a:pt x="182" y="2894"/>
                  </a:lnTo>
                  <a:lnTo>
                    <a:pt x="182" y="2909"/>
                  </a:lnTo>
                  <a:lnTo>
                    <a:pt x="184" y="2882"/>
                  </a:lnTo>
                  <a:lnTo>
                    <a:pt x="184" y="2896"/>
                  </a:lnTo>
                  <a:lnTo>
                    <a:pt x="184" y="2840"/>
                  </a:lnTo>
                  <a:lnTo>
                    <a:pt x="184" y="2891"/>
                  </a:lnTo>
                  <a:lnTo>
                    <a:pt x="185" y="2835"/>
                  </a:lnTo>
                  <a:lnTo>
                    <a:pt x="185" y="2912"/>
                  </a:lnTo>
                  <a:lnTo>
                    <a:pt x="185" y="2814"/>
                  </a:lnTo>
                  <a:lnTo>
                    <a:pt x="185" y="2885"/>
                  </a:lnTo>
                  <a:lnTo>
                    <a:pt x="187" y="2847"/>
                  </a:lnTo>
                  <a:lnTo>
                    <a:pt x="187" y="2963"/>
                  </a:lnTo>
                  <a:lnTo>
                    <a:pt x="187" y="2847"/>
                  </a:lnTo>
                  <a:lnTo>
                    <a:pt x="187" y="2963"/>
                  </a:lnTo>
                  <a:lnTo>
                    <a:pt x="188" y="2959"/>
                  </a:lnTo>
                  <a:lnTo>
                    <a:pt x="188" y="2979"/>
                  </a:lnTo>
                  <a:lnTo>
                    <a:pt x="188" y="2931"/>
                  </a:lnTo>
                  <a:lnTo>
                    <a:pt x="189" y="2953"/>
                  </a:lnTo>
                  <a:lnTo>
                    <a:pt x="189" y="2895"/>
                  </a:lnTo>
                  <a:lnTo>
                    <a:pt x="191" y="2941"/>
                  </a:lnTo>
                  <a:lnTo>
                    <a:pt x="191" y="2950"/>
                  </a:lnTo>
                  <a:lnTo>
                    <a:pt x="191" y="2867"/>
                  </a:lnTo>
                  <a:lnTo>
                    <a:pt x="192" y="2886"/>
                  </a:lnTo>
                  <a:lnTo>
                    <a:pt x="192" y="2834"/>
                  </a:lnTo>
                  <a:lnTo>
                    <a:pt x="192" y="2871"/>
                  </a:lnTo>
                  <a:lnTo>
                    <a:pt x="194" y="2882"/>
                  </a:lnTo>
                  <a:lnTo>
                    <a:pt x="194" y="2889"/>
                  </a:lnTo>
                  <a:lnTo>
                    <a:pt x="194" y="2865"/>
                  </a:lnTo>
                  <a:lnTo>
                    <a:pt x="194" y="2889"/>
                  </a:lnTo>
                  <a:lnTo>
                    <a:pt x="195" y="2895"/>
                  </a:lnTo>
                  <a:lnTo>
                    <a:pt x="195" y="2948"/>
                  </a:lnTo>
                  <a:lnTo>
                    <a:pt x="195" y="2895"/>
                  </a:lnTo>
                  <a:lnTo>
                    <a:pt x="195" y="2908"/>
                  </a:lnTo>
                  <a:lnTo>
                    <a:pt x="196" y="2932"/>
                  </a:lnTo>
                  <a:lnTo>
                    <a:pt x="196" y="2895"/>
                  </a:lnTo>
                  <a:lnTo>
                    <a:pt x="198" y="2926"/>
                  </a:lnTo>
                  <a:lnTo>
                    <a:pt x="198" y="2950"/>
                  </a:lnTo>
                  <a:lnTo>
                    <a:pt x="198" y="2912"/>
                  </a:lnTo>
                  <a:lnTo>
                    <a:pt x="199" y="2916"/>
                  </a:lnTo>
                  <a:lnTo>
                    <a:pt x="199" y="2832"/>
                  </a:lnTo>
                  <a:lnTo>
                    <a:pt x="201" y="2814"/>
                  </a:lnTo>
                  <a:lnTo>
                    <a:pt x="201" y="2916"/>
                  </a:lnTo>
                  <a:lnTo>
                    <a:pt x="201" y="2814"/>
                  </a:lnTo>
                  <a:lnTo>
                    <a:pt x="201" y="2916"/>
                  </a:lnTo>
                  <a:lnTo>
                    <a:pt x="202" y="2932"/>
                  </a:lnTo>
                  <a:lnTo>
                    <a:pt x="202" y="2959"/>
                  </a:lnTo>
                  <a:lnTo>
                    <a:pt x="202" y="2928"/>
                  </a:lnTo>
                  <a:lnTo>
                    <a:pt x="202" y="2959"/>
                  </a:lnTo>
                  <a:lnTo>
                    <a:pt x="204" y="2973"/>
                  </a:lnTo>
                  <a:lnTo>
                    <a:pt x="204" y="2950"/>
                  </a:lnTo>
                  <a:lnTo>
                    <a:pt x="204" y="2968"/>
                  </a:lnTo>
                  <a:lnTo>
                    <a:pt x="205" y="2970"/>
                  </a:lnTo>
                  <a:lnTo>
                    <a:pt x="205" y="2980"/>
                  </a:lnTo>
                  <a:lnTo>
                    <a:pt x="205" y="2938"/>
                  </a:lnTo>
                  <a:lnTo>
                    <a:pt x="206" y="2902"/>
                  </a:lnTo>
                  <a:lnTo>
                    <a:pt x="206" y="2914"/>
                  </a:lnTo>
                  <a:lnTo>
                    <a:pt x="206" y="2884"/>
                  </a:lnTo>
                  <a:lnTo>
                    <a:pt x="206" y="2914"/>
                  </a:lnTo>
                  <a:lnTo>
                    <a:pt x="208" y="2888"/>
                  </a:lnTo>
                  <a:lnTo>
                    <a:pt x="208" y="2902"/>
                  </a:lnTo>
                  <a:lnTo>
                    <a:pt x="208" y="2865"/>
                  </a:lnTo>
                  <a:lnTo>
                    <a:pt x="208" y="2881"/>
                  </a:lnTo>
                  <a:lnTo>
                    <a:pt x="209" y="2872"/>
                  </a:lnTo>
                  <a:lnTo>
                    <a:pt x="209" y="2965"/>
                  </a:lnTo>
                  <a:lnTo>
                    <a:pt x="209" y="2872"/>
                  </a:lnTo>
                  <a:lnTo>
                    <a:pt x="209" y="2962"/>
                  </a:lnTo>
                  <a:lnTo>
                    <a:pt x="211" y="2946"/>
                  </a:lnTo>
                  <a:lnTo>
                    <a:pt x="211" y="2968"/>
                  </a:lnTo>
                  <a:lnTo>
                    <a:pt x="211" y="2922"/>
                  </a:lnTo>
                  <a:lnTo>
                    <a:pt x="211" y="2931"/>
                  </a:lnTo>
                  <a:lnTo>
                    <a:pt x="212" y="2973"/>
                  </a:lnTo>
                  <a:lnTo>
                    <a:pt x="212" y="2990"/>
                  </a:lnTo>
                  <a:lnTo>
                    <a:pt x="212" y="2966"/>
                  </a:lnTo>
                  <a:lnTo>
                    <a:pt x="212" y="2976"/>
                  </a:lnTo>
                  <a:lnTo>
                    <a:pt x="214" y="2945"/>
                  </a:lnTo>
                  <a:lnTo>
                    <a:pt x="214" y="2905"/>
                  </a:lnTo>
                  <a:lnTo>
                    <a:pt x="214" y="2936"/>
                  </a:lnTo>
                  <a:lnTo>
                    <a:pt x="215" y="2921"/>
                  </a:lnTo>
                  <a:lnTo>
                    <a:pt x="215" y="2855"/>
                  </a:lnTo>
                  <a:lnTo>
                    <a:pt x="215" y="2902"/>
                  </a:lnTo>
                  <a:lnTo>
                    <a:pt x="216" y="2896"/>
                  </a:lnTo>
                  <a:lnTo>
                    <a:pt x="216" y="2975"/>
                  </a:lnTo>
                  <a:lnTo>
                    <a:pt x="216" y="2896"/>
                  </a:lnTo>
                  <a:lnTo>
                    <a:pt x="216" y="2975"/>
                  </a:lnTo>
                  <a:lnTo>
                    <a:pt x="218" y="2978"/>
                  </a:lnTo>
                  <a:lnTo>
                    <a:pt x="218" y="2987"/>
                  </a:lnTo>
                  <a:lnTo>
                    <a:pt x="218" y="2905"/>
                  </a:lnTo>
                  <a:lnTo>
                    <a:pt x="218" y="2932"/>
                  </a:lnTo>
                  <a:lnTo>
                    <a:pt x="219" y="2969"/>
                  </a:lnTo>
                  <a:lnTo>
                    <a:pt x="219" y="2960"/>
                  </a:lnTo>
                  <a:lnTo>
                    <a:pt x="219" y="2969"/>
                  </a:lnTo>
                  <a:lnTo>
                    <a:pt x="221" y="2978"/>
                  </a:lnTo>
                  <a:lnTo>
                    <a:pt x="221" y="2980"/>
                  </a:lnTo>
                  <a:lnTo>
                    <a:pt x="221" y="2968"/>
                  </a:lnTo>
                  <a:lnTo>
                    <a:pt x="222" y="2972"/>
                  </a:lnTo>
                  <a:lnTo>
                    <a:pt x="222" y="2780"/>
                  </a:lnTo>
                  <a:lnTo>
                    <a:pt x="224" y="2716"/>
                  </a:lnTo>
                  <a:lnTo>
                    <a:pt x="224" y="2770"/>
                  </a:lnTo>
                  <a:lnTo>
                    <a:pt x="224" y="2716"/>
                  </a:lnTo>
                  <a:lnTo>
                    <a:pt x="224" y="2770"/>
                  </a:lnTo>
                  <a:lnTo>
                    <a:pt x="225" y="2834"/>
                  </a:lnTo>
                  <a:lnTo>
                    <a:pt x="225" y="2915"/>
                  </a:lnTo>
                  <a:lnTo>
                    <a:pt x="225" y="2834"/>
                  </a:lnTo>
                  <a:lnTo>
                    <a:pt x="225" y="2906"/>
                  </a:lnTo>
                  <a:lnTo>
                    <a:pt x="226" y="2914"/>
                  </a:lnTo>
                  <a:lnTo>
                    <a:pt x="226" y="2942"/>
                  </a:lnTo>
                  <a:lnTo>
                    <a:pt x="226" y="2914"/>
                  </a:lnTo>
                  <a:lnTo>
                    <a:pt x="226" y="2936"/>
                  </a:lnTo>
                  <a:lnTo>
                    <a:pt x="228" y="2956"/>
                  </a:lnTo>
                  <a:lnTo>
                    <a:pt x="228" y="2901"/>
                  </a:lnTo>
                  <a:lnTo>
                    <a:pt x="228" y="2932"/>
                  </a:lnTo>
                  <a:lnTo>
                    <a:pt x="229" y="2928"/>
                  </a:lnTo>
                  <a:lnTo>
                    <a:pt x="229" y="2969"/>
                  </a:lnTo>
                  <a:lnTo>
                    <a:pt x="229" y="2905"/>
                  </a:lnTo>
                  <a:lnTo>
                    <a:pt x="229" y="2912"/>
                  </a:lnTo>
                  <a:lnTo>
                    <a:pt x="231" y="2861"/>
                  </a:lnTo>
                  <a:lnTo>
                    <a:pt x="231" y="2716"/>
                  </a:lnTo>
                  <a:lnTo>
                    <a:pt x="231" y="2756"/>
                  </a:lnTo>
                  <a:lnTo>
                    <a:pt x="232" y="2777"/>
                  </a:lnTo>
                  <a:lnTo>
                    <a:pt x="232" y="2838"/>
                  </a:lnTo>
                  <a:lnTo>
                    <a:pt x="232" y="2734"/>
                  </a:lnTo>
                  <a:lnTo>
                    <a:pt x="232" y="2838"/>
                  </a:lnTo>
                  <a:lnTo>
                    <a:pt x="233" y="2847"/>
                  </a:lnTo>
                  <a:lnTo>
                    <a:pt x="233" y="2928"/>
                  </a:lnTo>
                  <a:lnTo>
                    <a:pt x="233" y="2847"/>
                  </a:lnTo>
                  <a:lnTo>
                    <a:pt x="233" y="2928"/>
                  </a:lnTo>
                  <a:lnTo>
                    <a:pt x="235" y="2948"/>
                  </a:lnTo>
                  <a:lnTo>
                    <a:pt x="235" y="2908"/>
                  </a:lnTo>
                  <a:lnTo>
                    <a:pt x="236" y="2912"/>
                  </a:lnTo>
                  <a:lnTo>
                    <a:pt x="236" y="2938"/>
                  </a:lnTo>
                  <a:lnTo>
                    <a:pt x="236" y="2905"/>
                  </a:lnTo>
                  <a:lnTo>
                    <a:pt x="236" y="2921"/>
                  </a:lnTo>
                  <a:lnTo>
                    <a:pt x="238" y="2905"/>
                  </a:lnTo>
                  <a:lnTo>
                    <a:pt x="238" y="2822"/>
                  </a:lnTo>
                  <a:lnTo>
                    <a:pt x="239" y="2803"/>
                  </a:lnTo>
                  <a:lnTo>
                    <a:pt x="239" y="2818"/>
                  </a:lnTo>
                  <a:lnTo>
                    <a:pt x="239" y="2768"/>
                  </a:lnTo>
                  <a:lnTo>
                    <a:pt x="239" y="2808"/>
                  </a:lnTo>
                  <a:lnTo>
                    <a:pt x="241" y="2805"/>
                  </a:lnTo>
                  <a:lnTo>
                    <a:pt x="241" y="2896"/>
                  </a:lnTo>
                  <a:lnTo>
                    <a:pt x="241" y="2805"/>
                  </a:lnTo>
                  <a:lnTo>
                    <a:pt x="241" y="2878"/>
                  </a:lnTo>
                  <a:lnTo>
                    <a:pt x="242" y="2838"/>
                  </a:lnTo>
                  <a:lnTo>
                    <a:pt x="242" y="2931"/>
                  </a:lnTo>
                  <a:lnTo>
                    <a:pt x="242" y="2838"/>
                  </a:lnTo>
                  <a:lnTo>
                    <a:pt x="242" y="2928"/>
                  </a:lnTo>
                  <a:lnTo>
                    <a:pt x="243" y="2936"/>
                  </a:lnTo>
                  <a:lnTo>
                    <a:pt x="243" y="2898"/>
                  </a:lnTo>
                  <a:lnTo>
                    <a:pt x="245" y="2899"/>
                  </a:lnTo>
                  <a:lnTo>
                    <a:pt x="245" y="2915"/>
                  </a:lnTo>
                  <a:lnTo>
                    <a:pt x="245" y="2885"/>
                  </a:lnTo>
                  <a:lnTo>
                    <a:pt x="245" y="2889"/>
                  </a:lnTo>
                  <a:lnTo>
                    <a:pt x="246" y="2822"/>
                  </a:lnTo>
                  <a:lnTo>
                    <a:pt x="246" y="2865"/>
                  </a:lnTo>
                  <a:lnTo>
                    <a:pt x="246" y="2758"/>
                  </a:lnTo>
                  <a:lnTo>
                    <a:pt x="248" y="2800"/>
                  </a:lnTo>
                  <a:lnTo>
                    <a:pt x="248" y="2895"/>
                  </a:lnTo>
                  <a:lnTo>
                    <a:pt x="248" y="2800"/>
                  </a:lnTo>
                  <a:lnTo>
                    <a:pt x="248" y="2895"/>
                  </a:lnTo>
                  <a:lnTo>
                    <a:pt x="249" y="2918"/>
                  </a:lnTo>
                  <a:lnTo>
                    <a:pt x="249" y="2970"/>
                  </a:lnTo>
                  <a:lnTo>
                    <a:pt x="249" y="2918"/>
                  </a:lnTo>
                  <a:lnTo>
                    <a:pt x="249" y="2935"/>
                  </a:lnTo>
                  <a:lnTo>
                    <a:pt x="251" y="2943"/>
                  </a:lnTo>
                  <a:lnTo>
                    <a:pt x="251" y="2968"/>
                  </a:lnTo>
                  <a:lnTo>
                    <a:pt x="251" y="2926"/>
                  </a:lnTo>
                  <a:lnTo>
                    <a:pt x="252" y="2922"/>
                  </a:lnTo>
                  <a:lnTo>
                    <a:pt x="252" y="2941"/>
                  </a:lnTo>
                  <a:lnTo>
                    <a:pt x="252" y="2911"/>
                  </a:lnTo>
                  <a:lnTo>
                    <a:pt x="252" y="2926"/>
                  </a:lnTo>
                  <a:lnTo>
                    <a:pt x="253" y="2906"/>
                  </a:lnTo>
                  <a:lnTo>
                    <a:pt x="253" y="2915"/>
                  </a:lnTo>
                  <a:lnTo>
                    <a:pt x="253" y="2889"/>
                  </a:lnTo>
                  <a:lnTo>
                    <a:pt x="255" y="2855"/>
                  </a:lnTo>
                  <a:lnTo>
                    <a:pt x="255" y="2919"/>
                  </a:lnTo>
                  <a:lnTo>
                    <a:pt x="255" y="2840"/>
                  </a:lnTo>
                  <a:lnTo>
                    <a:pt x="255" y="2901"/>
                  </a:lnTo>
                  <a:lnTo>
                    <a:pt x="256" y="2925"/>
                  </a:lnTo>
                  <a:lnTo>
                    <a:pt x="256" y="2958"/>
                  </a:lnTo>
                  <a:lnTo>
                    <a:pt x="256" y="2925"/>
                  </a:lnTo>
                  <a:lnTo>
                    <a:pt x="256" y="2939"/>
                  </a:lnTo>
                  <a:lnTo>
                    <a:pt x="258" y="2931"/>
                  </a:lnTo>
                  <a:lnTo>
                    <a:pt x="258" y="2966"/>
                  </a:lnTo>
                  <a:lnTo>
                    <a:pt x="258" y="2931"/>
                  </a:lnTo>
                  <a:lnTo>
                    <a:pt x="258" y="2950"/>
                  </a:lnTo>
                  <a:lnTo>
                    <a:pt x="259" y="2959"/>
                  </a:lnTo>
                  <a:lnTo>
                    <a:pt x="259" y="2968"/>
                  </a:lnTo>
                  <a:lnTo>
                    <a:pt x="259" y="2952"/>
                  </a:lnTo>
                  <a:lnTo>
                    <a:pt x="259" y="2965"/>
                  </a:lnTo>
                  <a:lnTo>
                    <a:pt x="261" y="2972"/>
                  </a:lnTo>
                  <a:lnTo>
                    <a:pt x="261" y="2918"/>
                  </a:lnTo>
                  <a:lnTo>
                    <a:pt x="262" y="2912"/>
                  </a:lnTo>
                  <a:lnTo>
                    <a:pt x="262" y="2941"/>
                  </a:lnTo>
                  <a:lnTo>
                    <a:pt x="262" y="2899"/>
                  </a:lnTo>
                  <a:lnTo>
                    <a:pt x="262" y="2941"/>
                  </a:lnTo>
                  <a:lnTo>
                    <a:pt x="263" y="2928"/>
                  </a:lnTo>
                  <a:lnTo>
                    <a:pt x="263" y="2962"/>
                  </a:lnTo>
                  <a:lnTo>
                    <a:pt x="263" y="2923"/>
                  </a:lnTo>
                  <a:lnTo>
                    <a:pt x="263" y="2962"/>
                  </a:lnTo>
                  <a:lnTo>
                    <a:pt x="265" y="2962"/>
                  </a:lnTo>
                  <a:lnTo>
                    <a:pt x="265" y="2987"/>
                  </a:lnTo>
                  <a:lnTo>
                    <a:pt x="265" y="2925"/>
                  </a:lnTo>
                  <a:lnTo>
                    <a:pt x="265" y="2986"/>
                  </a:lnTo>
                  <a:lnTo>
                    <a:pt x="266" y="2973"/>
                  </a:lnTo>
                  <a:lnTo>
                    <a:pt x="266" y="2975"/>
                  </a:lnTo>
                  <a:lnTo>
                    <a:pt x="266" y="2958"/>
                  </a:lnTo>
                  <a:lnTo>
                    <a:pt x="268" y="2966"/>
                  </a:lnTo>
                  <a:lnTo>
                    <a:pt x="268" y="2938"/>
                  </a:lnTo>
                  <a:lnTo>
                    <a:pt x="269" y="2925"/>
                  </a:lnTo>
                  <a:lnTo>
                    <a:pt x="269" y="2968"/>
                  </a:lnTo>
                  <a:lnTo>
                    <a:pt x="269" y="2891"/>
                  </a:lnTo>
                  <a:lnTo>
                    <a:pt x="269" y="2968"/>
                  </a:lnTo>
                  <a:lnTo>
                    <a:pt x="271" y="2956"/>
                  </a:lnTo>
                  <a:lnTo>
                    <a:pt x="271" y="2966"/>
                  </a:lnTo>
                  <a:lnTo>
                    <a:pt x="271" y="2926"/>
                  </a:lnTo>
                  <a:lnTo>
                    <a:pt x="271" y="2965"/>
                  </a:lnTo>
                  <a:lnTo>
                    <a:pt x="272" y="2965"/>
                  </a:lnTo>
                  <a:lnTo>
                    <a:pt x="272" y="2995"/>
                  </a:lnTo>
                  <a:lnTo>
                    <a:pt x="272" y="2965"/>
                  </a:lnTo>
                  <a:lnTo>
                    <a:pt x="272" y="2983"/>
                  </a:lnTo>
                  <a:lnTo>
                    <a:pt x="273" y="2983"/>
                  </a:lnTo>
                  <a:lnTo>
                    <a:pt x="273" y="2955"/>
                  </a:lnTo>
                  <a:lnTo>
                    <a:pt x="273" y="2970"/>
                  </a:lnTo>
                  <a:lnTo>
                    <a:pt x="275" y="2982"/>
                  </a:lnTo>
                  <a:lnTo>
                    <a:pt x="275" y="2938"/>
                  </a:lnTo>
                  <a:lnTo>
                    <a:pt x="275" y="2948"/>
                  </a:lnTo>
                  <a:lnTo>
                    <a:pt x="276" y="2959"/>
                  </a:lnTo>
                  <a:lnTo>
                    <a:pt x="276" y="2980"/>
                  </a:lnTo>
                  <a:lnTo>
                    <a:pt x="276" y="2909"/>
                  </a:lnTo>
                  <a:lnTo>
                    <a:pt x="278" y="2932"/>
                  </a:lnTo>
                  <a:lnTo>
                    <a:pt x="278" y="2973"/>
                  </a:lnTo>
                  <a:lnTo>
                    <a:pt x="278" y="2921"/>
                  </a:lnTo>
                  <a:lnTo>
                    <a:pt x="278" y="2955"/>
                  </a:lnTo>
                  <a:lnTo>
                    <a:pt x="279" y="2935"/>
                  </a:lnTo>
                  <a:lnTo>
                    <a:pt x="279" y="2953"/>
                  </a:lnTo>
                  <a:lnTo>
                    <a:pt x="279" y="2935"/>
                  </a:lnTo>
                  <a:lnTo>
                    <a:pt x="279" y="2953"/>
                  </a:lnTo>
                  <a:lnTo>
                    <a:pt x="280" y="2969"/>
                  </a:lnTo>
                  <a:lnTo>
                    <a:pt x="280" y="3002"/>
                  </a:lnTo>
                  <a:lnTo>
                    <a:pt x="280" y="2969"/>
                  </a:lnTo>
                  <a:lnTo>
                    <a:pt x="280" y="2985"/>
                  </a:lnTo>
                  <a:lnTo>
                    <a:pt x="282" y="2960"/>
                  </a:lnTo>
                  <a:lnTo>
                    <a:pt x="282" y="2968"/>
                  </a:lnTo>
                  <a:lnTo>
                    <a:pt x="282" y="2936"/>
                  </a:lnTo>
                  <a:lnTo>
                    <a:pt x="282" y="2968"/>
                  </a:lnTo>
                  <a:lnTo>
                    <a:pt x="283" y="2976"/>
                  </a:lnTo>
                  <a:lnTo>
                    <a:pt x="283" y="2955"/>
                  </a:lnTo>
                  <a:lnTo>
                    <a:pt x="283" y="2963"/>
                  </a:lnTo>
                  <a:lnTo>
                    <a:pt x="285" y="2950"/>
                  </a:lnTo>
                  <a:lnTo>
                    <a:pt x="285" y="2970"/>
                  </a:lnTo>
                  <a:lnTo>
                    <a:pt x="285" y="2936"/>
                  </a:lnTo>
                  <a:lnTo>
                    <a:pt x="286" y="2918"/>
                  </a:lnTo>
                  <a:lnTo>
                    <a:pt x="286" y="2958"/>
                  </a:lnTo>
                  <a:lnTo>
                    <a:pt x="286" y="2918"/>
                  </a:lnTo>
                  <a:lnTo>
                    <a:pt x="286" y="2958"/>
                  </a:lnTo>
                  <a:lnTo>
                    <a:pt x="288" y="2978"/>
                  </a:lnTo>
                  <a:lnTo>
                    <a:pt x="288" y="2990"/>
                  </a:lnTo>
                  <a:lnTo>
                    <a:pt x="288" y="2953"/>
                  </a:lnTo>
                  <a:lnTo>
                    <a:pt x="288" y="2973"/>
                  </a:lnTo>
                  <a:lnTo>
                    <a:pt x="289" y="2973"/>
                  </a:lnTo>
                  <a:lnTo>
                    <a:pt x="289" y="2978"/>
                  </a:lnTo>
                  <a:lnTo>
                    <a:pt x="289" y="2962"/>
                  </a:lnTo>
                  <a:lnTo>
                    <a:pt x="289" y="2975"/>
                  </a:lnTo>
                  <a:lnTo>
                    <a:pt x="290" y="2985"/>
                  </a:lnTo>
                  <a:lnTo>
                    <a:pt x="290" y="2986"/>
                  </a:lnTo>
                  <a:lnTo>
                    <a:pt x="290" y="2970"/>
                  </a:lnTo>
                  <a:lnTo>
                    <a:pt x="290" y="2980"/>
                  </a:lnTo>
                  <a:lnTo>
                    <a:pt x="292" y="2970"/>
                  </a:lnTo>
                  <a:lnTo>
                    <a:pt x="292" y="2928"/>
                  </a:lnTo>
                  <a:lnTo>
                    <a:pt x="292" y="2939"/>
                  </a:lnTo>
                  <a:lnTo>
                    <a:pt x="293" y="2898"/>
                  </a:lnTo>
                  <a:lnTo>
                    <a:pt x="293" y="2923"/>
                  </a:lnTo>
                  <a:lnTo>
                    <a:pt x="293" y="2898"/>
                  </a:lnTo>
                  <a:lnTo>
                    <a:pt x="293" y="2923"/>
                  </a:lnTo>
                  <a:lnTo>
                    <a:pt x="295" y="2933"/>
                  </a:lnTo>
                  <a:lnTo>
                    <a:pt x="295" y="2963"/>
                  </a:lnTo>
                  <a:lnTo>
                    <a:pt x="295" y="2915"/>
                  </a:lnTo>
                  <a:lnTo>
                    <a:pt x="295" y="2949"/>
                  </a:lnTo>
                  <a:lnTo>
                    <a:pt x="296" y="2959"/>
                  </a:lnTo>
                  <a:lnTo>
                    <a:pt x="296" y="2995"/>
                  </a:lnTo>
                  <a:lnTo>
                    <a:pt x="296" y="2921"/>
                  </a:lnTo>
                  <a:lnTo>
                    <a:pt x="296" y="2948"/>
                  </a:lnTo>
                  <a:lnTo>
                    <a:pt x="298" y="2966"/>
                  </a:lnTo>
                  <a:lnTo>
                    <a:pt x="298" y="2982"/>
                  </a:lnTo>
                  <a:lnTo>
                    <a:pt x="298" y="2965"/>
                  </a:lnTo>
                  <a:lnTo>
                    <a:pt x="298" y="2970"/>
                  </a:lnTo>
                  <a:lnTo>
                    <a:pt x="299" y="2965"/>
                  </a:lnTo>
                  <a:lnTo>
                    <a:pt x="299" y="2985"/>
                  </a:lnTo>
                  <a:lnTo>
                    <a:pt x="299" y="2925"/>
                  </a:lnTo>
                  <a:lnTo>
                    <a:pt x="300" y="2914"/>
                  </a:lnTo>
                  <a:lnTo>
                    <a:pt x="300" y="2923"/>
                  </a:lnTo>
                  <a:lnTo>
                    <a:pt x="300" y="2878"/>
                  </a:lnTo>
                  <a:lnTo>
                    <a:pt x="300" y="2923"/>
                  </a:lnTo>
                  <a:lnTo>
                    <a:pt x="302" y="2918"/>
                  </a:lnTo>
                  <a:lnTo>
                    <a:pt x="302" y="2969"/>
                  </a:lnTo>
                  <a:lnTo>
                    <a:pt x="302" y="2916"/>
                  </a:lnTo>
                  <a:lnTo>
                    <a:pt x="302" y="2945"/>
                  </a:lnTo>
                  <a:lnTo>
                    <a:pt x="303" y="2953"/>
                  </a:lnTo>
                  <a:lnTo>
                    <a:pt x="303" y="2983"/>
                  </a:lnTo>
                  <a:lnTo>
                    <a:pt x="303" y="2929"/>
                  </a:lnTo>
                  <a:lnTo>
                    <a:pt x="303" y="2983"/>
                  </a:lnTo>
                  <a:lnTo>
                    <a:pt x="305" y="2990"/>
                  </a:lnTo>
                  <a:lnTo>
                    <a:pt x="305" y="2953"/>
                  </a:lnTo>
                  <a:lnTo>
                    <a:pt x="306" y="2949"/>
                  </a:lnTo>
                  <a:lnTo>
                    <a:pt x="306" y="2975"/>
                  </a:lnTo>
                  <a:lnTo>
                    <a:pt x="306" y="2949"/>
                  </a:lnTo>
                  <a:lnTo>
                    <a:pt x="306" y="2966"/>
                  </a:lnTo>
                  <a:lnTo>
                    <a:pt x="308" y="2982"/>
                  </a:lnTo>
                  <a:lnTo>
                    <a:pt x="308" y="2881"/>
                  </a:lnTo>
                  <a:lnTo>
                    <a:pt x="309" y="2909"/>
                  </a:lnTo>
                  <a:lnTo>
                    <a:pt x="309" y="2929"/>
                  </a:lnTo>
                  <a:lnTo>
                    <a:pt x="309" y="2908"/>
                  </a:lnTo>
                  <a:lnTo>
                    <a:pt x="309" y="2916"/>
                  </a:lnTo>
                  <a:lnTo>
                    <a:pt x="310" y="2952"/>
                  </a:lnTo>
                  <a:lnTo>
                    <a:pt x="310" y="2983"/>
                  </a:lnTo>
                  <a:lnTo>
                    <a:pt x="310" y="2952"/>
                  </a:lnTo>
                  <a:lnTo>
                    <a:pt x="310" y="2983"/>
                  </a:lnTo>
                  <a:lnTo>
                    <a:pt x="312" y="2978"/>
                  </a:lnTo>
                  <a:lnTo>
                    <a:pt x="312" y="2986"/>
                  </a:lnTo>
                  <a:lnTo>
                    <a:pt x="312" y="2946"/>
                  </a:lnTo>
                  <a:lnTo>
                    <a:pt x="312" y="2986"/>
                  </a:lnTo>
                  <a:lnTo>
                    <a:pt x="313" y="2970"/>
                  </a:lnTo>
                  <a:lnTo>
                    <a:pt x="313" y="2997"/>
                  </a:lnTo>
                  <a:lnTo>
                    <a:pt x="313" y="2970"/>
                  </a:lnTo>
                  <a:lnTo>
                    <a:pt x="313" y="2983"/>
                  </a:lnTo>
                  <a:lnTo>
                    <a:pt x="315" y="2968"/>
                  </a:lnTo>
                  <a:lnTo>
                    <a:pt x="315" y="2931"/>
                  </a:lnTo>
                  <a:lnTo>
                    <a:pt x="315" y="2965"/>
                  </a:lnTo>
                  <a:lnTo>
                    <a:pt x="316" y="2959"/>
                  </a:lnTo>
                  <a:lnTo>
                    <a:pt x="316" y="2916"/>
                  </a:lnTo>
                  <a:lnTo>
                    <a:pt x="316" y="2923"/>
                  </a:lnTo>
                  <a:lnTo>
                    <a:pt x="318" y="2933"/>
                  </a:lnTo>
                  <a:lnTo>
                    <a:pt x="318" y="2965"/>
                  </a:lnTo>
                  <a:lnTo>
                    <a:pt x="318" y="2932"/>
                  </a:lnTo>
                  <a:lnTo>
                    <a:pt x="318" y="2965"/>
                  </a:lnTo>
                  <a:lnTo>
                    <a:pt x="319" y="2969"/>
                  </a:lnTo>
                  <a:lnTo>
                    <a:pt x="319" y="2982"/>
                  </a:lnTo>
                  <a:lnTo>
                    <a:pt x="319" y="2960"/>
                  </a:lnTo>
                  <a:lnTo>
                    <a:pt x="319" y="2966"/>
                  </a:lnTo>
                  <a:lnTo>
                    <a:pt x="320" y="2955"/>
                  </a:lnTo>
                  <a:lnTo>
                    <a:pt x="320" y="2990"/>
                  </a:lnTo>
                  <a:lnTo>
                    <a:pt x="320" y="2955"/>
                  </a:lnTo>
                  <a:lnTo>
                    <a:pt x="320" y="2990"/>
                  </a:lnTo>
                  <a:lnTo>
                    <a:pt x="322" y="2969"/>
                  </a:lnTo>
                  <a:lnTo>
                    <a:pt x="322" y="2992"/>
                  </a:lnTo>
                  <a:lnTo>
                    <a:pt x="322" y="2968"/>
                  </a:lnTo>
                  <a:lnTo>
                    <a:pt x="322" y="2992"/>
                  </a:lnTo>
                  <a:lnTo>
                    <a:pt x="323" y="2983"/>
                  </a:lnTo>
                  <a:lnTo>
                    <a:pt x="323" y="2933"/>
                  </a:lnTo>
                  <a:lnTo>
                    <a:pt x="323" y="2941"/>
                  </a:lnTo>
                  <a:lnTo>
                    <a:pt x="325" y="2936"/>
                  </a:lnTo>
                  <a:lnTo>
                    <a:pt x="325" y="2956"/>
                  </a:lnTo>
                  <a:lnTo>
                    <a:pt x="325" y="2902"/>
                  </a:lnTo>
                  <a:lnTo>
                    <a:pt x="326" y="2925"/>
                  </a:lnTo>
                  <a:lnTo>
                    <a:pt x="326" y="2952"/>
                  </a:lnTo>
                  <a:lnTo>
                    <a:pt x="326" y="2911"/>
                  </a:lnTo>
                  <a:lnTo>
                    <a:pt x="327" y="2932"/>
                  </a:lnTo>
                  <a:lnTo>
                    <a:pt x="327" y="2975"/>
                  </a:lnTo>
                  <a:lnTo>
                    <a:pt x="327" y="2925"/>
                  </a:lnTo>
                  <a:lnTo>
                    <a:pt x="329" y="2939"/>
                  </a:lnTo>
                  <a:lnTo>
                    <a:pt x="329" y="2909"/>
                  </a:lnTo>
                  <a:lnTo>
                    <a:pt x="329" y="2918"/>
                  </a:lnTo>
                  <a:lnTo>
                    <a:pt x="330" y="2931"/>
                  </a:lnTo>
                  <a:lnTo>
                    <a:pt x="330" y="2958"/>
                  </a:lnTo>
                  <a:lnTo>
                    <a:pt x="330" y="2904"/>
                  </a:lnTo>
                  <a:lnTo>
                    <a:pt x="332" y="2902"/>
                  </a:lnTo>
                  <a:lnTo>
                    <a:pt x="332" y="2929"/>
                  </a:lnTo>
                  <a:lnTo>
                    <a:pt x="332" y="2902"/>
                  </a:lnTo>
                  <a:lnTo>
                    <a:pt x="332" y="2911"/>
                  </a:lnTo>
                  <a:lnTo>
                    <a:pt x="333" y="2908"/>
                  </a:lnTo>
                  <a:lnTo>
                    <a:pt x="333" y="2950"/>
                  </a:lnTo>
                  <a:lnTo>
                    <a:pt x="333" y="2898"/>
                  </a:lnTo>
                  <a:lnTo>
                    <a:pt x="333" y="2935"/>
                  </a:lnTo>
                  <a:lnTo>
                    <a:pt x="335" y="2909"/>
                  </a:lnTo>
                  <a:lnTo>
                    <a:pt x="335" y="2955"/>
                  </a:lnTo>
                  <a:lnTo>
                    <a:pt x="335" y="2909"/>
                  </a:lnTo>
                  <a:lnTo>
                    <a:pt x="335" y="2955"/>
                  </a:lnTo>
                  <a:lnTo>
                    <a:pt x="336" y="2942"/>
                  </a:lnTo>
                  <a:lnTo>
                    <a:pt x="336" y="2982"/>
                  </a:lnTo>
                  <a:lnTo>
                    <a:pt x="336" y="2942"/>
                  </a:lnTo>
                  <a:lnTo>
                    <a:pt x="336" y="2982"/>
                  </a:lnTo>
                  <a:lnTo>
                    <a:pt x="337" y="2972"/>
                  </a:lnTo>
                  <a:lnTo>
                    <a:pt x="337" y="2869"/>
                  </a:lnTo>
                  <a:lnTo>
                    <a:pt x="339" y="2785"/>
                  </a:lnTo>
                  <a:lnTo>
                    <a:pt x="339" y="1882"/>
                  </a:lnTo>
                  <a:lnTo>
                    <a:pt x="340" y="1740"/>
                  </a:lnTo>
                  <a:lnTo>
                    <a:pt x="340" y="1758"/>
                  </a:lnTo>
                  <a:lnTo>
                    <a:pt x="340" y="1427"/>
                  </a:lnTo>
                  <a:lnTo>
                    <a:pt x="340" y="1758"/>
                  </a:lnTo>
                  <a:lnTo>
                    <a:pt x="342" y="1837"/>
                  </a:lnTo>
                  <a:lnTo>
                    <a:pt x="342" y="2427"/>
                  </a:lnTo>
                  <a:lnTo>
                    <a:pt x="342" y="1837"/>
                  </a:lnTo>
                  <a:lnTo>
                    <a:pt x="342" y="2427"/>
                  </a:lnTo>
                  <a:lnTo>
                    <a:pt x="343" y="2536"/>
                  </a:lnTo>
                  <a:lnTo>
                    <a:pt x="343" y="2811"/>
                  </a:lnTo>
                  <a:lnTo>
                    <a:pt x="343" y="2536"/>
                  </a:lnTo>
                  <a:lnTo>
                    <a:pt x="343" y="2811"/>
                  </a:lnTo>
                  <a:lnTo>
                    <a:pt x="345" y="2834"/>
                  </a:lnTo>
                  <a:lnTo>
                    <a:pt x="345" y="2872"/>
                  </a:lnTo>
                  <a:lnTo>
                    <a:pt x="345" y="2832"/>
                  </a:lnTo>
                  <a:lnTo>
                    <a:pt x="345" y="2838"/>
                  </a:lnTo>
                  <a:lnTo>
                    <a:pt x="346" y="2841"/>
                  </a:lnTo>
                  <a:lnTo>
                    <a:pt x="346" y="2171"/>
                  </a:lnTo>
                  <a:lnTo>
                    <a:pt x="347" y="1654"/>
                  </a:lnTo>
                  <a:lnTo>
                    <a:pt x="347" y="101"/>
                  </a:lnTo>
                  <a:lnTo>
                    <a:pt x="349" y="134"/>
                  </a:lnTo>
                  <a:lnTo>
                    <a:pt x="349" y="1401"/>
                  </a:lnTo>
                  <a:lnTo>
                    <a:pt x="349" y="134"/>
                  </a:lnTo>
                  <a:lnTo>
                    <a:pt x="349" y="1401"/>
                  </a:lnTo>
                  <a:lnTo>
                    <a:pt x="350" y="1656"/>
                  </a:lnTo>
                  <a:lnTo>
                    <a:pt x="350" y="2408"/>
                  </a:lnTo>
                  <a:lnTo>
                    <a:pt x="350" y="1656"/>
                  </a:lnTo>
                  <a:lnTo>
                    <a:pt x="350" y="2408"/>
                  </a:lnTo>
                  <a:lnTo>
                    <a:pt x="352" y="2485"/>
                  </a:lnTo>
                  <a:lnTo>
                    <a:pt x="352" y="2700"/>
                  </a:lnTo>
                  <a:lnTo>
                    <a:pt x="352" y="2485"/>
                  </a:lnTo>
                  <a:lnTo>
                    <a:pt x="352" y="2700"/>
                  </a:lnTo>
                  <a:lnTo>
                    <a:pt x="353" y="2729"/>
                  </a:lnTo>
                  <a:lnTo>
                    <a:pt x="353" y="2788"/>
                  </a:lnTo>
                  <a:lnTo>
                    <a:pt x="353" y="2613"/>
                  </a:lnTo>
                  <a:lnTo>
                    <a:pt x="355" y="2512"/>
                  </a:lnTo>
                  <a:lnTo>
                    <a:pt x="355" y="340"/>
                  </a:lnTo>
                  <a:lnTo>
                    <a:pt x="356" y="118"/>
                  </a:lnTo>
                  <a:lnTo>
                    <a:pt x="356" y="653"/>
                  </a:lnTo>
                  <a:lnTo>
                    <a:pt x="356" y="0"/>
                  </a:lnTo>
                  <a:lnTo>
                    <a:pt x="356" y="653"/>
                  </a:lnTo>
                  <a:lnTo>
                    <a:pt x="357" y="972"/>
                  </a:lnTo>
                  <a:lnTo>
                    <a:pt x="357" y="1938"/>
                  </a:lnTo>
                  <a:lnTo>
                    <a:pt x="357" y="972"/>
                  </a:lnTo>
                  <a:lnTo>
                    <a:pt x="357" y="1938"/>
                  </a:lnTo>
                  <a:lnTo>
                    <a:pt x="359" y="1953"/>
                  </a:lnTo>
                  <a:lnTo>
                    <a:pt x="359" y="2509"/>
                  </a:lnTo>
                  <a:lnTo>
                    <a:pt x="359" y="1953"/>
                  </a:lnTo>
                  <a:lnTo>
                    <a:pt x="359" y="2509"/>
                  </a:lnTo>
                  <a:lnTo>
                    <a:pt x="360" y="2541"/>
                  </a:lnTo>
                  <a:lnTo>
                    <a:pt x="360" y="2746"/>
                  </a:lnTo>
                  <a:lnTo>
                    <a:pt x="360" y="2541"/>
                  </a:lnTo>
                  <a:lnTo>
                    <a:pt x="360" y="2746"/>
                  </a:lnTo>
                  <a:lnTo>
                    <a:pt x="362" y="2711"/>
                  </a:lnTo>
                  <a:lnTo>
                    <a:pt x="362" y="2383"/>
                  </a:lnTo>
                  <a:lnTo>
                    <a:pt x="363" y="2060"/>
                  </a:lnTo>
                  <a:lnTo>
                    <a:pt x="363" y="1189"/>
                  </a:lnTo>
                  <a:lnTo>
                    <a:pt x="363" y="1260"/>
                  </a:lnTo>
                  <a:lnTo>
                    <a:pt x="365" y="1272"/>
                  </a:lnTo>
                  <a:lnTo>
                    <a:pt x="365" y="1950"/>
                  </a:lnTo>
                  <a:lnTo>
                    <a:pt x="365" y="1272"/>
                  </a:lnTo>
                  <a:lnTo>
                    <a:pt x="365" y="1950"/>
                  </a:lnTo>
                  <a:lnTo>
                    <a:pt x="366" y="2058"/>
                  </a:lnTo>
                  <a:lnTo>
                    <a:pt x="366" y="2397"/>
                  </a:lnTo>
                  <a:lnTo>
                    <a:pt x="366" y="2058"/>
                  </a:lnTo>
                  <a:lnTo>
                    <a:pt x="366" y="2397"/>
                  </a:lnTo>
                  <a:lnTo>
                    <a:pt x="367" y="2478"/>
                  </a:lnTo>
                  <a:lnTo>
                    <a:pt x="367" y="2687"/>
                  </a:lnTo>
                  <a:lnTo>
                    <a:pt x="367" y="2478"/>
                  </a:lnTo>
                  <a:lnTo>
                    <a:pt x="367" y="2687"/>
                  </a:lnTo>
                  <a:lnTo>
                    <a:pt x="369" y="2739"/>
                  </a:lnTo>
                  <a:lnTo>
                    <a:pt x="369" y="2803"/>
                  </a:lnTo>
                  <a:lnTo>
                    <a:pt x="369" y="2739"/>
                  </a:lnTo>
                  <a:lnTo>
                    <a:pt x="369" y="2756"/>
                  </a:lnTo>
                  <a:lnTo>
                    <a:pt x="370" y="2652"/>
                  </a:lnTo>
                  <a:lnTo>
                    <a:pt x="370" y="2120"/>
                  </a:lnTo>
                  <a:lnTo>
                    <a:pt x="372" y="2000"/>
                  </a:lnTo>
                  <a:lnTo>
                    <a:pt x="372" y="2386"/>
                  </a:lnTo>
                  <a:lnTo>
                    <a:pt x="372" y="1957"/>
                  </a:lnTo>
                  <a:lnTo>
                    <a:pt x="372" y="2386"/>
                  </a:lnTo>
                  <a:lnTo>
                    <a:pt x="373" y="2458"/>
                  </a:lnTo>
                  <a:lnTo>
                    <a:pt x="373" y="2629"/>
                  </a:lnTo>
                  <a:lnTo>
                    <a:pt x="373" y="2458"/>
                  </a:lnTo>
                  <a:lnTo>
                    <a:pt x="373" y="2629"/>
                  </a:lnTo>
                  <a:lnTo>
                    <a:pt x="374" y="2635"/>
                  </a:lnTo>
                  <a:lnTo>
                    <a:pt x="374" y="2827"/>
                  </a:lnTo>
                  <a:lnTo>
                    <a:pt x="374" y="2635"/>
                  </a:lnTo>
                  <a:lnTo>
                    <a:pt x="374" y="2827"/>
                  </a:lnTo>
                  <a:lnTo>
                    <a:pt x="376" y="2840"/>
                  </a:lnTo>
                  <a:lnTo>
                    <a:pt x="376" y="2872"/>
                  </a:lnTo>
                  <a:lnTo>
                    <a:pt x="376" y="2808"/>
                  </a:lnTo>
                  <a:lnTo>
                    <a:pt x="376" y="2872"/>
                  </a:lnTo>
                  <a:lnTo>
                    <a:pt x="377" y="2858"/>
                  </a:lnTo>
                  <a:lnTo>
                    <a:pt x="377" y="2868"/>
                  </a:lnTo>
                  <a:lnTo>
                    <a:pt x="377" y="2723"/>
                  </a:lnTo>
                  <a:lnTo>
                    <a:pt x="379" y="2669"/>
                  </a:lnTo>
                  <a:lnTo>
                    <a:pt x="379" y="2679"/>
                  </a:lnTo>
                  <a:lnTo>
                    <a:pt x="379" y="2569"/>
                  </a:lnTo>
                  <a:lnTo>
                    <a:pt x="379" y="2585"/>
                  </a:lnTo>
                  <a:lnTo>
                    <a:pt x="380" y="2628"/>
                  </a:lnTo>
                  <a:lnTo>
                    <a:pt x="380" y="2730"/>
                  </a:lnTo>
                  <a:lnTo>
                    <a:pt x="380" y="2573"/>
                  </a:lnTo>
                  <a:lnTo>
                    <a:pt x="380" y="2730"/>
                  </a:lnTo>
                  <a:lnTo>
                    <a:pt x="382" y="2790"/>
                  </a:lnTo>
                  <a:lnTo>
                    <a:pt x="382" y="2861"/>
                  </a:lnTo>
                  <a:lnTo>
                    <a:pt x="382" y="2790"/>
                  </a:lnTo>
                  <a:lnTo>
                    <a:pt x="382" y="2861"/>
                  </a:lnTo>
                  <a:lnTo>
                    <a:pt x="383" y="2898"/>
                  </a:lnTo>
                  <a:lnTo>
                    <a:pt x="383" y="2933"/>
                  </a:lnTo>
                  <a:lnTo>
                    <a:pt x="383" y="2884"/>
                  </a:lnTo>
                  <a:lnTo>
                    <a:pt x="383" y="2933"/>
                  </a:lnTo>
                  <a:lnTo>
                    <a:pt x="384" y="2933"/>
                  </a:lnTo>
                  <a:lnTo>
                    <a:pt x="384" y="2915"/>
                  </a:lnTo>
                  <a:lnTo>
                    <a:pt x="386" y="2888"/>
                  </a:lnTo>
                  <a:lnTo>
                    <a:pt x="386" y="2916"/>
                  </a:lnTo>
                  <a:lnTo>
                    <a:pt x="386" y="2778"/>
                  </a:lnTo>
                  <a:lnTo>
                    <a:pt x="387" y="2770"/>
                  </a:lnTo>
                  <a:lnTo>
                    <a:pt x="387" y="2844"/>
                  </a:lnTo>
                  <a:lnTo>
                    <a:pt x="387" y="2703"/>
                  </a:lnTo>
                  <a:lnTo>
                    <a:pt x="387" y="2844"/>
                  </a:lnTo>
                  <a:lnTo>
                    <a:pt x="389" y="2847"/>
                  </a:lnTo>
                  <a:lnTo>
                    <a:pt x="389" y="2895"/>
                  </a:lnTo>
                  <a:lnTo>
                    <a:pt x="389" y="2847"/>
                  </a:lnTo>
                  <a:lnTo>
                    <a:pt x="389" y="2874"/>
                  </a:lnTo>
                  <a:lnTo>
                    <a:pt x="390" y="2886"/>
                  </a:lnTo>
                  <a:lnTo>
                    <a:pt x="390" y="2952"/>
                  </a:lnTo>
                  <a:lnTo>
                    <a:pt x="390" y="2886"/>
                  </a:lnTo>
                  <a:lnTo>
                    <a:pt x="390" y="2909"/>
                  </a:lnTo>
                  <a:lnTo>
                    <a:pt x="392" y="2914"/>
                  </a:lnTo>
                  <a:lnTo>
                    <a:pt x="392" y="2959"/>
                  </a:lnTo>
                  <a:lnTo>
                    <a:pt x="392" y="2914"/>
                  </a:lnTo>
                  <a:lnTo>
                    <a:pt x="392" y="2956"/>
                  </a:lnTo>
                  <a:lnTo>
                    <a:pt x="393" y="2952"/>
                  </a:lnTo>
                  <a:lnTo>
                    <a:pt x="393" y="2966"/>
                  </a:lnTo>
                  <a:lnTo>
                    <a:pt x="393" y="2882"/>
                  </a:lnTo>
                  <a:lnTo>
                    <a:pt x="394" y="2874"/>
                  </a:lnTo>
                  <a:lnTo>
                    <a:pt x="394" y="2840"/>
                  </a:lnTo>
                  <a:lnTo>
                    <a:pt x="394" y="2859"/>
                  </a:lnTo>
                  <a:lnTo>
                    <a:pt x="396" y="2854"/>
                  </a:lnTo>
                  <a:lnTo>
                    <a:pt x="396" y="2906"/>
                  </a:lnTo>
                  <a:lnTo>
                    <a:pt x="396" y="2838"/>
                  </a:lnTo>
                  <a:lnTo>
                    <a:pt x="396" y="2895"/>
                  </a:lnTo>
                  <a:lnTo>
                    <a:pt x="397" y="2912"/>
                  </a:lnTo>
                  <a:lnTo>
                    <a:pt x="397" y="2965"/>
                  </a:lnTo>
                  <a:lnTo>
                    <a:pt x="397" y="2892"/>
                  </a:lnTo>
                  <a:lnTo>
                    <a:pt x="397" y="2965"/>
                  </a:lnTo>
                  <a:lnTo>
                    <a:pt x="399" y="2958"/>
                  </a:lnTo>
                  <a:lnTo>
                    <a:pt x="399" y="2923"/>
                  </a:lnTo>
                  <a:lnTo>
                    <a:pt x="399" y="2941"/>
                  </a:lnTo>
                  <a:lnTo>
                    <a:pt x="400" y="2936"/>
                  </a:lnTo>
                  <a:lnTo>
                    <a:pt x="400" y="2899"/>
                  </a:lnTo>
                  <a:lnTo>
                    <a:pt x="400" y="2919"/>
                  </a:lnTo>
                  <a:lnTo>
                    <a:pt x="402" y="2922"/>
                  </a:lnTo>
                  <a:lnTo>
                    <a:pt x="402" y="2929"/>
                  </a:lnTo>
                  <a:lnTo>
                    <a:pt x="402" y="2884"/>
                  </a:lnTo>
                  <a:lnTo>
                    <a:pt x="402" y="2894"/>
                  </a:lnTo>
                  <a:lnTo>
                    <a:pt x="403" y="2865"/>
                  </a:lnTo>
                  <a:lnTo>
                    <a:pt x="403" y="2943"/>
                  </a:lnTo>
                  <a:lnTo>
                    <a:pt x="403" y="2865"/>
                  </a:lnTo>
                  <a:lnTo>
                    <a:pt x="403" y="2936"/>
                  </a:lnTo>
                  <a:lnTo>
                    <a:pt x="404" y="2946"/>
                  </a:lnTo>
                  <a:lnTo>
                    <a:pt x="404" y="2960"/>
                  </a:lnTo>
                  <a:lnTo>
                    <a:pt x="404" y="2946"/>
                  </a:lnTo>
                  <a:lnTo>
                    <a:pt x="404" y="2956"/>
                  </a:lnTo>
                  <a:lnTo>
                    <a:pt x="406" y="2980"/>
                  </a:lnTo>
                  <a:lnTo>
                    <a:pt x="406" y="2945"/>
                  </a:lnTo>
                  <a:lnTo>
                    <a:pt x="406" y="2963"/>
                  </a:lnTo>
                  <a:lnTo>
                    <a:pt x="407" y="2956"/>
                  </a:lnTo>
                  <a:lnTo>
                    <a:pt x="407" y="3000"/>
                  </a:lnTo>
                  <a:lnTo>
                    <a:pt x="407" y="2941"/>
                  </a:lnTo>
                  <a:lnTo>
                    <a:pt x="409" y="2931"/>
                  </a:lnTo>
                  <a:lnTo>
                    <a:pt x="409" y="2932"/>
                  </a:lnTo>
                  <a:lnTo>
                    <a:pt x="409" y="2894"/>
                  </a:lnTo>
                  <a:lnTo>
                    <a:pt x="409" y="2922"/>
                  </a:lnTo>
                  <a:lnTo>
                    <a:pt x="410" y="2875"/>
                  </a:lnTo>
                  <a:lnTo>
                    <a:pt x="410" y="2904"/>
                  </a:lnTo>
                  <a:lnTo>
                    <a:pt x="410" y="2810"/>
                  </a:lnTo>
                  <a:lnTo>
                    <a:pt x="410" y="2904"/>
                  </a:lnTo>
                  <a:lnTo>
                    <a:pt x="411" y="2899"/>
                  </a:lnTo>
                  <a:lnTo>
                    <a:pt x="411" y="2905"/>
                  </a:lnTo>
                  <a:lnTo>
                    <a:pt x="411" y="2827"/>
                  </a:lnTo>
                  <a:lnTo>
                    <a:pt x="411" y="2905"/>
                  </a:lnTo>
                  <a:lnTo>
                    <a:pt x="413" y="2929"/>
                  </a:lnTo>
                  <a:lnTo>
                    <a:pt x="413" y="2935"/>
                  </a:lnTo>
                  <a:lnTo>
                    <a:pt x="413" y="2877"/>
                  </a:lnTo>
                  <a:lnTo>
                    <a:pt x="413" y="2896"/>
                  </a:lnTo>
                  <a:lnTo>
                    <a:pt x="414" y="2933"/>
                  </a:lnTo>
                  <a:lnTo>
                    <a:pt x="414" y="2942"/>
                  </a:lnTo>
                  <a:lnTo>
                    <a:pt x="414" y="2909"/>
                  </a:lnTo>
                  <a:lnTo>
                    <a:pt x="416" y="2929"/>
                  </a:lnTo>
                  <a:lnTo>
                    <a:pt x="416" y="2963"/>
                  </a:lnTo>
                  <a:lnTo>
                    <a:pt x="416" y="2901"/>
                  </a:lnTo>
                  <a:lnTo>
                    <a:pt x="417" y="2916"/>
                  </a:lnTo>
                  <a:lnTo>
                    <a:pt x="417" y="2859"/>
                  </a:lnTo>
                  <a:lnTo>
                    <a:pt x="417" y="2901"/>
                  </a:lnTo>
                  <a:lnTo>
                    <a:pt x="419" y="2878"/>
                  </a:lnTo>
                  <a:lnTo>
                    <a:pt x="419" y="2884"/>
                  </a:lnTo>
                  <a:lnTo>
                    <a:pt x="419" y="2865"/>
                  </a:lnTo>
                  <a:lnTo>
                    <a:pt x="420" y="2871"/>
                  </a:lnTo>
                  <a:lnTo>
                    <a:pt x="420" y="2935"/>
                  </a:lnTo>
                  <a:lnTo>
                    <a:pt x="420" y="2861"/>
                  </a:lnTo>
                  <a:lnTo>
                    <a:pt x="420" y="2935"/>
                  </a:lnTo>
                  <a:lnTo>
                    <a:pt x="421" y="2955"/>
                  </a:lnTo>
                  <a:lnTo>
                    <a:pt x="421" y="2960"/>
                  </a:lnTo>
                  <a:lnTo>
                    <a:pt x="421" y="2935"/>
                  </a:lnTo>
                  <a:lnTo>
                    <a:pt x="421" y="2960"/>
                  </a:lnTo>
                  <a:lnTo>
                    <a:pt x="423" y="2986"/>
                  </a:lnTo>
                  <a:lnTo>
                    <a:pt x="423" y="2926"/>
                  </a:lnTo>
                  <a:lnTo>
                    <a:pt x="424" y="2929"/>
                  </a:lnTo>
                  <a:lnTo>
                    <a:pt x="424" y="2942"/>
                  </a:lnTo>
                  <a:lnTo>
                    <a:pt x="424" y="2899"/>
                  </a:lnTo>
                  <a:lnTo>
                    <a:pt x="424" y="2926"/>
                  </a:lnTo>
                  <a:lnTo>
                    <a:pt x="426" y="2899"/>
                  </a:lnTo>
                  <a:lnTo>
                    <a:pt x="426" y="2857"/>
                  </a:lnTo>
                  <a:lnTo>
                    <a:pt x="426" y="2871"/>
                  </a:lnTo>
                  <a:lnTo>
                    <a:pt x="427" y="2848"/>
                  </a:lnTo>
                  <a:lnTo>
                    <a:pt x="427" y="2909"/>
                  </a:lnTo>
                  <a:lnTo>
                    <a:pt x="427" y="2848"/>
                  </a:lnTo>
                  <a:lnTo>
                    <a:pt x="427" y="2888"/>
                  </a:lnTo>
                  <a:lnTo>
                    <a:pt x="429" y="2918"/>
                  </a:lnTo>
                  <a:lnTo>
                    <a:pt x="429" y="2942"/>
                  </a:lnTo>
                  <a:lnTo>
                    <a:pt x="429" y="2916"/>
                  </a:lnTo>
                  <a:lnTo>
                    <a:pt x="429" y="2921"/>
                  </a:lnTo>
                  <a:lnTo>
                    <a:pt x="430" y="2921"/>
                  </a:lnTo>
                  <a:lnTo>
                    <a:pt x="430" y="2965"/>
                  </a:lnTo>
                  <a:lnTo>
                    <a:pt x="430" y="2921"/>
                  </a:lnTo>
                  <a:lnTo>
                    <a:pt x="430" y="2965"/>
                  </a:lnTo>
                  <a:lnTo>
                    <a:pt x="431" y="2962"/>
                  </a:lnTo>
                  <a:lnTo>
                    <a:pt x="431" y="2972"/>
                  </a:lnTo>
                  <a:lnTo>
                    <a:pt x="431" y="2868"/>
                  </a:lnTo>
                  <a:lnTo>
                    <a:pt x="433" y="2901"/>
                  </a:lnTo>
                  <a:lnTo>
                    <a:pt x="433" y="2928"/>
                  </a:lnTo>
                  <a:lnTo>
                    <a:pt x="433" y="2888"/>
                  </a:lnTo>
                  <a:lnTo>
                    <a:pt x="433" y="2928"/>
                  </a:lnTo>
                  <a:lnTo>
                    <a:pt x="434" y="2939"/>
                  </a:lnTo>
                  <a:lnTo>
                    <a:pt x="434" y="2904"/>
                  </a:lnTo>
                  <a:lnTo>
                    <a:pt x="434" y="2926"/>
                  </a:lnTo>
                  <a:lnTo>
                    <a:pt x="436" y="2962"/>
                  </a:lnTo>
                  <a:lnTo>
                    <a:pt x="436" y="2902"/>
                  </a:lnTo>
                  <a:lnTo>
                    <a:pt x="436" y="2946"/>
                  </a:lnTo>
                  <a:lnTo>
                    <a:pt x="437" y="2966"/>
                  </a:lnTo>
                  <a:lnTo>
                    <a:pt x="437" y="2978"/>
                  </a:lnTo>
                  <a:lnTo>
                    <a:pt x="437" y="2942"/>
                  </a:lnTo>
                  <a:lnTo>
                    <a:pt x="439" y="2948"/>
                  </a:lnTo>
                  <a:lnTo>
                    <a:pt x="439" y="2966"/>
                  </a:lnTo>
                  <a:lnTo>
                    <a:pt x="439" y="2936"/>
                  </a:lnTo>
                  <a:lnTo>
                    <a:pt x="440" y="2895"/>
                  </a:lnTo>
                  <a:lnTo>
                    <a:pt x="440" y="2960"/>
                  </a:lnTo>
                  <a:lnTo>
                    <a:pt x="440" y="2895"/>
                  </a:lnTo>
                  <a:lnTo>
                    <a:pt x="440" y="2925"/>
                  </a:lnTo>
                  <a:lnTo>
                    <a:pt x="441" y="2904"/>
                  </a:lnTo>
                  <a:lnTo>
                    <a:pt x="441" y="2941"/>
                  </a:lnTo>
                  <a:lnTo>
                    <a:pt x="441" y="2904"/>
                  </a:lnTo>
                  <a:lnTo>
                    <a:pt x="441" y="2926"/>
                  </a:lnTo>
                  <a:lnTo>
                    <a:pt x="443" y="2932"/>
                  </a:lnTo>
                  <a:lnTo>
                    <a:pt x="443" y="2965"/>
                  </a:lnTo>
                  <a:lnTo>
                    <a:pt x="443" y="2932"/>
                  </a:lnTo>
                  <a:lnTo>
                    <a:pt x="443" y="2942"/>
                  </a:lnTo>
                  <a:lnTo>
                    <a:pt x="444" y="2941"/>
                  </a:lnTo>
                  <a:lnTo>
                    <a:pt x="444" y="2978"/>
                  </a:lnTo>
                  <a:lnTo>
                    <a:pt x="444" y="2941"/>
                  </a:lnTo>
                  <a:lnTo>
                    <a:pt x="444" y="2978"/>
                  </a:lnTo>
                  <a:lnTo>
                    <a:pt x="446" y="2976"/>
                  </a:lnTo>
                  <a:lnTo>
                    <a:pt x="446" y="2960"/>
                  </a:lnTo>
                  <a:lnTo>
                    <a:pt x="446" y="2968"/>
                  </a:lnTo>
                  <a:lnTo>
                    <a:pt x="447" y="2973"/>
                  </a:lnTo>
                  <a:lnTo>
                    <a:pt x="447" y="2986"/>
                  </a:lnTo>
                  <a:lnTo>
                    <a:pt x="447" y="2972"/>
                  </a:lnTo>
                  <a:lnTo>
                    <a:pt x="447" y="2986"/>
                  </a:lnTo>
                  <a:lnTo>
                    <a:pt x="449" y="2965"/>
                  </a:lnTo>
                  <a:lnTo>
                    <a:pt x="449" y="2966"/>
                  </a:lnTo>
                  <a:lnTo>
                    <a:pt x="449" y="2922"/>
                  </a:lnTo>
                  <a:lnTo>
                    <a:pt x="449" y="2966"/>
                  </a:lnTo>
                  <a:lnTo>
                    <a:pt x="450" y="2953"/>
                  </a:lnTo>
                  <a:lnTo>
                    <a:pt x="450" y="2969"/>
                  </a:lnTo>
                  <a:lnTo>
                    <a:pt x="450" y="2916"/>
                  </a:lnTo>
                  <a:lnTo>
                    <a:pt x="451" y="2932"/>
                  </a:lnTo>
                  <a:lnTo>
                    <a:pt x="451" y="2978"/>
                  </a:lnTo>
                  <a:lnTo>
                    <a:pt x="451" y="2929"/>
                  </a:lnTo>
                  <a:lnTo>
                    <a:pt x="451" y="2976"/>
                  </a:lnTo>
                  <a:lnTo>
                    <a:pt x="453" y="2973"/>
                  </a:lnTo>
                  <a:lnTo>
                    <a:pt x="453" y="2950"/>
                  </a:lnTo>
                  <a:lnTo>
                    <a:pt x="454" y="2956"/>
                  </a:lnTo>
                  <a:lnTo>
                    <a:pt x="454" y="2975"/>
                  </a:lnTo>
                  <a:lnTo>
                    <a:pt x="454" y="2955"/>
                  </a:lnTo>
                  <a:lnTo>
                    <a:pt x="454" y="2956"/>
                  </a:lnTo>
                  <a:lnTo>
                    <a:pt x="456" y="2987"/>
                  </a:lnTo>
                  <a:lnTo>
                    <a:pt x="456" y="2932"/>
                  </a:lnTo>
                  <a:lnTo>
                    <a:pt x="457" y="2953"/>
                  </a:lnTo>
                  <a:lnTo>
                    <a:pt x="457" y="2966"/>
                  </a:lnTo>
                  <a:lnTo>
                    <a:pt x="457" y="2926"/>
                  </a:lnTo>
                  <a:lnTo>
                    <a:pt x="458" y="2942"/>
                  </a:lnTo>
                  <a:lnTo>
                    <a:pt x="458" y="2956"/>
                  </a:lnTo>
                  <a:lnTo>
                    <a:pt x="458" y="2942"/>
                  </a:lnTo>
                  <a:lnTo>
                    <a:pt x="458" y="2950"/>
                  </a:lnTo>
                  <a:lnTo>
                    <a:pt x="460" y="2952"/>
                  </a:lnTo>
                  <a:lnTo>
                    <a:pt x="460" y="2978"/>
                  </a:lnTo>
                  <a:lnTo>
                    <a:pt x="460" y="2952"/>
                  </a:lnTo>
                  <a:lnTo>
                    <a:pt x="460" y="2975"/>
                  </a:lnTo>
                  <a:lnTo>
                    <a:pt x="461" y="2972"/>
                  </a:lnTo>
                  <a:lnTo>
                    <a:pt x="461" y="2976"/>
                  </a:lnTo>
                  <a:lnTo>
                    <a:pt x="461" y="2950"/>
                  </a:lnTo>
                  <a:lnTo>
                    <a:pt x="461" y="2976"/>
                  </a:lnTo>
                  <a:lnTo>
                    <a:pt x="463" y="2982"/>
                  </a:lnTo>
                  <a:lnTo>
                    <a:pt x="463" y="2935"/>
                  </a:lnTo>
                  <a:lnTo>
                    <a:pt x="464" y="2921"/>
                  </a:lnTo>
                  <a:lnTo>
                    <a:pt x="464" y="2840"/>
                  </a:lnTo>
                  <a:lnTo>
                    <a:pt x="466" y="2852"/>
                  </a:lnTo>
                  <a:lnTo>
                    <a:pt x="466" y="2956"/>
                  </a:lnTo>
                  <a:lnTo>
                    <a:pt x="466" y="2852"/>
                  </a:lnTo>
                  <a:lnTo>
                    <a:pt x="466" y="2956"/>
                  </a:lnTo>
                  <a:lnTo>
                    <a:pt x="467" y="2958"/>
                  </a:lnTo>
                  <a:lnTo>
                    <a:pt x="467" y="2943"/>
                  </a:lnTo>
                  <a:lnTo>
                    <a:pt x="467" y="2956"/>
                  </a:lnTo>
                  <a:lnTo>
                    <a:pt x="468" y="2970"/>
                  </a:lnTo>
                  <a:lnTo>
                    <a:pt x="468" y="2995"/>
                  </a:lnTo>
                  <a:lnTo>
                    <a:pt x="468" y="2956"/>
                  </a:lnTo>
                  <a:lnTo>
                    <a:pt x="470" y="2963"/>
                  </a:lnTo>
                  <a:lnTo>
                    <a:pt x="470" y="2982"/>
                  </a:lnTo>
                  <a:lnTo>
                    <a:pt x="470" y="2945"/>
                  </a:lnTo>
                  <a:lnTo>
                    <a:pt x="470" y="2946"/>
                  </a:lnTo>
                  <a:lnTo>
                    <a:pt x="471" y="2941"/>
                  </a:lnTo>
                  <a:lnTo>
                    <a:pt x="471" y="2953"/>
                  </a:lnTo>
                  <a:lnTo>
                    <a:pt x="471" y="2931"/>
                  </a:lnTo>
                  <a:lnTo>
                    <a:pt x="471" y="2935"/>
                  </a:lnTo>
                  <a:lnTo>
                    <a:pt x="473" y="2915"/>
                  </a:lnTo>
                  <a:lnTo>
                    <a:pt x="473" y="2931"/>
                  </a:lnTo>
                  <a:lnTo>
                    <a:pt x="473" y="2844"/>
                  </a:lnTo>
                  <a:lnTo>
                    <a:pt x="473" y="2931"/>
                  </a:lnTo>
                  <a:lnTo>
                    <a:pt x="474" y="2945"/>
                  </a:lnTo>
                  <a:lnTo>
                    <a:pt x="474" y="2980"/>
                  </a:lnTo>
                  <a:lnTo>
                    <a:pt x="474" y="2945"/>
                  </a:lnTo>
                  <a:lnTo>
                    <a:pt x="474" y="2958"/>
                  </a:lnTo>
                  <a:lnTo>
                    <a:pt x="476" y="2959"/>
                  </a:lnTo>
                  <a:lnTo>
                    <a:pt x="476" y="2987"/>
                  </a:lnTo>
                  <a:lnTo>
                    <a:pt x="476" y="2959"/>
                  </a:lnTo>
                  <a:lnTo>
                    <a:pt x="476" y="2960"/>
                  </a:lnTo>
                  <a:lnTo>
                    <a:pt x="477" y="2956"/>
                  </a:lnTo>
                  <a:lnTo>
                    <a:pt x="477" y="2966"/>
                  </a:lnTo>
                  <a:lnTo>
                    <a:pt x="477" y="2956"/>
                  </a:lnTo>
                  <a:lnTo>
                    <a:pt x="477" y="2965"/>
                  </a:lnTo>
                  <a:lnTo>
                    <a:pt x="478" y="2973"/>
                  </a:lnTo>
                  <a:lnTo>
                    <a:pt x="478" y="2918"/>
                  </a:lnTo>
                  <a:lnTo>
                    <a:pt x="480" y="2882"/>
                  </a:lnTo>
                  <a:lnTo>
                    <a:pt x="480" y="2905"/>
                  </a:lnTo>
                  <a:lnTo>
                    <a:pt x="480" y="2878"/>
                  </a:lnTo>
                  <a:lnTo>
                    <a:pt x="480" y="2905"/>
                  </a:lnTo>
                  <a:lnTo>
                    <a:pt x="481" y="2891"/>
                  </a:lnTo>
                  <a:lnTo>
                    <a:pt x="481" y="2938"/>
                  </a:lnTo>
                  <a:lnTo>
                    <a:pt x="481" y="2877"/>
                  </a:lnTo>
                  <a:lnTo>
                    <a:pt x="481" y="2938"/>
                  </a:lnTo>
                  <a:lnTo>
                    <a:pt x="483" y="2956"/>
                  </a:lnTo>
                  <a:lnTo>
                    <a:pt x="483" y="2960"/>
                  </a:lnTo>
                  <a:lnTo>
                    <a:pt x="483" y="2936"/>
                  </a:lnTo>
                  <a:lnTo>
                    <a:pt x="483" y="2960"/>
                  </a:lnTo>
                  <a:lnTo>
                    <a:pt x="484" y="2958"/>
                  </a:lnTo>
                  <a:lnTo>
                    <a:pt x="484" y="2973"/>
                  </a:lnTo>
                  <a:lnTo>
                    <a:pt x="484" y="2933"/>
                  </a:lnTo>
                  <a:lnTo>
                    <a:pt x="484" y="2973"/>
                  </a:lnTo>
                  <a:lnTo>
                    <a:pt x="486" y="2973"/>
                  </a:lnTo>
                  <a:lnTo>
                    <a:pt x="486" y="2978"/>
                  </a:lnTo>
                  <a:lnTo>
                    <a:pt x="486" y="2941"/>
                  </a:lnTo>
                  <a:lnTo>
                    <a:pt x="487" y="2916"/>
                  </a:lnTo>
                  <a:lnTo>
                    <a:pt x="487" y="2868"/>
                  </a:lnTo>
                  <a:lnTo>
                    <a:pt x="488" y="2896"/>
                  </a:lnTo>
                  <a:lnTo>
                    <a:pt x="488" y="2949"/>
                  </a:lnTo>
                  <a:lnTo>
                    <a:pt x="488" y="2878"/>
                  </a:lnTo>
                  <a:lnTo>
                    <a:pt x="490" y="2916"/>
                  </a:lnTo>
                  <a:lnTo>
                    <a:pt x="490" y="2973"/>
                  </a:lnTo>
                  <a:lnTo>
                    <a:pt x="490" y="2916"/>
                  </a:lnTo>
                  <a:lnTo>
                    <a:pt x="490" y="2970"/>
                  </a:lnTo>
                  <a:lnTo>
                    <a:pt x="491" y="2969"/>
                  </a:lnTo>
                  <a:lnTo>
                    <a:pt x="491" y="2973"/>
                  </a:lnTo>
                  <a:lnTo>
                    <a:pt x="491" y="2952"/>
                  </a:lnTo>
                  <a:lnTo>
                    <a:pt x="491" y="2973"/>
                  </a:lnTo>
                  <a:lnTo>
                    <a:pt x="493" y="2972"/>
                  </a:lnTo>
                  <a:lnTo>
                    <a:pt x="493" y="2986"/>
                  </a:lnTo>
                  <a:lnTo>
                    <a:pt x="493" y="2948"/>
                  </a:lnTo>
                  <a:lnTo>
                    <a:pt x="494" y="2926"/>
                  </a:lnTo>
                  <a:lnTo>
                    <a:pt x="494" y="2968"/>
                  </a:lnTo>
                  <a:lnTo>
                    <a:pt x="494" y="2926"/>
                  </a:lnTo>
                  <a:lnTo>
                    <a:pt x="494" y="2941"/>
                  </a:lnTo>
                  <a:lnTo>
                    <a:pt x="496" y="2929"/>
                  </a:lnTo>
                  <a:lnTo>
                    <a:pt x="496" y="2956"/>
                  </a:lnTo>
                  <a:lnTo>
                    <a:pt x="496" y="2908"/>
                  </a:lnTo>
                  <a:lnTo>
                    <a:pt x="496" y="2956"/>
                  </a:lnTo>
                  <a:lnTo>
                    <a:pt x="497" y="2978"/>
                  </a:lnTo>
                  <a:lnTo>
                    <a:pt x="497" y="2955"/>
                  </a:lnTo>
                  <a:lnTo>
                    <a:pt x="497" y="2969"/>
                  </a:lnTo>
                  <a:lnTo>
                    <a:pt x="498" y="2972"/>
                  </a:lnTo>
                  <a:lnTo>
                    <a:pt x="498" y="2985"/>
                  </a:lnTo>
                  <a:lnTo>
                    <a:pt x="498" y="2958"/>
                  </a:lnTo>
                  <a:lnTo>
                    <a:pt x="498" y="2985"/>
                  </a:lnTo>
                  <a:lnTo>
                    <a:pt x="500" y="2975"/>
                  </a:lnTo>
                  <a:lnTo>
                    <a:pt x="500" y="2995"/>
                  </a:lnTo>
                  <a:lnTo>
                    <a:pt x="500" y="2975"/>
                  </a:lnTo>
                  <a:lnTo>
                    <a:pt x="500" y="2995"/>
                  </a:lnTo>
                  <a:lnTo>
                    <a:pt x="501" y="2972"/>
                  </a:lnTo>
                  <a:lnTo>
                    <a:pt x="501" y="2922"/>
                  </a:lnTo>
                  <a:lnTo>
                    <a:pt x="501" y="2942"/>
                  </a:lnTo>
                  <a:lnTo>
                    <a:pt x="503" y="2931"/>
                  </a:lnTo>
                  <a:lnTo>
                    <a:pt x="503" y="2915"/>
                  </a:lnTo>
                  <a:lnTo>
                    <a:pt x="503" y="2921"/>
                  </a:lnTo>
                  <a:lnTo>
                    <a:pt x="504" y="2898"/>
                  </a:lnTo>
                  <a:lnTo>
                    <a:pt x="504" y="2945"/>
                  </a:lnTo>
                  <a:lnTo>
                    <a:pt x="504" y="2898"/>
                  </a:lnTo>
                  <a:lnTo>
                    <a:pt x="504" y="2911"/>
                  </a:lnTo>
                  <a:lnTo>
                    <a:pt x="505" y="2923"/>
                  </a:lnTo>
                  <a:lnTo>
                    <a:pt x="505" y="2972"/>
                  </a:lnTo>
                  <a:lnTo>
                    <a:pt x="505" y="2914"/>
                  </a:lnTo>
                  <a:lnTo>
                    <a:pt x="505" y="2972"/>
                  </a:lnTo>
                  <a:lnTo>
                    <a:pt x="507" y="2978"/>
                  </a:lnTo>
                  <a:lnTo>
                    <a:pt x="507" y="2983"/>
                  </a:lnTo>
                  <a:lnTo>
                    <a:pt x="507" y="2946"/>
                  </a:lnTo>
                  <a:lnTo>
                    <a:pt x="507" y="2952"/>
                  </a:lnTo>
                  <a:lnTo>
                    <a:pt x="508" y="2973"/>
                  </a:lnTo>
                  <a:lnTo>
                    <a:pt x="508" y="2993"/>
                  </a:lnTo>
                  <a:lnTo>
                    <a:pt x="508" y="2959"/>
                  </a:lnTo>
                  <a:lnTo>
                    <a:pt x="510" y="2943"/>
                  </a:lnTo>
                  <a:lnTo>
                    <a:pt x="510" y="2960"/>
                  </a:lnTo>
                  <a:lnTo>
                    <a:pt x="510" y="2895"/>
                  </a:lnTo>
                  <a:lnTo>
                    <a:pt x="511" y="2884"/>
                  </a:lnTo>
                  <a:lnTo>
                    <a:pt x="511" y="2908"/>
                  </a:lnTo>
                  <a:lnTo>
                    <a:pt x="511" y="2830"/>
                  </a:lnTo>
                  <a:lnTo>
                    <a:pt x="511" y="2908"/>
                  </a:lnTo>
                  <a:lnTo>
                    <a:pt x="513" y="2922"/>
                  </a:lnTo>
                  <a:lnTo>
                    <a:pt x="513" y="2933"/>
                  </a:lnTo>
                  <a:lnTo>
                    <a:pt x="513" y="2896"/>
                  </a:lnTo>
                  <a:lnTo>
                    <a:pt x="513" y="2933"/>
                  </a:lnTo>
                  <a:lnTo>
                    <a:pt x="514" y="2932"/>
                  </a:lnTo>
                  <a:lnTo>
                    <a:pt x="514" y="2959"/>
                  </a:lnTo>
                  <a:lnTo>
                    <a:pt x="514" y="2915"/>
                  </a:lnTo>
                  <a:lnTo>
                    <a:pt x="514" y="2922"/>
                  </a:lnTo>
                  <a:lnTo>
                    <a:pt x="515" y="2941"/>
                  </a:lnTo>
                  <a:lnTo>
                    <a:pt x="515" y="2978"/>
                  </a:lnTo>
                  <a:lnTo>
                    <a:pt x="515" y="2941"/>
                  </a:lnTo>
                  <a:lnTo>
                    <a:pt x="515" y="2978"/>
                  </a:lnTo>
                  <a:lnTo>
                    <a:pt x="517" y="2959"/>
                  </a:lnTo>
                  <a:lnTo>
                    <a:pt x="517" y="2905"/>
                  </a:lnTo>
                  <a:lnTo>
                    <a:pt x="518" y="2892"/>
                  </a:lnTo>
                  <a:lnTo>
                    <a:pt x="518" y="2731"/>
                  </a:lnTo>
                  <a:lnTo>
                    <a:pt x="518" y="2757"/>
                  </a:lnTo>
                  <a:lnTo>
                    <a:pt x="520" y="2764"/>
                  </a:lnTo>
                  <a:lnTo>
                    <a:pt x="520" y="2898"/>
                  </a:lnTo>
                  <a:lnTo>
                    <a:pt x="520" y="2764"/>
                  </a:lnTo>
                  <a:lnTo>
                    <a:pt x="520" y="2898"/>
                  </a:lnTo>
                  <a:lnTo>
                    <a:pt x="521" y="2902"/>
                  </a:lnTo>
                  <a:lnTo>
                    <a:pt x="521" y="2972"/>
                  </a:lnTo>
                  <a:lnTo>
                    <a:pt x="521" y="2892"/>
                  </a:lnTo>
                  <a:lnTo>
                    <a:pt x="521" y="2972"/>
                  </a:lnTo>
                  <a:lnTo>
                    <a:pt x="523" y="2973"/>
                  </a:lnTo>
                  <a:lnTo>
                    <a:pt x="523" y="2982"/>
                  </a:lnTo>
                  <a:lnTo>
                    <a:pt x="523" y="2953"/>
                  </a:lnTo>
                  <a:lnTo>
                    <a:pt x="523" y="2980"/>
                  </a:lnTo>
                  <a:lnTo>
                    <a:pt x="524" y="2980"/>
                  </a:lnTo>
                  <a:lnTo>
                    <a:pt x="524" y="2952"/>
                  </a:lnTo>
                  <a:lnTo>
                    <a:pt x="525" y="2948"/>
                  </a:lnTo>
                  <a:lnTo>
                    <a:pt x="525" y="2764"/>
                  </a:lnTo>
                  <a:lnTo>
                    <a:pt x="527" y="2805"/>
                  </a:lnTo>
                  <a:lnTo>
                    <a:pt x="527" y="2845"/>
                  </a:lnTo>
                  <a:lnTo>
                    <a:pt x="527" y="2757"/>
                  </a:lnTo>
                  <a:lnTo>
                    <a:pt x="527" y="2845"/>
                  </a:lnTo>
                  <a:lnTo>
                    <a:pt x="528" y="2862"/>
                  </a:lnTo>
                  <a:lnTo>
                    <a:pt x="528" y="2904"/>
                  </a:lnTo>
                  <a:lnTo>
                    <a:pt x="528" y="2858"/>
                  </a:lnTo>
                  <a:lnTo>
                    <a:pt x="528" y="2904"/>
                  </a:lnTo>
                  <a:lnTo>
                    <a:pt x="530" y="2928"/>
                  </a:lnTo>
                  <a:lnTo>
                    <a:pt x="530" y="2945"/>
                  </a:lnTo>
                  <a:lnTo>
                    <a:pt x="530" y="2905"/>
                  </a:lnTo>
                  <a:lnTo>
                    <a:pt x="530" y="2945"/>
                  </a:lnTo>
                  <a:lnTo>
                    <a:pt x="531" y="2963"/>
                  </a:lnTo>
                  <a:lnTo>
                    <a:pt x="531" y="2969"/>
                  </a:lnTo>
                  <a:lnTo>
                    <a:pt x="531" y="2963"/>
                  </a:lnTo>
                  <a:lnTo>
                    <a:pt x="531" y="2969"/>
                  </a:lnTo>
                  <a:lnTo>
                    <a:pt x="533" y="2952"/>
                  </a:lnTo>
                  <a:lnTo>
                    <a:pt x="533" y="2969"/>
                  </a:lnTo>
                  <a:lnTo>
                    <a:pt x="533" y="2915"/>
                  </a:lnTo>
                  <a:lnTo>
                    <a:pt x="534" y="2878"/>
                  </a:lnTo>
                  <a:lnTo>
                    <a:pt x="534" y="2891"/>
                  </a:lnTo>
                  <a:lnTo>
                    <a:pt x="534" y="2835"/>
                  </a:lnTo>
                  <a:lnTo>
                    <a:pt x="534" y="2848"/>
                  </a:lnTo>
                  <a:lnTo>
                    <a:pt x="535" y="2858"/>
                  </a:lnTo>
                  <a:lnTo>
                    <a:pt x="535" y="2929"/>
                  </a:lnTo>
                  <a:lnTo>
                    <a:pt x="535" y="2858"/>
                  </a:lnTo>
                  <a:lnTo>
                    <a:pt x="535" y="2926"/>
                  </a:lnTo>
                  <a:lnTo>
                    <a:pt x="537" y="2905"/>
                  </a:lnTo>
                  <a:lnTo>
                    <a:pt x="537" y="2972"/>
                  </a:lnTo>
                  <a:lnTo>
                    <a:pt x="537" y="2904"/>
                  </a:lnTo>
                  <a:lnTo>
                    <a:pt x="537" y="2952"/>
                  </a:lnTo>
                  <a:lnTo>
                    <a:pt x="538" y="2953"/>
                  </a:lnTo>
                  <a:lnTo>
                    <a:pt x="538" y="2983"/>
                  </a:lnTo>
                  <a:lnTo>
                    <a:pt x="538" y="2953"/>
                  </a:lnTo>
                  <a:lnTo>
                    <a:pt x="538" y="2980"/>
                  </a:lnTo>
                  <a:lnTo>
                    <a:pt x="540" y="2978"/>
                  </a:lnTo>
                  <a:lnTo>
                    <a:pt x="540" y="2945"/>
                  </a:lnTo>
                  <a:lnTo>
                    <a:pt x="540" y="2975"/>
                  </a:lnTo>
                  <a:lnTo>
                    <a:pt x="541" y="2941"/>
                  </a:lnTo>
                  <a:lnTo>
                    <a:pt x="541" y="2862"/>
                  </a:lnTo>
                  <a:lnTo>
                    <a:pt x="543" y="2845"/>
                  </a:lnTo>
                  <a:lnTo>
                    <a:pt x="543" y="2854"/>
                  </a:lnTo>
                  <a:lnTo>
                    <a:pt x="543" y="2834"/>
                  </a:lnTo>
                  <a:lnTo>
                    <a:pt x="543" y="2854"/>
                  </a:lnTo>
                  <a:lnTo>
                    <a:pt x="544" y="2841"/>
                  </a:lnTo>
                  <a:lnTo>
                    <a:pt x="544" y="2933"/>
                  </a:lnTo>
                  <a:lnTo>
                    <a:pt x="544" y="2841"/>
                  </a:lnTo>
                  <a:lnTo>
                    <a:pt x="544" y="2933"/>
                  </a:lnTo>
                  <a:lnTo>
                    <a:pt x="545" y="2918"/>
                  </a:lnTo>
                  <a:lnTo>
                    <a:pt x="545" y="2960"/>
                  </a:lnTo>
                  <a:lnTo>
                    <a:pt x="545" y="2918"/>
                  </a:lnTo>
                  <a:lnTo>
                    <a:pt x="545" y="2960"/>
                  </a:lnTo>
                  <a:lnTo>
                    <a:pt x="547" y="2972"/>
                  </a:lnTo>
                  <a:lnTo>
                    <a:pt x="547" y="2938"/>
                  </a:lnTo>
                  <a:lnTo>
                    <a:pt x="548" y="2918"/>
                  </a:lnTo>
                  <a:lnTo>
                    <a:pt x="548" y="2955"/>
                  </a:lnTo>
                  <a:lnTo>
                    <a:pt x="548" y="2918"/>
                  </a:lnTo>
                  <a:lnTo>
                    <a:pt x="548" y="2936"/>
                  </a:lnTo>
                  <a:lnTo>
                    <a:pt x="550" y="2932"/>
                  </a:lnTo>
                  <a:lnTo>
                    <a:pt x="550" y="2834"/>
                  </a:lnTo>
                  <a:lnTo>
                    <a:pt x="551" y="2852"/>
                  </a:lnTo>
                  <a:lnTo>
                    <a:pt x="551" y="2901"/>
                  </a:lnTo>
                  <a:lnTo>
                    <a:pt x="551" y="2841"/>
                  </a:lnTo>
                  <a:lnTo>
                    <a:pt x="551" y="2901"/>
                  </a:lnTo>
                  <a:lnTo>
                    <a:pt x="552" y="2918"/>
                  </a:lnTo>
                  <a:lnTo>
                    <a:pt x="552" y="2950"/>
                  </a:lnTo>
                  <a:lnTo>
                    <a:pt x="552" y="2909"/>
                  </a:lnTo>
                  <a:lnTo>
                    <a:pt x="552" y="2950"/>
                  </a:lnTo>
                  <a:lnTo>
                    <a:pt x="554" y="2949"/>
                  </a:lnTo>
                  <a:lnTo>
                    <a:pt x="554" y="2983"/>
                  </a:lnTo>
                  <a:lnTo>
                    <a:pt x="554" y="2945"/>
                  </a:lnTo>
                  <a:lnTo>
                    <a:pt x="554" y="2983"/>
                  </a:lnTo>
                  <a:lnTo>
                    <a:pt x="555" y="2985"/>
                  </a:lnTo>
                  <a:lnTo>
                    <a:pt x="555" y="2932"/>
                  </a:lnTo>
                  <a:lnTo>
                    <a:pt x="555" y="2970"/>
                  </a:lnTo>
                  <a:lnTo>
                    <a:pt x="557" y="2948"/>
                  </a:lnTo>
                  <a:lnTo>
                    <a:pt x="557" y="2894"/>
                  </a:lnTo>
                  <a:lnTo>
                    <a:pt x="557" y="2922"/>
                  </a:lnTo>
                  <a:lnTo>
                    <a:pt x="558" y="2878"/>
                  </a:lnTo>
                  <a:lnTo>
                    <a:pt x="558" y="2736"/>
                  </a:lnTo>
                  <a:lnTo>
                    <a:pt x="558" y="2834"/>
                  </a:lnTo>
                  <a:lnTo>
                    <a:pt x="560" y="2881"/>
                  </a:lnTo>
                  <a:lnTo>
                    <a:pt x="560" y="2923"/>
                  </a:lnTo>
                  <a:lnTo>
                    <a:pt x="560" y="2881"/>
                  </a:lnTo>
                  <a:lnTo>
                    <a:pt x="560" y="2888"/>
                  </a:lnTo>
                  <a:lnTo>
                    <a:pt x="561" y="2916"/>
                  </a:lnTo>
                  <a:lnTo>
                    <a:pt x="561" y="2950"/>
                  </a:lnTo>
                  <a:lnTo>
                    <a:pt x="561" y="2916"/>
                  </a:lnTo>
                  <a:lnTo>
                    <a:pt x="561" y="2950"/>
                  </a:lnTo>
                  <a:lnTo>
                    <a:pt x="562" y="2956"/>
                  </a:lnTo>
                  <a:lnTo>
                    <a:pt x="562" y="2963"/>
                  </a:lnTo>
                  <a:lnTo>
                    <a:pt x="562" y="2939"/>
                  </a:lnTo>
                  <a:lnTo>
                    <a:pt x="562" y="2942"/>
                  </a:lnTo>
                  <a:lnTo>
                    <a:pt x="564" y="2953"/>
                  </a:lnTo>
                  <a:lnTo>
                    <a:pt x="564" y="2958"/>
                  </a:lnTo>
                  <a:lnTo>
                    <a:pt x="564" y="2848"/>
                  </a:lnTo>
                  <a:lnTo>
                    <a:pt x="565" y="2862"/>
                  </a:lnTo>
                  <a:lnTo>
                    <a:pt x="565" y="2761"/>
                  </a:lnTo>
                  <a:lnTo>
                    <a:pt x="565" y="2790"/>
                  </a:lnTo>
                  <a:lnTo>
                    <a:pt x="567" y="2790"/>
                  </a:lnTo>
                  <a:lnTo>
                    <a:pt x="567" y="2825"/>
                  </a:lnTo>
                  <a:lnTo>
                    <a:pt x="567" y="2766"/>
                  </a:lnTo>
                  <a:lnTo>
                    <a:pt x="567" y="2825"/>
                  </a:lnTo>
                  <a:lnTo>
                    <a:pt x="568" y="2872"/>
                  </a:lnTo>
                  <a:lnTo>
                    <a:pt x="568" y="2966"/>
                  </a:lnTo>
                  <a:lnTo>
                    <a:pt x="568" y="2872"/>
                  </a:lnTo>
                  <a:lnTo>
                    <a:pt x="568" y="2966"/>
                  </a:lnTo>
                  <a:lnTo>
                    <a:pt x="570" y="2956"/>
                  </a:lnTo>
                  <a:lnTo>
                    <a:pt x="570" y="2969"/>
                  </a:lnTo>
                  <a:lnTo>
                    <a:pt x="570" y="2939"/>
                  </a:lnTo>
                  <a:lnTo>
                    <a:pt x="571" y="2939"/>
                  </a:lnTo>
                  <a:lnTo>
                    <a:pt x="571" y="2952"/>
                  </a:lnTo>
                  <a:lnTo>
                    <a:pt x="571" y="2929"/>
                  </a:lnTo>
                  <a:lnTo>
                    <a:pt x="572" y="2942"/>
                  </a:lnTo>
                  <a:lnTo>
                    <a:pt x="572" y="2963"/>
                  </a:lnTo>
                  <a:lnTo>
                    <a:pt x="572" y="2894"/>
                  </a:lnTo>
                  <a:lnTo>
                    <a:pt x="574" y="2840"/>
                  </a:lnTo>
                  <a:lnTo>
                    <a:pt x="574" y="2888"/>
                  </a:lnTo>
                  <a:lnTo>
                    <a:pt x="574" y="2810"/>
                  </a:lnTo>
                  <a:lnTo>
                    <a:pt x="574" y="2888"/>
                  </a:lnTo>
                  <a:lnTo>
                    <a:pt x="575" y="2928"/>
                  </a:lnTo>
                  <a:lnTo>
                    <a:pt x="575" y="2975"/>
                  </a:lnTo>
                  <a:lnTo>
                    <a:pt x="575" y="2928"/>
                  </a:lnTo>
                  <a:lnTo>
                    <a:pt x="575" y="2975"/>
                  </a:lnTo>
                  <a:lnTo>
                    <a:pt x="577" y="2976"/>
                  </a:lnTo>
                  <a:lnTo>
                    <a:pt x="577" y="2949"/>
                  </a:lnTo>
                  <a:lnTo>
                    <a:pt x="577" y="2976"/>
                  </a:lnTo>
                  <a:lnTo>
                    <a:pt x="578" y="2966"/>
                  </a:lnTo>
                  <a:lnTo>
                    <a:pt x="578" y="2943"/>
                  </a:lnTo>
                  <a:lnTo>
                    <a:pt x="578" y="2958"/>
                  </a:lnTo>
                  <a:lnTo>
                    <a:pt x="580" y="2945"/>
                  </a:lnTo>
                  <a:lnTo>
                    <a:pt x="580" y="2960"/>
                  </a:lnTo>
                  <a:lnTo>
                    <a:pt x="580" y="2943"/>
                  </a:lnTo>
                  <a:lnTo>
                    <a:pt x="580" y="2950"/>
                  </a:lnTo>
                  <a:lnTo>
                    <a:pt x="581" y="2936"/>
                  </a:lnTo>
                  <a:lnTo>
                    <a:pt x="581" y="2818"/>
                  </a:lnTo>
                  <a:lnTo>
                    <a:pt x="581" y="2830"/>
                  </a:lnTo>
                  <a:lnTo>
                    <a:pt x="582" y="2847"/>
                  </a:lnTo>
                  <a:lnTo>
                    <a:pt x="582" y="2955"/>
                  </a:lnTo>
                  <a:lnTo>
                    <a:pt x="582" y="2847"/>
                  </a:lnTo>
                  <a:lnTo>
                    <a:pt x="582" y="2925"/>
                  </a:lnTo>
                  <a:lnTo>
                    <a:pt x="584" y="2942"/>
                  </a:lnTo>
                  <a:lnTo>
                    <a:pt x="584" y="2969"/>
                  </a:lnTo>
                  <a:lnTo>
                    <a:pt x="584" y="2942"/>
                  </a:lnTo>
                  <a:lnTo>
                    <a:pt x="584" y="2946"/>
                  </a:lnTo>
                  <a:lnTo>
                    <a:pt x="585" y="2949"/>
                  </a:lnTo>
                  <a:lnTo>
                    <a:pt x="585" y="2969"/>
                  </a:lnTo>
                  <a:lnTo>
                    <a:pt x="585" y="2949"/>
                  </a:lnTo>
                  <a:lnTo>
                    <a:pt x="585" y="2969"/>
                  </a:lnTo>
                  <a:lnTo>
                    <a:pt x="587" y="2990"/>
                  </a:lnTo>
                  <a:lnTo>
                    <a:pt x="587" y="2955"/>
                  </a:lnTo>
                  <a:lnTo>
                    <a:pt x="588" y="2939"/>
                  </a:lnTo>
                  <a:lnTo>
                    <a:pt x="588" y="2946"/>
                  </a:lnTo>
                  <a:lnTo>
                    <a:pt x="588" y="2923"/>
                  </a:lnTo>
                  <a:lnTo>
                    <a:pt x="588" y="2938"/>
                  </a:lnTo>
                  <a:lnTo>
                    <a:pt x="589" y="2938"/>
                  </a:lnTo>
                  <a:lnTo>
                    <a:pt x="589" y="2949"/>
                  </a:lnTo>
                  <a:lnTo>
                    <a:pt x="589" y="2902"/>
                  </a:lnTo>
                  <a:lnTo>
                    <a:pt x="589" y="2949"/>
                  </a:lnTo>
                  <a:lnTo>
                    <a:pt x="591" y="2965"/>
                  </a:lnTo>
                  <a:lnTo>
                    <a:pt x="591" y="2978"/>
                  </a:lnTo>
                  <a:lnTo>
                    <a:pt x="591" y="2965"/>
                  </a:lnTo>
                  <a:lnTo>
                    <a:pt x="591" y="2978"/>
                  </a:lnTo>
                  <a:lnTo>
                    <a:pt x="592" y="2975"/>
                  </a:lnTo>
                  <a:lnTo>
                    <a:pt x="592" y="2960"/>
                  </a:lnTo>
                  <a:lnTo>
                    <a:pt x="594" y="2972"/>
                  </a:lnTo>
                  <a:lnTo>
                    <a:pt x="594" y="2997"/>
                  </a:lnTo>
                  <a:lnTo>
                    <a:pt x="594" y="2963"/>
                  </a:lnTo>
                  <a:lnTo>
                    <a:pt x="595" y="2948"/>
                  </a:lnTo>
                  <a:lnTo>
                    <a:pt x="595" y="2970"/>
                  </a:lnTo>
                  <a:lnTo>
                    <a:pt x="595" y="2948"/>
                  </a:lnTo>
                  <a:lnTo>
                    <a:pt x="595" y="2962"/>
                  </a:lnTo>
                  <a:lnTo>
                    <a:pt x="597" y="2960"/>
                  </a:lnTo>
                  <a:lnTo>
                    <a:pt x="597" y="2968"/>
                  </a:lnTo>
                  <a:lnTo>
                    <a:pt x="597" y="2923"/>
                  </a:lnTo>
                  <a:lnTo>
                    <a:pt x="597" y="2968"/>
                  </a:lnTo>
                  <a:lnTo>
                    <a:pt x="598" y="2960"/>
                  </a:lnTo>
                  <a:lnTo>
                    <a:pt x="598" y="2962"/>
                  </a:lnTo>
                  <a:lnTo>
                    <a:pt x="598" y="2942"/>
                  </a:lnTo>
                  <a:lnTo>
                    <a:pt x="598" y="2945"/>
                  </a:lnTo>
                  <a:lnTo>
                    <a:pt x="599" y="2948"/>
                  </a:lnTo>
                  <a:lnTo>
                    <a:pt x="599" y="2976"/>
                  </a:lnTo>
                  <a:lnTo>
                    <a:pt x="599" y="2948"/>
                  </a:lnTo>
                  <a:lnTo>
                    <a:pt x="599" y="2962"/>
                  </a:lnTo>
                  <a:lnTo>
                    <a:pt x="601" y="2962"/>
                  </a:lnTo>
                  <a:lnTo>
                    <a:pt x="601" y="2992"/>
                  </a:lnTo>
                  <a:lnTo>
                    <a:pt x="601" y="2962"/>
                  </a:lnTo>
                  <a:lnTo>
                    <a:pt x="601" y="2992"/>
                  </a:lnTo>
                  <a:lnTo>
                    <a:pt x="602" y="2976"/>
                  </a:lnTo>
                  <a:lnTo>
                    <a:pt x="602" y="2931"/>
                  </a:lnTo>
                  <a:lnTo>
                    <a:pt x="602" y="2975"/>
                  </a:lnTo>
                  <a:lnTo>
                    <a:pt x="604" y="2938"/>
                  </a:lnTo>
                  <a:lnTo>
                    <a:pt x="604" y="2948"/>
                  </a:lnTo>
                  <a:lnTo>
                    <a:pt x="604" y="2932"/>
                  </a:lnTo>
                  <a:lnTo>
                    <a:pt x="604" y="2948"/>
                  </a:lnTo>
                  <a:lnTo>
                    <a:pt x="605" y="2929"/>
                  </a:lnTo>
                  <a:lnTo>
                    <a:pt x="605" y="2891"/>
                  </a:lnTo>
                  <a:lnTo>
                    <a:pt x="605" y="2919"/>
                  </a:lnTo>
                  <a:lnTo>
                    <a:pt x="607" y="2942"/>
                  </a:lnTo>
                  <a:lnTo>
                    <a:pt x="607" y="2980"/>
                  </a:lnTo>
                  <a:lnTo>
                    <a:pt x="607" y="2942"/>
                  </a:lnTo>
                  <a:lnTo>
                    <a:pt x="607" y="2972"/>
                  </a:lnTo>
                  <a:lnTo>
                    <a:pt x="608" y="2983"/>
                  </a:lnTo>
                  <a:lnTo>
                    <a:pt x="608" y="3005"/>
                  </a:lnTo>
                  <a:lnTo>
                    <a:pt x="608" y="2962"/>
                  </a:lnTo>
                  <a:lnTo>
                    <a:pt x="609" y="2953"/>
                  </a:lnTo>
                  <a:lnTo>
                    <a:pt x="609" y="2976"/>
                  </a:lnTo>
                  <a:lnTo>
                    <a:pt x="609" y="2953"/>
                  </a:lnTo>
                  <a:lnTo>
                    <a:pt x="611" y="2960"/>
                  </a:lnTo>
                  <a:lnTo>
                    <a:pt x="611" y="2891"/>
                  </a:lnTo>
                  <a:lnTo>
                    <a:pt x="612" y="2879"/>
                  </a:lnTo>
                  <a:lnTo>
                    <a:pt x="612" y="2962"/>
                  </a:lnTo>
                  <a:lnTo>
                    <a:pt x="612" y="2844"/>
                  </a:lnTo>
                  <a:lnTo>
                    <a:pt x="612" y="2962"/>
                  </a:lnTo>
                  <a:lnTo>
                    <a:pt x="614" y="2960"/>
                  </a:lnTo>
                  <a:lnTo>
                    <a:pt x="614" y="2969"/>
                  </a:lnTo>
                  <a:lnTo>
                    <a:pt x="614" y="2945"/>
                  </a:lnTo>
                  <a:lnTo>
                    <a:pt x="614" y="2969"/>
                  </a:lnTo>
                  <a:lnTo>
                    <a:pt x="615" y="2989"/>
                  </a:lnTo>
                  <a:lnTo>
                    <a:pt x="615" y="2963"/>
                  </a:lnTo>
                  <a:lnTo>
                    <a:pt x="615" y="2968"/>
                  </a:lnTo>
                  <a:lnTo>
                    <a:pt x="617" y="2983"/>
                  </a:lnTo>
                  <a:lnTo>
                    <a:pt x="617" y="3000"/>
                  </a:lnTo>
                  <a:lnTo>
                    <a:pt x="617" y="2973"/>
                  </a:lnTo>
                  <a:lnTo>
                    <a:pt x="618" y="2975"/>
                  </a:lnTo>
                  <a:lnTo>
                    <a:pt x="618" y="2992"/>
                  </a:lnTo>
                  <a:lnTo>
                    <a:pt x="618" y="2969"/>
                  </a:lnTo>
                  <a:lnTo>
                    <a:pt x="618" y="2973"/>
                  </a:lnTo>
                  <a:lnTo>
                    <a:pt x="619" y="2976"/>
                  </a:lnTo>
                  <a:lnTo>
                    <a:pt x="619" y="2926"/>
                  </a:lnTo>
                  <a:lnTo>
                    <a:pt x="619" y="2941"/>
                  </a:lnTo>
                  <a:lnTo>
                    <a:pt x="621" y="2914"/>
                  </a:lnTo>
                  <a:lnTo>
                    <a:pt x="621" y="2933"/>
                  </a:lnTo>
                  <a:lnTo>
                    <a:pt x="621" y="2914"/>
                  </a:lnTo>
                  <a:lnTo>
                    <a:pt x="621" y="2928"/>
                  </a:lnTo>
                  <a:lnTo>
                    <a:pt x="622" y="2923"/>
                  </a:lnTo>
                  <a:lnTo>
                    <a:pt x="622" y="2968"/>
                  </a:lnTo>
                  <a:lnTo>
                    <a:pt x="622" y="2923"/>
                  </a:lnTo>
                  <a:lnTo>
                    <a:pt x="622" y="2948"/>
                  </a:lnTo>
                  <a:lnTo>
                    <a:pt x="624" y="2959"/>
                  </a:lnTo>
                  <a:lnTo>
                    <a:pt x="624" y="2989"/>
                  </a:lnTo>
                  <a:lnTo>
                    <a:pt x="624" y="2958"/>
                  </a:lnTo>
                  <a:lnTo>
                    <a:pt x="624" y="2989"/>
                  </a:lnTo>
                  <a:lnTo>
                    <a:pt x="625" y="2982"/>
                  </a:lnTo>
                  <a:lnTo>
                    <a:pt x="625" y="2990"/>
                  </a:lnTo>
                  <a:lnTo>
                    <a:pt x="625" y="2972"/>
                  </a:lnTo>
                  <a:lnTo>
                    <a:pt x="627" y="2918"/>
                  </a:lnTo>
                  <a:lnTo>
                    <a:pt x="627" y="2941"/>
                  </a:lnTo>
                  <a:lnTo>
                    <a:pt x="627" y="2912"/>
                  </a:lnTo>
                  <a:lnTo>
                    <a:pt x="628" y="2916"/>
                  </a:lnTo>
                  <a:lnTo>
                    <a:pt x="628" y="2867"/>
                  </a:lnTo>
                  <a:lnTo>
                    <a:pt x="628" y="2904"/>
                  </a:lnTo>
                  <a:lnTo>
                    <a:pt x="629" y="2923"/>
                  </a:lnTo>
                  <a:lnTo>
                    <a:pt x="629" y="2982"/>
                  </a:lnTo>
                  <a:lnTo>
                    <a:pt x="629" y="2912"/>
                  </a:lnTo>
                  <a:lnTo>
                    <a:pt x="629" y="2975"/>
                  </a:lnTo>
                  <a:lnTo>
                    <a:pt x="631" y="2969"/>
                  </a:lnTo>
                  <a:lnTo>
                    <a:pt x="631" y="2987"/>
                  </a:lnTo>
                  <a:lnTo>
                    <a:pt x="631" y="2929"/>
                  </a:lnTo>
                  <a:lnTo>
                    <a:pt x="631" y="2946"/>
                  </a:lnTo>
                  <a:lnTo>
                    <a:pt x="632" y="2966"/>
                  </a:lnTo>
                  <a:lnTo>
                    <a:pt x="632" y="2985"/>
                  </a:lnTo>
                  <a:lnTo>
                    <a:pt x="632" y="2950"/>
                  </a:lnTo>
                  <a:lnTo>
                    <a:pt x="632" y="2962"/>
                  </a:lnTo>
                  <a:lnTo>
                    <a:pt x="634" y="2989"/>
                  </a:lnTo>
                  <a:lnTo>
                    <a:pt x="634" y="2993"/>
                  </a:lnTo>
                  <a:lnTo>
                    <a:pt x="634" y="2939"/>
                  </a:lnTo>
                  <a:lnTo>
                    <a:pt x="635" y="2941"/>
                  </a:lnTo>
                  <a:lnTo>
                    <a:pt x="635" y="2908"/>
                  </a:lnTo>
                  <a:lnTo>
                    <a:pt x="635" y="2923"/>
                  </a:lnTo>
                  <a:lnTo>
                    <a:pt x="636" y="2926"/>
                  </a:lnTo>
                  <a:lnTo>
                    <a:pt x="636" y="2933"/>
                  </a:lnTo>
                  <a:lnTo>
                    <a:pt x="636" y="2911"/>
                  </a:lnTo>
                  <a:lnTo>
                    <a:pt x="636" y="2933"/>
                  </a:lnTo>
                  <a:lnTo>
                    <a:pt x="638" y="2943"/>
                  </a:lnTo>
                  <a:lnTo>
                    <a:pt x="638" y="2986"/>
                  </a:lnTo>
                  <a:lnTo>
                    <a:pt x="638" y="2943"/>
                  </a:lnTo>
                  <a:lnTo>
                    <a:pt x="638" y="2985"/>
                  </a:lnTo>
                  <a:lnTo>
                    <a:pt x="639" y="2978"/>
                  </a:lnTo>
                  <a:lnTo>
                    <a:pt x="639" y="2979"/>
                  </a:lnTo>
                  <a:lnTo>
                    <a:pt x="639" y="2941"/>
                  </a:lnTo>
                  <a:lnTo>
                    <a:pt x="639" y="2959"/>
                  </a:lnTo>
                  <a:lnTo>
                    <a:pt x="641" y="2968"/>
                  </a:lnTo>
                  <a:lnTo>
                    <a:pt x="641" y="2986"/>
                  </a:lnTo>
                  <a:lnTo>
                    <a:pt x="641" y="2962"/>
                  </a:lnTo>
                  <a:lnTo>
                    <a:pt x="641" y="2986"/>
                  </a:lnTo>
                  <a:lnTo>
                    <a:pt x="642" y="2959"/>
                  </a:lnTo>
                  <a:lnTo>
                    <a:pt x="642" y="2904"/>
                  </a:lnTo>
                  <a:lnTo>
                    <a:pt x="642" y="2952"/>
                  </a:lnTo>
                  <a:lnTo>
                    <a:pt x="644" y="2952"/>
                  </a:lnTo>
                  <a:lnTo>
                    <a:pt x="644" y="2966"/>
                  </a:lnTo>
                  <a:lnTo>
                    <a:pt x="644" y="2904"/>
                  </a:lnTo>
                  <a:lnTo>
                    <a:pt x="644" y="2933"/>
                  </a:lnTo>
                  <a:lnTo>
                    <a:pt x="645" y="2970"/>
                  </a:lnTo>
                  <a:lnTo>
                    <a:pt x="645" y="2980"/>
                  </a:lnTo>
                  <a:lnTo>
                    <a:pt x="645" y="2962"/>
                  </a:lnTo>
                  <a:lnTo>
                    <a:pt x="645" y="2980"/>
                  </a:lnTo>
                  <a:lnTo>
                    <a:pt x="646" y="2995"/>
                  </a:lnTo>
                  <a:lnTo>
                    <a:pt x="646" y="2955"/>
                  </a:lnTo>
                  <a:lnTo>
                    <a:pt x="648" y="2932"/>
                  </a:lnTo>
                  <a:lnTo>
                    <a:pt x="648" y="2955"/>
                  </a:lnTo>
                  <a:lnTo>
                    <a:pt x="648" y="2932"/>
                  </a:lnTo>
                  <a:lnTo>
                    <a:pt x="648" y="2945"/>
                  </a:lnTo>
                  <a:lnTo>
                    <a:pt x="649" y="2970"/>
                  </a:lnTo>
                  <a:lnTo>
                    <a:pt x="649" y="2919"/>
                  </a:lnTo>
                  <a:lnTo>
                    <a:pt x="649" y="2922"/>
                  </a:lnTo>
                  <a:lnTo>
                    <a:pt x="651" y="2909"/>
                  </a:lnTo>
                  <a:lnTo>
                    <a:pt x="651" y="2975"/>
                  </a:lnTo>
                  <a:lnTo>
                    <a:pt x="651" y="2875"/>
                  </a:lnTo>
                  <a:lnTo>
                    <a:pt x="651" y="2975"/>
                  </a:lnTo>
                  <a:lnTo>
                    <a:pt x="652" y="2963"/>
                  </a:lnTo>
                  <a:lnTo>
                    <a:pt x="652" y="2965"/>
                  </a:lnTo>
                  <a:lnTo>
                    <a:pt x="652" y="2950"/>
                  </a:lnTo>
                  <a:lnTo>
                    <a:pt x="652" y="2958"/>
                  </a:lnTo>
                  <a:lnTo>
                    <a:pt x="654" y="2942"/>
                  </a:lnTo>
                  <a:lnTo>
                    <a:pt x="654" y="2986"/>
                  </a:lnTo>
                  <a:lnTo>
                    <a:pt x="654" y="2942"/>
                  </a:lnTo>
                  <a:lnTo>
                    <a:pt x="654" y="2973"/>
                  </a:lnTo>
                  <a:lnTo>
                    <a:pt x="655" y="2985"/>
                  </a:lnTo>
                  <a:lnTo>
                    <a:pt x="655" y="2939"/>
                  </a:lnTo>
                  <a:lnTo>
                    <a:pt x="655" y="2968"/>
                  </a:lnTo>
                  <a:lnTo>
                    <a:pt x="656" y="2969"/>
                  </a:lnTo>
                  <a:lnTo>
                    <a:pt x="656" y="2980"/>
                  </a:lnTo>
                  <a:lnTo>
                    <a:pt x="656" y="2960"/>
                  </a:lnTo>
                  <a:lnTo>
                    <a:pt x="656" y="2970"/>
                  </a:lnTo>
                  <a:lnTo>
                    <a:pt x="658" y="2973"/>
                  </a:lnTo>
                  <a:lnTo>
                    <a:pt x="658" y="2931"/>
                  </a:lnTo>
                  <a:lnTo>
                    <a:pt x="658" y="2945"/>
                  </a:lnTo>
                  <a:lnTo>
                    <a:pt x="659" y="2931"/>
                  </a:lnTo>
                  <a:lnTo>
                    <a:pt x="659" y="2955"/>
                  </a:lnTo>
                  <a:lnTo>
                    <a:pt x="659" y="2931"/>
                  </a:lnTo>
                  <a:lnTo>
                    <a:pt x="659" y="2935"/>
                  </a:lnTo>
                  <a:lnTo>
                    <a:pt x="661" y="2926"/>
                  </a:lnTo>
                  <a:lnTo>
                    <a:pt x="661" y="2975"/>
                  </a:lnTo>
                  <a:lnTo>
                    <a:pt x="661" y="2926"/>
                  </a:lnTo>
                  <a:lnTo>
                    <a:pt x="661" y="2969"/>
                  </a:lnTo>
                  <a:lnTo>
                    <a:pt x="662" y="2970"/>
                  </a:lnTo>
                  <a:lnTo>
                    <a:pt x="662" y="2976"/>
                  </a:lnTo>
                  <a:lnTo>
                    <a:pt x="662" y="2966"/>
                  </a:lnTo>
                  <a:lnTo>
                    <a:pt x="662" y="2973"/>
                  </a:lnTo>
                  <a:lnTo>
                    <a:pt x="664" y="2987"/>
                  </a:lnTo>
                  <a:lnTo>
                    <a:pt x="664" y="2990"/>
                  </a:lnTo>
                  <a:lnTo>
                    <a:pt x="664" y="2973"/>
                  </a:lnTo>
                  <a:lnTo>
                    <a:pt x="664" y="2986"/>
                  </a:lnTo>
                  <a:lnTo>
                    <a:pt x="665" y="2982"/>
                  </a:lnTo>
                  <a:lnTo>
                    <a:pt x="665" y="2896"/>
                  </a:lnTo>
                  <a:lnTo>
                    <a:pt x="666" y="2845"/>
                  </a:lnTo>
                  <a:lnTo>
                    <a:pt x="666" y="2758"/>
                  </a:lnTo>
                  <a:lnTo>
                    <a:pt x="666" y="2767"/>
                  </a:lnTo>
                  <a:lnTo>
                    <a:pt x="668" y="2773"/>
                  </a:lnTo>
                  <a:lnTo>
                    <a:pt x="668" y="2877"/>
                  </a:lnTo>
                  <a:lnTo>
                    <a:pt x="668" y="2767"/>
                  </a:lnTo>
                  <a:lnTo>
                    <a:pt x="668" y="2877"/>
                  </a:lnTo>
                  <a:lnTo>
                    <a:pt x="669" y="2901"/>
                  </a:lnTo>
                  <a:lnTo>
                    <a:pt x="669" y="2959"/>
                  </a:lnTo>
                  <a:lnTo>
                    <a:pt x="669" y="2877"/>
                  </a:lnTo>
                  <a:lnTo>
                    <a:pt x="669" y="2959"/>
                  </a:lnTo>
                  <a:lnTo>
                    <a:pt x="671" y="2949"/>
                  </a:lnTo>
                  <a:lnTo>
                    <a:pt x="671" y="2965"/>
                  </a:lnTo>
                  <a:lnTo>
                    <a:pt x="671" y="2929"/>
                  </a:lnTo>
                  <a:lnTo>
                    <a:pt x="671" y="2965"/>
                  </a:lnTo>
                  <a:lnTo>
                    <a:pt x="672" y="2973"/>
                  </a:lnTo>
                  <a:lnTo>
                    <a:pt x="672" y="2983"/>
                  </a:lnTo>
                  <a:lnTo>
                    <a:pt x="672" y="2942"/>
                  </a:lnTo>
                  <a:lnTo>
                    <a:pt x="674" y="2923"/>
                  </a:lnTo>
                  <a:lnTo>
                    <a:pt x="674" y="2665"/>
                  </a:lnTo>
                  <a:lnTo>
                    <a:pt x="675" y="2635"/>
                  </a:lnTo>
                  <a:lnTo>
                    <a:pt x="675" y="2599"/>
                  </a:lnTo>
                  <a:lnTo>
                    <a:pt x="675" y="2618"/>
                  </a:lnTo>
                  <a:lnTo>
                    <a:pt x="676" y="2707"/>
                  </a:lnTo>
                  <a:lnTo>
                    <a:pt x="676" y="2807"/>
                  </a:lnTo>
                  <a:lnTo>
                    <a:pt x="676" y="2707"/>
                  </a:lnTo>
                  <a:lnTo>
                    <a:pt x="676" y="2797"/>
                  </a:lnTo>
                  <a:lnTo>
                    <a:pt x="678" y="2879"/>
                  </a:lnTo>
                  <a:lnTo>
                    <a:pt x="678" y="2949"/>
                  </a:lnTo>
                  <a:lnTo>
                    <a:pt x="678" y="2879"/>
                  </a:lnTo>
                  <a:lnTo>
                    <a:pt x="678" y="2949"/>
                  </a:lnTo>
                  <a:lnTo>
                    <a:pt x="679" y="2963"/>
                  </a:lnTo>
                  <a:lnTo>
                    <a:pt x="679" y="2973"/>
                  </a:lnTo>
                  <a:lnTo>
                    <a:pt x="679" y="2914"/>
                  </a:lnTo>
                  <a:lnTo>
                    <a:pt x="679" y="2918"/>
                  </a:lnTo>
                  <a:lnTo>
                    <a:pt x="681" y="2922"/>
                  </a:lnTo>
                  <a:lnTo>
                    <a:pt x="681" y="2820"/>
                  </a:lnTo>
                  <a:lnTo>
                    <a:pt x="682" y="2787"/>
                  </a:lnTo>
                  <a:lnTo>
                    <a:pt x="682" y="2542"/>
                  </a:lnTo>
                  <a:lnTo>
                    <a:pt x="682" y="2568"/>
                  </a:lnTo>
                  <a:lnTo>
                    <a:pt x="683" y="2610"/>
                  </a:lnTo>
                  <a:lnTo>
                    <a:pt x="683" y="2776"/>
                  </a:lnTo>
                  <a:lnTo>
                    <a:pt x="683" y="2610"/>
                  </a:lnTo>
                  <a:lnTo>
                    <a:pt x="683" y="2767"/>
                  </a:lnTo>
                  <a:lnTo>
                    <a:pt x="685" y="2754"/>
                  </a:lnTo>
                  <a:lnTo>
                    <a:pt x="685" y="2902"/>
                  </a:lnTo>
                  <a:lnTo>
                    <a:pt x="685" y="2754"/>
                  </a:lnTo>
                  <a:lnTo>
                    <a:pt x="685" y="2902"/>
                  </a:lnTo>
                  <a:lnTo>
                    <a:pt x="686" y="2908"/>
                  </a:lnTo>
                  <a:lnTo>
                    <a:pt x="686" y="2941"/>
                  </a:lnTo>
                  <a:lnTo>
                    <a:pt x="686" y="2908"/>
                  </a:lnTo>
                  <a:lnTo>
                    <a:pt x="686" y="2923"/>
                  </a:lnTo>
                  <a:lnTo>
                    <a:pt x="688" y="2929"/>
                  </a:lnTo>
                  <a:lnTo>
                    <a:pt x="688" y="2933"/>
                  </a:lnTo>
                  <a:lnTo>
                    <a:pt x="688" y="2906"/>
                  </a:lnTo>
                  <a:lnTo>
                    <a:pt x="688" y="2925"/>
                  </a:lnTo>
                  <a:lnTo>
                    <a:pt x="689" y="2931"/>
                  </a:lnTo>
                  <a:lnTo>
                    <a:pt x="689" y="2723"/>
                  </a:lnTo>
                  <a:lnTo>
                    <a:pt x="691" y="2646"/>
                  </a:lnTo>
                  <a:lnTo>
                    <a:pt x="691" y="2713"/>
                  </a:lnTo>
                  <a:lnTo>
                    <a:pt x="691" y="2605"/>
                  </a:lnTo>
                  <a:lnTo>
                    <a:pt x="691" y="2713"/>
                  </a:lnTo>
                  <a:lnTo>
                    <a:pt x="692" y="2760"/>
                  </a:lnTo>
                  <a:lnTo>
                    <a:pt x="692" y="2874"/>
                  </a:lnTo>
                  <a:lnTo>
                    <a:pt x="692" y="2760"/>
                  </a:lnTo>
                  <a:lnTo>
                    <a:pt x="692" y="2874"/>
                  </a:lnTo>
                  <a:lnTo>
                    <a:pt x="693" y="2898"/>
                  </a:lnTo>
                  <a:lnTo>
                    <a:pt x="693" y="2946"/>
                  </a:lnTo>
                  <a:lnTo>
                    <a:pt x="693" y="2898"/>
                  </a:lnTo>
                  <a:lnTo>
                    <a:pt x="693" y="2946"/>
                  </a:lnTo>
                  <a:lnTo>
                    <a:pt x="695" y="2949"/>
                  </a:lnTo>
                  <a:lnTo>
                    <a:pt x="695" y="2956"/>
                  </a:lnTo>
                  <a:lnTo>
                    <a:pt x="695" y="2931"/>
                  </a:lnTo>
                  <a:lnTo>
                    <a:pt x="696" y="2895"/>
                  </a:lnTo>
                  <a:lnTo>
                    <a:pt x="696" y="2916"/>
                  </a:lnTo>
                  <a:lnTo>
                    <a:pt x="696" y="2832"/>
                  </a:lnTo>
                  <a:lnTo>
                    <a:pt x="698" y="2805"/>
                  </a:lnTo>
                  <a:lnTo>
                    <a:pt x="698" y="2847"/>
                  </a:lnTo>
                  <a:lnTo>
                    <a:pt x="698" y="2795"/>
                  </a:lnTo>
                  <a:lnTo>
                    <a:pt x="699" y="2794"/>
                  </a:lnTo>
                  <a:lnTo>
                    <a:pt x="699" y="2875"/>
                  </a:lnTo>
                  <a:lnTo>
                    <a:pt x="699" y="2794"/>
                  </a:lnTo>
                  <a:lnTo>
                    <a:pt x="699" y="2875"/>
                  </a:lnTo>
                  <a:lnTo>
                    <a:pt x="701" y="2901"/>
                  </a:lnTo>
                  <a:lnTo>
                    <a:pt x="701" y="2956"/>
                  </a:lnTo>
                  <a:lnTo>
                    <a:pt x="701" y="2901"/>
                  </a:lnTo>
                  <a:lnTo>
                    <a:pt x="701" y="2956"/>
                  </a:lnTo>
                  <a:lnTo>
                    <a:pt x="702" y="2963"/>
                  </a:lnTo>
                  <a:lnTo>
                    <a:pt x="702" y="2982"/>
                  </a:lnTo>
                  <a:lnTo>
                    <a:pt x="702" y="2953"/>
                  </a:lnTo>
                  <a:lnTo>
                    <a:pt x="703" y="2939"/>
                  </a:lnTo>
                  <a:lnTo>
                    <a:pt x="703" y="2979"/>
                  </a:lnTo>
                  <a:lnTo>
                    <a:pt x="703" y="2925"/>
                  </a:lnTo>
                  <a:lnTo>
                    <a:pt x="705" y="2914"/>
                  </a:lnTo>
                  <a:lnTo>
                    <a:pt x="705" y="2925"/>
                  </a:lnTo>
                  <a:lnTo>
                    <a:pt x="705" y="2874"/>
                  </a:lnTo>
                  <a:lnTo>
                    <a:pt x="705" y="2877"/>
                  </a:lnTo>
                  <a:lnTo>
                    <a:pt x="706" y="2852"/>
                  </a:lnTo>
                  <a:lnTo>
                    <a:pt x="706" y="2919"/>
                  </a:lnTo>
                  <a:lnTo>
                    <a:pt x="706" y="2849"/>
                  </a:lnTo>
                  <a:lnTo>
                    <a:pt x="706" y="2919"/>
                  </a:lnTo>
                  <a:lnTo>
                    <a:pt x="708" y="2916"/>
                  </a:lnTo>
                  <a:lnTo>
                    <a:pt x="708" y="2962"/>
                  </a:lnTo>
                  <a:lnTo>
                    <a:pt x="708" y="2914"/>
                  </a:lnTo>
                  <a:lnTo>
                    <a:pt x="708" y="2953"/>
                  </a:lnTo>
                  <a:lnTo>
                    <a:pt x="709" y="2962"/>
                  </a:lnTo>
                  <a:lnTo>
                    <a:pt x="709" y="2975"/>
                  </a:lnTo>
                  <a:lnTo>
                    <a:pt x="709" y="2908"/>
                  </a:lnTo>
                  <a:lnTo>
                    <a:pt x="711" y="2921"/>
                  </a:lnTo>
                  <a:lnTo>
                    <a:pt x="711" y="2963"/>
                  </a:lnTo>
                  <a:lnTo>
                    <a:pt x="711" y="2921"/>
                  </a:lnTo>
                  <a:lnTo>
                    <a:pt x="711" y="2963"/>
                  </a:lnTo>
                  <a:lnTo>
                    <a:pt x="712" y="2972"/>
                  </a:lnTo>
                  <a:lnTo>
                    <a:pt x="712" y="2948"/>
                  </a:lnTo>
                  <a:lnTo>
                    <a:pt x="713" y="2932"/>
                  </a:lnTo>
                  <a:lnTo>
                    <a:pt x="713" y="2949"/>
                  </a:lnTo>
                  <a:lnTo>
                    <a:pt x="713" y="2926"/>
                  </a:lnTo>
                  <a:lnTo>
                    <a:pt x="713" y="2932"/>
                  </a:lnTo>
                  <a:lnTo>
                    <a:pt x="715" y="2955"/>
                  </a:lnTo>
                  <a:lnTo>
                    <a:pt x="715" y="2929"/>
                  </a:lnTo>
                  <a:lnTo>
                    <a:pt x="715" y="2948"/>
                  </a:lnTo>
                  <a:lnTo>
                    <a:pt x="716" y="2969"/>
                  </a:lnTo>
                  <a:lnTo>
                    <a:pt x="716" y="2925"/>
                  </a:lnTo>
                  <a:lnTo>
                    <a:pt x="716" y="2945"/>
                  </a:lnTo>
                  <a:lnTo>
                    <a:pt x="718" y="2960"/>
                  </a:lnTo>
                  <a:lnTo>
                    <a:pt x="718" y="2978"/>
                  </a:lnTo>
                  <a:lnTo>
                    <a:pt x="718" y="2948"/>
                  </a:lnTo>
                  <a:lnTo>
                    <a:pt x="718" y="2959"/>
                  </a:lnTo>
                  <a:lnTo>
                    <a:pt x="719" y="2956"/>
                  </a:lnTo>
                  <a:lnTo>
                    <a:pt x="719" y="2871"/>
                  </a:lnTo>
                  <a:lnTo>
                    <a:pt x="721" y="2904"/>
                  </a:lnTo>
                  <a:lnTo>
                    <a:pt x="721" y="2868"/>
                  </a:lnTo>
                  <a:lnTo>
                    <a:pt x="721" y="2871"/>
                  </a:lnTo>
                  <a:lnTo>
                    <a:pt x="722" y="2896"/>
                  </a:lnTo>
                  <a:lnTo>
                    <a:pt x="722" y="2960"/>
                  </a:lnTo>
                  <a:lnTo>
                    <a:pt x="722" y="2889"/>
                  </a:lnTo>
                  <a:lnTo>
                    <a:pt x="722" y="2960"/>
                  </a:lnTo>
                  <a:lnTo>
                    <a:pt x="723" y="2956"/>
                  </a:lnTo>
                  <a:lnTo>
                    <a:pt x="723" y="2970"/>
                  </a:lnTo>
                  <a:lnTo>
                    <a:pt x="723" y="2953"/>
                  </a:lnTo>
                  <a:lnTo>
                    <a:pt x="723" y="2959"/>
                  </a:lnTo>
                  <a:lnTo>
                    <a:pt x="725" y="2943"/>
                  </a:lnTo>
                  <a:lnTo>
                    <a:pt x="725" y="2975"/>
                  </a:lnTo>
                  <a:lnTo>
                    <a:pt x="725" y="2943"/>
                  </a:lnTo>
                  <a:lnTo>
                    <a:pt x="725" y="2975"/>
                  </a:lnTo>
                  <a:lnTo>
                    <a:pt x="726" y="2990"/>
                  </a:lnTo>
                  <a:lnTo>
                    <a:pt x="726" y="2992"/>
                  </a:lnTo>
                  <a:lnTo>
                    <a:pt x="726" y="2943"/>
                  </a:lnTo>
                  <a:lnTo>
                    <a:pt x="728" y="2941"/>
                  </a:lnTo>
                  <a:lnTo>
                    <a:pt x="728" y="2881"/>
                  </a:lnTo>
                  <a:lnTo>
                    <a:pt x="729" y="2834"/>
                  </a:lnTo>
                  <a:lnTo>
                    <a:pt x="729" y="2914"/>
                  </a:lnTo>
                  <a:lnTo>
                    <a:pt x="729" y="2834"/>
                  </a:lnTo>
                  <a:lnTo>
                    <a:pt x="729" y="2914"/>
                  </a:lnTo>
                  <a:lnTo>
                    <a:pt x="730" y="2922"/>
                  </a:lnTo>
                  <a:lnTo>
                    <a:pt x="730" y="2938"/>
                  </a:lnTo>
                  <a:lnTo>
                    <a:pt x="730" y="2922"/>
                  </a:lnTo>
                  <a:lnTo>
                    <a:pt x="730" y="2938"/>
                  </a:lnTo>
                  <a:lnTo>
                    <a:pt x="732" y="2950"/>
                  </a:lnTo>
                  <a:lnTo>
                    <a:pt x="732" y="2976"/>
                  </a:lnTo>
                  <a:lnTo>
                    <a:pt x="732" y="2939"/>
                  </a:lnTo>
                  <a:lnTo>
                    <a:pt x="732" y="2976"/>
                  </a:lnTo>
                  <a:lnTo>
                    <a:pt x="733" y="2980"/>
                  </a:lnTo>
                  <a:lnTo>
                    <a:pt x="733" y="2990"/>
                  </a:lnTo>
                  <a:lnTo>
                    <a:pt x="733" y="2973"/>
                  </a:lnTo>
                  <a:lnTo>
                    <a:pt x="735" y="2970"/>
                  </a:lnTo>
                  <a:lnTo>
                    <a:pt x="735" y="2976"/>
                  </a:lnTo>
                  <a:lnTo>
                    <a:pt x="735" y="2895"/>
                  </a:lnTo>
                  <a:lnTo>
                    <a:pt x="736" y="2847"/>
                  </a:lnTo>
                  <a:lnTo>
                    <a:pt x="736" y="2721"/>
                  </a:lnTo>
                  <a:lnTo>
                    <a:pt x="738" y="2751"/>
                  </a:lnTo>
                  <a:lnTo>
                    <a:pt x="738" y="2891"/>
                  </a:lnTo>
                  <a:lnTo>
                    <a:pt x="738" y="2751"/>
                  </a:lnTo>
                  <a:lnTo>
                    <a:pt x="738" y="2868"/>
                  </a:lnTo>
                  <a:lnTo>
                    <a:pt x="739" y="2904"/>
                  </a:lnTo>
                  <a:lnTo>
                    <a:pt x="739" y="2962"/>
                  </a:lnTo>
                  <a:lnTo>
                    <a:pt x="739" y="2904"/>
                  </a:lnTo>
                  <a:lnTo>
                    <a:pt x="739" y="2938"/>
                  </a:lnTo>
                  <a:lnTo>
                    <a:pt x="740" y="2929"/>
                  </a:lnTo>
                  <a:lnTo>
                    <a:pt x="740" y="2953"/>
                  </a:lnTo>
                  <a:lnTo>
                    <a:pt x="740" y="2929"/>
                  </a:lnTo>
                  <a:lnTo>
                    <a:pt x="740" y="2953"/>
                  </a:lnTo>
                  <a:lnTo>
                    <a:pt x="742" y="2965"/>
                  </a:lnTo>
                  <a:lnTo>
                    <a:pt x="742" y="2973"/>
                  </a:lnTo>
                  <a:lnTo>
                    <a:pt x="742" y="2952"/>
                  </a:lnTo>
                  <a:lnTo>
                    <a:pt x="743" y="2931"/>
                  </a:lnTo>
                  <a:lnTo>
                    <a:pt x="743" y="2932"/>
                  </a:lnTo>
                  <a:lnTo>
                    <a:pt x="743" y="2729"/>
                  </a:lnTo>
                  <a:lnTo>
                    <a:pt x="745" y="2652"/>
                  </a:lnTo>
                  <a:lnTo>
                    <a:pt x="745" y="2835"/>
                  </a:lnTo>
                  <a:lnTo>
                    <a:pt x="745" y="2652"/>
                  </a:lnTo>
                  <a:lnTo>
                    <a:pt x="745" y="2835"/>
                  </a:lnTo>
                  <a:lnTo>
                    <a:pt x="746" y="2857"/>
                  </a:lnTo>
                  <a:lnTo>
                    <a:pt x="746" y="2938"/>
                  </a:lnTo>
                  <a:lnTo>
                    <a:pt x="746" y="2857"/>
                  </a:lnTo>
                  <a:lnTo>
                    <a:pt x="746" y="2904"/>
                  </a:lnTo>
                  <a:lnTo>
                    <a:pt x="748" y="2879"/>
                  </a:lnTo>
                  <a:lnTo>
                    <a:pt x="748" y="2975"/>
                  </a:lnTo>
                  <a:lnTo>
                    <a:pt x="748" y="2879"/>
                  </a:lnTo>
                  <a:lnTo>
                    <a:pt x="748" y="2962"/>
                  </a:lnTo>
                  <a:lnTo>
                    <a:pt x="749" y="2956"/>
                  </a:lnTo>
                  <a:lnTo>
                    <a:pt x="749" y="2966"/>
                  </a:lnTo>
                  <a:lnTo>
                    <a:pt x="749" y="2946"/>
                  </a:lnTo>
                  <a:lnTo>
                    <a:pt x="749" y="2966"/>
                  </a:lnTo>
                  <a:lnTo>
                    <a:pt x="750" y="2970"/>
                  </a:lnTo>
                  <a:lnTo>
                    <a:pt x="750" y="2832"/>
                  </a:lnTo>
                  <a:lnTo>
                    <a:pt x="752" y="2859"/>
                  </a:lnTo>
                  <a:lnTo>
                    <a:pt x="752" y="2773"/>
                  </a:lnTo>
                  <a:lnTo>
                    <a:pt x="753" y="2803"/>
                  </a:lnTo>
                  <a:lnTo>
                    <a:pt x="753" y="2869"/>
                  </a:lnTo>
                  <a:lnTo>
                    <a:pt x="753" y="2803"/>
                  </a:lnTo>
                  <a:lnTo>
                    <a:pt x="753" y="2869"/>
                  </a:lnTo>
                  <a:lnTo>
                    <a:pt x="755" y="2902"/>
                  </a:lnTo>
                  <a:lnTo>
                    <a:pt x="755" y="2960"/>
                  </a:lnTo>
                  <a:lnTo>
                    <a:pt x="755" y="2902"/>
                  </a:lnTo>
                  <a:lnTo>
                    <a:pt x="755" y="2933"/>
                  </a:lnTo>
                  <a:lnTo>
                    <a:pt x="756" y="2911"/>
                  </a:lnTo>
                  <a:lnTo>
                    <a:pt x="756" y="2931"/>
                  </a:lnTo>
                  <a:lnTo>
                    <a:pt x="756" y="2904"/>
                  </a:lnTo>
                  <a:lnTo>
                    <a:pt x="758" y="2953"/>
                  </a:lnTo>
                  <a:lnTo>
                    <a:pt x="758" y="2929"/>
                  </a:lnTo>
                  <a:lnTo>
                    <a:pt x="758" y="2931"/>
                  </a:lnTo>
                  <a:lnTo>
                    <a:pt x="759" y="2888"/>
                  </a:lnTo>
                  <a:lnTo>
                    <a:pt x="759" y="2896"/>
                  </a:lnTo>
                  <a:lnTo>
                    <a:pt x="759" y="2830"/>
                  </a:lnTo>
                  <a:lnTo>
                    <a:pt x="760" y="2821"/>
                  </a:lnTo>
                  <a:lnTo>
                    <a:pt x="760" y="2875"/>
                  </a:lnTo>
                  <a:lnTo>
                    <a:pt x="760" y="2821"/>
                  </a:lnTo>
                  <a:lnTo>
                    <a:pt x="760" y="2875"/>
                  </a:lnTo>
                  <a:lnTo>
                    <a:pt x="762" y="2906"/>
                  </a:lnTo>
                  <a:lnTo>
                    <a:pt x="762" y="2962"/>
                  </a:lnTo>
                  <a:lnTo>
                    <a:pt x="762" y="2906"/>
                  </a:lnTo>
                  <a:lnTo>
                    <a:pt x="762" y="2945"/>
                  </a:lnTo>
                  <a:lnTo>
                    <a:pt x="763" y="2950"/>
                  </a:lnTo>
                  <a:lnTo>
                    <a:pt x="763" y="2985"/>
                  </a:lnTo>
                  <a:lnTo>
                    <a:pt x="763" y="2950"/>
                  </a:lnTo>
                  <a:lnTo>
                    <a:pt x="763" y="2982"/>
                  </a:lnTo>
                  <a:lnTo>
                    <a:pt x="765" y="2960"/>
                  </a:lnTo>
                  <a:lnTo>
                    <a:pt x="765" y="2932"/>
                  </a:lnTo>
                  <a:lnTo>
                    <a:pt x="765" y="2960"/>
                  </a:lnTo>
                  <a:lnTo>
                    <a:pt x="766" y="2948"/>
                  </a:lnTo>
                  <a:lnTo>
                    <a:pt x="766" y="2956"/>
                  </a:lnTo>
                  <a:lnTo>
                    <a:pt x="766" y="2928"/>
                  </a:lnTo>
                  <a:lnTo>
                    <a:pt x="767" y="2892"/>
                  </a:lnTo>
                  <a:lnTo>
                    <a:pt x="767" y="2915"/>
                  </a:lnTo>
                  <a:lnTo>
                    <a:pt x="767" y="2847"/>
                  </a:lnTo>
                  <a:lnTo>
                    <a:pt x="767" y="2908"/>
                  </a:lnTo>
                  <a:lnTo>
                    <a:pt x="769" y="2918"/>
                  </a:lnTo>
                  <a:lnTo>
                    <a:pt x="769" y="2952"/>
                  </a:lnTo>
                  <a:lnTo>
                    <a:pt x="769" y="2918"/>
                  </a:lnTo>
                  <a:lnTo>
                    <a:pt x="769" y="2921"/>
                  </a:lnTo>
                  <a:lnTo>
                    <a:pt x="770" y="2926"/>
                  </a:lnTo>
                  <a:lnTo>
                    <a:pt x="770" y="2959"/>
                  </a:lnTo>
                  <a:lnTo>
                    <a:pt x="770" y="2926"/>
                  </a:lnTo>
                  <a:lnTo>
                    <a:pt x="770" y="2943"/>
                  </a:lnTo>
                  <a:lnTo>
                    <a:pt x="772" y="2970"/>
                  </a:lnTo>
                  <a:lnTo>
                    <a:pt x="772" y="2990"/>
                  </a:lnTo>
                  <a:lnTo>
                    <a:pt x="772" y="2970"/>
                  </a:lnTo>
                  <a:lnTo>
                    <a:pt x="772" y="2979"/>
                  </a:lnTo>
                  <a:lnTo>
                    <a:pt x="773" y="2956"/>
                  </a:lnTo>
                  <a:lnTo>
                    <a:pt x="773" y="2959"/>
                  </a:lnTo>
                  <a:lnTo>
                    <a:pt x="773" y="2935"/>
                  </a:lnTo>
                  <a:lnTo>
                    <a:pt x="773" y="2959"/>
                  </a:lnTo>
                  <a:lnTo>
                    <a:pt x="775" y="2972"/>
                  </a:lnTo>
                  <a:lnTo>
                    <a:pt x="775" y="2983"/>
                  </a:lnTo>
                  <a:lnTo>
                    <a:pt x="775" y="2921"/>
                  </a:lnTo>
                  <a:lnTo>
                    <a:pt x="776" y="2933"/>
                  </a:lnTo>
                  <a:lnTo>
                    <a:pt x="776" y="2908"/>
                  </a:lnTo>
                  <a:lnTo>
                    <a:pt x="776" y="2921"/>
                  </a:lnTo>
                  <a:lnTo>
                    <a:pt x="777" y="2932"/>
                  </a:lnTo>
                  <a:lnTo>
                    <a:pt x="777" y="2983"/>
                  </a:lnTo>
                  <a:lnTo>
                    <a:pt x="777" y="2932"/>
                  </a:lnTo>
                  <a:lnTo>
                    <a:pt x="777" y="2962"/>
                  </a:lnTo>
                  <a:lnTo>
                    <a:pt x="779" y="2922"/>
                  </a:lnTo>
                  <a:lnTo>
                    <a:pt x="779" y="2985"/>
                  </a:lnTo>
                  <a:lnTo>
                    <a:pt x="779" y="2922"/>
                  </a:lnTo>
                  <a:lnTo>
                    <a:pt x="779" y="2968"/>
                  </a:lnTo>
                  <a:lnTo>
                    <a:pt x="780" y="2970"/>
                  </a:lnTo>
                  <a:lnTo>
                    <a:pt x="780" y="2975"/>
                  </a:lnTo>
                  <a:lnTo>
                    <a:pt x="780" y="2929"/>
                  </a:lnTo>
                  <a:lnTo>
                    <a:pt x="782" y="2921"/>
                  </a:lnTo>
                  <a:lnTo>
                    <a:pt x="782" y="2952"/>
                  </a:lnTo>
                  <a:lnTo>
                    <a:pt x="782" y="2921"/>
                  </a:lnTo>
                  <a:lnTo>
                    <a:pt x="782" y="2922"/>
                  </a:lnTo>
                  <a:lnTo>
                    <a:pt x="783" y="2877"/>
                  </a:lnTo>
                  <a:lnTo>
                    <a:pt x="783" y="2922"/>
                  </a:lnTo>
                  <a:lnTo>
                    <a:pt x="783" y="2877"/>
                  </a:lnTo>
                  <a:lnTo>
                    <a:pt x="783" y="2904"/>
                  </a:lnTo>
                  <a:lnTo>
                    <a:pt x="785" y="2899"/>
                  </a:lnTo>
                  <a:lnTo>
                    <a:pt x="785" y="2963"/>
                  </a:lnTo>
                  <a:lnTo>
                    <a:pt x="785" y="2899"/>
                  </a:lnTo>
                  <a:lnTo>
                    <a:pt x="785" y="2958"/>
                  </a:lnTo>
                  <a:lnTo>
                    <a:pt x="786" y="2962"/>
                  </a:lnTo>
                  <a:lnTo>
                    <a:pt x="786" y="2978"/>
                  </a:lnTo>
                  <a:lnTo>
                    <a:pt x="786" y="2932"/>
                  </a:lnTo>
                  <a:lnTo>
                    <a:pt x="786" y="2946"/>
                  </a:lnTo>
                  <a:lnTo>
                    <a:pt x="787" y="2958"/>
                  </a:lnTo>
                  <a:lnTo>
                    <a:pt x="787" y="2980"/>
                  </a:lnTo>
                  <a:lnTo>
                    <a:pt x="787" y="2958"/>
                  </a:lnTo>
                  <a:lnTo>
                    <a:pt x="787" y="2966"/>
                  </a:lnTo>
                  <a:lnTo>
                    <a:pt x="789" y="2938"/>
                  </a:lnTo>
                  <a:lnTo>
                    <a:pt x="789" y="2979"/>
                  </a:lnTo>
                  <a:lnTo>
                    <a:pt x="789" y="2938"/>
                  </a:lnTo>
                  <a:lnTo>
                    <a:pt x="789" y="2953"/>
                  </a:lnTo>
                  <a:lnTo>
                    <a:pt x="790" y="2948"/>
                  </a:lnTo>
                  <a:lnTo>
                    <a:pt x="790" y="2877"/>
                  </a:lnTo>
                  <a:lnTo>
                    <a:pt x="792" y="2925"/>
                  </a:lnTo>
                  <a:lnTo>
                    <a:pt x="792" y="2983"/>
                  </a:lnTo>
                  <a:lnTo>
                    <a:pt x="792" y="2894"/>
                  </a:lnTo>
                  <a:lnTo>
                    <a:pt x="792" y="2983"/>
                  </a:lnTo>
                  <a:lnTo>
                    <a:pt x="793" y="2978"/>
                  </a:lnTo>
                  <a:lnTo>
                    <a:pt x="793" y="2936"/>
                  </a:lnTo>
                  <a:lnTo>
                    <a:pt x="793" y="2955"/>
                  </a:lnTo>
                  <a:lnTo>
                    <a:pt x="795" y="2952"/>
                  </a:lnTo>
                  <a:lnTo>
                    <a:pt x="795" y="2987"/>
                  </a:lnTo>
                  <a:lnTo>
                    <a:pt x="795" y="2952"/>
                  </a:lnTo>
                  <a:lnTo>
                    <a:pt x="795" y="2983"/>
                  </a:lnTo>
                  <a:lnTo>
                    <a:pt x="796" y="2978"/>
                  </a:lnTo>
                  <a:lnTo>
                    <a:pt x="796" y="2992"/>
                  </a:lnTo>
                  <a:lnTo>
                    <a:pt x="796" y="2963"/>
                  </a:lnTo>
                  <a:lnTo>
                    <a:pt x="796" y="2979"/>
                  </a:lnTo>
                  <a:lnTo>
                    <a:pt x="797" y="2982"/>
                  </a:lnTo>
                  <a:lnTo>
                    <a:pt x="797" y="2936"/>
                  </a:lnTo>
                  <a:lnTo>
                    <a:pt x="797" y="2942"/>
                  </a:lnTo>
                  <a:lnTo>
                    <a:pt x="799" y="2949"/>
                  </a:lnTo>
                  <a:lnTo>
                    <a:pt x="799" y="2965"/>
                  </a:lnTo>
                  <a:lnTo>
                    <a:pt x="799" y="2901"/>
                  </a:lnTo>
                  <a:lnTo>
                    <a:pt x="800" y="2895"/>
                  </a:lnTo>
                  <a:lnTo>
                    <a:pt x="800" y="2973"/>
                  </a:lnTo>
                  <a:lnTo>
                    <a:pt x="800" y="2895"/>
                  </a:lnTo>
                  <a:lnTo>
                    <a:pt x="800" y="2973"/>
                  </a:lnTo>
                  <a:lnTo>
                    <a:pt x="802" y="2990"/>
                  </a:lnTo>
                  <a:lnTo>
                    <a:pt x="802" y="2996"/>
                  </a:lnTo>
                  <a:lnTo>
                    <a:pt x="802" y="2955"/>
                  </a:lnTo>
                  <a:lnTo>
                    <a:pt x="802" y="2996"/>
                  </a:lnTo>
                  <a:lnTo>
                    <a:pt x="803" y="2990"/>
                  </a:lnTo>
                  <a:lnTo>
                    <a:pt x="803" y="2929"/>
                  </a:lnTo>
                  <a:lnTo>
                    <a:pt x="805" y="2949"/>
                  </a:lnTo>
                  <a:lnTo>
                    <a:pt x="805" y="2955"/>
                  </a:lnTo>
                  <a:lnTo>
                    <a:pt x="805" y="2926"/>
                  </a:lnTo>
                  <a:lnTo>
                    <a:pt x="806" y="2902"/>
                  </a:lnTo>
                  <a:lnTo>
                    <a:pt x="806" y="2916"/>
                  </a:lnTo>
                  <a:lnTo>
                    <a:pt x="806" y="2861"/>
                  </a:lnTo>
                  <a:lnTo>
                    <a:pt x="807" y="2830"/>
                  </a:lnTo>
                  <a:lnTo>
                    <a:pt x="807" y="2948"/>
                  </a:lnTo>
                  <a:lnTo>
                    <a:pt x="807" y="2830"/>
                  </a:lnTo>
                  <a:lnTo>
                    <a:pt x="807" y="2948"/>
                  </a:lnTo>
                  <a:lnTo>
                    <a:pt x="809" y="2915"/>
                  </a:lnTo>
                  <a:lnTo>
                    <a:pt x="809" y="2972"/>
                  </a:lnTo>
                  <a:lnTo>
                    <a:pt x="809" y="2892"/>
                  </a:lnTo>
                  <a:lnTo>
                    <a:pt x="809" y="2972"/>
                  </a:lnTo>
                  <a:lnTo>
                    <a:pt x="810" y="2975"/>
                  </a:lnTo>
                  <a:lnTo>
                    <a:pt x="810" y="2983"/>
                  </a:lnTo>
                  <a:lnTo>
                    <a:pt x="810" y="2949"/>
                  </a:lnTo>
                  <a:lnTo>
                    <a:pt x="810" y="2983"/>
                  </a:lnTo>
                  <a:lnTo>
                    <a:pt x="812" y="2987"/>
                  </a:lnTo>
                  <a:lnTo>
                    <a:pt x="812" y="2946"/>
                  </a:lnTo>
                  <a:lnTo>
                    <a:pt x="813" y="2956"/>
                  </a:lnTo>
                  <a:lnTo>
                    <a:pt x="813" y="2859"/>
                  </a:lnTo>
                  <a:lnTo>
                    <a:pt x="814" y="2852"/>
                  </a:lnTo>
                  <a:lnTo>
                    <a:pt x="814" y="2885"/>
                  </a:lnTo>
                  <a:lnTo>
                    <a:pt x="814" y="2825"/>
                  </a:lnTo>
                  <a:lnTo>
                    <a:pt x="816" y="2851"/>
                  </a:lnTo>
                  <a:lnTo>
                    <a:pt x="816" y="2968"/>
                  </a:lnTo>
                  <a:lnTo>
                    <a:pt x="816" y="2851"/>
                  </a:lnTo>
                  <a:lnTo>
                    <a:pt x="816" y="2968"/>
                  </a:lnTo>
                  <a:lnTo>
                    <a:pt x="817" y="2950"/>
                  </a:lnTo>
                  <a:lnTo>
                    <a:pt x="817" y="2912"/>
                  </a:lnTo>
                  <a:lnTo>
                    <a:pt x="817" y="2939"/>
                  </a:lnTo>
                  <a:lnTo>
                    <a:pt x="819" y="2959"/>
                  </a:lnTo>
                  <a:lnTo>
                    <a:pt x="819" y="2995"/>
                  </a:lnTo>
                  <a:lnTo>
                    <a:pt x="819" y="2958"/>
                  </a:lnTo>
                  <a:lnTo>
                    <a:pt x="819" y="2985"/>
                  </a:lnTo>
                  <a:lnTo>
                    <a:pt x="820" y="2979"/>
                  </a:lnTo>
                  <a:lnTo>
                    <a:pt x="820" y="2948"/>
                  </a:lnTo>
                  <a:lnTo>
                    <a:pt x="820" y="2952"/>
                  </a:lnTo>
                  <a:lnTo>
                    <a:pt x="822" y="2925"/>
                  </a:lnTo>
                  <a:lnTo>
                    <a:pt x="822" y="2948"/>
                  </a:lnTo>
                  <a:lnTo>
                    <a:pt x="822" y="2841"/>
                  </a:lnTo>
                  <a:lnTo>
                    <a:pt x="822" y="2865"/>
                  </a:lnTo>
                  <a:lnTo>
                    <a:pt x="823" y="2912"/>
                  </a:lnTo>
                  <a:lnTo>
                    <a:pt x="823" y="2958"/>
                  </a:lnTo>
                  <a:lnTo>
                    <a:pt x="823" y="2909"/>
                  </a:lnTo>
                  <a:lnTo>
                    <a:pt x="823" y="2958"/>
                  </a:lnTo>
                  <a:lnTo>
                    <a:pt x="824" y="2959"/>
                  </a:lnTo>
                  <a:lnTo>
                    <a:pt x="824" y="2925"/>
                  </a:lnTo>
                  <a:lnTo>
                    <a:pt x="824" y="2956"/>
                  </a:lnTo>
                  <a:lnTo>
                    <a:pt x="826" y="2982"/>
                  </a:lnTo>
                  <a:lnTo>
                    <a:pt x="826" y="2993"/>
                  </a:lnTo>
                  <a:lnTo>
                    <a:pt x="826" y="2946"/>
                  </a:lnTo>
                </a:path>
              </a:pathLst>
            </a:custGeom>
            <a:noFill/>
            <a:ln w="1588">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56454" name="Freeform 515"/>
            <p:cNvSpPr>
              <a:spLocks/>
            </p:cNvSpPr>
            <p:nvPr/>
          </p:nvSpPr>
          <p:spPr bwMode="auto">
            <a:xfrm>
              <a:off x="4228" y="2610"/>
              <a:ext cx="415" cy="1211"/>
            </a:xfrm>
            <a:custGeom>
              <a:avLst/>
              <a:gdLst>
                <a:gd name="T0" fmla="*/ 7 w 829"/>
                <a:gd name="T1" fmla="*/ 1184 h 2422"/>
                <a:gd name="T2" fmla="*/ 14 w 829"/>
                <a:gd name="T3" fmla="*/ 1149 h 2422"/>
                <a:gd name="T4" fmla="*/ 19 w 829"/>
                <a:gd name="T5" fmla="*/ 1193 h 2422"/>
                <a:gd name="T6" fmla="*/ 26 w 829"/>
                <a:gd name="T7" fmla="*/ 1127 h 2422"/>
                <a:gd name="T8" fmla="*/ 32 w 829"/>
                <a:gd name="T9" fmla="*/ 1179 h 2422"/>
                <a:gd name="T10" fmla="*/ 39 w 829"/>
                <a:gd name="T11" fmla="*/ 1182 h 2422"/>
                <a:gd name="T12" fmla="*/ 46 w 829"/>
                <a:gd name="T13" fmla="*/ 1164 h 2422"/>
                <a:gd name="T14" fmla="*/ 53 w 829"/>
                <a:gd name="T15" fmla="*/ 1162 h 2422"/>
                <a:gd name="T16" fmla="*/ 59 w 829"/>
                <a:gd name="T17" fmla="*/ 1203 h 2422"/>
                <a:gd name="T18" fmla="*/ 66 w 829"/>
                <a:gd name="T19" fmla="*/ 1202 h 2422"/>
                <a:gd name="T20" fmla="*/ 72 w 829"/>
                <a:gd name="T21" fmla="*/ 1179 h 2422"/>
                <a:gd name="T22" fmla="*/ 79 w 829"/>
                <a:gd name="T23" fmla="*/ 1189 h 2422"/>
                <a:gd name="T24" fmla="*/ 85 w 829"/>
                <a:gd name="T25" fmla="*/ 1195 h 2422"/>
                <a:gd name="T26" fmla="*/ 92 w 829"/>
                <a:gd name="T27" fmla="*/ 1150 h 2422"/>
                <a:gd name="T28" fmla="*/ 100 w 829"/>
                <a:gd name="T29" fmla="*/ 528 h 2422"/>
                <a:gd name="T30" fmla="*/ 106 w 829"/>
                <a:gd name="T31" fmla="*/ 1004 h 2422"/>
                <a:gd name="T32" fmla="*/ 113 w 829"/>
                <a:gd name="T33" fmla="*/ 1165 h 2422"/>
                <a:gd name="T34" fmla="*/ 120 w 829"/>
                <a:gd name="T35" fmla="*/ 1170 h 2422"/>
                <a:gd name="T36" fmla="*/ 127 w 829"/>
                <a:gd name="T37" fmla="*/ 1154 h 2422"/>
                <a:gd name="T38" fmla="*/ 133 w 829"/>
                <a:gd name="T39" fmla="*/ 1177 h 2422"/>
                <a:gd name="T40" fmla="*/ 140 w 829"/>
                <a:gd name="T41" fmla="*/ 1197 h 2422"/>
                <a:gd name="T42" fmla="*/ 148 w 829"/>
                <a:gd name="T43" fmla="*/ 1179 h 2422"/>
                <a:gd name="T44" fmla="*/ 154 w 829"/>
                <a:gd name="T45" fmla="*/ 1176 h 2422"/>
                <a:gd name="T46" fmla="*/ 160 w 829"/>
                <a:gd name="T47" fmla="*/ 1201 h 2422"/>
                <a:gd name="T48" fmla="*/ 167 w 829"/>
                <a:gd name="T49" fmla="*/ 1205 h 2422"/>
                <a:gd name="T50" fmla="*/ 173 w 829"/>
                <a:gd name="T51" fmla="*/ 1173 h 2422"/>
                <a:gd name="T52" fmla="*/ 180 w 829"/>
                <a:gd name="T53" fmla="*/ 1178 h 2422"/>
                <a:gd name="T54" fmla="*/ 187 w 829"/>
                <a:gd name="T55" fmla="*/ 1177 h 2422"/>
                <a:gd name="T56" fmla="*/ 193 w 829"/>
                <a:gd name="T57" fmla="*/ 1132 h 2422"/>
                <a:gd name="T58" fmla="*/ 200 w 829"/>
                <a:gd name="T59" fmla="*/ 1177 h 2422"/>
                <a:gd name="T60" fmla="*/ 207 w 829"/>
                <a:gd name="T61" fmla="*/ 1197 h 2422"/>
                <a:gd name="T62" fmla="*/ 213 w 829"/>
                <a:gd name="T63" fmla="*/ 1190 h 2422"/>
                <a:gd name="T64" fmla="*/ 220 w 829"/>
                <a:gd name="T65" fmla="*/ 1177 h 2422"/>
                <a:gd name="T66" fmla="*/ 227 w 829"/>
                <a:gd name="T67" fmla="*/ 1206 h 2422"/>
                <a:gd name="T68" fmla="*/ 233 w 829"/>
                <a:gd name="T69" fmla="*/ 1207 h 2422"/>
                <a:gd name="T70" fmla="*/ 239 w 829"/>
                <a:gd name="T71" fmla="*/ 1167 h 2422"/>
                <a:gd name="T72" fmla="*/ 246 w 829"/>
                <a:gd name="T73" fmla="*/ 1194 h 2422"/>
                <a:gd name="T74" fmla="*/ 252 w 829"/>
                <a:gd name="T75" fmla="*/ 1199 h 2422"/>
                <a:gd name="T76" fmla="*/ 259 w 829"/>
                <a:gd name="T77" fmla="*/ 1128 h 2422"/>
                <a:gd name="T78" fmla="*/ 265 w 829"/>
                <a:gd name="T79" fmla="*/ 1181 h 2422"/>
                <a:gd name="T80" fmla="*/ 272 w 829"/>
                <a:gd name="T81" fmla="*/ 1192 h 2422"/>
                <a:gd name="T82" fmla="*/ 279 w 829"/>
                <a:gd name="T83" fmla="*/ 1179 h 2422"/>
                <a:gd name="T84" fmla="*/ 286 w 829"/>
                <a:gd name="T85" fmla="*/ 1164 h 2422"/>
                <a:gd name="T86" fmla="*/ 292 w 829"/>
                <a:gd name="T87" fmla="*/ 1179 h 2422"/>
                <a:gd name="T88" fmla="*/ 299 w 829"/>
                <a:gd name="T89" fmla="*/ 1156 h 2422"/>
                <a:gd name="T90" fmla="*/ 306 w 829"/>
                <a:gd name="T91" fmla="*/ 1171 h 2422"/>
                <a:gd name="T92" fmla="*/ 313 w 829"/>
                <a:gd name="T93" fmla="*/ 1119 h 2422"/>
                <a:gd name="T94" fmla="*/ 320 w 829"/>
                <a:gd name="T95" fmla="*/ 1177 h 2422"/>
                <a:gd name="T96" fmla="*/ 327 w 829"/>
                <a:gd name="T97" fmla="*/ 1182 h 2422"/>
                <a:gd name="T98" fmla="*/ 334 w 829"/>
                <a:gd name="T99" fmla="*/ 1187 h 2422"/>
                <a:gd name="T100" fmla="*/ 341 w 829"/>
                <a:gd name="T101" fmla="*/ 1145 h 2422"/>
                <a:gd name="T102" fmla="*/ 347 w 829"/>
                <a:gd name="T103" fmla="*/ 1210 h 2422"/>
                <a:gd name="T104" fmla="*/ 353 w 829"/>
                <a:gd name="T105" fmla="*/ 1200 h 2422"/>
                <a:gd name="T106" fmla="*/ 360 w 829"/>
                <a:gd name="T107" fmla="*/ 1176 h 2422"/>
                <a:gd name="T108" fmla="*/ 366 w 829"/>
                <a:gd name="T109" fmla="*/ 1185 h 2422"/>
                <a:gd name="T110" fmla="*/ 374 w 829"/>
                <a:gd name="T111" fmla="*/ 1160 h 2422"/>
                <a:gd name="T112" fmla="*/ 380 w 829"/>
                <a:gd name="T113" fmla="*/ 1174 h 2422"/>
                <a:gd name="T114" fmla="*/ 388 w 829"/>
                <a:gd name="T115" fmla="*/ 1169 h 2422"/>
                <a:gd name="T116" fmla="*/ 394 w 829"/>
                <a:gd name="T117" fmla="*/ 1165 h 2422"/>
                <a:gd name="T118" fmla="*/ 400 w 829"/>
                <a:gd name="T119" fmla="*/ 1208 h 2422"/>
                <a:gd name="T120" fmla="*/ 407 w 829"/>
                <a:gd name="T121" fmla="*/ 1184 h 2422"/>
                <a:gd name="T122" fmla="*/ 414 w 829"/>
                <a:gd name="T123" fmla="*/ 1192 h 242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829" h="2422">
                  <a:moveTo>
                    <a:pt x="0" y="2361"/>
                  </a:moveTo>
                  <a:lnTo>
                    <a:pt x="1" y="2365"/>
                  </a:lnTo>
                  <a:lnTo>
                    <a:pt x="1" y="2393"/>
                  </a:lnTo>
                  <a:lnTo>
                    <a:pt x="1" y="2365"/>
                  </a:lnTo>
                  <a:lnTo>
                    <a:pt x="1" y="2370"/>
                  </a:lnTo>
                  <a:lnTo>
                    <a:pt x="3" y="2363"/>
                  </a:lnTo>
                  <a:lnTo>
                    <a:pt x="3" y="2364"/>
                  </a:lnTo>
                  <a:lnTo>
                    <a:pt x="3" y="2316"/>
                  </a:lnTo>
                  <a:lnTo>
                    <a:pt x="3" y="2364"/>
                  </a:lnTo>
                  <a:lnTo>
                    <a:pt x="4" y="2365"/>
                  </a:lnTo>
                  <a:lnTo>
                    <a:pt x="4" y="2326"/>
                  </a:lnTo>
                  <a:lnTo>
                    <a:pt x="4" y="2356"/>
                  </a:lnTo>
                  <a:lnTo>
                    <a:pt x="6" y="2358"/>
                  </a:lnTo>
                  <a:lnTo>
                    <a:pt x="6" y="2391"/>
                  </a:lnTo>
                  <a:lnTo>
                    <a:pt x="6" y="2358"/>
                  </a:lnTo>
                  <a:lnTo>
                    <a:pt x="6" y="2360"/>
                  </a:lnTo>
                  <a:lnTo>
                    <a:pt x="7" y="2368"/>
                  </a:lnTo>
                  <a:lnTo>
                    <a:pt x="7" y="2393"/>
                  </a:lnTo>
                  <a:lnTo>
                    <a:pt x="7" y="2368"/>
                  </a:lnTo>
                  <a:lnTo>
                    <a:pt x="7" y="2384"/>
                  </a:lnTo>
                  <a:lnTo>
                    <a:pt x="8" y="2383"/>
                  </a:lnTo>
                  <a:lnTo>
                    <a:pt x="8" y="2384"/>
                  </a:lnTo>
                  <a:lnTo>
                    <a:pt x="8" y="2367"/>
                  </a:lnTo>
                  <a:lnTo>
                    <a:pt x="8" y="2378"/>
                  </a:lnTo>
                  <a:lnTo>
                    <a:pt x="10" y="2353"/>
                  </a:lnTo>
                  <a:lnTo>
                    <a:pt x="10" y="2385"/>
                  </a:lnTo>
                  <a:lnTo>
                    <a:pt x="10" y="2353"/>
                  </a:lnTo>
                  <a:lnTo>
                    <a:pt x="10" y="2354"/>
                  </a:lnTo>
                  <a:lnTo>
                    <a:pt x="11" y="2363"/>
                  </a:lnTo>
                  <a:lnTo>
                    <a:pt x="11" y="2374"/>
                  </a:lnTo>
                  <a:lnTo>
                    <a:pt x="11" y="2341"/>
                  </a:lnTo>
                  <a:lnTo>
                    <a:pt x="11" y="2374"/>
                  </a:lnTo>
                  <a:lnTo>
                    <a:pt x="13" y="2367"/>
                  </a:lnTo>
                  <a:lnTo>
                    <a:pt x="13" y="2407"/>
                  </a:lnTo>
                  <a:lnTo>
                    <a:pt x="13" y="2367"/>
                  </a:lnTo>
                  <a:lnTo>
                    <a:pt x="13" y="2395"/>
                  </a:lnTo>
                  <a:lnTo>
                    <a:pt x="14" y="2364"/>
                  </a:lnTo>
                  <a:lnTo>
                    <a:pt x="14" y="2388"/>
                  </a:lnTo>
                  <a:lnTo>
                    <a:pt x="14" y="2364"/>
                  </a:lnTo>
                  <a:lnTo>
                    <a:pt x="14" y="2378"/>
                  </a:lnTo>
                  <a:lnTo>
                    <a:pt x="16" y="2367"/>
                  </a:lnTo>
                  <a:lnTo>
                    <a:pt x="16" y="2398"/>
                  </a:lnTo>
                  <a:lnTo>
                    <a:pt x="16" y="2367"/>
                  </a:lnTo>
                  <a:lnTo>
                    <a:pt x="16" y="2390"/>
                  </a:lnTo>
                  <a:lnTo>
                    <a:pt x="17" y="2388"/>
                  </a:lnTo>
                  <a:lnTo>
                    <a:pt x="17" y="2364"/>
                  </a:lnTo>
                  <a:lnTo>
                    <a:pt x="18" y="2397"/>
                  </a:lnTo>
                  <a:lnTo>
                    <a:pt x="18" y="2363"/>
                  </a:lnTo>
                  <a:lnTo>
                    <a:pt x="18" y="2373"/>
                  </a:lnTo>
                  <a:lnTo>
                    <a:pt x="20" y="2397"/>
                  </a:lnTo>
                  <a:lnTo>
                    <a:pt x="20" y="2337"/>
                  </a:lnTo>
                  <a:lnTo>
                    <a:pt x="20" y="2344"/>
                  </a:lnTo>
                  <a:lnTo>
                    <a:pt x="21" y="2346"/>
                  </a:lnTo>
                  <a:lnTo>
                    <a:pt x="21" y="2375"/>
                  </a:lnTo>
                  <a:lnTo>
                    <a:pt x="21" y="2346"/>
                  </a:lnTo>
                  <a:lnTo>
                    <a:pt x="21" y="2375"/>
                  </a:lnTo>
                  <a:lnTo>
                    <a:pt x="23" y="2391"/>
                  </a:lnTo>
                  <a:lnTo>
                    <a:pt x="23" y="2402"/>
                  </a:lnTo>
                  <a:lnTo>
                    <a:pt x="23" y="2365"/>
                  </a:lnTo>
                  <a:lnTo>
                    <a:pt x="23" y="2402"/>
                  </a:lnTo>
                  <a:lnTo>
                    <a:pt x="24" y="2415"/>
                  </a:lnTo>
                  <a:lnTo>
                    <a:pt x="24" y="2388"/>
                  </a:lnTo>
                  <a:lnTo>
                    <a:pt x="24" y="2415"/>
                  </a:lnTo>
                  <a:lnTo>
                    <a:pt x="26" y="2391"/>
                  </a:lnTo>
                  <a:lnTo>
                    <a:pt x="26" y="2299"/>
                  </a:lnTo>
                  <a:lnTo>
                    <a:pt x="27" y="2297"/>
                  </a:lnTo>
                  <a:lnTo>
                    <a:pt x="27" y="2326"/>
                  </a:lnTo>
                  <a:lnTo>
                    <a:pt x="27" y="2297"/>
                  </a:lnTo>
                  <a:lnTo>
                    <a:pt x="27" y="2319"/>
                  </a:lnTo>
                  <a:lnTo>
                    <a:pt x="28" y="2358"/>
                  </a:lnTo>
                  <a:lnTo>
                    <a:pt x="28" y="2368"/>
                  </a:lnTo>
                  <a:lnTo>
                    <a:pt x="28" y="2353"/>
                  </a:lnTo>
                  <a:lnTo>
                    <a:pt x="30" y="2346"/>
                  </a:lnTo>
                  <a:lnTo>
                    <a:pt x="30" y="2384"/>
                  </a:lnTo>
                  <a:lnTo>
                    <a:pt x="30" y="2346"/>
                  </a:lnTo>
                  <a:lnTo>
                    <a:pt x="30" y="2384"/>
                  </a:lnTo>
                  <a:lnTo>
                    <a:pt x="31" y="2347"/>
                  </a:lnTo>
                  <a:lnTo>
                    <a:pt x="31" y="2391"/>
                  </a:lnTo>
                  <a:lnTo>
                    <a:pt x="31" y="2347"/>
                  </a:lnTo>
                  <a:lnTo>
                    <a:pt x="31" y="2375"/>
                  </a:lnTo>
                  <a:lnTo>
                    <a:pt x="33" y="2371"/>
                  </a:lnTo>
                  <a:lnTo>
                    <a:pt x="33" y="2378"/>
                  </a:lnTo>
                  <a:lnTo>
                    <a:pt x="33" y="2365"/>
                  </a:lnTo>
                  <a:lnTo>
                    <a:pt x="33" y="2367"/>
                  </a:lnTo>
                  <a:lnTo>
                    <a:pt x="34" y="2348"/>
                  </a:lnTo>
                  <a:lnTo>
                    <a:pt x="34" y="2319"/>
                  </a:lnTo>
                  <a:lnTo>
                    <a:pt x="34" y="2340"/>
                  </a:lnTo>
                  <a:lnTo>
                    <a:pt x="35" y="2310"/>
                  </a:lnTo>
                  <a:lnTo>
                    <a:pt x="35" y="2324"/>
                  </a:lnTo>
                  <a:lnTo>
                    <a:pt x="35" y="2279"/>
                  </a:lnTo>
                  <a:lnTo>
                    <a:pt x="35" y="2324"/>
                  </a:lnTo>
                  <a:lnTo>
                    <a:pt x="37" y="2329"/>
                  </a:lnTo>
                  <a:lnTo>
                    <a:pt x="37" y="2371"/>
                  </a:lnTo>
                  <a:lnTo>
                    <a:pt x="37" y="2311"/>
                  </a:lnTo>
                  <a:lnTo>
                    <a:pt x="37" y="2361"/>
                  </a:lnTo>
                  <a:lnTo>
                    <a:pt x="38" y="2341"/>
                  </a:lnTo>
                  <a:lnTo>
                    <a:pt x="38" y="2385"/>
                  </a:lnTo>
                  <a:lnTo>
                    <a:pt x="38" y="2341"/>
                  </a:lnTo>
                  <a:lnTo>
                    <a:pt x="38" y="2385"/>
                  </a:lnTo>
                  <a:lnTo>
                    <a:pt x="40" y="2363"/>
                  </a:lnTo>
                  <a:lnTo>
                    <a:pt x="40" y="2370"/>
                  </a:lnTo>
                  <a:lnTo>
                    <a:pt x="40" y="2360"/>
                  </a:lnTo>
                  <a:lnTo>
                    <a:pt x="40" y="2367"/>
                  </a:lnTo>
                  <a:lnTo>
                    <a:pt x="41" y="2350"/>
                  </a:lnTo>
                  <a:lnTo>
                    <a:pt x="41" y="2363"/>
                  </a:lnTo>
                  <a:lnTo>
                    <a:pt x="41" y="2327"/>
                  </a:lnTo>
                  <a:lnTo>
                    <a:pt x="41" y="2329"/>
                  </a:lnTo>
                  <a:lnTo>
                    <a:pt x="43" y="2321"/>
                  </a:lnTo>
                  <a:lnTo>
                    <a:pt x="43" y="2250"/>
                  </a:lnTo>
                  <a:lnTo>
                    <a:pt x="43" y="2260"/>
                  </a:lnTo>
                  <a:lnTo>
                    <a:pt x="44" y="2280"/>
                  </a:lnTo>
                  <a:lnTo>
                    <a:pt x="44" y="2344"/>
                  </a:lnTo>
                  <a:lnTo>
                    <a:pt x="44" y="2264"/>
                  </a:lnTo>
                  <a:lnTo>
                    <a:pt x="44" y="2344"/>
                  </a:lnTo>
                  <a:lnTo>
                    <a:pt x="45" y="2360"/>
                  </a:lnTo>
                  <a:lnTo>
                    <a:pt x="45" y="2378"/>
                  </a:lnTo>
                  <a:lnTo>
                    <a:pt x="45" y="2350"/>
                  </a:lnTo>
                  <a:lnTo>
                    <a:pt x="45" y="2371"/>
                  </a:lnTo>
                  <a:lnTo>
                    <a:pt x="47" y="2360"/>
                  </a:lnTo>
                  <a:lnTo>
                    <a:pt x="47" y="2367"/>
                  </a:lnTo>
                  <a:lnTo>
                    <a:pt x="47" y="2347"/>
                  </a:lnTo>
                  <a:lnTo>
                    <a:pt x="48" y="2341"/>
                  </a:lnTo>
                  <a:lnTo>
                    <a:pt x="48" y="2370"/>
                  </a:lnTo>
                  <a:lnTo>
                    <a:pt x="48" y="2321"/>
                  </a:lnTo>
                  <a:lnTo>
                    <a:pt x="48" y="2351"/>
                  </a:lnTo>
                  <a:lnTo>
                    <a:pt x="50" y="2334"/>
                  </a:lnTo>
                  <a:lnTo>
                    <a:pt x="50" y="2340"/>
                  </a:lnTo>
                  <a:lnTo>
                    <a:pt x="50" y="2256"/>
                  </a:lnTo>
                  <a:lnTo>
                    <a:pt x="50" y="2257"/>
                  </a:lnTo>
                  <a:lnTo>
                    <a:pt x="51" y="2253"/>
                  </a:lnTo>
                  <a:lnTo>
                    <a:pt x="51" y="2316"/>
                  </a:lnTo>
                  <a:lnTo>
                    <a:pt x="51" y="2253"/>
                  </a:lnTo>
                  <a:lnTo>
                    <a:pt x="51" y="2316"/>
                  </a:lnTo>
                  <a:lnTo>
                    <a:pt x="53" y="2336"/>
                  </a:lnTo>
                  <a:lnTo>
                    <a:pt x="53" y="2378"/>
                  </a:lnTo>
                  <a:lnTo>
                    <a:pt x="53" y="2336"/>
                  </a:lnTo>
                  <a:lnTo>
                    <a:pt x="53" y="2378"/>
                  </a:lnTo>
                  <a:lnTo>
                    <a:pt x="54" y="2397"/>
                  </a:lnTo>
                  <a:lnTo>
                    <a:pt x="54" y="2408"/>
                  </a:lnTo>
                  <a:lnTo>
                    <a:pt x="54" y="2377"/>
                  </a:lnTo>
                  <a:lnTo>
                    <a:pt x="54" y="2378"/>
                  </a:lnTo>
                  <a:lnTo>
                    <a:pt x="55" y="2371"/>
                  </a:lnTo>
                  <a:lnTo>
                    <a:pt x="55" y="2407"/>
                  </a:lnTo>
                  <a:lnTo>
                    <a:pt x="55" y="2365"/>
                  </a:lnTo>
                  <a:lnTo>
                    <a:pt x="55" y="2388"/>
                  </a:lnTo>
                  <a:lnTo>
                    <a:pt x="57" y="2354"/>
                  </a:lnTo>
                  <a:lnTo>
                    <a:pt x="57" y="2388"/>
                  </a:lnTo>
                  <a:lnTo>
                    <a:pt x="57" y="2348"/>
                  </a:lnTo>
                  <a:lnTo>
                    <a:pt x="58" y="2323"/>
                  </a:lnTo>
                  <a:lnTo>
                    <a:pt x="58" y="2256"/>
                  </a:lnTo>
                  <a:lnTo>
                    <a:pt x="58" y="2290"/>
                  </a:lnTo>
                  <a:lnTo>
                    <a:pt x="60" y="2309"/>
                  </a:lnTo>
                  <a:lnTo>
                    <a:pt x="60" y="2330"/>
                  </a:lnTo>
                  <a:lnTo>
                    <a:pt x="60" y="2301"/>
                  </a:lnTo>
                  <a:lnTo>
                    <a:pt x="60" y="2319"/>
                  </a:lnTo>
                  <a:lnTo>
                    <a:pt x="61" y="2330"/>
                  </a:lnTo>
                  <a:lnTo>
                    <a:pt x="61" y="2408"/>
                  </a:lnTo>
                  <a:lnTo>
                    <a:pt x="61" y="2330"/>
                  </a:lnTo>
                  <a:lnTo>
                    <a:pt x="61" y="2408"/>
                  </a:lnTo>
                  <a:lnTo>
                    <a:pt x="63" y="2405"/>
                  </a:lnTo>
                  <a:lnTo>
                    <a:pt x="63" y="2411"/>
                  </a:lnTo>
                  <a:lnTo>
                    <a:pt x="63" y="2346"/>
                  </a:lnTo>
                  <a:lnTo>
                    <a:pt x="64" y="2367"/>
                  </a:lnTo>
                  <a:lnTo>
                    <a:pt x="64" y="2374"/>
                  </a:lnTo>
                  <a:lnTo>
                    <a:pt x="64" y="2358"/>
                  </a:lnTo>
                  <a:lnTo>
                    <a:pt x="64" y="2374"/>
                  </a:lnTo>
                  <a:lnTo>
                    <a:pt x="65" y="2385"/>
                  </a:lnTo>
                  <a:lnTo>
                    <a:pt x="65" y="2337"/>
                  </a:lnTo>
                  <a:lnTo>
                    <a:pt x="65" y="2363"/>
                  </a:lnTo>
                  <a:lnTo>
                    <a:pt x="67" y="2323"/>
                  </a:lnTo>
                  <a:lnTo>
                    <a:pt x="67" y="2344"/>
                  </a:lnTo>
                  <a:lnTo>
                    <a:pt x="67" y="2296"/>
                  </a:lnTo>
                  <a:lnTo>
                    <a:pt x="67" y="2344"/>
                  </a:lnTo>
                  <a:lnTo>
                    <a:pt x="68" y="2330"/>
                  </a:lnTo>
                  <a:lnTo>
                    <a:pt x="68" y="2358"/>
                  </a:lnTo>
                  <a:lnTo>
                    <a:pt x="68" y="2330"/>
                  </a:lnTo>
                  <a:lnTo>
                    <a:pt x="70" y="2341"/>
                  </a:lnTo>
                  <a:lnTo>
                    <a:pt x="70" y="2365"/>
                  </a:lnTo>
                  <a:lnTo>
                    <a:pt x="70" y="2336"/>
                  </a:lnTo>
                  <a:lnTo>
                    <a:pt x="70" y="2365"/>
                  </a:lnTo>
                  <a:lnTo>
                    <a:pt x="71" y="2375"/>
                  </a:lnTo>
                  <a:lnTo>
                    <a:pt x="71" y="2378"/>
                  </a:lnTo>
                  <a:lnTo>
                    <a:pt x="71" y="2347"/>
                  </a:lnTo>
                  <a:lnTo>
                    <a:pt x="71" y="2378"/>
                  </a:lnTo>
                  <a:lnTo>
                    <a:pt x="73" y="2381"/>
                  </a:lnTo>
                  <a:lnTo>
                    <a:pt x="73" y="2276"/>
                  </a:lnTo>
                  <a:lnTo>
                    <a:pt x="74" y="2259"/>
                  </a:lnTo>
                  <a:lnTo>
                    <a:pt x="74" y="2269"/>
                  </a:lnTo>
                  <a:lnTo>
                    <a:pt x="74" y="2240"/>
                  </a:lnTo>
                  <a:lnTo>
                    <a:pt x="75" y="2274"/>
                  </a:lnTo>
                  <a:lnTo>
                    <a:pt x="75" y="2370"/>
                  </a:lnTo>
                  <a:lnTo>
                    <a:pt x="75" y="2270"/>
                  </a:lnTo>
                  <a:lnTo>
                    <a:pt x="75" y="2370"/>
                  </a:lnTo>
                  <a:lnTo>
                    <a:pt x="77" y="2337"/>
                  </a:lnTo>
                  <a:lnTo>
                    <a:pt x="77" y="2363"/>
                  </a:lnTo>
                  <a:lnTo>
                    <a:pt x="77" y="2334"/>
                  </a:lnTo>
                  <a:lnTo>
                    <a:pt x="77" y="2363"/>
                  </a:lnTo>
                  <a:lnTo>
                    <a:pt x="78" y="2363"/>
                  </a:lnTo>
                  <a:lnTo>
                    <a:pt x="78" y="2327"/>
                  </a:lnTo>
                  <a:lnTo>
                    <a:pt x="78" y="2353"/>
                  </a:lnTo>
                  <a:lnTo>
                    <a:pt x="80" y="2373"/>
                  </a:lnTo>
                  <a:lnTo>
                    <a:pt x="80" y="2319"/>
                  </a:lnTo>
                  <a:lnTo>
                    <a:pt x="81" y="2319"/>
                  </a:lnTo>
                  <a:lnTo>
                    <a:pt x="81" y="2132"/>
                  </a:lnTo>
                  <a:lnTo>
                    <a:pt x="82" y="2131"/>
                  </a:lnTo>
                  <a:lnTo>
                    <a:pt x="82" y="2279"/>
                  </a:lnTo>
                  <a:lnTo>
                    <a:pt x="82" y="2131"/>
                  </a:lnTo>
                  <a:lnTo>
                    <a:pt x="82" y="2276"/>
                  </a:lnTo>
                  <a:lnTo>
                    <a:pt x="84" y="2326"/>
                  </a:lnTo>
                  <a:lnTo>
                    <a:pt x="84" y="2303"/>
                  </a:lnTo>
                  <a:lnTo>
                    <a:pt x="84" y="2310"/>
                  </a:lnTo>
                  <a:lnTo>
                    <a:pt x="85" y="2340"/>
                  </a:lnTo>
                  <a:lnTo>
                    <a:pt x="85" y="2368"/>
                  </a:lnTo>
                  <a:lnTo>
                    <a:pt x="85" y="2303"/>
                  </a:lnTo>
                  <a:lnTo>
                    <a:pt x="85" y="2327"/>
                  </a:lnTo>
                  <a:lnTo>
                    <a:pt x="87" y="2336"/>
                  </a:lnTo>
                  <a:lnTo>
                    <a:pt x="87" y="2365"/>
                  </a:lnTo>
                  <a:lnTo>
                    <a:pt x="87" y="2304"/>
                  </a:lnTo>
                  <a:lnTo>
                    <a:pt x="87" y="2365"/>
                  </a:lnTo>
                  <a:lnTo>
                    <a:pt x="88" y="2344"/>
                  </a:lnTo>
                  <a:lnTo>
                    <a:pt x="88" y="2284"/>
                  </a:lnTo>
                  <a:lnTo>
                    <a:pt x="90" y="2188"/>
                  </a:lnTo>
                  <a:lnTo>
                    <a:pt x="90" y="2250"/>
                  </a:lnTo>
                  <a:lnTo>
                    <a:pt x="90" y="2158"/>
                  </a:lnTo>
                  <a:lnTo>
                    <a:pt x="90" y="2232"/>
                  </a:lnTo>
                  <a:lnTo>
                    <a:pt x="91" y="2233"/>
                  </a:lnTo>
                  <a:lnTo>
                    <a:pt x="91" y="2313"/>
                  </a:lnTo>
                  <a:lnTo>
                    <a:pt x="91" y="2233"/>
                  </a:lnTo>
                  <a:lnTo>
                    <a:pt x="91" y="2300"/>
                  </a:lnTo>
                  <a:lnTo>
                    <a:pt x="92" y="2327"/>
                  </a:lnTo>
                  <a:lnTo>
                    <a:pt x="92" y="2350"/>
                  </a:lnTo>
                  <a:lnTo>
                    <a:pt x="92" y="2327"/>
                  </a:lnTo>
                  <a:lnTo>
                    <a:pt x="92" y="2346"/>
                  </a:lnTo>
                  <a:lnTo>
                    <a:pt x="94" y="2337"/>
                  </a:lnTo>
                  <a:lnTo>
                    <a:pt x="94" y="2356"/>
                  </a:lnTo>
                  <a:lnTo>
                    <a:pt x="94" y="2313"/>
                  </a:lnTo>
                  <a:lnTo>
                    <a:pt x="94" y="2336"/>
                  </a:lnTo>
                  <a:lnTo>
                    <a:pt x="95" y="2331"/>
                  </a:lnTo>
                  <a:lnTo>
                    <a:pt x="95" y="2333"/>
                  </a:lnTo>
                  <a:lnTo>
                    <a:pt x="95" y="2323"/>
                  </a:lnTo>
                  <a:lnTo>
                    <a:pt x="97" y="2311"/>
                  </a:lnTo>
                  <a:lnTo>
                    <a:pt x="97" y="2320"/>
                  </a:lnTo>
                  <a:lnTo>
                    <a:pt x="97" y="2274"/>
                  </a:lnTo>
                  <a:lnTo>
                    <a:pt x="97" y="2277"/>
                  </a:lnTo>
                  <a:lnTo>
                    <a:pt x="98" y="2262"/>
                  </a:lnTo>
                  <a:lnTo>
                    <a:pt x="98" y="2293"/>
                  </a:lnTo>
                  <a:lnTo>
                    <a:pt x="98" y="2236"/>
                  </a:lnTo>
                  <a:lnTo>
                    <a:pt x="98" y="2292"/>
                  </a:lnTo>
                  <a:lnTo>
                    <a:pt x="100" y="2317"/>
                  </a:lnTo>
                  <a:lnTo>
                    <a:pt x="100" y="2377"/>
                  </a:lnTo>
                  <a:lnTo>
                    <a:pt x="100" y="2317"/>
                  </a:lnTo>
                  <a:lnTo>
                    <a:pt x="100" y="2377"/>
                  </a:lnTo>
                  <a:lnTo>
                    <a:pt x="101" y="2363"/>
                  </a:lnTo>
                  <a:lnTo>
                    <a:pt x="101" y="2391"/>
                  </a:lnTo>
                  <a:lnTo>
                    <a:pt x="101" y="2358"/>
                  </a:lnTo>
                  <a:lnTo>
                    <a:pt x="101" y="2391"/>
                  </a:lnTo>
                  <a:lnTo>
                    <a:pt x="102" y="2368"/>
                  </a:lnTo>
                  <a:lnTo>
                    <a:pt x="102" y="2404"/>
                  </a:lnTo>
                  <a:lnTo>
                    <a:pt x="102" y="2340"/>
                  </a:lnTo>
                  <a:lnTo>
                    <a:pt x="104" y="2367"/>
                  </a:lnTo>
                  <a:lnTo>
                    <a:pt x="104" y="2294"/>
                  </a:lnTo>
                  <a:lnTo>
                    <a:pt x="105" y="2299"/>
                  </a:lnTo>
                  <a:lnTo>
                    <a:pt x="105" y="2324"/>
                  </a:lnTo>
                  <a:lnTo>
                    <a:pt x="105" y="2294"/>
                  </a:lnTo>
                  <a:lnTo>
                    <a:pt x="105" y="2301"/>
                  </a:lnTo>
                  <a:lnTo>
                    <a:pt x="107" y="2338"/>
                  </a:lnTo>
                  <a:lnTo>
                    <a:pt x="107" y="2356"/>
                  </a:lnTo>
                  <a:lnTo>
                    <a:pt x="107" y="2331"/>
                  </a:lnTo>
                  <a:lnTo>
                    <a:pt x="108" y="2340"/>
                  </a:lnTo>
                  <a:lnTo>
                    <a:pt x="108" y="2373"/>
                  </a:lnTo>
                  <a:lnTo>
                    <a:pt x="108" y="2337"/>
                  </a:lnTo>
                  <a:lnTo>
                    <a:pt x="108" y="2365"/>
                  </a:lnTo>
                  <a:lnTo>
                    <a:pt x="110" y="2356"/>
                  </a:lnTo>
                  <a:lnTo>
                    <a:pt x="110" y="2395"/>
                  </a:lnTo>
                  <a:lnTo>
                    <a:pt x="110" y="2356"/>
                  </a:lnTo>
                  <a:lnTo>
                    <a:pt x="110" y="2395"/>
                  </a:lnTo>
                  <a:lnTo>
                    <a:pt x="111" y="2381"/>
                  </a:lnTo>
                  <a:lnTo>
                    <a:pt x="111" y="2390"/>
                  </a:lnTo>
                  <a:lnTo>
                    <a:pt x="111" y="2370"/>
                  </a:lnTo>
                  <a:lnTo>
                    <a:pt x="111" y="2383"/>
                  </a:lnTo>
                  <a:lnTo>
                    <a:pt x="112" y="2381"/>
                  </a:lnTo>
                  <a:lnTo>
                    <a:pt x="112" y="2321"/>
                  </a:lnTo>
                  <a:lnTo>
                    <a:pt x="112" y="2360"/>
                  </a:lnTo>
                  <a:lnTo>
                    <a:pt x="114" y="2363"/>
                  </a:lnTo>
                  <a:lnTo>
                    <a:pt x="114" y="2375"/>
                  </a:lnTo>
                  <a:lnTo>
                    <a:pt x="114" y="2344"/>
                  </a:lnTo>
                  <a:lnTo>
                    <a:pt x="114" y="2351"/>
                  </a:lnTo>
                  <a:lnTo>
                    <a:pt x="115" y="2360"/>
                  </a:lnTo>
                  <a:lnTo>
                    <a:pt x="115" y="2387"/>
                  </a:lnTo>
                  <a:lnTo>
                    <a:pt x="115" y="2360"/>
                  </a:lnTo>
                  <a:lnTo>
                    <a:pt x="115" y="2387"/>
                  </a:lnTo>
                  <a:lnTo>
                    <a:pt x="117" y="2397"/>
                  </a:lnTo>
                  <a:lnTo>
                    <a:pt x="117" y="2407"/>
                  </a:lnTo>
                  <a:lnTo>
                    <a:pt x="117" y="2387"/>
                  </a:lnTo>
                  <a:lnTo>
                    <a:pt x="117" y="2407"/>
                  </a:lnTo>
                  <a:lnTo>
                    <a:pt x="118" y="2405"/>
                  </a:lnTo>
                  <a:lnTo>
                    <a:pt x="118" y="2410"/>
                  </a:lnTo>
                  <a:lnTo>
                    <a:pt x="118" y="2390"/>
                  </a:lnTo>
                  <a:lnTo>
                    <a:pt x="118" y="2394"/>
                  </a:lnTo>
                  <a:lnTo>
                    <a:pt x="119" y="2388"/>
                  </a:lnTo>
                  <a:lnTo>
                    <a:pt x="119" y="2314"/>
                  </a:lnTo>
                  <a:lnTo>
                    <a:pt x="119" y="2350"/>
                  </a:lnTo>
                  <a:lnTo>
                    <a:pt x="121" y="2371"/>
                  </a:lnTo>
                  <a:lnTo>
                    <a:pt x="121" y="2378"/>
                  </a:lnTo>
                  <a:lnTo>
                    <a:pt x="121" y="2354"/>
                  </a:lnTo>
                  <a:lnTo>
                    <a:pt x="122" y="2365"/>
                  </a:lnTo>
                  <a:lnTo>
                    <a:pt x="122" y="2385"/>
                  </a:lnTo>
                  <a:lnTo>
                    <a:pt x="122" y="2344"/>
                  </a:lnTo>
                  <a:lnTo>
                    <a:pt x="122" y="2385"/>
                  </a:lnTo>
                  <a:lnTo>
                    <a:pt x="124" y="2373"/>
                  </a:lnTo>
                  <a:lnTo>
                    <a:pt x="124" y="2417"/>
                  </a:lnTo>
                  <a:lnTo>
                    <a:pt x="124" y="2373"/>
                  </a:lnTo>
                  <a:lnTo>
                    <a:pt x="124" y="2417"/>
                  </a:lnTo>
                  <a:lnTo>
                    <a:pt x="125" y="2408"/>
                  </a:lnTo>
                  <a:lnTo>
                    <a:pt x="125" y="2414"/>
                  </a:lnTo>
                  <a:lnTo>
                    <a:pt x="125" y="2394"/>
                  </a:lnTo>
                  <a:lnTo>
                    <a:pt x="127" y="2378"/>
                  </a:lnTo>
                  <a:lnTo>
                    <a:pt x="127" y="2388"/>
                  </a:lnTo>
                  <a:lnTo>
                    <a:pt x="127" y="2356"/>
                  </a:lnTo>
                  <a:lnTo>
                    <a:pt x="128" y="2350"/>
                  </a:lnTo>
                  <a:lnTo>
                    <a:pt x="128" y="2388"/>
                  </a:lnTo>
                  <a:lnTo>
                    <a:pt x="128" y="2350"/>
                  </a:lnTo>
                  <a:lnTo>
                    <a:pt x="128" y="2377"/>
                  </a:lnTo>
                  <a:lnTo>
                    <a:pt x="129" y="2348"/>
                  </a:lnTo>
                  <a:lnTo>
                    <a:pt x="129" y="2375"/>
                  </a:lnTo>
                  <a:lnTo>
                    <a:pt x="129" y="2348"/>
                  </a:lnTo>
                  <a:lnTo>
                    <a:pt x="129" y="2375"/>
                  </a:lnTo>
                  <a:lnTo>
                    <a:pt x="131" y="2374"/>
                  </a:lnTo>
                  <a:lnTo>
                    <a:pt x="131" y="2404"/>
                  </a:lnTo>
                  <a:lnTo>
                    <a:pt x="131" y="2374"/>
                  </a:lnTo>
                  <a:lnTo>
                    <a:pt x="131" y="2390"/>
                  </a:lnTo>
                  <a:lnTo>
                    <a:pt x="132" y="2390"/>
                  </a:lnTo>
                  <a:lnTo>
                    <a:pt x="132" y="2404"/>
                  </a:lnTo>
                  <a:lnTo>
                    <a:pt x="132" y="2377"/>
                  </a:lnTo>
                  <a:lnTo>
                    <a:pt x="132" y="2400"/>
                  </a:lnTo>
                  <a:lnTo>
                    <a:pt x="134" y="2358"/>
                  </a:lnTo>
                  <a:lnTo>
                    <a:pt x="134" y="2417"/>
                  </a:lnTo>
                  <a:lnTo>
                    <a:pt x="134" y="2358"/>
                  </a:lnTo>
                  <a:lnTo>
                    <a:pt x="134" y="2398"/>
                  </a:lnTo>
                  <a:lnTo>
                    <a:pt x="135" y="2378"/>
                  </a:lnTo>
                  <a:lnTo>
                    <a:pt x="135" y="2327"/>
                  </a:lnTo>
                  <a:lnTo>
                    <a:pt x="137" y="2356"/>
                  </a:lnTo>
                  <a:lnTo>
                    <a:pt x="137" y="2384"/>
                  </a:lnTo>
                  <a:lnTo>
                    <a:pt x="137" y="2356"/>
                  </a:lnTo>
                  <a:lnTo>
                    <a:pt x="137" y="2384"/>
                  </a:lnTo>
                  <a:lnTo>
                    <a:pt x="138" y="2390"/>
                  </a:lnTo>
                  <a:lnTo>
                    <a:pt x="138" y="2353"/>
                  </a:lnTo>
                  <a:lnTo>
                    <a:pt x="138" y="2378"/>
                  </a:lnTo>
                  <a:lnTo>
                    <a:pt x="139" y="2388"/>
                  </a:lnTo>
                  <a:lnTo>
                    <a:pt x="139" y="2408"/>
                  </a:lnTo>
                  <a:lnTo>
                    <a:pt x="139" y="2387"/>
                  </a:lnTo>
                  <a:lnTo>
                    <a:pt x="139" y="2393"/>
                  </a:lnTo>
                  <a:lnTo>
                    <a:pt x="141" y="2374"/>
                  </a:lnTo>
                  <a:lnTo>
                    <a:pt x="141" y="2377"/>
                  </a:lnTo>
                  <a:lnTo>
                    <a:pt x="141" y="2350"/>
                  </a:lnTo>
                  <a:lnTo>
                    <a:pt x="141" y="2375"/>
                  </a:lnTo>
                  <a:lnTo>
                    <a:pt x="142" y="2387"/>
                  </a:lnTo>
                  <a:lnTo>
                    <a:pt x="142" y="2391"/>
                  </a:lnTo>
                  <a:lnTo>
                    <a:pt x="142" y="2351"/>
                  </a:lnTo>
                  <a:lnTo>
                    <a:pt x="142" y="2364"/>
                  </a:lnTo>
                  <a:lnTo>
                    <a:pt x="144" y="2357"/>
                  </a:lnTo>
                  <a:lnTo>
                    <a:pt x="144" y="2385"/>
                  </a:lnTo>
                  <a:lnTo>
                    <a:pt x="144" y="2357"/>
                  </a:lnTo>
                  <a:lnTo>
                    <a:pt x="144" y="2385"/>
                  </a:lnTo>
                  <a:lnTo>
                    <a:pt x="145" y="2375"/>
                  </a:lnTo>
                  <a:lnTo>
                    <a:pt x="145" y="2415"/>
                  </a:lnTo>
                  <a:lnTo>
                    <a:pt x="145" y="2356"/>
                  </a:lnTo>
                  <a:lnTo>
                    <a:pt x="145" y="2415"/>
                  </a:lnTo>
                  <a:lnTo>
                    <a:pt x="147" y="2401"/>
                  </a:lnTo>
                  <a:lnTo>
                    <a:pt x="147" y="2377"/>
                  </a:lnTo>
                  <a:lnTo>
                    <a:pt x="148" y="2398"/>
                  </a:lnTo>
                  <a:lnTo>
                    <a:pt x="148" y="2356"/>
                  </a:lnTo>
                  <a:lnTo>
                    <a:pt x="148" y="2397"/>
                  </a:lnTo>
                  <a:lnTo>
                    <a:pt x="149" y="2400"/>
                  </a:lnTo>
                  <a:lnTo>
                    <a:pt x="149" y="2402"/>
                  </a:lnTo>
                  <a:lnTo>
                    <a:pt x="149" y="2390"/>
                  </a:lnTo>
                  <a:lnTo>
                    <a:pt x="149" y="2391"/>
                  </a:lnTo>
                  <a:lnTo>
                    <a:pt x="151" y="2394"/>
                  </a:lnTo>
                  <a:lnTo>
                    <a:pt x="151" y="2411"/>
                  </a:lnTo>
                  <a:lnTo>
                    <a:pt x="151" y="2350"/>
                  </a:lnTo>
                  <a:lnTo>
                    <a:pt x="152" y="2331"/>
                  </a:lnTo>
                  <a:lnTo>
                    <a:pt x="152" y="2387"/>
                  </a:lnTo>
                  <a:lnTo>
                    <a:pt x="152" y="2331"/>
                  </a:lnTo>
                  <a:lnTo>
                    <a:pt x="152" y="2387"/>
                  </a:lnTo>
                  <a:lnTo>
                    <a:pt x="154" y="2391"/>
                  </a:lnTo>
                  <a:lnTo>
                    <a:pt x="154" y="2354"/>
                  </a:lnTo>
                  <a:lnTo>
                    <a:pt x="154" y="2371"/>
                  </a:lnTo>
                  <a:lnTo>
                    <a:pt x="155" y="2391"/>
                  </a:lnTo>
                  <a:lnTo>
                    <a:pt x="155" y="2415"/>
                  </a:lnTo>
                  <a:lnTo>
                    <a:pt x="155" y="2387"/>
                  </a:lnTo>
                  <a:lnTo>
                    <a:pt x="157" y="2393"/>
                  </a:lnTo>
                  <a:lnTo>
                    <a:pt x="157" y="2398"/>
                  </a:lnTo>
                  <a:lnTo>
                    <a:pt x="157" y="2347"/>
                  </a:lnTo>
                  <a:lnTo>
                    <a:pt x="157" y="2378"/>
                  </a:lnTo>
                  <a:lnTo>
                    <a:pt x="158" y="2334"/>
                  </a:lnTo>
                  <a:lnTo>
                    <a:pt x="158" y="2377"/>
                  </a:lnTo>
                  <a:lnTo>
                    <a:pt x="158" y="2334"/>
                  </a:lnTo>
                  <a:lnTo>
                    <a:pt x="158" y="2373"/>
                  </a:lnTo>
                  <a:lnTo>
                    <a:pt x="159" y="2368"/>
                  </a:lnTo>
                  <a:lnTo>
                    <a:pt x="159" y="2387"/>
                  </a:lnTo>
                  <a:lnTo>
                    <a:pt x="159" y="2330"/>
                  </a:lnTo>
                  <a:lnTo>
                    <a:pt x="159" y="2347"/>
                  </a:lnTo>
                  <a:lnTo>
                    <a:pt x="161" y="2371"/>
                  </a:lnTo>
                  <a:lnTo>
                    <a:pt x="161" y="2381"/>
                  </a:lnTo>
                  <a:lnTo>
                    <a:pt x="161" y="2323"/>
                  </a:lnTo>
                  <a:lnTo>
                    <a:pt x="162" y="2356"/>
                  </a:lnTo>
                  <a:lnTo>
                    <a:pt x="162" y="2390"/>
                  </a:lnTo>
                  <a:lnTo>
                    <a:pt x="162" y="2356"/>
                  </a:lnTo>
                  <a:lnTo>
                    <a:pt x="162" y="2390"/>
                  </a:lnTo>
                  <a:lnTo>
                    <a:pt x="164" y="2388"/>
                  </a:lnTo>
                  <a:lnTo>
                    <a:pt x="164" y="2415"/>
                  </a:lnTo>
                  <a:lnTo>
                    <a:pt x="164" y="2388"/>
                  </a:lnTo>
                  <a:lnTo>
                    <a:pt x="164" y="2398"/>
                  </a:lnTo>
                  <a:lnTo>
                    <a:pt x="165" y="2395"/>
                  </a:lnTo>
                  <a:lnTo>
                    <a:pt x="165" y="2415"/>
                  </a:lnTo>
                  <a:lnTo>
                    <a:pt x="165" y="2391"/>
                  </a:lnTo>
                  <a:lnTo>
                    <a:pt x="166" y="2385"/>
                  </a:lnTo>
                  <a:lnTo>
                    <a:pt x="166" y="2404"/>
                  </a:lnTo>
                  <a:lnTo>
                    <a:pt x="166" y="2380"/>
                  </a:lnTo>
                  <a:lnTo>
                    <a:pt x="166" y="2401"/>
                  </a:lnTo>
                  <a:lnTo>
                    <a:pt x="168" y="2394"/>
                  </a:lnTo>
                  <a:lnTo>
                    <a:pt x="168" y="2344"/>
                  </a:lnTo>
                  <a:lnTo>
                    <a:pt x="168" y="2377"/>
                  </a:lnTo>
                  <a:lnTo>
                    <a:pt x="169" y="2381"/>
                  </a:lnTo>
                  <a:lnTo>
                    <a:pt x="169" y="2404"/>
                  </a:lnTo>
                  <a:lnTo>
                    <a:pt x="169" y="2381"/>
                  </a:lnTo>
                  <a:lnTo>
                    <a:pt x="169" y="2390"/>
                  </a:lnTo>
                  <a:lnTo>
                    <a:pt x="171" y="2375"/>
                  </a:lnTo>
                  <a:lnTo>
                    <a:pt x="171" y="2415"/>
                  </a:lnTo>
                  <a:lnTo>
                    <a:pt x="171" y="2375"/>
                  </a:lnTo>
                  <a:lnTo>
                    <a:pt x="171" y="2415"/>
                  </a:lnTo>
                  <a:lnTo>
                    <a:pt x="172" y="2417"/>
                  </a:lnTo>
                  <a:lnTo>
                    <a:pt x="172" y="2418"/>
                  </a:lnTo>
                  <a:lnTo>
                    <a:pt x="172" y="2387"/>
                  </a:lnTo>
                  <a:lnTo>
                    <a:pt x="174" y="2400"/>
                  </a:lnTo>
                  <a:lnTo>
                    <a:pt x="174" y="2411"/>
                  </a:lnTo>
                  <a:lnTo>
                    <a:pt x="174" y="2368"/>
                  </a:lnTo>
                  <a:lnTo>
                    <a:pt x="174" y="2384"/>
                  </a:lnTo>
                  <a:lnTo>
                    <a:pt x="175" y="2381"/>
                  </a:lnTo>
                  <a:lnTo>
                    <a:pt x="175" y="2401"/>
                  </a:lnTo>
                  <a:lnTo>
                    <a:pt x="175" y="2381"/>
                  </a:lnTo>
                  <a:lnTo>
                    <a:pt x="175" y="2388"/>
                  </a:lnTo>
                  <a:lnTo>
                    <a:pt x="176" y="2387"/>
                  </a:lnTo>
                  <a:lnTo>
                    <a:pt x="176" y="2391"/>
                  </a:lnTo>
                  <a:lnTo>
                    <a:pt x="176" y="2365"/>
                  </a:lnTo>
                  <a:lnTo>
                    <a:pt x="176" y="2391"/>
                  </a:lnTo>
                  <a:lnTo>
                    <a:pt x="178" y="2397"/>
                  </a:lnTo>
                  <a:lnTo>
                    <a:pt x="178" y="2385"/>
                  </a:lnTo>
                  <a:lnTo>
                    <a:pt x="179" y="2373"/>
                  </a:lnTo>
                  <a:lnTo>
                    <a:pt x="179" y="2390"/>
                  </a:lnTo>
                  <a:lnTo>
                    <a:pt x="179" y="2344"/>
                  </a:lnTo>
                  <a:lnTo>
                    <a:pt x="179" y="2381"/>
                  </a:lnTo>
                  <a:lnTo>
                    <a:pt x="181" y="2378"/>
                  </a:lnTo>
                  <a:lnTo>
                    <a:pt x="181" y="2385"/>
                  </a:lnTo>
                  <a:lnTo>
                    <a:pt x="181" y="2338"/>
                  </a:lnTo>
                  <a:lnTo>
                    <a:pt x="182" y="2356"/>
                  </a:lnTo>
                  <a:lnTo>
                    <a:pt x="182" y="2293"/>
                  </a:lnTo>
                  <a:lnTo>
                    <a:pt x="182" y="2331"/>
                  </a:lnTo>
                  <a:lnTo>
                    <a:pt x="184" y="2351"/>
                  </a:lnTo>
                  <a:lnTo>
                    <a:pt x="184" y="2299"/>
                  </a:lnTo>
                  <a:lnTo>
                    <a:pt x="184" y="2319"/>
                  </a:lnTo>
                  <a:lnTo>
                    <a:pt x="185" y="2350"/>
                  </a:lnTo>
                  <a:lnTo>
                    <a:pt x="185" y="2401"/>
                  </a:lnTo>
                  <a:lnTo>
                    <a:pt x="185" y="2338"/>
                  </a:lnTo>
                  <a:lnTo>
                    <a:pt x="185" y="2401"/>
                  </a:lnTo>
                  <a:lnTo>
                    <a:pt x="186" y="2414"/>
                  </a:lnTo>
                  <a:lnTo>
                    <a:pt x="186" y="2378"/>
                  </a:lnTo>
                  <a:lnTo>
                    <a:pt x="188" y="2365"/>
                  </a:lnTo>
                  <a:lnTo>
                    <a:pt x="188" y="2367"/>
                  </a:lnTo>
                  <a:lnTo>
                    <a:pt x="188" y="2338"/>
                  </a:lnTo>
                  <a:lnTo>
                    <a:pt x="189" y="2320"/>
                  </a:lnTo>
                  <a:lnTo>
                    <a:pt x="189" y="1668"/>
                  </a:lnTo>
                  <a:lnTo>
                    <a:pt x="191" y="1505"/>
                  </a:lnTo>
                  <a:lnTo>
                    <a:pt x="191" y="1160"/>
                  </a:lnTo>
                  <a:lnTo>
                    <a:pt x="192" y="1280"/>
                  </a:lnTo>
                  <a:lnTo>
                    <a:pt x="192" y="1826"/>
                  </a:lnTo>
                  <a:lnTo>
                    <a:pt x="192" y="1280"/>
                  </a:lnTo>
                  <a:lnTo>
                    <a:pt x="192" y="1826"/>
                  </a:lnTo>
                  <a:lnTo>
                    <a:pt x="194" y="1883"/>
                  </a:lnTo>
                  <a:lnTo>
                    <a:pt x="194" y="2183"/>
                  </a:lnTo>
                  <a:lnTo>
                    <a:pt x="194" y="1883"/>
                  </a:lnTo>
                  <a:lnTo>
                    <a:pt x="194" y="2141"/>
                  </a:lnTo>
                  <a:lnTo>
                    <a:pt x="195" y="2169"/>
                  </a:lnTo>
                  <a:lnTo>
                    <a:pt x="195" y="2279"/>
                  </a:lnTo>
                  <a:lnTo>
                    <a:pt x="195" y="2169"/>
                  </a:lnTo>
                  <a:lnTo>
                    <a:pt x="195" y="2279"/>
                  </a:lnTo>
                  <a:lnTo>
                    <a:pt x="196" y="2300"/>
                  </a:lnTo>
                  <a:lnTo>
                    <a:pt x="196" y="2301"/>
                  </a:lnTo>
                  <a:lnTo>
                    <a:pt x="196" y="1813"/>
                  </a:lnTo>
                  <a:lnTo>
                    <a:pt x="198" y="1502"/>
                  </a:lnTo>
                  <a:lnTo>
                    <a:pt x="198" y="121"/>
                  </a:lnTo>
                  <a:lnTo>
                    <a:pt x="199" y="0"/>
                  </a:lnTo>
                  <a:lnTo>
                    <a:pt x="199" y="1055"/>
                  </a:lnTo>
                  <a:lnTo>
                    <a:pt x="199" y="0"/>
                  </a:lnTo>
                  <a:lnTo>
                    <a:pt x="199" y="1055"/>
                  </a:lnTo>
                  <a:lnTo>
                    <a:pt x="201" y="1242"/>
                  </a:lnTo>
                  <a:lnTo>
                    <a:pt x="201" y="1860"/>
                  </a:lnTo>
                  <a:lnTo>
                    <a:pt x="201" y="1242"/>
                  </a:lnTo>
                  <a:lnTo>
                    <a:pt x="201" y="1860"/>
                  </a:lnTo>
                  <a:lnTo>
                    <a:pt x="202" y="1922"/>
                  </a:lnTo>
                  <a:lnTo>
                    <a:pt x="202" y="2128"/>
                  </a:lnTo>
                  <a:lnTo>
                    <a:pt x="202" y="1922"/>
                  </a:lnTo>
                  <a:lnTo>
                    <a:pt x="202" y="2128"/>
                  </a:lnTo>
                  <a:lnTo>
                    <a:pt x="204" y="2202"/>
                  </a:lnTo>
                  <a:lnTo>
                    <a:pt x="204" y="2259"/>
                  </a:lnTo>
                  <a:lnTo>
                    <a:pt x="204" y="2192"/>
                  </a:lnTo>
                  <a:lnTo>
                    <a:pt x="205" y="2108"/>
                  </a:lnTo>
                  <a:lnTo>
                    <a:pt x="205" y="708"/>
                  </a:lnTo>
                  <a:lnTo>
                    <a:pt x="206" y="443"/>
                  </a:lnTo>
                  <a:lnTo>
                    <a:pt x="206" y="566"/>
                  </a:lnTo>
                  <a:lnTo>
                    <a:pt x="206" y="286"/>
                  </a:lnTo>
                  <a:lnTo>
                    <a:pt x="206" y="566"/>
                  </a:lnTo>
                  <a:lnTo>
                    <a:pt x="208" y="855"/>
                  </a:lnTo>
                  <a:lnTo>
                    <a:pt x="208" y="1623"/>
                  </a:lnTo>
                  <a:lnTo>
                    <a:pt x="208" y="855"/>
                  </a:lnTo>
                  <a:lnTo>
                    <a:pt x="208" y="1623"/>
                  </a:lnTo>
                  <a:lnTo>
                    <a:pt x="209" y="1677"/>
                  </a:lnTo>
                  <a:lnTo>
                    <a:pt x="209" y="1893"/>
                  </a:lnTo>
                  <a:lnTo>
                    <a:pt x="209" y="1677"/>
                  </a:lnTo>
                  <a:lnTo>
                    <a:pt x="209" y="1893"/>
                  </a:lnTo>
                  <a:lnTo>
                    <a:pt x="211" y="1969"/>
                  </a:lnTo>
                  <a:lnTo>
                    <a:pt x="211" y="2236"/>
                  </a:lnTo>
                  <a:lnTo>
                    <a:pt x="211" y="1969"/>
                  </a:lnTo>
                  <a:lnTo>
                    <a:pt x="211" y="2236"/>
                  </a:lnTo>
                  <a:lnTo>
                    <a:pt x="212" y="2260"/>
                  </a:lnTo>
                  <a:lnTo>
                    <a:pt x="212" y="2007"/>
                  </a:lnTo>
                  <a:lnTo>
                    <a:pt x="213" y="1794"/>
                  </a:lnTo>
                  <a:lnTo>
                    <a:pt x="213" y="1069"/>
                  </a:lnTo>
                  <a:lnTo>
                    <a:pt x="215" y="1170"/>
                  </a:lnTo>
                  <a:lnTo>
                    <a:pt x="215" y="1718"/>
                  </a:lnTo>
                  <a:lnTo>
                    <a:pt x="215" y="1170"/>
                  </a:lnTo>
                  <a:lnTo>
                    <a:pt x="215" y="1718"/>
                  </a:lnTo>
                  <a:lnTo>
                    <a:pt x="216" y="1799"/>
                  </a:lnTo>
                  <a:lnTo>
                    <a:pt x="216" y="2037"/>
                  </a:lnTo>
                  <a:lnTo>
                    <a:pt x="216" y="1799"/>
                  </a:lnTo>
                  <a:lnTo>
                    <a:pt x="216" y="2037"/>
                  </a:lnTo>
                  <a:lnTo>
                    <a:pt x="218" y="2068"/>
                  </a:lnTo>
                  <a:lnTo>
                    <a:pt x="218" y="2262"/>
                  </a:lnTo>
                  <a:lnTo>
                    <a:pt x="218" y="2068"/>
                  </a:lnTo>
                  <a:lnTo>
                    <a:pt x="218" y="2262"/>
                  </a:lnTo>
                  <a:lnTo>
                    <a:pt x="219" y="2279"/>
                  </a:lnTo>
                  <a:lnTo>
                    <a:pt x="219" y="2313"/>
                  </a:lnTo>
                  <a:lnTo>
                    <a:pt x="219" y="2279"/>
                  </a:lnTo>
                  <a:lnTo>
                    <a:pt x="219" y="2293"/>
                  </a:lnTo>
                  <a:lnTo>
                    <a:pt x="221" y="2229"/>
                  </a:lnTo>
                  <a:lnTo>
                    <a:pt x="221" y="1927"/>
                  </a:lnTo>
                  <a:lnTo>
                    <a:pt x="222" y="1902"/>
                  </a:lnTo>
                  <a:lnTo>
                    <a:pt x="222" y="1668"/>
                  </a:lnTo>
                  <a:lnTo>
                    <a:pt x="222" y="1836"/>
                  </a:lnTo>
                  <a:lnTo>
                    <a:pt x="223" y="1909"/>
                  </a:lnTo>
                  <a:lnTo>
                    <a:pt x="223" y="2172"/>
                  </a:lnTo>
                  <a:lnTo>
                    <a:pt x="223" y="1909"/>
                  </a:lnTo>
                  <a:lnTo>
                    <a:pt x="223" y="2172"/>
                  </a:lnTo>
                  <a:lnTo>
                    <a:pt x="225" y="2212"/>
                  </a:lnTo>
                  <a:lnTo>
                    <a:pt x="225" y="2307"/>
                  </a:lnTo>
                  <a:lnTo>
                    <a:pt x="225" y="2212"/>
                  </a:lnTo>
                  <a:lnTo>
                    <a:pt x="225" y="2299"/>
                  </a:lnTo>
                  <a:lnTo>
                    <a:pt x="226" y="2276"/>
                  </a:lnTo>
                  <a:lnTo>
                    <a:pt x="226" y="2330"/>
                  </a:lnTo>
                  <a:lnTo>
                    <a:pt x="226" y="2276"/>
                  </a:lnTo>
                  <a:lnTo>
                    <a:pt x="226" y="2317"/>
                  </a:lnTo>
                  <a:lnTo>
                    <a:pt x="228" y="2321"/>
                  </a:lnTo>
                  <a:lnTo>
                    <a:pt x="228" y="2368"/>
                  </a:lnTo>
                  <a:lnTo>
                    <a:pt x="228" y="2296"/>
                  </a:lnTo>
                  <a:lnTo>
                    <a:pt x="229" y="2280"/>
                  </a:lnTo>
                  <a:lnTo>
                    <a:pt x="229" y="2085"/>
                  </a:lnTo>
                  <a:lnTo>
                    <a:pt x="229" y="2088"/>
                  </a:lnTo>
                  <a:lnTo>
                    <a:pt x="231" y="2105"/>
                  </a:lnTo>
                  <a:lnTo>
                    <a:pt x="231" y="2240"/>
                  </a:lnTo>
                  <a:lnTo>
                    <a:pt x="231" y="2105"/>
                  </a:lnTo>
                  <a:lnTo>
                    <a:pt x="231" y="2240"/>
                  </a:lnTo>
                  <a:lnTo>
                    <a:pt x="232" y="2226"/>
                  </a:lnTo>
                  <a:lnTo>
                    <a:pt x="232" y="2284"/>
                  </a:lnTo>
                  <a:lnTo>
                    <a:pt x="232" y="2226"/>
                  </a:lnTo>
                  <a:lnTo>
                    <a:pt x="232" y="2263"/>
                  </a:lnTo>
                  <a:lnTo>
                    <a:pt x="233" y="2276"/>
                  </a:lnTo>
                  <a:lnTo>
                    <a:pt x="233" y="2354"/>
                  </a:lnTo>
                  <a:lnTo>
                    <a:pt x="233" y="2276"/>
                  </a:lnTo>
                  <a:lnTo>
                    <a:pt x="233" y="2354"/>
                  </a:lnTo>
                  <a:lnTo>
                    <a:pt x="235" y="2364"/>
                  </a:lnTo>
                  <a:lnTo>
                    <a:pt x="235" y="2341"/>
                  </a:lnTo>
                  <a:lnTo>
                    <a:pt x="235" y="2344"/>
                  </a:lnTo>
                  <a:lnTo>
                    <a:pt x="236" y="2307"/>
                  </a:lnTo>
                  <a:lnTo>
                    <a:pt x="236" y="2334"/>
                  </a:lnTo>
                  <a:lnTo>
                    <a:pt x="236" y="2286"/>
                  </a:lnTo>
                  <a:lnTo>
                    <a:pt x="236" y="2292"/>
                  </a:lnTo>
                  <a:lnTo>
                    <a:pt x="238" y="2236"/>
                  </a:lnTo>
                  <a:lnTo>
                    <a:pt x="238" y="2246"/>
                  </a:lnTo>
                  <a:lnTo>
                    <a:pt x="238" y="2175"/>
                  </a:lnTo>
                  <a:lnTo>
                    <a:pt x="238" y="2246"/>
                  </a:lnTo>
                  <a:lnTo>
                    <a:pt x="239" y="2283"/>
                  </a:lnTo>
                  <a:lnTo>
                    <a:pt x="239" y="2340"/>
                  </a:lnTo>
                  <a:lnTo>
                    <a:pt x="239" y="2283"/>
                  </a:lnTo>
                  <a:lnTo>
                    <a:pt x="239" y="2340"/>
                  </a:lnTo>
                  <a:lnTo>
                    <a:pt x="241" y="2337"/>
                  </a:lnTo>
                  <a:lnTo>
                    <a:pt x="241" y="2347"/>
                  </a:lnTo>
                  <a:lnTo>
                    <a:pt x="241" y="2304"/>
                  </a:lnTo>
                  <a:lnTo>
                    <a:pt x="241" y="2331"/>
                  </a:lnTo>
                  <a:lnTo>
                    <a:pt x="242" y="2353"/>
                  </a:lnTo>
                  <a:lnTo>
                    <a:pt x="242" y="2383"/>
                  </a:lnTo>
                  <a:lnTo>
                    <a:pt x="242" y="2334"/>
                  </a:lnTo>
                  <a:lnTo>
                    <a:pt x="243" y="2356"/>
                  </a:lnTo>
                  <a:lnTo>
                    <a:pt x="243" y="2364"/>
                  </a:lnTo>
                  <a:lnTo>
                    <a:pt x="243" y="2324"/>
                  </a:lnTo>
                  <a:lnTo>
                    <a:pt x="243" y="2350"/>
                  </a:lnTo>
                  <a:lnTo>
                    <a:pt x="245" y="2321"/>
                  </a:lnTo>
                  <a:lnTo>
                    <a:pt x="245" y="2210"/>
                  </a:lnTo>
                  <a:lnTo>
                    <a:pt x="246" y="2223"/>
                  </a:lnTo>
                  <a:lnTo>
                    <a:pt x="246" y="2364"/>
                  </a:lnTo>
                  <a:lnTo>
                    <a:pt x="246" y="2223"/>
                  </a:lnTo>
                  <a:lnTo>
                    <a:pt x="246" y="2364"/>
                  </a:lnTo>
                  <a:lnTo>
                    <a:pt x="248" y="2351"/>
                  </a:lnTo>
                  <a:lnTo>
                    <a:pt x="248" y="2384"/>
                  </a:lnTo>
                  <a:lnTo>
                    <a:pt x="248" y="2336"/>
                  </a:lnTo>
                  <a:lnTo>
                    <a:pt x="248" y="2375"/>
                  </a:lnTo>
                  <a:lnTo>
                    <a:pt x="249" y="2377"/>
                  </a:lnTo>
                  <a:lnTo>
                    <a:pt x="249" y="2407"/>
                  </a:lnTo>
                  <a:lnTo>
                    <a:pt x="249" y="2377"/>
                  </a:lnTo>
                  <a:lnTo>
                    <a:pt x="249" y="2407"/>
                  </a:lnTo>
                  <a:lnTo>
                    <a:pt x="251" y="2407"/>
                  </a:lnTo>
                  <a:lnTo>
                    <a:pt x="251" y="2367"/>
                  </a:lnTo>
                  <a:lnTo>
                    <a:pt x="251" y="2375"/>
                  </a:lnTo>
                  <a:lnTo>
                    <a:pt x="252" y="2367"/>
                  </a:lnTo>
                  <a:lnTo>
                    <a:pt x="252" y="2293"/>
                  </a:lnTo>
                  <a:lnTo>
                    <a:pt x="253" y="2307"/>
                  </a:lnTo>
                  <a:lnTo>
                    <a:pt x="253" y="2347"/>
                  </a:lnTo>
                  <a:lnTo>
                    <a:pt x="253" y="2307"/>
                  </a:lnTo>
                  <a:lnTo>
                    <a:pt x="253" y="2330"/>
                  </a:lnTo>
                  <a:lnTo>
                    <a:pt x="255" y="2287"/>
                  </a:lnTo>
                  <a:lnTo>
                    <a:pt x="255" y="2361"/>
                  </a:lnTo>
                  <a:lnTo>
                    <a:pt x="255" y="2287"/>
                  </a:lnTo>
                  <a:lnTo>
                    <a:pt x="255" y="2361"/>
                  </a:lnTo>
                  <a:lnTo>
                    <a:pt x="256" y="2367"/>
                  </a:lnTo>
                  <a:lnTo>
                    <a:pt x="256" y="2390"/>
                  </a:lnTo>
                  <a:lnTo>
                    <a:pt x="256" y="2354"/>
                  </a:lnTo>
                  <a:lnTo>
                    <a:pt x="256" y="2390"/>
                  </a:lnTo>
                  <a:lnTo>
                    <a:pt x="258" y="2391"/>
                  </a:lnTo>
                  <a:lnTo>
                    <a:pt x="258" y="2356"/>
                  </a:lnTo>
                  <a:lnTo>
                    <a:pt x="259" y="2375"/>
                  </a:lnTo>
                  <a:lnTo>
                    <a:pt x="259" y="2337"/>
                  </a:lnTo>
                  <a:lnTo>
                    <a:pt x="260" y="2323"/>
                  </a:lnTo>
                  <a:lnTo>
                    <a:pt x="260" y="2274"/>
                  </a:lnTo>
                  <a:lnTo>
                    <a:pt x="260" y="2296"/>
                  </a:lnTo>
                  <a:lnTo>
                    <a:pt x="262" y="2284"/>
                  </a:lnTo>
                  <a:lnTo>
                    <a:pt x="262" y="2371"/>
                  </a:lnTo>
                  <a:lnTo>
                    <a:pt x="262" y="2284"/>
                  </a:lnTo>
                  <a:lnTo>
                    <a:pt x="262" y="2371"/>
                  </a:lnTo>
                  <a:lnTo>
                    <a:pt x="263" y="2356"/>
                  </a:lnTo>
                  <a:lnTo>
                    <a:pt x="263" y="2374"/>
                  </a:lnTo>
                  <a:lnTo>
                    <a:pt x="263" y="2331"/>
                  </a:lnTo>
                  <a:lnTo>
                    <a:pt x="263" y="2374"/>
                  </a:lnTo>
                  <a:lnTo>
                    <a:pt x="265" y="2375"/>
                  </a:lnTo>
                  <a:lnTo>
                    <a:pt x="265" y="2393"/>
                  </a:lnTo>
                  <a:lnTo>
                    <a:pt x="265" y="2375"/>
                  </a:lnTo>
                  <a:lnTo>
                    <a:pt x="265" y="2387"/>
                  </a:lnTo>
                  <a:lnTo>
                    <a:pt x="266" y="2387"/>
                  </a:lnTo>
                  <a:lnTo>
                    <a:pt x="266" y="2404"/>
                  </a:lnTo>
                  <a:lnTo>
                    <a:pt x="266" y="2353"/>
                  </a:lnTo>
                  <a:lnTo>
                    <a:pt x="268" y="2346"/>
                  </a:lnTo>
                  <a:lnTo>
                    <a:pt x="268" y="2358"/>
                  </a:lnTo>
                  <a:lnTo>
                    <a:pt x="268" y="2253"/>
                  </a:lnTo>
                  <a:lnTo>
                    <a:pt x="268" y="2255"/>
                  </a:lnTo>
                  <a:lnTo>
                    <a:pt x="269" y="2304"/>
                  </a:lnTo>
                  <a:lnTo>
                    <a:pt x="269" y="2311"/>
                  </a:lnTo>
                  <a:lnTo>
                    <a:pt x="269" y="2279"/>
                  </a:lnTo>
                  <a:lnTo>
                    <a:pt x="269" y="2311"/>
                  </a:lnTo>
                  <a:lnTo>
                    <a:pt x="270" y="2286"/>
                  </a:lnTo>
                  <a:lnTo>
                    <a:pt x="270" y="2356"/>
                  </a:lnTo>
                  <a:lnTo>
                    <a:pt x="270" y="2283"/>
                  </a:lnTo>
                  <a:lnTo>
                    <a:pt x="270" y="2356"/>
                  </a:lnTo>
                  <a:lnTo>
                    <a:pt x="272" y="2344"/>
                  </a:lnTo>
                  <a:lnTo>
                    <a:pt x="272" y="2387"/>
                  </a:lnTo>
                  <a:lnTo>
                    <a:pt x="272" y="2340"/>
                  </a:lnTo>
                  <a:lnTo>
                    <a:pt x="272" y="2387"/>
                  </a:lnTo>
                  <a:lnTo>
                    <a:pt x="273" y="2377"/>
                  </a:lnTo>
                  <a:lnTo>
                    <a:pt x="273" y="2353"/>
                  </a:lnTo>
                  <a:lnTo>
                    <a:pt x="275" y="2361"/>
                  </a:lnTo>
                  <a:lnTo>
                    <a:pt x="275" y="2334"/>
                  </a:lnTo>
                  <a:lnTo>
                    <a:pt x="275" y="2350"/>
                  </a:lnTo>
                  <a:lnTo>
                    <a:pt x="276" y="2348"/>
                  </a:lnTo>
                  <a:lnTo>
                    <a:pt x="276" y="2272"/>
                  </a:lnTo>
                  <a:lnTo>
                    <a:pt x="276" y="2319"/>
                  </a:lnTo>
                  <a:lnTo>
                    <a:pt x="278" y="2334"/>
                  </a:lnTo>
                  <a:lnTo>
                    <a:pt x="278" y="2341"/>
                  </a:lnTo>
                  <a:lnTo>
                    <a:pt x="278" y="2319"/>
                  </a:lnTo>
                  <a:lnTo>
                    <a:pt x="278" y="2341"/>
                  </a:lnTo>
                  <a:lnTo>
                    <a:pt x="279" y="2336"/>
                  </a:lnTo>
                  <a:lnTo>
                    <a:pt x="279" y="2394"/>
                  </a:lnTo>
                  <a:lnTo>
                    <a:pt x="279" y="2327"/>
                  </a:lnTo>
                  <a:lnTo>
                    <a:pt x="279" y="2394"/>
                  </a:lnTo>
                  <a:lnTo>
                    <a:pt x="280" y="2393"/>
                  </a:lnTo>
                  <a:lnTo>
                    <a:pt x="280" y="2378"/>
                  </a:lnTo>
                  <a:lnTo>
                    <a:pt x="282" y="2370"/>
                  </a:lnTo>
                  <a:lnTo>
                    <a:pt x="282" y="2391"/>
                  </a:lnTo>
                  <a:lnTo>
                    <a:pt x="282" y="2353"/>
                  </a:lnTo>
                  <a:lnTo>
                    <a:pt x="283" y="2360"/>
                  </a:lnTo>
                  <a:lnTo>
                    <a:pt x="283" y="2329"/>
                  </a:lnTo>
                  <a:lnTo>
                    <a:pt x="285" y="2333"/>
                  </a:lnTo>
                  <a:lnTo>
                    <a:pt x="285" y="2370"/>
                  </a:lnTo>
                  <a:lnTo>
                    <a:pt x="285" y="2329"/>
                  </a:lnTo>
                  <a:lnTo>
                    <a:pt x="285" y="2370"/>
                  </a:lnTo>
                  <a:lnTo>
                    <a:pt x="286" y="2375"/>
                  </a:lnTo>
                  <a:lnTo>
                    <a:pt x="286" y="2383"/>
                  </a:lnTo>
                  <a:lnTo>
                    <a:pt x="286" y="2367"/>
                  </a:lnTo>
                  <a:lnTo>
                    <a:pt x="286" y="2383"/>
                  </a:lnTo>
                  <a:lnTo>
                    <a:pt x="288" y="2380"/>
                  </a:lnTo>
                  <a:lnTo>
                    <a:pt x="288" y="2414"/>
                  </a:lnTo>
                  <a:lnTo>
                    <a:pt x="288" y="2380"/>
                  </a:lnTo>
                  <a:lnTo>
                    <a:pt x="288" y="2405"/>
                  </a:lnTo>
                  <a:lnTo>
                    <a:pt x="289" y="2388"/>
                  </a:lnTo>
                  <a:lnTo>
                    <a:pt x="289" y="2400"/>
                  </a:lnTo>
                  <a:lnTo>
                    <a:pt x="289" y="2374"/>
                  </a:lnTo>
                  <a:lnTo>
                    <a:pt x="290" y="2365"/>
                  </a:lnTo>
                  <a:lnTo>
                    <a:pt x="290" y="2398"/>
                  </a:lnTo>
                  <a:lnTo>
                    <a:pt x="290" y="2365"/>
                  </a:lnTo>
                  <a:lnTo>
                    <a:pt x="292" y="2343"/>
                  </a:lnTo>
                  <a:lnTo>
                    <a:pt x="292" y="2364"/>
                  </a:lnTo>
                  <a:lnTo>
                    <a:pt x="292" y="2317"/>
                  </a:lnTo>
                  <a:lnTo>
                    <a:pt x="292" y="2364"/>
                  </a:lnTo>
                  <a:lnTo>
                    <a:pt x="293" y="2365"/>
                  </a:lnTo>
                  <a:lnTo>
                    <a:pt x="293" y="2377"/>
                  </a:lnTo>
                  <a:lnTo>
                    <a:pt x="293" y="2340"/>
                  </a:lnTo>
                  <a:lnTo>
                    <a:pt x="295" y="2358"/>
                  </a:lnTo>
                  <a:lnTo>
                    <a:pt x="295" y="2367"/>
                  </a:lnTo>
                  <a:lnTo>
                    <a:pt x="295" y="2350"/>
                  </a:lnTo>
                  <a:lnTo>
                    <a:pt x="295" y="2363"/>
                  </a:lnTo>
                  <a:lnTo>
                    <a:pt x="296" y="2371"/>
                  </a:lnTo>
                  <a:lnTo>
                    <a:pt x="296" y="2401"/>
                  </a:lnTo>
                  <a:lnTo>
                    <a:pt x="296" y="2371"/>
                  </a:lnTo>
                  <a:lnTo>
                    <a:pt x="296" y="2373"/>
                  </a:lnTo>
                  <a:lnTo>
                    <a:pt x="297" y="2373"/>
                  </a:lnTo>
                  <a:lnTo>
                    <a:pt x="297" y="2384"/>
                  </a:lnTo>
                  <a:lnTo>
                    <a:pt x="297" y="2353"/>
                  </a:lnTo>
                  <a:lnTo>
                    <a:pt x="297" y="2384"/>
                  </a:lnTo>
                  <a:lnTo>
                    <a:pt x="299" y="2393"/>
                  </a:lnTo>
                  <a:lnTo>
                    <a:pt x="299" y="2334"/>
                  </a:lnTo>
                  <a:lnTo>
                    <a:pt x="299" y="2350"/>
                  </a:lnTo>
                  <a:lnTo>
                    <a:pt x="300" y="2356"/>
                  </a:lnTo>
                  <a:lnTo>
                    <a:pt x="300" y="2304"/>
                  </a:lnTo>
                  <a:lnTo>
                    <a:pt x="300" y="2324"/>
                  </a:lnTo>
                  <a:lnTo>
                    <a:pt x="302" y="2364"/>
                  </a:lnTo>
                  <a:lnTo>
                    <a:pt x="302" y="2384"/>
                  </a:lnTo>
                  <a:lnTo>
                    <a:pt x="302" y="2360"/>
                  </a:lnTo>
                  <a:lnTo>
                    <a:pt x="302" y="2384"/>
                  </a:lnTo>
                  <a:lnTo>
                    <a:pt x="303" y="2385"/>
                  </a:lnTo>
                  <a:lnTo>
                    <a:pt x="303" y="2405"/>
                  </a:lnTo>
                  <a:lnTo>
                    <a:pt x="303" y="2385"/>
                  </a:lnTo>
                  <a:lnTo>
                    <a:pt x="303" y="2405"/>
                  </a:lnTo>
                  <a:lnTo>
                    <a:pt x="305" y="2412"/>
                  </a:lnTo>
                  <a:lnTo>
                    <a:pt x="305" y="2371"/>
                  </a:lnTo>
                  <a:lnTo>
                    <a:pt x="306" y="2378"/>
                  </a:lnTo>
                  <a:lnTo>
                    <a:pt x="306" y="2385"/>
                  </a:lnTo>
                  <a:lnTo>
                    <a:pt x="306" y="2321"/>
                  </a:lnTo>
                  <a:lnTo>
                    <a:pt x="306" y="2336"/>
                  </a:lnTo>
                  <a:lnTo>
                    <a:pt x="307" y="2351"/>
                  </a:lnTo>
                  <a:lnTo>
                    <a:pt x="307" y="2380"/>
                  </a:lnTo>
                  <a:lnTo>
                    <a:pt x="307" y="2347"/>
                  </a:lnTo>
                  <a:lnTo>
                    <a:pt x="307" y="2380"/>
                  </a:lnTo>
                  <a:lnTo>
                    <a:pt x="309" y="2393"/>
                  </a:lnTo>
                  <a:lnTo>
                    <a:pt x="309" y="2361"/>
                  </a:lnTo>
                  <a:lnTo>
                    <a:pt x="309" y="2388"/>
                  </a:lnTo>
                  <a:lnTo>
                    <a:pt x="310" y="2394"/>
                  </a:lnTo>
                  <a:lnTo>
                    <a:pt x="310" y="2401"/>
                  </a:lnTo>
                  <a:lnTo>
                    <a:pt x="310" y="2390"/>
                  </a:lnTo>
                  <a:lnTo>
                    <a:pt x="310" y="2401"/>
                  </a:lnTo>
                  <a:lnTo>
                    <a:pt x="312" y="2395"/>
                  </a:lnTo>
                  <a:lnTo>
                    <a:pt x="312" y="2414"/>
                  </a:lnTo>
                  <a:lnTo>
                    <a:pt x="312" y="2394"/>
                  </a:lnTo>
                  <a:lnTo>
                    <a:pt x="312" y="2404"/>
                  </a:lnTo>
                  <a:lnTo>
                    <a:pt x="313" y="2393"/>
                  </a:lnTo>
                  <a:lnTo>
                    <a:pt x="313" y="2361"/>
                  </a:lnTo>
                  <a:lnTo>
                    <a:pt x="313" y="2363"/>
                  </a:lnTo>
                  <a:lnTo>
                    <a:pt x="315" y="2360"/>
                  </a:lnTo>
                  <a:lnTo>
                    <a:pt x="315" y="2374"/>
                  </a:lnTo>
                  <a:lnTo>
                    <a:pt x="315" y="2272"/>
                  </a:lnTo>
                  <a:lnTo>
                    <a:pt x="316" y="2299"/>
                  </a:lnTo>
                  <a:lnTo>
                    <a:pt x="316" y="2378"/>
                  </a:lnTo>
                  <a:lnTo>
                    <a:pt x="316" y="2299"/>
                  </a:lnTo>
                  <a:lnTo>
                    <a:pt x="316" y="2378"/>
                  </a:lnTo>
                  <a:lnTo>
                    <a:pt x="317" y="2383"/>
                  </a:lnTo>
                  <a:lnTo>
                    <a:pt x="317" y="2400"/>
                  </a:lnTo>
                  <a:lnTo>
                    <a:pt x="317" y="2363"/>
                  </a:lnTo>
                  <a:lnTo>
                    <a:pt x="317" y="2400"/>
                  </a:lnTo>
                  <a:lnTo>
                    <a:pt x="319" y="2405"/>
                  </a:lnTo>
                  <a:lnTo>
                    <a:pt x="319" y="2387"/>
                  </a:lnTo>
                  <a:lnTo>
                    <a:pt x="319" y="2388"/>
                  </a:lnTo>
                  <a:lnTo>
                    <a:pt x="320" y="2381"/>
                  </a:lnTo>
                  <a:lnTo>
                    <a:pt x="320" y="2401"/>
                  </a:lnTo>
                  <a:lnTo>
                    <a:pt x="320" y="2381"/>
                  </a:lnTo>
                  <a:lnTo>
                    <a:pt x="320" y="2395"/>
                  </a:lnTo>
                  <a:lnTo>
                    <a:pt x="322" y="2378"/>
                  </a:lnTo>
                  <a:lnTo>
                    <a:pt x="322" y="2324"/>
                  </a:lnTo>
                  <a:lnTo>
                    <a:pt x="323" y="2303"/>
                  </a:lnTo>
                  <a:lnTo>
                    <a:pt x="323" y="2329"/>
                  </a:lnTo>
                  <a:lnTo>
                    <a:pt x="323" y="2303"/>
                  </a:lnTo>
                  <a:lnTo>
                    <a:pt x="323" y="2317"/>
                  </a:lnTo>
                  <a:lnTo>
                    <a:pt x="325" y="2331"/>
                  </a:lnTo>
                  <a:lnTo>
                    <a:pt x="325" y="2390"/>
                  </a:lnTo>
                  <a:lnTo>
                    <a:pt x="325" y="2330"/>
                  </a:lnTo>
                  <a:lnTo>
                    <a:pt x="325" y="2390"/>
                  </a:lnTo>
                  <a:lnTo>
                    <a:pt x="326" y="2393"/>
                  </a:lnTo>
                  <a:lnTo>
                    <a:pt x="326" y="2398"/>
                  </a:lnTo>
                  <a:lnTo>
                    <a:pt x="326" y="2343"/>
                  </a:lnTo>
                  <a:lnTo>
                    <a:pt x="326" y="2358"/>
                  </a:lnTo>
                  <a:lnTo>
                    <a:pt x="327" y="2388"/>
                  </a:lnTo>
                  <a:lnTo>
                    <a:pt x="327" y="2341"/>
                  </a:lnTo>
                  <a:lnTo>
                    <a:pt x="327" y="2360"/>
                  </a:lnTo>
                  <a:lnTo>
                    <a:pt x="329" y="2347"/>
                  </a:lnTo>
                  <a:lnTo>
                    <a:pt x="329" y="2394"/>
                  </a:lnTo>
                  <a:lnTo>
                    <a:pt x="329" y="2347"/>
                  </a:lnTo>
                  <a:lnTo>
                    <a:pt x="329" y="2371"/>
                  </a:lnTo>
                  <a:lnTo>
                    <a:pt x="330" y="2341"/>
                  </a:lnTo>
                  <a:lnTo>
                    <a:pt x="330" y="2363"/>
                  </a:lnTo>
                  <a:lnTo>
                    <a:pt x="330" y="2320"/>
                  </a:lnTo>
                  <a:lnTo>
                    <a:pt x="330" y="2340"/>
                  </a:lnTo>
                  <a:lnTo>
                    <a:pt x="332" y="2317"/>
                  </a:lnTo>
                  <a:lnTo>
                    <a:pt x="332" y="2360"/>
                  </a:lnTo>
                  <a:lnTo>
                    <a:pt x="332" y="2317"/>
                  </a:lnTo>
                  <a:lnTo>
                    <a:pt x="332" y="2360"/>
                  </a:lnTo>
                  <a:lnTo>
                    <a:pt x="333" y="2393"/>
                  </a:lnTo>
                  <a:lnTo>
                    <a:pt x="333" y="2410"/>
                  </a:lnTo>
                  <a:lnTo>
                    <a:pt x="333" y="2393"/>
                  </a:lnTo>
                  <a:lnTo>
                    <a:pt x="333" y="2397"/>
                  </a:lnTo>
                  <a:lnTo>
                    <a:pt x="335" y="2374"/>
                  </a:lnTo>
                  <a:lnTo>
                    <a:pt x="335" y="2405"/>
                  </a:lnTo>
                  <a:lnTo>
                    <a:pt x="335" y="2361"/>
                  </a:lnTo>
                  <a:lnTo>
                    <a:pt x="335" y="2387"/>
                  </a:lnTo>
                  <a:lnTo>
                    <a:pt x="336" y="2381"/>
                  </a:lnTo>
                  <a:lnTo>
                    <a:pt x="336" y="2388"/>
                  </a:lnTo>
                  <a:lnTo>
                    <a:pt x="336" y="2357"/>
                  </a:lnTo>
                  <a:lnTo>
                    <a:pt x="337" y="2380"/>
                  </a:lnTo>
                  <a:lnTo>
                    <a:pt x="337" y="2341"/>
                  </a:lnTo>
                  <a:lnTo>
                    <a:pt x="337" y="2363"/>
                  </a:lnTo>
                  <a:lnTo>
                    <a:pt x="339" y="2360"/>
                  </a:lnTo>
                  <a:lnTo>
                    <a:pt x="339" y="2380"/>
                  </a:lnTo>
                  <a:lnTo>
                    <a:pt x="339" y="2357"/>
                  </a:lnTo>
                  <a:lnTo>
                    <a:pt x="339" y="2371"/>
                  </a:lnTo>
                  <a:lnTo>
                    <a:pt x="340" y="2378"/>
                  </a:lnTo>
                  <a:lnTo>
                    <a:pt x="340" y="2394"/>
                  </a:lnTo>
                  <a:lnTo>
                    <a:pt x="340" y="2371"/>
                  </a:lnTo>
                  <a:lnTo>
                    <a:pt x="340" y="2377"/>
                  </a:lnTo>
                  <a:lnTo>
                    <a:pt x="342" y="2398"/>
                  </a:lnTo>
                  <a:lnTo>
                    <a:pt x="342" y="2402"/>
                  </a:lnTo>
                  <a:lnTo>
                    <a:pt x="342" y="2395"/>
                  </a:lnTo>
                  <a:lnTo>
                    <a:pt x="342" y="2398"/>
                  </a:lnTo>
                  <a:lnTo>
                    <a:pt x="343" y="2397"/>
                  </a:lnTo>
                  <a:lnTo>
                    <a:pt x="343" y="2367"/>
                  </a:lnTo>
                  <a:lnTo>
                    <a:pt x="343" y="2394"/>
                  </a:lnTo>
                  <a:lnTo>
                    <a:pt x="344" y="2377"/>
                  </a:lnTo>
                  <a:lnTo>
                    <a:pt x="344" y="2383"/>
                  </a:lnTo>
                  <a:lnTo>
                    <a:pt x="344" y="2337"/>
                  </a:lnTo>
                  <a:lnTo>
                    <a:pt x="344" y="2340"/>
                  </a:lnTo>
                  <a:lnTo>
                    <a:pt x="346" y="2337"/>
                  </a:lnTo>
                  <a:lnTo>
                    <a:pt x="346" y="2346"/>
                  </a:lnTo>
                  <a:lnTo>
                    <a:pt x="346" y="2316"/>
                  </a:lnTo>
                  <a:lnTo>
                    <a:pt x="347" y="2341"/>
                  </a:lnTo>
                  <a:lnTo>
                    <a:pt x="347" y="2388"/>
                  </a:lnTo>
                  <a:lnTo>
                    <a:pt x="347" y="2337"/>
                  </a:lnTo>
                  <a:lnTo>
                    <a:pt x="347" y="2388"/>
                  </a:lnTo>
                  <a:lnTo>
                    <a:pt x="349" y="2375"/>
                  </a:lnTo>
                  <a:lnTo>
                    <a:pt x="349" y="2391"/>
                  </a:lnTo>
                  <a:lnTo>
                    <a:pt x="349" y="2350"/>
                  </a:lnTo>
                  <a:lnTo>
                    <a:pt x="349" y="2391"/>
                  </a:lnTo>
                  <a:lnTo>
                    <a:pt x="350" y="2383"/>
                  </a:lnTo>
                  <a:lnTo>
                    <a:pt x="350" y="2395"/>
                  </a:lnTo>
                  <a:lnTo>
                    <a:pt x="350" y="2375"/>
                  </a:lnTo>
                  <a:lnTo>
                    <a:pt x="352" y="2370"/>
                  </a:lnTo>
                  <a:lnTo>
                    <a:pt x="352" y="2378"/>
                  </a:lnTo>
                  <a:lnTo>
                    <a:pt x="352" y="2323"/>
                  </a:lnTo>
                  <a:lnTo>
                    <a:pt x="353" y="2346"/>
                  </a:lnTo>
                  <a:lnTo>
                    <a:pt x="353" y="2380"/>
                  </a:lnTo>
                  <a:lnTo>
                    <a:pt x="353" y="2346"/>
                  </a:lnTo>
                  <a:lnTo>
                    <a:pt x="353" y="2374"/>
                  </a:lnTo>
                  <a:lnTo>
                    <a:pt x="354" y="2360"/>
                  </a:lnTo>
                  <a:lnTo>
                    <a:pt x="354" y="2370"/>
                  </a:lnTo>
                  <a:lnTo>
                    <a:pt x="354" y="2309"/>
                  </a:lnTo>
                  <a:lnTo>
                    <a:pt x="354" y="2370"/>
                  </a:lnTo>
                  <a:lnTo>
                    <a:pt x="356" y="2353"/>
                  </a:lnTo>
                  <a:lnTo>
                    <a:pt x="356" y="2388"/>
                  </a:lnTo>
                  <a:lnTo>
                    <a:pt x="356" y="2353"/>
                  </a:lnTo>
                  <a:lnTo>
                    <a:pt x="356" y="2388"/>
                  </a:lnTo>
                  <a:lnTo>
                    <a:pt x="357" y="2394"/>
                  </a:lnTo>
                  <a:lnTo>
                    <a:pt x="357" y="2408"/>
                  </a:lnTo>
                  <a:lnTo>
                    <a:pt x="357" y="2347"/>
                  </a:lnTo>
                  <a:lnTo>
                    <a:pt x="359" y="2356"/>
                  </a:lnTo>
                  <a:lnTo>
                    <a:pt x="359" y="2381"/>
                  </a:lnTo>
                  <a:lnTo>
                    <a:pt x="359" y="2356"/>
                  </a:lnTo>
                  <a:lnTo>
                    <a:pt x="359" y="2381"/>
                  </a:lnTo>
                  <a:lnTo>
                    <a:pt x="360" y="2371"/>
                  </a:lnTo>
                  <a:lnTo>
                    <a:pt x="360" y="2279"/>
                  </a:lnTo>
                  <a:lnTo>
                    <a:pt x="362" y="2235"/>
                  </a:lnTo>
                  <a:lnTo>
                    <a:pt x="362" y="2294"/>
                  </a:lnTo>
                  <a:lnTo>
                    <a:pt x="362" y="2223"/>
                  </a:lnTo>
                  <a:lnTo>
                    <a:pt x="362" y="2294"/>
                  </a:lnTo>
                  <a:lnTo>
                    <a:pt x="363" y="2276"/>
                  </a:lnTo>
                  <a:lnTo>
                    <a:pt x="363" y="2356"/>
                  </a:lnTo>
                  <a:lnTo>
                    <a:pt x="363" y="2272"/>
                  </a:lnTo>
                  <a:lnTo>
                    <a:pt x="363" y="2356"/>
                  </a:lnTo>
                  <a:lnTo>
                    <a:pt x="364" y="2377"/>
                  </a:lnTo>
                  <a:lnTo>
                    <a:pt x="364" y="2388"/>
                  </a:lnTo>
                  <a:lnTo>
                    <a:pt x="364" y="2373"/>
                  </a:lnTo>
                  <a:lnTo>
                    <a:pt x="364" y="2374"/>
                  </a:lnTo>
                  <a:lnTo>
                    <a:pt x="366" y="2378"/>
                  </a:lnTo>
                  <a:lnTo>
                    <a:pt x="366" y="2407"/>
                  </a:lnTo>
                  <a:lnTo>
                    <a:pt x="366" y="2378"/>
                  </a:lnTo>
                  <a:lnTo>
                    <a:pt x="366" y="2395"/>
                  </a:lnTo>
                  <a:lnTo>
                    <a:pt x="367" y="2391"/>
                  </a:lnTo>
                  <a:lnTo>
                    <a:pt x="367" y="2402"/>
                  </a:lnTo>
                  <a:lnTo>
                    <a:pt x="367" y="2357"/>
                  </a:lnTo>
                  <a:lnTo>
                    <a:pt x="369" y="2320"/>
                  </a:lnTo>
                  <a:lnTo>
                    <a:pt x="369" y="2263"/>
                  </a:lnTo>
                  <a:lnTo>
                    <a:pt x="370" y="2249"/>
                  </a:lnTo>
                  <a:lnTo>
                    <a:pt x="370" y="2338"/>
                  </a:lnTo>
                  <a:lnTo>
                    <a:pt x="370" y="2237"/>
                  </a:lnTo>
                  <a:lnTo>
                    <a:pt x="370" y="2338"/>
                  </a:lnTo>
                  <a:lnTo>
                    <a:pt x="372" y="2347"/>
                  </a:lnTo>
                  <a:lnTo>
                    <a:pt x="372" y="2383"/>
                  </a:lnTo>
                  <a:lnTo>
                    <a:pt x="372" y="2347"/>
                  </a:lnTo>
                  <a:lnTo>
                    <a:pt x="372" y="2368"/>
                  </a:lnTo>
                  <a:lnTo>
                    <a:pt x="373" y="2354"/>
                  </a:lnTo>
                  <a:lnTo>
                    <a:pt x="373" y="2394"/>
                  </a:lnTo>
                  <a:lnTo>
                    <a:pt x="373" y="2354"/>
                  </a:lnTo>
                  <a:lnTo>
                    <a:pt x="373" y="2360"/>
                  </a:lnTo>
                  <a:lnTo>
                    <a:pt x="374" y="2371"/>
                  </a:lnTo>
                  <a:lnTo>
                    <a:pt x="374" y="2402"/>
                  </a:lnTo>
                  <a:lnTo>
                    <a:pt x="374" y="2371"/>
                  </a:lnTo>
                  <a:lnTo>
                    <a:pt x="374" y="2402"/>
                  </a:lnTo>
                  <a:lnTo>
                    <a:pt x="376" y="2410"/>
                  </a:lnTo>
                  <a:lnTo>
                    <a:pt x="376" y="2195"/>
                  </a:lnTo>
                  <a:lnTo>
                    <a:pt x="377" y="2229"/>
                  </a:lnTo>
                  <a:lnTo>
                    <a:pt x="377" y="2264"/>
                  </a:lnTo>
                  <a:lnTo>
                    <a:pt x="377" y="2229"/>
                  </a:lnTo>
                  <a:lnTo>
                    <a:pt x="377" y="2264"/>
                  </a:lnTo>
                  <a:lnTo>
                    <a:pt x="379" y="2272"/>
                  </a:lnTo>
                  <a:lnTo>
                    <a:pt x="379" y="2327"/>
                  </a:lnTo>
                  <a:lnTo>
                    <a:pt x="379" y="2272"/>
                  </a:lnTo>
                  <a:lnTo>
                    <a:pt x="379" y="2327"/>
                  </a:lnTo>
                  <a:lnTo>
                    <a:pt x="380" y="2363"/>
                  </a:lnTo>
                  <a:lnTo>
                    <a:pt x="380" y="2334"/>
                  </a:lnTo>
                  <a:lnTo>
                    <a:pt x="380" y="2341"/>
                  </a:lnTo>
                  <a:lnTo>
                    <a:pt x="382" y="2330"/>
                  </a:lnTo>
                  <a:lnTo>
                    <a:pt x="382" y="2385"/>
                  </a:lnTo>
                  <a:lnTo>
                    <a:pt x="382" y="2330"/>
                  </a:lnTo>
                  <a:lnTo>
                    <a:pt x="382" y="2378"/>
                  </a:lnTo>
                  <a:lnTo>
                    <a:pt x="383" y="2368"/>
                  </a:lnTo>
                  <a:lnTo>
                    <a:pt x="383" y="2361"/>
                  </a:lnTo>
                  <a:lnTo>
                    <a:pt x="383" y="2365"/>
                  </a:lnTo>
                  <a:lnTo>
                    <a:pt x="384" y="2296"/>
                  </a:lnTo>
                  <a:lnTo>
                    <a:pt x="384" y="2252"/>
                  </a:lnTo>
                  <a:lnTo>
                    <a:pt x="384" y="2256"/>
                  </a:lnTo>
                  <a:lnTo>
                    <a:pt x="386" y="2264"/>
                  </a:lnTo>
                  <a:lnTo>
                    <a:pt x="386" y="2363"/>
                  </a:lnTo>
                  <a:lnTo>
                    <a:pt x="386" y="2264"/>
                  </a:lnTo>
                  <a:lnTo>
                    <a:pt x="386" y="2358"/>
                  </a:lnTo>
                  <a:lnTo>
                    <a:pt x="387" y="2363"/>
                  </a:lnTo>
                  <a:lnTo>
                    <a:pt x="387" y="2410"/>
                  </a:lnTo>
                  <a:lnTo>
                    <a:pt x="387" y="2363"/>
                  </a:lnTo>
                  <a:lnTo>
                    <a:pt x="387" y="2395"/>
                  </a:lnTo>
                  <a:lnTo>
                    <a:pt x="389" y="2370"/>
                  </a:lnTo>
                  <a:lnTo>
                    <a:pt x="389" y="2380"/>
                  </a:lnTo>
                  <a:lnTo>
                    <a:pt x="389" y="2347"/>
                  </a:lnTo>
                  <a:lnTo>
                    <a:pt x="390" y="2365"/>
                  </a:lnTo>
                  <a:lnTo>
                    <a:pt x="390" y="2383"/>
                  </a:lnTo>
                  <a:lnTo>
                    <a:pt x="390" y="2365"/>
                  </a:lnTo>
                  <a:lnTo>
                    <a:pt x="390" y="2375"/>
                  </a:lnTo>
                  <a:lnTo>
                    <a:pt x="391" y="2384"/>
                  </a:lnTo>
                  <a:lnTo>
                    <a:pt x="391" y="2313"/>
                  </a:lnTo>
                  <a:lnTo>
                    <a:pt x="391" y="2356"/>
                  </a:lnTo>
                  <a:lnTo>
                    <a:pt x="393" y="2334"/>
                  </a:lnTo>
                  <a:lnTo>
                    <a:pt x="393" y="2284"/>
                  </a:lnTo>
                  <a:lnTo>
                    <a:pt x="393" y="2309"/>
                  </a:lnTo>
                  <a:lnTo>
                    <a:pt x="394" y="2331"/>
                  </a:lnTo>
                  <a:lnTo>
                    <a:pt x="394" y="2375"/>
                  </a:lnTo>
                  <a:lnTo>
                    <a:pt x="394" y="2331"/>
                  </a:lnTo>
                  <a:lnTo>
                    <a:pt x="394" y="2375"/>
                  </a:lnTo>
                  <a:lnTo>
                    <a:pt x="396" y="2381"/>
                  </a:lnTo>
                  <a:lnTo>
                    <a:pt x="396" y="2387"/>
                  </a:lnTo>
                  <a:lnTo>
                    <a:pt x="396" y="2337"/>
                  </a:lnTo>
                  <a:lnTo>
                    <a:pt x="396" y="2381"/>
                  </a:lnTo>
                  <a:lnTo>
                    <a:pt x="397" y="2385"/>
                  </a:lnTo>
                  <a:lnTo>
                    <a:pt x="397" y="2395"/>
                  </a:lnTo>
                  <a:lnTo>
                    <a:pt x="397" y="2358"/>
                  </a:lnTo>
                  <a:lnTo>
                    <a:pt x="397" y="2388"/>
                  </a:lnTo>
                  <a:lnTo>
                    <a:pt x="399" y="2361"/>
                  </a:lnTo>
                  <a:lnTo>
                    <a:pt x="399" y="2383"/>
                  </a:lnTo>
                  <a:lnTo>
                    <a:pt x="399" y="2353"/>
                  </a:lnTo>
                  <a:lnTo>
                    <a:pt x="399" y="2375"/>
                  </a:lnTo>
                  <a:lnTo>
                    <a:pt x="400" y="2358"/>
                  </a:lnTo>
                  <a:lnTo>
                    <a:pt x="400" y="2290"/>
                  </a:lnTo>
                  <a:lnTo>
                    <a:pt x="401" y="2267"/>
                  </a:lnTo>
                  <a:lnTo>
                    <a:pt x="401" y="2357"/>
                  </a:lnTo>
                  <a:lnTo>
                    <a:pt x="401" y="2250"/>
                  </a:lnTo>
                  <a:lnTo>
                    <a:pt x="401" y="2348"/>
                  </a:lnTo>
                  <a:lnTo>
                    <a:pt x="403" y="2353"/>
                  </a:lnTo>
                  <a:lnTo>
                    <a:pt x="403" y="2384"/>
                  </a:lnTo>
                  <a:lnTo>
                    <a:pt x="403" y="2353"/>
                  </a:lnTo>
                  <a:lnTo>
                    <a:pt x="403" y="2358"/>
                  </a:lnTo>
                  <a:lnTo>
                    <a:pt x="404" y="2351"/>
                  </a:lnTo>
                  <a:lnTo>
                    <a:pt x="404" y="2377"/>
                  </a:lnTo>
                  <a:lnTo>
                    <a:pt x="404" y="2340"/>
                  </a:lnTo>
                  <a:lnTo>
                    <a:pt x="404" y="2377"/>
                  </a:lnTo>
                  <a:lnTo>
                    <a:pt x="406" y="2370"/>
                  </a:lnTo>
                  <a:lnTo>
                    <a:pt x="406" y="2391"/>
                  </a:lnTo>
                  <a:lnTo>
                    <a:pt x="406" y="2364"/>
                  </a:lnTo>
                  <a:lnTo>
                    <a:pt x="406" y="2383"/>
                  </a:lnTo>
                  <a:lnTo>
                    <a:pt x="407" y="2385"/>
                  </a:lnTo>
                  <a:lnTo>
                    <a:pt x="407" y="2330"/>
                  </a:lnTo>
                  <a:lnTo>
                    <a:pt x="407" y="2337"/>
                  </a:lnTo>
                  <a:lnTo>
                    <a:pt x="409" y="2338"/>
                  </a:lnTo>
                  <a:lnTo>
                    <a:pt x="409" y="2348"/>
                  </a:lnTo>
                  <a:lnTo>
                    <a:pt x="409" y="2284"/>
                  </a:lnTo>
                  <a:lnTo>
                    <a:pt x="410" y="2303"/>
                  </a:lnTo>
                  <a:lnTo>
                    <a:pt x="410" y="2401"/>
                  </a:lnTo>
                  <a:lnTo>
                    <a:pt x="410" y="2303"/>
                  </a:lnTo>
                  <a:lnTo>
                    <a:pt x="410" y="2401"/>
                  </a:lnTo>
                  <a:lnTo>
                    <a:pt x="411" y="2400"/>
                  </a:lnTo>
                  <a:lnTo>
                    <a:pt x="411" y="2357"/>
                  </a:lnTo>
                  <a:lnTo>
                    <a:pt x="413" y="2380"/>
                  </a:lnTo>
                  <a:lnTo>
                    <a:pt x="413" y="2393"/>
                  </a:lnTo>
                  <a:lnTo>
                    <a:pt x="413" y="2363"/>
                  </a:lnTo>
                  <a:lnTo>
                    <a:pt x="413" y="2380"/>
                  </a:lnTo>
                  <a:lnTo>
                    <a:pt x="414" y="2395"/>
                  </a:lnTo>
                  <a:lnTo>
                    <a:pt x="414" y="2343"/>
                  </a:lnTo>
                  <a:lnTo>
                    <a:pt x="414" y="2358"/>
                  </a:lnTo>
                  <a:lnTo>
                    <a:pt x="416" y="2363"/>
                  </a:lnTo>
                  <a:lnTo>
                    <a:pt x="416" y="2344"/>
                  </a:lnTo>
                  <a:lnTo>
                    <a:pt x="416" y="2351"/>
                  </a:lnTo>
                  <a:lnTo>
                    <a:pt x="417" y="2340"/>
                  </a:lnTo>
                  <a:lnTo>
                    <a:pt x="417" y="2350"/>
                  </a:lnTo>
                  <a:lnTo>
                    <a:pt x="417" y="2329"/>
                  </a:lnTo>
                  <a:lnTo>
                    <a:pt x="417" y="2350"/>
                  </a:lnTo>
                  <a:lnTo>
                    <a:pt x="419" y="2356"/>
                  </a:lnTo>
                  <a:lnTo>
                    <a:pt x="419" y="2404"/>
                  </a:lnTo>
                  <a:lnTo>
                    <a:pt x="419" y="2344"/>
                  </a:lnTo>
                  <a:lnTo>
                    <a:pt x="419" y="2404"/>
                  </a:lnTo>
                  <a:lnTo>
                    <a:pt x="420" y="2400"/>
                  </a:lnTo>
                  <a:lnTo>
                    <a:pt x="420" y="2351"/>
                  </a:lnTo>
                  <a:lnTo>
                    <a:pt x="420" y="2377"/>
                  </a:lnTo>
                  <a:lnTo>
                    <a:pt x="421" y="2400"/>
                  </a:lnTo>
                  <a:lnTo>
                    <a:pt x="421" y="2407"/>
                  </a:lnTo>
                  <a:lnTo>
                    <a:pt x="421" y="2393"/>
                  </a:lnTo>
                  <a:lnTo>
                    <a:pt x="421" y="2405"/>
                  </a:lnTo>
                  <a:lnTo>
                    <a:pt x="423" y="2404"/>
                  </a:lnTo>
                  <a:lnTo>
                    <a:pt x="423" y="2356"/>
                  </a:lnTo>
                  <a:lnTo>
                    <a:pt x="424" y="2309"/>
                  </a:lnTo>
                  <a:lnTo>
                    <a:pt x="424" y="2375"/>
                  </a:lnTo>
                  <a:lnTo>
                    <a:pt x="424" y="2309"/>
                  </a:lnTo>
                  <a:lnTo>
                    <a:pt x="424" y="2375"/>
                  </a:lnTo>
                  <a:lnTo>
                    <a:pt x="426" y="2370"/>
                  </a:lnTo>
                  <a:lnTo>
                    <a:pt x="426" y="2394"/>
                  </a:lnTo>
                  <a:lnTo>
                    <a:pt x="426" y="2367"/>
                  </a:lnTo>
                  <a:lnTo>
                    <a:pt x="426" y="2380"/>
                  </a:lnTo>
                  <a:lnTo>
                    <a:pt x="427" y="2367"/>
                  </a:lnTo>
                  <a:lnTo>
                    <a:pt x="427" y="2395"/>
                  </a:lnTo>
                  <a:lnTo>
                    <a:pt x="427" y="2367"/>
                  </a:lnTo>
                  <a:lnTo>
                    <a:pt x="427" y="2395"/>
                  </a:lnTo>
                  <a:lnTo>
                    <a:pt x="429" y="2391"/>
                  </a:lnTo>
                  <a:lnTo>
                    <a:pt x="429" y="2401"/>
                  </a:lnTo>
                  <a:lnTo>
                    <a:pt x="429" y="2388"/>
                  </a:lnTo>
                  <a:lnTo>
                    <a:pt x="429" y="2400"/>
                  </a:lnTo>
                  <a:lnTo>
                    <a:pt x="430" y="2410"/>
                  </a:lnTo>
                  <a:lnTo>
                    <a:pt x="430" y="2344"/>
                  </a:lnTo>
                  <a:lnTo>
                    <a:pt x="431" y="2343"/>
                  </a:lnTo>
                  <a:lnTo>
                    <a:pt x="431" y="2368"/>
                  </a:lnTo>
                  <a:lnTo>
                    <a:pt x="431" y="2343"/>
                  </a:lnTo>
                  <a:lnTo>
                    <a:pt x="431" y="2364"/>
                  </a:lnTo>
                  <a:lnTo>
                    <a:pt x="433" y="2341"/>
                  </a:lnTo>
                  <a:lnTo>
                    <a:pt x="433" y="2371"/>
                  </a:lnTo>
                  <a:lnTo>
                    <a:pt x="433" y="2341"/>
                  </a:lnTo>
                  <a:lnTo>
                    <a:pt x="433" y="2368"/>
                  </a:lnTo>
                  <a:lnTo>
                    <a:pt x="434" y="2385"/>
                  </a:lnTo>
                  <a:lnTo>
                    <a:pt x="434" y="2415"/>
                  </a:lnTo>
                  <a:lnTo>
                    <a:pt x="434" y="2383"/>
                  </a:lnTo>
                  <a:lnTo>
                    <a:pt x="434" y="2415"/>
                  </a:lnTo>
                  <a:lnTo>
                    <a:pt x="436" y="2418"/>
                  </a:lnTo>
                  <a:lnTo>
                    <a:pt x="436" y="2375"/>
                  </a:lnTo>
                  <a:lnTo>
                    <a:pt x="437" y="2395"/>
                  </a:lnTo>
                  <a:lnTo>
                    <a:pt x="437" y="2375"/>
                  </a:lnTo>
                  <a:lnTo>
                    <a:pt x="437" y="2383"/>
                  </a:lnTo>
                  <a:lnTo>
                    <a:pt x="438" y="2402"/>
                  </a:lnTo>
                  <a:lnTo>
                    <a:pt x="438" y="2357"/>
                  </a:lnTo>
                  <a:lnTo>
                    <a:pt x="440" y="2370"/>
                  </a:lnTo>
                  <a:lnTo>
                    <a:pt x="440" y="2336"/>
                  </a:lnTo>
                  <a:lnTo>
                    <a:pt x="440" y="2354"/>
                  </a:lnTo>
                  <a:lnTo>
                    <a:pt x="441" y="2358"/>
                  </a:lnTo>
                  <a:lnTo>
                    <a:pt x="441" y="2397"/>
                  </a:lnTo>
                  <a:lnTo>
                    <a:pt x="441" y="2358"/>
                  </a:lnTo>
                  <a:lnTo>
                    <a:pt x="441" y="2370"/>
                  </a:lnTo>
                  <a:lnTo>
                    <a:pt x="443" y="2358"/>
                  </a:lnTo>
                  <a:lnTo>
                    <a:pt x="443" y="2401"/>
                  </a:lnTo>
                  <a:lnTo>
                    <a:pt x="443" y="2358"/>
                  </a:lnTo>
                  <a:lnTo>
                    <a:pt x="443" y="2388"/>
                  </a:lnTo>
                  <a:lnTo>
                    <a:pt x="444" y="2371"/>
                  </a:lnTo>
                  <a:lnTo>
                    <a:pt x="444" y="2387"/>
                  </a:lnTo>
                  <a:lnTo>
                    <a:pt x="444" y="2368"/>
                  </a:lnTo>
                  <a:lnTo>
                    <a:pt x="444" y="2387"/>
                  </a:lnTo>
                  <a:lnTo>
                    <a:pt x="446" y="2394"/>
                  </a:lnTo>
                  <a:lnTo>
                    <a:pt x="446" y="2422"/>
                  </a:lnTo>
                  <a:lnTo>
                    <a:pt x="446" y="2364"/>
                  </a:lnTo>
                  <a:lnTo>
                    <a:pt x="447" y="2338"/>
                  </a:lnTo>
                  <a:lnTo>
                    <a:pt x="447" y="2381"/>
                  </a:lnTo>
                  <a:lnTo>
                    <a:pt x="447" y="2338"/>
                  </a:lnTo>
                  <a:lnTo>
                    <a:pt x="447" y="2373"/>
                  </a:lnTo>
                  <a:lnTo>
                    <a:pt x="448" y="2340"/>
                  </a:lnTo>
                  <a:lnTo>
                    <a:pt x="448" y="2373"/>
                  </a:lnTo>
                  <a:lnTo>
                    <a:pt x="448" y="2334"/>
                  </a:lnTo>
                  <a:lnTo>
                    <a:pt x="448" y="2357"/>
                  </a:lnTo>
                  <a:lnTo>
                    <a:pt x="450" y="2384"/>
                  </a:lnTo>
                  <a:lnTo>
                    <a:pt x="450" y="2393"/>
                  </a:lnTo>
                  <a:lnTo>
                    <a:pt x="450" y="2361"/>
                  </a:lnTo>
                  <a:lnTo>
                    <a:pt x="450" y="2363"/>
                  </a:lnTo>
                  <a:lnTo>
                    <a:pt x="451" y="2360"/>
                  </a:lnTo>
                  <a:lnTo>
                    <a:pt x="451" y="2397"/>
                  </a:lnTo>
                  <a:lnTo>
                    <a:pt x="451" y="2360"/>
                  </a:lnTo>
                  <a:lnTo>
                    <a:pt x="451" y="2384"/>
                  </a:lnTo>
                  <a:lnTo>
                    <a:pt x="453" y="2375"/>
                  </a:lnTo>
                  <a:lnTo>
                    <a:pt x="453" y="2411"/>
                  </a:lnTo>
                  <a:lnTo>
                    <a:pt x="453" y="2375"/>
                  </a:lnTo>
                  <a:lnTo>
                    <a:pt x="453" y="2388"/>
                  </a:lnTo>
                  <a:lnTo>
                    <a:pt x="454" y="2370"/>
                  </a:lnTo>
                  <a:lnTo>
                    <a:pt x="454" y="2320"/>
                  </a:lnTo>
                  <a:lnTo>
                    <a:pt x="454" y="2341"/>
                  </a:lnTo>
                  <a:lnTo>
                    <a:pt x="456" y="2367"/>
                  </a:lnTo>
                  <a:lnTo>
                    <a:pt x="456" y="2371"/>
                  </a:lnTo>
                  <a:lnTo>
                    <a:pt x="456" y="2337"/>
                  </a:lnTo>
                  <a:lnTo>
                    <a:pt x="456" y="2367"/>
                  </a:lnTo>
                  <a:lnTo>
                    <a:pt x="457" y="2367"/>
                  </a:lnTo>
                  <a:lnTo>
                    <a:pt x="457" y="2408"/>
                  </a:lnTo>
                  <a:lnTo>
                    <a:pt x="457" y="2367"/>
                  </a:lnTo>
                  <a:lnTo>
                    <a:pt x="457" y="2401"/>
                  </a:lnTo>
                  <a:lnTo>
                    <a:pt x="458" y="2393"/>
                  </a:lnTo>
                  <a:lnTo>
                    <a:pt x="458" y="2412"/>
                  </a:lnTo>
                  <a:lnTo>
                    <a:pt x="458" y="2383"/>
                  </a:lnTo>
                  <a:lnTo>
                    <a:pt x="458" y="2412"/>
                  </a:lnTo>
                  <a:lnTo>
                    <a:pt x="460" y="2405"/>
                  </a:lnTo>
                  <a:lnTo>
                    <a:pt x="460" y="2378"/>
                  </a:lnTo>
                  <a:lnTo>
                    <a:pt x="460" y="2388"/>
                  </a:lnTo>
                  <a:lnTo>
                    <a:pt x="461" y="2374"/>
                  </a:lnTo>
                  <a:lnTo>
                    <a:pt x="461" y="2383"/>
                  </a:lnTo>
                  <a:lnTo>
                    <a:pt x="461" y="2347"/>
                  </a:lnTo>
                  <a:lnTo>
                    <a:pt x="463" y="2334"/>
                  </a:lnTo>
                  <a:lnTo>
                    <a:pt x="463" y="2374"/>
                  </a:lnTo>
                  <a:lnTo>
                    <a:pt x="463" y="2329"/>
                  </a:lnTo>
                  <a:lnTo>
                    <a:pt x="463" y="2347"/>
                  </a:lnTo>
                  <a:lnTo>
                    <a:pt x="464" y="2358"/>
                  </a:lnTo>
                  <a:lnTo>
                    <a:pt x="464" y="2390"/>
                  </a:lnTo>
                  <a:lnTo>
                    <a:pt x="464" y="2336"/>
                  </a:lnTo>
                  <a:lnTo>
                    <a:pt x="464" y="2390"/>
                  </a:lnTo>
                  <a:lnTo>
                    <a:pt x="466" y="2380"/>
                  </a:lnTo>
                  <a:lnTo>
                    <a:pt x="466" y="2414"/>
                  </a:lnTo>
                  <a:lnTo>
                    <a:pt x="466" y="2356"/>
                  </a:lnTo>
                  <a:lnTo>
                    <a:pt x="466" y="2414"/>
                  </a:lnTo>
                  <a:lnTo>
                    <a:pt x="467" y="2415"/>
                  </a:lnTo>
                  <a:lnTo>
                    <a:pt x="467" y="2381"/>
                  </a:lnTo>
                  <a:lnTo>
                    <a:pt x="467" y="2394"/>
                  </a:lnTo>
                  <a:lnTo>
                    <a:pt x="468" y="2377"/>
                  </a:lnTo>
                  <a:lnTo>
                    <a:pt x="468" y="2404"/>
                  </a:lnTo>
                  <a:lnTo>
                    <a:pt x="468" y="2354"/>
                  </a:lnTo>
                  <a:lnTo>
                    <a:pt x="468" y="2375"/>
                  </a:lnTo>
                  <a:lnTo>
                    <a:pt x="470" y="2381"/>
                  </a:lnTo>
                  <a:lnTo>
                    <a:pt x="470" y="2329"/>
                  </a:lnTo>
                  <a:lnTo>
                    <a:pt x="470" y="2334"/>
                  </a:lnTo>
                  <a:lnTo>
                    <a:pt x="471" y="2364"/>
                  </a:lnTo>
                  <a:lnTo>
                    <a:pt x="471" y="2378"/>
                  </a:lnTo>
                  <a:lnTo>
                    <a:pt x="471" y="2354"/>
                  </a:lnTo>
                  <a:lnTo>
                    <a:pt x="473" y="2377"/>
                  </a:lnTo>
                  <a:lnTo>
                    <a:pt x="473" y="2401"/>
                  </a:lnTo>
                  <a:lnTo>
                    <a:pt x="473" y="2377"/>
                  </a:lnTo>
                  <a:lnTo>
                    <a:pt x="473" y="2400"/>
                  </a:lnTo>
                  <a:lnTo>
                    <a:pt x="474" y="2405"/>
                  </a:lnTo>
                  <a:lnTo>
                    <a:pt x="474" y="2412"/>
                  </a:lnTo>
                  <a:lnTo>
                    <a:pt x="474" y="2383"/>
                  </a:lnTo>
                  <a:lnTo>
                    <a:pt x="475" y="2361"/>
                  </a:lnTo>
                  <a:lnTo>
                    <a:pt x="475" y="2384"/>
                  </a:lnTo>
                  <a:lnTo>
                    <a:pt x="475" y="2360"/>
                  </a:lnTo>
                  <a:lnTo>
                    <a:pt x="475" y="2361"/>
                  </a:lnTo>
                  <a:lnTo>
                    <a:pt x="477" y="2364"/>
                  </a:lnTo>
                  <a:lnTo>
                    <a:pt x="477" y="2410"/>
                  </a:lnTo>
                  <a:lnTo>
                    <a:pt x="477" y="2364"/>
                  </a:lnTo>
                  <a:lnTo>
                    <a:pt x="477" y="2370"/>
                  </a:lnTo>
                  <a:lnTo>
                    <a:pt x="478" y="2337"/>
                  </a:lnTo>
                  <a:lnTo>
                    <a:pt x="478" y="2371"/>
                  </a:lnTo>
                  <a:lnTo>
                    <a:pt x="478" y="2333"/>
                  </a:lnTo>
                  <a:lnTo>
                    <a:pt x="480" y="2331"/>
                  </a:lnTo>
                  <a:lnTo>
                    <a:pt x="480" y="2384"/>
                  </a:lnTo>
                  <a:lnTo>
                    <a:pt x="480" y="2331"/>
                  </a:lnTo>
                  <a:lnTo>
                    <a:pt x="480" y="2374"/>
                  </a:lnTo>
                  <a:lnTo>
                    <a:pt x="481" y="2381"/>
                  </a:lnTo>
                  <a:lnTo>
                    <a:pt x="481" y="2354"/>
                  </a:lnTo>
                  <a:lnTo>
                    <a:pt x="481" y="2365"/>
                  </a:lnTo>
                  <a:lnTo>
                    <a:pt x="483" y="2384"/>
                  </a:lnTo>
                  <a:lnTo>
                    <a:pt x="483" y="2412"/>
                  </a:lnTo>
                  <a:lnTo>
                    <a:pt x="483" y="2371"/>
                  </a:lnTo>
                  <a:lnTo>
                    <a:pt x="483" y="2387"/>
                  </a:lnTo>
                  <a:lnTo>
                    <a:pt x="484" y="2385"/>
                  </a:lnTo>
                  <a:lnTo>
                    <a:pt x="484" y="2397"/>
                  </a:lnTo>
                  <a:lnTo>
                    <a:pt x="484" y="2358"/>
                  </a:lnTo>
                  <a:lnTo>
                    <a:pt x="485" y="2361"/>
                  </a:lnTo>
                  <a:lnTo>
                    <a:pt x="485" y="2364"/>
                  </a:lnTo>
                  <a:lnTo>
                    <a:pt x="485" y="2304"/>
                  </a:lnTo>
                  <a:lnTo>
                    <a:pt x="485" y="2354"/>
                  </a:lnTo>
                  <a:lnTo>
                    <a:pt x="487" y="2373"/>
                  </a:lnTo>
                  <a:lnTo>
                    <a:pt x="487" y="2377"/>
                  </a:lnTo>
                  <a:lnTo>
                    <a:pt x="487" y="2343"/>
                  </a:lnTo>
                  <a:lnTo>
                    <a:pt x="487" y="2377"/>
                  </a:lnTo>
                  <a:lnTo>
                    <a:pt x="488" y="2393"/>
                  </a:lnTo>
                  <a:lnTo>
                    <a:pt x="488" y="2410"/>
                  </a:lnTo>
                  <a:lnTo>
                    <a:pt x="488" y="2384"/>
                  </a:lnTo>
                  <a:lnTo>
                    <a:pt x="490" y="2380"/>
                  </a:lnTo>
                  <a:lnTo>
                    <a:pt x="490" y="2398"/>
                  </a:lnTo>
                  <a:lnTo>
                    <a:pt x="490" y="2380"/>
                  </a:lnTo>
                  <a:lnTo>
                    <a:pt x="490" y="2384"/>
                  </a:lnTo>
                  <a:lnTo>
                    <a:pt x="491" y="2370"/>
                  </a:lnTo>
                  <a:lnTo>
                    <a:pt x="491" y="2412"/>
                  </a:lnTo>
                  <a:lnTo>
                    <a:pt x="491" y="2370"/>
                  </a:lnTo>
                  <a:lnTo>
                    <a:pt x="491" y="2387"/>
                  </a:lnTo>
                  <a:lnTo>
                    <a:pt x="493" y="2367"/>
                  </a:lnTo>
                  <a:lnTo>
                    <a:pt x="493" y="2378"/>
                  </a:lnTo>
                  <a:lnTo>
                    <a:pt x="493" y="2343"/>
                  </a:lnTo>
                  <a:lnTo>
                    <a:pt x="494" y="2348"/>
                  </a:lnTo>
                  <a:lnTo>
                    <a:pt x="494" y="2388"/>
                  </a:lnTo>
                  <a:lnTo>
                    <a:pt x="494" y="2348"/>
                  </a:lnTo>
                  <a:lnTo>
                    <a:pt x="494" y="2388"/>
                  </a:lnTo>
                  <a:lnTo>
                    <a:pt x="495" y="2381"/>
                  </a:lnTo>
                  <a:lnTo>
                    <a:pt x="495" y="2385"/>
                  </a:lnTo>
                  <a:lnTo>
                    <a:pt x="495" y="2350"/>
                  </a:lnTo>
                  <a:lnTo>
                    <a:pt x="495" y="2374"/>
                  </a:lnTo>
                  <a:lnTo>
                    <a:pt x="497" y="2380"/>
                  </a:lnTo>
                  <a:lnTo>
                    <a:pt x="497" y="2414"/>
                  </a:lnTo>
                  <a:lnTo>
                    <a:pt x="497" y="2380"/>
                  </a:lnTo>
                  <a:lnTo>
                    <a:pt x="497" y="2391"/>
                  </a:lnTo>
                  <a:lnTo>
                    <a:pt x="498" y="2404"/>
                  </a:lnTo>
                  <a:lnTo>
                    <a:pt x="498" y="2414"/>
                  </a:lnTo>
                  <a:lnTo>
                    <a:pt x="498" y="2398"/>
                  </a:lnTo>
                  <a:lnTo>
                    <a:pt x="498" y="2400"/>
                  </a:lnTo>
                  <a:lnTo>
                    <a:pt x="500" y="2391"/>
                  </a:lnTo>
                  <a:lnTo>
                    <a:pt x="500" y="2397"/>
                  </a:lnTo>
                  <a:lnTo>
                    <a:pt x="500" y="2375"/>
                  </a:lnTo>
                  <a:lnTo>
                    <a:pt x="500" y="2378"/>
                  </a:lnTo>
                  <a:lnTo>
                    <a:pt x="501" y="2401"/>
                  </a:lnTo>
                  <a:lnTo>
                    <a:pt x="501" y="2407"/>
                  </a:lnTo>
                  <a:lnTo>
                    <a:pt x="501" y="2300"/>
                  </a:lnTo>
                  <a:lnTo>
                    <a:pt x="501" y="2340"/>
                  </a:lnTo>
                  <a:lnTo>
                    <a:pt x="503" y="2353"/>
                  </a:lnTo>
                  <a:lnTo>
                    <a:pt x="503" y="2370"/>
                  </a:lnTo>
                  <a:lnTo>
                    <a:pt x="503" y="2336"/>
                  </a:lnTo>
                  <a:lnTo>
                    <a:pt x="503" y="2357"/>
                  </a:lnTo>
                  <a:lnTo>
                    <a:pt x="504" y="2378"/>
                  </a:lnTo>
                  <a:lnTo>
                    <a:pt x="504" y="2397"/>
                  </a:lnTo>
                  <a:lnTo>
                    <a:pt x="504" y="2346"/>
                  </a:lnTo>
                  <a:lnTo>
                    <a:pt x="504" y="2397"/>
                  </a:lnTo>
                  <a:lnTo>
                    <a:pt x="505" y="2387"/>
                  </a:lnTo>
                  <a:lnTo>
                    <a:pt x="505" y="2412"/>
                  </a:lnTo>
                  <a:lnTo>
                    <a:pt x="505" y="2353"/>
                  </a:lnTo>
                  <a:lnTo>
                    <a:pt x="505" y="2412"/>
                  </a:lnTo>
                  <a:lnTo>
                    <a:pt x="507" y="2405"/>
                  </a:lnTo>
                  <a:lnTo>
                    <a:pt x="507" y="2364"/>
                  </a:lnTo>
                  <a:lnTo>
                    <a:pt x="508" y="2383"/>
                  </a:lnTo>
                  <a:lnTo>
                    <a:pt x="508" y="2384"/>
                  </a:lnTo>
                  <a:lnTo>
                    <a:pt x="508" y="2321"/>
                  </a:lnTo>
                  <a:lnTo>
                    <a:pt x="510" y="2304"/>
                  </a:lnTo>
                  <a:lnTo>
                    <a:pt x="510" y="2371"/>
                  </a:lnTo>
                  <a:lnTo>
                    <a:pt x="510" y="2304"/>
                  </a:lnTo>
                  <a:lnTo>
                    <a:pt x="510" y="2371"/>
                  </a:lnTo>
                  <a:lnTo>
                    <a:pt x="511" y="2351"/>
                  </a:lnTo>
                  <a:lnTo>
                    <a:pt x="511" y="2397"/>
                  </a:lnTo>
                  <a:lnTo>
                    <a:pt x="511" y="2351"/>
                  </a:lnTo>
                  <a:lnTo>
                    <a:pt x="511" y="2387"/>
                  </a:lnTo>
                  <a:lnTo>
                    <a:pt x="513" y="2356"/>
                  </a:lnTo>
                  <a:lnTo>
                    <a:pt x="513" y="2377"/>
                  </a:lnTo>
                  <a:lnTo>
                    <a:pt x="513" y="2356"/>
                  </a:lnTo>
                  <a:lnTo>
                    <a:pt x="513" y="2374"/>
                  </a:lnTo>
                  <a:lnTo>
                    <a:pt x="514" y="2374"/>
                  </a:lnTo>
                  <a:lnTo>
                    <a:pt x="514" y="2405"/>
                  </a:lnTo>
                  <a:lnTo>
                    <a:pt x="514" y="2374"/>
                  </a:lnTo>
                  <a:lnTo>
                    <a:pt x="514" y="2405"/>
                  </a:lnTo>
                  <a:lnTo>
                    <a:pt x="515" y="2393"/>
                  </a:lnTo>
                  <a:lnTo>
                    <a:pt x="515" y="2351"/>
                  </a:lnTo>
                  <a:lnTo>
                    <a:pt x="517" y="2351"/>
                  </a:lnTo>
                  <a:lnTo>
                    <a:pt x="517" y="2255"/>
                  </a:lnTo>
                  <a:lnTo>
                    <a:pt x="517" y="2279"/>
                  </a:lnTo>
                  <a:lnTo>
                    <a:pt x="518" y="2256"/>
                  </a:lnTo>
                  <a:lnTo>
                    <a:pt x="518" y="2327"/>
                  </a:lnTo>
                  <a:lnTo>
                    <a:pt x="518" y="2256"/>
                  </a:lnTo>
                  <a:lnTo>
                    <a:pt x="518" y="2321"/>
                  </a:lnTo>
                  <a:lnTo>
                    <a:pt x="520" y="2338"/>
                  </a:lnTo>
                  <a:lnTo>
                    <a:pt x="520" y="2363"/>
                  </a:lnTo>
                  <a:lnTo>
                    <a:pt x="520" y="2334"/>
                  </a:lnTo>
                  <a:lnTo>
                    <a:pt x="520" y="2363"/>
                  </a:lnTo>
                  <a:lnTo>
                    <a:pt x="521" y="2367"/>
                  </a:lnTo>
                  <a:lnTo>
                    <a:pt x="521" y="2390"/>
                  </a:lnTo>
                  <a:lnTo>
                    <a:pt x="521" y="2338"/>
                  </a:lnTo>
                  <a:lnTo>
                    <a:pt x="521" y="2390"/>
                  </a:lnTo>
                  <a:lnTo>
                    <a:pt x="522" y="2378"/>
                  </a:lnTo>
                  <a:lnTo>
                    <a:pt x="522" y="2385"/>
                  </a:lnTo>
                  <a:lnTo>
                    <a:pt x="522" y="2367"/>
                  </a:lnTo>
                  <a:lnTo>
                    <a:pt x="522" y="2385"/>
                  </a:lnTo>
                  <a:lnTo>
                    <a:pt x="524" y="2364"/>
                  </a:lnTo>
                  <a:lnTo>
                    <a:pt x="524" y="2159"/>
                  </a:lnTo>
                  <a:lnTo>
                    <a:pt x="525" y="2109"/>
                  </a:lnTo>
                  <a:lnTo>
                    <a:pt x="525" y="2216"/>
                  </a:lnTo>
                  <a:lnTo>
                    <a:pt x="525" y="2107"/>
                  </a:lnTo>
                  <a:lnTo>
                    <a:pt x="525" y="2216"/>
                  </a:lnTo>
                  <a:lnTo>
                    <a:pt x="527" y="2233"/>
                  </a:lnTo>
                  <a:lnTo>
                    <a:pt x="527" y="2331"/>
                  </a:lnTo>
                  <a:lnTo>
                    <a:pt x="527" y="2233"/>
                  </a:lnTo>
                  <a:lnTo>
                    <a:pt x="527" y="2331"/>
                  </a:lnTo>
                  <a:lnTo>
                    <a:pt x="528" y="2357"/>
                  </a:lnTo>
                  <a:lnTo>
                    <a:pt x="528" y="2387"/>
                  </a:lnTo>
                  <a:lnTo>
                    <a:pt x="528" y="2357"/>
                  </a:lnTo>
                  <a:lnTo>
                    <a:pt x="528" y="2387"/>
                  </a:lnTo>
                  <a:lnTo>
                    <a:pt x="530" y="2383"/>
                  </a:lnTo>
                  <a:lnTo>
                    <a:pt x="530" y="2384"/>
                  </a:lnTo>
                  <a:lnTo>
                    <a:pt x="530" y="2337"/>
                  </a:lnTo>
                  <a:lnTo>
                    <a:pt x="530" y="2361"/>
                  </a:lnTo>
                  <a:lnTo>
                    <a:pt x="531" y="2380"/>
                  </a:lnTo>
                  <a:lnTo>
                    <a:pt x="531" y="2393"/>
                  </a:lnTo>
                  <a:lnTo>
                    <a:pt x="531" y="2311"/>
                  </a:lnTo>
                  <a:lnTo>
                    <a:pt x="532" y="2310"/>
                  </a:lnTo>
                  <a:lnTo>
                    <a:pt x="532" y="2178"/>
                  </a:lnTo>
                  <a:lnTo>
                    <a:pt x="534" y="2159"/>
                  </a:lnTo>
                  <a:lnTo>
                    <a:pt x="534" y="2273"/>
                  </a:lnTo>
                  <a:lnTo>
                    <a:pt x="534" y="2159"/>
                  </a:lnTo>
                  <a:lnTo>
                    <a:pt x="534" y="2272"/>
                  </a:lnTo>
                  <a:lnTo>
                    <a:pt x="535" y="2310"/>
                  </a:lnTo>
                  <a:lnTo>
                    <a:pt x="535" y="2358"/>
                  </a:lnTo>
                  <a:lnTo>
                    <a:pt x="535" y="2310"/>
                  </a:lnTo>
                  <a:lnTo>
                    <a:pt x="535" y="2338"/>
                  </a:lnTo>
                  <a:lnTo>
                    <a:pt x="537" y="2347"/>
                  </a:lnTo>
                  <a:lnTo>
                    <a:pt x="537" y="2394"/>
                  </a:lnTo>
                  <a:lnTo>
                    <a:pt x="537" y="2329"/>
                  </a:lnTo>
                  <a:lnTo>
                    <a:pt x="537" y="2383"/>
                  </a:lnTo>
                  <a:lnTo>
                    <a:pt x="538" y="2377"/>
                  </a:lnTo>
                  <a:lnTo>
                    <a:pt x="538" y="2385"/>
                  </a:lnTo>
                  <a:lnTo>
                    <a:pt x="538" y="2368"/>
                  </a:lnTo>
                  <a:lnTo>
                    <a:pt x="538" y="2371"/>
                  </a:lnTo>
                  <a:lnTo>
                    <a:pt x="540" y="2394"/>
                  </a:lnTo>
                  <a:lnTo>
                    <a:pt x="540" y="2266"/>
                  </a:lnTo>
                  <a:lnTo>
                    <a:pt x="541" y="2193"/>
                  </a:lnTo>
                  <a:lnTo>
                    <a:pt x="541" y="2203"/>
                  </a:lnTo>
                  <a:lnTo>
                    <a:pt x="541" y="2189"/>
                  </a:lnTo>
                  <a:lnTo>
                    <a:pt x="542" y="2247"/>
                  </a:lnTo>
                  <a:lnTo>
                    <a:pt x="542" y="2347"/>
                  </a:lnTo>
                  <a:lnTo>
                    <a:pt x="542" y="2247"/>
                  </a:lnTo>
                  <a:lnTo>
                    <a:pt x="542" y="2347"/>
                  </a:lnTo>
                  <a:lnTo>
                    <a:pt x="544" y="2330"/>
                  </a:lnTo>
                  <a:lnTo>
                    <a:pt x="544" y="2383"/>
                  </a:lnTo>
                  <a:lnTo>
                    <a:pt x="544" y="2309"/>
                  </a:lnTo>
                  <a:lnTo>
                    <a:pt x="544" y="2383"/>
                  </a:lnTo>
                  <a:lnTo>
                    <a:pt x="545" y="2381"/>
                  </a:lnTo>
                  <a:lnTo>
                    <a:pt x="545" y="2398"/>
                  </a:lnTo>
                  <a:lnTo>
                    <a:pt x="545" y="2358"/>
                  </a:lnTo>
                  <a:lnTo>
                    <a:pt x="547" y="2344"/>
                  </a:lnTo>
                  <a:lnTo>
                    <a:pt x="547" y="2380"/>
                  </a:lnTo>
                  <a:lnTo>
                    <a:pt x="547" y="2344"/>
                  </a:lnTo>
                  <a:lnTo>
                    <a:pt x="548" y="2336"/>
                  </a:lnTo>
                  <a:lnTo>
                    <a:pt x="548" y="2270"/>
                  </a:lnTo>
                  <a:lnTo>
                    <a:pt x="548" y="2284"/>
                  </a:lnTo>
                  <a:lnTo>
                    <a:pt x="550" y="2304"/>
                  </a:lnTo>
                  <a:lnTo>
                    <a:pt x="550" y="2358"/>
                  </a:lnTo>
                  <a:lnTo>
                    <a:pt x="550" y="2304"/>
                  </a:lnTo>
                  <a:lnTo>
                    <a:pt x="550" y="2343"/>
                  </a:lnTo>
                  <a:lnTo>
                    <a:pt x="551" y="2354"/>
                  </a:lnTo>
                  <a:lnTo>
                    <a:pt x="551" y="2375"/>
                  </a:lnTo>
                  <a:lnTo>
                    <a:pt x="551" y="2351"/>
                  </a:lnTo>
                  <a:lnTo>
                    <a:pt x="552" y="2358"/>
                  </a:lnTo>
                  <a:lnTo>
                    <a:pt x="552" y="2397"/>
                  </a:lnTo>
                  <a:lnTo>
                    <a:pt x="552" y="2358"/>
                  </a:lnTo>
                  <a:lnTo>
                    <a:pt x="552" y="2397"/>
                  </a:lnTo>
                  <a:lnTo>
                    <a:pt x="554" y="2375"/>
                  </a:lnTo>
                  <a:lnTo>
                    <a:pt x="554" y="2405"/>
                  </a:lnTo>
                  <a:lnTo>
                    <a:pt x="554" y="2364"/>
                  </a:lnTo>
                  <a:lnTo>
                    <a:pt x="554" y="2398"/>
                  </a:lnTo>
                  <a:lnTo>
                    <a:pt x="555" y="2397"/>
                  </a:lnTo>
                  <a:lnTo>
                    <a:pt x="555" y="2317"/>
                  </a:lnTo>
                  <a:lnTo>
                    <a:pt x="557" y="2337"/>
                  </a:lnTo>
                  <a:lnTo>
                    <a:pt x="557" y="2361"/>
                  </a:lnTo>
                  <a:lnTo>
                    <a:pt x="557" y="2337"/>
                  </a:lnTo>
                  <a:lnTo>
                    <a:pt x="557" y="2361"/>
                  </a:lnTo>
                  <a:lnTo>
                    <a:pt x="558" y="2357"/>
                  </a:lnTo>
                  <a:lnTo>
                    <a:pt x="558" y="2390"/>
                  </a:lnTo>
                  <a:lnTo>
                    <a:pt x="558" y="2357"/>
                  </a:lnTo>
                  <a:lnTo>
                    <a:pt x="558" y="2390"/>
                  </a:lnTo>
                  <a:lnTo>
                    <a:pt x="560" y="2387"/>
                  </a:lnTo>
                  <a:lnTo>
                    <a:pt x="560" y="2397"/>
                  </a:lnTo>
                  <a:lnTo>
                    <a:pt x="560" y="2378"/>
                  </a:lnTo>
                  <a:lnTo>
                    <a:pt x="560" y="2385"/>
                  </a:lnTo>
                  <a:lnTo>
                    <a:pt x="561" y="2388"/>
                  </a:lnTo>
                  <a:lnTo>
                    <a:pt x="561" y="2410"/>
                  </a:lnTo>
                  <a:lnTo>
                    <a:pt x="561" y="2380"/>
                  </a:lnTo>
                  <a:lnTo>
                    <a:pt x="561" y="2410"/>
                  </a:lnTo>
                  <a:lnTo>
                    <a:pt x="562" y="2381"/>
                  </a:lnTo>
                  <a:lnTo>
                    <a:pt x="562" y="2397"/>
                  </a:lnTo>
                  <a:lnTo>
                    <a:pt x="562" y="2374"/>
                  </a:lnTo>
                  <a:lnTo>
                    <a:pt x="564" y="2361"/>
                  </a:lnTo>
                  <a:lnTo>
                    <a:pt x="564" y="2323"/>
                  </a:lnTo>
                  <a:lnTo>
                    <a:pt x="564" y="2338"/>
                  </a:lnTo>
                  <a:lnTo>
                    <a:pt x="565" y="2347"/>
                  </a:lnTo>
                  <a:lnTo>
                    <a:pt x="565" y="2367"/>
                  </a:lnTo>
                  <a:lnTo>
                    <a:pt x="565" y="2321"/>
                  </a:lnTo>
                  <a:lnTo>
                    <a:pt x="565" y="2367"/>
                  </a:lnTo>
                  <a:lnTo>
                    <a:pt x="567" y="2371"/>
                  </a:lnTo>
                  <a:lnTo>
                    <a:pt x="567" y="2393"/>
                  </a:lnTo>
                  <a:lnTo>
                    <a:pt x="567" y="2370"/>
                  </a:lnTo>
                  <a:lnTo>
                    <a:pt x="567" y="2380"/>
                  </a:lnTo>
                  <a:lnTo>
                    <a:pt x="568" y="2393"/>
                  </a:lnTo>
                  <a:lnTo>
                    <a:pt x="568" y="2380"/>
                  </a:lnTo>
                  <a:lnTo>
                    <a:pt x="568" y="2388"/>
                  </a:lnTo>
                  <a:lnTo>
                    <a:pt x="569" y="2400"/>
                  </a:lnTo>
                  <a:lnTo>
                    <a:pt x="569" y="2370"/>
                  </a:lnTo>
                  <a:lnTo>
                    <a:pt x="571" y="2361"/>
                  </a:lnTo>
                  <a:lnTo>
                    <a:pt x="571" y="2327"/>
                  </a:lnTo>
                  <a:lnTo>
                    <a:pt x="572" y="2348"/>
                  </a:lnTo>
                  <a:lnTo>
                    <a:pt x="572" y="2385"/>
                  </a:lnTo>
                  <a:lnTo>
                    <a:pt x="572" y="2327"/>
                  </a:lnTo>
                  <a:lnTo>
                    <a:pt x="572" y="2385"/>
                  </a:lnTo>
                  <a:lnTo>
                    <a:pt x="574" y="2384"/>
                  </a:lnTo>
                  <a:lnTo>
                    <a:pt x="574" y="2398"/>
                  </a:lnTo>
                  <a:lnTo>
                    <a:pt x="574" y="2367"/>
                  </a:lnTo>
                  <a:lnTo>
                    <a:pt x="574" y="2398"/>
                  </a:lnTo>
                  <a:lnTo>
                    <a:pt x="575" y="2381"/>
                  </a:lnTo>
                  <a:lnTo>
                    <a:pt x="575" y="2421"/>
                  </a:lnTo>
                  <a:lnTo>
                    <a:pt x="575" y="2381"/>
                  </a:lnTo>
                  <a:lnTo>
                    <a:pt x="575" y="2421"/>
                  </a:lnTo>
                  <a:lnTo>
                    <a:pt x="577" y="2408"/>
                  </a:lnTo>
                  <a:lnTo>
                    <a:pt x="577" y="2360"/>
                  </a:lnTo>
                  <a:lnTo>
                    <a:pt x="577" y="2373"/>
                  </a:lnTo>
                  <a:lnTo>
                    <a:pt x="578" y="2358"/>
                  </a:lnTo>
                  <a:lnTo>
                    <a:pt x="578" y="2293"/>
                  </a:lnTo>
                  <a:lnTo>
                    <a:pt x="578" y="2316"/>
                  </a:lnTo>
                  <a:lnTo>
                    <a:pt x="579" y="2307"/>
                  </a:lnTo>
                  <a:lnTo>
                    <a:pt x="579" y="2319"/>
                  </a:lnTo>
                  <a:lnTo>
                    <a:pt x="579" y="2225"/>
                  </a:lnTo>
                  <a:lnTo>
                    <a:pt x="579" y="2319"/>
                  </a:lnTo>
                  <a:lnTo>
                    <a:pt x="581" y="2290"/>
                  </a:lnTo>
                  <a:lnTo>
                    <a:pt x="581" y="2365"/>
                  </a:lnTo>
                  <a:lnTo>
                    <a:pt x="581" y="2290"/>
                  </a:lnTo>
                  <a:lnTo>
                    <a:pt x="581" y="2365"/>
                  </a:lnTo>
                  <a:lnTo>
                    <a:pt x="582" y="2377"/>
                  </a:lnTo>
                  <a:lnTo>
                    <a:pt x="582" y="2398"/>
                  </a:lnTo>
                  <a:lnTo>
                    <a:pt x="582" y="2377"/>
                  </a:lnTo>
                  <a:lnTo>
                    <a:pt x="582" y="2390"/>
                  </a:lnTo>
                  <a:lnTo>
                    <a:pt x="584" y="2358"/>
                  </a:lnTo>
                  <a:lnTo>
                    <a:pt x="584" y="2412"/>
                  </a:lnTo>
                  <a:lnTo>
                    <a:pt x="584" y="2358"/>
                  </a:lnTo>
                  <a:lnTo>
                    <a:pt x="584" y="2412"/>
                  </a:lnTo>
                  <a:lnTo>
                    <a:pt x="585" y="2397"/>
                  </a:lnTo>
                  <a:lnTo>
                    <a:pt x="585" y="2401"/>
                  </a:lnTo>
                  <a:lnTo>
                    <a:pt x="585" y="2306"/>
                  </a:lnTo>
                  <a:lnTo>
                    <a:pt x="587" y="2279"/>
                  </a:lnTo>
                  <a:lnTo>
                    <a:pt x="587" y="2196"/>
                  </a:lnTo>
                  <a:lnTo>
                    <a:pt x="587" y="2276"/>
                  </a:lnTo>
                  <a:lnTo>
                    <a:pt x="588" y="2279"/>
                  </a:lnTo>
                  <a:lnTo>
                    <a:pt x="588" y="2341"/>
                  </a:lnTo>
                  <a:lnTo>
                    <a:pt x="588" y="2279"/>
                  </a:lnTo>
                  <a:lnTo>
                    <a:pt x="588" y="2341"/>
                  </a:lnTo>
                  <a:lnTo>
                    <a:pt x="589" y="2358"/>
                  </a:lnTo>
                  <a:lnTo>
                    <a:pt x="589" y="2371"/>
                  </a:lnTo>
                  <a:lnTo>
                    <a:pt x="589" y="2341"/>
                  </a:lnTo>
                  <a:lnTo>
                    <a:pt x="589" y="2371"/>
                  </a:lnTo>
                  <a:lnTo>
                    <a:pt x="591" y="2367"/>
                  </a:lnTo>
                  <a:lnTo>
                    <a:pt x="591" y="2383"/>
                  </a:lnTo>
                  <a:lnTo>
                    <a:pt x="591" y="2367"/>
                  </a:lnTo>
                  <a:lnTo>
                    <a:pt x="591" y="2383"/>
                  </a:lnTo>
                  <a:lnTo>
                    <a:pt x="592" y="2402"/>
                  </a:lnTo>
                  <a:lnTo>
                    <a:pt x="592" y="2353"/>
                  </a:lnTo>
                  <a:lnTo>
                    <a:pt x="592" y="2373"/>
                  </a:lnTo>
                  <a:lnTo>
                    <a:pt x="594" y="2375"/>
                  </a:lnTo>
                  <a:lnTo>
                    <a:pt x="594" y="2276"/>
                  </a:lnTo>
                  <a:lnTo>
                    <a:pt x="595" y="2280"/>
                  </a:lnTo>
                  <a:lnTo>
                    <a:pt x="595" y="2321"/>
                  </a:lnTo>
                  <a:lnTo>
                    <a:pt x="595" y="2279"/>
                  </a:lnTo>
                  <a:lnTo>
                    <a:pt x="595" y="2321"/>
                  </a:lnTo>
                  <a:lnTo>
                    <a:pt x="597" y="2303"/>
                  </a:lnTo>
                  <a:lnTo>
                    <a:pt x="597" y="2340"/>
                  </a:lnTo>
                  <a:lnTo>
                    <a:pt x="597" y="2266"/>
                  </a:lnTo>
                  <a:lnTo>
                    <a:pt x="597" y="2310"/>
                  </a:lnTo>
                  <a:lnTo>
                    <a:pt x="598" y="2311"/>
                  </a:lnTo>
                  <a:lnTo>
                    <a:pt x="598" y="2373"/>
                  </a:lnTo>
                  <a:lnTo>
                    <a:pt x="598" y="2311"/>
                  </a:lnTo>
                  <a:lnTo>
                    <a:pt x="598" y="2373"/>
                  </a:lnTo>
                  <a:lnTo>
                    <a:pt x="599" y="2363"/>
                  </a:lnTo>
                  <a:lnTo>
                    <a:pt x="599" y="2401"/>
                  </a:lnTo>
                  <a:lnTo>
                    <a:pt x="599" y="2363"/>
                  </a:lnTo>
                  <a:lnTo>
                    <a:pt x="599" y="2401"/>
                  </a:lnTo>
                  <a:lnTo>
                    <a:pt x="601" y="2401"/>
                  </a:lnTo>
                  <a:lnTo>
                    <a:pt x="601" y="2317"/>
                  </a:lnTo>
                  <a:lnTo>
                    <a:pt x="602" y="2319"/>
                  </a:lnTo>
                  <a:lnTo>
                    <a:pt x="602" y="2301"/>
                  </a:lnTo>
                  <a:lnTo>
                    <a:pt x="602" y="2314"/>
                  </a:lnTo>
                  <a:lnTo>
                    <a:pt x="604" y="2324"/>
                  </a:lnTo>
                  <a:lnTo>
                    <a:pt x="604" y="2334"/>
                  </a:lnTo>
                  <a:lnTo>
                    <a:pt x="604" y="2301"/>
                  </a:lnTo>
                  <a:lnTo>
                    <a:pt x="604" y="2311"/>
                  </a:lnTo>
                  <a:lnTo>
                    <a:pt x="605" y="2301"/>
                  </a:lnTo>
                  <a:lnTo>
                    <a:pt x="605" y="2358"/>
                  </a:lnTo>
                  <a:lnTo>
                    <a:pt x="605" y="2301"/>
                  </a:lnTo>
                  <a:lnTo>
                    <a:pt x="605" y="2348"/>
                  </a:lnTo>
                  <a:lnTo>
                    <a:pt x="607" y="2357"/>
                  </a:lnTo>
                  <a:lnTo>
                    <a:pt x="607" y="2395"/>
                  </a:lnTo>
                  <a:lnTo>
                    <a:pt x="607" y="2357"/>
                  </a:lnTo>
                  <a:lnTo>
                    <a:pt x="607" y="2377"/>
                  </a:lnTo>
                  <a:lnTo>
                    <a:pt x="608" y="2360"/>
                  </a:lnTo>
                  <a:lnTo>
                    <a:pt x="608" y="2378"/>
                  </a:lnTo>
                  <a:lnTo>
                    <a:pt x="608" y="2360"/>
                  </a:lnTo>
                  <a:lnTo>
                    <a:pt x="609" y="2350"/>
                  </a:lnTo>
                  <a:lnTo>
                    <a:pt x="609" y="2334"/>
                  </a:lnTo>
                  <a:lnTo>
                    <a:pt x="611" y="2341"/>
                  </a:lnTo>
                  <a:lnTo>
                    <a:pt x="611" y="2356"/>
                  </a:lnTo>
                  <a:lnTo>
                    <a:pt x="611" y="2341"/>
                  </a:lnTo>
                  <a:lnTo>
                    <a:pt x="612" y="2351"/>
                  </a:lnTo>
                  <a:lnTo>
                    <a:pt x="612" y="2387"/>
                  </a:lnTo>
                  <a:lnTo>
                    <a:pt x="612" y="2351"/>
                  </a:lnTo>
                  <a:lnTo>
                    <a:pt x="612" y="2378"/>
                  </a:lnTo>
                  <a:lnTo>
                    <a:pt x="614" y="2400"/>
                  </a:lnTo>
                  <a:lnTo>
                    <a:pt x="614" y="2370"/>
                  </a:lnTo>
                  <a:lnTo>
                    <a:pt x="614" y="2393"/>
                  </a:lnTo>
                  <a:lnTo>
                    <a:pt x="615" y="2387"/>
                  </a:lnTo>
                  <a:lnTo>
                    <a:pt x="615" y="2404"/>
                  </a:lnTo>
                  <a:lnTo>
                    <a:pt x="615" y="2387"/>
                  </a:lnTo>
                  <a:lnTo>
                    <a:pt x="615" y="2404"/>
                  </a:lnTo>
                  <a:lnTo>
                    <a:pt x="616" y="2400"/>
                  </a:lnTo>
                  <a:lnTo>
                    <a:pt x="616" y="2410"/>
                  </a:lnTo>
                  <a:lnTo>
                    <a:pt x="616" y="2356"/>
                  </a:lnTo>
                  <a:lnTo>
                    <a:pt x="618" y="2344"/>
                  </a:lnTo>
                  <a:lnTo>
                    <a:pt x="618" y="2249"/>
                  </a:lnTo>
                  <a:lnTo>
                    <a:pt x="618" y="2296"/>
                  </a:lnTo>
                  <a:lnTo>
                    <a:pt x="619" y="2280"/>
                  </a:lnTo>
                  <a:lnTo>
                    <a:pt x="619" y="2230"/>
                  </a:lnTo>
                  <a:lnTo>
                    <a:pt x="619" y="2266"/>
                  </a:lnTo>
                  <a:lnTo>
                    <a:pt x="621" y="2277"/>
                  </a:lnTo>
                  <a:lnTo>
                    <a:pt x="621" y="2385"/>
                  </a:lnTo>
                  <a:lnTo>
                    <a:pt x="621" y="2277"/>
                  </a:lnTo>
                  <a:lnTo>
                    <a:pt x="621" y="2385"/>
                  </a:lnTo>
                  <a:lnTo>
                    <a:pt x="622" y="2377"/>
                  </a:lnTo>
                  <a:lnTo>
                    <a:pt x="622" y="2411"/>
                  </a:lnTo>
                  <a:lnTo>
                    <a:pt x="622" y="2375"/>
                  </a:lnTo>
                  <a:lnTo>
                    <a:pt x="624" y="2368"/>
                  </a:lnTo>
                  <a:lnTo>
                    <a:pt x="624" y="2384"/>
                  </a:lnTo>
                  <a:lnTo>
                    <a:pt x="624" y="2364"/>
                  </a:lnTo>
                  <a:lnTo>
                    <a:pt x="624" y="2384"/>
                  </a:lnTo>
                  <a:lnTo>
                    <a:pt x="625" y="2363"/>
                  </a:lnTo>
                  <a:lnTo>
                    <a:pt x="625" y="2237"/>
                  </a:lnTo>
                  <a:lnTo>
                    <a:pt x="626" y="2242"/>
                  </a:lnTo>
                  <a:lnTo>
                    <a:pt x="626" y="2210"/>
                  </a:lnTo>
                  <a:lnTo>
                    <a:pt x="626" y="2232"/>
                  </a:lnTo>
                  <a:lnTo>
                    <a:pt x="628" y="2243"/>
                  </a:lnTo>
                  <a:lnTo>
                    <a:pt x="628" y="2370"/>
                  </a:lnTo>
                  <a:lnTo>
                    <a:pt x="628" y="2243"/>
                  </a:lnTo>
                  <a:lnTo>
                    <a:pt x="628" y="2370"/>
                  </a:lnTo>
                  <a:lnTo>
                    <a:pt x="629" y="2347"/>
                  </a:lnTo>
                  <a:lnTo>
                    <a:pt x="629" y="2397"/>
                  </a:lnTo>
                  <a:lnTo>
                    <a:pt x="629" y="2347"/>
                  </a:lnTo>
                  <a:lnTo>
                    <a:pt x="629" y="2397"/>
                  </a:lnTo>
                  <a:lnTo>
                    <a:pt x="631" y="2383"/>
                  </a:lnTo>
                  <a:lnTo>
                    <a:pt x="631" y="2390"/>
                  </a:lnTo>
                  <a:lnTo>
                    <a:pt x="631" y="2371"/>
                  </a:lnTo>
                  <a:lnTo>
                    <a:pt x="631" y="2385"/>
                  </a:lnTo>
                  <a:lnTo>
                    <a:pt x="632" y="2398"/>
                  </a:lnTo>
                  <a:lnTo>
                    <a:pt x="632" y="2358"/>
                  </a:lnTo>
                  <a:lnTo>
                    <a:pt x="634" y="2358"/>
                  </a:lnTo>
                  <a:lnTo>
                    <a:pt x="634" y="2310"/>
                  </a:lnTo>
                  <a:lnTo>
                    <a:pt x="634" y="2323"/>
                  </a:lnTo>
                  <a:lnTo>
                    <a:pt x="635" y="2356"/>
                  </a:lnTo>
                  <a:lnTo>
                    <a:pt x="635" y="2361"/>
                  </a:lnTo>
                  <a:lnTo>
                    <a:pt x="635" y="2341"/>
                  </a:lnTo>
                  <a:lnTo>
                    <a:pt x="636" y="2330"/>
                  </a:lnTo>
                  <a:lnTo>
                    <a:pt x="636" y="2373"/>
                  </a:lnTo>
                  <a:lnTo>
                    <a:pt x="636" y="2330"/>
                  </a:lnTo>
                  <a:lnTo>
                    <a:pt x="636" y="2346"/>
                  </a:lnTo>
                  <a:lnTo>
                    <a:pt x="638" y="2358"/>
                  </a:lnTo>
                  <a:lnTo>
                    <a:pt x="638" y="2374"/>
                  </a:lnTo>
                  <a:lnTo>
                    <a:pt x="638" y="2354"/>
                  </a:lnTo>
                  <a:lnTo>
                    <a:pt x="639" y="2363"/>
                  </a:lnTo>
                  <a:lnTo>
                    <a:pt x="639" y="2316"/>
                  </a:lnTo>
                  <a:lnTo>
                    <a:pt x="639" y="2353"/>
                  </a:lnTo>
                  <a:lnTo>
                    <a:pt x="641" y="2364"/>
                  </a:lnTo>
                  <a:lnTo>
                    <a:pt x="641" y="2334"/>
                  </a:lnTo>
                  <a:lnTo>
                    <a:pt x="641" y="2360"/>
                  </a:lnTo>
                  <a:lnTo>
                    <a:pt x="642" y="2348"/>
                  </a:lnTo>
                  <a:lnTo>
                    <a:pt x="642" y="2296"/>
                  </a:lnTo>
                  <a:lnTo>
                    <a:pt x="642" y="2320"/>
                  </a:lnTo>
                  <a:lnTo>
                    <a:pt x="644" y="2340"/>
                  </a:lnTo>
                  <a:lnTo>
                    <a:pt x="644" y="2373"/>
                  </a:lnTo>
                  <a:lnTo>
                    <a:pt x="644" y="2338"/>
                  </a:lnTo>
                  <a:lnTo>
                    <a:pt x="645" y="2340"/>
                  </a:lnTo>
                  <a:lnTo>
                    <a:pt x="645" y="2383"/>
                  </a:lnTo>
                  <a:lnTo>
                    <a:pt x="645" y="2340"/>
                  </a:lnTo>
                  <a:lnTo>
                    <a:pt x="645" y="2383"/>
                  </a:lnTo>
                  <a:lnTo>
                    <a:pt x="646" y="2397"/>
                  </a:lnTo>
                  <a:lnTo>
                    <a:pt x="646" y="2401"/>
                  </a:lnTo>
                  <a:lnTo>
                    <a:pt x="646" y="2354"/>
                  </a:lnTo>
                  <a:lnTo>
                    <a:pt x="646" y="2384"/>
                  </a:lnTo>
                  <a:lnTo>
                    <a:pt x="648" y="2388"/>
                  </a:lnTo>
                  <a:lnTo>
                    <a:pt x="648" y="2398"/>
                  </a:lnTo>
                  <a:lnTo>
                    <a:pt x="648" y="2377"/>
                  </a:lnTo>
                  <a:lnTo>
                    <a:pt x="648" y="2391"/>
                  </a:lnTo>
                  <a:lnTo>
                    <a:pt x="649" y="2358"/>
                  </a:lnTo>
                  <a:lnTo>
                    <a:pt x="649" y="2267"/>
                  </a:lnTo>
                  <a:lnTo>
                    <a:pt x="651" y="2296"/>
                  </a:lnTo>
                  <a:lnTo>
                    <a:pt x="651" y="2344"/>
                  </a:lnTo>
                  <a:lnTo>
                    <a:pt x="651" y="2296"/>
                  </a:lnTo>
                  <a:lnTo>
                    <a:pt x="651" y="2344"/>
                  </a:lnTo>
                  <a:lnTo>
                    <a:pt x="652" y="2363"/>
                  </a:lnTo>
                  <a:lnTo>
                    <a:pt x="652" y="2374"/>
                  </a:lnTo>
                  <a:lnTo>
                    <a:pt x="652" y="2351"/>
                  </a:lnTo>
                  <a:lnTo>
                    <a:pt x="653" y="2368"/>
                  </a:lnTo>
                  <a:lnTo>
                    <a:pt x="653" y="2378"/>
                  </a:lnTo>
                  <a:lnTo>
                    <a:pt x="653" y="2363"/>
                  </a:lnTo>
                  <a:lnTo>
                    <a:pt x="653" y="2368"/>
                  </a:lnTo>
                  <a:lnTo>
                    <a:pt x="655" y="2370"/>
                  </a:lnTo>
                  <a:lnTo>
                    <a:pt x="655" y="2391"/>
                  </a:lnTo>
                  <a:lnTo>
                    <a:pt x="655" y="2361"/>
                  </a:lnTo>
                  <a:lnTo>
                    <a:pt x="655" y="2367"/>
                  </a:lnTo>
                  <a:lnTo>
                    <a:pt x="656" y="2347"/>
                  </a:lnTo>
                  <a:lnTo>
                    <a:pt x="656" y="2314"/>
                  </a:lnTo>
                  <a:lnTo>
                    <a:pt x="656" y="2336"/>
                  </a:lnTo>
                  <a:lnTo>
                    <a:pt x="658" y="2341"/>
                  </a:lnTo>
                  <a:lnTo>
                    <a:pt x="658" y="2262"/>
                  </a:lnTo>
                  <a:lnTo>
                    <a:pt x="658" y="2327"/>
                  </a:lnTo>
                  <a:lnTo>
                    <a:pt x="659" y="2323"/>
                  </a:lnTo>
                  <a:lnTo>
                    <a:pt x="659" y="2370"/>
                  </a:lnTo>
                  <a:lnTo>
                    <a:pt x="659" y="2323"/>
                  </a:lnTo>
                  <a:lnTo>
                    <a:pt x="659" y="2363"/>
                  </a:lnTo>
                  <a:lnTo>
                    <a:pt x="661" y="2360"/>
                  </a:lnTo>
                  <a:lnTo>
                    <a:pt x="661" y="2405"/>
                  </a:lnTo>
                  <a:lnTo>
                    <a:pt x="661" y="2360"/>
                  </a:lnTo>
                  <a:lnTo>
                    <a:pt x="661" y="2405"/>
                  </a:lnTo>
                  <a:lnTo>
                    <a:pt x="662" y="2385"/>
                  </a:lnTo>
                  <a:lnTo>
                    <a:pt x="662" y="2363"/>
                  </a:lnTo>
                  <a:lnTo>
                    <a:pt x="663" y="2371"/>
                  </a:lnTo>
                  <a:lnTo>
                    <a:pt x="663" y="2380"/>
                  </a:lnTo>
                  <a:lnTo>
                    <a:pt x="663" y="2360"/>
                  </a:lnTo>
                  <a:lnTo>
                    <a:pt x="665" y="2337"/>
                  </a:lnTo>
                  <a:lnTo>
                    <a:pt x="665" y="2343"/>
                  </a:lnTo>
                  <a:lnTo>
                    <a:pt x="665" y="2310"/>
                  </a:lnTo>
                  <a:lnTo>
                    <a:pt x="665" y="2313"/>
                  </a:lnTo>
                  <a:lnTo>
                    <a:pt x="666" y="2351"/>
                  </a:lnTo>
                  <a:lnTo>
                    <a:pt x="666" y="2374"/>
                  </a:lnTo>
                  <a:lnTo>
                    <a:pt x="666" y="2351"/>
                  </a:lnTo>
                  <a:lnTo>
                    <a:pt x="666" y="2374"/>
                  </a:lnTo>
                  <a:lnTo>
                    <a:pt x="668" y="2374"/>
                  </a:lnTo>
                  <a:lnTo>
                    <a:pt x="668" y="2393"/>
                  </a:lnTo>
                  <a:lnTo>
                    <a:pt x="668" y="2357"/>
                  </a:lnTo>
                  <a:lnTo>
                    <a:pt x="668" y="2391"/>
                  </a:lnTo>
                  <a:lnTo>
                    <a:pt x="669" y="2375"/>
                  </a:lnTo>
                  <a:lnTo>
                    <a:pt x="669" y="2391"/>
                  </a:lnTo>
                  <a:lnTo>
                    <a:pt x="669" y="2348"/>
                  </a:lnTo>
                  <a:lnTo>
                    <a:pt x="671" y="2361"/>
                  </a:lnTo>
                  <a:lnTo>
                    <a:pt x="671" y="2377"/>
                  </a:lnTo>
                  <a:lnTo>
                    <a:pt x="671" y="2361"/>
                  </a:lnTo>
                  <a:lnTo>
                    <a:pt x="671" y="2365"/>
                  </a:lnTo>
                  <a:lnTo>
                    <a:pt x="672" y="2357"/>
                  </a:lnTo>
                  <a:lnTo>
                    <a:pt x="672" y="2365"/>
                  </a:lnTo>
                  <a:lnTo>
                    <a:pt x="672" y="2296"/>
                  </a:lnTo>
                  <a:lnTo>
                    <a:pt x="672" y="2365"/>
                  </a:lnTo>
                  <a:lnTo>
                    <a:pt x="673" y="2370"/>
                  </a:lnTo>
                  <a:lnTo>
                    <a:pt x="673" y="2341"/>
                  </a:lnTo>
                  <a:lnTo>
                    <a:pt x="673" y="2346"/>
                  </a:lnTo>
                  <a:lnTo>
                    <a:pt x="675" y="2356"/>
                  </a:lnTo>
                  <a:lnTo>
                    <a:pt x="675" y="2394"/>
                  </a:lnTo>
                  <a:lnTo>
                    <a:pt x="675" y="2356"/>
                  </a:lnTo>
                  <a:lnTo>
                    <a:pt x="675" y="2391"/>
                  </a:lnTo>
                  <a:lnTo>
                    <a:pt x="676" y="2387"/>
                  </a:lnTo>
                  <a:lnTo>
                    <a:pt x="676" y="2398"/>
                  </a:lnTo>
                  <a:lnTo>
                    <a:pt x="676" y="2361"/>
                  </a:lnTo>
                  <a:lnTo>
                    <a:pt x="676" y="2398"/>
                  </a:lnTo>
                  <a:lnTo>
                    <a:pt x="678" y="2414"/>
                  </a:lnTo>
                  <a:lnTo>
                    <a:pt x="678" y="2385"/>
                  </a:lnTo>
                  <a:lnTo>
                    <a:pt x="678" y="2398"/>
                  </a:lnTo>
                  <a:lnTo>
                    <a:pt x="679" y="2381"/>
                  </a:lnTo>
                  <a:lnTo>
                    <a:pt x="679" y="2343"/>
                  </a:lnTo>
                  <a:lnTo>
                    <a:pt x="681" y="2331"/>
                  </a:lnTo>
                  <a:lnTo>
                    <a:pt x="681" y="2346"/>
                  </a:lnTo>
                  <a:lnTo>
                    <a:pt x="681" y="2290"/>
                  </a:lnTo>
                  <a:lnTo>
                    <a:pt x="681" y="2346"/>
                  </a:lnTo>
                  <a:lnTo>
                    <a:pt x="682" y="2350"/>
                  </a:lnTo>
                  <a:lnTo>
                    <a:pt x="682" y="2360"/>
                  </a:lnTo>
                  <a:lnTo>
                    <a:pt x="682" y="2350"/>
                  </a:lnTo>
                  <a:lnTo>
                    <a:pt x="682" y="2358"/>
                  </a:lnTo>
                  <a:lnTo>
                    <a:pt x="683" y="2373"/>
                  </a:lnTo>
                  <a:lnTo>
                    <a:pt x="683" y="2395"/>
                  </a:lnTo>
                  <a:lnTo>
                    <a:pt x="683" y="2357"/>
                  </a:lnTo>
                  <a:lnTo>
                    <a:pt x="683" y="2395"/>
                  </a:lnTo>
                  <a:lnTo>
                    <a:pt x="685" y="2407"/>
                  </a:lnTo>
                  <a:lnTo>
                    <a:pt x="685" y="2385"/>
                  </a:lnTo>
                  <a:lnTo>
                    <a:pt x="685" y="2397"/>
                  </a:lnTo>
                  <a:lnTo>
                    <a:pt x="686" y="2411"/>
                  </a:lnTo>
                  <a:lnTo>
                    <a:pt x="686" y="2418"/>
                  </a:lnTo>
                  <a:lnTo>
                    <a:pt x="686" y="2383"/>
                  </a:lnTo>
                  <a:lnTo>
                    <a:pt x="686" y="2390"/>
                  </a:lnTo>
                  <a:lnTo>
                    <a:pt x="688" y="2385"/>
                  </a:lnTo>
                  <a:lnTo>
                    <a:pt x="688" y="2326"/>
                  </a:lnTo>
                  <a:lnTo>
                    <a:pt x="688" y="2356"/>
                  </a:lnTo>
                  <a:lnTo>
                    <a:pt x="689" y="2373"/>
                  </a:lnTo>
                  <a:lnTo>
                    <a:pt x="689" y="2330"/>
                  </a:lnTo>
                  <a:lnTo>
                    <a:pt x="689" y="2373"/>
                  </a:lnTo>
                  <a:lnTo>
                    <a:pt x="691" y="2357"/>
                  </a:lnTo>
                  <a:lnTo>
                    <a:pt x="691" y="2395"/>
                  </a:lnTo>
                  <a:lnTo>
                    <a:pt x="691" y="2356"/>
                  </a:lnTo>
                  <a:lnTo>
                    <a:pt x="691" y="2395"/>
                  </a:lnTo>
                  <a:lnTo>
                    <a:pt x="692" y="2387"/>
                  </a:lnTo>
                  <a:lnTo>
                    <a:pt x="692" y="2402"/>
                  </a:lnTo>
                  <a:lnTo>
                    <a:pt x="692" y="2356"/>
                  </a:lnTo>
                  <a:lnTo>
                    <a:pt x="692" y="2402"/>
                  </a:lnTo>
                  <a:lnTo>
                    <a:pt x="693" y="2412"/>
                  </a:lnTo>
                  <a:lnTo>
                    <a:pt x="693" y="2420"/>
                  </a:lnTo>
                  <a:lnTo>
                    <a:pt x="693" y="2381"/>
                  </a:lnTo>
                  <a:lnTo>
                    <a:pt x="693" y="2390"/>
                  </a:lnTo>
                  <a:lnTo>
                    <a:pt x="695" y="2387"/>
                  </a:lnTo>
                  <a:lnTo>
                    <a:pt x="695" y="2400"/>
                  </a:lnTo>
                  <a:lnTo>
                    <a:pt x="695" y="2374"/>
                  </a:lnTo>
                  <a:lnTo>
                    <a:pt x="696" y="2371"/>
                  </a:lnTo>
                  <a:lnTo>
                    <a:pt x="696" y="2377"/>
                  </a:lnTo>
                  <a:lnTo>
                    <a:pt x="696" y="2360"/>
                  </a:lnTo>
                  <a:lnTo>
                    <a:pt x="696" y="2371"/>
                  </a:lnTo>
                  <a:lnTo>
                    <a:pt x="698" y="2327"/>
                  </a:lnTo>
                  <a:lnTo>
                    <a:pt x="698" y="2400"/>
                  </a:lnTo>
                  <a:lnTo>
                    <a:pt x="698" y="2327"/>
                  </a:lnTo>
                  <a:lnTo>
                    <a:pt x="698" y="2400"/>
                  </a:lnTo>
                  <a:lnTo>
                    <a:pt x="699" y="2395"/>
                  </a:lnTo>
                  <a:lnTo>
                    <a:pt x="699" y="2400"/>
                  </a:lnTo>
                  <a:lnTo>
                    <a:pt x="699" y="2385"/>
                  </a:lnTo>
                  <a:lnTo>
                    <a:pt x="699" y="2400"/>
                  </a:lnTo>
                  <a:lnTo>
                    <a:pt x="700" y="2397"/>
                  </a:lnTo>
                  <a:lnTo>
                    <a:pt x="700" y="2387"/>
                  </a:lnTo>
                  <a:lnTo>
                    <a:pt x="700" y="2393"/>
                  </a:lnTo>
                  <a:lnTo>
                    <a:pt x="702" y="2408"/>
                  </a:lnTo>
                  <a:lnTo>
                    <a:pt x="702" y="2364"/>
                  </a:lnTo>
                  <a:lnTo>
                    <a:pt x="703" y="2367"/>
                  </a:lnTo>
                  <a:lnTo>
                    <a:pt x="703" y="2327"/>
                  </a:lnTo>
                  <a:lnTo>
                    <a:pt x="703" y="2361"/>
                  </a:lnTo>
                  <a:lnTo>
                    <a:pt x="705" y="2348"/>
                  </a:lnTo>
                  <a:lnTo>
                    <a:pt x="705" y="2364"/>
                  </a:lnTo>
                  <a:lnTo>
                    <a:pt x="705" y="2334"/>
                  </a:lnTo>
                  <a:lnTo>
                    <a:pt x="705" y="2364"/>
                  </a:lnTo>
                  <a:lnTo>
                    <a:pt x="706" y="2368"/>
                  </a:lnTo>
                  <a:lnTo>
                    <a:pt x="706" y="2400"/>
                  </a:lnTo>
                  <a:lnTo>
                    <a:pt x="706" y="2368"/>
                  </a:lnTo>
                  <a:lnTo>
                    <a:pt x="706" y="2400"/>
                  </a:lnTo>
                  <a:lnTo>
                    <a:pt x="708" y="2388"/>
                  </a:lnTo>
                  <a:lnTo>
                    <a:pt x="708" y="2390"/>
                  </a:lnTo>
                  <a:lnTo>
                    <a:pt x="708" y="2354"/>
                  </a:lnTo>
                  <a:lnTo>
                    <a:pt x="709" y="2348"/>
                  </a:lnTo>
                  <a:lnTo>
                    <a:pt x="709" y="2395"/>
                  </a:lnTo>
                  <a:lnTo>
                    <a:pt x="709" y="2348"/>
                  </a:lnTo>
                  <a:lnTo>
                    <a:pt x="709" y="2393"/>
                  </a:lnTo>
                  <a:lnTo>
                    <a:pt x="710" y="2361"/>
                  </a:lnTo>
                  <a:lnTo>
                    <a:pt x="710" y="2378"/>
                  </a:lnTo>
                  <a:lnTo>
                    <a:pt x="710" y="2293"/>
                  </a:lnTo>
                  <a:lnTo>
                    <a:pt x="710" y="2319"/>
                  </a:lnTo>
                  <a:lnTo>
                    <a:pt x="712" y="2320"/>
                  </a:lnTo>
                  <a:lnTo>
                    <a:pt x="712" y="2341"/>
                  </a:lnTo>
                  <a:lnTo>
                    <a:pt x="712" y="2283"/>
                  </a:lnTo>
                  <a:lnTo>
                    <a:pt x="712" y="2341"/>
                  </a:lnTo>
                  <a:lnTo>
                    <a:pt x="713" y="2351"/>
                  </a:lnTo>
                  <a:lnTo>
                    <a:pt x="713" y="2364"/>
                  </a:lnTo>
                  <a:lnTo>
                    <a:pt x="713" y="2346"/>
                  </a:lnTo>
                  <a:lnTo>
                    <a:pt x="713" y="2357"/>
                  </a:lnTo>
                  <a:lnTo>
                    <a:pt x="715" y="2343"/>
                  </a:lnTo>
                  <a:lnTo>
                    <a:pt x="715" y="2380"/>
                  </a:lnTo>
                  <a:lnTo>
                    <a:pt x="715" y="2343"/>
                  </a:lnTo>
                  <a:lnTo>
                    <a:pt x="715" y="2357"/>
                  </a:lnTo>
                  <a:lnTo>
                    <a:pt x="716" y="2358"/>
                  </a:lnTo>
                  <a:lnTo>
                    <a:pt x="716" y="2397"/>
                  </a:lnTo>
                  <a:lnTo>
                    <a:pt x="716" y="2358"/>
                  </a:lnTo>
                  <a:lnTo>
                    <a:pt x="716" y="2360"/>
                  </a:lnTo>
                  <a:lnTo>
                    <a:pt x="718" y="2363"/>
                  </a:lnTo>
                  <a:lnTo>
                    <a:pt x="718" y="2375"/>
                  </a:lnTo>
                  <a:lnTo>
                    <a:pt x="718" y="2316"/>
                  </a:lnTo>
                  <a:lnTo>
                    <a:pt x="719" y="2329"/>
                  </a:lnTo>
                  <a:lnTo>
                    <a:pt x="719" y="2351"/>
                  </a:lnTo>
                  <a:lnTo>
                    <a:pt x="719" y="2329"/>
                  </a:lnTo>
                  <a:lnTo>
                    <a:pt x="719" y="2351"/>
                  </a:lnTo>
                  <a:lnTo>
                    <a:pt x="720" y="2341"/>
                  </a:lnTo>
                  <a:lnTo>
                    <a:pt x="720" y="2304"/>
                  </a:lnTo>
                  <a:lnTo>
                    <a:pt x="720" y="2333"/>
                  </a:lnTo>
                  <a:lnTo>
                    <a:pt x="722" y="2350"/>
                  </a:lnTo>
                  <a:lnTo>
                    <a:pt x="722" y="2353"/>
                  </a:lnTo>
                  <a:lnTo>
                    <a:pt x="722" y="2307"/>
                  </a:lnTo>
                  <a:lnTo>
                    <a:pt x="722" y="2333"/>
                  </a:lnTo>
                  <a:lnTo>
                    <a:pt x="723" y="2358"/>
                  </a:lnTo>
                  <a:lnTo>
                    <a:pt x="723" y="2378"/>
                  </a:lnTo>
                  <a:lnTo>
                    <a:pt x="723" y="2358"/>
                  </a:lnTo>
                  <a:lnTo>
                    <a:pt x="723" y="2367"/>
                  </a:lnTo>
                  <a:lnTo>
                    <a:pt x="725" y="2371"/>
                  </a:lnTo>
                  <a:lnTo>
                    <a:pt x="725" y="2377"/>
                  </a:lnTo>
                  <a:lnTo>
                    <a:pt x="725" y="2361"/>
                  </a:lnTo>
                  <a:lnTo>
                    <a:pt x="725" y="2377"/>
                  </a:lnTo>
                  <a:lnTo>
                    <a:pt x="726" y="2398"/>
                  </a:lnTo>
                  <a:lnTo>
                    <a:pt x="726" y="2292"/>
                  </a:lnTo>
                  <a:lnTo>
                    <a:pt x="728" y="2250"/>
                  </a:lnTo>
                  <a:lnTo>
                    <a:pt x="728" y="2306"/>
                  </a:lnTo>
                  <a:lnTo>
                    <a:pt x="728" y="2250"/>
                  </a:lnTo>
                  <a:lnTo>
                    <a:pt x="728" y="2306"/>
                  </a:lnTo>
                  <a:lnTo>
                    <a:pt x="729" y="2331"/>
                  </a:lnTo>
                  <a:lnTo>
                    <a:pt x="729" y="2371"/>
                  </a:lnTo>
                  <a:lnTo>
                    <a:pt x="729" y="2327"/>
                  </a:lnTo>
                  <a:lnTo>
                    <a:pt x="730" y="2344"/>
                  </a:lnTo>
                  <a:lnTo>
                    <a:pt x="730" y="2387"/>
                  </a:lnTo>
                  <a:lnTo>
                    <a:pt x="730" y="2344"/>
                  </a:lnTo>
                  <a:lnTo>
                    <a:pt x="730" y="2387"/>
                  </a:lnTo>
                  <a:lnTo>
                    <a:pt x="732" y="2381"/>
                  </a:lnTo>
                  <a:lnTo>
                    <a:pt x="732" y="2402"/>
                  </a:lnTo>
                  <a:lnTo>
                    <a:pt x="732" y="2370"/>
                  </a:lnTo>
                  <a:lnTo>
                    <a:pt x="732" y="2394"/>
                  </a:lnTo>
                  <a:lnTo>
                    <a:pt x="733" y="2385"/>
                  </a:lnTo>
                  <a:lnTo>
                    <a:pt x="733" y="2341"/>
                  </a:lnTo>
                  <a:lnTo>
                    <a:pt x="733" y="2350"/>
                  </a:lnTo>
                  <a:lnTo>
                    <a:pt x="735" y="2354"/>
                  </a:lnTo>
                  <a:lnTo>
                    <a:pt x="735" y="2203"/>
                  </a:lnTo>
                  <a:lnTo>
                    <a:pt x="736" y="2198"/>
                  </a:lnTo>
                  <a:lnTo>
                    <a:pt x="736" y="2284"/>
                  </a:lnTo>
                  <a:lnTo>
                    <a:pt x="736" y="2193"/>
                  </a:lnTo>
                  <a:lnTo>
                    <a:pt x="736" y="2284"/>
                  </a:lnTo>
                  <a:lnTo>
                    <a:pt x="738" y="2327"/>
                  </a:lnTo>
                  <a:lnTo>
                    <a:pt x="738" y="2350"/>
                  </a:lnTo>
                  <a:lnTo>
                    <a:pt x="738" y="2327"/>
                  </a:lnTo>
                  <a:lnTo>
                    <a:pt x="738" y="2340"/>
                  </a:lnTo>
                  <a:lnTo>
                    <a:pt x="739" y="2358"/>
                  </a:lnTo>
                  <a:lnTo>
                    <a:pt x="739" y="2412"/>
                  </a:lnTo>
                  <a:lnTo>
                    <a:pt x="739" y="2358"/>
                  </a:lnTo>
                  <a:lnTo>
                    <a:pt x="739" y="2404"/>
                  </a:lnTo>
                  <a:lnTo>
                    <a:pt x="740" y="2385"/>
                  </a:lnTo>
                  <a:lnTo>
                    <a:pt x="740" y="2387"/>
                  </a:lnTo>
                  <a:lnTo>
                    <a:pt x="740" y="2373"/>
                  </a:lnTo>
                  <a:lnTo>
                    <a:pt x="740" y="2384"/>
                  </a:lnTo>
                  <a:lnTo>
                    <a:pt x="742" y="2373"/>
                  </a:lnTo>
                  <a:lnTo>
                    <a:pt x="742" y="2333"/>
                  </a:lnTo>
                  <a:lnTo>
                    <a:pt x="743" y="2313"/>
                  </a:lnTo>
                  <a:lnTo>
                    <a:pt x="743" y="2226"/>
                  </a:lnTo>
                  <a:lnTo>
                    <a:pt x="745" y="2253"/>
                  </a:lnTo>
                  <a:lnTo>
                    <a:pt x="745" y="2343"/>
                  </a:lnTo>
                  <a:lnTo>
                    <a:pt x="745" y="2253"/>
                  </a:lnTo>
                  <a:lnTo>
                    <a:pt x="745" y="2343"/>
                  </a:lnTo>
                  <a:lnTo>
                    <a:pt x="746" y="2348"/>
                  </a:lnTo>
                  <a:lnTo>
                    <a:pt x="746" y="2316"/>
                  </a:lnTo>
                  <a:lnTo>
                    <a:pt x="747" y="2319"/>
                  </a:lnTo>
                  <a:lnTo>
                    <a:pt x="747" y="2384"/>
                  </a:lnTo>
                  <a:lnTo>
                    <a:pt x="747" y="2319"/>
                  </a:lnTo>
                  <a:lnTo>
                    <a:pt x="747" y="2374"/>
                  </a:lnTo>
                  <a:lnTo>
                    <a:pt x="749" y="2365"/>
                  </a:lnTo>
                  <a:lnTo>
                    <a:pt x="749" y="2371"/>
                  </a:lnTo>
                  <a:lnTo>
                    <a:pt x="749" y="2326"/>
                  </a:lnTo>
                  <a:lnTo>
                    <a:pt x="750" y="2304"/>
                  </a:lnTo>
                  <a:lnTo>
                    <a:pt x="750" y="2148"/>
                  </a:lnTo>
                  <a:lnTo>
                    <a:pt x="750" y="2208"/>
                  </a:lnTo>
                  <a:lnTo>
                    <a:pt x="752" y="2189"/>
                  </a:lnTo>
                  <a:lnTo>
                    <a:pt x="752" y="2242"/>
                  </a:lnTo>
                  <a:lnTo>
                    <a:pt x="752" y="2175"/>
                  </a:lnTo>
                  <a:lnTo>
                    <a:pt x="752" y="2242"/>
                  </a:lnTo>
                  <a:lnTo>
                    <a:pt x="753" y="2263"/>
                  </a:lnTo>
                  <a:lnTo>
                    <a:pt x="753" y="2360"/>
                  </a:lnTo>
                  <a:lnTo>
                    <a:pt x="753" y="2263"/>
                  </a:lnTo>
                  <a:lnTo>
                    <a:pt x="753" y="2360"/>
                  </a:lnTo>
                  <a:lnTo>
                    <a:pt x="755" y="2365"/>
                  </a:lnTo>
                  <a:lnTo>
                    <a:pt x="755" y="2309"/>
                  </a:lnTo>
                  <a:lnTo>
                    <a:pt x="755" y="2353"/>
                  </a:lnTo>
                  <a:lnTo>
                    <a:pt x="756" y="2367"/>
                  </a:lnTo>
                  <a:lnTo>
                    <a:pt x="756" y="2329"/>
                  </a:lnTo>
                  <a:lnTo>
                    <a:pt x="756" y="2336"/>
                  </a:lnTo>
                  <a:lnTo>
                    <a:pt x="757" y="2336"/>
                  </a:lnTo>
                  <a:lnTo>
                    <a:pt x="757" y="2062"/>
                  </a:lnTo>
                  <a:lnTo>
                    <a:pt x="759" y="2040"/>
                  </a:lnTo>
                  <a:lnTo>
                    <a:pt x="759" y="2210"/>
                  </a:lnTo>
                  <a:lnTo>
                    <a:pt x="759" y="2040"/>
                  </a:lnTo>
                  <a:lnTo>
                    <a:pt x="759" y="2210"/>
                  </a:lnTo>
                  <a:lnTo>
                    <a:pt x="760" y="2225"/>
                  </a:lnTo>
                  <a:lnTo>
                    <a:pt x="760" y="2347"/>
                  </a:lnTo>
                  <a:lnTo>
                    <a:pt x="760" y="2218"/>
                  </a:lnTo>
                  <a:lnTo>
                    <a:pt x="760" y="2347"/>
                  </a:lnTo>
                  <a:lnTo>
                    <a:pt x="762" y="2337"/>
                  </a:lnTo>
                  <a:lnTo>
                    <a:pt x="762" y="2385"/>
                  </a:lnTo>
                  <a:lnTo>
                    <a:pt x="762" y="2337"/>
                  </a:lnTo>
                  <a:lnTo>
                    <a:pt x="762" y="2368"/>
                  </a:lnTo>
                  <a:lnTo>
                    <a:pt x="763" y="2367"/>
                  </a:lnTo>
                  <a:lnTo>
                    <a:pt x="763" y="2319"/>
                  </a:lnTo>
                  <a:lnTo>
                    <a:pt x="765" y="2329"/>
                  </a:lnTo>
                  <a:lnTo>
                    <a:pt x="765" y="2364"/>
                  </a:lnTo>
                  <a:lnTo>
                    <a:pt x="765" y="2280"/>
                  </a:lnTo>
                  <a:lnTo>
                    <a:pt x="766" y="2237"/>
                  </a:lnTo>
                  <a:lnTo>
                    <a:pt x="766" y="2272"/>
                  </a:lnTo>
                  <a:lnTo>
                    <a:pt x="766" y="2200"/>
                  </a:lnTo>
                  <a:lnTo>
                    <a:pt x="766" y="2257"/>
                  </a:lnTo>
                  <a:lnTo>
                    <a:pt x="767" y="2242"/>
                  </a:lnTo>
                  <a:lnTo>
                    <a:pt x="767" y="2331"/>
                  </a:lnTo>
                  <a:lnTo>
                    <a:pt x="767" y="2242"/>
                  </a:lnTo>
                  <a:lnTo>
                    <a:pt x="767" y="2331"/>
                  </a:lnTo>
                  <a:lnTo>
                    <a:pt x="769" y="2300"/>
                  </a:lnTo>
                  <a:lnTo>
                    <a:pt x="769" y="2371"/>
                  </a:lnTo>
                  <a:lnTo>
                    <a:pt x="769" y="2300"/>
                  </a:lnTo>
                  <a:lnTo>
                    <a:pt x="769" y="2371"/>
                  </a:lnTo>
                  <a:lnTo>
                    <a:pt x="770" y="2390"/>
                  </a:lnTo>
                  <a:lnTo>
                    <a:pt x="770" y="2329"/>
                  </a:lnTo>
                  <a:lnTo>
                    <a:pt x="770" y="2388"/>
                  </a:lnTo>
                  <a:lnTo>
                    <a:pt x="772" y="2384"/>
                  </a:lnTo>
                  <a:lnTo>
                    <a:pt x="772" y="2393"/>
                  </a:lnTo>
                  <a:lnTo>
                    <a:pt x="772" y="2356"/>
                  </a:lnTo>
                  <a:lnTo>
                    <a:pt x="772" y="2371"/>
                  </a:lnTo>
                  <a:lnTo>
                    <a:pt x="773" y="2371"/>
                  </a:lnTo>
                  <a:lnTo>
                    <a:pt x="773" y="2255"/>
                  </a:lnTo>
                  <a:lnTo>
                    <a:pt x="773" y="2262"/>
                  </a:lnTo>
                  <a:lnTo>
                    <a:pt x="775" y="2250"/>
                  </a:lnTo>
                  <a:lnTo>
                    <a:pt x="775" y="2337"/>
                  </a:lnTo>
                  <a:lnTo>
                    <a:pt x="775" y="2237"/>
                  </a:lnTo>
                  <a:lnTo>
                    <a:pt x="775" y="2337"/>
                  </a:lnTo>
                  <a:lnTo>
                    <a:pt x="776" y="2364"/>
                  </a:lnTo>
                  <a:lnTo>
                    <a:pt x="776" y="2293"/>
                  </a:lnTo>
                  <a:lnTo>
                    <a:pt x="776" y="2320"/>
                  </a:lnTo>
                  <a:lnTo>
                    <a:pt x="777" y="2351"/>
                  </a:lnTo>
                  <a:lnTo>
                    <a:pt x="777" y="2388"/>
                  </a:lnTo>
                  <a:lnTo>
                    <a:pt x="777" y="2351"/>
                  </a:lnTo>
                  <a:lnTo>
                    <a:pt x="777" y="2388"/>
                  </a:lnTo>
                  <a:lnTo>
                    <a:pt x="779" y="2395"/>
                  </a:lnTo>
                  <a:lnTo>
                    <a:pt x="779" y="2384"/>
                  </a:lnTo>
                  <a:lnTo>
                    <a:pt x="779" y="2387"/>
                  </a:lnTo>
                  <a:lnTo>
                    <a:pt x="780" y="2384"/>
                  </a:lnTo>
                  <a:lnTo>
                    <a:pt x="780" y="2394"/>
                  </a:lnTo>
                  <a:lnTo>
                    <a:pt x="780" y="2290"/>
                  </a:lnTo>
                  <a:lnTo>
                    <a:pt x="780" y="2316"/>
                  </a:lnTo>
                  <a:lnTo>
                    <a:pt x="782" y="2348"/>
                  </a:lnTo>
                  <a:lnTo>
                    <a:pt x="782" y="2326"/>
                  </a:lnTo>
                  <a:lnTo>
                    <a:pt x="782" y="2333"/>
                  </a:lnTo>
                  <a:lnTo>
                    <a:pt x="783" y="2334"/>
                  </a:lnTo>
                  <a:lnTo>
                    <a:pt x="783" y="2394"/>
                  </a:lnTo>
                  <a:lnTo>
                    <a:pt x="783" y="2326"/>
                  </a:lnTo>
                  <a:lnTo>
                    <a:pt x="783" y="2394"/>
                  </a:lnTo>
                  <a:lnTo>
                    <a:pt x="785" y="2398"/>
                  </a:lnTo>
                  <a:lnTo>
                    <a:pt x="785" y="2411"/>
                  </a:lnTo>
                  <a:lnTo>
                    <a:pt x="785" y="2383"/>
                  </a:lnTo>
                  <a:lnTo>
                    <a:pt x="785" y="2387"/>
                  </a:lnTo>
                  <a:lnTo>
                    <a:pt x="786" y="2365"/>
                  </a:lnTo>
                  <a:lnTo>
                    <a:pt x="786" y="2395"/>
                  </a:lnTo>
                  <a:lnTo>
                    <a:pt x="786" y="2365"/>
                  </a:lnTo>
                  <a:lnTo>
                    <a:pt x="786" y="2393"/>
                  </a:lnTo>
                  <a:lnTo>
                    <a:pt x="787" y="2375"/>
                  </a:lnTo>
                  <a:lnTo>
                    <a:pt x="787" y="2330"/>
                  </a:lnTo>
                  <a:lnTo>
                    <a:pt x="787" y="2368"/>
                  </a:lnTo>
                  <a:lnTo>
                    <a:pt x="789" y="2381"/>
                  </a:lnTo>
                  <a:lnTo>
                    <a:pt x="789" y="2390"/>
                  </a:lnTo>
                  <a:lnTo>
                    <a:pt x="789" y="2307"/>
                  </a:lnTo>
                  <a:lnTo>
                    <a:pt x="790" y="2317"/>
                  </a:lnTo>
                  <a:lnTo>
                    <a:pt x="790" y="2354"/>
                  </a:lnTo>
                  <a:lnTo>
                    <a:pt x="790" y="2317"/>
                  </a:lnTo>
                  <a:lnTo>
                    <a:pt x="790" y="2353"/>
                  </a:lnTo>
                  <a:lnTo>
                    <a:pt x="792" y="2363"/>
                  </a:lnTo>
                  <a:lnTo>
                    <a:pt x="792" y="2410"/>
                  </a:lnTo>
                  <a:lnTo>
                    <a:pt x="792" y="2363"/>
                  </a:lnTo>
                  <a:lnTo>
                    <a:pt x="792" y="2404"/>
                  </a:lnTo>
                  <a:lnTo>
                    <a:pt x="793" y="2400"/>
                  </a:lnTo>
                  <a:lnTo>
                    <a:pt x="793" y="2412"/>
                  </a:lnTo>
                  <a:lnTo>
                    <a:pt x="793" y="2391"/>
                  </a:lnTo>
                  <a:lnTo>
                    <a:pt x="794" y="2402"/>
                  </a:lnTo>
                  <a:lnTo>
                    <a:pt x="794" y="2404"/>
                  </a:lnTo>
                  <a:lnTo>
                    <a:pt x="794" y="2368"/>
                  </a:lnTo>
                  <a:lnTo>
                    <a:pt x="794" y="2377"/>
                  </a:lnTo>
                  <a:lnTo>
                    <a:pt x="796" y="2391"/>
                  </a:lnTo>
                  <a:lnTo>
                    <a:pt x="796" y="2398"/>
                  </a:lnTo>
                  <a:lnTo>
                    <a:pt x="796" y="2375"/>
                  </a:lnTo>
                  <a:lnTo>
                    <a:pt x="797" y="2388"/>
                  </a:lnTo>
                  <a:lnTo>
                    <a:pt x="797" y="2333"/>
                  </a:lnTo>
                  <a:lnTo>
                    <a:pt x="797" y="2361"/>
                  </a:lnTo>
                  <a:lnTo>
                    <a:pt x="799" y="2360"/>
                  </a:lnTo>
                  <a:lnTo>
                    <a:pt x="799" y="2365"/>
                  </a:lnTo>
                  <a:lnTo>
                    <a:pt x="799" y="2327"/>
                  </a:lnTo>
                  <a:lnTo>
                    <a:pt x="799" y="2365"/>
                  </a:lnTo>
                  <a:lnTo>
                    <a:pt x="800" y="2397"/>
                  </a:lnTo>
                  <a:lnTo>
                    <a:pt x="800" y="2417"/>
                  </a:lnTo>
                  <a:lnTo>
                    <a:pt x="800" y="2391"/>
                  </a:lnTo>
                  <a:lnTo>
                    <a:pt x="800" y="2415"/>
                  </a:lnTo>
                  <a:lnTo>
                    <a:pt x="802" y="2414"/>
                  </a:lnTo>
                  <a:lnTo>
                    <a:pt x="802" y="2393"/>
                  </a:lnTo>
                  <a:lnTo>
                    <a:pt x="802" y="2397"/>
                  </a:lnTo>
                  <a:lnTo>
                    <a:pt x="803" y="2401"/>
                  </a:lnTo>
                  <a:lnTo>
                    <a:pt x="803" y="2373"/>
                  </a:lnTo>
                  <a:lnTo>
                    <a:pt x="803" y="2374"/>
                  </a:lnTo>
                  <a:lnTo>
                    <a:pt x="804" y="2364"/>
                  </a:lnTo>
                  <a:lnTo>
                    <a:pt x="804" y="2262"/>
                  </a:lnTo>
                  <a:lnTo>
                    <a:pt x="804" y="2334"/>
                  </a:lnTo>
                  <a:lnTo>
                    <a:pt x="806" y="2361"/>
                  </a:lnTo>
                  <a:lnTo>
                    <a:pt x="806" y="2383"/>
                  </a:lnTo>
                  <a:lnTo>
                    <a:pt x="806" y="2360"/>
                  </a:lnTo>
                  <a:lnTo>
                    <a:pt x="806" y="2368"/>
                  </a:lnTo>
                  <a:lnTo>
                    <a:pt x="807" y="2393"/>
                  </a:lnTo>
                  <a:lnTo>
                    <a:pt x="807" y="2398"/>
                  </a:lnTo>
                  <a:lnTo>
                    <a:pt x="807" y="2381"/>
                  </a:lnTo>
                  <a:lnTo>
                    <a:pt x="809" y="2364"/>
                  </a:lnTo>
                  <a:lnTo>
                    <a:pt x="809" y="2415"/>
                  </a:lnTo>
                  <a:lnTo>
                    <a:pt x="809" y="2364"/>
                  </a:lnTo>
                  <a:lnTo>
                    <a:pt x="809" y="2395"/>
                  </a:lnTo>
                  <a:lnTo>
                    <a:pt x="810" y="2377"/>
                  </a:lnTo>
                  <a:lnTo>
                    <a:pt x="810" y="2412"/>
                  </a:lnTo>
                  <a:lnTo>
                    <a:pt x="810" y="2377"/>
                  </a:lnTo>
                  <a:lnTo>
                    <a:pt x="810" y="2383"/>
                  </a:lnTo>
                  <a:lnTo>
                    <a:pt x="812" y="2400"/>
                  </a:lnTo>
                  <a:lnTo>
                    <a:pt x="812" y="2350"/>
                  </a:lnTo>
                  <a:lnTo>
                    <a:pt x="813" y="2364"/>
                  </a:lnTo>
                  <a:lnTo>
                    <a:pt x="813" y="2371"/>
                  </a:lnTo>
                  <a:lnTo>
                    <a:pt x="813" y="2357"/>
                  </a:lnTo>
                  <a:lnTo>
                    <a:pt x="813" y="2363"/>
                  </a:lnTo>
                  <a:lnTo>
                    <a:pt x="814" y="2377"/>
                  </a:lnTo>
                  <a:lnTo>
                    <a:pt x="814" y="2391"/>
                  </a:lnTo>
                  <a:lnTo>
                    <a:pt x="814" y="2368"/>
                  </a:lnTo>
                  <a:lnTo>
                    <a:pt x="814" y="2371"/>
                  </a:lnTo>
                  <a:lnTo>
                    <a:pt x="816" y="2391"/>
                  </a:lnTo>
                  <a:lnTo>
                    <a:pt x="816" y="2375"/>
                  </a:lnTo>
                  <a:lnTo>
                    <a:pt x="816" y="2391"/>
                  </a:lnTo>
                  <a:lnTo>
                    <a:pt x="817" y="2390"/>
                  </a:lnTo>
                  <a:lnTo>
                    <a:pt x="817" y="2397"/>
                  </a:lnTo>
                  <a:lnTo>
                    <a:pt x="817" y="2375"/>
                  </a:lnTo>
                  <a:lnTo>
                    <a:pt x="817" y="2397"/>
                  </a:lnTo>
                  <a:lnTo>
                    <a:pt x="819" y="2405"/>
                  </a:lnTo>
                  <a:lnTo>
                    <a:pt x="819" y="2411"/>
                  </a:lnTo>
                  <a:lnTo>
                    <a:pt x="819" y="2373"/>
                  </a:lnTo>
                  <a:lnTo>
                    <a:pt x="820" y="2377"/>
                  </a:lnTo>
                  <a:lnTo>
                    <a:pt x="820" y="2331"/>
                  </a:lnTo>
                  <a:lnTo>
                    <a:pt x="822" y="2363"/>
                  </a:lnTo>
                  <a:lnTo>
                    <a:pt x="822" y="2397"/>
                  </a:lnTo>
                  <a:lnTo>
                    <a:pt x="822" y="2363"/>
                  </a:lnTo>
                  <a:lnTo>
                    <a:pt x="822" y="2373"/>
                  </a:lnTo>
                  <a:lnTo>
                    <a:pt x="823" y="2397"/>
                  </a:lnTo>
                  <a:lnTo>
                    <a:pt x="823" y="2402"/>
                  </a:lnTo>
                  <a:lnTo>
                    <a:pt x="823" y="2387"/>
                  </a:lnTo>
                  <a:lnTo>
                    <a:pt x="823" y="2393"/>
                  </a:lnTo>
                  <a:lnTo>
                    <a:pt x="824" y="2375"/>
                  </a:lnTo>
                  <a:lnTo>
                    <a:pt x="824" y="2400"/>
                  </a:lnTo>
                  <a:lnTo>
                    <a:pt x="824" y="2358"/>
                  </a:lnTo>
                  <a:lnTo>
                    <a:pt x="824" y="2380"/>
                  </a:lnTo>
                  <a:lnTo>
                    <a:pt x="826" y="2405"/>
                  </a:lnTo>
                  <a:lnTo>
                    <a:pt x="826" y="2412"/>
                  </a:lnTo>
                  <a:lnTo>
                    <a:pt x="826" y="2397"/>
                  </a:lnTo>
                  <a:lnTo>
                    <a:pt x="826" y="2412"/>
                  </a:lnTo>
                  <a:lnTo>
                    <a:pt x="827" y="2397"/>
                  </a:lnTo>
                  <a:lnTo>
                    <a:pt x="827" y="2404"/>
                  </a:lnTo>
                  <a:lnTo>
                    <a:pt x="827" y="2383"/>
                  </a:lnTo>
                  <a:lnTo>
                    <a:pt x="827" y="2404"/>
                  </a:lnTo>
                  <a:lnTo>
                    <a:pt x="829" y="2358"/>
                  </a:lnTo>
                </a:path>
              </a:pathLst>
            </a:custGeom>
            <a:noFill/>
            <a:ln w="1588">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56455" name="Freeform 516"/>
            <p:cNvSpPr>
              <a:spLocks/>
            </p:cNvSpPr>
            <p:nvPr/>
          </p:nvSpPr>
          <p:spPr bwMode="auto">
            <a:xfrm>
              <a:off x="4643" y="2532"/>
              <a:ext cx="296" cy="1289"/>
            </a:xfrm>
            <a:custGeom>
              <a:avLst/>
              <a:gdLst>
                <a:gd name="T0" fmla="*/ 4 w 592"/>
                <a:gd name="T1" fmla="*/ 1252 h 2579"/>
                <a:gd name="T2" fmla="*/ 9 w 592"/>
                <a:gd name="T3" fmla="*/ 1249 h 2579"/>
                <a:gd name="T4" fmla="*/ 14 w 592"/>
                <a:gd name="T5" fmla="*/ 1271 h 2579"/>
                <a:gd name="T6" fmla="*/ 19 w 592"/>
                <a:gd name="T7" fmla="*/ 998 h 2579"/>
                <a:gd name="T8" fmla="*/ 24 w 592"/>
                <a:gd name="T9" fmla="*/ 505 h 2579"/>
                <a:gd name="T10" fmla="*/ 29 w 592"/>
                <a:gd name="T11" fmla="*/ 957 h 2579"/>
                <a:gd name="T12" fmla="*/ 33 w 592"/>
                <a:gd name="T13" fmla="*/ 1179 h 2579"/>
                <a:gd name="T14" fmla="*/ 38 w 592"/>
                <a:gd name="T15" fmla="*/ 1234 h 2579"/>
                <a:gd name="T16" fmla="*/ 43 w 592"/>
                <a:gd name="T17" fmla="*/ 1175 h 2579"/>
                <a:gd name="T18" fmla="*/ 47 w 592"/>
                <a:gd name="T19" fmla="*/ 1183 h 2579"/>
                <a:gd name="T20" fmla="*/ 51 w 592"/>
                <a:gd name="T21" fmla="*/ 1230 h 2579"/>
                <a:gd name="T22" fmla="*/ 56 w 592"/>
                <a:gd name="T23" fmla="*/ 1279 h 2579"/>
                <a:gd name="T24" fmla="*/ 61 w 592"/>
                <a:gd name="T25" fmla="*/ 1279 h 2579"/>
                <a:gd name="T26" fmla="*/ 66 w 592"/>
                <a:gd name="T27" fmla="*/ 1242 h 2579"/>
                <a:gd name="T28" fmla="*/ 71 w 592"/>
                <a:gd name="T29" fmla="*/ 1260 h 2579"/>
                <a:gd name="T30" fmla="*/ 76 w 592"/>
                <a:gd name="T31" fmla="*/ 1260 h 2579"/>
                <a:gd name="T32" fmla="*/ 81 w 592"/>
                <a:gd name="T33" fmla="*/ 1258 h 2579"/>
                <a:gd name="T34" fmla="*/ 86 w 592"/>
                <a:gd name="T35" fmla="*/ 1247 h 2579"/>
                <a:gd name="T36" fmla="*/ 90 w 592"/>
                <a:gd name="T37" fmla="*/ 1257 h 2579"/>
                <a:gd name="T38" fmla="*/ 95 w 592"/>
                <a:gd name="T39" fmla="*/ 1275 h 2579"/>
                <a:gd name="T40" fmla="*/ 99 w 592"/>
                <a:gd name="T41" fmla="*/ 1267 h 2579"/>
                <a:gd name="T42" fmla="*/ 104 w 592"/>
                <a:gd name="T43" fmla="*/ 1216 h 2579"/>
                <a:gd name="T44" fmla="*/ 109 w 592"/>
                <a:gd name="T45" fmla="*/ 1208 h 2579"/>
                <a:gd name="T46" fmla="*/ 114 w 592"/>
                <a:gd name="T47" fmla="*/ 1254 h 2579"/>
                <a:gd name="T48" fmla="*/ 118 w 592"/>
                <a:gd name="T49" fmla="*/ 1282 h 2579"/>
                <a:gd name="T50" fmla="*/ 123 w 592"/>
                <a:gd name="T51" fmla="*/ 1252 h 2579"/>
                <a:gd name="T52" fmla="*/ 128 w 592"/>
                <a:gd name="T53" fmla="*/ 1230 h 2579"/>
                <a:gd name="T54" fmla="*/ 133 w 592"/>
                <a:gd name="T55" fmla="*/ 1266 h 2579"/>
                <a:gd name="T56" fmla="*/ 137 w 592"/>
                <a:gd name="T57" fmla="*/ 1279 h 2579"/>
                <a:gd name="T58" fmla="*/ 142 w 592"/>
                <a:gd name="T59" fmla="*/ 1282 h 2579"/>
                <a:gd name="T60" fmla="*/ 147 w 592"/>
                <a:gd name="T61" fmla="*/ 1264 h 2579"/>
                <a:gd name="T62" fmla="*/ 152 w 592"/>
                <a:gd name="T63" fmla="*/ 1247 h 2579"/>
                <a:gd name="T64" fmla="*/ 156 w 592"/>
                <a:gd name="T65" fmla="*/ 1248 h 2579"/>
                <a:gd name="T66" fmla="*/ 161 w 592"/>
                <a:gd name="T67" fmla="*/ 1266 h 2579"/>
                <a:gd name="T68" fmla="*/ 165 w 592"/>
                <a:gd name="T69" fmla="*/ 1275 h 2579"/>
                <a:gd name="T70" fmla="*/ 170 w 592"/>
                <a:gd name="T71" fmla="*/ 1270 h 2579"/>
                <a:gd name="T72" fmla="*/ 175 w 592"/>
                <a:gd name="T73" fmla="*/ 1249 h 2579"/>
                <a:gd name="T74" fmla="*/ 179 w 592"/>
                <a:gd name="T75" fmla="*/ 1212 h 2579"/>
                <a:gd name="T76" fmla="*/ 184 w 592"/>
                <a:gd name="T77" fmla="*/ 1270 h 2579"/>
                <a:gd name="T78" fmla="*/ 189 w 592"/>
                <a:gd name="T79" fmla="*/ 1279 h 2579"/>
                <a:gd name="T80" fmla="*/ 194 w 592"/>
                <a:gd name="T81" fmla="*/ 1273 h 2579"/>
                <a:gd name="T82" fmla="*/ 198 w 592"/>
                <a:gd name="T83" fmla="*/ 1267 h 2579"/>
                <a:gd name="T84" fmla="*/ 203 w 592"/>
                <a:gd name="T85" fmla="*/ 1276 h 2579"/>
                <a:gd name="T86" fmla="*/ 208 w 592"/>
                <a:gd name="T87" fmla="*/ 1277 h 2579"/>
                <a:gd name="T88" fmla="*/ 212 w 592"/>
                <a:gd name="T89" fmla="*/ 1279 h 2579"/>
                <a:gd name="T90" fmla="*/ 217 w 592"/>
                <a:gd name="T91" fmla="*/ 1287 h 2579"/>
                <a:gd name="T92" fmla="*/ 222 w 592"/>
                <a:gd name="T93" fmla="*/ 1231 h 2579"/>
                <a:gd name="T94" fmla="*/ 226 w 592"/>
                <a:gd name="T95" fmla="*/ 1254 h 2579"/>
                <a:gd name="T96" fmla="*/ 231 w 592"/>
                <a:gd name="T97" fmla="*/ 1245 h 2579"/>
                <a:gd name="T98" fmla="*/ 236 w 592"/>
                <a:gd name="T99" fmla="*/ 1273 h 2579"/>
                <a:gd name="T100" fmla="*/ 241 w 592"/>
                <a:gd name="T101" fmla="*/ 1257 h 2579"/>
                <a:gd name="T102" fmla="*/ 245 w 592"/>
                <a:gd name="T103" fmla="*/ 1245 h 2579"/>
                <a:gd name="T104" fmla="*/ 249 w 592"/>
                <a:gd name="T105" fmla="*/ 1250 h 2579"/>
                <a:gd name="T106" fmla="*/ 254 w 592"/>
                <a:gd name="T107" fmla="*/ 1287 h 2579"/>
                <a:gd name="T108" fmla="*/ 259 w 592"/>
                <a:gd name="T109" fmla="*/ 1272 h 2579"/>
                <a:gd name="T110" fmla="*/ 264 w 592"/>
                <a:gd name="T111" fmla="*/ 1255 h 2579"/>
                <a:gd name="T112" fmla="*/ 268 w 592"/>
                <a:gd name="T113" fmla="*/ 1252 h 2579"/>
                <a:gd name="T114" fmla="*/ 273 w 592"/>
                <a:gd name="T115" fmla="*/ 1275 h 2579"/>
                <a:gd name="T116" fmla="*/ 278 w 592"/>
                <a:gd name="T117" fmla="*/ 1263 h 2579"/>
                <a:gd name="T118" fmla="*/ 282 w 592"/>
                <a:gd name="T119" fmla="*/ 1276 h 2579"/>
                <a:gd name="T120" fmla="*/ 286 w 592"/>
                <a:gd name="T121" fmla="*/ 1274 h 2579"/>
                <a:gd name="T122" fmla="*/ 292 w 592"/>
                <a:gd name="T123" fmla="*/ 1226 h 2579"/>
                <a:gd name="T124" fmla="*/ 296 w 592"/>
                <a:gd name="T125" fmla="*/ 1223 h 257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592" h="2579">
                  <a:moveTo>
                    <a:pt x="0" y="2515"/>
                  </a:moveTo>
                  <a:lnTo>
                    <a:pt x="0" y="2540"/>
                  </a:lnTo>
                  <a:lnTo>
                    <a:pt x="0" y="2511"/>
                  </a:lnTo>
                  <a:lnTo>
                    <a:pt x="1" y="2522"/>
                  </a:lnTo>
                  <a:lnTo>
                    <a:pt x="1" y="2559"/>
                  </a:lnTo>
                  <a:lnTo>
                    <a:pt x="1" y="2522"/>
                  </a:lnTo>
                  <a:lnTo>
                    <a:pt x="1" y="2559"/>
                  </a:lnTo>
                  <a:lnTo>
                    <a:pt x="2" y="2565"/>
                  </a:lnTo>
                  <a:lnTo>
                    <a:pt x="2" y="2567"/>
                  </a:lnTo>
                  <a:lnTo>
                    <a:pt x="2" y="2555"/>
                  </a:lnTo>
                  <a:lnTo>
                    <a:pt x="4" y="2557"/>
                  </a:lnTo>
                  <a:lnTo>
                    <a:pt x="4" y="2520"/>
                  </a:lnTo>
                  <a:lnTo>
                    <a:pt x="5" y="2528"/>
                  </a:lnTo>
                  <a:lnTo>
                    <a:pt x="5" y="2551"/>
                  </a:lnTo>
                  <a:lnTo>
                    <a:pt x="5" y="2514"/>
                  </a:lnTo>
                  <a:lnTo>
                    <a:pt x="5" y="2521"/>
                  </a:lnTo>
                  <a:lnTo>
                    <a:pt x="7" y="2548"/>
                  </a:lnTo>
                  <a:lnTo>
                    <a:pt x="7" y="2552"/>
                  </a:lnTo>
                  <a:lnTo>
                    <a:pt x="7" y="2518"/>
                  </a:lnTo>
                  <a:lnTo>
                    <a:pt x="7" y="2541"/>
                  </a:lnTo>
                  <a:lnTo>
                    <a:pt x="8" y="2534"/>
                  </a:lnTo>
                  <a:lnTo>
                    <a:pt x="8" y="2545"/>
                  </a:lnTo>
                  <a:lnTo>
                    <a:pt x="8" y="2505"/>
                  </a:lnTo>
                  <a:lnTo>
                    <a:pt x="8" y="2545"/>
                  </a:lnTo>
                  <a:lnTo>
                    <a:pt x="10" y="2565"/>
                  </a:lnTo>
                  <a:lnTo>
                    <a:pt x="10" y="2534"/>
                  </a:lnTo>
                  <a:lnTo>
                    <a:pt x="10" y="2551"/>
                  </a:lnTo>
                  <a:lnTo>
                    <a:pt x="11" y="2528"/>
                  </a:lnTo>
                  <a:lnTo>
                    <a:pt x="11" y="2554"/>
                  </a:lnTo>
                  <a:lnTo>
                    <a:pt x="11" y="2528"/>
                  </a:lnTo>
                  <a:lnTo>
                    <a:pt x="11" y="2554"/>
                  </a:lnTo>
                  <a:lnTo>
                    <a:pt x="12" y="2557"/>
                  </a:lnTo>
                  <a:lnTo>
                    <a:pt x="12" y="2571"/>
                  </a:lnTo>
                  <a:lnTo>
                    <a:pt x="12" y="2547"/>
                  </a:lnTo>
                  <a:lnTo>
                    <a:pt x="14" y="2551"/>
                  </a:lnTo>
                  <a:lnTo>
                    <a:pt x="14" y="2511"/>
                  </a:lnTo>
                  <a:lnTo>
                    <a:pt x="14" y="2527"/>
                  </a:lnTo>
                  <a:lnTo>
                    <a:pt x="15" y="2535"/>
                  </a:lnTo>
                  <a:lnTo>
                    <a:pt x="15" y="2545"/>
                  </a:lnTo>
                  <a:lnTo>
                    <a:pt x="15" y="2511"/>
                  </a:lnTo>
                  <a:lnTo>
                    <a:pt x="17" y="2528"/>
                  </a:lnTo>
                  <a:lnTo>
                    <a:pt x="17" y="2561"/>
                  </a:lnTo>
                  <a:lnTo>
                    <a:pt x="17" y="2504"/>
                  </a:lnTo>
                  <a:lnTo>
                    <a:pt x="18" y="2498"/>
                  </a:lnTo>
                  <a:lnTo>
                    <a:pt x="18" y="2557"/>
                  </a:lnTo>
                  <a:lnTo>
                    <a:pt x="18" y="2498"/>
                  </a:lnTo>
                  <a:lnTo>
                    <a:pt x="18" y="2540"/>
                  </a:lnTo>
                  <a:lnTo>
                    <a:pt x="20" y="2552"/>
                  </a:lnTo>
                  <a:lnTo>
                    <a:pt x="20" y="2528"/>
                  </a:lnTo>
                  <a:lnTo>
                    <a:pt x="20" y="2538"/>
                  </a:lnTo>
                  <a:lnTo>
                    <a:pt x="21" y="2545"/>
                  </a:lnTo>
                  <a:lnTo>
                    <a:pt x="21" y="2500"/>
                  </a:lnTo>
                  <a:lnTo>
                    <a:pt x="21" y="2505"/>
                  </a:lnTo>
                  <a:lnTo>
                    <a:pt x="22" y="2503"/>
                  </a:lnTo>
                  <a:lnTo>
                    <a:pt x="22" y="2477"/>
                  </a:lnTo>
                  <a:lnTo>
                    <a:pt x="22" y="2493"/>
                  </a:lnTo>
                  <a:lnTo>
                    <a:pt x="24" y="2497"/>
                  </a:lnTo>
                  <a:lnTo>
                    <a:pt x="24" y="2520"/>
                  </a:lnTo>
                  <a:lnTo>
                    <a:pt x="24" y="2497"/>
                  </a:lnTo>
                  <a:lnTo>
                    <a:pt x="24" y="2500"/>
                  </a:lnTo>
                  <a:lnTo>
                    <a:pt x="25" y="2477"/>
                  </a:lnTo>
                  <a:lnTo>
                    <a:pt x="25" y="2518"/>
                  </a:lnTo>
                  <a:lnTo>
                    <a:pt x="25" y="2477"/>
                  </a:lnTo>
                  <a:lnTo>
                    <a:pt x="25" y="2515"/>
                  </a:lnTo>
                  <a:lnTo>
                    <a:pt x="27" y="2527"/>
                  </a:lnTo>
                  <a:lnTo>
                    <a:pt x="27" y="2552"/>
                  </a:lnTo>
                  <a:lnTo>
                    <a:pt x="27" y="2527"/>
                  </a:lnTo>
                  <a:lnTo>
                    <a:pt x="27" y="2537"/>
                  </a:lnTo>
                  <a:lnTo>
                    <a:pt x="28" y="2542"/>
                  </a:lnTo>
                  <a:lnTo>
                    <a:pt x="28" y="2557"/>
                  </a:lnTo>
                  <a:lnTo>
                    <a:pt x="28" y="2480"/>
                  </a:lnTo>
                  <a:lnTo>
                    <a:pt x="30" y="2493"/>
                  </a:lnTo>
                  <a:lnTo>
                    <a:pt x="30" y="2503"/>
                  </a:lnTo>
                  <a:lnTo>
                    <a:pt x="30" y="2480"/>
                  </a:lnTo>
                  <a:lnTo>
                    <a:pt x="30" y="2481"/>
                  </a:lnTo>
                  <a:lnTo>
                    <a:pt x="31" y="2488"/>
                  </a:lnTo>
                  <a:lnTo>
                    <a:pt x="31" y="2500"/>
                  </a:lnTo>
                  <a:lnTo>
                    <a:pt x="31" y="2480"/>
                  </a:lnTo>
                  <a:lnTo>
                    <a:pt x="31" y="2500"/>
                  </a:lnTo>
                  <a:lnTo>
                    <a:pt x="32" y="2508"/>
                  </a:lnTo>
                  <a:lnTo>
                    <a:pt x="32" y="2541"/>
                  </a:lnTo>
                  <a:lnTo>
                    <a:pt x="32" y="2504"/>
                  </a:lnTo>
                  <a:lnTo>
                    <a:pt x="32" y="2530"/>
                  </a:lnTo>
                  <a:lnTo>
                    <a:pt x="34" y="2471"/>
                  </a:lnTo>
                  <a:lnTo>
                    <a:pt x="34" y="2518"/>
                  </a:lnTo>
                  <a:lnTo>
                    <a:pt x="34" y="2471"/>
                  </a:lnTo>
                  <a:lnTo>
                    <a:pt x="34" y="2518"/>
                  </a:lnTo>
                  <a:lnTo>
                    <a:pt x="35" y="2544"/>
                  </a:lnTo>
                  <a:lnTo>
                    <a:pt x="35" y="2547"/>
                  </a:lnTo>
                  <a:lnTo>
                    <a:pt x="35" y="2535"/>
                  </a:lnTo>
                  <a:lnTo>
                    <a:pt x="37" y="2484"/>
                  </a:lnTo>
                  <a:lnTo>
                    <a:pt x="37" y="1996"/>
                  </a:lnTo>
                  <a:lnTo>
                    <a:pt x="38" y="1535"/>
                  </a:lnTo>
                  <a:lnTo>
                    <a:pt x="38" y="993"/>
                  </a:lnTo>
                  <a:lnTo>
                    <a:pt x="38" y="1003"/>
                  </a:lnTo>
                  <a:lnTo>
                    <a:pt x="40" y="1141"/>
                  </a:lnTo>
                  <a:lnTo>
                    <a:pt x="40" y="1774"/>
                  </a:lnTo>
                  <a:lnTo>
                    <a:pt x="40" y="1141"/>
                  </a:lnTo>
                  <a:lnTo>
                    <a:pt x="40" y="1774"/>
                  </a:lnTo>
                  <a:lnTo>
                    <a:pt x="41" y="1922"/>
                  </a:lnTo>
                  <a:lnTo>
                    <a:pt x="41" y="2288"/>
                  </a:lnTo>
                  <a:lnTo>
                    <a:pt x="41" y="1922"/>
                  </a:lnTo>
                  <a:lnTo>
                    <a:pt x="41" y="2288"/>
                  </a:lnTo>
                  <a:lnTo>
                    <a:pt x="42" y="2340"/>
                  </a:lnTo>
                  <a:lnTo>
                    <a:pt x="42" y="2457"/>
                  </a:lnTo>
                  <a:lnTo>
                    <a:pt x="42" y="2340"/>
                  </a:lnTo>
                  <a:lnTo>
                    <a:pt x="42" y="2457"/>
                  </a:lnTo>
                  <a:lnTo>
                    <a:pt x="44" y="2447"/>
                  </a:lnTo>
                  <a:lnTo>
                    <a:pt x="44" y="2138"/>
                  </a:lnTo>
                  <a:lnTo>
                    <a:pt x="45" y="1881"/>
                  </a:lnTo>
                  <a:lnTo>
                    <a:pt x="45" y="532"/>
                  </a:lnTo>
                  <a:lnTo>
                    <a:pt x="47" y="124"/>
                  </a:lnTo>
                  <a:lnTo>
                    <a:pt x="47" y="1010"/>
                  </a:lnTo>
                  <a:lnTo>
                    <a:pt x="47" y="0"/>
                  </a:lnTo>
                  <a:lnTo>
                    <a:pt x="47" y="1010"/>
                  </a:lnTo>
                  <a:lnTo>
                    <a:pt x="48" y="1201"/>
                  </a:lnTo>
                  <a:lnTo>
                    <a:pt x="48" y="1882"/>
                  </a:lnTo>
                  <a:lnTo>
                    <a:pt x="48" y="1201"/>
                  </a:lnTo>
                  <a:lnTo>
                    <a:pt x="48" y="1882"/>
                  </a:lnTo>
                  <a:lnTo>
                    <a:pt x="49" y="1935"/>
                  </a:lnTo>
                  <a:lnTo>
                    <a:pt x="49" y="2291"/>
                  </a:lnTo>
                  <a:lnTo>
                    <a:pt x="49" y="1935"/>
                  </a:lnTo>
                  <a:lnTo>
                    <a:pt x="49" y="2291"/>
                  </a:lnTo>
                  <a:lnTo>
                    <a:pt x="51" y="2312"/>
                  </a:lnTo>
                  <a:lnTo>
                    <a:pt x="51" y="2360"/>
                  </a:lnTo>
                  <a:lnTo>
                    <a:pt x="51" y="2312"/>
                  </a:lnTo>
                  <a:lnTo>
                    <a:pt x="51" y="2345"/>
                  </a:lnTo>
                  <a:lnTo>
                    <a:pt x="52" y="2320"/>
                  </a:lnTo>
                  <a:lnTo>
                    <a:pt x="52" y="2329"/>
                  </a:lnTo>
                  <a:lnTo>
                    <a:pt x="52" y="1602"/>
                  </a:lnTo>
                  <a:lnTo>
                    <a:pt x="54" y="1285"/>
                  </a:lnTo>
                  <a:lnTo>
                    <a:pt x="54" y="828"/>
                  </a:lnTo>
                  <a:lnTo>
                    <a:pt x="54" y="830"/>
                  </a:lnTo>
                  <a:lnTo>
                    <a:pt x="55" y="1069"/>
                  </a:lnTo>
                  <a:lnTo>
                    <a:pt x="55" y="1898"/>
                  </a:lnTo>
                  <a:lnTo>
                    <a:pt x="55" y="1069"/>
                  </a:lnTo>
                  <a:lnTo>
                    <a:pt x="55" y="1898"/>
                  </a:lnTo>
                  <a:lnTo>
                    <a:pt x="57" y="1915"/>
                  </a:lnTo>
                  <a:lnTo>
                    <a:pt x="57" y="2197"/>
                  </a:lnTo>
                  <a:lnTo>
                    <a:pt x="57" y="1915"/>
                  </a:lnTo>
                  <a:lnTo>
                    <a:pt x="57" y="2197"/>
                  </a:lnTo>
                  <a:lnTo>
                    <a:pt x="58" y="2222"/>
                  </a:lnTo>
                  <a:lnTo>
                    <a:pt x="58" y="2366"/>
                  </a:lnTo>
                  <a:lnTo>
                    <a:pt x="58" y="2222"/>
                  </a:lnTo>
                  <a:lnTo>
                    <a:pt x="58" y="2359"/>
                  </a:lnTo>
                  <a:lnTo>
                    <a:pt x="59" y="2365"/>
                  </a:lnTo>
                  <a:lnTo>
                    <a:pt x="59" y="2229"/>
                  </a:lnTo>
                  <a:lnTo>
                    <a:pt x="61" y="2140"/>
                  </a:lnTo>
                  <a:lnTo>
                    <a:pt x="61" y="1440"/>
                  </a:lnTo>
                  <a:lnTo>
                    <a:pt x="62" y="1391"/>
                  </a:lnTo>
                  <a:lnTo>
                    <a:pt x="62" y="1897"/>
                  </a:lnTo>
                  <a:lnTo>
                    <a:pt x="62" y="1346"/>
                  </a:lnTo>
                  <a:lnTo>
                    <a:pt x="62" y="1897"/>
                  </a:lnTo>
                  <a:lnTo>
                    <a:pt x="64" y="2016"/>
                  </a:lnTo>
                  <a:lnTo>
                    <a:pt x="64" y="2200"/>
                  </a:lnTo>
                  <a:lnTo>
                    <a:pt x="64" y="2016"/>
                  </a:lnTo>
                  <a:lnTo>
                    <a:pt x="64" y="2200"/>
                  </a:lnTo>
                  <a:lnTo>
                    <a:pt x="65" y="2275"/>
                  </a:lnTo>
                  <a:lnTo>
                    <a:pt x="65" y="2359"/>
                  </a:lnTo>
                  <a:lnTo>
                    <a:pt x="65" y="2265"/>
                  </a:lnTo>
                  <a:lnTo>
                    <a:pt x="65" y="2359"/>
                  </a:lnTo>
                  <a:lnTo>
                    <a:pt x="67" y="2367"/>
                  </a:lnTo>
                  <a:lnTo>
                    <a:pt x="67" y="2473"/>
                  </a:lnTo>
                  <a:lnTo>
                    <a:pt x="67" y="2367"/>
                  </a:lnTo>
                  <a:lnTo>
                    <a:pt x="67" y="2454"/>
                  </a:lnTo>
                  <a:lnTo>
                    <a:pt x="68" y="2450"/>
                  </a:lnTo>
                  <a:lnTo>
                    <a:pt x="68" y="2456"/>
                  </a:lnTo>
                  <a:lnTo>
                    <a:pt x="68" y="2276"/>
                  </a:lnTo>
                  <a:lnTo>
                    <a:pt x="69" y="2107"/>
                  </a:lnTo>
                  <a:lnTo>
                    <a:pt x="69" y="1963"/>
                  </a:lnTo>
                  <a:lnTo>
                    <a:pt x="69" y="2067"/>
                  </a:lnTo>
                  <a:lnTo>
                    <a:pt x="71" y="2153"/>
                  </a:lnTo>
                  <a:lnTo>
                    <a:pt x="71" y="2343"/>
                  </a:lnTo>
                  <a:lnTo>
                    <a:pt x="71" y="2153"/>
                  </a:lnTo>
                  <a:lnTo>
                    <a:pt x="71" y="2343"/>
                  </a:lnTo>
                  <a:lnTo>
                    <a:pt x="72" y="2356"/>
                  </a:lnTo>
                  <a:lnTo>
                    <a:pt x="72" y="2454"/>
                  </a:lnTo>
                  <a:lnTo>
                    <a:pt x="72" y="2352"/>
                  </a:lnTo>
                  <a:lnTo>
                    <a:pt x="72" y="2454"/>
                  </a:lnTo>
                  <a:lnTo>
                    <a:pt x="74" y="2458"/>
                  </a:lnTo>
                  <a:lnTo>
                    <a:pt x="74" y="2487"/>
                  </a:lnTo>
                  <a:lnTo>
                    <a:pt x="74" y="2449"/>
                  </a:lnTo>
                  <a:lnTo>
                    <a:pt x="74" y="2487"/>
                  </a:lnTo>
                  <a:lnTo>
                    <a:pt x="75" y="2468"/>
                  </a:lnTo>
                  <a:lnTo>
                    <a:pt x="75" y="2494"/>
                  </a:lnTo>
                  <a:lnTo>
                    <a:pt x="75" y="2437"/>
                  </a:lnTo>
                  <a:lnTo>
                    <a:pt x="77" y="2450"/>
                  </a:lnTo>
                  <a:lnTo>
                    <a:pt x="77" y="2330"/>
                  </a:lnTo>
                  <a:lnTo>
                    <a:pt x="77" y="2375"/>
                  </a:lnTo>
                  <a:lnTo>
                    <a:pt x="78" y="2377"/>
                  </a:lnTo>
                  <a:lnTo>
                    <a:pt x="78" y="2471"/>
                  </a:lnTo>
                  <a:lnTo>
                    <a:pt x="78" y="2377"/>
                  </a:lnTo>
                  <a:lnTo>
                    <a:pt x="78" y="2471"/>
                  </a:lnTo>
                  <a:lnTo>
                    <a:pt x="79" y="2466"/>
                  </a:lnTo>
                  <a:lnTo>
                    <a:pt x="79" y="2507"/>
                  </a:lnTo>
                  <a:lnTo>
                    <a:pt x="79" y="2464"/>
                  </a:lnTo>
                  <a:lnTo>
                    <a:pt x="79" y="2491"/>
                  </a:lnTo>
                  <a:lnTo>
                    <a:pt x="81" y="2497"/>
                  </a:lnTo>
                  <a:lnTo>
                    <a:pt x="81" y="2537"/>
                  </a:lnTo>
                  <a:lnTo>
                    <a:pt x="81" y="2484"/>
                  </a:lnTo>
                  <a:lnTo>
                    <a:pt x="81" y="2537"/>
                  </a:lnTo>
                  <a:lnTo>
                    <a:pt x="82" y="2547"/>
                  </a:lnTo>
                  <a:lnTo>
                    <a:pt x="82" y="2511"/>
                  </a:lnTo>
                  <a:lnTo>
                    <a:pt x="82" y="2534"/>
                  </a:lnTo>
                  <a:lnTo>
                    <a:pt x="84" y="2525"/>
                  </a:lnTo>
                  <a:lnTo>
                    <a:pt x="84" y="2373"/>
                  </a:lnTo>
                  <a:lnTo>
                    <a:pt x="85" y="2350"/>
                  </a:lnTo>
                  <a:lnTo>
                    <a:pt x="85" y="2400"/>
                  </a:lnTo>
                  <a:lnTo>
                    <a:pt x="85" y="2350"/>
                  </a:lnTo>
                  <a:lnTo>
                    <a:pt x="85" y="2369"/>
                  </a:lnTo>
                  <a:lnTo>
                    <a:pt x="87" y="2413"/>
                  </a:lnTo>
                  <a:lnTo>
                    <a:pt x="87" y="2481"/>
                  </a:lnTo>
                  <a:lnTo>
                    <a:pt x="87" y="2413"/>
                  </a:lnTo>
                  <a:lnTo>
                    <a:pt x="87" y="2481"/>
                  </a:lnTo>
                  <a:lnTo>
                    <a:pt x="88" y="2487"/>
                  </a:lnTo>
                  <a:lnTo>
                    <a:pt x="88" y="2504"/>
                  </a:lnTo>
                  <a:lnTo>
                    <a:pt x="88" y="2487"/>
                  </a:lnTo>
                  <a:lnTo>
                    <a:pt x="89" y="2510"/>
                  </a:lnTo>
                  <a:lnTo>
                    <a:pt x="89" y="2532"/>
                  </a:lnTo>
                  <a:lnTo>
                    <a:pt x="89" y="2510"/>
                  </a:lnTo>
                  <a:lnTo>
                    <a:pt x="89" y="2521"/>
                  </a:lnTo>
                  <a:lnTo>
                    <a:pt x="91" y="2514"/>
                  </a:lnTo>
                  <a:lnTo>
                    <a:pt x="91" y="2450"/>
                  </a:lnTo>
                  <a:lnTo>
                    <a:pt x="91" y="2470"/>
                  </a:lnTo>
                  <a:lnTo>
                    <a:pt x="92" y="2476"/>
                  </a:lnTo>
                  <a:lnTo>
                    <a:pt x="92" y="2392"/>
                  </a:lnTo>
                  <a:lnTo>
                    <a:pt x="94" y="2367"/>
                  </a:lnTo>
                  <a:lnTo>
                    <a:pt x="94" y="2488"/>
                  </a:lnTo>
                  <a:lnTo>
                    <a:pt x="94" y="2367"/>
                  </a:lnTo>
                  <a:lnTo>
                    <a:pt x="94" y="2488"/>
                  </a:lnTo>
                  <a:lnTo>
                    <a:pt x="95" y="2478"/>
                  </a:lnTo>
                  <a:lnTo>
                    <a:pt x="95" y="2515"/>
                  </a:lnTo>
                  <a:lnTo>
                    <a:pt x="95" y="2478"/>
                  </a:lnTo>
                  <a:lnTo>
                    <a:pt x="95" y="2508"/>
                  </a:lnTo>
                  <a:lnTo>
                    <a:pt x="96" y="2487"/>
                  </a:lnTo>
                  <a:lnTo>
                    <a:pt x="96" y="2542"/>
                  </a:lnTo>
                  <a:lnTo>
                    <a:pt x="96" y="2487"/>
                  </a:lnTo>
                  <a:lnTo>
                    <a:pt x="96" y="2542"/>
                  </a:lnTo>
                  <a:lnTo>
                    <a:pt x="98" y="2552"/>
                  </a:lnTo>
                  <a:lnTo>
                    <a:pt x="98" y="2554"/>
                  </a:lnTo>
                  <a:lnTo>
                    <a:pt x="98" y="2522"/>
                  </a:lnTo>
                  <a:lnTo>
                    <a:pt x="98" y="2554"/>
                  </a:lnTo>
                  <a:lnTo>
                    <a:pt x="99" y="2521"/>
                  </a:lnTo>
                  <a:lnTo>
                    <a:pt x="99" y="2429"/>
                  </a:lnTo>
                  <a:lnTo>
                    <a:pt x="99" y="2430"/>
                  </a:lnTo>
                  <a:lnTo>
                    <a:pt x="101" y="2458"/>
                  </a:lnTo>
                  <a:lnTo>
                    <a:pt x="101" y="2478"/>
                  </a:lnTo>
                  <a:lnTo>
                    <a:pt x="101" y="2457"/>
                  </a:lnTo>
                  <a:lnTo>
                    <a:pt x="101" y="2478"/>
                  </a:lnTo>
                  <a:lnTo>
                    <a:pt x="102" y="2461"/>
                  </a:lnTo>
                  <a:lnTo>
                    <a:pt x="102" y="2511"/>
                  </a:lnTo>
                  <a:lnTo>
                    <a:pt x="102" y="2461"/>
                  </a:lnTo>
                  <a:lnTo>
                    <a:pt x="102" y="2511"/>
                  </a:lnTo>
                  <a:lnTo>
                    <a:pt x="104" y="2537"/>
                  </a:lnTo>
                  <a:lnTo>
                    <a:pt x="104" y="2554"/>
                  </a:lnTo>
                  <a:lnTo>
                    <a:pt x="104" y="2525"/>
                  </a:lnTo>
                  <a:lnTo>
                    <a:pt x="105" y="2483"/>
                  </a:lnTo>
                  <a:lnTo>
                    <a:pt x="105" y="2548"/>
                  </a:lnTo>
                  <a:lnTo>
                    <a:pt x="105" y="2483"/>
                  </a:lnTo>
                  <a:lnTo>
                    <a:pt x="105" y="2548"/>
                  </a:lnTo>
                  <a:lnTo>
                    <a:pt x="106" y="2531"/>
                  </a:lnTo>
                  <a:lnTo>
                    <a:pt x="106" y="2470"/>
                  </a:lnTo>
                  <a:lnTo>
                    <a:pt x="108" y="2503"/>
                  </a:lnTo>
                  <a:lnTo>
                    <a:pt x="108" y="2437"/>
                  </a:lnTo>
                  <a:lnTo>
                    <a:pt x="108" y="2474"/>
                  </a:lnTo>
                  <a:lnTo>
                    <a:pt x="109" y="2476"/>
                  </a:lnTo>
                  <a:lnTo>
                    <a:pt x="109" y="2517"/>
                  </a:lnTo>
                  <a:lnTo>
                    <a:pt x="109" y="2476"/>
                  </a:lnTo>
                  <a:lnTo>
                    <a:pt x="109" y="2491"/>
                  </a:lnTo>
                  <a:lnTo>
                    <a:pt x="111" y="2491"/>
                  </a:lnTo>
                  <a:lnTo>
                    <a:pt x="111" y="2535"/>
                  </a:lnTo>
                  <a:lnTo>
                    <a:pt x="111" y="2491"/>
                  </a:lnTo>
                  <a:lnTo>
                    <a:pt x="111" y="2528"/>
                  </a:lnTo>
                  <a:lnTo>
                    <a:pt x="112" y="2540"/>
                  </a:lnTo>
                  <a:lnTo>
                    <a:pt x="112" y="2559"/>
                  </a:lnTo>
                  <a:lnTo>
                    <a:pt x="112" y="2537"/>
                  </a:lnTo>
                  <a:lnTo>
                    <a:pt x="114" y="2548"/>
                  </a:lnTo>
                  <a:lnTo>
                    <a:pt x="114" y="2498"/>
                  </a:lnTo>
                  <a:lnTo>
                    <a:pt x="114" y="2531"/>
                  </a:lnTo>
                  <a:lnTo>
                    <a:pt x="115" y="2532"/>
                  </a:lnTo>
                  <a:lnTo>
                    <a:pt x="115" y="2537"/>
                  </a:lnTo>
                  <a:lnTo>
                    <a:pt x="115" y="2504"/>
                  </a:lnTo>
                  <a:lnTo>
                    <a:pt x="115" y="2520"/>
                  </a:lnTo>
                  <a:lnTo>
                    <a:pt x="116" y="2520"/>
                  </a:lnTo>
                  <a:lnTo>
                    <a:pt x="116" y="2487"/>
                  </a:lnTo>
                  <a:lnTo>
                    <a:pt x="118" y="2514"/>
                  </a:lnTo>
                  <a:lnTo>
                    <a:pt x="118" y="2545"/>
                  </a:lnTo>
                  <a:lnTo>
                    <a:pt x="118" y="2514"/>
                  </a:lnTo>
                  <a:lnTo>
                    <a:pt x="118" y="2541"/>
                  </a:lnTo>
                  <a:lnTo>
                    <a:pt x="119" y="2535"/>
                  </a:lnTo>
                  <a:lnTo>
                    <a:pt x="119" y="2559"/>
                  </a:lnTo>
                  <a:lnTo>
                    <a:pt x="119" y="2522"/>
                  </a:lnTo>
                  <a:lnTo>
                    <a:pt x="121" y="2531"/>
                  </a:lnTo>
                  <a:lnTo>
                    <a:pt x="121" y="2559"/>
                  </a:lnTo>
                  <a:lnTo>
                    <a:pt x="121" y="2531"/>
                  </a:lnTo>
                  <a:lnTo>
                    <a:pt x="121" y="2557"/>
                  </a:lnTo>
                  <a:lnTo>
                    <a:pt x="122" y="2547"/>
                  </a:lnTo>
                  <a:lnTo>
                    <a:pt x="122" y="2559"/>
                  </a:lnTo>
                  <a:lnTo>
                    <a:pt x="122" y="2547"/>
                  </a:lnTo>
                  <a:lnTo>
                    <a:pt x="122" y="2551"/>
                  </a:lnTo>
                  <a:lnTo>
                    <a:pt x="124" y="2530"/>
                  </a:lnTo>
                  <a:lnTo>
                    <a:pt x="124" y="2500"/>
                  </a:lnTo>
                  <a:lnTo>
                    <a:pt x="125" y="2525"/>
                  </a:lnTo>
                  <a:lnTo>
                    <a:pt x="125" y="2548"/>
                  </a:lnTo>
                  <a:lnTo>
                    <a:pt x="125" y="2525"/>
                  </a:lnTo>
                  <a:lnTo>
                    <a:pt x="125" y="2530"/>
                  </a:lnTo>
                  <a:lnTo>
                    <a:pt x="126" y="2527"/>
                  </a:lnTo>
                  <a:lnTo>
                    <a:pt x="126" y="2555"/>
                  </a:lnTo>
                  <a:lnTo>
                    <a:pt x="126" y="2521"/>
                  </a:lnTo>
                  <a:lnTo>
                    <a:pt x="126" y="2555"/>
                  </a:lnTo>
                  <a:lnTo>
                    <a:pt x="128" y="2541"/>
                  </a:lnTo>
                  <a:lnTo>
                    <a:pt x="128" y="2554"/>
                  </a:lnTo>
                  <a:lnTo>
                    <a:pt x="128" y="2534"/>
                  </a:lnTo>
                  <a:lnTo>
                    <a:pt x="128" y="2554"/>
                  </a:lnTo>
                  <a:lnTo>
                    <a:pt x="129" y="2554"/>
                  </a:lnTo>
                  <a:lnTo>
                    <a:pt x="129" y="2514"/>
                  </a:lnTo>
                  <a:lnTo>
                    <a:pt x="129" y="2531"/>
                  </a:lnTo>
                  <a:lnTo>
                    <a:pt x="131" y="2500"/>
                  </a:lnTo>
                  <a:lnTo>
                    <a:pt x="131" y="2508"/>
                  </a:lnTo>
                  <a:lnTo>
                    <a:pt x="131" y="2490"/>
                  </a:lnTo>
                  <a:lnTo>
                    <a:pt x="132" y="2484"/>
                  </a:lnTo>
                  <a:lnTo>
                    <a:pt x="132" y="2551"/>
                  </a:lnTo>
                  <a:lnTo>
                    <a:pt x="132" y="2481"/>
                  </a:lnTo>
                  <a:lnTo>
                    <a:pt x="132" y="2551"/>
                  </a:lnTo>
                  <a:lnTo>
                    <a:pt x="134" y="2554"/>
                  </a:lnTo>
                  <a:lnTo>
                    <a:pt x="134" y="2532"/>
                  </a:lnTo>
                  <a:lnTo>
                    <a:pt x="134" y="2544"/>
                  </a:lnTo>
                  <a:lnTo>
                    <a:pt x="135" y="2554"/>
                  </a:lnTo>
                  <a:lnTo>
                    <a:pt x="135" y="2558"/>
                  </a:lnTo>
                  <a:lnTo>
                    <a:pt x="135" y="2537"/>
                  </a:lnTo>
                  <a:lnTo>
                    <a:pt x="136" y="2550"/>
                  </a:lnTo>
                  <a:lnTo>
                    <a:pt x="136" y="2561"/>
                  </a:lnTo>
                  <a:lnTo>
                    <a:pt x="136" y="2545"/>
                  </a:lnTo>
                  <a:lnTo>
                    <a:pt x="138" y="2544"/>
                  </a:lnTo>
                  <a:lnTo>
                    <a:pt x="138" y="2504"/>
                  </a:lnTo>
                  <a:lnTo>
                    <a:pt x="138" y="2517"/>
                  </a:lnTo>
                  <a:lnTo>
                    <a:pt x="139" y="2511"/>
                  </a:lnTo>
                  <a:lnTo>
                    <a:pt x="139" y="2542"/>
                  </a:lnTo>
                  <a:lnTo>
                    <a:pt x="139" y="2511"/>
                  </a:lnTo>
                  <a:lnTo>
                    <a:pt x="139" y="2537"/>
                  </a:lnTo>
                  <a:lnTo>
                    <a:pt x="141" y="2544"/>
                  </a:lnTo>
                  <a:lnTo>
                    <a:pt x="141" y="2491"/>
                  </a:lnTo>
                  <a:lnTo>
                    <a:pt x="141" y="2521"/>
                  </a:lnTo>
                  <a:lnTo>
                    <a:pt x="142" y="2531"/>
                  </a:lnTo>
                  <a:lnTo>
                    <a:pt x="142" y="2544"/>
                  </a:lnTo>
                  <a:lnTo>
                    <a:pt x="142" y="2495"/>
                  </a:lnTo>
                  <a:lnTo>
                    <a:pt x="142" y="2515"/>
                  </a:lnTo>
                  <a:lnTo>
                    <a:pt x="143" y="2535"/>
                  </a:lnTo>
                  <a:lnTo>
                    <a:pt x="143" y="2503"/>
                  </a:lnTo>
                  <a:lnTo>
                    <a:pt x="143" y="2522"/>
                  </a:lnTo>
                  <a:lnTo>
                    <a:pt x="145" y="2555"/>
                  </a:lnTo>
                  <a:lnTo>
                    <a:pt x="145" y="2557"/>
                  </a:lnTo>
                  <a:lnTo>
                    <a:pt x="145" y="2527"/>
                  </a:lnTo>
                  <a:lnTo>
                    <a:pt x="146" y="2522"/>
                  </a:lnTo>
                  <a:lnTo>
                    <a:pt x="146" y="2545"/>
                  </a:lnTo>
                  <a:lnTo>
                    <a:pt x="146" y="2520"/>
                  </a:lnTo>
                  <a:lnTo>
                    <a:pt x="146" y="2524"/>
                  </a:lnTo>
                  <a:lnTo>
                    <a:pt x="148" y="2532"/>
                  </a:lnTo>
                  <a:lnTo>
                    <a:pt x="148" y="2474"/>
                  </a:lnTo>
                  <a:lnTo>
                    <a:pt x="149" y="2503"/>
                  </a:lnTo>
                  <a:lnTo>
                    <a:pt x="149" y="2535"/>
                  </a:lnTo>
                  <a:lnTo>
                    <a:pt x="149" y="2478"/>
                  </a:lnTo>
                  <a:lnTo>
                    <a:pt x="149" y="2505"/>
                  </a:lnTo>
                  <a:lnTo>
                    <a:pt x="151" y="2522"/>
                  </a:lnTo>
                  <a:lnTo>
                    <a:pt x="151" y="2544"/>
                  </a:lnTo>
                  <a:lnTo>
                    <a:pt x="151" y="2521"/>
                  </a:lnTo>
                  <a:lnTo>
                    <a:pt x="152" y="2522"/>
                  </a:lnTo>
                  <a:lnTo>
                    <a:pt x="152" y="2555"/>
                  </a:lnTo>
                  <a:lnTo>
                    <a:pt x="152" y="2490"/>
                  </a:lnTo>
                  <a:lnTo>
                    <a:pt x="153" y="2503"/>
                  </a:lnTo>
                  <a:lnTo>
                    <a:pt x="153" y="2531"/>
                  </a:lnTo>
                  <a:lnTo>
                    <a:pt x="153" y="2497"/>
                  </a:lnTo>
                  <a:lnTo>
                    <a:pt x="153" y="2507"/>
                  </a:lnTo>
                  <a:lnTo>
                    <a:pt x="155" y="2488"/>
                  </a:lnTo>
                  <a:lnTo>
                    <a:pt x="155" y="2449"/>
                  </a:lnTo>
                  <a:lnTo>
                    <a:pt x="156" y="2456"/>
                  </a:lnTo>
                  <a:lnTo>
                    <a:pt x="156" y="2515"/>
                  </a:lnTo>
                  <a:lnTo>
                    <a:pt x="156" y="2456"/>
                  </a:lnTo>
                  <a:lnTo>
                    <a:pt x="156" y="2515"/>
                  </a:lnTo>
                  <a:lnTo>
                    <a:pt x="158" y="2498"/>
                  </a:lnTo>
                  <a:lnTo>
                    <a:pt x="158" y="2517"/>
                  </a:lnTo>
                  <a:lnTo>
                    <a:pt x="158" y="2498"/>
                  </a:lnTo>
                  <a:lnTo>
                    <a:pt x="159" y="2521"/>
                  </a:lnTo>
                  <a:lnTo>
                    <a:pt x="159" y="2545"/>
                  </a:lnTo>
                  <a:lnTo>
                    <a:pt x="159" y="2521"/>
                  </a:lnTo>
                  <a:lnTo>
                    <a:pt x="159" y="2527"/>
                  </a:lnTo>
                  <a:lnTo>
                    <a:pt x="161" y="2554"/>
                  </a:lnTo>
                  <a:lnTo>
                    <a:pt x="161" y="2517"/>
                  </a:lnTo>
                  <a:lnTo>
                    <a:pt x="162" y="2501"/>
                  </a:lnTo>
                  <a:lnTo>
                    <a:pt x="162" y="2476"/>
                  </a:lnTo>
                  <a:lnTo>
                    <a:pt x="162" y="2491"/>
                  </a:lnTo>
                  <a:lnTo>
                    <a:pt x="163" y="2477"/>
                  </a:lnTo>
                  <a:lnTo>
                    <a:pt x="163" y="2532"/>
                  </a:lnTo>
                  <a:lnTo>
                    <a:pt x="163" y="2419"/>
                  </a:lnTo>
                  <a:lnTo>
                    <a:pt x="163" y="2532"/>
                  </a:lnTo>
                  <a:lnTo>
                    <a:pt x="165" y="2528"/>
                  </a:lnTo>
                  <a:lnTo>
                    <a:pt x="165" y="2493"/>
                  </a:lnTo>
                  <a:lnTo>
                    <a:pt x="165" y="2508"/>
                  </a:lnTo>
                  <a:lnTo>
                    <a:pt x="166" y="2530"/>
                  </a:lnTo>
                  <a:lnTo>
                    <a:pt x="166" y="2550"/>
                  </a:lnTo>
                  <a:lnTo>
                    <a:pt x="166" y="2498"/>
                  </a:lnTo>
                  <a:lnTo>
                    <a:pt x="168" y="2501"/>
                  </a:lnTo>
                  <a:lnTo>
                    <a:pt x="168" y="2551"/>
                  </a:lnTo>
                  <a:lnTo>
                    <a:pt x="168" y="2501"/>
                  </a:lnTo>
                  <a:lnTo>
                    <a:pt x="168" y="2541"/>
                  </a:lnTo>
                  <a:lnTo>
                    <a:pt x="169" y="2538"/>
                  </a:lnTo>
                  <a:lnTo>
                    <a:pt x="169" y="2477"/>
                  </a:lnTo>
                  <a:lnTo>
                    <a:pt x="169" y="2517"/>
                  </a:lnTo>
                  <a:lnTo>
                    <a:pt x="171" y="2503"/>
                  </a:lnTo>
                  <a:lnTo>
                    <a:pt x="171" y="2517"/>
                  </a:lnTo>
                  <a:lnTo>
                    <a:pt x="171" y="2494"/>
                  </a:lnTo>
                  <a:lnTo>
                    <a:pt x="172" y="2513"/>
                  </a:lnTo>
                  <a:lnTo>
                    <a:pt x="172" y="2544"/>
                  </a:lnTo>
                  <a:lnTo>
                    <a:pt x="172" y="2505"/>
                  </a:lnTo>
                  <a:lnTo>
                    <a:pt x="172" y="2540"/>
                  </a:lnTo>
                  <a:lnTo>
                    <a:pt x="173" y="2547"/>
                  </a:lnTo>
                  <a:lnTo>
                    <a:pt x="173" y="2554"/>
                  </a:lnTo>
                  <a:lnTo>
                    <a:pt x="173" y="2547"/>
                  </a:lnTo>
                  <a:lnTo>
                    <a:pt x="173" y="2548"/>
                  </a:lnTo>
                  <a:lnTo>
                    <a:pt x="175" y="2551"/>
                  </a:lnTo>
                  <a:lnTo>
                    <a:pt x="175" y="2565"/>
                  </a:lnTo>
                  <a:lnTo>
                    <a:pt x="175" y="2550"/>
                  </a:lnTo>
                  <a:lnTo>
                    <a:pt x="176" y="2545"/>
                  </a:lnTo>
                  <a:lnTo>
                    <a:pt x="176" y="2555"/>
                  </a:lnTo>
                  <a:lnTo>
                    <a:pt x="176" y="2527"/>
                  </a:lnTo>
                  <a:lnTo>
                    <a:pt x="178" y="2511"/>
                  </a:lnTo>
                  <a:lnTo>
                    <a:pt x="178" y="2522"/>
                  </a:lnTo>
                  <a:lnTo>
                    <a:pt x="178" y="2468"/>
                  </a:lnTo>
                  <a:lnTo>
                    <a:pt x="178" y="2493"/>
                  </a:lnTo>
                  <a:lnTo>
                    <a:pt x="179" y="2495"/>
                  </a:lnTo>
                  <a:lnTo>
                    <a:pt x="179" y="2514"/>
                  </a:lnTo>
                  <a:lnTo>
                    <a:pt x="179" y="2483"/>
                  </a:lnTo>
                  <a:lnTo>
                    <a:pt x="179" y="2514"/>
                  </a:lnTo>
                  <a:lnTo>
                    <a:pt x="180" y="2508"/>
                  </a:lnTo>
                  <a:lnTo>
                    <a:pt x="180" y="2569"/>
                  </a:lnTo>
                  <a:lnTo>
                    <a:pt x="180" y="2508"/>
                  </a:lnTo>
                  <a:lnTo>
                    <a:pt x="180" y="2558"/>
                  </a:lnTo>
                  <a:lnTo>
                    <a:pt x="182" y="2545"/>
                  </a:lnTo>
                  <a:lnTo>
                    <a:pt x="182" y="2494"/>
                  </a:lnTo>
                  <a:lnTo>
                    <a:pt x="182" y="2534"/>
                  </a:lnTo>
                  <a:lnTo>
                    <a:pt x="183" y="2521"/>
                  </a:lnTo>
                  <a:lnTo>
                    <a:pt x="183" y="2548"/>
                  </a:lnTo>
                  <a:lnTo>
                    <a:pt x="183" y="2521"/>
                  </a:lnTo>
                  <a:lnTo>
                    <a:pt x="183" y="2534"/>
                  </a:lnTo>
                  <a:lnTo>
                    <a:pt x="185" y="2542"/>
                  </a:lnTo>
                  <a:lnTo>
                    <a:pt x="185" y="2474"/>
                  </a:lnTo>
                  <a:lnTo>
                    <a:pt x="186" y="2508"/>
                  </a:lnTo>
                  <a:lnTo>
                    <a:pt x="186" y="2530"/>
                  </a:lnTo>
                  <a:lnTo>
                    <a:pt x="186" y="2508"/>
                  </a:lnTo>
                  <a:lnTo>
                    <a:pt x="186" y="2530"/>
                  </a:lnTo>
                  <a:lnTo>
                    <a:pt x="188" y="2557"/>
                  </a:lnTo>
                  <a:lnTo>
                    <a:pt x="188" y="2565"/>
                  </a:lnTo>
                  <a:lnTo>
                    <a:pt x="188" y="2541"/>
                  </a:lnTo>
                  <a:lnTo>
                    <a:pt x="188" y="2558"/>
                  </a:lnTo>
                  <a:lnTo>
                    <a:pt x="189" y="2568"/>
                  </a:lnTo>
                  <a:lnTo>
                    <a:pt x="189" y="2550"/>
                  </a:lnTo>
                  <a:lnTo>
                    <a:pt x="190" y="2544"/>
                  </a:lnTo>
                  <a:lnTo>
                    <a:pt x="190" y="2574"/>
                  </a:lnTo>
                  <a:lnTo>
                    <a:pt x="190" y="2544"/>
                  </a:lnTo>
                  <a:lnTo>
                    <a:pt x="190" y="2558"/>
                  </a:lnTo>
                  <a:lnTo>
                    <a:pt x="192" y="2548"/>
                  </a:lnTo>
                  <a:lnTo>
                    <a:pt x="192" y="2555"/>
                  </a:lnTo>
                  <a:lnTo>
                    <a:pt x="192" y="2547"/>
                  </a:lnTo>
                  <a:lnTo>
                    <a:pt x="192" y="2555"/>
                  </a:lnTo>
                  <a:lnTo>
                    <a:pt x="193" y="2501"/>
                  </a:lnTo>
                  <a:lnTo>
                    <a:pt x="193" y="2562"/>
                  </a:lnTo>
                  <a:lnTo>
                    <a:pt x="193" y="2501"/>
                  </a:lnTo>
                  <a:lnTo>
                    <a:pt x="193" y="2558"/>
                  </a:lnTo>
                  <a:lnTo>
                    <a:pt x="195" y="2521"/>
                  </a:lnTo>
                  <a:lnTo>
                    <a:pt x="195" y="2528"/>
                  </a:lnTo>
                  <a:lnTo>
                    <a:pt x="195" y="2498"/>
                  </a:lnTo>
                  <a:lnTo>
                    <a:pt x="195" y="2528"/>
                  </a:lnTo>
                  <a:lnTo>
                    <a:pt x="196" y="2510"/>
                  </a:lnTo>
                  <a:lnTo>
                    <a:pt x="196" y="2532"/>
                  </a:lnTo>
                  <a:lnTo>
                    <a:pt x="196" y="2505"/>
                  </a:lnTo>
                  <a:lnTo>
                    <a:pt x="196" y="2532"/>
                  </a:lnTo>
                  <a:lnTo>
                    <a:pt x="198" y="2550"/>
                  </a:lnTo>
                  <a:lnTo>
                    <a:pt x="198" y="2532"/>
                  </a:lnTo>
                  <a:lnTo>
                    <a:pt x="198" y="2534"/>
                  </a:lnTo>
                  <a:lnTo>
                    <a:pt x="199" y="2547"/>
                  </a:lnTo>
                  <a:lnTo>
                    <a:pt x="199" y="2565"/>
                  </a:lnTo>
                  <a:lnTo>
                    <a:pt x="199" y="2530"/>
                  </a:lnTo>
                  <a:lnTo>
                    <a:pt x="200" y="2544"/>
                  </a:lnTo>
                  <a:lnTo>
                    <a:pt x="200" y="2552"/>
                  </a:lnTo>
                  <a:lnTo>
                    <a:pt x="200" y="2520"/>
                  </a:lnTo>
                  <a:lnTo>
                    <a:pt x="202" y="2521"/>
                  </a:lnTo>
                  <a:lnTo>
                    <a:pt x="202" y="2550"/>
                  </a:lnTo>
                  <a:lnTo>
                    <a:pt x="202" y="2484"/>
                  </a:lnTo>
                  <a:lnTo>
                    <a:pt x="202" y="2550"/>
                  </a:lnTo>
                  <a:lnTo>
                    <a:pt x="203" y="2522"/>
                  </a:lnTo>
                  <a:lnTo>
                    <a:pt x="203" y="2541"/>
                  </a:lnTo>
                  <a:lnTo>
                    <a:pt x="203" y="2498"/>
                  </a:lnTo>
                  <a:lnTo>
                    <a:pt x="203" y="2541"/>
                  </a:lnTo>
                  <a:lnTo>
                    <a:pt x="205" y="2532"/>
                  </a:lnTo>
                  <a:lnTo>
                    <a:pt x="205" y="2562"/>
                  </a:lnTo>
                  <a:lnTo>
                    <a:pt x="205" y="2532"/>
                  </a:lnTo>
                  <a:lnTo>
                    <a:pt x="205" y="2562"/>
                  </a:lnTo>
                  <a:lnTo>
                    <a:pt x="206" y="2567"/>
                  </a:lnTo>
                  <a:lnTo>
                    <a:pt x="206" y="2511"/>
                  </a:lnTo>
                  <a:lnTo>
                    <a:pt x="206" y="2534"/>
                  </a:lnTo>
                  <a:lnTo>
                    <a:pt x="208" y="2561"/>
                  </a:lnTo>
                  <a:lnTo>
                    <a:pt x="208" y="2433"/>
                  </a:lnTo>
                  <a:lnTo>
                    <a:pt x="209" y="2386"/>
                  </a:lnTo>
                  <a:lnTo>
                    <a:pt x="209" y="2461"/>
                  </a:lnTo>
                  <a:lnTo>
                    <a:pt x="209" y="2342"/>
                  </a:lnTo>
                  <a:lnTo>
                    <a:pt x="209" y="2461"/>
                  </a:lnTo>
                  <a:lnTo>
                    <a:pt x="210" y="2427"/>
                  </a:lnTo>
                  <a:lnTo>
                    <a:pt x="210" y="2508"/>
                  </a:lnTo>
                  <a:lnTo>
                    <a:pt x="210" y="2427"/>
                  </a:lnTo>
                  <a:lnTo>
                    <a:pt x="210" y="2508"/>
                  </a:lnTo>
                  <a:lnTo>
                    <a:pt x="212" y="2522"/>
                  </a:lnTo>
                  <a:lnTo>
                    <a:pt x="212" y="2535"/>
                  </a:lnTo>
                  <a:lnTo>
                    <a:pt x="212" y="2521"/>
                  </a:lnTo>
                  <a:lnTo>
                    <a:pt x="212" y="2531"/>
                  </a:lnTo>
                  <a:lnTo>
                    <a:pt x="213" y="2544"/>
                  </a:lnTo>
                  <a:lnTo>
                    <a:pt x="213" y="2545"/>
                  </a:lnTo>
                  <a:lnTo>
                    <a:pt x="213" y="2521"/>
                  </a:lnTo>
                  <a:lnTo>
                    <a:pt x="215" y="2534"/>
                  </a:lnTo>
                  <a:lnTo>
                    <a:pt x="215" y="2501"/>
                  </a:lnTo>
                  <a:lnTo>
                    <a:pt x="216" y="2491"/>
                  </a:lnTo>
                  <a:lnTo>
                    <a:pt x="216" y="2316"/>
                  </a:lnTo>
                  <a:lnTo>
                    <a:pt x="218" y="2293"/>
                  </a:lnTo>
                  <a:lnTo>
                    <a:pt x="218" y="2421"/>
                  </a:lnTo>
                  <a:lnTo>
                    <a:pt x="218" y="2293"/>
                  </a:lnTo>
                  <a:lnTo>
                    <a:pt x="218" y="2417"/>
                  </a:lnTo>
                  <a:lnTo>
                    <a:pt x="219" y="2423"/>
                  </a:lnTo>
                  <a:lnTo>
                    <a:pt x="219" y="2531"/>
                  </a:lnTo>
                  <a:lnTo>
                    <a:pt x="219" y="2423"/>
                  </a:lnTo>
                  <a:lnTo>
                    <a:pt x="219" y="2531"/>
                  </a:lnTo>
                  <a:lnTo>
                    <a:pt x="220" y="2538"/>
                  </a:lnTo>
                  <a:lnTo>
                    <a:pt x="220" y="2544"/>
                  </a:lnTo>
                  <a:lnTo>
                    <a:pt x="220" y="2498"/>
                  </a:lnTo>
                  <a:lnTo>
                    <a:pt x="220" y="2544"/>
                  </a:lnTo>
                  <a:lnTo>
                    <a:pt x="222" y="2555"/>
                  </a:lnTo>
                  <a:lnTo>
                    <a:pt x="222" y="2515"/>
                  </a:lnTo>
                  <a:lnTo>
                    <a:pt x="222" y="2531"/>
                  </a:lnTo>
                  <a:lnTo>
                    <a:pt x="223" y="2540"/>
                  </a:lnTo>
                  <a:lnTo>
                    <a:pt x="223" y="2473"/>
                  </a:lnTo>
                  <a:lnTo>
                    <a:pt x="225" y="2451"/>
                  </a:lnTo>
                  <a:lnTo>
                    <a:pt x="225" y="2460"/>
                  </a:lnTo>
                  <a:lnTo>
                    <a:pt x="225" y="2423"/>
                  </a:lnTo>
                  <a:lnTo>
                    <a:pt x="226" y="2451"/>
                  </a:lnTo>
                  <a:lnTo>
                    <a:pt x="226" y="2503"/>
                  </a:lnTo>
                  <a:lnTo>
                    <a:pt x="226" y="2451"/>
                  </a:lnTo>
                  <a:lnTo>
                    <a:pt x="226" y="2493"/>
                  </a:lnTo>
                  <a:lnTo>
                    <a:pt x="227" y="2518"/>
                  </a:lnTo>
                  <a:lnTo>
                    <a:pt x="227" y="2530"/>
                  </a:lnTo>
                  <a:lnTo>
                    <a:pt x="227" y="2508"/>
                  </a:lnTo>
                  <a:lnTo>
                    <a:pt x="227" y="2530"/>
                  </a:lnTo>
                  <a:lnTo>
                    <a:pt x="229" y="2521"/>
                  </a:lnTo>
                  <a:lnTo>
                    <a:pt x="229" y="2540"/>
                  </a:lnTo>
                  <a:lnTo>
                    <a:pt x="229" y="2520"/>
                  </a:lnTo>
                  <a:lnTo>
                    <a:pt x="229" y="2531"/>
                  </a:lnTo>
                  <a:lnTo>
                    <a:pt x="230" y="2534"/>
                  </a:lnTo>
                  <a:lnTo>
                    <a:pt x="230" y="2545"/>
                  </a:lnTo>
                  <a:lnTo>
                    <a:pt x="230" y="2531"/>
                  </a:lnTo>
                  <a:lnTo>
                    <a:pt x="230" y="2545"/>
                  </a:lnTo>
                  <a:lnTo>
                    <a:pt x="232" y="2544"/>
                  </a:lnTo>
                  <a:lnTo>
                    <a:pt x="232" y="2434"/>
                  </a:lnTo>
                  <a:lnTo>
                    <a:pt x="233" y="2443"/>
                  </a:lnTo>
                  <a:lnTo>
                    <a:pt x="233" y="2478"/>
                  </a:lnTo>
                  <a:lnTo>
                    <a:pt x="233" y="2443"/>
                  </a:lnTo>
                  <a:lnTo>
                    <a:pt x="233" y="2478"/>
                  </a:lnTo>
                  <a:lnTo>
                    <a:pt x="235" y="2503"/>
                  </a:lnTo>
                  <a:lnTo>
                    <a:pt x="235" y="2550"/>
                  </a:lnTo>
                  <a:lnTo>
                    <a:pt x="235" y="2503"/>
                  </a:lnTo>
                  <a:lnTo>
                    <a:pt x="235" y="2550"/>
                  </a:lnTo>
                  <a:lnTo>
                    <a:pt x="236" y="2552"/>
                  </a:lnTo>
                  <a:lnTo>
                    <a:pt x="236" y="2565"/>
                  </a:lnTo>
                  <a:lnTo>
                    <a:pt x="236" y="2538"/>
                  </a:lnTo>
                  <a:lnTo>
                    <a:pt x="236" y="2565"/>
                  </a:lnTo>
                  <a:lnTo>
                    <a:pt x="237" y="2565"/>
                  </a:lnTo>
                  <a:lnTo>
                    <a:pt x="237" y="2528"/>
                  </a:lnTo>
                  <a:lnTo>
                    <a:pt x="239" y="2545"/>
                  </a:lnTo>
                  <a:lnTo>
                    <a:pt x="239" y="2561"/>
                  </a:lnTo>
                  <a:lnTo>
                    <a:pt x="239" y="2530"/>
                  </a:lnTo>
                  <a:lnTo>
                    <a:pt x="240" y="2511"/>
                  </a:lnTo>
                  <a:lnTo>
                    <a:pt x="240" y="2524"/>
                  </a:lnTo>
                  <a:lnTo>
                    <a:pt x="240" y="2505"/>
                  </a:lnTo>
                  <a:lnTo>
                    <a:pt x="240" y="2508"/>
                  </a:lnTo>
                  <a:lnTo>
                    <a:pt x="242" y="2505"/>
                  </a:lnTo>
                  <a:lnTo>
                    <a:pt x="242" y="2530"/>
                  </a:lnTo>
                  <a:lnTo>
                    <a:pt x="242" y="2486"/>
                  </a:lnTo>
                  <a:lnTo>
                    <a:pt x="242" y="2530"/>
                  </a:lnTo>
                  <a:lnTo>
                    <a:pt x="243" y="2530"/>
                  </a:lnTo>
                  <a:lnTo>
                    <a:pt x="243" y="2507"/>
                  </a:lnTo>
                  <a:lnTo>
                    <a:pt x="243" y="2511"/>
                  </a:lnTo>
                  <a:lnTo>
                    <a:pt x="245" y="2532"/>
                  </a:lnTo>
                  <a:lnTo>
                    <a:pt x="245" y="2544"/>
                  </a:lnTo>
                  <a:lnTo>
                    <a:pt x="245" y="2530"/>
                  </a:lnTo>
                  <a:lnTo>
                    <a:pt x="245" y="2544"/>
                  </a:lnTo>
                  <a:lnTo>
                    <a:pt x="246" y="2548"/>
                  </a:lnTo>
                  <a:lnTo>
                    <a:pt x="246" y="2467"/>
                  </a:lnTo>
                  <a:lnTo>
                    <a:pt x="246" y="2504"/>
                  </a:lnTo>
                  <a:lnTo>
                    <a:pt x="247" y="2528"/>
                  </a:lnTo>
                  <a:lnTo>
                    <a:pt x="247" y="2491"/>
                  </a:lnTo>
                  <a:lnTo>
                    <a:pt x="249" y="2481"/>
                  </a:lnTo>
                  <a:lnTo>
                    <a:pt x="249" y="2501"/>
                  </a:lnTo>
                  <a:lnTo>
                    <a:pt x="249" y="2476"/>
                  </a:lnTo>
                  <a:lnTo>
                    <a:pt x="249" y="2498"/>
                  </a:lnTo>
                  <a:lnTo>
                    <a:pt x="250" y="2525"/>
                  </a:lnTo>
                  <a:lnTo>
                    <a:pt x="250" y="2532"/>
                  </a:lnTo>
                  <a:lnTo>
                    <a:pt x="250" y="2513"/>
                  </a:lnTo>
                  <a:lnTo>
                    <a:pt x="250" y="2514"/>
                  </a:lnTo>
                  <a:lnTo>
                    <a:pt x="252" y="2518"/>
                  </a:lnTo>
                  <a:lnTo>
                    <a:pt x="252" y="2554"/>
                  </a:lnTo>
                  <a:lnTo>
                    <a:pt x="252" y="2518"/>
                  </a:lnTo>
                  <a:lnTo>
                    <a:pt x="252" y="2548"/>
                  </a:lnTo>
                  <a:lnTo>
                    <a:pt x="253" y="2571"/>
                  </a:lnTo>
                  <a:lnTo>
                    <a:pt x="253" y="2579"/>
                  </a:lnTo>
                  <a:lnTo>
                    <a:pt x="253" y="2562"/>
                  </a:lnTo>
                  <a:lnTo>
                    <a:pt x="253" y="2568"/>
                  </a:lnTo>
                  <a:lnTo>
                    <a:pt x="255" y="2574"/>
                  </a:lnTo>
                  <a:lnTo>
                    <a:pt x="255" y="2530"/>
                  </a:lnTo>
                  <a:lnTo>
                    <a:pt x="255" y="2531"/>
                  </a:lnTo>
                  <a:lnTo>
                    <a:pt x="256" y="2525"/>
                  </a:lnTo>
                  <a:lnTo>
                    <a:pt x="256" y="2460"/>
                  </a:lnTo>
                  <a:lnTo>
                    <a:pt x="256" y="2464"/>
                  </a:lnTo>
                  <a:lnTo>
                    <a:pt x="257" y="2480"/>
                  </a:lnTo>
                  <a:lnTo>
                    <a:pt x="257" y="2534"/>
                  </a:lnTo>
                  <a:lnTo>
                    <a:pt x="257" y="2471"/>
                  </a:lnTo>
                  <a:lnTo>
                    <a:pt x="257" y="2534"/>
                  </a:lnTo>
                  <a:lnTo>
                    <a:pt x="259" y="2557"/>
                  </a:lnTo>
                  <a:lnTo>
                    <a:pt x="259" y="2520"/>
                  </a:lnTo>
                  <a:lnTo>
                    <a:pt x="260" y="2525"/>
                  </a:lnTo>
                  <a:lnTo>
                    <a:pt x="260" y="2554"/>
                  </a:lnTo>
                  <a:lnTo>
                    <a:pt x="260" y="2525"/>
                  </a:lnTo>
                  <a:lnTo>
                    <a:pt x="260" y="2545"/>
                  </a:lnTo>
                  <a:lnTo>
                    <a:pt x="262" y="2534"/>
                  </a:lnTo>
                  <a:lnTo>
                    <a:pt x="262" y="2544"/>
                  </a:lnTo>
                  <a:lnTo>
                    <a:pt x="262" y="2528"/>
                  </a:lnTo>
                  <a:lnTo>
                    <a:pt x="262" y="2530"/>
                  </a:lnTo>
                  <a:lnTo>
                    <a:pt x="263" y="2518"/>
                  </a:lnTo>
                  <a:lnTo>
                    <a:pt x="263" y="2527"/>
                  </a:lnTo>
                  <a:lnTo>
                    <a:pt x="263" y="2497"/>
                  </a:lnTo>
                  <a:lnTo>
                    <a:pt x="263" y="2501"/>
                  </a:lnTo>
                  <a:lnTo>
                    <a:pt x="265" y="2513"/>
                  </a:lnTo>
                  <a:lnTo>
                    <a:pt x="265" y="2532"/>
                  </a:lnTo>
                  <a:lnTo>
                    <a:pt x="265" y="2501"/>
                  </a:lnTo>
                  <a:lnTo>
                    <a:pt x="265" y="2532"/>
                  </a:lnTo>
                  <a:lnTo>
                    <a:pt x="266" y="2521"/>
                  </a:lnTo>
                  <a:lnTo>
                    <a:pt x="266" y="2562"/>
                  </a:lnTo>
                  <a:lnTo>
                    <a:pt x="266" y="2521"/>
                  </a:lnTo>
                  <a:lnTo>
                    <a:pt x="266" y="2538"/>
                  </a:lnTo>
                  <a:lnTo>
                    <a:pt x="267" y="2541"/>
                  </a:lnTo>
                  <a:lnTo>
                    <a:pt x="267" y="2551"/>
                  </a:lnTo>
                  <a:lnTo>
                    <a:pt x="267" y="2522"/>
                  </a:lnTo>
                  <a:lnTo>
                    <a:pt x="267" y="2540"/>
                  </a:lnTo>
                  <a:lnTo>
                    <a:pt x="269" y="2537"/>
                  </a:lnTo>
                  <a:lnTo>
                    <a:pt x="269" y="2548"/>
                  </a:lnTo>
                  <a:lnTo>
                    <a:pt x="269" y="2531"/>
                  </a:lnTo>
                  <a:lnTo>
                    <a:pt x="270" y="2541"/>
                  </a:lnTo>
                  <a:lnTo>
                    <a:pt x="270" y="2555"/>
                  </a:lnTo>
                  <a:lnTo>
                    <a:pt x="270" y="2530"/>
                  </a:lnTo>
                  <a:lnTo>
                    <a:pt x="272" y="2518"/>
                  </a:lnTo>
                  <a:lnTo>
                    <a:pt x="272" y="2540"/>
                  </a:lnTo>
                  <a:lnTo>
                    <a:pt x="272" y="2493"/>
                  </a:lnTo>
                  <a:lnTo>
                    <a:pt x="273" y="2508"/>
                  </a:lnTo>
                  <a:lnTo>
                    <a:pt x="273" y="2561"/>
                  </a:lnTo>
                  <a:lnTo>
                    <a:pt x="273" y="2508"/>
                  </a:lnTo>
                  <a:lnTo>
                    <a:pt x="273" y="2561"/>
                  </a:lnTo>
                  <a:lnTo>
                    <a:pt x="274" y="2541"/>
                  </a:lnTo>
                  <a:lnTo>
                    <a:pt x="274" y="2558"/>
                  </a:lnTo>
                  <a:lnTo>
                    <a:pt x="274" y="2530"/>
                  </a:lnTo>
                  <a:lnTo>
                    <a:pt x="274" y="2558"/>
                  </a:lnTo>
                  <a:lnTo>
                    <a:pt x="276" y="2557"/>
                  </a:lnTo>
                  <a:lnTo>
                    <a:pt x="276" y="2567"/>
                  </a:lnTo>
                  <a:lnTo>
                    <a:pt x="276" y="2545"/>
                  </a:lnTo>
                  <a:lnTo>
                    <a:pt x="276" y="2552"/>
                  </a:lnTo>
                  <a:lnTo>
                    <a:pt x="277" y="2550"/>
                  </a:lnTo>
                  <a:lnTo>
                    <a:pt x="277" y="2530"/>
                  </a:lnTo>
                  <a:lnTo>
                    <a:pt x="277" y="2531"/>
                  </a:lnTo>
                  <a:lnTo>
                    <a:pt x="279" y="2532"/>
                  </a:lnTo>
                  <a:lnTo>
                    <a:pt x="279" y="2481"/>
                  </a:lnTo>
                  <a:lnTo>
                    <a:pt x="280" y="2487"/>
                  </a:lnTo>
                  <a:lnTo>
                    <a:pt x="280" y="2537"/>
                  </a:lnTo>
                  <a:lnTo>
                    <a:pt x="280" y="2483"/>
                  </a:lnTo>
                  <a:lnTo>
                    <a:pt x="280" y="2521"/>
                  </a:lnTo>
                  <a:lnTo>
                    <a:pt x="282" y="2520"/>
                  </a:lnTo>
                  <a:lnTo>
                    <a:pt x="282" y="2555"/>
                  </a:lnTo>
                  <a:lnTo>
                    <a:pt x="282" y="2520"/>
                  </a:lnTo>
                  <a:lnTo>
                    <a:pt x="282" y="2551"/>
                  </a:lnTo>
                  <a:lnTo>
                    <a:pt x="283" y="2538"/>
                  </a:lnTo>
                  <a:lnTo>
                    <a:pt x="283" y="2565"/>
                  </a:lnTo>
                  <a:lnTo>
                    <a:pt x="283" y="2538"/>
                  </a:lnTo>
                  <a:lnTo>
                    <a:pt x="283" y="2565"/>
                  </a:lnTo>
                  <a:lnTo>
                    <a:pt x="284" y="2564"/>
                  </a:lnTo>
                  <a:lnTo>
                    <a:pt x="284" y="2552"/>
                  </a:lnTo>
                  <a:lnTo>
                    <a:pt x="284" y="2554"/>
                  </a:lnTo>
                  <a:lnTo>
                    <a:pt x="286" y="2562"/>
                  </a:lnTo>
                  <a:lnTo>
                    <a:pt x="286" y="2500"/>
                  </a:lnTo>
                  <a:lnTo>
                    <a:pt x="287" y="2498"/>
                  </a:lnTo>
                  <a:lnTo>
                    <a:pt x="287" y="2540"/>
                  </a:lnTo>
                  <a:lnTo>
                    <a:pt x="287" y="2498"/>
                  </a:lnTo>
                  <a:lnTo>
                    <a:pt x="287" y="2513"/>
                  </a:lnTo>
                  <a:lnTo>
                    <a:pt x="289" y="2508"/>
                  </a:lnTo>
                  <a:lnTo>
                    <a:pt x="289" y="2561"/>
                  </a:lnTo>
                  <a:lnTo>
                    <a:pt x="289" y="2508"/>
                  </a:lnTo>
                  <a:lnTo>
                    <a:pt x="289" y="2561"/>
                  </a:lnTo>
                  <a:lnTo>
                    <a:pt x="290" y="2548"/>
                  </a:lnTo>
                  <a:lnTo>
                    <a:pt x="290" y="2575"/>
                  </a:lnTo>
                  <a:lnTo>
                    <a:pt x="290" y="2548"/>
                  </a:lnTo>
                  <a:lnTo>
                    <a:pt x="290" y="2575"/>
                  </a:lnTo>
                  <a:lnTo>
                    <a:pt x="292" y="2569"/>
                  </a:lnTo>
                  <a:lnTo>
                    <a:pt x="292" y="2535"/>
                  </a:lnTo>
                  <a:lnTo>
                    <a:pt x="292" y="2541"/>
                  </a:lnTo>
                  <a:lnTo>
                    <a:pt x="293" y="2557"/>
                  </a:lnTo>
                  <a:lnTo>
                    <a:pt x="293" y="2534"/>
                  </a:lnTo>
                  <a:lnTo>
                    <a:pt x="294" y="2528"/>
                  </a:lnTo>
                  <a:lnTo>
                    <a:pt x="294" y="2550"/>
                  </a:lnTo>
                  <a:lnTo>
                    <a:pt x="294" y="2521"/>
                  </a:lnTo>
                  <a:lnTo>
                    <a:pt x="294" y="2550"/>
                  </a:lnTo>
                  <a:lnTo>
                    <a:pt x="296" y="2542"/>
                  </a:lnTo>
                  <a:lnTo>
                    <a:pt x="296" y="2562"/>
                  </a:lnTo>
                  <a:lnTo>
                    <a:pt x="296" y="2530"/>
                  </a:lnTo>
                  <a:lnTo>
                    <a:pt x="297" y="2520"/>
                  </a:lnTo>
                  <a:lnTo>
                    <a:pt x="297" y="2551"/>
                  </a:lnTo>
                  <a:lnTo>
                    <a:pt x="297" y="2510"/>
                  </a:lnTo>
                  <a:lnTo>
                    <a:pt x="297" y="2538"/>
                  </a:lnTo>
                  <a:lnTo>
                    <a:pt x="299" y="2540"/>
                  </a:lnTo>
                  <a:lnTo>
                    <a:pt x="299" y="2571"/>
                  </a:lnTo>
                  <a:lnTo>
                    <a:pt x="299" y="2540"/>
                  </a:lnTo>
                  <a:lnTo>
                    <a:pt x="299" y="2571"/>
                  </a:lnTo>
                  <a:lnTo>
                    <a:pt x="300" y="2575"/>
                  </a:lnTo>
                  <a:lnTo>
                    <a:pt x="300" y="2554"/>
                  </a:lnTo>
                  <a:lnTo>
                    <a:pt x="300" y="2569"/>
                  </a:lnTo>
                  <a:lnTo>
                    <a:pt x="302" y="2544"/>
                  </a:lnTo>
                  <a:lnTo>
                    <a:pt x="302" y="2493"/>
                  </a:lnTo>
                  <a:lnTo>
                    <a:pt x="302" y="2507"/>
                  </a:lnTo>
                  <a:lnTo>
                    <a:pt x="303" y="2510"/>
                  </a:lnTo>
                  <a:lnTo>
                    <a:pt x="303" y="2527"/>
                  </a:lnTo>
                  <a:lnTo>
                    <a:pt x="303" y="2495"/>
                  </a:lnTo>
                  <a:lnTo>
                    <a:pt x="303" y="2520"/>
                  </a:lnTo>
                  <a:lnTo>
                    <a:pt x="304" y="2525"/>
                  </a:lnTo>
                  <a:lnTo>
                    <a:pt x="304" y="2532"/>
                  </a:lnTo>
                  <a:lnTo>
                    <a:pt x="304" y="2505"/>
                  </a:lnTo>
                  <a:lnTo>
                    <a:pt x="304" y="2532"/>
                  </a:lnTo>
                  <a:lnTo>
                    <a:pt x="306" y="2538"/>
                  </a:lnTo>
                  <a:lnTo>
                    <a:pt x="306" y="2547"/>
                  </a:lnTo>
                  <a:lnTo>
                    <a:pt x="306" y="2518"/>
                  </a:lnTo>
                  <a:lnTo>
                    <a:pt x="306" y="2544"/>
                  </a:lnTo>
                  <a:lnTo>
                    <a:pt x="307" y="2530"/>
                  </a:lnTo>
                  <a:lnTo>
                    <a:pt x="307" y="2552"/>
                  </a:lnTo>
                  <a:lnTo>
                    <a:pt x="307" y="2530"/>
                  </a:lnTo>
                  <a:lnTo>
                    <a:pt x="307" y="2550"/>
                  </a:lnTo>
                  <a:lnTo>
                    <a:pt x="309" y="2551"/>
                  </a:lnTo>
                  <a:lnTo>
                    <a:pt x="309" y="2568"/>
                  </a:lnTo>
                  <a:lnTo>
                    <a:pt x="309" y="2544"/>
                  </a:lnTo>
                  <a:lnTo>
                    <a:pt x="310" y="2547"/>
                  </a:lnTo>
                  <a:lnTo>
                    <a:pt x="310" y="2473"/>
                  </a:lnTo>
                  <a:lnTo>
                    <a:pt x="310" y="2513"/>
                  </a:lnTo>
                  <a:lnTo>
                    <a:pt x="312" y="2503"/>
                  </a:lnTo>
                  <a:lnTo>
                    <a:pt x="312" y="2540"/>
                  </a:lnTo>
                  <a:lnTo>
                    <a:pt x="312" y="2497"/>
                  </a:lnTo>
                  <a:lnTo>
                    <a:pt x="312" y="2540"/>
                  </a:lnTo>
                  <a:lnTo>
                    <a:pt x="313" y="2544"/>
                  </a:lnTo>
                  <a:lnTo>
                    <a:pt x="313" y="2572"/>
                  </a:lnTo>
                  <a:lnTo>
                    <a:pt x="313" y="2544"/>
                  </a:lnTo>
                  <a:lnTo>
                    <a:pt x="313" y="2572"/>
                  </a:lnTo>
                  <a:lnTo>
                    <a:pt x="314" y="2558"/>
                  </a:lnTo>
                  <a:lnTo>
                    <a:pt x="314" y="2537"/>
                  </a:lnTo>
                  <a:lnTo>
                    <a:pt x="316" y="2545"/>
                  </a:lnTo>
                  <a:lnTo>
                    <a:pt x="316" y="2575"/>
                  </a:lnTo>
                  <a:lnTo>
                    <a:pt x="316" y="2545"/>
                  </a:lnTo>
                  <a:lnTo>
                    <a:pt x="316" y="2559"/>
                  </a:lnTo>
                  <a:lnTo>
                    <a:pt x="317" y="2531"/>
                  </a:lnTo>
                  <a:lnTo>
                    <a:pt x="317" y="2544"/>
                  </a:lnTo>
                  <a:lnTo>
                    <a:pt x="317" y="2525"/>
                  </a:lnTo>
                  <a:lnTo>
                    <a:pt x="317" y="2534"/>
                  </a:lnTo>
                  <a:lnTo>
                    <a:pt x="319" y="2520"/>
                  </a:lnTo>
                  <a:lnTo>
                    <a:pt x="319" y="2547"/>
                  </a:lnTo>
                  <a:lnTo>
                    <a:pt x="319" y="2515"/>
                  </a:lnTo>
                  <a:lnTo>
                    <a:pt x="319" y="2547"/>
                  </a:lnTo>
                  <a:lnTo>
                    <a:pt x="320" y="2557"/>
                  </a:lnTo>
                  <a:lnTo>
                    <a:pt x="320" y="2528"/>
                  </a:lnTo>
                  <a:lnTo>
                    <a:pt x="320" y="2542"/>
                  </a:lnTo>
                  <a:lnTo>
                    <a:pt x="321" y="2532"/>
                  </a:lnTo>
                  <a:lnTo>
                    <a:pt x="321" y="2547"/>
                  </a:lnTo>
                  <a:lnTo>
                    <a:pt x="321" y="2525"/>
                  </a:lnTo>
                  <a:lnTo>
                    <a:pt x="321" y="2547"/>
                  </a:lnTo>
                  <a:lnTo>
                    <a:pt x="323" y="2558"/>
                  </a:lnTo>
                  <a:lnTo>
                    <a:pt x="323" y="2527"/>
                  </a:lnTo>
                  <a:lnTo>
                    <a:pt x="324" y="2535"/>
                  </a:lnTo>
                  <a:lnTo>
                    <a:pt x="324" y="2554"/>
                  </a:lnTo>
                  <a:lnTo>
                    <a:pt x="324" y="2532"/>
                  </a:lnTo>
                  <a:lnTo>
                    <a:pt x="324" y="2537"/>
                  </a:lnTo>
                  <a:lnTo>
                    <a:pt x="326" y="2540"/>
                  </a:lnTo>
                  <a:lnTo>
                    <a:pt x="326" y="2513"/>
                  </a:lnTo>
                  <a:lnTo>
                    <a:pt x="326" y="2528"/>
                  </a:lnTo>
                  <a:lnTo>
                    <a:pt x="327" y="2507"/>
                  </a:lnTo>
                  <a:lnTo>
                    <a:pt x="327" y="2542"/>
                  </a:lnTo>
                  <a:lnTo>
                    <a:pt x="327" y="2507"/>
                  </a:lnTo>
                  <a:lnTo>
                    <a:pt x="327" y="2532"/>
                  </a:lnTo>
                  <a:lnTo>
                    <a:pt x="329" y="2530"/>
                  </a:lnTo>
                  <a:lnTo>
                    <a:pt x="329" y="2538"/>
                  </a:lnTo>
                  <a:lnTo>
                    <a:pt x="329" y="2486"/>
                  </a:lnTo>
                  <a:lnTo>
                    <a:pt x="330" y="2515"/>
                  </a:lnTo>
                  <a:lnTo>
                    <a:pt x="330" y="2562"/>
                  </a:lnTo>
                  <a:lnTo>
                    <a:pt x="330" y="2515"/>
                  </a:lnTo>
                  <a:lnTo>
                    <a:pt x="330" y="2550"/>
                  </a:lnTo>
                  <a:lnTo>
                    <a:pt x="331" y="2520"/>
                  </a:lnTo>
                  <a:lnTo>
                    <a:pt x="331" y="2544"/>
                  </a:lnTo>
                  <a:lnTo>
                    <a:pt x="331" y="2520"/>
                  </a:lnTo>
                  <a:lnTo>
                    <a:pt x="331" y="2537"/>
                  </a:lnTo>
                  <a:lnTo>
                    <a:pt x="333" y="2527"/>
                  </a:lnTo>
                  <a:lnTo>
                    <a:pt x="333" y="2531"/>
                  </a:lnTo>
                  <a:lnTo>
                    <a:pt x="333" y="2494"/>
                  </a:lnTo>
                  <a:lnTo>
                    <a:pt x="333" y="2531"/>
                  </a:lnTo>
                  <a:lnTo>
                    <a:pt x="334" y="2522"/>
                  </a:lnTo>
                  <a:lnTo>
                    <a:pt x="334" y="2476"/>
                  </a:lnTo>
                  <a:lnTo>
                    <a:pt x="334" y="2498"/>
                  </a:lnTo>
                  <a:lnTo>
                    <a:pt x="336" y="2525"/>
                  </a:lnTo>
                  <a:lnTo>
                    <a:pt x="336" y="2547"/>
                  </a:lnTo>
                  <a:lnTo>
                    <a:pt x="336" y="2510"/>
                  </a:lnTo>
                  <a:lnTo>
                    <a:pt x="336" y="2547"/>
                  </a:lnTo>
                  <a:lnTo>
                    <a:pt x="337" y="2542"/>
                  </a:lnTo>
                  <a:lnTo>
                    <a:pt x="337" y="2552"/>
                  </a:lnTo>
                  <a:lnTo>
                    <a:pt x="337" y="2528"/>
                  </a:lnTo>
                  <a:lnTo>
                    <a:pt x="337" y="2551"/>
                  </a:lnTo>
                  <a:lnTo>
                    <a:pt x="339" y="2558"/>
                  </a:lnTo>
                  <a:lnTo>
                    <a:pt x="339" y="2571"/>
                  </a:lnTo>
                  <a:lnTo>
                    <a:pt x="339" y="2538"/>
                  </a:lnTo>
                  <a:lnTo>
                    <a:pt x="340" y="2540"/>
                  </a:lnTo>
                  <a:lnTo>
                    <a:pt x="340" y="2552"/>
                  </a:lnTo>
                  <a:lnTo>
                    <a:pt x="340" y="2514"/>
                  </a:lnTo>
                  <a:lnTo>
                    <a:pt x="341" y="2531"/>
                  </a:lnTo>
                  <a:lnTo>
                    <a:pt x="341" y="2532"/>
                  </a:lnTo>
                  <a:lnTo>
                    <a:pt x="341" y="2468"/>
                  </a:lnTo>
                  <a:lnTo>
                    <a:pt x="341" y="2490"/>
                  </a:lnTo>
                  <a:lnTo>
                    <a:pt x="343" y="2511"/>
                  </a:lnTo>
                  <a:lnTo>
                    <a:pt x="343" y="2487"/>
                  </a:lnTo>
                  <a:lnTo>
                    <a:pt x="343" y="2500"/>
                  </a:lnTo>
                  <a:lnTo>
                    <a:pt x="344" y="2527"/>
                  </a:lnTo>
                  <a:lnTo>
                    <a:pt x="344" y="2569"/>
                  </a:lnTo>
                  <a:lnTo>
                    <a:pt x="344" y="2527"/>
                  </a:lnTo>
                  <a:lnTo>
                    <a:pt x="344" y="2551"/>
                  </a:lnTo>
                  <a:lnTo>
                    <a:pt x="346" y="2534"/>
                  </a:lnTo>
                  <a:lnTo>
                    <a:pt x="346" y="2552"/>
                  </a:lnTo>
                  <a:lnTo>
                    <a:pt x="346" y="2534"/>
                  </a:lnTo>
                  <a:lnTo>
                    <a:pt x="346" y="2548"/>
                  </a:lnTo>
                  <a:lnTo>
                    <a:pt x="347" y="2559"/>
                  </a:lnTo>
                  <a:lnTo>
                    <a:pt x="347" y="2567"/>
                  </a:lnTo>
                  <a:lnTo>
                    <a:pt x="347" y="2542"/>
                  </a:lnTo>
                  <a:lnTo>
                    <a:pt x="349" y="2544"/>
                  </a:lnTo>
                  <a:lnTo>
                    <a:pt x="349" y="2491"/>
                  </a:lnTo>
                  <a:lnTo>
                    <a:pt x="349" y="2498"/>
                  </a:lnTo>
                  <a:lnTo>
                    <a:pt x="350" y="2446"/>
                  </a:lnTo>
                  <a:lnTo>
                    <a:pt x="350" y="2517"/>
                  </a:lnTo>
                  <a:lnTo>
                    <a:pt x="350" y="2436"/>
                  </a:lnTo>
                  <a:lnTo>
                    <a:pt x="350" y="2517"/>
                  </a:lnTo>
                  <a:lnTo>
                    <a:pt x="351" y="2490"/>
                  </a:lnTo>
                  <a:lnTo>
                    <a:pt x="351" y="2524"/>
                  </a:lnTo>
                  <a:lnTo>
                    <a:pt x="351" y="2470"/>
                  </a:lnTo>
                  <a:lnTo>
                    <a:pt x="351" y="2524"/>
                  </a:lnTo>
                  <a:lnTo>
                    <a:pt x="353" y="2542"/>
                  </a:lnTo>
                  <a:lnTo>
                    <a:pt x="353" y="2572"/>
                  </a:lnTo>
                  <a:lnTo>
                    <a:pt x="353" y="2534"/>
                  </a:lnTo>
                  <a:lnTo>
                    <a:pt x="354" y="2540"/>
                  </a:lnTo>
                  <a:lnTo>
                    <a:pt x="354" y="2522"/>
                  </a:lnTo>
                  <a:lnTo>
                    <a:pt x="354" y="2534"/>
                  </a:lnTo>
                  <a:lnTo>
                    <a:pt x="356" y="2548"/>
                  </a:lnTo>
                  <a:lnTo>
                    <a:pt x="356" y="2510"/>
                  </a:lnTo>
                  <a:lnTo>
                    <a:pt x="356" y="2548"/>
                  </a:lnTo>
                  <a:lnTo>
                    <a:pt x="357" y="2551"/>
                  </a:lnTo>
                  <a:lnTo>
                    <a:pt x="357" y="2426"/>
                  </a:lnTo>
                  <a:lnTo>
                    <a:pt x="358" y="2424"/>
                  </a:lnTo>
                  <a:lnTo>
                    <a:pt x="358" y="2540"/>
                  </a:lnTo>
                  <a:lnTo>
                    <a:pt x="358" y="2424"/>
                  </a:lnTo>
                  <a:lnTo>
                    <a:pt x="358" y="2540"/>
                  </a:lnTo>
                  <a:lnTo>
                    <a:pt x="360" y="2551"/>
                  </a:lnTo>
                  <a:lnTo>
                    <a:pt x="360" y="2527"/>
                  </a:lnTo>
                  <a:lnTo>
                    <a:pt x="361" y="2535"/>
                  </a:lnTo>
                  <a:lnTo>
                    <a:pt x="361" y="2558"/>
                  </a:lnTo>
                  <a:lnTo>
                    <a:pt x="361" y="2535"/>
                  </a:lnTo>
                  <a:lnTo>
                    <a:pt x="361" y="2538"/>
                  </a:lnTo>
                  <a:lnTo>
                    <a:pt x="363" y="2538"/>
                  </a:lnTo>
                  <a:lnTo>
                    <a:pt x="363" y="2552"/>
                  </a:lnTo>
                  <a:lnTo>
                    <a:pt x="363" y="2538"/>
                  </a:lnTo>
                  <a:lnTo>
                    <a:pt x="363" y="2551"/>
                  </a:lnTo>
                  <a:lnTo>
                    <a:pt x="364" y="2552"/>
                  </a:lnTo>
                  <a:lnTo>
                    <a:pt x="364" y="2498"/>
                  </a:lnTo>
                  <a:lnTo>
                    <a:pt x="366" y="2514"/>
                  </a:lnTo>
                  <a:lnTo>
                    <a:pt x="366" y="2537"/>
                  </a:lnTo>
                  <a:lnTo>
                    <a:pt x="366" y="2513"/>
                  </a:lnTo>
                  <a:lnTo>
                    <a:pt x="367" y="2531"/>
                  </a:lnTo>
                  <a:lnTo>
                    <a:pt x="367" y="2559"/>
                  </a:lnTo>
                  <a:lnTo>
                    <a:pt x="367" y="2531"/>
                  </a:lnTo>
                  <a:lnTo>
                    <a:pt x="367" y="2559"/>
                  </a:lnTo>
                  <a:lnTo>
                    <a:pt x="368" y="2564"/>
                  </a:lnTo>
                  <a:lnTo>
                    <a:pt x="368" y="2567"/>
                  </a:lnTo>
                  <a:lnTo>
                    <a:pt x="368" y="2540"/>
                  </a:lnTo>
                  <a:lnTo>
                    <a:pt x="368" y="2561"/>
                  </a:lnTo>
                  <a:lnTo>
                    <a:pt x="370" y="2544"/>
                  </a:lnTo>
                  <a:lnTo>
                    <a:pt x="370" y="2558"/>
                  </a:lnTo>
                  <a:lnTo>
                    <a:pt x="370" y="2537"/>
                  </a:lnTo>
                  <a:lnTo>
                    <a:pt x="370" y="2558"/>
                  </a:lnTo>
                  <a:lnTo>
                    <a:pt x="371" y="2550"/>
                  </a:lnTo>
                  <a:lnTo>
                    <a:pt x="371" y="2569"/>
                  </a:lnTo>
                  <a:lnTo>
                    <a:pt x="371" y="2501"/>
                  </a:lnTo>
                  <a:lnTo>
                    <a:pt x="373" y="2522"/>
                  </a:lnTo>
                  <a:lnTo>
                    <a:pt x="373" y="2545"/>
                  </a:lnTo>
                  <a:lnTo>
                    <a:pt x="373" y="2522"/>
                  </a:lnTo>
                  <a:lnTo>
                    <a:pt x="373" y="2527"/>
                  </a:lnTo>
                  <a:lnTo>
                    <a:pt x="374" y="2532"/>
                  </a:lnTo>
                  <a:lnTo>
                    <a:pt x="374" y="2561"/>
                  </a:lnTo>
                  <a:lnTo>
                    <a:pt x="374" y="2532"/>
                  </a:lnTo>
                  <a:lnTo>
                    <a:pt x="374" y="2550"/>
                  </a:lnTo>
                  <a:lnTo>
                    <a:pt x="376" y="2535"/>
                  </a:lnTo>
                  <a:lnTo>
                    <a:pt x="376" y="2558"/>
                  </a:lnTo>
                  <a:lnTo>
                    <a:pt x="376" y="2521"/>
                  </a:lnTo>
                  <a:lnTo>
                    <a:pt x="376" y="2558"/>
                  </a:lnTo>
                  <a:lnTo>
                    <a:pt x="377" y="2572"/>
                  </a:lnTo>
                  <a:lnTo>
                    <a:pt x="377" y="2545"/>
                  </a:lnTo>
                  <a:lnTo>
                    <a:pt x="377" y="2559"/>
                  </a:lnTo>
                  <a:lnTo>
                    <a:pt x="378" y="2558"/>
                  </a:lnTo>
                  <a:lnTo>
                    <a:pt x="378" y="2559"/>
                  </a:lnTo>
                  <a:lnTo>
                    <a:pt x="378" y="2535"/>
                  </a:lnTo>
                  <a:lnTo>
                    <a:pt x="378" y="2557"/>
                  </a:lnTo>
                  <a:lnTo>
                    <a:pt x="380" y="2565"/>
                  </a:lnTo>
                  <a:lnTo>
                    <a:pt x="380" y="2511"/>
                  </a:lnTo>
                  <a:lnTo>
                    <a:pt x="381" y="2484"/>
                  </a:lnTo>
                  <a:lnTo>
                    <a:pt x="381" y="2534"/>
                  </a:lnTo>
                  <a:lnTo>
                    <a:pt x="381" y="2484"/>
                  </a:lnTo>
                  <a:lnTo>
                    <a:pt x="381" y="2534"/>
                  </a:lnTo>
                  <a:lnTo>
                    <a:pt x="383" y="2557"/>
                  </a:lnTo>
                  <a:lnTo>
                    <a:pt x="383" y="2520"/>
                  </a:lnTo>
                  <a:lnTo>
                    <a:pt x="383" y="2538"/>
                  </a:lnTo>
                  <a:lnTo>
                    <a:pt x="384" y="2557"/>
                  </a:lnTo>
                  <a:lnTo>
                    <a:pt x="384" y="2561"/>
                  </a:lnTo>
                  <a:lnTo>
                    <a:pt x="384" y="2541"/>
                  </a:lnTo>
                  <a:lnTo>
                    <a:pt x="384" y="2555"/>
                  </a:lnTo>
                  <a:lnTo>
                    <a:pt x="386" y="2550"/>
                  </a:lnTo>
                  <a:lnTo>
                    <a:pt x="386" y="2552"/>
                  </a:lnTo>
                  <a:lnTo>
                    <a:pt x="386" y="2534"/>
                  </a:lnTo>
                  <a:lnTo>
                    <a:pt x="386" y="2548"/>
                  </a:lnTo>
                  <a:lnTo>
                    <a:pt x="387" y="2545"/>
                  </a:lnTo>
                  <a:lnTo>
                    <a:pt x="387" y="2547"/>
                  </a:lnTo>
                  <a:lnTo>
                    <a:pt x="387" y="2522"/>
                  </a:lnTo>
                  <a:lnTo>
                    <a:pt x="387" y="2541"/>
                  </a:lnTo>
                  <a:lnTo>
                    <a:pt x="388" y="2521"/>
                  </a:lnTo>
                  <a:lnTo>
                    <a:pt x="388" y="2544"/>
                  </a:lnTo>
                  <a:lnTo>
                    <a:pt x="388" y="2503"/>
                  </a:lnTo>
                  <a:lnTo>
                    <a:pt x="388" y="2544"/>
                  </a:lnTo>
                  <a:lnTo>
                    <a:pt x="390" y="2530"/>
                  </a:lnTo>
                  <a:lnTo>
                    <a:pt x="390" y="2534"/>
                  </a:lnTo>
                  <a:lnTo>
                    <a:pt x="390" y="2491"/>
                  </a:lnTo>
                  <a:lnTo>
                    <a:pt x="390" y="2508"/>
                  </a:lnTo>
                  <a:lnTo>
                    <a:pt x="391" y="2508"/>
                  </a:lnTo>
                  <a:lnTo>
                    <a:pt x="391" y="2559"/>
                  </a:lnTo>
                  <a:lnTo>
                    <a:pt x="391" y="2508"/>
                  </a:lnTo>
                  <a:lnTo>
                    <a:pt x="391" y="2559"/>
                  </a:lnTo>
                  <a:lnTo>
                    <a:pt x="393" y="2558"/>
                  </a:lnTo>
                  <a:lnTo>
                    <a:pt x="393" y="2540"/>
                  </a:lnTo>
                  <a:lnTo>
                    <a:pt x="393" y="2557"/>
                  </a:lnTo>
                  <a:lnTo>
                    <a:pt x="394" y="2548"/>
                  </a:lnTo>
                  <a:lnTo>
                    <a:pt x="394" y="2500"/>
                  </a:lnTo>
                  <a:lnTo>
                    <a:pt x="394" y="2531"/>
                  </a:lnTo>
                  <a:lnTo>
                    <a:pt x="396" y="2541"/>
                  </a:lnTo>
                  <a:lnTo>
                    <a:pt x="396" y="2498"/>
                  </a:lnTo>
                  <a:lnTo>
                    <a:pt x="396" y="2535"/>
                  </a:lnTo>
                  <a:lnTo>
                    <a:pt x="397" y="2548"/>
                  </a:lnTo>
                  <a:lnTo>
                    <a:pt x="397" y="2531"/>
                  </a:lnTo>
                  <a:lnTo>
                    <a:pt x="397" y="2538"/>
                  </a:lnTo>
                  <a:lnTo>
                    <a:pt x="398" y="2558"/>
                  </a:lnTo>
                  <a:lnTo>
                    <a:pt x="398" y="2532"/>
                  </a:lnTo>
                  <a:lnTo>
                    <a:pt x="398" y="2547"/>
                  </a:lnTo>
                  <a:lnTo>
                    <a:pt x="400" y="2545"/>
                  </a:lnTo>
                  <a:lnTo>
                    <a:pt x="400" y="2552"/>
                  </a:lnTo>
                  <a:lnTo>
                    <a:pt x="400" y="2538"/>
                  </a:lnTo>
                  <a:lnTo>
                    <a:pt x="400" y="2552"/>
                  </a:lnTo>
                  <a:lnTo>
                    <a:pt x="401" y="2558"/>
                  </a:lnTo>
                  <a:lnTo>
                    <a:pt x="401" y="2569"/>
                  </a:lnTo>
                  <a:lnTo>
                    <a:pt x="401" y="2545"/>
                  </a:lnTo>
                  <a:lnTo>
                    <a:pt x="401" y="2552"/>
                  </a:lnTo>
                  <a:lnTo>
                    <a:pt x="403" y="2545"/>
                  </a:lnTo>
                  <a:lnTo>
                    <a:pt x="403" y="2548"/>
                  </a:lnTo>
                  <a:lnTo>
                    <a:pt x="403" y="2514"/>
                  </a:lnTo>
                  <a:lnTo>
                    <a:pt x="404" y="2498"/>
                  </a:lnTo>
                  <a:lnTo>
                    <a:pt x="404" y="2552"/>
                  </a:lnTo>
                  <a:lnTo>
                    <a:pt x="404" y="2497"/>
                  </a:lnTo>
                  <a:lnTo>
                    <a:pt x="404" y="2552"/>
                  </a:lnTo>
                  <a:lnTo>
                    <a:pt x="405" y="2550"/>
                  </a:lnTo>
                  <a:lnTo>
                    <a:pt x="405" y="2552"/>
                  </a:lnTo>
                  <a:lnTo>
                    <a:pt x="405" y="2541"/>
                  </a:lnTo>
                  <a:lnTo>
                    <a:pt x="407" y="2535"/>
                  </a:lnTo>
                  <a:lnTo>
                    <a:pt x="407" y="2561"/>
                  </a:lnTo>
                  <a:lnTo>
                    <a:pt x="407" y="2535"/>
                  </a:lnTo>
                  <a:lnTo>
                    <a:pt x="407" y="2561"/>
                  </a:lnTo>
                  <a:lnTo>
                    <a:pt x="408" y="2564"/>
                  </a:lnTo>
                  <a:lnTo>
                    <a:pt x="408" y="2575"/>
                  </a:lnTo>
                  <a:lnTo>
                    <a:pt x="408" y="2547"/>
                  </a:lnTo>
                  <a:lnTo>
                    <a:pt x="410" y="2532"/>
                  </a:lnTo>
                  <a:lnTo>
                    <a:pt x="410" y="2554"/>
                  </a:lnTo>
                  <a:lnTo>
                    <a:pt x="410" y="2524"/>
                  </a:lnTo>
                  <a:lnTo>
                    <a:pt x="411" y="2504"/>
                  </a:lnTo>
                  <a:lnTo>
                    <a:pt x="411" y="2558"/>
                  </a:lnTo>
                  <a:lnTo>
                    <a:pt x="411" y="2504"/>
                  </a:lnTo>
                  <a:lnTo>
                    <a:pt x="411" y="2558"/>
                  </a:lnTo>
                  <a:lnTo>
                    <a:pt x="413" y="2548"/>
                  </a:lnTo>
                  <a:lnTo>
                    <a:pt x="413" y="2494"/>
                  </a:lnTo>
                  <a:lnTo>
                    <a:pt x="413" y="2528"/>
                  </a:lnTo>
                  <a:lnTo>
                    <a:pt x="414" y="2544"/>
                  </a:lnTo>
                  <a:lnTo>
                    <a:pt x="414" y="2555"/>
                  </a:lnTo>
                  <a:lnTo>
                    <a:pt x="414" y="2517"/>
                  </a:lnTo>
                  <a:lnTo>
                    <a:pt x="414" y="2555"/>
                  </a:lnTo>
                  <a:lnTo>
                    <a:pt x="415" y="2555"/>
                  </a:lnTo>
                  <a:lnTo>
                    <a:pt x="415" y="2571"/>
                  </a:lnTo>
                  <a:lnTo>
                    <a:pt x="415" y="2550"/>
                  </a:lnTo>
                  <a:lnTo>
                    <a:pt x="415" y="2557"/>
                  </a:lnTo>
                  <a:lnTo>
                    <a:pt x="417" y="2557"/>
                  </a:lnTo>
                  <a:lnTo>
                    <a:pt x="417" y="2561"/>
                  </a:lnTo>
                  <a:lnTo>
                    <a:pt x="417" y="2508"/>
                  </a:lnTo>
                  <a:lnTo>
                    <a:pt x="418" y="2514"/>
                  </a:lnTo>
                  <a:lnTo>
                    <a:pt x="418" y="2544"/>
                  </a:lnTo>
                  <a:lnTo>
                    <a:pt x="418" y="2514"/>
                  </a:lnTo>
                  <a:lnTo>
                    <a:pt x="418" y="2534"/>
                  </a:lnTo>
                  <a:lnTo>
                    <a:pt x="420" y="2501"/>
                  </a:lnTo>
                  <a:lnTo>
                    <a:pt x="420" y="2532"/>
                  </a:lnTo>
                  <a:lnTo>
                    <a:pt x="420" y="2501"/>
                  </a:lnTo>
                  <a:lnTo>
                    <a:pt x="420" y="2508"/>
                  </a:lnTo>
                  <a:lnTo>
                    <a:pt x="421" y="2507"/>
                  </a:lnTo>
                  <a:lnTo>
                    <a:pt x="421" y="2531"/>
                  </a:lnTo>
                  <a:lnTo>
                    <a:pt x="421" y="2507"/>
                  </a:lnTo>
                  <a:lnTo>
                    <a:pt x="421" y="2531"/>
                  </a:lnTo>
                  <a:lnTo>
                    <a:pt x="423" y="2540"/>
                  </a:lnTo>
                  <a:lnTo>
                    <a:pt x="423" y="2555"/>
                  </a:lnTo>
                  <a:lnTo>
                    <a:pt x="423" y="2540"/>
                  </a:lnTo>
                  <a:lnTo>
                    <a:pt x="423" y="2554"/>
                  </a:lnTo>
                  <a:lnTo>
                    <a:pt x="424" y="2559"/>
                  </a:lnTo>
                  <a:lnTo>
                    <a:pt x="424" y="2567"/>
                  </a:lnTo>
                  <a:lnTo>
                    <a:pt x="424" y="2537"/>
                  </a:lnTo>
                  <a:lnTo>
                    <a:pt x="425" y="2527"/>
                  </a:lnTo>
                  <a:lnTo>
                    <a:pt x="425" y="2531"/>
                  </a:lnTo>
                  <a:lnTo>
                    <a:pt x="425" y="2508"/>
                  </a:lnTo>
                  <a:lnTo>
                    <a:pt x="425" y="2524"/>
                  </a:lnTo>
                  <a:lnTo>
                    <a:pt x="427" y="2487"/>
                  </a:lnTo>
                  <a:lnTo>
                    <a:pt x="427" y="2494"/>
                  </a:lnTo>
                  <a:lnTo>
                    <a:pt x="427" y="2474"/>
                  </a:lnTo>
                  <a:lnTo>
                    <a:pt x="427" y="2494"/>
                  </a:lnTo>
                  <a:lnTo>
                    <a:pt x="428" y="2528"/>
                  </a:lnTo>
                  <a:lnTo>
                    <a:pt x="428" y="2542"/>
                  </a:lnTo>
                  <a:lnTo>
                    <a:pt x="428" y="2491"/>
                  </a:lnTo>
                  <a:lnTo>
                    <a:pt x="428" y="2542"/>
                  </a:lnTo>
                  <a:lnTo>
                    <a:pt x="430" y="2552"/>
                  </a:lnTo>
                  <a:lnTo>
                    <a:pt x="430" y="2569"/>
                  </a:lnTo>
                  <a:lnTo>
                    <a:pt x="430" y="2552"/>
                  </a:lnTo>
                  <a:lnTo>
                    <a:pt x="430" y="2569"/>
                  </a:lnTo>
                  <a:lnTo>
                    <a:pt x="431" y="2562"/>
                  </a:lnTo>
                  <a:lnTo>
                    <a:pt x="431" y="2544"/>
                  </a:lnTo>
                  <a:lnTo>
                    <a:pt x="431" y="2557"/>
                  </a:lnTo>
                  <a:lnTo>
                    <a:pt x="433" y="2557"/>
                  </a:lnTo>
                  <a:lnTo>
                    <a:pt x="433" y="2574"/>
                  </a:lnTo>
                  <a:lnTo>
                    <a:pt x="433" y="2464"/>
                  </a:lnTo>
                  <a:lnTo>
                    <a:pt x="434" y="2484"/>
                  </a:lnTo>
                  <a:lnTo>
                    <a:pt x="434" y="2412"/>
                  </a:lnTo>
                  <a:lnTo>
                    <a:pt x="435" y="2457"/>
                  </a:lnTo>
                  <a:lnTo>
                    <a:pt x="435" y="2505"/>
                  </a:lnTo>
                  <a:lnTo>
                    <a:pt x="435" y="2457"/>
                  </a:lnTo>
                  <a:lnTo>
                    <a:pt x="435" y="2505"/>
                  </a:lnTo>
                  <a:lnTo>
                    <a:pt x="437" y="2513"/>
                  </a:lnTo>
                  <a:lnTo>
                    <a:pt x="437" y="2525"/>
                  </a:lnTo>
                  <a:lnTo>
                    <a:pt x="437" y="2495"/>
                  </a:lnTo>
                  <a:lnTo>
                    <a:pt x="437" y="2511"/>
                  </a:lnTo>
                  <a:lnTo>
                    <a:pt x="438" y="2530"/>
                  </a:lnTo>
                  <a:lnTo>
                    <a:pt x="438" y="2561"/>
                  </a:lnTo>
                  <a:lnTo>
                    <a:pt x="438" y="2530"/>
                  </a:lnTo>
                  <a:lnTo>
                    <a:pt x="438" y="2548"/>
                  </a:lnTo>
                  <a:lnTo>
                    <a:pt x="440" y="2557"/>
                  </a:lnTo>
                  <a:lnTo>
                    <a:pt x="440" y="2574"/>
                  </a:lnTo>
                  <a:lnTo>
                    <a:pt x="440" y="2554"/>
                  </a:lnTo>
                  <a:lnTo>
                    <a:pt x="440" y="2574"/>
                  </a:lnTo>
                  <a:lnTo>
                    <a:pt x="441" y="2551"/>
                  </a:lnTo>
                  <a:lnTo>
                    <a:pt x="441" y="2444"/>
                  </a:lnTo>
                  <a:lnTo>
                    <a:pt x="441" y="2456"/>
                  </a:lnTo>
                  <a:lnTo>
                    <a:pt x="443" y="2463"/>
                  </a:lnTo>
                  <a:lnTo>
                    <a:pt x="443" y="2483"/>
                  </a:lnTo>
                  <a:lnTo>
                    <a:pt x="443" y="2449"/>
                  </a:lnTo>
                  <a:lnTo>
                    <a:pt x="444" y="2433"/>
                  </a:lnTo>
                  <a:lnTo>
                    <a:pt x="444" y="2537"/>
                  </a:lnTo>
                  <a:lnTo>
                    <a:pt x="444" y="2433"/>
                  </a:lnTo>
                  <a:lnTo>
                    <a:pt x="444" y="2537"/>
                  </a:lnTo>
                  <a:lnTo>
                    <a:pt x="445" y="2540"/>
                  </a:lnTo>
                  <a:lnTo>
                    <a:pt x="445" y="2558"/>
                  </a:lnTo>
                  <a:lnTo>
                    <a:pt x="445" y="2514"/>
                  </a:lnTo>
                  <a:lnTo>
                    <a:pt x="447" y="2521"/>
                  </a:lnTo>
                  <a:lnTo>
                    <a:pt x="447" y="2550"/>
                  </a:lnTo>
                  <a:lnTo>
                    <a:pt x="447" y="2518"/>
                  </a:lnTo>
                  <a:lnTo>
                    <a:pt x="447" y="2541"/>
                  </a:lnTo>
                  <a:lnTo>
                    <a:pt x="448" y="2548"/>
                  </a:lnTo>
                  <a:lnTo>
                    <a:pt x="448" y="2559"/>
                  </a:lnTo>
                  <a:lnTo>
                    <a:pt x="448" y="2544"/>
                  </a:lnTo>
                  <a:lnTo>
                    <a:pt x="450" y="2545"/>
                  </a:lnTo>
                  <a:lnTo>
                    <a:pt x="450" y="2477"/>
                  </a:lnTo>
                  <a:lnTo>
                    <a:pt x="450" y="2493"/>
                  </a:lnTo>
                  <a:lnTo>
                    <a:pt x="451" y="2487"/>
                  </a:lnTo>
                  <a:lnTo>
                    <a:pt x="451" y="2508"/>
                  </a:lnTo>
                  <a:lnTo>
                    <a:pt x="451" y="2476"/>
                  </a:lnTo>
                  <a:lnTo>
                    <a:pt x="451" y="2508"/>
                  </a:lnTo>
                  <a:lnTo>
                    <a:pt x="452" y="2520"/>
                  </a:lnTo>
                  <a:lnTo>
                    <a:pt x="452" y="2540"/>
                  </a:lnTo>
                  <a:lnTo>
                    <a:pt x="452" y="2520"/>
                  </a:lnTo>
                  <a:lnTo>
                    <a:pt x="452" y="2532"/>
                  </a:lnTo>
                  <a:lnTo>
                    <a:pt x="454" y="2548"/>
                  </a:lnTo>
                  <a:lnTo>
                    <a:pt x="454" y="2540"/>
                  </a:lnTo>
                  <a:lnTo>
                    <a:pt x="454" y="2548"/>
                  </a:lnTo>
                  <a:lnTo>
                    <a:pt x="455" y="2567"/>
                  </a:lnTo>
                  <a:lnTo>
                    <a:pt x="455" y="2540"/>
                  </a:lnTo>
                  <a:lnTo>
                    <a:pt x="455" y="2551"/>
                  </a:lnTo>
                  <a:lnTo>
                    <a:pt x="457" y="2522"/>
                  </a:lnTo>
                  <a:lnTo>
                    <a:pt x="457" y="2467"/>
                  </a:lnTo>
                  <a:lnTo>
                    <a:pt x="458" y="2505"/>
                  </a:lnTo>
                  <a:lnTo>
                    <a:pt x="458" y="2424"/>
                  </a:lnTo>
                  <a:lnTo>
                    <a:pt x="458" y="2431"/>
                  </a:lnTo>
                  <a:lnTo>
                    <a:pt x="460" y="2464"/>
                  </a:lnTo>
                  <a:lnTo>
                    <a:pt x="460" y="2514"/>
                  </a:lnTo>
                  <a:lnTo>
                    <a:pt x="460" y="2464"/>
                  </a:lnTo>
                  <a:lnTo>
                    <a:pt x="460" y="2514"/>
                  </a:lnTo>
                  <a:lnTo>
                    <a:pt x="461" y="2515"/>
                  </a:lnTo>
                  <a:lnTo>
                    <a:pt x="461" y="2532"/>
                  </a:lnTo>
                  <a:lnTo>
                    <a:pt x="461" y="2490"/>
                  </a:lnTo>
                  <a:lnTo>
                    <a:pt x="461" y="2532"/>
                  </a:lnTo>
                  <a:lnTo>
                    <a:pt x="462" y="2548"/>
                  </a:lnTo>
                  <a:lnTo>
                    <a:pt x="462" y="2552"/>
                  </a:lnTo>
                  <a:lnTo>
                    <a:pt x="462" y="2522"/>
                  </a:lnTo>
                  <a:lnTo>
                    <a:pt x="462" y="2544"/>
                  </a:lnTo>
                  <a:lnTo>
                    <a:pt x="464" y="2525"/>
                  </a:lnTo>
                  <a:lnTo>
                    <a:pt x="464" y="2557"/>
                  </a:lnTo>
                  <a:lnTo>
                    <a:pt x="464" y="2495"/>
                  </a:lnTo>
                  <a:lnTo>
                    <a:pt x="465" y="2504"/>
                  </a:lnTo>
                  <a:lnTo>
                    <a:pt x="465" y="2424"/>
                  </a:lnTo>
                  <a:lnTo>
                    <a:pt x="467" y="2417"/>
                  </a:lnTo>
                  <a:lnTo>
                    <a:pt x="467" y="2477"/>
                  </a:lnTo>
                  <a:lnTo>
                    <a:pt x="467" y="2373"/>
                  </a:lnTo>
                  <a:lnTo>
                    <a:pt x="467" y="2477"/>
                  </a:lnTo>
                  <a:lnTo>
                    <a:pt x="468" y="2491"/>
                  </a:lnTo>
                  <a:lnTo>
                    <a:pt x="468" y="2530"/>
                  </a:lnTo>
                  <a:lnTo>
                    <a:pt x="468" y="2468"/>
                  </a:lnTo>
                  <a:lnTo>
                    <a:pt x="468" y="2530"/>
                  </a:lnTo>
                  <a:lnTo>
                    <a:pt x="470" y="2552"/>
                  </a:lnTo>
                  <a:lnTo>
                    <a:pt x="470" y="2527"/>
                  </a:lnTo>
                  <a:lnTo>
                    <a:pt x="470" y="2545"/>
                  </a:lnTo>
                  <a:lnTo>
                    <a:pt x="471" y="2514"/>
                  </a:lnTo>
                  <a:lnTo>
                    <a:pt x="471" y="2547"/>
                  </a:lnTo>
                  <a:lnTo>
                    <a:pt x="471" y="2514"/>
                  </a:lnTo>
                  <a:lnTo>
                    <a:pt x="471" y="2528"/>
                  </a:lnTo>
                  <a:lnTo>
                    <a:pt x="472" y="2540"/>
                  </a:lnTo>
                  <a:lnTo>
                    <a:pt x="472" y="2562"/>
                  </a:lnTo>
                  <a:lnTo>
                    <a:pt x="472" y="2474"/>
                  </a:lnTo>
                  <a:lnTo>
                    <a:pt x="474" y="2447"/>
                  </a:lnTo>
                  <a:lnTo>
                    <a:pt x="474" y="2384"/>
                  </a:lnTo>
                  <a:lnTo>
                    <a:pt x="474" y="2406"/>
                  </a:lnTo>
                  <a:lnTo>
                    <a:pt x="475" y="2393"/>
                  </a:lnTo>
                  <a:lnTo>
                    <a:pt x="475" y="2477"/>
                  </a:lnTo>
                  <a:lnTo>
                    <a:pt x="475" y="2393"/>
                  </a:lnTo>
                  <a:lnTo>
                    <a:pt x="475" y="2477"/>
                  </a:lnTo>
                  <a:lnTo>
                    <a:pt x="477" y="2511"/>
                  </a:lnTo>
                  <a:lnTo>
                    <a:pt x="477" y="2488"/>
                  </a:lnTo>
                  <a:lnTo>
                    <a:pt x="477" y="2507"/>
                  </a:lnTo>
                  <a:lnTo>
                    <a:pt x="478" y="2530"/>
                  </a:lnTo>
                  <a:lnTo>
                    <a:pt x="478" y="2559"/>
                  </a:lnTo>
                  <a:lnTo>
                    <a:pt x="478" y="2530"/>
                  </a:lnTo>
                  <a:lnTo>
                    <a:pt x="478" y="2552"/>
                  </a:lnTo>
                  <a:lnTo>
                    <a:pt x="480" y="2544"/>
                  </a:lnTo>
                  <a:lnTo>
                    <a:pt x="480" y="2520"/>
                  </a:lnTo>
                  <a:lnTo>
                    <a:pt x="480" y="2535"/>
                  </a:lnTo>
                  <a:lnTo>
                    <a:pt x="481" y="2514"/>
                  </a:lnTo>
                  <a:lnTo>
                    <a:pt x="481" y="2484"/>
                  </a:lnTo>
                  <a:lnTo>
                    <a:pt x="481" y="2511"/>
                  </a:lnTo>
                  <a:lnTo>
                    <a:pt x="482" y="2494"/>
                  </a:lnTo>
                  <a:lnTo>
                    <a:pt x="482" y="2501"/>
                  </a:lnTo>
                  <a:lnTo>
                    <a:pt x="482" y="2468"/>
                  </a:lnTo>
                  <a:lnTo>
                    <a:pt x="482" y="2493"/>
                  </a:lnTo>
                  <a:lnTo>
                    <a:pt x="484" y="2520"/>
                  </a:lnTo>
                  <a:lnTo>
                    <a:pt x="484" y="2540"/>
                  </a:lnTo>
                  <a:lnTo>
                    <a:pt x="484" y="2490"/>
                  </a:lnTo>
                  <a:lnTo>
                    <a:pt x="484" y="2527"/>
                  </a:lnTo>
                  <a:lnTo>
                    <a:pt x="485" y="2531"/>
                  </a:lnTo>
                  <a:lnTo>
                    <a:pt x="485" y="2558"/>
                  </a:lnTo>
                  <a:lnTo>
                    <a:pt x="485" y="2531"/>
                  </a:lnTo>
                  <a:lnTo>
                    <a:pt x="485" y="2558"/>
                  </a:lnTo>
                  <a:lnTo>
                    <a:pt x="487" y="2538"/>
                  </a:lnTo>
                  <a:lnTo>
                    <a:pt x="487" y="2555"/>
                  </a:lnTo>
                  <a:lnTo>
                    <a:pt x="487" y="2535"/>
                  </a:lnTo>
                  <a:lnTo>
                    <a:pt x="488" y="2525"/>
                  </a:lnTo>
                  <a:lnTo>
                    <a:pt x="488" y="2547"/>
                  </a:lnTo>
                  <a:lnTo>
                    <a:pt x="488" y="2513"/>
                  </a:lnTo>
                  <a:lnTo>
                    <a:pt x="488" y="2540"/>
                  </a:lnTo>
                  <a:lnTo>
                    <a:pt x="490" y="2534"/>
                  </a:lnTo>
                  <a:lnTo>
                    <a:pt x="490" y="2490"/>
                  </a:lnTo>
                  <a:lnTo>
                    <a:pt x="490" y="2514"/>
                  </a:lnTo>
                  <a:lnTo>
                    <a:pt x="491" y="2511"/>
                  </a:lnTo>
                  <a:lnTo>
                    <a:pt x="491" y="2561"/>
                  </a:lnTo>
                  <a:lnTo>
                    <a:pt x="491" y="2511"/>
                  </a:lnTo>
                  <a:lnTo>
                    <a:pt x="491" y="2518"/>
                  </a:lnTo>
                  <a:lnTo>
                    <a:pt x="492" y="2497"/>
                  </a:lnTo>
                  <a:lnTo>
                    <a:pt x="492" y="2535"/>
                  </a:lnTo>
                  <a:lnTo>
                    <a:pt x="492" y="2497"/>
                  </a:lnTo>
                  <a:lnTo>
                    <a:pt x="492" y="2518"/>
                  </a:lnTo>
                  <a:lnTo>
                    <a:pt x="494" y="2514"/>
                  </a:lnTo>
                  <a:lnTo>
                    <a:pt x="494" y="2540"/>
                  </a:lnTo>
                  <a:lnTo>
                    <a:pt x="494" y="2514"/>
                  </a:lnTo>
                  <a:lnTo>
                    <a:pt x="494" y="2532"/>
                  </a:lnTo>
                  <a:lnTo>
                    <a:pt x="495" y="2540"/>
                  </a:lnTo>
                  <a:lnTo>
                    <a:pt x="495" y="2554"/>
                  </a:lnTo>
                  <a:lnTo>
                    <a:pt x="495" y="2540"/>
                  </a:lnTo>
                  <a:lnTo>
                    <a:pt x="495" y="2542"/>
                  </a:lnTo>
                  <a:lnTo>
                    <a:pt x="497" y="2551"/>
                  </a:lnTo>
                  <a:lnTo>
                    <a:pt x="497" y="2510"/>
                  </a:lnTo>
                  <a:lnTo>
                    <a:pt x="498" y="2477"/>
                  </a:lnTo>
                  <a:lnTo>
                    <a:pt x="498" y="2501"/>
                  </a:lnTo>
                  <a:lnTo>
                    <a:pt x="498" y="2477"/>
                  </a:lnTo>
                  <a:lnTo>
                    <a:pt x="498" y="2501"/>
                  </a:lnTo>
                  <a:lnTo>
                    <a:pt x="499" y="2525"/>
                  </a:lnTo>
                  <a:lnTo>
                    <a:pt x="499" y="2564"/>
                  </a:lnTo>
                  <a:lnTo>
                    <a:pt x="499" y="2525"/>
                  </a:lnTo>
                  <a:lnTo>
                    <a:pt x="499" y="2540"/>
                  </a:lnTo>
                  <a:lnTo>
                    <a:pt x="501" y="2550"/>
                  </a:lnTo>
                  <a:lnTo>
                    <a:pt x="501" y="2569"/>
                  </a:lnTo>
                  <a:lnTo>
                    <a:pt x="501" y="2550"/>
                  </a:lnTo>
                  <a:lnTo>
                    <a:pt x="501" y="2562"/>
                  </a:lnTo>
                  <a:lnTo>
                    <a:pt x="502" y="2551"/>
                  </a:lnTo>
                  <a:lnTo>
                    <a:pt x="502" y="2557"/>
                  </a:lnTo>
                  <a:lnTo>
                    <a:pt x="502" y="2531"/>
                  </a:lnTo>
                  <a:lnTo>
                    <a:pt x="502" y="2557"/>
                  </a:lnTo>
                  <a:lnTo>
                    <a:pt x="504" y="2528"/>
                  </a:lnTo>
                  <a:lnTo>
                    <a:pt x="504" y="2488"/>
                  </a:lnTo>
                  <a:lnTo>
                    <a:pt x="504" y="2501"/>
                  </a:lnTo>
                  <a:lnTo>
                    <a:pt x="505" y="2528"/>
                  </a:lnTo>
                  <a:lnTo>
                    <a:pt x="505" y="2542"/>
                  </a:lnTo>
                  <a:lnTo>
                    <a:pt x="505" y="2507"/>
                  </a:lnTo>
                  <a:lnTo>
                    <a:pt x="505" y="2524"/>
                  </a:lnTo>
                  <a:lnTo>
                    <a:pt x="507" y="2548"/>
                  </a:lnTo>
                  <a:lnTo>
                    <a:pt x="507" y="2531"/>
                  </a:lnTo>
                  <a:lnTo>
                    <a:pt x="508" y="2554"/>
                  </a:lnTo>
                  <a:lnTo>
                    <a:pt x="508" y="2574"/>
                  </a:lnTo>
                  <a:lnTo>
                    <a:pt x="508" y="2550"/>
                  </a:lnTo>
                  <a:lnTo>
                    <a:pt x="508" y="2552"/>
                  </a:lnTo>
                  <a:lnTo>
                    <a:pt x="509" y="2535"/>
                  </a:lnTo>
                  <a:lnTo>
                    <a:pt x="509" y="2548"/>
                  </a:lnTo>
                  <a:lnTo>
                    <a:pt x="509" y="2531"/>
                  </a:lnTo>
                  <a:lnTo>
                    <a:pt x="509" y="2541"/>
                  </a:lnTo>
                  <a:lnTo>
                    <a:pt x="511" y="2542"/>
                  </a:lnTo>
                  <a:lnTo>
                    <a:pt x="511" y="2552"/>
                  </a:lnTo>
                  <a:lnTo>
                    <a:pt x="511" y="2518"/>
                  </a:lnTo>
                  <a:lnTo>
                    <a:pt x="512" y="2515"/>
                  </a:lnTo>
                  <a:lnTo>
                    <a:pt x="512" y="2541"/>
                  </a:lnTo>
                  <a:lnTo>
                    <a:pt x="512" y="2515"/>
                  </a:lnTo>
                  <a:lnTo>
                    <a:pt x="512" y="2518"/>
                  </a:lnTo>
                  <a:lnTo>
                    <a:pt x="514" y="2520"/>
                  </a:lnTo>
                  <a:lnTo>
                    <a:pt x="514" y="2565"/>
                  </a:lnTo>
                  <a:lnTo>
                    <a:pt x="514" y="2520"/>
                  </a:lnTo>
                  <a:lnTo>
                    <a:pt x="514" y="2559"/>
                  </a:lnTo>
                  <a:lnTo>
                    <a:pt x="515" y="2540"/>
                  </a:lnTo>
                  <a:lnTo>
                    <a:pt x="515" y="2513"/>
                  </a:lnTo>
                  <a:lnTo>
                    <a:pt x="515" y="2538"/>
                  </a:lnTo>
                  <a:lnTo>
                    <a:pt x="517" y="2552"/>
                  </a:lnTo>
                  <a:lnTo>
                    <a:pt x="517" y="2562"/>
                  </a:lnTo>
                  <a:lnTo>
                    <a:pt x="517" y="2545"/>
                  </a:lnTo>
                  <a:lnTo>
                    <a:pt x="517" y="2552"/>
                  </a:lnTo>
                  <a:lnTo>
                    <a:pt x="518" y="2567"/>
                  </a:lnTo>
                  <a:lnTo>
                    <a:pt x="518" y="2521"/>
                  </a:lnTo>
                  <a:lnTo>
                    <a:pt x="519" y="2534"/>
                  </a:lnTo>
                  <a:lnTo>
                    <a:pt x="519" y="2483"/>
                  </a:lnTo>
                  <a:lnTo>
                    <a:pt x="519" y="2497"/>
                  </a:lnTo>
                  <a:lnTo>
                    <a:pt x="521" y="2537"/>
                  </a:lnTo>
                  <a:lnTo>
                    <a:pt x="521" y="2559"/>
                  </a:lnTo>
                  <a:lnTo>
                    <a:pt x="521" y="2531"/>
                  </a:lnTo>
                  <a:lnTo>
                    <a:pt x="521" y="2555"/>
                  </a:lnTo>
                  <a:lnTo>
                    <a:pt x="522" y="2562"/>
                  </a:lnTo>
                  <a:lnTo>
                    <a:pt x="522" y="2551"/>
                  </a:lnTo>
                  <a:lnTo>
                    <a:pt x="522" y="2557"/>
                  </a:lnTo>
                  <a:lnTo>
                    <a:pt x="524" y="2562"/>
                  </a:lnTo>
                  <a:lnTo>
                    <a:pt x="524" y="2565"/>
                  </a:lnTo>
                  <a:lnTo>
                    <a:pt x="524" y="2547"/>
                  </a:lnTo>
                  <a:lnTo>
                    <a:pt x="524" y="2558"/>
                  </a:lnTo>
                  <a:lnTo>
                    <a:pt x="525" y="2567"/>
                  </a:lnTo>
                  <a:lnTo>
                    <a:pt x="525" y="2568"/>
                  </a:lnTo>
                  <a:lnTo>
                    <a:pt x="525" y="2558"/>
                  </a:lnTo>
                  <a:lnTo>
                    <a:pt x="525" y="2568"/>
                  </a:lnTo>
                  <a:lnTo>
                    <a:pt x="527" y="2568"/>
                  </a:lnTo>
                  <a:lnTo>
                    <a:pt x="527" y="2510"/>
                  </a:lnTo>
                  <a:lnTo>
                    <a:pt x="528" y="2528"/>
                  </a:lnTo>
                  <a:lnTo>
                    <a:pt x="528" y="2534"/>
                  </a:lnTo>
                  <a:lnTo>
                    <a:pt x="528" y="2507"/>
                  </a:lnTo>
                  <a:lnTo>
                    <a:pt x="528" y="2530"/>
                  </a:lnTo>
                  <a:lnTo>
                    <a:pt x="529" y="2521"/>
                  </a:lnTo>
                  <a:lnTo>
                    <a:pt x="529" y="2564"/>
                  </a:lnTo>
                  <a:lnTo>
                    <a:pt x="529" y="2521"/>
                  </a:lnTo>
                  <a:lnTo>
                    <a:pt x="529" y="2548"/>
                  </a:lnTo>
                  <a:lnTo>
                    <a:pt x="531" y="2544"/>
                  </a:lnTo>
                  <a:lnTo>
                    <a:pt x="531" y="2557"/>
                  </a:lnTo>
                  <a:lnTo>
                    <a:pt x="531" y="2511"/>
                  </a:lnTo>
                  <a:lnTo>
                    <a:pt x="532" y="2535"/>
                  </a:lnTo>
                  <a:lnTo>
                    <a:pt x="532" y="2567"/>
                  </a:lnTo>
                  <a:lnTo>
                    <a:pt x="532" y="2535"/>
                  </a:lnTo>
                  <a:lnTo>
                    <a:pt x="532" y="2567"/>
                  </a:lnTo>
                  <a:lnTo>
                    <a:pt x="534" y="2561"/>
                  </a:lnTo>
                  <a:lnTo>
                    <a:pt x="534" y="2540"/>
                  </a:lnTo>
                  <a:lnTo>
                    <a:pt x="534" y="2542"/>
                  </a:lnTo>
                  <a:lnTo>
                    <a:pt x="535" y="2525"/>
                  </a:lnTo>
                  <a:lnTo>
                    <a:pt x="535" y="2534"/>
                  </a:lnTo>
                  <a:lnTo>
                    <a:pt x="535" y="2505"/>
                  </a:lnTo>
                  <a:lnTo>
                    <a:pt x="535" y="2534"/>
                  </a:lnTo>
                  <a:lnTo>
                    <a:pt x="536" y="2504"/>
                  </a:lnTo>
                  <a:lnTo>
                    <a:pt x="536" y="2538"/>
                  </a:lnTo>
                  <a:lnTo>
                    <a:pt x="536" y="2504"/>
                  </a:lnTo>
                  <a:lnTo>
                    <a:pt x="536" y="2537"/>
                  </a:lnTo>
                  <a:lnTo>
                    <a:pt x="538" y="2557"/>
                  </a:lnTo>
                  <a:lnTo>
                    <a:pt x="538" y="2571"/>
                  </a:lnTo>
                  <a:lnTo>
                    <a:pt x="538" y="2557"/>
                  </a:lnTo>
                  <a:lnTo>
                    <a:pt x="538" y="2561"/>
                  </a:lnTo>
                  <a:lnTo>
                    <a:pt x="539" y="2562"/>
                  </a:lnTo>
                  <a:lnTo>
                    <a:pt x="539" y="2569"/>
                  </a:lnTo>
                  <a:lnTo>
                    <a:pt x="539" y="2550"/>
                  </a:lnTo>
                  <a:lnTo>
                    <a:pt x="539" y="2569"/>
                  </a:lnTo>
                  <a:lnTo>
                    <a:pt x="541" y="2567"/>
                  </a:lnTo>
                  <a:lnTo>
                    <a:pt x="541" y="2535"/>
                  </a:lnTo>
                  <a:lnTo>
                    <a:pt x="541" y="2567"/>
                  </a:lnTo>
                  <a:lnTo>
                    <a:pt x="542" y="2571"/>
                  </a:lnTo>
                  <a:lnTo>
                    <a:pt x="542" y="2555"/>
                  </a:lnTo>
                  <a:lnTo>
                    <a:pt x="544" y="2552"/>
                  </a:lnTo>
                  <a:lnTo>
                    <a:pt x="544" y="2559"/>
                  </a:lnTo>
                  <a:lnTo>
                    <a:pt x="544" y="2505"/>
                  </a:lnTo>
                  <a:lnTo>
                    <a:pt x="544" y="2534"/>
                  </a:lnTo>
                  <a:lnTo>
                    <a:pt x="545" y="2557"/>
                  </a:lnTo>
                  <a:lnTo>
                    <a:pt x="545" y="2559"/>
                  </a:lnTo>
                  <a:lnTo>
                    <a:pt x="545" y="2551"/>
                  </a:lnTo>
                  <a:lnTo>
                    <a:pt x="546" y="2531"/>
                  </a:lnTo>
                  <a:lnTo>
                    <a:pt x="546" y="2555"/>
                  </a:lnTo>
                  <a:lnTo>
                    <a:pt x="546" y="2531"/>
                  </a:lnTo>
                  <a:lnTo>
                    <a:pt x="546" y="2538"/>
                  </a:lnTo>
                  <a:lnTo>
                    <a:pt x="548" y="2537"/>
                  </a:lnTo>
                  <a:lnTo>
                    <a:pt x="548" y="2555"/>
                  </a:lnTo>
                  <a:lnTo>
                    <a:pt x="548" y="2535"/>
                  </a:lnTo>
                  <a:lnTo>
                    <a:pt x="548" y="2551"/>
                  </a:lnTo>
                  <a:lnTo>
                    <a:pt x="549" y="2554"/>
                  </a:lnTo>
                  <a:lnTo>
                    <a:pt x="549" y="2514"/>
                  </a:lnTo>
                  <a:lnTo>
                    <a:pt x="549" y="2541"/>
                  </a:lnTo>
                  <a:lnTo>
                    <a:pt x="551" y="2541"/>
                  </a:lnTo>
                  <a:lnTo>
                    <a:pt x="551" y="2554"/>
                  </a:lnTo>
                  <a:lnTo>
                    <a:pt x="551" y="2505"/>
                  </a:lnTo>
                  <a:lnTo>
                    <a:pt x="552" y="2520"/>
                  </a:lnTo>
                  <a:lnTo>
                    <a:pt x="552" y="2551"/>
                  </a:lnTo>
                  <a:lnTo>
                    <a:pt x="552" y="2520"/>
                  </a:lnTo>
                  <a:lnTo>
                    <a:pt x="552" y="2528"/>
                  </a:lnTo>
                  <a:lnTo>
                    <a:pt x="554" y="2548"/>
                  </a:lnTo>
                  <a:lnTo>
                    <a:pt x="554" y="2572"/>
                  </a:lnTo>
                  <a:lnTo>
                    <a:pt x="554" y="2517"/>
                  </a:lnTo>
                  <a:lnTo>
                    <a:pt x="555" y="2527"/>
                  </a:lnTo>
                  <a:lnTo>
                    <a:pt x="555" y="2565"/>
                  </a:lnTo>
                  <a:lnTo>
                    <a:pt x="555" y="2527"/>
                  </a:lnTo>
                  <a:lnTo>
                    <a:pt x="555" y="2565"/>
                  </a:lnTo>
                  <a:lnTo>
                    <a:pt x="556" y="2562"/>
                  </a:lnTo>
                  <a:lnTo>
                    <a:pt x="556" y="2567"/>
                  </a:lnTo>
                  <a:lnTo>
                    <a:pt x="556" y="2548"/>
                  </a:lnTo>
                  <a:lnTo>
                    <a:pt x="556" y="2561"/>
                  </a:lnTo>
                  <a:lnTo>
                    <a:pt x="558" y="2567"/>
                  </a:lnTo>
                  <a:lnTo>
                    <a:pt x="558" y="2527"/>
                  </a:lnTo>
                  <a:lnTo>
                    <a:pt x="558" y="2535"/>
                  </a:lnTo>
                  <a:lnTo>
                    <a:pt x="559" y="2524"/>
                  </a:lnTo>
                  <a:lnTo>
                    <a:pt x="559" y="2542"/>
                  </a:lnTo>
                  <a:lnTo>
                    <a:pt x="559" y="2441"/>
                  </a:lnTo>
                  <a:lnTo>
                    <a:pt x="559" y="2486"/>
                  </a:lnTo>
                  <a:lnTo>
                    <a:pt x="561" y="2527"/>
                  </a:lnTo>
                  <a:lnTo>
                    <a:pt x="561" y="2540"/>
                  </a:lnTo>
                  <a:lnTo>
                    <a:pt x="561" y="2513"/>
                  </a:lnTo>
                  <a:lnTo>
                    <a:pt x="561" y="2532"/>
                  </a:lnTo>
                  <a:lnTo>
                    <a:pt x="562" y="2521"/>
                  </a:lnTo>
                  <a:lnTo>
                    <a:pt x="562" y="2503"/>
                  </a:lnTo>
                  <a:lnTo>
                    <a:pt x="562" y="2505"/>
                  </a:lnTo>
                  <a:lnTo>
                    <a:pt x="564" y="2522"/>
                  </a:lnTo>
                  <a:lnTo>
                    <a:pt x="564" y="2552"/>
                  </a:lnTo>
                  <a:lnTo>
                    <a:pt x="564" y="2518"/>
                  </a:lnTo>
                  <a:lnTo>
                    <a:pt x="564" y="2542"/>
                  </a:lnTo>
                  <a:lnTo>
                    <a:pt x="565" y="2528"/>
                  </a:lnTo>
                  <a:lnTo>
                    <a:pt x="565" y="2547"/>
                  </a:lnTo>
                  <a:lnTo>
                    <a:pt x="565" y="2528"/>
                  </a:lnTo>
                  <a:lnTo>
                    <a:pt x="565" y="2547"/>
                  </a:lnTo>
                  <a:lnTo>
                    <a:pt x="566" y="2525"/>
                  </a:lnTo>
                  <a:lnTo>
                    <a:pt x="566" y="2538"/>
                  </a:lnTo>
                  <a:lnTo>
                    <a:pt x="566" y="2507"/>
                  </a:lnTo>
                  <a:lnTo>
                    <a:pt x="566" y="2515"/>
                  </a:lnTo>
                  <a:lnTo>
                    <a:pt x="568" y="2535"/>
                  </a:lnTo>
                  <a:lnTo>
                    <a:pt x="568" y="2561"/>
                  </a:lnTo>
                  <a:lnTo>
                    <a:pt x="568" y="2535"/>
                  </a:lnTo>
                  <a:lnTo>
                    <a:pt x="568" y="2561"/>
                  </a:lnTo>
                  <a:lnTo>
                    <a:pt x="569" y="2565"/>
                  </a:lnTo>
                  <a:lnTo>
                    <a:pt x="569" y="2537"/>
                  </a:lnTo>
                  <a:lnTo>
                    <a:pt x="569" y="2551"/>
                  </a:lnTo>
                  <a:lnTo>
                    <a:pt x="571" y="2547"/>
                  </a:lnTo>
                  <a:lnTo>
                    <a:pt x="571" y="2559"/>
                  </a:lnTo>
                  <a:lnTo>
                    <a:pt x="571" y="2547"/>
                  </a:lnTo>
                  <a:lnTo>
                    <a:pt x="571" y="2552"/>
                  </a:lnTo>
                  <a:lnTo>
                    <a:pt x="572" y="2551"/>
                  </a:lnTo>
                  <a:lnTo>
                    <a:pt x="572" y="2548"/>
                  </a:lnTo>
                  <a:lnTo>
                    <a:pt x="574" y="2565"/>
                  </a:lnTo>
                  <a:lnTo>
                    <a:pt x="574" y="2467"/>
                  </a:lnTo>
                  <a:lnTo>
                    <a:pt x="575" y="2453"/>
                  </a:lnTo>
                  <a:lnTo>
                    <a:pt x="575" y="2376"/>
                  </a:lnTo>
                  <a:lnTo>
                    <a:pt x="575" y="2424"/>
                  </a:lnTo>
                  <a:lnTo>
                    <a:pt x="576" y="2434"/>
                  </a:lnTo>
                  <a:lnTo>
                    <a:pt x="576" y="2524"/>
                  </a:lnTo>
                  <a:lnTo>
                    <a:pt x="576" y="2434"/>
                  </a:lnTo>
                  <a:lnTo>
                    <a:pt x="576" y="2507"/>
                  </a:lnTo>
                  <a:lnTo>
                    <a:pt x="578" y="2531"/>
                  </a:lnTo>
                  <a:lnTo>
                    <a:pt x="578" y="2520"/>
                  </a:lnTo>
                  <a:lnTo>
                    <a:pt x="579" y="2522"/>
                  </a:lnTo>
                  <a:lnTo>
                    <a:pt x="579" y="2565"/>
                  </a:lnTo>
                  <a:lnTo>
                    <a:pt x="579" y="2522"/>
                  </a:lnTo>
                  <a:lnTo>
                    <a:pt x="579" y="2565"/>
                  </a:lnTo>
                  <a:lnTo>
                    <a:pt x="581" y="2559"/>
                  </a:lnTo>
                  <a:lnTo>
                    <a:pt x="581" y="2481"/>
                  </a:lnTo>
                  <a:lnTo>
                    <a:pt x="581" y="2483"/>
                  </a:lnTo>
                  <a:lnTo>
                    <a:pt x="582" y="2468"/>
                  </a:lnTo>
                  <a:lnTo>
                    <a:pt x="582" y="2320"/>
                  </a:lnTo>
                  <a:lnTo>
                    <a:pt x="583" y="2332"/>
                  </a:lnTo>
                  <a:lnTo>
                    <a:pt x="583" y="2453"/>
                  </a:lnTo>
                  <a:lnTo>
                    <a:pt x="583" y="2332"/>
                  </a:lnTo>
                  <a:lnTo>
                    <a:pt x="583" y="2453"/>
                  </a:lnTo>
                  <a:lnTo>
                    <a:pt x="585" y="2488"/>
                  </a:lnTo>
                  <a:lnTo>
                    <a:pt x="585" y="2535"/>
                  </a:lnTo>
                  <a:lnTo>
                    <a:pt x="585" y="2488"/>
                  </a:lnTo>
                  <a:lnTo>
                    <a:pt x="585" y="2535"/>
                  </a:lnTo>
                  <a:lnTo>
                    <a:pt x="586" y="2540"/>
                  </a:lnTo>
                  <a:lnTo>
                    <a:pt x="586" y="2548"/>
                  </a:lnTo>
                  <a:lnTo>
                    <a:pt x="586" y="2497"/>
                  </a:lnTo>
                  <a:lnTo>
                    <a:pt x="586" y="2548"/>
                  </a:lnTo>
                  <a:lnTo>
                    <a:pt x="588" y="2538"/>
                  </a:lnTo>
                  <a:lnTo>
                    <a:pt x="588" y="2558"/>
                  </a:lnTo>
                  <a:lnTo>
                    <a:pt x="588" y="2538"/>
                  </a:lnTo>
                  <a:lnTo>
                    <a:pt x="588" y="2558"/>
                  </a:lnTo>
                  <a:lnTo>
                    <a:pt x="589" y="2540"/>
                  </a:lnTo>
                  <a:lnTo>
                    <a:pt x="589" y="2461"/>
                  </a:lnTo>
                  <a:lnTo>
                    <a:pt x="589" y="2483"/>
                  </a:lnTo>
                  <a:lnTo>
                    <a:pt x="591" y="2419"/>
                  </a:lnTo>
                  <a:lnTo>
                    <a:pt x="591" y="2375"/>
                  </a:lnTo>
                  <a:lnTo>
                    <a:pt x="591" y="2413"/>
                  </a:lnTo>
                  <a:lnTo>
                    <a:pt x="592" y="2446"/>
                  </a:lnTo>
                  <a:lnTo>
                    <a:pt x="592" y="2483"/>
                  </a:lnTo>
                  <a:lnTo>
                    <a:pt x="592" y="2446"/>
                  </a:lnTo>
                  <a:lnTo>
                    <a:pt x="592" y="2467"/>
                  </a:lnTo>
                </a:path>
              </a:pathLst>
            </a:custGeom>
            <a:noFill/>
            <a:ln w="1588">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56456" name="Line 517"/>
            <p:cNvSpPr>
              <a:spLocks noChangeShapeType="1"/>
            </p:cNvSpPr>
            <p:nvPr/>
          </p:nvSpPr>
          <p:spPr bwMode="auto">
            <a:xfrm>
              <a:off x="4662" y="2660"/>
              <a:ext cx="1" cy="1166"/>
            </a:xfrm>
            <a:prstGeom prst="line">
              <a:avLst/>
            </a:prstGeom>
            <a:noFill/>
            <a:ln w="1588">
              <a:solidFill>
                <a:srgbClr val="FF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6457" name="Line 518"/>
            <p:cNvSpPr>
              <a:spLocks noChangeShapeType="1"/>
            </p:cNvSpPr>
            <p:nvPr/>
          </p:nvSpPr>
          <p:spPr bwMode="auto">
            <a:xfrm>
              <a:off x="4538" y="3725"/>
              <a:ext cx="1" cy="101"/>
            </a:xfrm>
            <a:prstGeom prst="line">
              <a:avLst/>
            </a:prstGeom>
            <a:noFill/>
            <a:ln w="1588">
              <a:solidFill>
                <a:srgbClr val="FF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6458" name="Line 519"/>
            <p:cNvSpPr>
              <a:spLocks noChangeShapeType="1"/>
            </p:cNvSpPr>
            <p:nvPr/>
          </p:nvSpPr>
          <p:spPr bwMode="auto">
            <a:xfrm>
              <a:off x="4324" y="2738"/>
              <a:ext cx="1" cy="1088"/>
            </a:xfrm>
            <a:prstGeom prst="line">
              <a:avLst/>
            </a:prstGeom>
            <a:noFill/>
            <a:ln w="1588">
              <a:solidFill>
                <a:srgbClr val="FF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6459" name="Line 520"/>
            <p:cNvSpPr>
              <a:spLocks noChangeShapeType="1"/>
            </p:cNvSpPr>
            <p:nvPr/>
          </p:nvSpPr>
          <p:spPr bwMode="auto">
            <a:xfrm>
              <a:off x="4153" y="3636"/>
              <a:ext cx="1" cy="190"/>
            </a:xfrm>
            <a:prstGeom prst="line">
              <a:avLst/>
            </a:prstGeom>
            <a:noFill/>
            <a:ln w="1588">
              <a:solidFill>
                <a:srgbClr val="FF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6460" name="Line 521"/>
            <p:cNvSpPr>
              <a:spLocks noChangeShapeType="1"/>
            </p:cNvSpPr>
            <p:nvPr/>
          </p:nvSpPr>
          <p:spPr bwMode="auto">
            <a:xfrm>
              <a:off x="3993" y="3239"/>
              <a:ext cx="1" cy="587"/>
            </a:xfrm>
            <a:prstGeom prst="line">
              <a:avLst/>
            </a:prstGeom>
            <a:noFill/>
            <a:ln w="1588">
              <a:solidFill>
                <a:srgbClr val="FF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6461" name="Line 522"/>
            <p:cNvSpPr>
              <a:spLocks noChangeShapeType="1"/>
            </p:cNvSpPr>
            <p:nvPr/>
          </p:nvSpPr>
          <p:spPr bwMode="auto">
            <a:xfrm>
              <a:off x="3986" y="2656"/>
              <a:ext cx="1" cy="1170"/>
            </a:xfrm>
            <a:prstGeom prst="line">
              <a:avLst/>
            </a:prstGeom>
            <a:noFill/>
            <a:ln w="1588">
              <a:solidFill>
                <a:srgbClr val="FF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6462" name="Line 523"/>
            <p:cNvSpPr>
              <a:spLocks noChangeShapeType="1"/>
            </p:cNvSpPr>
            <p:nvPr/>
          </p:nvSpPr>
          <p:spPr bwMode="auto">
            <a:xfrm>
              <a:off x="3810" y="3620"/>
              <a:ext cx="1" cy="206"/>
            </a:xfrm>
            <a:prstGeom prst="line">
              <a:avLst/>
            </a:prstGeom>
            <a:noFill/>
            <a:ln w="1588">
              <a:solidFill>
                <a:srgbClr val="FF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6463" name="Line 524"/>
            <p:cNvSpPr>
              <a:spLocks noChangeShapeType="1"/>
            </p:cNvSpPr>
            <p:nvPr/>
          </p:nvSpPr>
          <p:spPr bwMode="auto">
            <a:xfrm>
              <a:off x="3655" y="3048"/>
              <a:ext cx="1" cy="778"/>
            </a:xfrm>
            <a:prstGeom prst="line">
              <a:avLst/>
            </a:prstGeom>
            <a:noFill/>
            <a:ln w="1588">
              <a:solidFill>
                <a:srgbClr val="FF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6464" name="Line 525"/>
            <p:cNvSpPr>
              <a:spLocks noChangeShapeType="1"/>
            </p:cNvSpPr>
            <p:nvPr/>
          </p:nvSpPr>
          <p:spPr bwMode="auto">
            <a:xfrm>
              <a:off x="3647" y="2551"/>
              <a:ext cx="1" cy="1275"/>
            </a:xfrm>
            <a:prstGeom prst="line">
              <a:avLst/>
            </a:prstGeom>
            <a:noFill/>
            <a:ln w="1588">
              <a:solidFill>
                <a:srgbClr val="FF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6465" name="Line 526"/>
            <p:cNvSpPr>
              <a:spLocks noChangeShapeType="1"/>
            </p:cNvSpPr>
            <p:nvPr/>
          </p:nvSpPr>
          <p:spPr bwMode="auto">
            <a:xfrm>
              <a:off x="3472" y="3527"/>
              <a:ext cx="1" cy="299"/>
            </a:xfrm>
            <a:prstGeom prst="line">
              <a:avLst/>
            </a:prstGeom>
            <a:noFill/>
            <a:ln w="1588">
              <a:solidFill>
                <a:srgbClr val="FF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6466" name="Line 527"/>
            <p:cNvSpPr>
              <a:spLocks noChangeShapeType="1"/>
            </p:cNvSpPr>
            <p:nvPr/>
          </p:nvSpPr>
          <p:spPr bwMode="auto">
            <a:xfrm>
              <a:off x="3371" y="2721"/>
              <a:ext cx="1" cy="1105"/>
            </a:xfrm>
            <a:prstGeom prst="line">
              <a:avLst/>
            </a:prstGeom>
            <a:noFill/>
            <a:ln w="1588">
              <a:solidFill>
                <a:srgbClr val="FF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6467" name="Line 528"/>
            <p:cNvSpPr>
              <a:spLocks noChangeShapeType="1"/>
            </p:cNvSpPr>
            <p:nvPr/>
          </p:nvSpPr>
          <p:spPr bwMode="auto">
            <a:xfrm>
              <a:off x="3196" y="3528"/>
              <a:ext cx="1" cy="298"/>
            </a:xfrm>
            <a:prstGeom prst="line">
              <a:avLst/>
            </a:prstGeom>
            <a:noFill/>
            <a:ln w="1588">
              <a:solidFill>
                <a:srgbClr val="FF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6468" name="Line 529"/>
            <p:cNvSpPr>
              <a:spLocks noChangeShapeType="1"/>
            </p:cNvSpPr>
            <p:nvPr/>
          </p:nvSpPr>
          <p:spPr bwMode="auto">
            <a:xfrm>
              <a:off x="3095" y="2622"/>
              <a:ext cx="1" cy="1204"/>
            </a:xfrm>
            <a:prstGeom prst="line">
              <a:avLst/>
            </a:prstGeom>
            <a:noFill/>
            <a:ln w="1588">
              <a:solidFill>
                <a:srgbClr val="FF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6469" name="Line 530"/>
            <p:cNvSpPr>
              <a:spLocks noChangeShapeType="1"/>
            </p:cNvSpPr>
            <p:nvPr/>
          </p:nvSpPr>
          <p:spPr bwMode="auto">
            <a:xfrm>
              <a:off x="2920" y="3574"/>
              <a:ext cx="1" cy="252"/>
            </a:xfrm>
            <a:prstGeom prst="line">
              <a:avLst/>
            </a:prstGeom>
            <a:noFill/>
            <a:ln w="1588">
              <a:solidFill>
                <a:srgbClr val="FF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6470" name="Line 531"/>
            <p:cNvSpPr>
              <a:spLocks noChangeShapeType="1"/>
            </p:cNvSpPr>
            <p:nvPr/>
          </p:nvSpPr>
          <p:spPr bwMode="auto">
            <a:xfrm>
              <a:off x="2757" y="2667"/>
              <a:ext cx="1" cy="1159"/>
            </a:xfrm>
            <a:prstGeom prst="line">
              <a:avLst/>
            </a:prstGeom>
            <a:noFill/>
            <a:ln w="1588">
              <a:solidFill>
                <a:srgbClr val="FF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6471" name="Line 532"/>
            <p:cNvSpPr>
              <a:spLocks noChangeShapeType="1"/>
            </p:cNvSpPr>
            <p:nvPr/>
          </p:nvSpPr>
          <p:spPr bwMode="auto">
            <a:xfrm>
              <a:off x="2582" y="3567"/>
              <a:ext cx="1" cy="259"/>
            </a:xfrm>
            <a:prstGeom prst="line">
              <a:avLst/>
            </a:prstGeom>
            <a:noFill/>
            <a:ln w="1588">
              <a:solidFill>
                <a:srgbClr val="FF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6472" name="Line 533"/>
            <p:cNvSpPr>
              <a:spLocks noChangeShapeType="1"/>
            </p:cNvSpPr>
            <p:nvPr/>
          </p:nvSpPr>
          <p:spPr bwMode="auto">
            <a:xfrm>
              <a:off x="2520" y="3604"/>
              <a:ext cx="1" cy="222"/>
            </a:xfrm>
            <a:prstGeom prst="line">
              <a:avLst/>
            </a:prstGeom>
            <a:noFill/>
            <a:ln w="1588">
              <a:solidFill>
                <a:srgbClr val="FF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6473" name="Line 534"/>
            <p:cNvSpPr>
              <a:spLocks noChangeShapeType="1"/>
            </p:cNvSpPr>
            <p:nvPr/>
          </p:nvSpPr>
          <p:spPr bwMode="auto">
            <a:xfrm>
              <a:off x="2449" y="3675"/>
              <a:ext cx="1" cy="151"/>
            </a:xfrm>
            <a:prstGeom prst="line">
              <a:avLst/>
            </a:prstGeom>
            <a:noFill/>
            <a:ln w="1588">
              <a:solidFill>
                <a:srgbClr val="FF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6474" name="Line 535"/>
            <p:cNvSpPr>
              <a:spLocks noChangeShapeType="1"/>
            </p:cNvSpPr>
            <p:nvPr/>
          </p:nvSpPr>
          <p:spPr bwMode="auto">
            <a:xfrm>
              <a:off x="2364" y="2643"/>
              <a:ext cx="1" cy="1183"/>
            </a:xfrm>
            <a:prstGeom prst="line">
              <a:avLst/>
            </a:prstGeom>
            <a:noFill/>
            <a:ln w="1588">
              <a:solidFill>
                <a:srgbClr val="FF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6475" name="Line 536"/>
            <p:cNvSpPr>
              <a:spLocks noChangeShapeType="1"/>
            </p:cNvSpPr>
            <p:nvPr/>
          </p:nvSpPr>
          <p:spPr bwMode="auto">
            <a:xfrm>
              <a:off x="2193" y="3579"/>
              <a:ext cx="1" cy="247"/>
            </a:xfrm>
            <a:prstGeom prst="line">
              <a:avLst/>
            </a:prstGeom>
            <a:noFill/>
            <a:ln w="1588">
              <a:solidFill>
                <a:srgbClr val="FF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6476" name="Line 537"/>
            <p:cNvSpPr>
              <a:spLocks noChangeShapeType="1"/>
            </p:cNvSpPr>
            <p:nvPr/>
          </p:nvSpPr>
          <p:spPr bwMode="auto">
            <a:xfrm>
              <a:off x="2189" y="3649"/>
              <a:ext cx="1" cy="177"/>
            </a:xfrm>
            <a:prstGeom prst="line">
              <a:avLst/>
            </a:prstGeom>
            <a:noFill/>
            <a:ln w="1588">
              <a:solidFill>
                <a:srgbClr val="FF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6477" name="Line 538"/>
            <p:cNvSpPr>
              <a:spLocks noChangeShapeType="1"/>
            </p:cNvSpPr>
            <p:nvPr/>
          </p:nvSpPr>
          <p:spPr bwMode="auto">
            <a:xfrm>
              <a:off x="2026" y="2525"/>
              <a:ext cx="1" cy="1301"/>
            </a:xfrm>
            <a:prstGeom prst="line">
              <a:avLst/>
            </a:prstGeom>
            <a:noFill/>
            <a:ln w="1588">
              <a:solidFill>
                <a:srgbClr val="FF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6478" name="Line 539"/>
            <p:cNvSpPr>
              <a:spLocks noChangeShapeType="1"/>
            </p:cNvSpPr>
            <p:nvPr/>
          </p:nvSpPr>
          <p:spPr bwMode="auto">
            <a:xfrm>
              <a:off x="1850" y="3651"/>
              <a:ext cx="1" cy="175"/>
            </a:xfrm>
            <a:prstGeom prst="line">
              <a:avLst/>
            </a:prstGeom>
            <a:noFill/>
            <a:ln w="1588">
              <a:solidFill>
                <a:srgbClr val="FF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6479" name="Line 540"/>
            <p:cNvSpPr>
              <a:spLocks noChangeShapeType="1"/>
            </p:cNvSpPr>
            <p:nvPr/>
          </p:nvSpPr>
          <p:spPr bwMode="auto">
            <a:xfrm>
              <a:off x="1699" y="3490"/>
              <a:ext cx="1" cy="336"/>
            </a:xfrm>
            <a:prstGeom prst="line">
              <a:avLst/>
            </a:prstGeom>
            <a:noFill/>
            <a:ln w="1588">
              <a:solidFill>
                <a:srgbClr val="FF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6480" name="Line 541"/>
            <p:cNvSpPr>
              <a:spLocks noChangeShapeType="1"/>
            </p:cNvSpPr>
            <p:nvPr/>
          </p:nvSpPr>
          <p:spPr bwMode="auto">
            <a:xfrm>
              <a:off x="1692" y="2078"/>
              <a:ext cx="1" cy="1748"/>
            </a:xfrm>
            <a:prstGeom prst="line">
              <a:avLst/>
            </a:prstGeom>
            <a:noFill/>
            <a:ln w="1588">
              <a:solidFill>
                <a:srgbClr val="FF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6481" name="Line 542"/>
            <p:cNvSpPr>
              <a:spLocks noChangeShapeType="1"/>
            </p:cNvSpPr>
            <p:nvPr/>
          </p:nvSpPr>
          <p:spPr bwMode="auto">
            <a:xfrm>
              <a:off x="1687" y="2275"/>
              <a:ext cx="1" cy="1551"/>
            </a:xfrm>
            <a:prstGeom prst="line">
              <a:avLst/>
            </a:prstGeom>
            <a:noFill/>
            <a:ln w="1588">
              <a:solidFill>
                <a:srgbClr val="FF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6482" name="Line 543"/>
            <p:cNvSpPr>
              <a:spLocks noChangeShapeType="1"/>
            </p:cNvSpPr>
            <p:nvPr/>
          </p:nvSpPr>
          <p:spPr bwMode="auto">
            <a:xfrm>
              <a:off x="1582" y="3628"/>
              <a:ext cx="1" cy="198"/>
            </a:xfrm>
            <a:prstGeom prst="line">
              <a:avLst/>
            </a:prstGeom>
            <a:noFill/>
            <a:ln w="1588">
              <a:solidFill>
                <a:srgbClr val="FF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6483" name="Line 544"/>
            <p:cNvSpPr>
              <a:spLocks noChangeShapeType="1"/>
            </p:cNvSpPr>
            <p:nvPr/>
          </p:nvSpPr>
          <p:spPr bwMode="auto">
            <a:xfrm>
              <a:off x="1516" y="3625"/>
              <a:ext cx="1" cy="201"/>
            </a:xfrm>
            <a:prstGeom prst="line">
              <a:avLst/>
            </a:prstGeom>
            <a:noFill/>
            <a:ln w="1588">
              <a:solidFill>
                <a:srgbClr val="FF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6484" name="Line 545"/>
            <p:cNvSpPr>
              <a:spLocks noChangeShapeType="1"/>
            </p:cNvSpPr>
            <p:nvPr/>
          </p:nvSpPr>
          <p:spPr bwMode="auto">
            <a:xfrm>
              <a:off x="1513" y="3720"/>
              <a:ext cx="1" cy="106"/>
            </a:xfrm>
            <a:prstGeom prst="line">
              <a:avLst/>
            </a:prstGeom>
            <a:noFill/>
            <a:ln w="1588">
              <a:solidFill>
                <a:srgbClr val="FF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6485" name="Line 546"/>
            <p:cNvSpPr>
              <a:spLocks noChangeShapeType="1"/>
            </p:cNvSpPr>
            <p:nvPr/>
          </p:nvSpPr>
          <p:spPr bwMode="auto">
            <a:xfrm>
              <a:off x="1392" y="3517"/>
              <a:ext cx="1" cy="309"/>
            </a:xfrm>
            <a:prstGeom prst="line">
              <a:avLst/>
            </a:prstGeom>
            <a:noFill/>
            <a:ln w="1588">
              <a:solidFill>
                <a:srgbClr val="FF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6486" name="Line 547"/>
            <p:cNvSpPr>
              <a:spLocks noChangeShapeType="1"/>
            </p:cNvSpPr>
            <p:nvPr/>
          </p:nvSpPr>
          <p:spPr bwMode="auto">
            <a:xfrm>
              <a:off x="1341" y="3489"/>
              <a:ext cx="1" cy="337"/>
            </a:xfrm>
            <a:prstGeom prst="line">
              <a:avLst/>
            </a:prstGeom>
            <a:noFill/>
            <a:ln w="1588">
              <a:solidFill>
                <a:srgbClr val="FF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6487" name="Line 548"/>
            <p:cNvSpPr>
              <a:spLocks noChangeShapeType="1"/>
            </p:cNvSpPr>
            <p:nvPr/>
          </p:nvSpPr>
          <p:spPr bwMode="auto">
            <a:xfrm>
              <a:off x="1240" y="2047"/>
              <a:ext cx="1" cy="1779"/>
            </a:xfrm>
            <a:prstGeom prst="line">
              <a:avLst/>
            </a:prstGeom>
            <a:noFill/>
            <a:ln w="1588">
              <a:solidFill>
                <a:srgbClr val="FF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6488" name="Line 549"/>
            <p:cNvSpPr>
              <a:spLocks noChangeShapeType="1"/>
            </p:cNvSpPr>
            <p:nvPr/>
          </p:nvSpPr>
          <p:spPr bwMode="auto">
            <a:xfrm>
              <a:off x="1182" y="3077"/>
              <a:ext cx="1" cy="749"/>
            </a:xfrm>
            <a:prstGeom prst="line">
              <a:avLst/>
            </a:prstGeom>
            <a:noFill/>
            <a:ln w="1588">
              <a:solidFill>
                <a:srgbClr val="FF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6489" name="Line 550"/>
            <p:cNvSpPr>
              <a:spLocks noChangeShapeType="1"/>
            </p:cNvSpPr>
            <p:nvPr/>
          </p:nvSpPr>
          <p:spPr bwMode="auto">
            <a:xfrm>
              <a:off x="1065" y="3555"/>
              <a:ext cx="1" cy="271"/>
            </a:xfrm>
            <a:prstGeom prst="line">
              <a:avLst/>
            </a:prstGeom>
            <a:noFill/>
            <a:ln w="1588">
              <a:solidFill>
                <a:srgbClr val="FF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6490" name="Line 551"/>
            <p:cNvSpPr>
              <a:spLocks noChangeShapeType="1"/>
            </p:cNvSpPr>
            <p:nvPr/>
          </p:nvSpPr>
          <p:spPr bwMode="auto">
            <a:xfrm>
              <a:off x="991" y="3084"/>
              <a:ext cx="1" cy="742"/>
            </a:xfrm>
            <a:prstGeom prst="line">
              <a:avLst/>
            </a:prstGeom>
            <a:noFill/>
            <a:ln w="1588">
              <a:solidFill>
                <a:srgbClr val="FF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6491" name="Rectangle 552"/>
            <p:cNvSpPr>
              <a:spLocks noChangeArrowheads="1"/>
            </p:cNvSpPr>
            <p:nvPr/>
          </p:nvSpPr>
          <p:spPr bwMode="auto">
            <a:xfrm>
              <a:off x="794" y="953"/>
              <a:ext cx="32"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cs-CZ" altLang="cs-CZ" sz="800" b="0">
                  <a:solidFill>
                    <a:srgbClr val="804000"/>
                  </a:solidFill>
                </a:rPr>
                <a:t>c</a:t>
              </a:r>
              <a:endParaRPr lang="cs-CZ" altLang="cs-CZ" sz="1800" b="0">
                <a:latin typeface="Times New Roman" panose="02020603050405020304" pitchFamily="18" charset="0"/>
              </a:endParaRPr>
            </a:p>
          </p:txBody>
        </p:sp>
        <p:sp>
          <p:nvSpPr>
            <p:cNvPr id="56492" name="Line 553"/>
            <p:cNvSpPr>
              <a:spLocks noChangeShapeType="1"/>
            </p:cNvSpPr>
            <p:nvPr/>
          </p:nvSpPr>
          <p:spPr bwMode="auto">
            <a:xfrm>
              <a:off x="950" y="989"/>
              <a:ext cx="3990" cy="1"/>
            </a:xfrm>
            <a:prstGeom prst="line">
              <a:avLst/>
            </a:prstGeom>
            <a:noFill/>
            <a:ln w="1588">
              <a:solidFill>
                <a:srgbClr val="80808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6493" name="Line 554"/>
            <p:cNvSpPr>
              <a:spLocks noChangeShapeType="1"/>
            </p:cNvSpPr>
            <p:nvPr/>
          </p:nvSpPr>
          <p:spPr bwMode="auto">
            <a:xfrm>
              <a:off x="1239" y="1024"/>
              <a:ext cx="1" cy="1022"/>
            </a:xfrm>
            <a:prstGeom prst="line">
              <a:avLst/>
            </a:prstGeom>
            <a:noFill/>
            <a:ln w="1588">
              <a:solidFill>
                <a:srgbClr val="80808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6494" name="Line 555"/>
            <p:cNvSpPr>
              <a:spLocks noChangeShapeType="1"/>
            </p:cNvSpPr>
            <p:nvPr/>
          </p:nvSpPr>
          <p:spPr bwMode="auto">
            <a:xfrm>
              <a:off x="951" y="1024"/>
              <a:ext cx="1" cy="892"/>
            </a:xfrm>
            <a:prstGeom prst="line">
              <a:avLst/>
            </a:prstGeom>
            <a:noFill/>
            <a:ln w="1588">
              <a:solidFill>
                <a:srgbClr val="80808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6495" name="Line 556"/>
            <p:cNvSpPr>
              <a:spLocks noChangeShapeType="1"/>
            </p:cNvSpPr>
            <p:nvPr/>
          </p:nvSpPr>
          <p:spPr bwMode="auto">
            <a:xfrm>
              <a:off x="951" y="989"/>
              <a:ext cx="288" cy="1"/>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6496" name="Line 557"/>
            <p:cNvSpPr>
              <a:spLocks noChangeShapeType="1"/>
            </p:cNvSpPr>
            <p:nvPr/>
          </p:nvSpPr>
          <p:spPr bwMode="auto">
            <a:xfrm>
              <a:off x="951" y="971"/>
              <a:ext cx="1" cy="36"/>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6497" name="Line 558"/>
            <p:cNvSpPr>
              <a:spLocks noChangeShapeType="1"/>
            </p:cNvSpPr>
            <p:nvPr/>
          </p:nvSpPr>
          <p:spPr bwMode="auto">
            <a:xfrm>
              <a:off x="1239" y="971"/>
              <a:ext cx="1" cy="36"/>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6498" name="Rectangle 559"/>
            <p:cNvSpPr>
              <a:spLocks noChangeArrowheads="1"/>
            </p:cNvSpPr>
            <p:nvPr/>
          </p:nvSpPr>
          <p:spPr bwMode="auto">
            <a:xfrm>
              <a:off x="1055" y="953"/>
              <a:ext cx="81" cy="71"/>
            </a:xfrm>
            <a:prstGeom prst="rect">
              <a:avLst/>
            </a:prstGeom>
            <a:solidFill>
              <a:srgbClr val="FFFFFF"/>
            </a:solidFill>
            <a:ln w="1588">
              <a:solidFill>
                <a:srgbClr val="FFFFFF"/>
              </a:solidFill>
              <a:miter lim="800000"/>
              <a:headEnd/>
              <a:tailEnd/>
            </a:ln>
          </p:spPr>
          <p:txBody>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endParaRPr lang="cs-CZ" altLang="cs-CZ"/>
            </a:p>
          </p:txBody>
        </p:sp>
        <p:sp>
          <p:nvSpPr>
            <p:cNvPr id="56499" name="Rectangle 560"/>
            <p:cNvSpPr>
              <a:spLocks noChangeArrowheads="1"/>
            </p:cNvSpPr>
            <p:nvPr/>
          </p:nvSpPr>
          <p:spPr bwMode="auto">
            <a:xfrm>
              <a:off x="1069" y="953"/>
              <a:ext cx="53"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cs-CZ" altLang="cs-CZ" sz="800" b="0">
                  <a:solidFill>
                    <a:srgbClr val="804000"/>
                  </a:solidFill>
                </a:rPr>
                <a:t>M</a:t>
              </a:r>
              <a:endParaRPr lang="cs-CZ" altLang="cs-CZ" sz="1800" b="0">
                <a:latin typeface="Times New Roman" panose="02020603050405020304" pitchFamily="18" charset="0"/>
              </a:endParaRPr>
            </a:p>
          </p:txBody>
        </p:sp>
        <p:sp>
          <p:nvSpPr>
            <p:cNvPr id="56500" name="Line 561"/>
            <p:cNvSpPr>
              <a:spLocks noChangeShapeType="1"/>
            </p:cNvSpPr>
            <p:nvPr/>
          </p:nvSpPr>
          <p:spPr bwMode="auto">
            <a:xfrm>
              <a:off x="1687" y="1024"/>
              <a:ext cx="1" cy="1251"/>
            </a:xfrm>
            <a:prstGeom prst="line">
              <a:avLst/>
            </a:prstGeom>
            <a:noFill/>
            <a:ln w="1588">
              <a:solidFill>
                <a:srgbClr val="80808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6501" name="Line 562"/>
            <p:cNvSpPr>
              <a:spLocks noChangeShapeType="1"/>
            </p:cNvSpPr>
            <p:nvPr/>
          </p:nvSpPr>
          <p:spPr bwMode="auto">
            <a:xfrm>
              <a:off x="1239" y="1024"/>
              <a:ext cx="1" cy="1022"/>
            </a:xfrm>
            <a:prstGeom prst="line">
              <a:avLst/>
            </a:prstGeom>
            <a:noFill/>
            <a:ln w="1588">
              <a:solidFill>
                <a:srgbClr val="80808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6502" name="Line 563"/>
            <p:cNvSpPr>
              <a:spLocks noChangeShapeType="1"/>
            </p:cNvSpPr>
            <p:nvPr/>
          </p:nvSpPr>
          <p:spPr bwMode="auto">
            <a:xfrm>
              <a:off x="1239" y="989"/>
              <a:ext cx="448" cy="1"/>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6503" name="Line 564"/>
            <p:cNvSpPr>
              <a:spLocks noChangeShapeType="1"/>
            </p:cNvSpPr>
            <p:nvPr/>
          </p:nvSpPr>
          <p:spPr bwMode="auto">
            <a:xfrm>
              <a:off x="1239" y="971"/>
              <a:ext cx="1" cy="36"/>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6504" name="Line 565"/>
            <p:cNvSpPr>
              <a:spLocks noChangeShapeType="1"/>
            </p:cNvSpPr>
            <p:nvPr/>
          </p:nvSpPr>
          <p:spPr bwMode="auto">
            <a:xfrm>
              <a:off x="1687" y="971"/>
              <a:ext cx="1" cy="36"/>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6505" name="Rectangle 566"/>
            <p:cNvSpPr>
              <a:spLocks noChangeArrowheads="1"/>
            </p:cNvSpPr>
            <p:nvPr/>
          </p:nvSpPr>
          <p:spPr bwMode="auto">
            <a:xfrm>
              <a:off x="1428" y="953"/>
              <a:ext cx="71" cy="71"/>
            </a:xfrm>
            <a:prstGeom prst="rect">
              <a:avLst/>
            </a:prstGeom>
            <a:solidFill>
              <a:srgbClr val="FFFFFF"/>
            </a:solidFill>
            <a:ln w="1588">
              <a:solidFill>
                <a:srgbClr val="FFFFFF"/>
              </a:solidFill>
              <a:miter lim="800000"/>
              <a:headEnd/>
              <a:tailEnd/>
            </a:ln>
          </p:spPr>
          <p:txBody>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endParaRPr lang="cs-CZ" altLang="cs-CZ"/>
            </a:p>
          </p:txBody>
        </p:sp>
        <p:sp>
          <p:nvSpPr>
            <p:cNvPr id="56506" name="Rectangle 567"/>
            <p:cNvSpPr>
              <a:spLocks noChangeArrowheads="1"/>
            </p:cNvSpPr>
            <p:nvPr/>
          </p:nvSpPr>
          <p:spPr bwMode="auto">
            <a:xfrm>
              <a:off x="1440" y="953"/>
              <a:ext cx="46"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cs-CZ" altLang="cs-CZ" sz="800" b="0">
                  <a:solidFill>
                    <a:srgbClr val="804000"/>
                  </a:solidFill>
                </a:rPr>
                <a:t>D</a:t>
              </a:r>
              <a:endParaRPr lang="cs-CZ" altLang="cs-CZ" sz="1800" b="0">
                <a:latin typeface="Times New Roman" panose="02020603050405020304" pitchFamily="18" charset="0"/>
              </a:endParaRPr>
            </a:p>
          </p:txBody>
        </p:sp>
        <p:sp>
          <p:nvSpPr>
            <p:cNvPr id="56507" name="Line 568"/>
            <p:cNvSpPr>
              <a:spLocks noChangeShapeType="1"/>
            </p:cNvSpPr>
            <p:nvPr/>
          </p:nvSpPr>
          <p:spPr bwMode="auto">
            <a:xfrm>
              <a:off x="2025" y="1024"/>
              <a:ext cx="1" cy="1501"/>
            </a:xfrm>
            <a:prstGeom prst="line">
              <a:avLst/>
            </a:prstGeom>
            <a:noFill/>
            <a:ln w="1588">
              <a:solidFill>
                <a:srgbClr val="80808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6508" name="Line 569"/>
            <p:cNvSpPr>
              <a:spLocks noChangeShapeType="1"/>
            </p:cNvSpPr>
            <p:nvPr/>
          </p:nvSpPr>
          <p:spPr bwMode="auto">
            <a:xfrm>
              <a:off x="1687" y="1024"/>
              <a:ext cx="1" cy="1251"/>
            </a:xfrm>
            <a:prstGeom prst="line">
              <a:avLst/>
            </a:prstGeom>
            <a:noFill/>
            <a:ln w="1588">
              <a:solidFill>
                <a:srgbClr val="80808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6509" name="Line 570"/>
            <p:cNvSpPr>
              <a:spLocks noChangeShapeType="1"/>
            </p:cNvSpPr>
            <p:nvPr/>
          </p:nvSpPr>
          <p:spPr bwMode="auto">
            <a:xfrm>
              <a:off x="1687" y="989"/>
              <a:ext cx="338" cy="1"/>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6510" name="Line 571"/>
            <p:cNvSpPr>
              <a:spLocks noChangeShapeType="1"/>
            </p:cNvSpPr>
            <p:nvPr/>
          </p:nvSpPr>
          <p:spPr bwMode="auto">
            <a:xfrm>
              <a:off x="1687" y="971"/>
              <a:ext cx="1" cy="36"/>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6511" name="Line 572"/>
            <p:cNvSpPr>
              <a:spLocks noChangeShapeType="1"/>
            </p:cNvSpPr>
            <p:nvPr/>
          </p:nvSpPr>
          <p:spPr bwMode="auto">
            <a:xfrm>
              <a:off x="2025" y="971"/>
              <a:ext cx="1" cy="36"/>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6512" name="Rectangle 573"/>
            <p:cNvSpPr>
              <a:spLocks noChangeArrowheads="1"/>
            </p:cNvSpPr>
            <p:nvPr/>
          </p:nvSpPr>
          <p:spPr bwMode="auto">
            <a:xfrm>
              <a:off x="1823" y="953"/>
              <a:ext cx="65" cy="71"/>
            </a:xfrm>
            <a:prstGeom prst="rect">
              <a:avLst/>
            </a:prstGeom>
            <a:solidFill>
              <a:srgbClr val="FFFFFF"/>
            </a:solidFill>
            <a:ln w="1588">
              <a:solidFill>
                <a:srgbClr val="FFFFFF"/>
              </a:solidFill>
              <a:miter lim="800000"/>
              <a:headEnd/>
              <a:tailEnd/>
            </a:ln>
          </p:spPr>
          <p:txBody>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endParaRPr lang="cs-CZ" altLang="cs-CZ"/>
            </a:p>
          </p:txBody>
        </p:sp>
        <p:sp>
          <p:nvSpPr>
            <p:cNvPr id="56513" name="Rectangle 574"/>
            <p:cNvSpPr>
              <a:spLocks noChangeArrowheads="1"/>
            </p:cNvSpPr>
            <p:nvPr/>
          </p:nvSpPr>
          <p:spPr bwMode="auto">
            <a:xfrm>
              <a:off x="1834" y="953"/>
              <a:ext cx="43"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cs-CZ" altLang="cs-CZ" sz="800" b="0">
                  <a:solidFill>
                    <a:srgbClr val="804000"/>
                  </a:solidFill>
                </a:rPr>
                <a:t>S</a:t>
              </a:r>
              <a:endParaRPr lang="cs-CZ" altLang="cs-CZ" sz="1800" b="0">
                <a:latin typeface="Times New Roman" panose="02020603050405020304" pitchFamily="18" charset="0"/>
              </a:endParaRPr>
            </a:p>
          </p:txBody>
        </p:sp>
        <p:sp>
          <p:nvSpPr>
            <p:cNvPr id="56514" name="Line 575"/>
            <p:cNvSpPr>
              <a:spLocks noChangeShapeType="1"/>
            </p:cNvSpPr>
            <p:nvPr/>
          </p:nvSpPr>
          <p:spPr bwMode="auto">
            <a:xfrm>
              <a:off x="2363" y="1024"/>
              <a:ext cx="1" cy="1619"/>
            </a:xfrm>
            <a:prstGeom prst="line">
              <a:avLst/>
            </a:prstGeom>
            <a:noFill/>
            <a:ln w="1588">
              <a:solidFill>
                <a:srgbClr val="80808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6515" name="Line 576"/>
            <p:cNvSpPr>
              <a:spLocks noChangeShapeType="1"/>
            </p:cNvSpPr>
            <p:nvPr/>
          </p:nvSpPr>
          <p:spPr bwMode="auto">
            <a:xfrm>
              <a:off x="2025" y="1024"/>
              <a:ext cx="1" cy="1501"/>
            </a:xfrm>
            <a:prstGeom prst="line">
              <a:avLst/>
            </a:prstGeom>
            <a:noFill/>
            <a:ln w="1588">
              <a:solidFill>
                <a:srgbClr val="80808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6516" name="Line 577"/>
            <p:cNvSpPr>
              <a:spLocks noChangeShapeType="1"/>
            </p:cNvSpPr>
            <p:nvPr/>
          </p:nvSpPr>
          <p:spPr bwMode="auto">
            <a:xfrm>
              <a:off x="2025" y="989"/>
              <a:ext cx="338" cy="1"/>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6517" name="Line 578"/>
            <p:cNvSpPr>
              <a:spLocks noChangeShapeType="1"/>
            </p:cNvSpPr>
            <p:nvPr/>
          </p:nvSpPr>
          <p:spPr bwMode="auto">
            <a:xfrm>
              <a:off x="2025" y="971"/>
              <a:ext cx="1" cy="36"/>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6518" name="Line 579"/>
            <p:cNvSpPr>
              <a:spLocks noChangeShapeType="1"/>
            </p:cNvSpPr>
            <p:nvPr/>
          </p:nvSpPr>
          <p:spPr bwMode="auto">
            <a:xfrm>
              <a:off x="2363" y="971"/>
              <a:ext cx="1" cy="36"/>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6519" name="Rectangle 580"/>
            <p:cNvSpPr>
              <a:spLocks noChangeArrowheads="1"/>
            </p:cNvSpPr>
            <p:nvPr/>
          </p:nvSpPr>
          <p:spPr bwMode="auto">
            <a:xfrm>
              <a:off x="2162" y="953"/>
              <a:ext cx="65" cy="71"/>
            </a:xfrm>
            <a:prstGeom prst="rect">
              <a:avLst/>
            </a:prstGeom>
            <a:solidFill>
              <a:srgbClr val="FFFFFF"/>
            </a:solidFill>
            <a:ln w="1588">
              <a:solidFill>
                <a:srgbClr val="FFFFFF"/>
              </a:solidFill>
              <a:miter lim="800000"/>
              <a:headEnd/>
              <a:tailEnd/>
            </a:ln>
          </p:spPr>
          <p:txBody>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endParaRPr lang="cs-CZ" altLang="cs-CZ"/>
            </a:p>
          </p:txBody>
        </p:sp>
        <p:sp>
          <p:nvSpPr>
            <p:cNvPr id="56520" name="Rectangle 581"/>
            <p:cNvSpPr>
              <a:spLocks noChangeArrowheads="1"/>
            </p:cNvSpPr>
            <p:nvPr/>
          </p:nvSpPr>
          <p:spPr bwMode="auto">
            <a:xfrm>
              <a:off x="2173" y="953"/>
              <a:ext cx="43"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cs-CZ" altLang="cs-CZ" sz="800" b="0">
                  <a:solidFill>
                    <a:srgbClr val="804000"/>
                  </a:solidFill>
                </a:rPr>
                <a:t>S</a:t>
              </a:r>
              <a:endParaRPr lang="cs-CZ" altLang="cs-CZ" sz="1800" b="0">
                <a:latin typeface="Times New Roman" panose="02020603050405020304" pitchFamily="18" charset="0"/>
              </a:endParaRPr>
            </a:p>
          </p:txBody>
        </p:sp>
        <p:sp>
          <p:nvSpPr>
            <p:cNvPr id="56521" name="Line 582"/>
            <p:cNvSpPr>
              <a:spLocks noChangeShapeType="1"/>
            </p:cNvSpPr>
            <p:nvPr/>
          </p:nvSpPr>
          <p:spPr bwMode="auto">
            <a:xfrm>
              <a:off x="2756" y="1024"/>
              <a:ext cx="1" cy="1643"/>
            </a:xfrm>
            <a:prstGeom prst="line">
              <a:avLst/>
            </a:prstGeom>
            <a:noFill/>
            <a:ln w="1588">
              <a:solidFill>
                <a:srgbClr val="80808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6522" name="Line 583"/>
            <p:cNvSpPr>
              <a:spLocks noChangeShapeType="1"/>
            </p:cNvSpPr>
            <p:nvPr/>
          </p:nvSpPr>
          <p:spPr bwMode="auto">
            <a:xfrm>
              <a:off x="2363" y="1024"/>
              <a:ext cx="1" cy="1619"/>
            </a:xfrm>
            <a:prstGeom prst="line">
              <a:avLst/>
            </a:prstGeom>
            <a:noFill/>
            <a:ln w="1588">
              <a:solidFill>
                <a:srgbClr val="80808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6523" name="Line 584"/>
            <p:cNvSpPr>
              <a:spLocks noChangeShapeType="1"/>
            </p:cNvSpPr>
            <p:nvPr/>
          </p:nvSpPr>
          <p:spPr bwMode="auto">
            <a:xfrm>
              <a:off x="2363" y="989"/>
              <a:ext cx="393" cy="1"/>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6524" name="Line 585"/>
            <p:cNvSpPr>
              <a:spLocks noChangeShapeType="1"/>
            </p:cNvSpPr>
            <p:nvPr/>
          </p:nvSpPr>
          <p:spPr bwMode="auto">
            <a:xfrm>
              <a:off x="2363" y="971"/>
              <a:ext cx="1" cy="36"/>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6525" name="Line 587"/>
            <p:cNvSpPr>
              <a:spLocks noChangeShapeType="1"/>
            </p:cNvSpPr>
            <p:nvPr/>
          </p:nvSpPr>
          <p:spPr bwMode="auto">
            <a:xfrm>
              <a:off x="2756" y="971"/>
              <a:ext cx="1" cy="36"/>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6526" name="Rectangle 588"/>
            <p:cNvSpPr>
              <a:spLocks noChangeArrowheads="1"/>
            </p:cNvSpPr>
            <p:nvPr/>
          </p:nvSpPr>
          <p:spPr bwMode="auto">
            <a:xfrm>
              <a:off x="2530" y="953"/>
              <a:ext cx="60" cy="71"/>
            </a:xfrm>
            <a:prstGeom prst="rect">
              <a:avLst/>
            </a:prstGeom>
            <a:solidFill>
              <a:srgbClr val="FFFFFF"/>
            </a:solidFill>
            <a:ln w="1588">
              <a:solidFill>
                <a:srgbClr val="FFFFFF"/>
              </a:solidFill>
              <a:miter lim="800000"/>
              <a:headEnd/>
              <a:tailEnd/>
            </a:ln>
          </p:spPr>
          <p:txBody>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endParaRPr lang="cs-CZ" altLang="cs-CZ"/>
            </a:p>
          </p:txBody>
        </p:sp>
        <p:sp>
          <p:nvSpPr>
            <p:cNvPr id="56527" name="Rectangle 589"/>
            <p:cNvSpPr>
              <a:spLocks noChangeArrowheads="1"/>
            </p:cNvSpPr>
            <p:nvPr/>
          </p:nvSpPr>
          <p:spPr bwMode="auto">
            <a:xfrm>
              <a:off x="2540" y="953"/>
              <a:ext cx="39"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cs-CZ" altLang="cs-CZ" sz="800" b="0">
                  <a:solidFill>
                    <a:srgbClr val="804000"/>
                  </a:solidFill>
                </a:rPr>
                <a:t>T</a:t>
              </a:r>
              <a:endParaRPr lang="cs-CZ" altLang="cs-CZ" sz="1800" b="0">
                <a:latin typeface="Times New Roman" panose="02020603050405020304" pitchFamily="18" charset="0"/>
              </a:endParaRPr>
            </a:p>
          </p:txBody>
        </p:sp>
        <p:sp>
          <p:nvSpPr>
            <p:cNvPr id="56528" name="Line 590"/>
            <p:cNvSpPr>
              <a:spLocks noChangeShapeType="1"/>
            </p:cNvSpPr>
            <p:nvPr/>
          </p:nvSpPr>
          <p:spPr bwMode="auto">
            <a:xfrm>
              <a:off x="3094" y="1024"/>
              <a:ext cx="1" cy="1597"/>
            </a:xfrm>
            <a:prstGeom prst="line">
              <a:avLst/>
            </a:prstGeom>
            <a:noFill/>
            <a:ln w="1588">
              <a:solidFill>
                <a:srgbClr val="80808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6529" name="Line 591"/>
            <p:cNvSpPr>
              <a:spLocks noChangeShapeType="1"/>
            </p:cNvSpPr>
            <p:nvPr/>
          </p:nvSpPr>
          <p:spPr bwMode="auto">
            <a:xfrm>
              <a:off x="2756" y="1024"/>
              <a:ext cx="1" cy="1643"/>
            </a:xfrm>
            <a:prstGeom prst="line">
              <a:avLst/>
            </a:prstGeom>
            <a:noFill/>
            <a:ln w="1588">
              <a:solidFill>
                <a:srgbClr val="80808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6530" name="Line 592"/>
            <p:cNvSpPr>
              <a:spLocks noChangeShapeType="1"/>
            </p:cNvSpPr>
            <p:nvPr/>
          </p:nvSpPr>
          <p:spPr bwMode="auto">
            <a:xfrm>
              <a:off x="2756" y="989"/>
              <a:ext cx="338" cy="1"/>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6531" name="Line 593"/>
            <p:cNvSpPr>
              <a:spLocks noChangeShapeType="1"/>
            </p:cNvSpPr>
            <p:nvPr/>
          </p:nvSpPr>
          <p:spPr bwMode="auto">
            <a:xfrm>
              <a:off x="2756" y="971"/>
              <a:ext cx="1" cy="36"/>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6532" name="Line 594"/>
            <p:cNvSpPr>
              <a:spLocks noChangeShapeType="1"/>
            </p:cNvSpPr>
            <p:nvPr/>
          </p:nvSpPr>
          <p:spPr bwMode="auto">
            <a:xfrm>
              <a:off x="3094" y="971"/>
              <a:ext cx="1" cy="36"/>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6533" name="Rectangle 595"/>
            <p:cNvSpPr>
              <a:spLocks noChangeArrowheads="1"/>
            </p:cNvSpPr>
            <p:nvPr/>
          </p:nvSpPr>
          <p:spPr bwMode="auto">
            <a:xfrm>
              <a:off x="2893" y="953"/>
              <a:ext cx="65" cy="71"/>
            </a:xfrm>
            <a:prstGeom prst="rect">
              <a:avLst/>
            </a:prstGeom>
            <a:solidFill>
              <a:srgbClr val="FFFFFF"/>
            </a:solidFill>
            <a:ln w="1588">
              <a:solidFill>
                <a:srgbClr val="FFFFFF"/>
              </a:solidFill>
              <a:miter lim="800000"/>
              <a:headEnd/>
              <a:tailEnd/>
            </a:ln>
          </p:spPr>
          <p:txBody>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endParaRPr lang="cs-CZ" altLang="cs-CZ"/>
            </a:p>
          </p:txBody>
        </p:sp>
        <p:sp>
          <p:nvSpPr>
            <p:cNvPr id="56534" name="Rectangle 596"/>
            <p:cNvSpPr>
              <a:spLocks noChangeArrowheads="1"/>
            </p:cNvSpPr>
            <p:nvPr/>
          </p:nvSpPr>
          <p:spPr bwMode="auto">
            <a:xfrm>
              <a:off x="2904" y="953"/>
              <a:ext cx="43"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cs-CZ" altLang="cs-CZ" sz="800" b="0">
                  <a:solidFill>
                    <a:srgbClr val="804000"/>
                  </a:solidFill>
                </a:rPr>
                <a:t>S</a:t>
              </a:r>
              <a:endParaRPr lang="cs-CZ" altLang="cs-CZ" sz="1800" b="0">
                <a:latin typeface="Times New Roman" panose="02020603050405020304" pitchFamily="18" charset="0"/>
              </a:endParaRPr>
            </a:p>
          </p:txBody>
        </p:sp>
        <p:sp>
          <p:nvSpPr>
            <p:cNvPr id="56535" name="Line 597"/>
            <p:cNvSpPr>
              <a:spLocks noChangeShapeType="1"/>
            </p:cNvSpPr>
            <p:nvPr/>
          </p:nvSpPr>
          <p:spPr bwMode="auto">
            <a:xfrm>
              <a:off x="3370" y="1024"/>
              <a:ext cx="1" cy="1697"/>
            </a:xfrm>
            <a:prstGeom prst="line">
              <a:avLst/>
            </a:prstGeom>
            <a:noFill/>
            <a:ln w="1588">
              <a:solidFill>
                <a:srgbClr val="80808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6536" name="Line 598"/>
            <p:cNvSpPr>
              <a:spLocks noChangeShapeType="1"/>
            </p:cNvSpPr>
            <p:nvPr/>
          </p:nvSpPr>
          <p:spPr bwMode="auto">
            <a:xfrm>
              <a:off x="3094" y="1024"/>
              <a:ext cx="1" cy="1597"/>
            </a:xfrm>
            <a:prstGeom prst="line">
              <a:avLst/>
            </a:prstGeom>
            <a:noFill/>
            <a:ln w="1588">
              <a:solidFill>
                <a:srgbClr val="80808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6537" name="Line 599"/>
            <p:cNvSpPr>
              <a:spLocks noChangeShapeType="1"/>
            </p:cNvSpPr>
            <p:nvPr/>
          </p:nvSpPr>
          <p:spPr bwMode="auto">
            <a:xfrm>
              <a:off x="3094" y="989"/>
              <a:ext cx="276" cy="1"/>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6538" name="Line 600"/>
            <p:cNvSpPr>
              <a:spLocks noChangeShapeType="1"/>
            </p:cNvSpPr>
            <p:nvPr/>
          </p:nvSpPr>
          <p:spPr bwMode="auto">
            <a:xfrm>
              <a:off x="3094" y="971"/>
              <a:ext cx="1" cy="36"/>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6539" name="Line 601"/>
            <p:cNvSpPr>
              <a:spLocks noChangeShapeType="1"/>
            </p:cNvSpPr>
            <p:nvPr/>
          </p:nvSpPr>
          <p:spPr bwMode="auto">
            <a:xfrm>
              <a:off x="3370" y="971"/>
              <a:ext cx="1" cy="36"/>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6540" name="Rectangle 602"/>
            <p:cNvSpPr>
              <a:spLocks noChangeArrowheads="1"/>
            </p:cNvSpPr>
            <p:nvPr/>
          </p:nvSpPr>
          <p:spPr bwMode="auto">
            <a:xfrm>
              <a:off x="3200" y="953"/>
              <a:ext cx="65" cy="71"/>
            </a:xfrm>
            <a:prstGeom prst="rect">
              <a:avLst/>
            </a:prstGeom>
            <a:solidFill>
              <a:srgbClr val="FFFFFF"/>
            </a:solidFill>
            <a:ln w="1588">
              <a:solidFill>
                <a:srgbClr val="FFFFFF"/>
              </a:solidFill>
              <a:miter lim="800000"/>
              <a:headEnd/>
              <a:tailEnd/>
            </a:ln>
          </p:spPr>
          <p:txBody>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endParaRPr lang="cs-CZ" altLang="cs-CZ"/>
            </a:p>
          </p:txBody>
        </p:sp>
        <p:sp>
          <p:nvSpPr>
            <p:cNvPr id="56541" name="Rectangle 603"/>
            <p:cNvSpPr>
              <a:spLocks noChangeArrowheads="1"/>
            </p:cNvSpPr>
            <p:nvPr/>
          </p:nvSpPr>
          <p:spPr bwMode="auto">
            <a:xfrm>
              <a:off x="3211" y="953"/>
              <a:ext cx="43"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cs-CZ" altLang="cs-CZ" sz="800" b="0">
                  <a:solidFill>
                    <a:srgbClr val="804000"/>
                  </a:solidFill>
                </a:rPr>
                <a:t>A</a:t>
              </a:r>
              <a:endParaRPr lang="cs-CZ" altLang="cs-CZ" sz="1800" b="0">
                <a:latin typeface="Times New Roman" panose="02020603050405020304" pitchFamily="18" charset="0"/>
              </a:endParaRPr>
            </a:p>
          </p:txBody>
        </p:sp>
        <p:sp>
          <p:nvSpPr>
            <p:cNvPr id="56542" name="Line 604"/>
            <p:cNvSpPr>
              <a:spLocks noChangeShapeType="1"/>
            </p:cNvSpPr>
            <p:nvPr/>
          </p:nvSpPr>
          <p:spPr bwMode="auto">
            <a:xfrm>
              <a:off x="3647" y="1024"/>
              <a:ext cx="1" cy="1527"/>
            </a:xfrm>
            <a:prstGeom prst="line">
              <a:avLst/>
            </a:prstGeom>
            <a:noFill/>
            <a:ln w="1588">
              <a:solidFill>
                <a:srgbClr val="80808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6543" name="Line 605"/>
            <p:cNvSpPr>
              <a:spLocks noChangeShapeType="1"/>
            </p:cNvSpPr>
            <p:nvPr/>
          </p:nvSpPr>
          <p:spPr bwMode="auto">
            <a:xfrm>
              <a:off x="3370" y="1024"/>
              <a:ext cx="1" cy="1697"/>
            </a:xfrm>
            <a:prstGeom prst="line">
              <a:avLst/>
            </a:prstGeom>
            <a:noFill/>
            <a:ln w="1588">
              <a:solidFill>
                <a:srgbClr val="80808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6544" name="Line 606"/>
            <p:cNvSpPr>
              <a:spLocks noChangeShapeType="1"/>
            </p:cNvSpPr>
            <p:nvPr/>
          </p:nvSpPr>
          <p:spPr bwMode="auto">
            <a:xfrm>
              <a:off x="3370" y="989"/>
              <a:ext cx="277" cy="1"/>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6545" name="Line 607"/>
            <p:cNvSpPr>
              <a:spLocks noChangeShapeType="1"/>
            </p:cNvSpPr>
            <p:nvPr/>
          </p:nvSpPr>
          <p:spPr bwMode="auto">
            <a:xfrm>
              <a:off x="3370" y="971"/>
              <a:ext cx="1" cy="36"/>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6546" name="Line 608"/>
            <p:cNvSpPr>
              <a:spLocks noChangeShapeType="1"/>
            </p:cNvSpPr>
            <p:nvPr/>
          </p:nvSpPr>
          <p:spPr bwMode="auto">
            <a:xfrm>
              <a:off x="3647" y="971"/>
              <a:ext cx="1" cy="36"/>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6547" name="Rectangle 609"/>
            <p:cNvSpPr>
              <a:spLocks noChangeArrowheads="1"/>
            </p:cNvSpPr>
            <p:nvPr/>
          </p:nvSpPr>
          <p:spPr bwMode="auto">
            <a:xfrm>
              <a:off x="3477" y="953"/>
              <a:ext cx="64" cy="71"/>
            </a:xfrm>
            <a:prstGeom prst="rect">
              <a:avLst/>
            </a:prstGeom>
            <a:solidFill>
              <a:srgbClr val="FFFFFF"/>
            </a:solidFill>
            <a:ln w="1588">
              <a:solidFill>
                <a:srgbClr val="FFFFFF"/>
              </a:solidFill>
              <a:miter lim="800000"/>
              <a:headEnd/>
              <a:tailEnd/>
            </a:ln>
          </p:spPr>
          <p:txBody>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endParaRPr lang="cs-CZ" altLang="cs-CZ"/>
            </a:p>
          </p:txBody>
        </p:sp>
        <p:sp>
          <p:nvSpPr>
            <p:cNvPr id="56548" name="Rectangle 610"/>
            <p:cNvSpPr>
              <a:spLocks noChangeArrowheads="1"/>
            </p:cNvSpPr>
            <p:nvPr/>
          </p:nvSpPr>
          <p:spPr bwMode="auto">
            <a:xfrm>
              <a:off x="3487" y="953"/>
              <a:ext cx="43"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cs-CZ" altLang="cs-CZ" sz="800" b="0">
                  <a:solidFill>
                    <a:srgbClr val="804000"/>
                  </a:solidFill>
                </a:rPr>
                <a:t>A</a:t>
              </a:r>
              <a:endParaRPr lang="cs-CZ" altLang="cs-CZ" sz="1800" b="0">
                <a:latin typeface="Times New Roman" panose="02020603050405020304" pitchFamily="18" charset="0"/>
              </a:endParaRPr>
            </a:p>
          </p:txBody>
        </p:sp>
        <p:sp>
          <p:nvSpPr>
            <p:cNvPr id="56549" name="Line 611"/>
            <p:cNvSpPr>
              <a:spLocks noChangeShapeType="1"/>
            </p:cNvSpPr>
            <p:nvPr/>
          </p:nvSpPr>
          <p:spPr bwMode="auto">
            <a:xfrm>
              <a:off x="3985" y="1024"/>
              <a:ext cx="1" cy="1631"/>
            </a:xfrm>
            <a:prstGeom prst="line">
              <a:avLst/>
            </a:prstGeom>
            <a:noFill/>
            <a:ln w="1588">
              <a:solidFill>
                <a:srgbClr val="80808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6550" name="Line 612"/>
            <p:cNvSpPr>
              <a:spLocks noChangeShapeType="1"/>
            </p:cNvSpPr>
            <p:nvPr/>
          </p:nvSpPr>
          <p:spPr bwMode="auto">
            <a:xfrm>
              <a:off x="3647" y="1024"/>
              <a:ext cx="1" cy="1527"/>
            </a:xfrm>
            <a:prstGeom prst="line">
              <a:avLst/>
            </a:prstGeom>
            <a:noFill/>
            <a:ln w="1588">
              <a:solidFill>
                <a:srgbClr val="80808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6551" name="Line 613"/>
            <p:cNvSpPr>
              <a:spLocks noChangeShapeType="1"/>
            </p:cNvSpPr>
            <p:nvPr/>
          </p:nvSpPr>
          <p:spPr bwMode="auto">
            <a:xfrm>
              <a:off x="3647" y="989"/>
              <a:ext cx="338" cy="1"/>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6552" name="Line 614"/>
            <p:cNvSpPr>
              <a:spLocks noChangeShapeType="1"/>
            </p:cNvSpPr>
            <p:nvPr/>
          </p:nvSpPr>
          <p:spPr bwMode="auto">
            <a:xfrm>
              <a:off x="3647" y="971"/>
              <a:ext cx="1" cy="36"/>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6553" name="Line 615"/>
            <p:cNvSpPr>
              <a:spLocks noChangeShapeType="1"/>
            </p:cNvSpPr>
            <p:nvPr/>
          </p:nvSpPr>
          <p:spPr bwMode="auto">
            <a:xfrm>
              <a:off x="3985" y="971"/>
              <a:ext cx="1" cy="36"/>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6554" name="Rectangle 616"/>
            <p:cNvSpPr>
              <a:spLocks noChangeArrowheads="1"/>
            </p:cNvSpPr>
            <p:nvPr/>
          </p:nvSpPr>
          <p:spPr bwMode="auto">
            <a:xfrm>
              <a:off x="3783" y="953"/>
              <a:ext cx="65" cy="71"/>
            </a:xfrm>
            <a:prstGeom prst="rect">
              <a:avLst/>
            </a:prstGeom>
            <a:solidFill>
              <a:srgbClr val="FFFFFF"/>
            </a:solidFill>
            <a:ln w="1588">
              <a:solidFill>
                <a:srgbClr val="FFFFFF"/>
              </a:solidFill>
              <a:miter lim="800000"/>
              <a:headEnd/>
              <a:tailEnd/>
            </a:ln>
          </p:spPr>
          <p:txBody>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endParaRPr lang="cs-CZ" altLang="cs-CZ"/>
            </a:p>
          </p:txBody>
        </p:sp>
        <p:sp>
          <p:nvSpPr>
            <p:cNvPr id="56555" name="Rectangle 617"/>
            <p:cNvSpPr>
              <a:spLocks noChangeArrowheads="1"/>
            </p:cNvSpPr>
            <p:nvPr/>
          </p:nvSpPr>
          <p:spPr bwMode="auto">
            <a:xfrm>
              <a:off x="3794" y="953"/>
              <a:ext cx="43"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cs-CZ" altLang="cs-CZ" sz="800" b="0">
                  <a:solidFill>
                    <a:srgbClr val="804000"/>
                  </a:solidFill>
                </a:rPr>
                <a:t>S</a:t>
              </a:r>
              <a:endParaRPr lang="cs-CZ" altLang="cs-CZ" sz="1800" b="0">
                <a:latin typeface="Times New Roman" panose="02020603050405020304" pitchFamily="18" charset="0"/>
              </a:endParaRPr>
            </a:p>
          </p:txBody>
        </p:sp>
        <p:sp>
          <p:nvSpPr>
            <p:cNvPr id="56556" name="Line 618"/>
            <p:cNvSpPr>
              <a:spLocks noChangeShapeType="1"/>
            </p:cNvSpPr>
            <p:nvPr/>
          </p:nvSpPr>
          <p:spPr bwMode="auto">
            <a:xfrm>
              <a:off x="4323" y="1024"/>
              <a:ext cx="1" cy="1713"/>
            </a:xfrm>
            <a:prstGeom prst="line">
              <a:avLst/>
            </a:prstGeom>
            <a:noFill/>
            <a:ln w="1588">
              <a:solidFill>
                <a:srgbClr val="80808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6557" name="Line 619"/>
            <p:cNvSpPr>
              <a:spLocks noChangeShapeType="1"/>
            </p:cNvSpPr>
            <p:nvPr/>
          </p:nvSpPr>
          <p:spPr bwMode="auto">
            <a:xfrm>
              <a:off x="3985" y="1024"/>
              <a:ext cx="1" cy="1631"/>
            </a:xfrm>
            <a:prstGeom prst="line">
              <a:avLst/>
            </a:prstGeom>
            <a:noFill/>
            <a:ln w="1588">
              <a:solidFill>
                <a:srgbClr val="80808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6558" name="Line 620"/>
            <p:cNvSpPr>
              <a:spLocks noChangeShapeType="1"/>
            </p:cNvSpPr>
            <p:nvPr/>
          </p:nvSpPr>
          <p:spPr bwMode="auto">
            <a:xfrm>
              <a:off x="3985" y="989"/>
              <a:ext cx="338" cy="1"/>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6559" name="Line 621"/>
            <p:cNvSpPr>
              <a:spLocks noChangeShapeType="1"/>
            </p:cNvSpPr>
            <p:nvPr/>
          </p:nvSpPr>
          <p:spPr bwMode="auto">
            <a:xfrm>
              <a:off x="3985" y="971"/>
              <a:ext cx="1" cy="36"/>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6560" name="Line 622"/>
            <p:cNvSpPr>
              <a:spLocks noChangeShapeType="1"/>
            </p:cNvSpPr>
            <p:nvPr/>
          </p:nvSpPr>
          <p:spPr bwMode="auto">
            <a:xfrm>
              <a:off x="4323" y="971"/>
              <a:ext cx="1" cy="36"/>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6561" name="Rectangle 623"/>
            <p:cNvSpPr>
              <a:spLocks noChangeArrowheads="1"/>
            </p:cNvSpPr>
            <p:nvPr/>
          </p:nvSpPr>
          <p:spPr bwMode="auto">
            <a:xfrm>
              <a:off x="4122" y="953"/>
              <a:ext cx="65" cy="71"/>
            </a:xfrm>
            <a:prstGeom prst="rect">
              <a:avLst/>
            </a:prstGeom>
            <a:solidFill>
              <a:srgbClr val="FFFFFF"/>
            </a:solidFill>
            <a:ln w="1588">
              <a:solidFill>
                <a:srgbClr val="FFFFFF"/>
              </a:solidFill>
              <a:miter lim="800000"/>
              <a:headEnd/>
              <a:tailEnd/>
            </a:ln>
          </p:spPr>
          <p:txBody>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endParaRPr lang="cs-CZ" altLang="cs-CZ"/>
            </a:p>
          </p:txBody>
        </p:sp>
        <p:sp>
          <p:nvSpPr>
            <p:cNvPr id="56562" name="Rectangle 624"/>
            <p:cNvSpPr>
              <a:spLocks noChangeArrowheads="1"/>
            </p:cNvSpPr>
            <p:nvPr/>
          </p:nvSpPr>
          <p:spPr bwMode="auto">
            <a:xfrm>
              <a:off x="4133" y="953"/>
              <a:ext cx="43"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cs-CZ" altLang="cs-CZ" sz="800" b="0">
                  <a:solidFill>
                    <a:srgbClr val="804000"/>
                  </a:solidFill>
                </a:rPr>
                <a:t>S</a:t>
              </a:r>
              <a:endParaRPr lang="cs-CZ" altLang="cs-CZ" sz="1800" b="0">
                <a:latin typeface="Times New Roman" panose="02020603050405020304" pitchFamily="18" charset="0"/>
              </a:endParaRPr>
            </a:p>
          </p:txBody>
        </p:sp>
        <p:sp>
          <p:nvSpPr>
            <p:cNvPr id="56563" name="Line 625"/>
            <p:cNvSpPr>
              <a:spLocks noChangeShapeType="1"/>
            </p:cNvSpPr>
            <p:nvPr/>
          </p:nvSpPr>
          <p:spPr bwMode="auto">
            <a:xfrm>
              <a:off x="4661" y="1024"/>
              <a:ext cx="1" cy="1636"/>
            </a:xfrm>
            <a:prstGeom prst="line">
              <a:avLst/>
            </a:prstGeom>
            <a:noFill/>
            <a:ln w="1588">
              <a:solidFill>
                <a:srgbClr val="80808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6564" name="Line 626"/>
            <p:cNvSpPr>
              <a:spLocks noChangeShapeType="1"/>
            </p:cNvSpPr>
            <p:nvPr/>
          </p:nvSpPr>
          <p:spPr bwMode="auto">
            <a:xfrm>
              <a:off x="4323" y="1024"/>
              <a:ext cx="1" cy="1713"/>
            </a:xfrm>
            <a:prstGeom prst="line">
              <a:avLst/>
            </a:prstGeom>
            <a:noFill/>
            <a:ln w="1588">
              <a:solidFill>
                <a:srgbClr val="80808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6565" name="Line 627"/>
            <p:cNvSpPr>
              <a:spLocks noChangeShapeType="1"/>
            </p:cNvSpPr>
            <p:nvPr/>
          </p:nvSpPr>
          <p:spPr bwMode="auto">
            <a:xfrm>
              <a:off x="4323" y="989"/>
              <a:ext cx="338" cy="1"/>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6566" name="Line 628"/>
            <p:cNvSpPr>
              <a:spLocks noChangeShapeType="1"/>
            </p:cNvSpPr>
            <p:nvPr/>
          </p:nvSpPr>
          <p:spPr bwMode="auto">
            <a:xfrm>
              <a:off x="4323" y="971"/>
              <a:ext cx="1" cy="36"/>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6567" name="Line 629"/>
            <p:cNvSpPr>
              <a:spLocks noChangeShapeType="1"/>
            </p:cNvSpPr>
            <p:nvPr/>
          </p:nvSpPr>
          <p:spPr bwMode="auto">
            <a:xfrm>
              <a:off x="4661" y="971"/>
              <a:ext cx="1" cy="36"/>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6568" name="Rectangle 630"/>
            <p:cNvSpPr>
              <a:spLocks noChangeArrowheads="1"/>
            </p:cNvSpPr>
            <p:nvPr/>
          </p:nvSpPr>
          <p:spPr bwMode="auto">
            <a:xfrm>
              <a:off x="4461" y="953"/>
              <a:ext cx="64" cy="71"/>
            </a:xfrm>
            <a:prstGeom prst="rect">
              <a:avLst/>
            </a:prstGeom>
            <a:solidFill>
              <a:srgbClr val="FFFFFF"/>
            </a:solidFill>
            <a:ln w="1588">
              <a:solidFill>
                <a:srgbClr val="FFFFFF"/>
              </a:solidFill>
              <a:miter lim="800000"/>
              <a:headEnd/>
              <a:tailEnd/>
            </a:ln>
          </p:spPr>
          <p:txBody>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endParaRPr lang="cs-CZ" altLang="cs-CZ"/>
            </a:p>
          </p:txBody>
        </p:sp>
        <p:sp>
          <p:nvSpPr>
            <p:cNvPr id="56569" name="Rectangle 631"/>
            <p:cNvSpPr>
              <a:spLocks noChangeArrowheads="1"/>
            </p:cNvSpPr>
            <p:nvPr/>
          </p:nvSpPr>
          <p:spPr bwMode="auto">
            <a:xfrm>
              <a:off x="4471" y="953"/>
              <a:ext cx="43"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cs-CZ" altLang="cs-CZ" sz="800" b="0">
                  <a:solidFill>
                    <a:srgbClr val="804000"/>
                  </a:solidFill>
                </a:rPr>
                <a:t>S</a:t>
              </a:r>
              <a:endParaRPr lang="cs-CZ" altLang="cs-CZ" sz="1800" b="0">
                <a:latin typeface="Times New Roman" panose="02020603050405020304" pitchFamily="18" charset="0"/>
              </a:endParaRPr>
            </a:p>
          </p:txBody>
        </p:sp>
        <p:sp>
          <p:nvSpPr>
            <p:cNvPr id="56570" name="Line 632"/>
            <p:cNvSpPr>
              <a:spLocks noChangeShapeType="1"/>
            </p:cNvSpPr>
            <p:nvPr/>
          </p:nvSpPr>
          <p:spPr bwMode="auto">
            <a:xfrm>
              <a:off x="4939" y="1024"/>
              <a:ext cx="1" cy="2291"/>
            </a:xfrm>
            <a:prstGeom prst="line">
              <a:avLst/>
            </a:prstGeom>
            <a:noFill/>
            <a:ln w="1588">
              <a:solidFill>
                <a:srgbClr val="80808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6571" name="Line 633"/>
            <p:cNvSpPr>
              <a:spLocks noChangeShapeType="1"/>
            </p:cNvSpPr>
            <p:nvPr/>
          </p:nvSpPr>
          <p:spPr bwMode="auto">
            <a:xfrm>
              <a:off x="4661" y="1024"/>
              <a:ext cx="1" cy="1636"/>
            </a:xfrm>
            <a:prstGeom prst="line">
              <a:avLst/>
            </a:prstGeom>
            <a:noFill/>
            <a:ln w="1588">
              <a:solidFill>
                <a:srgbClr val="80808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6572" name="Line 634"/>
            <p:cNvSpPr>
              <a:spLocks noChangeShapeType="1"/>
            </p:cNvSpPr>
            <p:nvPr/>
          </p:nvSpPr>
          <p:spPr bwMode="auto">
            <a:xfrm>
              <a:off x="4661" y="989"/>
              <a:ext cx="278" cy="1"/>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6573" name="Line 635"/>
            <p:cNvSpPr>
              <a:spLocks noChangeShapeType="1"/>
            </p:cNvSpPr>
            <p:nvPr/>
          </p:nvSpPr>
          <p:spPr bwMode="auto">
            <a:xfrm>
              <a:off x="4661" y="971"/>
              <a:ext cx="1" cy="36"/>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6574" name="Line 636"/>
            <p:cNvSpPr>
              <a:spLocks noChangeShapeType="1"/>
            </p:cNvSpPr>
            <p:nvPr/>
          </p:nvSpPr>
          <p:spPr bwMode="auto">
            <a:xfrm>
              <a:off x="4939" y="971"/>
              <a:ext cx="1" cy="36"/>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6575" name="Rectangle 637"/>
            <p:cNvSpPr>
              <a:spLocks noChangeArrowheads="1"/>
            </p:cNvSpPr>
            <p:nvPr/>
          </p:nvSpPr>
          <p:spPr bwMode="auto">
            <a:xfrm>
              <a:off x="4765" y="953"/>
              <a:ext cx="71" cy="71"/>
            </a:xfrm>
            <a:prstGeom prst="rect">
              <a:avLst/>
            </a:prstGeom>
            <a:solidFill>
              <a:srgbClr val="FFFFFF"/>
            </a:solidFill>
            <a:ln w="1588">
              <a:solidFill>
                <a:srgbClr val="FFFFFF"/>
              </a:solidFill>
              <a:miter lim="800000"/>
              <a:headEnd/>
              <a:tailEnd/>
            </a:ln>
          </p:spPr>
          <p:txBody>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endParaRPr lang="cs-CZ" altLang="cs-CZ"/>
            </a:p>
          </p:txBody>
        </p:sp>
        <p:sp>
          <p:nvSpPr>
            <p:cNvPr id="56576" name="Rectangle 638"/>
            <p:cNvSpPr>
              <a:spLocks noChangeArrowheads="1"/>
            </p:cNvSpPr>
            <p:nvPr/>
          </p:nvSpPr>
          <p:spPr bwMode="auto">
            <a:xfrm>
              <a:off x="4777" y="953"/>
              <a:ext cx="46"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cs-CZ" altLang="cs-CZ" sz="800" b="0">
                  <a:solidFill>
                    <a:srgbClr val="804000"/>
                  </a:solidFill>
                </a:rPr>
                <a:t>N</a:t>
              </a:r>
              <a:endParaRPr lang="cs-CZ" altLang="cs-CZ" sz="1800" b="0">
                <a:latin typeface="Times New Roman" panose="02020603050405020304" pitchFamily="18" charset="0"/>
              </a:endParaRPr>
            </a:p>
          </p:txBody>
        </p:sp>
        <p:sp>
          <p:nvSpPr>
            <p:cNvPr id="56577" name="Rectangle 639"/>
            <p:cNvSpPr>
              <a:spLocks noChangeArrowheads="1"/>
            </p:cNvSpPr>
            <p:nvPr/>
          </p:nvSpPr>
          <p:spPr bwMode="auto">
            <a:xfrm>
              <a:off x="1104" y="1896"/>
              <a:ext cx="270"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cs-CZ" altLang="cs-CZ" sz="800" b="0">
                  <a:solidFill>
                    <a:srgbClr val="804000"/>
                  </a:solidFill>
                </a:rPr>
                <a:t>1545.953</a:t>
              </a:r>
              <a:endParaRPr lang="cs-CZ" altLang="cs-CZ" sz="1800" b="0">
                <a:latin typeface="Times New Roman" panose="02020603050405020304" pitchFamily="18" charset="0"/>
              </a:endParaRPr>
            </a:p>
          </p:txBody>
        </p:sp>
        <p:sp>
          <p:nvSpPr>
            <p:cNvPr id="56578" name="Rectangle 640"/>
            <p:cNvSpPr>
              <a:spLocks noChangeArrowheads="1"/>
            </p:cNvSpPr>
            <p:nvPr/>
          </p:nvSpPr>
          <p:spPr bwMode="auto">
            <a:xfrm>
              <a:off x="1179" y="1967"/>
              <a:ext cx="122"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cs-CZ" altLang="cs-CZ" sz="800" b="0">
                  <a:solidFill>
                    <a:srgbClr val="804000"/>
                  </a:solidFill>
                </a:rPr>
                <a:t>c 13</a:t>
              </a:r>
              <a:endParaRPr lang="cs-CZ" altLang="cs-CZ" sz="1800" b="0">
                <a:latin typeface="Times New Roman" panose="02020603050405020304" pitchFamily="18" charset="0"/>
              </a:endParaRPr>
            </a:p>
          </p:txBody>
        </p:sp>
        <p:sp>
          <p:nvSpPr>
            <p:cNvPr id="56579" name="Line 641"/>
            <p:cNvSpPr>
              <a:spLocks noChangeShapeType="1"/>
            </p:cNvSpPr>
            <p:nvPr/>
          </p:nvSpPr>
          <p:spPr bwMode="auto">
            <a:xfrm>
              <a:off x="1240" y="2054"/>
              <a:ext cx="1" cy="19"/>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6580" name="Rectangle 642"/>
            <p:cNvSpPr>
              <a:spLocks noChangeArrowheads="1"/>
            </p:cNvSpPr>
            <p:nvPr/>
          </p:nvSpPr>
          <p:spPr bwMode="auto">
            <a:xfrm>
              <a:off x="1551" y="1911"/>
              <a:ext cx="270"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cs-CZ" altLang="cs-CZ" sz="800" b="0">
                  <a:solidFill>
                    <a:srgbClr val="804000"/>
                  </a:solidFill>
                </a:rPr>
                <a:t>1660.959</a:t>
              </a:r>
              <a:endParaRPr lang="cs-CZ" altLang="cs-CZ" sz="1800" b="0">
                <a:latin typeface="Times New Roman" panose="02020603050405020304" pitchFamily="18" charset="0"/>
              </a:endParaRPr>
            </a:p>
          </p:txBody>
        </p:sp>
        <p:sp>
          <p:nvSpPr>
            <p:cNvPr id="56581" name="Rectangle 643"/>
            <p:cNvSpPr>
              <a:spLocks noChangeArrowheads="1"/>
            </p:cNvSpPr>
            <p:nvPr/>
          </p:nvSpPr>
          <p:spPr bwMode="auto">
            <a:xfrm>
              <a:off x="1626" y="1983"/>
              <a:ext cx="122"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cs-CZ" altLang="cs-CZ" sz="800" b="0">
                  <a:solidFill>
                    <a:srgbClr val="804000"/>
                  </a:solidFill>
                </a:rPr>
                <a:t>c 14</a:t>
              </a:r>
              <a:endParaRPr lang="cs-CZ" altLang="cs-CZ" sz="1800" b="0">
                <a:latin typeface="Times New Roman" panose="02020603050405020304" pitchFamily="18" charset="0"/>
              </a:endParaRPr>
            </a:p>
          </p:txBody>
        </p:sp>
        <p:sp>
          <p:nvSpPr>
            <p:cNvPr id="56582" name="Line 644"/>
            <p:cNvSpPr>
              <a:spLocks noChangeShapeType="1"/>
            </p:cNvSpPr>
            <p:nvPr/>
          </p:nvSpPr>
          <p:spPr bwMode="auto">
            <a:xfrm>
              <a:off x="1687" y="2070"/>
              <a:ext cx="1" cy="18"/>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6583" name="Line 645"/>
            <p:cNvSpPr>
              <a:spLocks noChangeShapeType="1"/>
            </p:cNvSpPr>
            <p:nvPr/>
          </p:nvSpPr>
          <p:spPr bwMode="auto">
            <a:xfrm flipV="1">
              <a:off x="1687" y="2256"/>
              <a:ext cx="1" cy="18"/>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6584" name="Rectangle 646"/>
            <p:cNvSpPr>
              <a:spLocks noChangeArrowheads="1"/>
            </p:cNvSpPr>
            <p:nvPr/>
          </p:nvSpPr>
          <p:spPr bwMode="auto">
            <a:xfrm>
              <a:off x="1890" y="2374"/>
              <a:ext cx="270"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cs-CZ" altLang="cs-CZ" sz="800" b="0">
                  <a:solidFill>
                    <a:srgbClr val="804000"/>
                  </a:solidFill>
                </a:rPr>
                <a:t>1747.989</a:t>
              </a:r>
              <a:endParaRPr lang="cs-CZ" altLang="cs-CZ" sz="1800" b="0">
                <a:latin typeface="Times New Roman" panose="02020603050405020304" pitchFamily="18" charset="0"/>
              </a:endParaRPr>
            </a:p>
          </p:txBody>
        </p:sp>
        <p:sp>
          <p:nvSpPr>
            <p:cNvPr id="56585" name="Rectangle 647"/>
            <p:cNvSpPr>
              <a:spLocks noChangeArrowheads="1"/>
            </p:cNvSpPr>
            <p:nvPr/>
          </p:nvSpPr>
          <p:spPr bwMode="auto">
            <a:xfrm>
              <a:off x="1964" y="2446"/>
              <a:ext cx="122"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cs-CZ" altLang="cs-CZ" sz="800" b="0">
                  <a:solidFill>
                    <a:srgbClr val="804000"/>
                  </a:solidFill>
                </a:rPr>
                <a:t>c 15</a:t>
              </a:r>
              <a:endParaRPr lang="cs-CZ" altLang="cs-CZ" sz="1800" b="0">
                <a:latin typeface="Times New Roman" panose="02020603050405020304" pitchFamily="18" charset="0"/>
              </a:endParaRPr>
            </a:p>
          </p:txBody>
        </p:sp>
        <p:sp>
          <p:nvSpPr>
            <p:cNvPr id="56586" name="Line 648"/>
            <p:cNvSpPr>
              <a:spLocks noChangeShapeType="1"/>
            </p:cNvSpPr>
            <p:nvPr/>
          </p:nvSpPr>
          <p:spPr bwMode="auto">
            <a:xfrm>
              <a:off x="2026" y="2533"/>
              <a:ext cx="1" cy="18"/>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6587" name="Rectangle 649"/>
            <p:cNvSpPr>
              <a:spLocks noChangeArrowheads="1"/>
            </p:cNvSpPr>
            <p:nvPr/>
          </p:nvSpPr>
          <p:spPr bwMode="auto">
            <a:xfrm>
              <a:off x="2228" y="2119"/>
              <a:ext cx="270"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cs-CZ" altLang="cs-CZ" sz="800" b="0">
                  <a:solidFill>
                    <a:srgbClr val="804000"/>
                  </a:solidFill>
                </a:rPr>
                <a:t>1835.017</a:t>
              </a:r>
              <a:endParaRPr lang="cs-CZ" altLang="cs-CZ" sz="1800" b="0">
                <a:latin typeface="Times New Roman" panose="02020603050405020304" pitchFamily="18" charset="0"/>
              </a:endParaRPr>
            </a:p>
          </p:txBody>
        </p:sp>
        <p:sp>
          <p:nvSpPr>
            <p:cNvPr id="56588" name="Rectangle 650"/>
            <p:cNvSpPr>
              <a:spLocks noChangeArrowheads="1"/>
            </p:cNvSpPr>
            <p:nvPr/>
          </p:nvSpPr>
          <p:spPr bwMode="auto">
            <a:xfrm>
              <a:off x="2302" y="2191"/>
              <a:ext cx="122"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cs-CZ" altLang="cs-CZ" sz="800" b="0">
                  <a:solidFill>
                    <a:srgbClr val="804000"/>
                  </a:solidFill>
                </a:rPr>
                <a:t>c 16</a:t>
              </a:r>
              <a:endParaRPr lang="cs-CZ" altLang="cs-CZ" sz="1800" b="0">
                <a:latin typeface="Times New Roman" panose="02020603050405020304" pitchFamily="18" charset="0"/>
              </a:endParaRPr>
            </a:p>
          </p:txBody>
        </p:sp>
        <p:sp>
          <p:nvSpPr>
            <p:cNvPr id="56589" name="Line 651"/>
            <p:cNvSpPr>
              <a:spLocks noChangeShapeType="1"/>
            </p:cNvSpPr>
            <p:nvPr/>
          </p:nvSpPr>
          <p:spPr bwMode="auto">
            <a:xfrm>
              <a:off x="2364" y="2278"/>
              <a:ext cx="1" cy="18"/>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6590" name="Line 652"/>
            <p:cNvSpPr>
              <a:spLocks noChangeShapeType="1"/>
            </p:cNvSpPr>
            <p:nvPr/>
          </p:nvSpPr>
          <p:spPr bwMode="auto">
            <a:xfrm flipV="1">
              <a:off x="2364" y="2624"/>
              <a:ext cx="1" cy="18"/>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6591" name="Rectangle 653"/>
            <p:cNvSpPr>
              <a:spLocks noChangeArrowheads="1"/>
            </p:cNvSpPr>
            <p:nvPr/>
          </p:nvSpPr>
          <p:spPr bwMode="auto">
            <a:xfrm>
              <a:off x="2621" y="2445"/>
              <a:ext cx="270"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cs-CZ" altLang="cs-CZ" sz="800" b="0">
                  <a:solidFill>
                    <a:srgbClr val="804000"/>
                  </a:solidFill>
                </a:rPr>
                <a:t>1936.065</a:t>
              </a:r>
              <a:endParaRPr lang="cs-CZ" altLang="cs-CZ" sz="1800" b="0">
                <a:latin typeface="Times New Roman" panose="02020603050405020304" pitchFamily="18" charset="0"/>
              </a:endParaRPr>
            </a:p>
          </p:txBody>
        </p:sp>
        <p:sp>
          <p:nvSpPr>
            <p:cNvPr id="56592" name="Rectangle 654"/>
            <p:cNvSpPr>
              <a:spLocks noChangeArrowheads="1"/>
            </p:cNvSpPr>
            <p:nvPr/>
          </p:nvSpPr>
          <p:spPr bwMode="auto">
            <a:xfrm>
              <a:off x="2696" y="2517"/>
              <a:ext cx="122"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cs-CZ" altLang="cs-CZ" sz="800" b="0">
                  <a:solidFill>
                    <a:srgbClr val="804000"/>
                  </a:solidFill>
                </a:rPr>
                <a:t>c 17</a:t>
              </a:r>
              <a:endParaRPr lang="cs-CZ" altLang="cs-CZ" sz="1800" b="0">
                <a:latin typeface="Times New Roman" panose="02020603050405020304" pitchFamily="18" charset="0"/>
              </a:endParaRPr>
            </a:p>
          </p:txBody>
        </p:sp>
        <p:sp>
          <p:nvSpPr>
            <p:cNvPr id="56593" name="Line 655"/>
            <p:cNvSpPr>
              <a:spLocks noChangeShapeType="1"/>
            </p:cNvSpPr>
            <p:nvPr/>
          </p:nvSpPr>
          <p:spPr bwMode="auto">
            <a:xfrm>
              <a:off x="2757" y="2603"/>
              <a:ext cx="1" cy="19"/>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6594" name="Rectangle 656"/>
            <p:cNvSpPr>
              <a:spLocks noChangeArrowheads="1"/>
            </p:cNvSpPr>
            <p:nvPr/>
          </p:nvSpPr>
          <p:spPr bwMode="auto">
            <a:xfrm>
              <a:off x="2959" y="2204"/>
              <a:ext cx="270"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cs-CZ" altLang="cs-CZ" sz="800" b="0">
                  <a:solidFill>
                    <a:srgbClr val="804000"/>
                  </a:solidFill>
                </a:rPr>
                <a:t>2023.098</a:t>
              </a:r>
              <a:endParaRPr lang="cs-CZ" altLang="cs-CZ" sz="1800" b="0">
                <a:latin typeface="Times New Roman" panose="02020603050405020304" pitchFamily="18" charset="0"/>
              </a:endParaRPr>
            </a:p>
          </p:txBody>
        </p:sp>
        <p:sp>
          <p:nvSpPr>
            <p:cNvPr id="56595" name="Rectangle 657"/>
            <p:cNvSpPr>
              <a:spLocks noChangeArrowheads="1"/>
            </p:cNvSpPr>
            <p:nvPr/>
          </p:nvSpPr>
          <p:spPr bwMode="auto">
            <a:xfrm>
              <a:off x="3034" y="2275"/>
              <a:ext cx="122"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cs-CZ" altLang="cs-CZ" sz="800" b="0">
                  <a:solidFill>
                    <a:srgbClr val="804000"/>
                  </a:solidFill>
                </a:rPr>
                <a:t>c 18</a:t>
              </a:r>
              <a:endParaRPr lang="cs-CZ" altLang="cs-CZ" sz="1800" b="0">
                <a:latin typeface="Times New Roman" panose="02020603050405020304" pitchFamily="18" charset="0"/>
              </a:endParaRPr>
            </a:p>
          </p:txBody>
        </p:sp>
        <p:sp>
          <p:nvSpPr>
            <p:cNvPr id="56596" name="Line 658"/>
            <p:cNvSpPr>
              <a:spLocks noChangeShapeType="1"/>
            </p:cNvSpPr>
            <p:nvPr/>
          </p:nvSpPr>
          <p:spPr bwMode="auto">
            <a:xfrm>
              <a:off x="3095" y="2362"/>
              <a:ext cx="1" cy="19"/>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6597" name="Line 659"/>
            <p:cNvSpPr>
              <a:spLocks noChangeShapeType="1"/>
            </p:cNvSpPr>
            <p:nvPr/>
          </p:nvSpPr>
          <p:spPr bwMode="auto">
            <a:xfrm flipV="1">
              <a:off x="3095" y="2602"/>
              <a:ext cx="1" cy="18"/>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6598" name="Rectangle 660"/>
            <p:cNvSpPr>
              <a:spLocks noChangeArrowheads="1"/>
            </p:cNvSpPr>
            <p:nvPr/>
          </p:nvSpPr>
          <p:spPr bwMode="auto">
            <a:xfrm>
              <a:off x="3235" y="2517"/>
              <a:ext cx="270"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cs-CZ" altLang="cs-CZ" sz="800" b="0">
                  <a:solidFill>
                    <a:srgbClr val="804000"/>
                  </a:solidFill>
                </a:rPr>
                <a:t>2094.126</a:t>
              </a:r>
              <a:endParaRPr lang="cs-CZ" altLang="cs-CZ" sz="1800" b="0">
                <a:latin typeface="Times New Roman" panose="02020603050405020304" pitchFamily="18" charset="0"/>
              </a:endParaRPr>
            </a:p>
          </p:txBody>
        </p:sp>
        <p:sp>
          <p:nvSpPr>
            <p:cNvPr id="56599" name="Rectangle 661"/>
            <p:cNvSpPr>
              <a:spLocks noChangeArrowheads="1"/>
            </p:cNvSpPr>
            <p:nvPr/>
          </p:nvSpPr>
          <p:spPr bwMode="auto">
            <a:xfrm>
              <a:off x="3310" y="2589"/>
              <a:ext cx="122"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cs-CZ" altLang="cs-CZ" sz="800" b="0">
                  <a:solidFill>
                    <a:srgbClr val="804000"/>
                  </a:solidFill>
                </a:rPr>
                <a:t>c 19</a:t>
              </a:r>
              <a:endParaRPr lang="cs-CZ" altLang="cs-CZ" sz="1800" b="0">
                <a:latin typeface="Times New Roman" panose="02020603050405020304" pitchFamily="18" charset="0"/>
              </a:endParaRPr>
            </a:p>
          </p:txBody>
        </p:sp>
        <p:sp>
          <p:nvSpPr>
            <p:cNvPr id="56600" name="Line 662"/>
            <p:cNvSpPr>
              <a:spLocks noChangeShapeType="1"/>
            </p:cNvSpPr>
            <p:nvPr/>
          </p:nvSpPr>
          <p:spPr bwMode="auto">
            <a:xfrm>
              <a:off x="3371" y="2676"/>
              <a:ext cx="1" cy="18"/>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6601" name="Rectangle 663"/>
            <p:cNvSpPr>
              <a:spLocks noChangeArrowheads="1"/>
            </p:cNvSpPr>
            <p:nvPr/>
          </p:nvSpPr>
          <p:spPr bwMode="auto">
            <a:xfrm>
              <a:off x="3511" y="1973"/>
              <a:ext cx="270"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cs-CZ" altLang="cs-CZ" sz="800" b="0">
                  <a:solidFill>
                    <a:srgbClr val="804000"/>
                  </a:solidFill>
                </a:rPr>
                <a:t>2165.124</a:t>
              </a:r>
              <a:endParaRPr lang="cs-CZ" altLang="cs-CZ" sz="1800" b="0">
                <a:latin typeface="Times New Roman" panose="02020603050405020304" pitchFamily="18" charset="0"/>
              </a:endParaRPr>
            </a:p>
          </p:txBody>
        </p:sp>
        <p:sp>
          <p:nvSpPr>
            <p:cNvPr id="56602" name="Rectangle 664"/>
            <p:cNvSpPr>
              <a:spLocks noChangeArrowheads="1"/>
            </p:cNvSpPr>
            <p:nvPr/>
          </p:nvSpPr>
          <p:spPr bwMode="auto">
            <a:xfrm>
              <a:off x="3586" y="2045"/>
              <a:ext cx="122"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cs-CZ" altLang="cs-CZ" sz="800" b="0">
                  <a:solidFill>
                    <a:srgbClr val="804000"/>
                  </a:solidFill>
                </a:rPr>
                <a:t>c 20</a:t>
              </a:r>
              <a:endParaRPr lang="cs-CZ" altLang="cs-CZ" sz="1800" b="0">
                <a:latin typeface="Times New Roman" panose="02020603050405020304" pitchFamily="18" charset="0"/>
              </a:endParaRPr>
            </a:p>
          </p:txBody>
        </p:sp>
        <p:sp>
          <p:nvSpPr>
            <p:cNvPr id="56603" name="Line 665"/>
            <p:cNvSpPr>
              <a:spLocks noChangeShapeType="1"/>
            </p:cNvSpPr>
            <p:nvPr/>
          </p:nvSpPr>
          <p:spPr bwMode="auto">
            <a:xfrm>
              <a:off x="3647" y="2132"/>
              <a:ext cx="1" cy="18"/>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6604" name="Line 666"/>
            <p:cNvSpPr>
              <a:spLocks noChangeShapeType="1"/>
            </p:cNvSpPr>
            <p:nvPr/>
          </p:nvSpPr>
          <p:spPr bwMode="auto">
            <a:xfrm flipV="1">
              <a:off x="3647" y="2532"/>
              <a:ext cx="1" cy="17"/>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6605" name="Rectangle 667"/>
            <p:cNvSpPr>
              <a:spLocks noChangeArrowheads="1"/>
            </p:cNvSpPr>
            <p:nvPr/>
          </p:nvSpPr>
          <p:spPr bwMode="auto">
            <a:xfrm>
              <a:off x="3849" y="1722"/>
              <a:ext cx="270"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cs-CZ" altLang="cs-CZ" sz="800" b="0">
                  <a:solidFill>
                    <a:srgbClr val="804000"/>
                  </a:solidFill>
                </a:rPr>
                <a:t>2252.152</a:t>
              </a:r>
              <a:endParaRPr lang="cs-CZ" altLang="cs-CZ" sz="1800" b="0">
                <a:latin typeface="Times New Roman" panose="02020603050405020304" pitchFamily="18" charset="0"/>
              </a:endParaRPr>
            </a:p>
          </p:txBody>
        </p:sp>
        <p:sp>
          <p:nvSpPr>
            <p:cNvPr id="56606" name="Rectangle 668"/>
            <p:cNvSpPr>
              <a:spLocks noChangeArrowheads="1"/>
            </p:cNvSpPr>
            <p:nvPr/>
          </p:nvSpPr>
          <p:spPr bwMode="auto">
            <a:xfrm>
              <a:off x="3924" y="1794"/>
              <a:ext cx="122"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cs-CZ" altLang="cs-CZ" sz="800" b="0">
                  <a:solidFill>
                    <a:srgbClr val="804000"/>
                  </a:solidFill>
                </a:rPr>
                <a:t>c 21</a:t>
              </a:r>
              <a:endParaRPr lang="cs-CZ" altLang="cs-CZ" sz="1800" b="0">
                <a:latin typeface="Times New Roman" panose="02020603050405020304" pitchFamily="18" charset="0"/>
              </a:endParaRPr>
            </a:p>
          </p:txBody>
        </p:sp>
        <p:sp>
          <p:nvSpPr>
            <p:cNvPr id="56607" name="Line 669"/>
            <p:cNvSpPr>
              <a:spLocks noChangeShapeType="1"/>
            </p:cNvSpPr>
            <p:nvPr/>
          </p:nvSpPr>
          <p:spPr bwMode="auto">
            <a:xfrm>
              <a:off x="3985" y="1881"/>
              <a:ext cx="1" cy="18"/>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6608" name="Line 670"/>
            <p:cNvSpPr>
              <a:spLocks noChangeShapeType="1"/>
            </p:cNvSpPr>
            <p:nvPr/>
          </p:nvSpPr>
          <p:spPr bwMode="auto">
            <a:xfrm flipV="1">
              <a:off x="3985" y="2636"/>
              <a:ext cx="1" cy="18"/>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6609" name="Rectangle 671"/>
            <p:cNvSpPr>
              <a:spLocks noChangeArrowheads="1"/>
            </p:cNvSpPr>
            <p:nvPr/>
          </p:nvSpPr>
          <p:spPr bwMode="auto">
            <a:xfrm>
              <a:off x="4188" y="2444"/>
              <a:ext cx="270"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cs-CZ" altLang="cs-CZ" sz="800" b="0">
                  <a:solidFill>
                    <a:srgbClr val="804000"/>
                  </a:solidFill>
                </a:rPr>
                <a:t>2339.196</a:t>
              </a:r>
              <a:endParaRPr lang="cs-CZ" altLang="cs-CZ" sz="1800" b="0">
                <a:latin typeface="Times New Roman" panose="02020603050405020304" pitchFamily="18" charset="0"/>
              </a:endParaRPr>
            </a:p>
          </p:txBody>
        </p:sp>
        <p:sp>
          <p:nvSpPr>
            <p:cNvPr id="56610" name="Rectangle 672"/>
            <p:cNvSpPr>
              <a:spLocks noChangeArrowheads="1"/>
            </p:cNvSpPr>
            <p:nvPr/>
          </p:nvSpPr>
          <p:spPr bwMode="auto">
            <a:xfrm>
              <a:off x="4263" y="2516"/>
              <a:ext cx="122"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cs-CZ" altLang="cs-CZ" sz="800" b="0">
                  <a:solidFill>
                    <a:srgbClr val="804000"/>
                  </a:solidFill>
                </a:rPr>
                <a:t>c 22</a:t>
              </a:r>
              <a:endParaRPr lang="cs-CZ" altLang="cs-CZ" sz="1800" b="0">
                <a:latin typeface="Times New Roman" panose="02020603050405020304" pitchFamily="18" charset="0"/>
              </a:endParaRPr>
            </a:p>
          </p:txBody>
        </p:sp>
        <p:sp>
          <p:nvSpPr>
            <p:cNvPr id="56611" name="Line 673"/>
            <p:cNvSpPr>
              <a:spLocks noChangeShapeType="1"/>
            </p:cNvSpPr>
            <p:nvPr/>
          </p:nvSpPr>
          <p:spPr bwMode="auto">
            <a:xfrm>
              <a:off x="4324" y="2603"/>
              <a:ext cx="1" cy="18"/>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6612" name="Rectangle 674"/>
            <p:cNvSpPr>
              <a:spLocks noChangeArrowheads="1"/>
            </p:cNvSpPr>
            <p:nvPr/>
          </p:nvSpPr>
          <p:spPr bwMode="auto">
            <a:xfrm>
              <a:off x="4526" y="2189"/>
              <a:ext cx="270"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cs-CZ" altLang="cs-CZ" sz="800" b="0">
                  <a:solidFill>
                    <a:srgbClr val="804000"/>
                  </a:solidFill>
                </a:rPr>
                <a:t>2426.217</a:t>
              </a:r>
              <a:endParaRPr lang="cs-CZ" altLang="cs-CZ" sz="1800" b="0">
                <a:latin typeface="Times New Roman" panose="02020603050405020304" pitchFamily="18" charset="0"/>
              </a:endParaRPr>
            </a:p>
          </p:txBody>
        </p:sp>
        <p:sp>
          <p:nvSpPr>
            <p:cNvPr id="56613" name="Rectangle 675"/>
            <p:cNvSpPr>
              <a:spLocks noChangeArrowheads="1"/>
            </p:cNvSpPr>
            <p:nvPr/>
          </p:nvSpPr>
          <p:spPr bwMode="auto">
            <a:xfrm>
              <a:off x="4601" y="2261"/>
              <a:ext cx="122"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cs-CZ" altLang="cs-CZ" sz="800" b="0">
                  <a:solidFill>
                    <a:srgbClr val="804000"/>
                  </a:solidFill>
                </a:rPr>
                <a:t>c 23</a:t>
              </a:r>
              <a:endParaRPr lang="cs-CZ" altLang="cs-CZ" sz="1800" b="0">
                <a:latin typeface="Times New Roman" panose="02020603050405020304" pitchFamily="18" charset="0"/>
              </a:endParaRPr>
            </a:p>
          </p:txBody>
        </p:sp>
        <p:sp>
          <p:nvSpPr>
            <p:cNvPr id="56614" name="Line 676"/>
            <p:cNvSpPr>
              <a:spLocks noChangeShapeType="1"/>
            </p:cNvSpPr>
            <p:nvPr/>
          </p:nvSpPr>
          <p:spPr bwMode="auto">
            <a:xfrm>
              <a:off x="4662" y="2347"/>
              <a:ext cx="1" cy="19"/>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6615" name="Line 677"/>
            <p:cNvSpPr>
              <a:spLocks noChangeShapeType="1"/>
            </p:cNvSpPr>
            <p:nvPr/>
          </p:nvSpPr>
          <p:spPr bwMode="auto">
            <a:xfrm flipV="1">
              <a:off x="4662" y="2640"/>
              <a:ext cx="1" cy="18"/>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grpSp>
      <p:sp>
        <p:nvSpPr>
          <p:cNvPr id="56323" name="Text Box 682"/>
          <p:cNvSpPr txBox="1">
            <a:spLocks noChangeArrowheads="1"/>
          </p:cNvSpPr>
          <p:nvPr/>
        </p:nvSpPr>
        <p:spPr bwMode="auto">
          <a:xfrm>
            <a:off x="355600" y="555625"/>
            <a:ext cx="42164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cs-CZ" altLang="cs-CZ" sz="1800">
                <a:latin typeface="Times New Roman" panose="02020603050405020304" pitchFamily="18" charset="0"/>
              </a:rPr>
              <a:t>In-source decay, ISD (Rnase B, 13,7 kDa)</a:t>
            </a:r>
          </a:p>
          <a:p>
            <a:pPr eaLnBrk="1" hangingPunct="1"/>
            <a:r>
              <a:rPr lang="cs-CZ" altLang="cs-CZ" sz="1800">
                <a:latin typeface="Times New Roman" panose="02020603050405020304" pitchFamily="18" charset="0"/>
              </a:rPr>
              <a:t>MALDI</a:t>
            </a:r>
            <a:r>
              <a:rPr lang="en-US" altLang="cs-CZ" sz="1800">
                <a:latin typeface="Times New Roman" panose="02020603050405020304" pitchFamily="18" charset="0"/>
              </a:rPr>
              <a:t>-</a:t>
            </a:r>
            <a:r>
              <a:rPr lang="cs-CZ" altLang="cs-CZ" sz="1800">
                <a:latin typeface="Times New Roman" panose="02020603050405020304" pitchFamily="18" charset="0"/>
              </a:rPr>
              <a:t> MS</a:t>
            </a:r>
          </a:p>
        </p:txBody>
      </p:sp>
      <p:sp>
        <p:nvSpPr>
          <p:cNvPr id="56324" name="AutoShape 684"/>
          <p:cNvSpPr>
            <a:spLocks noChangeArrowheads="1"/>
          </p:cNvSpPr>
          <p:nvPr/>
        </p:nvSpPr>
        <p:spPr bwMode="auto">
          <a:xfrm>
            <a:off x="5905500" y="685800"/>
            <a:ext cx="2781300" cy="685800"/>
          </a:xfrm>
          <a:prstGeom prst="roundRect">
            <a:avLst>
              <a:gd name="adj" fmla="val 16667"/>
            </a:avLst>
          </a:prstGeom>
          <a:gradFill rotWithShape="0">
            <a:gsLst>
              <a:gs pos="0">
                <a:srgbClr val="76185E"/>
              </a:gs>
              <a:gs pos="50000">
                <a:srgbClr val="FF33CC"/>
              </a:gs>
              <a:gs pos="100000">
                <a:srgbClr val="76185E"/>
              </a:gs>
            </a:gsLst>
            <a:lin ang="5400000" scaled="1"/>
          </a:gradFill>
          <a:ln w="9525">
            <a:round/>
            <a:headEnd/>
            <a:tailEnd/>
          </a:ln>
          <a:effectLst/>
          <a:scene3d>
            <a:camera prst="legacyPerspectiveTopRight"/>
            <a:lightRig rig="legacyFlat3" dir="b"/>
          </a:scene3d>
          <a:sp3d extrusionH="887400" prstMaterial="legacyMatte">
            <a:bevelT w="13500" h="13500" prst="angle"/>
            <a:bevelB w="13500" h="13500" prst="angle"/>
            <a:extrusionClr>
              <a:srgbClr val="FF33CC"/>
            </a:extrusionClr>
            <a:contourClr>
              <a:srgbClr val="76185E"/>
            </a:contourClr>
          </a:sp3d>
          <a:extLst>
            <a:ext uri="{AF507438-7753-43E0-B8FC-AC1667EBCBE1}">
              <a14:hiddenEffects xmlns:a14="http://schemas.microsoft.com/office/drawing/2010/main">
                <a:effectLst>
                  <a:outerShdw dist="107763" dir="18900000" algn="ctr" rotWithShape="0">
                    <a:schemeClr val="bg2"/>
                  </a:outerShdw>
                </a:effectLst>
              </a14:hiddenEffects>
            </a:ext>
          </a:extLst>
        </p:spPr>
        <p:txBody>
          <a:bodyPr wrap="none" anchor="ctr">
            <a:flatTx/>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algn="ctr" eaLnBrk="1" hangingPunct="1"/>
            <a:r>
              <a:rPr lang="en-US" altLang="cs-CZ" sz="1800">
                <a:latin typeface="Times New Roman" panose="02020603050405020304" pitchFamily="18" charset="0"/>
              </a:rPr>
              <a:t>Top-Down</a:t>
            </a:r>
          </a:p>
          <a:p>
            <a:pPr algn="ctr" eaLnBrk="1" hangingPunct="1"/>
            <a:r>
              <a:rPr lang="en-US" altLang="cs-CZ" sz="1800">
                <a:latin typeface="Times New Roman" panose="02020603050405020304" pitchFamily="18" charset="0"/>
              </a:rPr>
              <a:t>ISD</a:t>
            </a:r>
            <a:endParaRPr lang="cs-CZ" altLang="cs-CZ" sz="1800">
              <a:latin typeface="Times New Roman" panose="02020603050405020304" pitchFamily="18" charset="0"/>
            </a:endParaRPr>
          </a:p>
        </p:txBody>
      </p:sp>
      <p:sp>
        <p:nvSpPr>
          <p:cNvPr id="56325" name="AutoShape 686"/>
          <p:cNvSpPr>
            <a:spLocks noChangeArrowheads="1"/>
          </p:cNvSpPr>
          <p:nvPr/>
        </p:nvSpPr>
        <p:spPr bwMode="auto">
          <a:xfrm>
            <a:off x="381000" y="5105400"/>
            <a:ext cx="2362200" cy="1295400"/>
          </a:xfrm>
          <a:prstGeom prst="triangle">
            <a:avLst>
              <a:gd name="adj" fmla="val 50000"/>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algn="ctr" eaLnBrk="1" hangingPunct="1"/>
            <a:r>
              <a:rPr lang="cs-CZ" altLang="cs-CZ" sz="1800" b="0">
                <a:latin typeface="Benguiat Bk BT" pitchFamily="18" charset="0"/>
              </a:rPr>
              <a:t>only</a:t>
            </a:r>
          </a:p>
          <a:p>
            <a:pPr algn="ctr" eaLnBrk="1" hangingPunct="1"/>
            <a:r>
              <a:rPr lang="cs-CZ" altLang="cs-CZ" sz="1800" b="0">
                <a:latin typeface="Benguiat Bk BT" pitchFamily="18" charset="0"/>
              </a:rPr>
              <a:t>pure protein</a:t>
            </a:r>
            <a:r>
              <a:rPr lang="en-US" altLang="cs-CZ" sz="1800" b="0">
                <a:latin typeface="Benguiat Bk BT" pitchFamily="18" charset="0"/>
              </a:rPr>
              <a:t> </a:t>
            </a:r>
            <a:endParaRPr lang="cs-CZ" altLang="cs-CZ" sz="1800" b="0">
              <a:latin typeface="Benguiat Bk BT" pitchFamily="18" charset="0"/>
            </a:endParaRPr>
          </a:p>
        </p:txBody>
      </p:sp>
      <p:sp>
        <p:nvSpPr>
          <p:cNvPr id="56326" name="Text Box 688"/>
          <p:cNvSpPr txBox="1">
            <a:spLocks noChangeArrowheads="1"/>
          </p:cNvSpPr>
          <p:nvPr/>
        </p:nvSpPr>
        <p:spPr bwMode="auto">
          <a:xfrm>
            <a:off x="7907338" y="188913"/>
            <a:ext cx="8763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en-US" altLang="cs-CZ" sz="2000">
                <a:latin typeface="Times New Roman" panose="02020603050405020304" pitchFamily="18" charset="0"/>
              </a:rPr>
              <a:t>C7250</a:t>
            </a:r>
            <a:endParaRPr lang="cs-CZ" altLang="cs-CZ" sz="2000">
              <a:latin typeface="Times New Roman" panose="02020603050405020304" pitchFamily="18" charset="0"/>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AutoShape 6"/>
          <p:cNvSpPr>
            <a:spLocks noChangeArrowheads="1"/>
          </p:cNvSpPr>
          <p:nvPr/>
        </p:nvSpPr>
        <p:spPr bwMode="auto">
          <a:xfrm>
            <a:off x="4932363" y="476250"/>
            <a:ext cx="2781300" cy="685800"/>
          </a:xfrm>
          <a:prstGeom prst="roundRect">
            <a:avLst>
              <a:gd name="adj" fmla="val 16667"/>
            </a:avLst>
          </a:prstGeom>
          <a:gradFill rotWithShape="0">
            <a:gsLst>
              <a:gs pos="0">
                <a:srgbClr val="76185E"/>
              </a:gs>
              <a:gs pos="50000">
                <a:srgbClr val="FF33CC"/>
              </a:gs>
              <a:gs pos="100000">
                <a:srgbClr val="76185E"/>
              </a:gs>
            </a:gsLst>
            <a:lin ang="5400000" scaled="1"/>
          </a:gradFill>
          <a:ln w="9525">
            <a:round/>
            <a:headEnd/>
            <a:tailEnd/>
          </a:ln>
          <a:effectLst/>
          <a:scene3d>
            <a:camera prst="legacyPerspectiveTopRight"/>
            <a:lightRig rig="legacyFlat3" dir="b"/>
          </a:scene3d>
          <a:sp3d extrusionH="887400" prstMaterial="legacyMatte">
            <a:bevelT w="13500" h="13500" prst="angle"/>
            <a:bevelB w="13500" h="13500" prst="angle"/>
            <a:extrusionClr>
              <a:srgbClr val="FF33CC"/>
            </a:extrusionClr>
            <a:contourClr>
              <a:srgbClr val="76185E"/>
            </a:contourClr>
          </a:sp3d>
          <a:extLst>
            <a:ext uri="{AF507438-7753-43E0-B8FC-AC1667EBCBE1}">
              <a14:hiddenEffects xmlns:a14="http://schemas.microsoft.com/office/drawing/2010/main">
                <a:effectLst>
                  <a:outerShdw dist="107763" dir="18900000" algn="ctr" rotWithShape="0">
                    <a:schemeClr val="bg2"/>
                  </a:outerShdw>
                </a:effectLst>
              </a14:hiddenEffects>
            </a:ext>
          </a:extLst>
        </p:spPr>
        <p:txBody>
          <a:bodyPr wrap="none" anchor="ctr">
            <a:flatTx/>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algn="ctr" eaLnBrk="1" hangingPunct="1"/>
            <a:r>
              <a:rPr lang="en-US" altLang="cs-CZ" sz="1800">
                <a:latin typeface="Times New Roman" panose="02020603050405020304" pitchFamily="18" charset="0"/>
              </a:rPr>
              <a:t>ISD</a:t>
            </a:r>
            <a:endParaRPr lang="cs-CZ" altLang="cs-CZ" sz="1800">
              <a:latin typeface="Times New Roman" panose="02020603050405020304" pitchFamily="18" charset="0"/>
            </a:endParaRPr>
          </a:p>
        </p:txBody>
      </p:sp>
      <p:sp>
        <p:nvSpPr>
          <p:cNvPr id="57347" name="Text Box 7"/>
          <p:cNvSpPr txBox="1">
            <a:spLocks noChangeArrowheads="1"/>
          </p:cNvSpPr>
          <p:nvPr/>
        </p:nvSpPr>
        <p:spPr bwMode="auto">
          <a:xfrm>
            <a:off x="611188" y="608013"/>
            <a:ext cx="2383986"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cs-CZ" altLang="cs-CZ" sz="1800">
                <a:latin typeface="Times New Roman" panose="02020603050405020304" pitchFamily="18" charset="0"/>
              </a:rPr>
              <a:t>histone H3, (15,3 kDa)</a:t>
            </a:r>
          </a:p>
          <a:p>
            <a:pPr eaLnBrk="1" hangingPunct="1"/>
            <a:r>
              <a:rPr lang="cs-CZ" altLang="cs-CZ" sz="1800">
                <a:latin typeface="Times New Roman" panose="02020603050405020304" pitchFamily="18" charset="0"/>
              </a:rPr>
              <a:t>MALDI-ISD</a:t>
            </a:r>
            <a:r>
              <a:rPr lang="cs-CZ" altLang="cs-CZ" sz="1800" b="0"/>
              <a:t> </a:t>
            </a:r>
            <a:r>
              <a:rPr lang="cs-CZ" altLang="cs-CZ" sz="1800">
                <a:latin typeface="Times New Roman" panose="02020603050405020304" pitchFamily="18" charset="0"/>
              </a:rPr>
              <a:t>MS</a:t>
            </a:r>
          </a:p>
        </p:txBody>
      </p:sp>
      <p:pic>
        <p:nvPicPr>
          <p:cNvPr id="57348" name="Picture 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7088" y="1200150"/>
            <a:ext cx="7200900" cy="539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7349" name="Text Box 9"/>
          <p:cNvSpPr txBox="1">
            <a:spLocks noChangeArrowheads="1"/>
          </p:cNvSpPr>
          <p:nvPr/>
        </p:nvSpPr>
        <p:spPr bwMode="auto">
          <a:xfrm>
            <a:off x="5580063" y="2492375"/>
            <a:ext cx="2377574"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cs-CZ" altLang="cs-CZ" sz="1600" b="0"/>
              <a:t>fragments up to 4,5 kDa</a:t>
            </a:r>
          </a:p>
          <a:p>
            <a:pPr eaLnBrk="1" hangingPunct="1"/>
            <a:r>
              <a:rPr lang="cs-CZ" altLang="cs-CZ" sz="1600" b="0" i="1"/>
              <a:t>N-terminus – c serie</a:t>
            </a:r>
          </a:p>
          <a:p>
            <a:pPr eaLnBrk="1" hangingPunct="1"/>
            <a:r>
              <a:rPr lang="cs-CZ" altLang="cs-CZ" sz="1600" b="0" i="1"/>
              <a:t>C-terminus – y serie</a:t>
            </a:r>
          </a:p>
        </p:txBody>
      </p:sp>
      <p:sp>
        <p:nvSpPr>
          <p:cNvPr id="57350" name="Text Box 10"/>
          <p:cNvSpPr txBox="1">
            <a:spLocks noChangeArrowheads="1"/>
          </p:cNvSpPr>
          <p:nvPr/>
        </p:nvSpPr>
        <p:spPr bwMode="auto">
          <a:xfrm>
            <a:off x="7907338" y="188913"/>
            <a:ext cx="8763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en-US" altLang="cs-CZ" sz="2000">
                <a:latin typeface="Times New Roman" panose="02020603050405020304" pitchFamily="18" charset="0"/>
              </a:rPr>
              <a:t>C7250</a:t>
            </a:r>
            <a:endParaRPr lang="cs-CZ" altLang="cs-CZ" sz="2000">
              <a:latin typeface="Times New Roman" panose="02020603050405020304" pitchFamily="18" charset="0"/>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3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9750" y="620713"/>
            <a:ext cx="7993063" cy="5988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8371" name="Text Box 238"/>
          <p:cNvSpPr txBox="1">
            <a:spLocks noChangeArrowheads="1"/>
          </p:cNvSpPr>
          <p:nvPr/>
        </p:nvSpPr>
        <p:spPr bwMode="auto">
          <a:xfrm>
            <a:off x="971550" y="333375"/>
            <a:ext cx="690086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cs-CZ" altLang="cs-CZ" sz="1600">
                <a:solidFill>
                  <a:srgbClr val="800000"/>
                </a:solidFill>
              </a:rPr>
              <a:t>ARTKQTAR</a:t>
            </a:r>
            <a:r>
              <a:rPr lang="cs-CZ" altLang="cs-CZ" sz="1600">
                <a:solidFill>
                  <a:srgbClr val="FF0000"/>
                </a:solidFill>
              </a:rPr>
              <a:t>KSTGGK</a:t>
            </a:r>
            <a:r>
              <a:rPr lang="cs-CZ" altLang="cs-CZ" sz="1600">
                <a:solidFill>
                  <a:srgbClr val="800000"/>
                </a:solidFill>
              </a:rPr>
              <a:t>APR...			</a:t>
            </a:r>
            <a:r>
              <a:rPr lang="cs-CZ" altLang="cs-CZ" sz="1600">
                <a:solidFill>
                  <a:schemeClr val="accent2"/>
                </a:solidFill>
              </a:rPr>
              <a:t>.... </a:t>
            </a:r>
            <a:r>
              <a:rPr lang="cs-CZ" altLang="cs-CZ" sz="1600">
                <a:solidFill>
                  <a:srgbClr val="FF0000"/>
                </a:solidFill>
              </a:rPr>
              <a:t>KDIQLAR</a:t>
            </a:r>
            <a:r>
              <a:rPr lang="cs-CZ" altLang="cs-CZ" sz="1600">
                <a:solidFill>
                  <a:schemeClr val="accent2"/>
                </a:solidFill>
              </a:rPr>
              <a:t>RIRGERA</a:t>
            </a:r>
          </a:p>
        </p:txBody>
      </p:sp>
      <p:sp>
        <p:nvSpPr>
          <p:cNvPr id="58372" name="Text Box 239"/>
          <p:cNvSpPr txBox="1">
            <a:spLocks noChangeArrowheads="1"/>
          </p:cNvSpPr>
          <p:nvPr/>
        </p:nvSpPr>
        <p:spPr bwMode="auto">
          <a:xfrm>
            <a:off x="5651500" y="1484313"/>
            <a:ext cx="268535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cs-CZ" altLang="cs-CZ" sz="1400">
                <a:latin typeface="Times New Roman" panose="02020603050405020304" pitchFamily="18" charset="0"/>
              </a:rPr>
              <a:t>histone H3, (15,3 kDa)</a:t>
            </a:r>
          </a:p>
          <a:p>
            <a:pPr eaLnBrk="1" hangingPunct="1"/>
            <a:r>
              <a:rPr lang="cs-CZ" altLang="cs-CZ" sz="1400">
                <a:latin typeface="Times New Roman" panose="02020603050405020304" pitchFamily="18" charset="0"/>
              </a:rPr>
              <a:t>MALDI-ISD</a:t>
            </a:r>
            <a:r>
              <a:rPr lang="cs-CZ" altLang="cs-CZ" sz="1400" b="0"/>
              <a:t> </a:t>
            </a:r>
            <a:r>
              <a:rPr lang="cs-CZ" altLang="cs-CZ" sz="1400">
                <a:latin typeface="Times New Roman" panose="02020603050405020304" pitchFamily="18" charset="0"/>
              </a:rPr>
              <a:t>MS, </a:t>
            </a:r>
            <a:r>
              <a:rPr lang="cs-CZ" altLang="cs-CZ" sz="1400" b="0">
                <a:latin typeface="Times New Roman" panose="02020603050405020304" pitchFamily="18" charset="0"/>
              </a:rPr>
              <a:t>spektrum detail</a:t>
            </a:r>
          </a:p>
        </p:txBody>
      </p:sp>
      <p:sp>
        <p:nvSpPr>
          <p:cNvPr id="58373" name="Text Box 241"/>
          <p:cNvSpPr txBox="1">
            <a:spLocks noChangeArrowheads="1"/>
          </p:cNvSpPr>
          <p:nvPr/>
        </p:nvSpPr>
        <p:spPr bwMode="auto">
          <a:xfrm>
            <a:off x="7907338" y="188913"/>
            <a:ext cx="8763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en-US" altLang="cs-CZ" sz="2000">
                <a:latin typeface="Times New Roman" panose="02020603050405020304" pitchFamily="18" charset="0"/>
              </a:rPr>
              <a:t>C7250</a:t>
            </a:r>
            <a:endParaRPr lang="cs-CZ" altLang="cs-CZ" sz="2000">
              <a:latin typeface="Times New Roman" panose="02020603050405020304" pitchFamily="18" charset="0"/>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1887639" y="1788393"/>
            <a:ext cx="5564681" cy="3368799"/>
          </a:xfrm>
          <a:prstGeom prst="rect">
            <a:avLst/>
          </a:prstGeom>
        </p:spPr>
      </p:pic>
      <p:sp>
        <p:nvSpPr>
          <p:cNvPr id="3" name="TextovéPole 2"/>
          <p:cNvSpPr txBox="1"/>
          <p:nvPr/>
        </p:nvSpPr>
        <p:spPr>
          <a:xfrm>
            <a:off x="1866305" y="1511394"/>
            <a:ext cx="1382110" cy="276999"/>
          </a:xfrm>
          <a:prstGeom prst="rect">
            <a:avLst/>
          </a:prstGeom>
          <a:noFill/>
        </p:spPr>
        <p:txBody>
          <a:bodyPr wrap="none" rtlCol="0">
            <a:spAutoFit/>
          </a:bodyPr>
          <a:lstStyle/>
          <a:p>
            <a:r>
              <a:rPr lang="cs-CZ"/>
              <a:t>LC-MALDI setup</a:t>
            </a:r>
          </a:p>
        </p:txBody>
      </p:sp>
      <p:sp>
        <p:nvSpPr>
          <p:cNvPr id="5" name="Obdélník 4"/>
          <p:cNvSpPr/>
          <p:nvPr/>
        </p:nvSpPr>
        <p:spPr>
          <a:xfrm>
            <a:off x="2530161" y="141271"/>
            <a:ext cx="4371710" cy="369332"/>
          </a:xfrm>
          <a:prstGeom prst="rect">
            <a:avLst/>
          </a:prstGeom>
        </p:spPr>
        <p:txBody>
          <a:bodyPr wrap="none">
            <a:spAutoFit/>
          </a:bodyPr>
          <a:lstStyle/>
          <a:p>
            <a:r>
              <a:rPr lang="cs-CZ" sz="1800">
                <a:latin typeface="+mj-lt"/>
              </a:rPr>
              <a:t>Characterization of therapeutic antibodies</a:t>
            </a:r>
          </a:p>
        </p:txBody>
      </p:sp>
      <p:sp>
        <p:nvSpPr>
          <p:cNvPr id="7" name="Obdélník 6"/>
          <p:cNvSpPr/>
          <p:nvPr/>
        </p:nvSpPr>
        <p:spPr>
          <a:xfrm>
            <a:off x="2843808" y="510603"/>
            <a:ext cx="4176464" cy="276999"/>
          </a:xfrm>
          <a:prstGeom prst="rect">
            <a:avLst/>
          </a:prstGeom>
        </p:spPr>
        <p:txBody>
          <a:bodyPr wrap="square">
            <a:spAutoFit/>
          </a:bodyPr>
          <a:lstStyle/>
          <a:p>
            <a:r>
              <a:rPr lang="cs-CZ" b="0"/>
              <a:t>A</a:t>
            </a:r>
            <a:r>
              <a:rPr lang="en-US" b="0"/>
              <a:t>ssessment of N- and C-terminal</a:t>
            </a:r>
            <a:r>
              <a:rPr lang="cs-CZ" b="0"/>
              <a:t> </a:t>
            </a:r>
            <a:r>
              <a:rPr lang="en-US" b="0"/>
              <a:t>modification status. </a:t>
            </a:r>
            <a:endParaRPr lang="cs-CZ" b="0"/>
          </a:p>
        </p:txBody>
      </p:sp>
      <p:sp>
        <p:nvSpPr>
          <p:cNvPr id="9" name="Obdélník 8"/>
          <p:cNvSpPr/>
          <p:nvPr/>
        </p:nvSpPr>
        <p:spPr>
          <a:xfrm>
            <a:off x="2170121" y="4452689"/>
            <a:ext cx="4163319" cy="276999"/>
          </a:xfrm>
          <a:prstGeom prst="rect">
            <a:avLst/>
          </a:prstGeom>
        </p:spPr>
        <p:txBody>
          <a:bodyPr wrap="none">
            <a:spAutoFit/>
          </a:bodyPr>
          <a:lstStyle/>
          <a:p>
            <a:r>
              <a:rPr lang="en-US" b="0"/>
              <a:t>LC-fractions containing, e.g., the Fd, Fc/2 and LC domains</a:t>
            </a:r>
            <a:endParaRPr lang="cs-CZ"/>
          </a:p>
        </p:txBody>
      </p:sp>
      <p:pic>
        <p:nvPicPr>
          <p:cNvPr id="10" name="Obrázek 9"/>
          <p:cNvPicPr>
            <a:picLocks noChangeAspect="1"/>
          </p:cNvPicPr>
          <p:nvPr/>
        </p:nvPicPr>
        <p:blipFill>
          <a:blip r:embed="rId3"/>
          <a:stretch>
            <a:fillRect/>
          </a:stretch>
        </p:blipFill>
        <p:spPr>
          <a:xfrm>
            <a:off x="144016" y="1124744"/>
            <a:ext cx="8748464" cy="4896987"/>
          </a:xfrm>
          <a:prstGeom prst="rect">
            <a:avLst/>
          </a:prstGeom>
        </p:spPr>
      </p:pic>
      <p:sp>
        <p:nvSpPr>
          <p:cNvPr id="8" name="Text Box 688"/>
          <p:cNvSpPr txBox="1">
            <a:spLocks noChangeArrowheads="1"/>
          </p:cNvSpPr>
          <p:nvPr/>
        </p:nvSpPr>
        <p:spPr bwMode="auto">
          <a:xfrm>
            <a:off x="7907338" y="188913"/>
            <a:ext cx="8763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en-US" altLang="cs-CZ" sz="2000">
                <a:latin typeface="Times New Roman" panose="02020603050405020304" pitchFamily="18" charset="0"/>
              </a:rPr>
              <a:t>C7250</a:t>
            </a:r>
            <a:endParaRPr lang="cs-CZ" altLang="cs-CZ" sz="2000">
              <a:latin typeface="Times New Roman" panose="02020603050405020304" pitchFamily="18" charset="0"/>
            </a:endParaRPr>
          </a:p>
        </p:txBody>
      </p:sp>
      <p:sp>
        <p:nvSpPr>
          <p:cNvPr id="4" name="TextovéPole 3">
            <a:extLst>
              <a:ext uri="{FF2B5EF4-FFF2-40B4-BE49-F238E27FC236}">
                <a16:creationId xmlns:a16="http://schemas.microsoft.com/office/drawing/2014/main" id="{C00207C1-F0D8-4B59-9625-92BF7893FABA}"/>
              </a:ext>
            </a:extLst>
          </p:cNvPr>
          <p:cNvSpPr txBox="1"/>
          <p:nvPr/>
        </p:nvSpPr>
        <p:spPr>
          <a:xfrm>
            <a:off x="395536" y="6139195"/>
            <a:ext cx="2447593" cy="307777"/>
          </a:xfrm>
          <a:prstGeom prst="rect">
            <a:avLst/>
          </a:prstGeom>
          <a:noFill/>
        </p:spPr>
        <p:txBody>
          <a:bodyPr wrap="none" rtlCol="0">
            <a:spAutoFit/>
          </a:bodyPr>
          <a:lstStyle/>
          <a:p>
            <a:r>
              <a:rPr lang="cs-CZ" sz="1400" b="0" dirty="0">
                <a:latin typeface="+mj-lt"/>
              </a:rPr>
              <a:t>TDS – Top-Down-</a:t>
            </a:r>
            <a:r>
              <a:rPr lang="cs-CZ" sz="1400" b="0" dirty="0" err="1">
                <a:latin typeface="+mj-lt"/>
              </a:rPr>
              <a:t>Sequencing</a:t>
            </a:r>
            <a:endParaRPr lang="cs-CZ" sz="1400" b="0" dirty="0">
              <a:latin typeface="+mj-lt"/>
            </a:endParaRPr>
          </a:p>
        </p:txBody>
      </p:sp>
    </p:spTree>
    <p:extLst>
      <p:ext uri="{BB962C8B-B14F-4D97-AF65-F5344CB8AC3E}">
        <p14:creationId xmlns:p14="http://schemas.microsoft.com/office/powerpoint/2010/main" val="1924440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4" name="AutoShape 4"/>
          <p:cNvSpPr>
            <a:spLocks noChangeArrowheads="1"/>
          </p:cNvSpPr>
          <p:nvPr/>
        </p:nvSpPr>
        <p:spPr bwMode="auto">
          <a:xfrm>
            <a:off x="1752600" y="1905000"/>
            <a:ext cx="5867400" cy="2743200"/>
          </a:xfrm>
          <a:prstGeom prst="horizontalScroll">
            <a:avLst>
              <a:gd name="adj" fmla="val 12500"/>
            </a:avLst>
          </a:prstGeom>
          <a:gradFill rotWithShape="0">
            <a:gsLst>
              <a:gs pos="0">
                <a:schemeClr val="hlink"/>
              </a:gs>
              <a:gs pos="100000">
                <a:schemeClr val="hlink">
                  <a:gamma/>
                  <a:shade val="46275"/>
                  <a:invGamma/>
                </a:schemeClr>
              </a:gs>
            </a:gsLst>
            <a:path path="rect">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defRPr/>
            </a:pPr>
            <a:r>
              <a:rPr lang="cs-CZ" altLang="cs-CZ" sz="3200" b="0">
                <a:latin typeface="Benguiat Bk BT" pitchFamily="18" charset="0"/>
              </a:rPr>
              <a:t>End</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3"/>
          <p:cNvSpPr txBox="1">
            <a:spLocks noChangeArrowheads="1"/>
          </p:cNvSpPr>
          <p:nvPr/>
        </p:nvSpPr>
        <p:spPr bwMode="auto">
          <a:xfrm>
            <a:off x="2390148" y="2895600"/>
            <a:ext cx="4365298"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algn="ctr" eaLnBrk="1" hangingPunct="1"/>
            <a:r>
              <a:rPr lang="cs-CZ" altLang="cs-CZ" sz="2400">
                <a:latin typeface="Berlin Sans FB Demi" panose="020E0802020502020306" pitchFamily="34" charset="0"/>
              </a:rPr>
              <a:t>Determination of protein mass</a:t>
            </a:r>
          </a:p>
          <a:p>
            <a:pPr algn="ctr" eaLnBrk="1" hangingPunct="1"/>
            <a:r>
              <a:rPr lang="cs-CZ" altLang="cs-CZ" sz="2400">
                <a:latin typeface="Berlin Sans FB Demi" panose="020E0802020502020306" pitchFamily="34" charset="0"/>
              </a:rPr>
              <a:t>Intact mass analysis</a:t>
            </a:r>
            <a:endParaRPr lang="en-US" altLang="cs-CZ" sz="2400">
              <a:latin typeface="Berlin Sans FB Demi" panose="020E0802020502020306" pitchFamily="34" charset="0"/>
            </a:endParaRPr>
          </a:p>
        </p:txBody>
      </p:sp>
      <p:grpSp>
        <p:nvGrpSpPr>
          <p:cNvPr id="6" name="Group 1555"/>
          <p:cNvGrpSpPr>
            <a:grpSpLocks/>
          </p:cNvGrpSpPr>
          <p:nvPr/>
        </p:nvGrpSpPr>
        <p:grpSpPr bwMode="auto">
          <a:xfrm>
            <a:off x="107950" y="188913"/>
            <a:ext cx="3644903" cy="865187"/>
            <a:chOff x="188" y="300"/>
            <a:chExt cx="2296" cy="545"/>
          </a:xfrm>
        </p:grpSpPr>
        <p:pic>
          <p:nvPicPr>
            <p:cNvPr id="7" name="Picture 1556" descr="LOGO"/>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88" y="300"/>
              <a:ext cx="454" cy="54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1557"/>
            <p:cNvSpPr>
              <a:spLocks noChangeArrowheads="1"/>
            </p:cNvSpPr>
            <p:nvPr/>
          </p:nvSpPr>
          <p:spPr bwMode="auto">
            <a:xfrm>
              <a:off x="566" y="305"/>
              <a:ext cx="1918" cy="4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ltLang="cs-CZ" sz="1400" b="1">
                  <a:latin typeface="Franklin Gothic Medium" panose="020B0603020102020204" pitchFamily="34" charset="0"/>
                </a:rPr>
                <a:t>Functional G</a:t>
              </a:r>
              <a:r>
                <a:rPr lang="en-US" altLang="cs-CZ" sz="1400" b="1">
                  <a:latin typeface="Franklin Gothic Medium" panose="020B0603020102020204" pitchFamily="34" charset="0"/>
                </a:rPr>
                <a:t>enomi</a:t>
              </a:r>
              <a:r>
                <a:rPr lang="cs-CZ" altLang="cs-CZ" sz="1400" b="1">
                  <a:latin typeface="Franklin Gothic Medium" panose="020B0603020102020204" pitchFamily="34" charset="0"/>
                </a:rPr>
                <a:t>cs</a:t>
              </a:r>
              <a:r>
                <a:rPr lang="en-US" altLang="cs-CZ" sz="1400" b="1">
                  <a:latin typeface="Franklin Gothic Medium" panose="020B0603020102020204" pitchFamily="34" charset="0"/>
                </a:rPr>
                <a:t> a</a:t>
              </a:r>
              <a:r>
                <a:rPr lang="cs-CZ" altLang="cs-CZ" sz="1400" b="1">
                  <a:latin typeface="Franklin Gothic Medium" panose="020B0603020102020204" pitchFamily="34" charset="0"/>
                </a:rPr>
                <a:t>nd</a:t>
              </a:r>
              <a:r>
                <a:rPr lang="en-US" altLang="cs-CZ" sz="1400" b="1">
                  <a:latin typeface="Franklin Gothic Medium" panose="020B0603020102020204" pitchFamily="34" charset="0"/>
                </a:rPr>
                <a:t> </a:t>
              </a:r>
              <a:r>
                <a:rPr lang="cs-CZ" altLang="cs-CZ" sz="1400" b="1">
                  <a:latin typeface="Franklin Gothic Medium" panose="020B0603020102020204" pitchFamily="34" charset="0"/>
                </a:rPr>
                <a:t>Pro</a:t>
              </a:r>
              <a:r>
                <a:rPr lang="en-US" altLang="cs-CZ" sz="1400" b="1">
                  <a:latin typeface="Franklin Gothic Medium" panose="020B0603020102020204" pitchFamily="34" charset="0"/>
                </a:rPr>
                <a:t>teomi</a:t>
              </a:r>
              <a:r>
                <a:rPr lang="cs-CZ" altLang="cs-CZ" sz="1400" b="1">
                  <a:latin typeface="Franklin Gothic Medium" panose="020B0603020102020204" pitchFamily="34" charset="0"/>
                </a:rPr>
                <a:t>cs</a:t>
              </a:r>
              <a:endParaRPr lang="en-US" altLang="cs-CZ" sz="1400" b="1">
                <a:latin typeface="Franklin Gothic Medium" panose="020B0603020102020204" pitchFamily="34" charset="0"/>
              </a:endParaRPr>
            </a:p>
            <a:p>
              <a:r>
                <a:rPr lang="en-US" altLang="cs-CZ" sz="1200">
                  <a:latin typeface="Franklin Gothic Medium" panose="020B0603020102020204" pitchFamily="34" charset="0"/>
                </a:rPr>
                <a:t>N</a:t>
              </a:r>
              <a:r>
                <a:rPr lang="cs-CZ" altLang="cs-CZ" sz="1200">
                  <a:latin typeface="Franklin Gothic Medium" panose="020B0603020102020204" pitchFamily="34" charset="0"/>
                </a:rPr>
                <a:t>ational Centre for Biomolecular Research</a:t>
              </a:r>
              <a:endParaRPr lang="en-US" altLang="cs-CZ" sz="1200">
                <a:latin typeface="Franklin Gothic Medium" panose="020B0603020102020204" pitchFamily="34" charset="0"/>
              </a:endParaRPr>
            </a:p>
            <a:p>
              <a:r>
                <a:rPr lang="cs-CZ" altLang="cs-CZ" sz="1200">
                  <a:latin typeface="Franklin Gothic Medium" panose="020B0603020102020204" pitchFamily="34" charset="0"/>
                </a:rPr>
                <a:t>Faculty of Science </a:t>
              </a:r>
              <a:r>
                <a:rPr lang="en-US" altLang="cs-CZ" sz="1200">
                  <a:latin typeface="Franklin Gothic Medium" panose="020B0603020102020204" pitchFamily="34" charset="0"/>
                </a:rPr>
                <a:t>M</a:t>
              </a:r>
              <a:r>
                <a:rPr lang="cs-CZ" altLang="cs-CZ" sz="1200">
                  <a:latin typeface="Franklin Gothic Medium" panose="020B0603020102020204" pitchFamily="34" charset="0"/>
                </a:rPr>
                <a:t>asaryk </a:t>
              </a:r>
              <a:r>
                <a:rPr lang="en-US" altLang="cs-CZ" sz="1200">
                  <a:latin typeface="Franklin Gothic Medium" panose="020B0603020102020204" pitchFamily="34" charset="0"/>
                </a:rPr>
                <a:t>U</a:t>
              </a:r>
              <a:r>
                <a:rPr lang="cs-CZ" altLang="cs-CZ" sz="1200">
                  <a:latin typeface="Franklin Gothic Medium" panose="020B0603020102020204" pitchFamily="34" charset="0"/>
                </a:rPr>
                <a:t>niversity</a:t>
              </a:r>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242" name="Group 3"/>
          <p:cNvGrpSpPr>
            <a:grpSpLocks/>
          </p:cNvGrpSpPr>
          <p:nvPr/>
        </p:nvGrpSpPr>
        <p:grpSpPr bwMode="auto">
          <a:xfrm>
            <a:off x="1074738" y="1203325"/>
            <a:ext cx="6843712" cy="5197475"/>
            <a:chOff x="677" y="758"/>
            <a:chExt cx="4311" cy="3274"/>
          </a:xfrm>
        </p:grpSpPr>
        <p:sp>
          <p:nvSpPr>
            <p:cNvPr id="10246" name="Freeform 4"/>
            <p:cNvSpPr>
              <a:spLocks/>
            </p:cNvSpPr>
            <p:nvPr/>
          </p:nvSpPr>
          <p:spPr bwMode="auto">
            <a:xfrm>
              <a:off x="953" y="918"/>
              <a:ext cx="4035" cy="2928"/>
            </a:xfrm>
            <a:custGeom>
              <a:avLst/>
              <a:gdLst>
                <a:gd name="T0" fmla="*/ 0 w 5605"/>
                <a:gd name="T1" fmla="*/ 0 h 4071"/>
                <a:gd name="T2" fmla="*/ 0 w 5605"/>
                <a:gd name="T3" fmla="*/ 2928 h 4071"/>
                <a:gd name="T4" fmla="*/ 4035 w 5605"/>
                <a:gd name="T5" fmla="*/ 2928 h 4071"/>
                <a:gd name="T6" fmla="*/ 0 60000 65536"/>
                <a:gd name="T7" fmla="*/ 0 60000 65536"/>
                <a:gd name="T8" fmla="*/ 0 60000 65536"/>
              </a:gdLst>
              <a:ahLst/>
              <a:cxnLst>
                <a:cxn ang="T6">
                  <a:pos x="T0" y="T1"/>
                </a:cxn>
                <a:cxn ang="T7">
                  <a:pos x="T2" y="T3"/>
                </a:cxn>
                <a:cxn ang="T8">
                  <a:pos x="T4" y="T5"/>
                </a:cxn>
              </a:cxnLst>
              <a:rect l="0" t="0" r="r" b="b"/>
              <a:pathLst>
                <a:path w="5605" h="4071">
                  <a:moveTo>
                    <a:pt x="0" y="0"/>
                  </a:moveTo>
                  <a:lnTo>
                    <a:pt x="0" y="4071"/>
                  </a:lnTo>
                  <a:lnTo>
                    <a:pt x="5605" y="4071"/>
                  </a:lnTo>
                </a:path>
              </a:pathLst>
            </a:custGeom>
            <a:noFill/>
            <a:ln w="158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10247" name="Line 5"/>
            <p:cNvSpPr>
              <a:spLocks noChangeShapeType="1"/>
            </p:cNvSpPr>
            <p:nvPr/>
          </p:nvSpPr>
          <p:spPr bwMode="auto">
            <a:xfrm>
              <a:off x="1049" y="3846"/>
              <a:ext cx="1" cy="1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0248" name="Line 6"/>
            <p:cNvSpPr>
              <a:spLocks noChangeShapeType="1"/>
            </p:cNvSpPr>
            <p:nvPr/>
          </p:nvSpPr>
          <p:spPr bwMode="auto">
            <a:xfrm>
              <a:off x="1170" y="3846"/>
              <a:ext cx="1" cy="1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0249" name="Line 7"/>
            <p:cNvSpPr>
              <a:spLocks noChangeShapeType="1"/>
            </p:cNvSpPr>
            <p:nvPr/>
          </p:nvSpPr>
          <p:spPr bwMode="auto">
            <a:xfrm>
              <a:off x="1290" y="3846"/>
              <a:ext cx="1" cy="1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0250" name="Line 8"/>
            <p:cNvSpPr>
              <a:spLocks noChangeShapeType="1"/>
            </p:cNvSpPr>
            <p:nvPr/>
          </p:nvSpPr>
          <p:spPr bwMode="auto">
            <a:xfrm>
              <a:off x="1411" y="3846"/>
              <a:ext cx="1" cy="1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0251" name="Line 9"/>
            <p:cNvSpPr>
              <a:spLocks noChangeShapeType="1"/>
            </p:cNvSpPr>
            <p:nvPr/>
          </p:nvSpPr>
          <p:spPr bwMode="auto">
            <a:xfrm>
              <a:off x="1531" y="3846"/>
              <a:ext cx="1" cy="1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0252" name="Line 10"/>
            <p:cNvSpPr>
              <a:spLocks noChangeShapeType="1"/>
            </p:cNvSpPr>
            <p:nvPr/>
          </p:nvSpPr>
          <p:spPr bwMode="auto">
            <a:xfrm>
              <a:off x="1652" y="3846"/>
              <a:ext cx="1" cy="1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0253" name="Line 11"/>
            <p:cNvSpPr>
              <a:spLocks noChangeShapeType="1"/>
            </p:cNvSpPr>
            <p:nvPr/>
          </p:nvSpPr>
          <p:spPr bwMode="auto">
            <a:xfrm>
              <a:off x="1772" y="3846"/>
              <a:ext cx="1" cy="1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0254" name="Line 12"/>
            <p:cNvSpPr>
              <a:spLocks noChangeShapeType="1"/>
            </p:cNvSpPr>
            <p:nvPr/>
          </p:nvSpPr>
          <p:spPr bwMode="auto">
            <a:xfrm>
              <a:off x="1893" y="3846"/>
              <a:ext cx="1" cy="1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0255" name="Line 13"/>
            <p:cNvSpPr>
              <a:spLocks noChangeShapeType="1"/>
            </p:cNvSpPr>
            <p:nvPr/>
          </p:nvSpPr>
          <p:spPr bwMode="auto">
            <a:xfrm>
              <a:off x="2014" y="3846"/>
              <a:ext cx="1" cy="1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0256" name="Line 14"/>
            <p:cNvSpPr>
              <a:spLocks noChangeShapeType="1"/>
            </p:cNvSpPr>
            <p:nvPr/>
          </p:nvSpPr>
          <p:spPr bwMode="auto">
            <a:xfrm>
              <a:off x="2134" y="3846"/>
              <a:ext cx="1" cy="1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0257" name="Line 15"/>
            <p:cNvSpPr>
              <a:spLocks noChangeShapeType="1"/>
            </p:cNvSpPr>
            <p:nvPr/>
          </p:nvSpPr>
          <p:spPr bwMode="auto">
            <a:xfrm>
              <a:off x="2255" y="3846"/>
              <a:ext cx="1" cy="1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0258" name="Line 16"/>
            <p:cNvSpPr>
              <a:spLocks noChangeShapeType="1"/>
            </p:cNvSpPr>
            <p:nvPr/>
          </p:nvSpPr>
          <p:spPr bwMode="auto">
            <a:xfrm>
              <a:off x="2376" y="3846"/>
              <a:ext cx="1" cy="1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0259" name="Line 17"/>
            <p:cNvSpPr>
              <a:spLocks noChangeShapeType="1"/>
            </p:cNvSpPr>
            <p:nvPr/>
          </p:nvSpPr>
          <p:spPr bwMode="auto">
            <a:xfrm>
              <a:off x="2496" y="3846"/>
              <a:ext cx="1" cy="1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0260" name="Line 18"/>
            <p:cNvSpPr>
              <a:spLocks noChangeShapeType="1"/>
            </p:cNvSpPr>
            <p:nvPr/>
          </p:nvSpPr>
          <p:spPr bwMode="auto">
            <a:xfrm>
              <a:off x="2617" y="3846"/>
              <a:ext cx="1" cy="1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0261" name="Line 19"/>
            <p:cNvSpPr>
              <a:spLocks noChangeShapeType="1"/>
            </p:cNvSpPr>
            <p:nvPr/>
          </p:nvSpPr>
          <p:spPr bwMode="auto">
            <a:xfrm>
              <a:off x="2738" y="3846"/>
              <a:ext cx="1" cy="1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0262" name="Line 20"/>
            <p:cNvSpPr>
              <a:spLocks noChangeShapeType="1"/>
            </p:cNvSpPr>
            <p:nvPr/>
          </p:nvSpPr>
          <p:spPr bwMode="auto">
            <a:xfrm>
              <a:off x="2858" y="3846"/>
              <a:ext cx="1" cy="1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0263" name="Line 21"/>
            <p:cNvSpPr>
              <a:spLocks noChangeShapeType="1"/>
            </p:cNvSpPr>
            <p:nvPr/>
          </p:nvSpPr>
          <p:spPr bwMode="auto">
            <a:xfrm>
              <a:off x="2979" y="3846"/>
              <a:ext cx="1" cy="1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0264" name="Line 22"/>
            <p:cNvSpPr>
              <a:spLocks noChangeShapeType="1"/>
            </p:cNvSpPr>
            <p:nvPr/>
          </p:nvSpPr>
          <p:spPr bwMode="auto">
            <a:xfrm>
              <a:off x="3099" y="3846"/>
              <a:ext cx="1" cy="1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0265" name="Line 23"/>
            <p:cNvSpPr>
              <a:spLocks noChangeShapeType="1"/>
            </p:cNvSpPr>
            <p:nvPr/>
          </p:nvSpPr>
          <p:spPr bwMode="auto">
            <a:xfrm>
              <a:off x="3220" y="3846"/>
              <a:ext cx="1" cy="1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0266" name="Line 24"/>
            <p:cNvSpPr>
              <a:spLocks noChangeShapeType="1"/>
            </p:cNvSpPr>
            <p:nvPr/>
          </p:nvSpPr>
          <p:spPr bwMode="auto">
            <a:xfrm>
              <a:off x="3340" y="3846"/>
              <a:ext cx="1" cy="1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0267" name="Line 25"/>
            <p:cNvSpPr>
              <a:spLocks noChangeShapeType="1"/>
            </p:cNvSpPr>
            <p:nvPr/>
          </p:nvSpPr>
          <p:spPr bwMode="auto">
            <a:xfrm>
              <a:off x="3461" y="3846"/>
              <a:ext cx="1" cy="1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0268" name="Line 26"/>
            <p:cNvSpPr>
              <a:spLocks noChangeShapeType="1"/>
            </p:cNvSpPr>
            <p:nvPr/>
          </p:nvSpPr>
          <p:spPr bwMode="auto">
            <a:xfrm>
              <a:off x="3582" y="3846"/>
              <a:ext cx="1" cy="1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0269" name="Line 27"/>
            <p:cNvSpPr>
              <a:spLocks noChangeShapeType="1"/>
            </p:cNvSpPr>
            <p:nvPr/>
          </p:nvSpPr>
          <p:spPr bwMode="auto">
            <a:xfrm>
              <a:off x="3702" y="3846"/>
              <a:ext cx="1" cy="1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0270" name="Line 28"/>
            <p:cNvSpPr>
              <a:spLocks noChangeShapeType="1"/>
            </p:cNvSpPr>
            <p:nvPr/>
          </p:nvSpPr>
          <p:spPr bwMode="auto">
            <a:xfrm>
              <a:off x="3823" y="3846"/>
              <a:ext cx="1" cy="1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0271" name="Line 29"/>
            <p:cNvSpPr>
              <a:spLocks noChangeShapeType="1"/>
            </p:cNvSpPr>
            <p:nvPr/>
          </p:nvSpPr>
          <p:spPr bwMode="auto">
            <a:xfrm>
              <a:off x="3944" y="3846"/>
              <a:ext cx="1" cy="1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0272" name="Line 30"/>
            <p:cNvSpPr>
              <a:spLocks noChangeShapeType="1"/>
            </p:cNvSpPr>
            <p:nvPr/>
          </p:nvSpPr>
          <p:spPr bwMode="auto">
            <a:xfrm>
              <a:off x="4064" y="3846"/>
              <a:ext cx="1" cy="1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0273" name="Line 31"/>
            <p:cNvSpPr>
              <a:spLocks noChangeShapeType="1"/>
            </p:cNvSpPr>
            <p:nvPr/>
          </p:nvSpPr>
          <p:spPr bwMode="auto">
            <a:xfrm>
              <a:off x="4185" y="3846"/>
              <a:ext cx="1" cy="1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0274" name="Line 32"/>
            <p:cNvSpPr>
              <a:spLocks noChangeShapeType="1"/>
            </p:cNvSpPr>
            <p:nvPr/>
          </p:nvSpPr>
          <p:spPr bwMode="auto">
            <a:xfrm>
              <a:off x="4305" y="3846"/>
              <a:ext cx="1" cy="1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0275" name="Line 33"/>
            <p:cNvSpPr>
              <a:spLocks noChangeShapeType="1"/>
            </p:cNvSpPr>
            <p:nvPr/>
          </p:nvSpPr>
          <p:spPr bwMode="auto">
            <a:xfrm>
              <a:off x="4426" y="3846"/>
              <a:ext cx="1" cy="1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0276" name="Line 34"/>
            <p:cNvSpPr>
              <a:spLocks noChangeShapeType="1"/>
            </p:cNvSpPr>
            <p:nvPr/>
          </p:nvSpPr>
          <p:spPr bwMode="auto">
            <a:xfrm>
              <a:off x="4546" y="3846"/>
              <a:ext cx="1" cy="1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0277" name="Line 35"/>
            <p:cNvSpPr>
              <a:spLocks noChangeShapeType="1"/>
            </p:cNvSpPr>
            <p:nvPr/>
          </p:nvSpPr>
          <p:spPr bwMode="auto">
            <a:xfrm>
              <a:off x="4667" y="3846"/>
              <a:ext cx="1" cy="1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0278" name="Line 36"/>
            <p:cNvSpPr>
              <a:spLocks noChangeShapeType="1"/>
            </p:cNvSpPr>
            <p:nvPr/>
          </p:nvSpPr>
          <p:spPr bwMode="auto">
            <a:xfrm>
              <a:off x="4788" y="3846"/>
              <a:ext cx="1" cy="1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0279" name="Line 37"/>
            <p:cNvSpPr>
              <a:spLocks noChangeShapeType="1"/>
            </p:cNvSpPr>
            <p:nvPr/>
          </p:nvSpPr>
          <p:spPr bwMode="auto">
            <a:xfrm>
              <a:off x="4908" y="3846"/>
              <a:ext cx="1" cy="1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0280" name="Rectangle 38"/>
            <p:cNvSpPr>
              <a:spLocks noChangeArrowheads="1"/>
            </p:cNvSpPr>
            <p:nvPr/>
          </p:nvSpPr>
          <p:spPr bwMode="auto">
            <a:xfrm>
              <a:off x="2918" y="3955"/>
              <a:ext cx="103"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cs-CZ" altLang="cs-CZ" sz="800" b="0">
                  <a:solidFill>
                    <a:srgbClr val="000000"/>
                  </a:solidFill>
                </a:rPr>
                <a:t>m/z</a:t>
              </a:r>
              <a:endParaRPr lang="cs-CZ" altLang="cs-CZ" sz="2400" b="0">
                <a:latin typeface="Times New Roman" panose="02020603050405020304" pitchFamily="18" charset="0"/>
              </a:endParaRPr>
            </a:p>
          </p:txBody>
        </p:sp>
        <p:sp>
          <p:nvSpPr>
            <p:cNvPr id="10281" name="Line 39"/>
            <p:cNvSpPr>
              <a:spLocks noChangeShapeType="1"/>
            </p:cNvSpPr>
            <p:nvPr/>
          </p:nvSpPr>
          <p:spPr bwMode="auto">
            <a:xfrm>
              <a:off x="1049" y="3846"/>
              <a:ext cx="1" cy="3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0282" name="Rectangle 40"/>
            <p:cNvSpPr>
              <a:spLocks noChangeArrowheads="1"/>
            </p:cNvSpPr>
            <p:nvPr/>
          </p:nvSpPr>
          <p:spPr bwMode="auto">
            <a:xfrm>
              <a:off x="957" y="3882"/>
              <a:ext cx="180"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cs-CZ" altLang="cs-CZ" sz="800" b="0">
                  <a:solidFill>
                    <a:srgbClr val="000000"/>
                  </a:solidFill>
                </a:rPr>
                <a:t>20000</a:t>
              </a:r>
              <a:endParaRPr lang="cs-CZ" altLang="cs-CZ" sz="2400" b="0">
                <a:latin typeface="Times New Roman" panose="02020603050405020304" pitchFamily="18" charset="0"/>
              </a:endParaRPr>
            </a:p>
          </p:txBody>
        </p:sp>
        <p:sp>
          <p:nvSpPr>
            <p:cNvPr id="10283" name="Line 41"/>
            <p:cNvSpPr>
              <a:spLocks noChangeShapeType="1"/>
            </p:cNvSpPr>
            <p:nvPr/>
          </p:nvSpPr>
          <p:spPr bwMode="auto">
            <a:xfrm>
              <a:off x="1652" y="3846"/>
              <a:ext cx="1" cy="3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0284" name="Rectangle 42"/>
            <p:cNvSpPr>
              <a:spLocks noChangeArrowheads="1"/>
            </p:cNvSpPr>
            <p:nvPr/>
          </p:nvSpPr>
          <p:spPr bwMode="auto">
            <a:xfrm>
              <a:off x="1560" y="3882"/>
              <a:ext cx="180"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cs-CZ" altLang="cs-CZ" sz="800" b="0">
                  <a:solidFill>
                    <a:srgbClr val="000000"/>
                  </a:solidFill>
                </a:rPr>
                <a:t>40000</a:t>
              </a:r>
              <a:endParaRPr lang="cs-CZ" altLang="cs-CZ" sz="2400" b="0">
                <a:latin typeface="Times New Roman" panose="02020603050405020304" pitchFamily="18" charset="0"/>
              </a:endParaRPr>
            </a:p>
          </p:txBody>
        </p:sp>
        <p:sp>
          <p:nvSpPr>
            <p:cNvPr id="10285" name="Line 43"/>
            <p:cNvSpPr>
              <a:spLocks noChangeShapeType="1"/>
            </p:cNvSpPr>
            <p:nvPr/>
          </p:nvSpPr>
          <p:spPr bwMode="auto">
            <a:xfrm>
              <a:off x="2255" y="3846"/>
              <a:ext cx="1" cy="3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0286" name="Rectangle 44"/>
            <p:cNvSpPr>
              <a:spLocks noChangeArrowheads="1"/>
            </p:cNvSpPr>
            <p:nvPr/>
          </p:nvSpPr>
          <p:spPr bwMode="auto">
            <a:xfrm>
              <a:off x="2164" y="3882"/>
              <a:ext cx="180"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cs-CZ" altLang="cs-CZ" sz="800" b="0">
                  <a:solidFill>
                    <a:srgbClr val="000000"/>
                  </a:solidFill>
                </a:rPr>
                <a:t>60000</a:t>
              </a:r>
              <a:endParaRPr lang="cs-CZ" altLang="cs-CZ" sz="2400" b="0">
                <a:latin typeface="Times New Roman" panose="02020603050405020304" pitchFamily="18" charset="0"/>
              </a:endParaRPr>
            </a:p>
          </p:txBody>
        </p:sp>
        <p:sp>
          <p:nvSpPr>
            <p:cNvPr id="10287" name="Line 45"/>
            <p:cNvSpPr>
              <a:spLocks noChangeShapeType="1"/>
            </p:cNvSpPr>
            <p:nvPr/>
          </p:nvSpPr>
          <p:spPr bwMode="auto">
            <a:xfrm>
              <a:off x="2858" y="3846"/>
              <a:ext cx="1" cy="3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0288" name="Rectangle 46"/>
            <p:cNvSpPr>
              <a:spLocks noChangeArrowheads="1"/>
            </p:cNvSpPr>
            <p:nvPr/>
          </p:nvSpPr>
          <p:spPr bwMode="auto">
            <a:xfrm>
              <a:off x="2766" y="3882"/>
              <a:ext cx="180"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cs-CZ" altLang="cs-CZ" sz="800" b="0">
                  <a:solidFill>
                    <a:srgbClr val="000000"/>
                  </a:solidFill>
                </a:rPr>
                <a:t>80000</a:t>
              </a:r>
              <a:endParaRPr lang="cs-CZ" altLang="cs-CZ" sz="2400" b="0">
                <a:latin typeface="Times New Roman" panose="02020603050405020304" pitchFamily="18" charset="0"/>
              </a:endParaRPr>
            </a:p>
          </p:txBody>
        </p:sp>
        <p:sp>
          <p:nvSpPr>
            <p:cNvPr id="10289" name="Line 47"/>
            <p:cNvSpPr>
              <a:spLocks noChangeShapeType="1"/>
            </p:cNvSpPr>
            <p:nvPr/>
          </p:nvSpPr>
          <p:spPr bwMode="auto">
            <a:xfrm>
              <a:off x="3461" y="3846"/>
              <a:ext cx="1" cy="3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0290" name="Rectangle 48"/>
            <p:cNvSpPr>
              <a:spLocks noChangeArrowheads="1"/>
            </p:cNvSpPr>
            <p:nvPr/>
          </p:nvSpPr>
          <p:spPr bwMode="auto">
            <a:xfrm>
              <a:off x="3351" y="3882"/>
              <a:ext cx="216"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cs-CZ" altLang="cs-CZ" sz="800" b="0">
                  <a:solidFill>
                    <a:srgbClr val="000000"/>
                  </a:solidFill>
                </a:rPr>
                <a:t>100000</a:t>
              </a:r>
              <a:endParaRPr lang="cs-CZ" altLang="cs-CZ" sz="2400" b="0">
                <a:latin typeface="Times New Roman" panose="02020603050405020304" pitchFamily="18" charset="0"/>
              </a:endParaRPr>
            </a:p>
          </p:txBody>
        </p:sp>
        <p:sp>
          <p:nvSpPr>
            <p:cNvPr id="10291" name="Line 49"/>
            <p:cNvSpPr>
              <a:spLocks noChangeShapeType="1"/>
            </p:cNvSpPr>
            <p:nvPr/>
          </p:nvSpPr>
          <p:spPr bwMode="auto">
            <a:xfrm>
              <a:off x="4064" y="3846"/>
              <a:ext cx="1" cy="3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0292" name="Rectangle 50"/>
            <p:cNvSpPr>
              <a:spLocks noChangeArrowheads="1"/>
            </p:cNvSpPr>
            <p:nvPr/>
          </p:nvSpPr>
          <p:spPr bwMode="auto">
            <a:xfrm>
              <a:off x="3954" y="3882"/>
              <a:ext cx="216"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cs-CZ" altLang="cs-CZ" sz="800" b="0">
                  <a:solidFill>
                    <a:srgbClr val="000000"/>
                  </a:solidFill>
                </a:rPr>
                <a:t>120000</a:t>
              </a:r>
              <a:endParaRPr lang="cs-CZ" altLang="cs-CZ" sz="2400" b="0">
                <a:latin typeface="Times New Roman" panose="02020603050405020304" pitchFamily="18" charset="0"/>
              </a:endParaRPr>
            </a:p>
          </p:txBody>
        </p:sp>
        <p:sp>
          <p:nvSpPr>
            <p:cNvPr id="10293" name="Line 51"/>
            <p:cNvSpPr>
              <a:spLocks noChangeShapeType="1"/>
            </p:cNvSpPr>
            <p:nvPr/>
          </p:nvSpPr>
          <p:spPr bwMode="auto">
            <a:xfrm>
              <a:off x="4667" y="3846"/>
              <a:ext cx="1" cy="3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0294" name="Rectangle 52"/>
            <p:cNvSpPr>
              <a:spLocks noChangeArrowheads="1"/>
            </p:cNvSpPr>
            <p:nvPr/>
          </p:nvSpPr>
          <p:spPr bwMode="auto">
            <a:xfrm>
              <a:off x="4557" y="3882"/>
              <a:ext cx="216"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cs-CZ" altLang="cs-CZ" sz="800" b="0">
                  <a:solidFill>
                    <a:srgbClr val="000000"/>
                  </a:solidFill>
                </a:rPr>
                <a:t>140000</a:t>
              </a:r>
              <a:endParaRPr lang="cs-CZ" altLang="cs-CZ" sz="2400" b="0">
                <a:latin typeface="Times New Roman" panose="02020603050405020304" pitchFamily="18" charset="0"/>
              </a:endParaRPr>
            </a:p>
          </p:txBody>
        </p:sp>
        <p:sp>
          <p:nvSpPr>
            <p:cNvPr id="10295" name="Line 53"/>
            <p:cNvSpPr>
              <a:spLocks noChangeShapeType="1"/>
            </p:cNvSpPr>
            <p:nvPr/>
          </p:nvSpPr>
          <p:spPr bwMode="auto">
            <a:xfrm>
              <a:off x="941" y="3824"/>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0296" name="Line 54"/>
            <p:cNvSpPr>
              <a:spLocks noChangeShapeType="1"/>
            </p:cNvSpPr>
            <p:nvPr/>
          </p:nvSpPr>
          <p:spPr bwMode="auto">
            <a:xfrm>
              <a:off x="941" y="3720"/>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0297" name="Line 55"/>
            <p:cNvSpPr>
              <a:spLocks noChangeShapeType="1"/>
            </p:cNvSpPr>
            <p:nvPr/>
          </p:nvSpPr>
          <p:spPr bwMode="auto">
            <a:xfrm>
              <a:off x="941" y="3616"/>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0298" name="Line 56"/>
            <p:cNvSpPr>
              <a:spLocks noChangeShapeType="1"/>
            </p:cNvSpPr>
            <p:nvPr/>
          </p:nvSpPr>
          <p:spPr bwMode="auto">
            <a:xfrm>
              <a:off x="941" y="3512"/>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0299" name="Line 57"/>
            <p:cNvSpPr>
              <a:spLocks noChangeShapeType="1"/>
            </p:cNvSpPr>
            <p:nvPr/>
          </p:nvSpPr>
          <p:spPr bwMode="auto">
            <a:xfrm>
              <a:off x="941" y="3408"/>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0300" name="Line 58"/>
            <p:cNvSpPr>
              <a:spLocks noChangeShapeType="1"/>
            </p:cNvSpPr>
            <p:nvPr/>
          </p:nvSpPr>
          <p:spPr bwMode="auto">
            <a:xfrm>
              <a:off x="941" y="3303"/>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0301" name="Line 59"/>
            <p:cNvSpPr>
              <a:spLocks noChangeShapeType="1"/>
            </p:cNvSpPr>
            <p:nvPr/>
          </p:nvSpPr>
          <p:spPr bwMode="auto">
            <a:xfrm>
              <a:off x="941" y="3200"/>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0302" name="Line 60"/>
            <p:cNvSpPr>
              <a:spLocks noChangeShapeType="1"/>
            </p:cNvSpPr>
            <p:nvPr/>
          </p:nvSpPr>
          <p:spPr bwMode="auto">
            <a:xfrm>
              <a:off x="941" y="3095"/>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0303" name="Line 61"/>
            <p:cNvSpPr>
              <a:spLocks noChangeShapeType="1"/>
            </p:cNvSpPr>
            <p:nvPr/>
          </p:nvSpPr>
          <p:spPr bwMode="auto">
            <a:xfrm>
              <a:off x="941" y="2991"/>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0304" name="Line 62"/>
            <p:cNvSpPr>
              <a:spLocks noChangeShapeType="1"/>
            </p:cNvSpPr>
            <p:nvPr/>
          </p:nvSpPr>
          <p:spPr bwMode="auto">
            <a:xfrm>
              <a:off x="941" y="2887"/>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0305" name="Line 63"/>
            <p:cNvSpPr>
              <a:spLocks noChangeShapeType="1"/>
            </p:cNvSpPr>
            <p:nvPr/>
          </p:nvSpPr>
          <p:spPr bwMode="auto">
            <a:xfrm>
              <a:off x="941" y="2782"/>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0306" name="Line 64"/>
            <p:cNvSpPr>
              <a:spLocks noChangeShapeType="1"/>
            </p:cNvSpPr>
            <p:nvPr/>
          </p:nvSpPr>
          <p:spPr bwMode="auto">
            <a:xfrm>
              <a:off x="941" y="2679"/>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0307" name="Line 65"/>
            <p:cNvSpPr>
              <a:spLocks noChangeShapeType="1"/>
            </p:cNvSpPr>
            <p:nvPr/>
          </p:nvSpPr>
          <p:spPr bwMode="auto">
            <a:xfrm>
              <a:off x="941" y="2575"/>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0308" name="Line 66"/>
            <p:cNvSpPr>
              <a:spLocks noChangeShapeType="1"/>
            </p:cNvSpPr>
            <p:nvPr/>
          </p:nvSpPr>
          <p:spPr bwMode="auto">
            <a:xfrm>
              <a:off x="941" y="2470"/>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0309" name="Line 67"/>
            <p:cNvSpPr>
              <a:spLocks noChangeShapeType="1"/>
            </p:cNvSpPr>
            <p:nvPr/>
          </p:nvSpPr>
          <p:spPr bwMode="auto">
            <a:xfrm>
              <a:off x="941" y="2366"/>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0310" name="Line 68"/>
            <p:cNvSpPr>
              <a:spLocks noChangeShapeType="1"/>
            </p:cNvSpPr>
            <p:nvPr/>
          </p:nvSpPr>
          <p:spPr bwMode="auto">
            <a:xfrm>
              <a:off x="941" y="2262"/>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0311" name="Line 69"/>
            <p:cNvSpPr>
              <a:spLocks noChangeShapeType="1"/>
            </p:cNvSpPr>
            <p:nvPr/>
          </p:nvSpPr>
          <p:spPr bwMode="auto">
            <a:xfrm>
              <a:off x="941" y="2158"/>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0312" name="Line 70"/>
            <p:cNvSpPr>
              <a:spLocks noChangeShapeType="1"/>
            </p:cNvSpPr>
            <p:nvPr/>
          </p:nvSpPr>
          <p:spPr bwMode="auto">
            <a:xfrm>
              <a:off x="941" y="2054"/>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0313" name="Line 71"/>
            <p:cNvSpPr>
              <a:spLocks noChangeShapeType="1"/>
            </p:cNvSpPr>
            <p:nvPr/>
          </p:nvSpPr>
          <p:spPr bwMode="auto">
            <a:xfrm>
              <a:off x="941" y="1949"/>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0314" name="Line 72"/>
            <p:cNvSpPr>
              <a:spLocks noChangeShapeType="1"/>
            </p:cNvSpPr>
            <p:nvPr/>
          </p:nvSpPr>
          <p:spPr bwMode="auto">
            <a:xfrm>
              <a:off x="941" y="1846"/>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0315" name="Line 73"/>
            <p:cNvSpPr>
              <a:spLocks noChangeShapeType="1"/>
            </p:cNvSpPr>
            <p:nvPr/>
          </p:nvSpPr>
          <p:spPr bwMode="auto">
            <a:xfrm>
              <a:off x="941" y="1742"/>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0316" name="Line 74"/>
            <p:cNvSpPr>
              <a:spLocks noChangeShapeType="1"/>
            </p:cNvSpPr>
            <p:nvPr/>
          </p:nvSpPr>
          <p:spPr bwMode="auto">
            <a:xfrm>
              <a:off x="941" y="1637"/>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0317" name="Line 75"/>
            <p:cNvSpPr>
              <a:spLocks noChangeShapeType="1"/>
            </p:cNvSpPr>
            <p:nvPr/>
          </p:nvSpPr>
          <p:spPr bwMode="auto">
            <a:xfrm>
              <a:off x="941" y="1533"/>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0318" name="Line 76"/>
            <p:cNvSpPr>
              <a:spLocks noChangeShapeType="1"/>
            </p:cNvSpPr>
            <p:nvPr/>
          </p:nvSpPr>
          <p:spPr bwMode="auto">
            <a:xfrm>
              <a:off x="941" y="1429"/>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0319" name="Line 77"/>
            <p:cNvSpPr>
              <a:spLocks noChangeShapeType="1"/>
            </p:cNvSpPr>
            <p:nvPr/>
          </p:nvSpPr>
          <p:spPr bwMode="auto">
            <a:xfrm>
              <a:off x="941" y="1325"/>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0320" name="Line 78"/>
            <p:cNvSpPr>
              <a:spLocks noChangeShapeType="1"/>
            </p:cNvSpPr>
            <p:nvPr/>
          </p:nvSpPr>
          <p:spPr bwMode="auto">
            <a:xfrm>
              <a:off x="941" y="1221"/>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0321" name="Line 79"/>
            <p:cNvSpPr>
              <a:spLocks noChangeShapeType="1"/>
            </p:cNvSpPr>
            <p:nvPr/>
          </p:nvSpPr>
          <p:spPr bwMode="auto">
            <a:xfrm>
              <a:off x="941" y="1116"/>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0322" name="Line 80"/>
            <p:cNvSpPr>
              <a:spLocks noChangeShapeType="1"/>
            </p:cNvSpPr>
            <p:nvPr/>
          </p:nvSpPr>
          <p:spPr bwMode="auto">
            <a:xfrm>
              <a:off x="930" y="3824"/>
              <a:ext cx="2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0323" name="Rectangle 81"/>
            <p:cNvSpPr>
              <a:spLocks noChangeArrowheads="1"/>
            </p:cNvSpPr>
            <p:nvPr/>
          </p:nvSpPr>
          <p:spPr bwMode="auto">
            <a:xfrm>
              <a:off x="797" y="3788"/>
              <a:ext cx="126"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cs-CZ" altLang="cs-CZ" sz="800" b="0">
                  <a:solidFill>
                    <a:srgbClr val="000000"/>
                  </a:solidFill>
                </a:rPr>
                <a:t>     0</a:t>
              </a:r>
              <a:endParaRPr lang="cs-CZ" altLang="cs-CZ" sz="2400" b="0">
                <a:latin typeface="Times New Roman" panose="02020603050405020304" pitchFamily="18" charset="0"/>
              </a:endParaRPr>
            </a:p>
          </p:txBody>
        </p:sp>
        <p:sp>
          <p:nvSpPr>
            <p:cNvPr id="10324" name="Line 82"/>
            <p:cNvSpPr>
              <a:spLocks noChangeShapeType="1"/>
            </p:cNvSpPr>
            <p:nvPr/>
          </p:nvSpPr>
          <p:spPr bwMode="auto">
            <a:xfrm>
              <a:off x="930" y="3616"/>
              <a:ext cx="2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0325" name="Rectangle 83"/>
            <p:cNvSpPr>
              <a:spLocks noChangeArrowheads="1"/>
            </p:cNvSpPr>
            <p:nvPr/>
          </p:nvSpPr>
          <p:spPr bwMode="auto">
            <a:xfrm>
              <a:off x="779" y="3580"/>
              <a:ext cx="144"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cs-CZ" altLang="cs-CZ" sz="800" b="0">
                  <a:solidFill>
                    <a:srgbClr val="000000"/>
                  </a:solidFill>
                </a:rPr>
                <a:t>    50</a:t>
              </a:r>
              <a:endParaRPr lang="cs-CZ" altLang="cs-CZ" sz="2400" b="0">
                <a:latin typeface="Times New Roman" panose="02020603050405020304" pitchFamily="18" charset="0"/>
              </a:endParaRPr>
            </a:p>
          </p:txBody>
        </p:sp>
        <p:sp>
          <p:nvSpPr>
            <p:cNvPr id="10326" name="Line 84"/>
            <p:cNvSpPr>
              <a:spLocks noChangeShapeType="1"/>
            </p:cNvSpPr>
            <p:nvPr/>
          </p:nvSpPr>
          <p:spPr bwMode="auto">
            <a:xfrm>
              <a:off x="930" y="3408"/>
              <a:ext cx="2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0327" name="Rectangle 85"/>
            <p:cNvSpPr>
              <a:spLocks noChangeArrowheads="1"/>
            </p:cNvSpPr>
            <p:nvPr/>
          </p:nvSpPr>
          <p:spPr bwMode="auto">
            <a:xfrm>
              <a:off x="760" y="3372"/>
              <a:ext cx="162"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cs-CZ" altLang="cs-CZ" sz="800" b="0">
                  <a:solidFill>
                    <a:srgbClr val="000000"/>
                  </a:solidFill>
                </a:rPr>
                <a:t>   100</a:t>
              </a:r>
              <a:endParaRPr lang="cs-CZ" altLang="cs-CZ" sz="2400" b="0">
                <a:latin typeface="Times New Roman" panose="02020603050405020304" pitchFamily="18" charset="0"/>
              </a:endParaRPr>
            </a:p>
          </p:txBody>
        </p:sp>
        <p:sp>
          <p:nvSpPr>
            <p:cNvPr id="10328" name="Line 86"/>
            <p:cNvSpPr>
              <a:spLocks noChangeShapeType="1"/>
            </p:cNvSpPr>
            <p:nvPr/>
          </p:nvSpPr>
          <p:spPr bwMode="auto">
            <a:xfrm>
              <a:off x="930" y="3200"/>
              <a:ext cx="2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0329" name="Rectangle 87"/>
            <p:cNvSpPr>
              <a:spLocks noChangeArrowheads="1"/>
            </p:cNvSpPr>
            <p:nvPr/>
          </p:nvSpPr>
          <p:spPr bwMode="auto">
            <a:xfrm>
              <a:off x="760" y="3164"/>
              <a:ext cx="162"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cs-CZ" altLang="cs-CZ" sz="800" b="0">
                  <a:solidFill>
                    <a:srgbClr val="000000"/>
                  </a:solidFill>
                </a:rPr>
                <a:t>   150</a:t>
              </a:r>
              <a:endParaRPr lang="cs-CZ" altLang="cs-CZ" sz="2400" b="0">
                <a:latin typeface="Times New Roman" panose="02020603050405020304" pitchFamily="18" charset="0"/>
              </a:endParaRPr>
            </a:p>
          </p:txBody>
        </p:sp>
        <p:sp>
          <p:nvSpPr>
            <p:cNvPr id="10330" name="Line 88"/>
            <p:cNvSpPr>
              <a:spLocks noChangeShapeType="1"/>
            </p:cNvSpPr>
            <p:nvPr/>
          </p:nvSpPr>
          <p:spPr bwMode="auto">
            <a:xfrm>
              <a:off x="930" y="2991"/>
              <a:ext cx="2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0331" name="Rectangle 89"/>
            <p:cNvSpPr>
              <a:spLocks noChangeArrowheads="1"/>
            </p:cNvSpPr>
            <p:nvPr/>
          </p:nvSpPr>
          <p:spPr bwMode="auto">
            <a:xfrm>
              <a:off x="760" y="2955"/>
              <a:ext cx="162"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cs-CZ" altLang="cs-CZ" sz="800" b="0">
                  <a:solidFill>
                    <a:srgbClr val="000000"/>
                  </a:solidFill>
                </a:rPr>
                <a:t>   200</a:t>
              </a:r>
              <a:endParaRPr lang="cs-CZ" altLang="cs-CZ" sz="2400" b="0">
                <a:latin typeface="Times New Roman" panose="02020603050405020304" pitchFamily="18" charset="0"/>
              </a:endParaRPr>
            </a:p>
          </p:txBody>
        </p:sp>
        <p:sp>
          <p:nvSpPr>
            <p:cNvPr id="10332" name="Line 90"/>
            <p:cNvSpPr>
              <a:spLocks noChangeShapeType="1"/>
            </p:cNvSpPr>
            <p:nvPr/>
          </p:nvSpPr>
          <p:spPr bwMode="auto">
            <a:xfrm>
              <a:off x="930" y="2782"/>
              <a:ext cx="2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0333" name="Rectangle 91"/>
            <p:cNvSpPr>
              <a:spLocks noChangeArrowheads="1"/>
            </p:cNvSpPr>
            <p:nvPr/>
          </p:nvSpPr>
          <p:spPr bwMode="auto">
            <a:xfrm>
              <a:off x="760" y="2746"/>
              <a:ext cx="162"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cs-CZ" altLang="cs-CZ" sz="800" b="0">
                  <a:solidFill>
                    <a:srgbClr val="000000"/>
                  </a:solidFill>
                </a:rPr>
                <a:t>   250</a:t>
              </a:r>
              <a:endParaRPr lang="cs-CZ" altLang="cs-CZ" sz="2400" b="0">
                <a:latin typeface="Times New Roman" panose="02020603050405020304" pitchFamily="18" charset="0"/>
              </a:endParaRPr>
            </a:p>
          </p:txBody>
        </p:sp>
        <p:sp>
          <p:nvSpPr>
            <p:cNvPr id="10334" name="Line 92"/>
            <p:cNvSpPr>
              <a:spLocks noChangeShapeType="1"/>
            </p:cNvSpPr>
            <p:nvPr/>
          </p:nvSpPr>
          <p:spPr bwMode="auto">
            <a:xfrm>
              <a:off x="930" y="2575"/>
              <a:ext cx="2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0335" name="Rectangle 93"/>
            <p:cNvSpPr>
              <a:spLocks noChangeArrowheads="1"/>
            </p:cNvSpPr>
            <p:nvPr/>
          </p:nvSpPr>
          <p:spPr bwMode="auto">
            <a:xfrm>
              <a:off x="760" y="2539"/>
              <a:ext cx="162"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cs-CZ" altLang="cs-CZ" sz="800" b="0">
                  <a:solidFill>
                    <a:srgbClr val="000000"/>
                  </a:solidFill>
                </a:rPr>
                <a:t>   300</a:t>
              </a:r>
              <a:endParaRPr lang="cs-CZ" altLang="cs-CZ" sz="2400" b="0">
                <a:latin typeface="Times New Roman" panose="02020603050405020304" pitchFamily="18" charset="0"/>
              </a:endParaRPr>
            </a:p>
          </p:txBody>
        </p:sp>
        <p:sp>
          <p:nvSpPr>
            <p:cNvPr id="10336" name="Line 94"/>
            <p:cNvSpPr>
              <a:spLocks noChangeShapeType="1"/>
            </p:cNvSpPr>
            <p:nvPr/>
          </p:nvSpPr>
          <p:spPr bwMode="auto">
            <a:xfrm>
              <a:off x="930" y="2366"/>
              <a:ext cx="2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0337" name="Rectangle 95"/>
            <p:cNvSpPr>
              <a:spLocks noChangeArrowheads="1"/>
            </p:cNvSpPr>
            <p:nvPr/>
          </p:nvSpPr>
          <p:spPr bwMode="auto">
            <a:xfrm>
              <a:off x="760" y="2330"/>
              <a:ext cx="162"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cs-CZ" altLang="cs-CZ" sz="800" b="0">
                  <a:solidFill>
                    <a:srgbClr val="000000"/>
                  </a:solidFill>
                </a:rPr>
                <a:t>   350</a:t>
              </a:r>
              <a:endParaRPr lang="cs-CZ" altLang="cs-CZ" sz="2400" b="0">
                <a:latin typeface="Times New Roman" panose="02020603050405020304" pitchFamily="18" charset="0"/>
              </a:endParaRPr>
            </a:p>
          </p:txBody>
        </p:sp>
        <p:sp>
          <p:nvSpPr>
            <p:cNvPr id="10338" name="Line 96"/>
            <p:cNvSpPr>
              <a:spLocks noChangeShapeType="1"/>
            </p:cNvSpPr>
            <p:nvPr/>
          </p:nvSpPr>
          <p:spPr bwMode="auto">
            <a:xfrm>
              <a:off x="930" y="2158"/>
              <a:ext cx="2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0339" name="Rectangle 97"/>
            <p:cNvSpPr>
              <a:spLocks noChangeArrowheads="1"/>
            </p:cNvSpPr>
            <p:nvPr/>
          </p:nvSpPr>
          <p:spPr bwMode="auto">
            <a:xfrm>
              <a:off x="760" y="2122"/>
              <a:ext cx="162"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cs-CZ" altLang="cs-CZ" sz="800" b="0">
                  <a:solidFill>
                    <a:srgbClr val="000000"/>
                  </a:solidFill>
                </a:rPr>
                <a:t>   400</a:t>
              </a:r>
              <a:endParaRPr lang="cs-CZ" altLang="cs-CZ" sz="2400" b="0">
                <a:latin typeface="Times New Roman" panose="02020603050405020304" pitchFamily="18" charset="0"/>
              </a:endParaRPr>
            </a:p>
          </p:txBody>
        </p:sp>
        <p:sp>
          <p:nvSpPr>
            <p:cNvPr id="10340" name="Line 98"/>
            <p:cNvSpPr>
              <a:spLocks noChangeShapeType="1"/>
            </p:cNvSpPr>
            <p:nvPr/>
          </p:nvSpPr>
          <p:spPr bwMode="auto">
            <a:xfrm>
              <a:off x="930" y="1949"/>
              <a:ext cx="2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0341" name="Rectangle 99"/>
            <p:cNvSpPr>
              <a:spLocks noChangeArrowheads="1"/>
            </p:cNvSpPr>
            <p:nvPr/>
          </p:nvSpPr>
          <p:spPr bwMode="auto">
            <a:xfrm>
              <a:off x="760" y="1913"/>
              <a:ext cx="162"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cs-CZ" altLang="cs-CZ" sz="800" b="0">
                  <a:solidFill>
                    <a:srgbClr val="000000"/>
                  </a:solidFill>
                </a:rPr>
                <a:t>   450</a:t>
              </a:r>
              <a:endParaRPr lang="cs-CZ" altLang="cs-CZ" sz="2400" b="0">
                <a:latin typeface="Times New Roman" panose="02020603050405020304" pitchFamily="18" charset="0"/>
              </a:endParaRPr>
            </a:p>
          </p:txBody>
        </p:sp>
        <p:sp>
          <p:nvSpPr>
            <p:cNvPr id="10342" name="Line 100"/>
            <p:cNvSpPr>
              <a:spLocks noChangeShapeType="1"/>
            </p:cNvSpPr>
            <p:nvPr/>
          </p:nvSpPr>
          <p:spPr bwMode="auto">
            <a:xfrm>
              <a:off x="930" y="1742"/>
              <a:ext cx="2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0343" name="Rectangle 101"/>
            <p:cNvSpPr>
              <a:spLocks noChangeArrowheads="1"/>
            </p:cNvSpPr>
            <p:nvPr/>
          </p:nvSpPr>
          <p:spPr bwMode="auto">
            <a:xfrm>
              <a:off x="760" y="1706"/>
              <a:ext cx="162"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cs-CZ" altLang="cs-CZ" sz="800" b="0">
                  <a:solidFill>
                    <a:srgbClr val="000000"/>
                  </a:solidFill>
                </a:rPr>
                <a:t>   500</a:t>
              </a:r>
              <a:endParaRPr lang="cs-CZ" altLang="cs-CZ" sz="2400" b="0">
                <a:latin typeface="Times New Roman" panose="02020603050405020304" pitchFamily="18" charset="0"/>
              </a:endParaRPr>
            </a:p>
          </p:txBody>
        </p:sp>
        <p:sp>
          <p:nvSpPr>
            <p:cNvPr id="10344" name="Line 102"/>
            <p:cNvSpPr>
              <a:spLocks noChangeShapeType="1"/>
            </p:cNvSpPr>
            <p:nvPr/>
          </p:nvSpPr>
          <p:spPr bwMode="auto">
            <a:xfrm>
              <a:off x="930" y="1533"/>
              <a:ext cx="2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0345" name="Rectangle 103"/>
            <p:cNvSpPr>
              <a:spLocks noChangeArrowheads="1"/>
            </p:cNvSpPr>
            <p:nvPr/>
          </p:nvSpPr>
          <p:spPr bwMode="auto">
            <a:xfrm>
              <a:off x="760" y="1497"/>
              <a:ext cx="162"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cs-CZ" altLang="cs-CZ" sz="800" b="0">
                  <a:solidFill>
                    <a:srgbClr val="000000"/>
                  </a:solidFill>
                </a:rPr>
                <a:t>   550</a:t>
              </a:r>
              <a:endParaRPr lang="cs-CZ" altLang="cs-CZ" sz="2400" b="0">
                <a:latin typeface="Times New Roman" panose="02020603050405020304" pitchFamily="18" charset="0"/>
              </a:endParaRPr>
            </a:p>
          </p:txBody>
        </p:sp>
        <p:sp>
          <p:nvSpPr>
            <p:cNvPr id="10346" name="Line 104"/>
            <p:cNvSpPr>
              <a:spLocks noChangeShapeType="1"/>
            </p:cNvSpPr>
            <p:nvPr/>
          </p:nvSpPr>
          <p:spPr bwMode="auto">
            <a:xfrm>
              <a:off x="930" y="1325"/>
              <a:ext cx="2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0347" name="Rectangle 105"/>
            <p:cNvSpPr>
              <a:spLocks noChangeArrowheads="1"/>
            </p:cNvSpPr>
            <p:nvPr/>
          </p:nvSpPr>
          <p:spPr bwMode="auto">
            <a:xfrm>
              <a:off x="760" y="1289"/>
              <a:ext cx="162"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cs-CZ" altLang="cs-CZ" sz="800" b="0">
                  <a:solidFill>
                    <a:srgbClr val="000000"/>
                  </a:solidFill>
                </a:rPr>
                <a:t>   600</a:t>
              </a:r>
              <a:endParaRPr lang="cs-CZ" altLang="cs-CZ" sz="2400" b="0">
                <a:latin typeface="Times New Roman" panose="02020603050405020304" pitchFamily="18" charset="0"/>
              </a:endParaRPr>
            </a:p>
          </p:txBody>
        </p:sp>
        <p:sp>
          <p:nvSpPr>
            <p:cNvPr id="10348" name="Line 106"/>
            <p:cNvSpPr>
              <a:spLocks noChangeShapeType="1"/>
            </p:cNvSpPr>
            <p:nvPr/>
          </p:nvSpPr>
          <p:spPr bwMode="auto">
            <a:xfrm>
              <a:off x="930" y="1116"/>
              <a:ext cx="2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0349" name="Rectangle 107"/>
            <p:cNvSpPr>
              <a:spLocks noChangeArrowheads="1"/>
            </p:cNvSpPr>
            <p:nvPr/>
          </p:nvSpPr>
          <p:spPr bwMode="auto">
            <a:xfrm>
              <a:off x="760" y="1081"/>
              <a:ext cx="162"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cs-CZ" altLang="cs-CZ" sz="800" b="0">
                  <a:solidFill>
                    <a:srgbClr val="000000"/>
                  </a:solidFill>
                </a:rPr>
                <a:t>   650</a:t>
              </a:r>
              <a:endParaRPr lang="cs-CZ" altLang="cs-CZ" sz="2400" b="0">
                <a:latin typeface="Times New Roman" panose="02020603050405020304" pitchFamily="18" charset="0"/>
              </a:endParaRPr>
            </a:p>
          </p:txBody>
        </p:sp>
        <p:sp>
          <p:nvSpPr>
            <p:cNvPr id="10350" name="Rectangle 108"/>
            <p:cNvSpPr>
              <a:spLocks noChangeArrowheads="1"/>
            </p:cNvSpPr>
            <p:nvPr/>
          </p:nvSpPr>
          <p:spPr bwMode="auto">
            <a:xfrm>
              <a:off x="677" y="824"/>
              <a:ext cx="273"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cs-CZ" altLang="cs-CZ" sz="800" b="0">
                  <a:solidFill>
                    <a:srgbClr val="000000"/>
                  </a:solidFill>
                </a:rPr>
                <a:t>[Abs. Int.]</a:t>
              </a:r>
              <a:endParaRPr lang="cs-CZ" altLang="cs-CZ" sz="2400" b="0">
                <a:latin typeface="Times New Roman" panose="02020603050405020304" pitchFamily="18" charset="0"/>
              </a:endParaRPr>
            </a:p>
          </p:txBody>
        </p:sp>
        <p:sp>
          <p:nvSpPr>
            <p:cNvPr id="10351" name="Freeform 109"/>
            <p:cNvSpPr>
              <a:spLocks/>
            </p:cNvSpPr>
            <p:nvPr/>
          </p:nvSpPr>
          <p:spPr bwMode="auto">
            <a:xfrm>
              <a:off x="954" y="3775"/>
              <a:ext cx="429" cy="48"/>
            </a:xfrm>
            <a:custGeom>
              <a:avLst/>
              <a:gdLst>
                <a:gd name="T0" fmla="*/ 9 w 859"/>
                <a:gd name="T1" fmla="*/ 39 h 95"/>
                <a:gd name="T2" fmla="*/ 15 w 859"/>
                <a:gd name="T3" fmla="*/ 41 h 95"/>
                <a:gd name="T4" fmla="*/ 22 w 859"/>
                <a:gd name="T5" fmla="*/ 39 h 95"/>
                <a:gd name="T6" fmla="*/ 29 w 859"/>
                <a:gd name="T7" fmla="*/ 45 h 95"/>
                <a:gd name="T8" fmla="*/ 35 w 859"/>
                <a:gd name="T9" fmla="*/ 41 h 95"/>
                <a:gd name="T10" fmla="*/ 42 w 859"/>
                <a:gd name="T11" fmla="*/ 44 h 95"/>
                <a:gd name="T12" fmla="*/ 49 w 859"/>
                <a:gd name="T13" fmla="*/ 45 h 95"/>
                <a:gd name="T14" fmla="*/ 55 w 859"/>
                <a:gd name="T15" fmla="*/ 41 h 95"/>
                <a:gd name="T16" fmla="*/ 63 w 859"/>
                <a:gd name="T17" fmla="*/ 42 h 95"/>
                <a:gd name="T18" fmla="*/ 69 w 859"/>
                <a:gd name="T19" fmla="*/ 44 h 95"/>
                <a:gd name="T20" fmla="*/ 76 w 859"/>
                <a:gd name="T21" fmla="*/ 41 h 95"/>
                <a:gd name="T22" fmla="*/ 82 w 859"/>
                <a:gd name="T23" fmla="*/ 46 h 95"/>
                <a:gd name="T24" fmla="*/ 89 w 859"/>
                <a:gd name="T25" fmla="*/ 44 h 95"/>
                <a:gd name="T26" fmla="*/ 96 w 859"/>
                <a:gd name="T27" fmla="*/ 44 h 95"/>
                <a:gd name="T28" fmla="*/ 104 w 859"/>
                <a:gd name="T29" fmla="*/ 41 h 95"/>
                <a:gd name="T30" fmla="*/ 111 w 859"/>
                <a:gd name="T31" fmla="*/ 44 h 95"/>
                <a:gd name="T32" fmla="*/ 117 w 859"/>
                <a:gd name="T33" fmla="*/ 45 h 95"/>
                <a:gd name="T34" fmla="*/ 124 w 859"/>
                <a:gd name="T35" fmla="*/ 44 h 95"/>
                <a:gd name="T36" fmla="*/ 132 w 859"/>
                <a:gd name="T37" fmla="*/ 39 h 95"/>
                <a:gd name="T38" fmla="*/ 138 w 859"/>
                <a:gd name="T39" fmla="*/ 41 h 95"/>
                <a:gd name="T40" fmla="*/ 145 w 859"/>
                <a:gd name="T41" fmla="*/ 36 h 95"/>
                <a:gd name="T42" fmla="*/ 153 w 859"/>
                <a:gd name="T43" fmla="*/ 36 h 95"/>
                <a:gd name="T44" fmla="*/ 161 w 859"/>
                <a:gd name="T45" fmla="*/ 11 h 95"/>
                <a:gd name="T46" fmla="*/ 167 w 859"/>
                <a:gd name="T47" fmla="*/ 34 h 95"/>
                <a:gd name="T48" fmla="*/ 174 w 859"/>
                <a:gd name="T49" fmla="*/ 26 h 95"/>
                <a:gd name="T50" fmla="*/ 181 w 859"/>
                <a:gd name="T51" fmla="*/ 24 h 95"/>
                <a:gd name="T52" fmla="*/ 188 w 859"/>
                <a:gd name="T53" fmla="*/ 24 h 95"/>
                <a:gd name="T54" fmla="*/ 194 w 859"/>
                <a:gd name="T55" fmla="*/ 32 h 95"/>
                <a:gd name="T56" fmla="*/ 201 w 859"/>
                <a:gd name="T57" fmla="*/ 39 h 95"/>
                <a:gd name="T58" fmla="*/ 208 w 859"/>
                <a:gd name="T59" fmla="*/ 31 h 95"/>
                <a:gd name="T60" fmla="*/ 215 w 859"/>
                <a:gd name="T61" fmla="*/ 35 h 95"/>
                <a:gd name="T62" fmla="*/ 221 w 859"/>
                <a:gd name="T63" fmla="*/ 34 h 95"/>
                <a:gd name="T64" fmla="*/ 228 w 859"/>
                <a:gd name="T65" fmla="*/ 33 h 95"/>
                <a:gd name="T66" fmla="*/ 235 w 859"/>
                <a:gd name="T67" fmla="*/ 36 h 95"/>
                <a:gd name="T68" fmla="*/ 243 w 859"/>
                <a:gd name="T69" fmla="*/ 32 h 95"/>
                <a:gd name="T70" fmla="*/ 249 w 859"/>
                <a:gd name="T71" fmla="*/ 44 h 95"/>
                <a:gd name="T72" fmla="*/ 256 w 859"/>
                <a:gd name="T73" fmla="*/ 37 h 95"/>
                <a:gd name="T74" fmla="*/ 264 w 859"/>
                <a:gd name="T75" fmla="*/ 39 h 95"/>
                <a:gd name="T76" fmla="*/ 271 w 859"/>
                <a:gd name="T77" fmla="*/ 41 h 95"/>
                <a:gd name="T78" fmla="*/ 277 w 859"/>
                <a:gd name="T79" fmla="*/ 36 h 95"/>
                <a:gd name="T80" fmla="*/ 284 w 859"/>
                <a:gd name="T81" fmla="*/ 45 h 95"/>
                <a:gd name="T82" fmla="*/ 291 w 859"/>
                <a:gd name="T83" fmla="*/ 43 h 95"/>
                <a:gd name="T84" fmla="*/ 297 w 859"/>
                <a:gd name="T85" fmla="*/ 44 h 95"/>
                <a:gd name="T86" fmla="*/ 305 w 859"/>
                <a:gd name="T87" fmla="*/ 39 h 95"/>
                <a:gd name="T88" fmla="*/ 312 w 859"/>
                <a:gd name="T89" fmla="*/ 39 h 95"/>
                <a:gd name="T90" fmla="*/ 318 w 859"/>
                <a:gd name="T91" fmla="*/ 36 h 95"/>
                <a:gd name="T92" fmla="*/ 325 w 859"/>
                <a:gd name="T93" fmla="*/ 37 h 95"/>
                <a:gd name="T94" fmla="*/ 331 w 859"/>
                <a:gd name="T95" fmla="*/ 39 h 95"/>
                <a:gd name="T96" fmla="*/ 339 w 859"/>
                <a:gd name="T97" fmla="*/ 29 h 95"/>
                <a:gd name="T98" fmla="*/ 346 w 859"/>
                <a:gd name="T99" fmla="*/ 34 h 95"/>
                <a:gd name="T100" fmla="*/ 353 w 859"/>
                <a:gd name="T101" fmla="*/ 34 h 95"/>
                <a:gd name="T102" fmla="*/ 359 w 859"/>
                <a:gd name="T103" fmla="*/ 38 h 95"/>
                <a:gd name="T104" fmla="*/ 366 w 859"/>
                <a:gd name="T105" fmla="*/ 36 h 95"/>
                <a:gd name="T106" fmla="*/ 374 w 859"/>
                <a:gd name="T107" fmla="*/ 28 h 95"/>
                <a:gd name="T108" fmla="*/ 380 w 859"/>
                <a:gd name="T109" fmla="*/ 29 h 95"/>
                <a:gd name="T110" fmla="*/ 387 w 859"/>
                <a:gd name="T111" fmla="*/ 33 h 95"/>
                <a:gd name="T112" fmla="*/ 394 w 859"/>
                <a:gd name="T113" fmla="*/ 32 h 95"/>
                <a:gd name="T114" fmla="*/ 400 w 859"/>
                <a:gd name="T115" fmla="*/ 28 h 95"/>
                <a:gd name="T116" fmla="*/ 408 w 859"/>
                <a:gd name="T117" fmla="*/ 32 h 95"/>
                <a:gd name="T118" fmla="*/ 415 w 859"/>
                <a:gd name="T119" fmla="*/ 28 h 95"/>
                <a:gd name="T120" fmla="*/ 421 w 859"/>
                <a:gd name="T121" fmla="*/ 29 h 95"/>
                <a:gd name="T122" fmla="*/ 428 w 859"/>
                <a:gd name="T123" fmla="*/ 33 h 9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859" h="95">
                  <a:moveTo>
                    <a:pt x="0" y="95"/>
                  </a:moveTo>
                  <a:lnTo>
                    <a:pt x="0" y="95"/>
                  </a:lnTo>
                  <a:lnTo>
                    <a:pt x="0" y="94"/>
                  </a:lnTo>
                  <a:lnTo>
                    <a:pt x="2" y="92"/>
                  </a:lnTo>
                  <a:lnTo>
                    <a:pt x="2" y="88"/>
                  </a:lnTo>
                  <a:lnTo>
                    <a:pt x="3" y="88"/>
                  </a:lnTo>
                  <a:lnTo>
                    <a:pt x="3" y="85"/>
                  </a:lnTo>
                  <a:lnTo>
                    <a:pt x="5" y="85"/>
                  </a:lnTo>
                  <a:lnTo>
                    <a:pt x="5" y="84"/>
                  </a:lnTo>
                  <a:lnTo>
                    <a:pt x="6" y="84"/>
                  </a:lnTo>
                  <a:lnTo>
                    <a:pt x="6" y="87"/>
                  </a:lnTo>
                  <a:lnTo>
                    <a:pt x="6" y="82"/>
                  </a:lnTo>
                  <a:lnTo>
                    <a:pt x="6" y="85"/>
                  </a:lnTo>
                  <a:lnTo>
                    <a:pt x="8" y="87"/>
                  </a:lnTo>
                  <a:lnTo>
                    <a:pt x="8" y="84"/>
                  </a:lnTo>
                  <a:lnTo>
                    <a:pt x="9" y="85"/>
                  </a:lnTo>
                  <a:lnTo>
                    <a:pt x="9" y="81"/>
                  </a:lnTo>
                  <a:lnTo>
                    <a:pt x="11" y="82"/>
                  </a:lnTo>
                  <a:lnTo>
                    <a:pt x="11" y="79"/>
                  </a:lnTo>
                  <a:lnTo>
                    <a:pt x="12" y="79"/>
                  </a:lnTo>
                  <a:lnTo>
                    <a:pt x="12" y="75"/>
                  </a:lnTo>
                  <a:lnTo>
                    <a:pt x="12" y="78"/>
                  </a:lnTo>
                  <a:lnTo>
                    <a:pt x="13" y="78"/>
                  </a:lnTo>
                  <a:lnTo>
                    <a:pt x="13" y="71"/>
                  </a:lnTo>
                  <a:lnTo>
                    <a:pt x="15" y="71"/>
                  </a:lnTo>
                  <a:lnTo>
                    <a:pt x="15" y="69"/>
                  </a:lnTo>
                  <a:lnTo>
                    <a:pt x="15" y="71"/>
                  </a:lnTo>
                  <a:lnTo>
                    <a:pt x="16" y="71"/>
                  </a:lnTo>
                  <a:lnTo>
                    <a:pt x="16" y="77"/>
                  </a:lnTo>
                  <a:lnTo>
                    <a:pt x="16" y="71"/>
                  </a:lnTo>
                  <a:lnTo>
                    <a:pt x="16" y="77"/>
                  </a:lnTo>
                  <a:lnTo>
                    <a:pt x="18" y="77"/>
                  </a:lnTo>
                  <a:lnTo>
                    <a:pt x="18" y="84"/>
                  </a:lnTo>
                  <a:lnTo>
                    <a:pt x="18" y="77"/>
                  </a:lnTo>
                  <a:lnTo>
                    <a:pt x="18" y="81"/>
                  </a:lnTo>
                  <a:lnTo>
                    <a:pt x="19" y="81"/>
                  </a:lnTo>
                  <a:lnTo>
                    <a:pt x="19" y="85"/>
                  </a:lnTo>
                  <a:lnTo>
                    <a:pt x="19" y="81"/>
                  </a:lnTo>
                  <a:lnTo>
                    <a:pt x="19" y="85"/>
                  </a:lnTo>
                  <a:lnTo>
                    <a:pt x="21" y="87"/>
                  </a:lnTo>
                  <a:lnTo>
                    <a:pt x="21" y="88"/>
                  </a:lnTo>
                  <a:lnTo>
                    <a:pt x="21" y="85"/>
                  </a:lnTo>
                  <a:lnTo>
                    <a:pt x="21" y="88"/>
                  </a:lnTo>
                  <a:lnTo>
                    <a:pt x="22" y="87"/>
                  </a:lnTo>
                  <a:lnTo>
                    <a:pt x="22" y="88"/>
                  </a:lnTo>
                  <a:lnTo>
                    <a:pt x="22" y="85"/>
                  </a:lnTo>
                  <a:lnTo>
                    <a:pt x="24" y="84"/>
                  </a:lnTo>
                  <a:lnTo>
                    <a:pt x="24" y="82"/>
                  </a:lnTo>
                  <a:lnTo>
                    <a:pt x="25" y="81"/>
                  </a:lnTo>
                  <a:lnTo>
                    <a:pt x="25" y="78"/>
                  </a:lnTo>
                  <a:lnTo>
                    <a:pt x="26" y="77"/>
                  </a:lnTo>
                  <a:lnTo>
                    <a:pt x="26" y="75"/>
                  </a:lnTo>
                  <a:lnTo>
                    <a:pt x="26" y="77"/>
                  </a:lnTo>
                  <a:lnTo>
                    <a:pt x="28" y="75"/>
                  </a:lnTo>
                  <a:lnTo>
                    <a:pt x="28" y="78"/>
                  </a:lnTo>
                  <a:lnTo>
                    <a:pt x="28" y="75"/>
                  </a:lnTo>
                  <a:lnTo>
                    <a:pt x="28" y="78"/>
                  </a:lnTo>
                  <a:lnTo>
                    <a:pt x="29" y="78"/>
                  </a:lnTo>
                  <a:lnTo>
                    <a:pt x="29" y="75"/>
                  </a:lnTo>
                  <a:lnTo>
                    <a:pt x="29" y="78"/>
                  </a:lnTo>
                  <a:lnTo>
                    <a:pt x="31" y="78"/>
                  </a:lnTo>
                  <a:lnTo>
                    <a:pt x="31" y="81"/>
                  </a:lnTo>
                  <a:lnTo>
                    <a:pt x="31" y="78"/>
                  </a:lnTo>
                  <a:lnTo>
                    <a:pt x="31" y="81"/>
                  </a:lnTo>
                  <a:lnTo>
                    <a:pt x="32" y="82"/>
                  </a:lnTo>
                  <a:lnTo>
                    <a:pt x="32" y="85"/>
                  </a:lnTo>
                  <a:lnTo>
                    <a:pt x="32" y="82"/>
                  </a:lnTo>
                  <a:lnTo>
                    <a:pt x="32" y="85"/>
                  </a:lnTo>
                  <a:lnTo>
                    <a:pt x="34" y="85"/>
                  </a:lnTo>
                  <a:lnTo>
                    <a:pt x="34" y="84"/>
                  </a:lnTo>
                  <a:lnTo>
                    <a:pt x="34" y="85"/>
                  </a:lnTo>
                  <a:lnTo>
                    <a:pt x="35" y="85"/>
                  </a:lnTo>
                  <a:lnTo>
                    <a:pt x="35" y="94"/>
                  </a:lnTo>
                  <a:lnTo>
                    <a:pt x="35" y="85"/>
                  </a:lnTo>
                  <a:lnTo>
                    <a:pt x="35" y="94"/>
                  </a:lnTo>
                  <a:lnTo>
                    <a:pt x="36" y="92"/>
                  </a:lnTo>
                  <a:lnTo>
                    <a:pt x="36" y="94"/>
                  </a:lnTo>
                  <a:lnTo>
                    <a:pt x="36" y="89"/>
                  </a:lnTo>
                  <a:lnTo>
                    <a:pt x="36" y="92"/>
                  </a:lnTo>
                  <a:lnTo>
                    <a:pt x="38" y="92"/>
                  </a:lnTo>
                  <a:lnTo>
                    <a:pt x="38" y="89"/>
                  </a:lnTo>
                  <a:lnTo>
                    <a:pt x="38" y="91"/>
                  </a:lnTo>
                  <a:lnTo>
                    <a:pt x="39" y="89"/>
                  </a:lnTo>
                  <a:lnTo>
                    <a:pt x="39" y="87"/>
                  </a:lnTo>
                  <a:lnTo>
                    <a:pt x="41" y="85"/>
                  </a:lnTo>
                  <a:lnTo>
                    <a:pt x="41" y="82"/>
                  </a:lnTo>
                  <a:lnTo>
                    <a:pt x="42" y="82"/>
                  </a:lnTo>
                  <a:lnTo>
                    <a:pt x="42" y="79"/>
                  </a:lnTo>
                  <a:lnTo>
                    <a:pt x="42" y="81"/>
                  </a:lnTo>
                  <a:lnTo>
                    <a:pt x="44" y="78"/>
                  </a:lnTo>
                  <a:lnTo>
                    <a:pt x="44" y="77"/>
                  </a:lnTo>
                  <a:lnTo>
                    <a:pt x="45" y="77"/>
                  </a:lnTo>
                  <a:lnTo>
                    <a:pt x="47" y="77"/>
                  </a:lnTo>
                  <a:lnTo>
                    <a:pt x="47" y="75"/>
                  </a:lnTo>
                  <a:lnTo>
                    <a:pt x="47" y="77"/>
                  </a:lnTo>
                  <a:lnTo>
                    <a:pt x="48" y="77"/>
                  </a:lnTo>
                  <a:lnTo>
                    <a:pt x="48" y="79"/>
                  </a:lnTo>
                  <a:lnTo>
                    <a:pt x="48" y="77"/>
                  </a:lnTo>
                  <a:lnTo>
                    <a:pt x="48" y="78"/>
                  </a:lnTo>
                  <a:lnTo>
                    <a:pt x="49" y="77"/>
                  </a:lnTo>
                  <a:lnTo>
                    <a:pt x="49" y="78"/>
                  </a:lnTo>
                  <a:lnTo>
                    <a:pt x="49" y="77"/>
                  </a:lnTo>
                  <a:lnTo>
                    <a:pt x="49" y="78"/>
                  </a:lnTo>
                  <a:lnTo>
                    <a:pt x="51" y="78"/>
                  </a:lnTo>
                  <a:lnTo>
                    <a:pt x="51" y="82"/>
                  </a:lnTo>
                  <a:lnTo>
                    <a:pt x="51" y="78"/>
                  </a:lnTo>
                  <a:lnTo>
                    <a:pt x="51" y="82"/>
                  </a:lnTo>
                  <a:lnTo>
                    <a:pt x="52" y="81"/>
                  </a:lnTo>
                  <a:lnTo>
                    <a:pt x="52" y="84"/>
                  </a:lnTo>
                  <a:lnTo>
                    <a:pt x="52" y="81"/>
                  </a:lnTo>
                  <a:lnTo>
                    <a:pt x="52" y="84"/>
                  </a:lnTo>
                  <a:lnTo>
                    <a:pt x="54" y="85"/>
                  </a:lnTo>
                  <a:lnTo>
                    <a:pt x="54" y="88"/>
                  </a:lnTo>
                  <a:lnTo>
                    <a:pt x="54" y="85"/>
                  </a:lnTo>
                  <a:lnTo>
                    <a:pt x="54" y="88"/>
                  </a:lnTo>
                  <a:lnTo>
                    <a:pt x="55" y="87"/>
                  </a:lnTo>
                  <a:lnTo>
                    <a:pt x="55" y="92"/>
                  </a:lnTo>
                  <a:lnTo>
                    <a:pt x="55" y="87"/>
                  </a:lnTo>
                  <a:lnTo>
                    <a:pt x="55" y="92"/>
                  </a:lnTo>
                  <a:lnTo>
                    <a:pt x="57" y="92"/>
                  </a:lnTo>
                  <a:lnTo>
                    <a:pt x="57" y="89"/>
                  </a:lnTo>
                  <a:lnTo>
                    <a:pt x="58" y="89"/>
                  </a:lnTo>
                  <a:lnTo>
                    <a:pt x="58" y="92"/>
                  </a:lnTo>
                  <a:lnTo>
                    <a:pt x="58" y="89"/>
                  </a:lnTo>
                  <a:lnTo>
                    <a:pt x="58" y="91"/>
                  </a:lnTo>
                  <a:lnTo>
                    <a:pt x="60" y="89"/>
                  </a:lnTo>
                  <a:lnTo>
                    <a:pt x="60" y="91"/>
                  </a:lnTo>
                  <a:lnTo>
                    <a:pt x="60" y="87"/>
                  </a:lnTo>
                  <a:lnTo>
                    <a:pt x="60" y="88"/>
                  </a:lnTo>
                  <a:lnTo>
                    <a:pt x="61" y="87"/>
                  </a:lnTo>
                  <a:lnTo>
                    <a:pt x="61" y="85"/>
                  </a:lnTo>
                  <a:lnTo>
                    <a:pt x="61" y="87"/>
                  </a:lnTo>
                  <a:lnTo>
                    <a:pt x="62" y="89"/>
                  </a:lnTo>
                  <a:lnTo>
                    <a:pt x="62" y="85"/>
                  </a:lnTo>
                  <a:lnTo>
                    <a:pt x="64" y="85"/>
                  </a:lnTo>
                  <a:lnTo>
                    <a:pt x="64" y="82"/>
                  </a:lnTo>
                  <a:lnTo>
                    <a:pt x="64" y="84"/>
                  </a:lnTo>
                  <a:lnTo>
                    <a:pt x="65" y="84"/>
                  </a:lnTo>
                  <a:lnTo>
                    <a:pt x="65" y="79"/>
                  </a:lnTo>
                  <a:lnTo>
                    <a:pt x="67" y="78"/>
                  </a:lnTo>
                  <a:lnTo>
                    <a:pt x="67" y="81"/>
                  </a:lnTo>
                  <a:lnTo>
                    <a:pt x="67" y="77"/>
                  </a:lnTo>
                  <a:lnTo>
                    <a:pt x="68" y="75"/>
                  </a:lnTo>
                  <a:lnTo>
                    <a:pt x="68" y="72"/>
                  </a:lnTo>
                  <a:lnTo>
                    <a:pt x="68" y="74"/>
                  </a:lnTo>
                  <a:lnTo>
                    <a:pt x="70" y="74"/>
                  </a:lnTo>
                  <a:lnTo>
                    <a:pt x="70" y="77"/>
                  </a:lnTo>
                  <a:lnTo>
                    <a:pt x="70" y="74"/>
                  </a:lnTo>
                  <a:lnTo>
                    <a:pt x="70" y="77"/>
                  </a:lnTo>
                  <a:lnTo>
                    <a:pt x="71" y="77"/>
                  </a:lnTo>
                  <a:lnTo>
                    <a:pt x="71" y="82"/>
                  </a:lnTo>
                  <a:lnTo>
                    <a:pt x="71" y="77"/>
                  </a:lnTo>
                  <a:lnTo>
                    <a:pt x="71" y="82"/>
                  </a:lnTo>
                  <a:lnTo>
                    <a:pt x="72" y="84"/>
                  </a:lnTo>
                  <a:lnTo>
                    <a:pt x="72" y="89"/>
                  </a:lnTo>
                  <a:lnTo>
                    <a:pt x="72" y="84"/>
                  </a:lnTo>
                  <a:lnTo>
                    <a:pt x="72" y="89"/>
                  </a:lnTo>
                  <a:lnTo>
                    <a:pt x="74" y="91"/>
                  </a:lnTo>
                  <a:lnTo>
                    <a:pt x="74" y="87"/>
                  </a:lnTo>
                  <a:lnTo>
                    <a:pt x="74" y="88"/>
                  </a:lnTo>
                  <a:lnTo>
                    <a:pt x="75" y="88"/>
                  </a:lnTo>
                  <a:lnTo>
                    <a:pt x="75" y="91"/>
                  </a:lnTo>
                  <a:lnTo>
                    <a:pt x="75" y="88"/>
                  </a:lnTo>
                  <a:lnTo>
                    <a:pt x="75" y="91"/>
                  </a:lnTo>
                  <a:lnTo>
                    <a:pt x="77" y="89"/>
                  </a:lnTo>
                  <a:lnTo>
                    <a:pt x="77" y="88"/>
                  </a:lnTo>
                  <a:lnTo>
                    <a:pt x="78" y="88"/>
                  </a:lnTo>
                  <a:lnTo>
                    <a:pt x="78" y="82"/>
                  </a:lnTo>
                  <a:lnTo>
                    <a:pt x="80" y="82"/>
                  </a:lnTo>
                  <a:lnTo>
                    <a:pt x="81" y="82"/>
                  </a:lnTo>
                  <a:lnTo>
                    <a:pt x="81" y="85"/>
                  </a:lnTo>
                  <a:lnTo>
                    <a:pt x="81" y="82"/>
                  </a:lnTo>
                  <a:lnTo>
                    <a:pt x="81" y="85"/>
                  </a:lnTo>
                  <a:lnTo>
                    <a:pt x="83" y="85"/>
                  </a:lnTo>
                  <a:lnTo>
                    <a:pt x="84" y="84"/>
                  </a:lnTo>
                  <a:lnTo>
                    <a:pt x="84" y="87"/>
                  </a:lnTo>
                  <a:lnTo>
                    <a:pt x="84" y="82"/>
                  </a:lnTo>
                  <a:lnTo>
                    <a:pt x="84" y="87"/>
                  </a:lnTo>
                  <a:lnTo>
                    <a:pt x="85" y="87"/>
                  </a:lnTo>
                  <a:lnTo>
                    <a:pt x="85" y="84"/>
                  </a:lnTo>
                  <a:lnTo>
                    <a:pt x="85" y="85"/>
                  </a:lnTo>
                  <a:lnTo>
                    <a:pt x="87" y="87"/>
                  </a:lnTo>
                  <a:lnTo>
                    <a:pt x="87" y="89"/>
                  </a:lnTo>
                  <a:lnTo>
                    <a:pt x="87" y="85"/>
                  </a:lnTo>
                  <a:lnTo>
                    <a:pt x="87" y="89"/>
                  </a:lnTo>
                  <a:lnTo>
                    <a:pt x="88" y="89"/>
                  </a:lnTo>
                  <a:lnTo>
                    <a:pt x="88" y="82"/>
                  </a:lnTo>
                  <a:lnTo>
                    <a:pt x="90" y="84"/>
                  </a:lnTo>
                  <a:lnTo>
                    <a:pt x="90" y="85"/>
                  </a:lnTo>
                  <a:lnTo>
                    <a:pt x="90" y="82"/>
                  </a:lnTo>
                  <a:lnTo>
                    <a:pt x="91" y="84"/>
                  </a:lnTo>
                  <a:lnTo>
                    <a:pt x="91" y="82"/>
                  </a:lnTo>
                  <a:lnTo>
                    <a:pt x="91" y="84"/>
                  </a:lnTo>
                  <a:lnTo>
                    <a:pt x="93" y="84"/>
                  </a:lnTo>
                  <a:lnTo>
                    <a:pt x="93" y="81"/>
                  </a:lnTo>
                  <a:lnTo>
                    <a:pt x="94" y="84"/>
                  </a:lnTo>
                  <a:lnTo>
                    <a:pt x="94" y="87"/>
                  </a:lnTo>
                  <a:lnTo>
                    <a:pt x="94" y="84"/>
                  </a:lnTo>
                  <a:lnTo>
                    <a:pt x="94" y="85"/>
                  </a:lnTo>
                  <a:lnTo>
                    <a:pt x="96" y="85"/>
                  </a:lnTo>
                  <a:lnTo>
                    <a:pt x="96" y="87"/>
                  </a:lnTo>
                  <a:lnTo>
                    <a:pt x="96" y="85"/>
                  </a:lnTo>
                  <a:lnTo>
                    <a:pt x="96" y="87"/>
                  </a:lnTo>
                  <a:lnTo>
                    <a:pt x="97" y="88"/>
                  </a:lnTo>
                  <a:lnTo>
                    <a:pt x="97" y="85"/>
                  </a:lnTo>
                  <a:lnTo>
                    <a:pt x="97" y="88"/>
                  </a:lnTo>
                  <a:lnTo>
                    <a:pt x="98" y="87"/>
                  </a:lnTo>
                  <a:lnTo>
                    <a:pt x="98" y="89"/>
                  </a:lnTo>
                  <a:lnTo>
                    <a:pt x="98" y="87"/>
                  </a:lnTo>
                  <a:lnTo>
                    <a:pt x="98" y="88"/>
                  </a:lnTo>
                  <a:lnTo>
                    <a:pt x="100" y="85"/>
                  </a:lnTo>
                  <a:lnTo>
                    <a:pt x="100" y="82"/>
                  </a:lnTo>
                  <a:lnTo>
                    <a:pt x="100" y="85"/>
                  </a:lnTo>
                  <a:lnTo>
                    <a:pt x="101" y="84"/>
                  </a:lnTo>
                  <a:lnTo>
                    <a:pt x="101" y="78"/>
                  </a:lnTo>
                  <a:lnTo>
                    <a:pt x="103" y="77"/>
                  </a:lnTo>
                  <a:lnTo>
                    <a:pt x="103" y="78"/>
                  </a:lnTo>
                  <a:lnTo>
                    <a:pt x="103" y="75"/>
                  </a:lnTo>
                  <a:lnTo>
                    <a:pt x="103" y="77"/>
                  </a:lnTo>
                  <a:lnTo>
                    <a:pt x="104" y="77"/>
                  </a:lnTo>
                  <a:lnTo>
                    <a:pt x="104" y="81"/>
                  </a:lnTo>
                  <a:lnTo>
                    <a:pt x="104" y="77"/>
                  </a:lnTo>
                  <a:lnTo>
                    <a:pt x="104" y="81"/>
                  </a:lnTo>
                  <a:lnTo>
                    <a:pt x="106" y="81"/>
                  </a:lnTo>
                  <a:lnTo>
                    <a:pt x="106" y="77"/>
                  </a:lnTo>
                  <a:lnTo>
                    <a:pt x="106" y="78"/>
                  </a:lnTo>
                  <a:lnTo>
                    <a:pt x="107" y="79"/>
                  </a:lnTo>
                  <a:lnTo>
                    <a:pt x="107" y="81"/>
                  </a:lnTo>
                  <a:lnTo>
                    <a:pt x="107" y="78"/>
                  </a:lnTo>
                  <a:lnTo>
                    <a:pt x="107" y="81"/>
                  </a:lnTo>
                  <a:lnTo>
                    <a:pt x="108" y="81"/>
                  </a:lnTo>
                  <a:lnTo>
                    <a:pt x="108" y="84"/>
                  </a:lnTo>
                  <a:lnTo>
                    <a:pt x="108" y="81"/>
                  </a:lnTo>
                  <a:lnTo>
                    <a:pt x="108" y="84"/>
                  </a:lnTo>
                  <a:lnTo>
                    <a:pt x="110" y="85"/>
                  </a:lnTo>
                  <a:lnTo>
                    <a:pt x="110" y="84"/>
                  </a:lnTo>
                  <a:lnTo>
                    <a:pt x="111" y="82"/>
                  </a:lnTo>
                  <a:lnTo>
                    <a:pt x="111" y="87"/>
                  </a:lnTo>
                  <a:lnTo>
                    <a:pt x="111" y="82"/>
                  </a:lnTo>
                  <a:lnTo>
                    <a:pt x="111" y="87"/>
                  </a:lnTo>
                  <a:lnTo>
                    <a:pt x="113" y="85"/>
                  </a:lnTo>
                  <a:lnTo>
                    <a:pt x="113" y="87"/>
                  </a:lnTo>
                  <a:lnTo>
                    <a:pt x="113" y="84"/>
                  </a:lnTo>
                  <a:lnTo>
                    <a:pt x="113" y="87"/>
                  </a:lnTo>
                  <a:lnTo>
                    <a:pt x="114" y="87"/>
                  </a:lnTo>
                  <a:lnTo>
                    <a:pt x="114" y="88"/>
                  </a:lnTo>
                  <a:lnTo>
                    <a:pt x="114" y="87"/>
                  </a:lnTo>
                  <a:lnTo>
                    <a:pt x="114" y="88"/>
                  </a:lnTo>
                  <a:lnTo>
                    <a:pt x="116" y="89"/>
                  </a:lnTo>
                  <a:lnTo>
                    <a:pt x="116" y="92"/>
                  </a:lnTo>
                  <a:lnTo>
                    <a:pt x="116" y="89"/>
                  </a:lnTo>
                  <a:lnTo>
                    <a:pt x="116" y="92"/>
                  </a:lnTo>
                  <a:lnTo>
                    <a:pt x="117" y="91"/>
                  </a:lnTo>
                  <a:lnTo>
                    <a:pt x="117" y="95"/>
                  </a:lnTo>
                  <a:lnTo>
                    <a:pt x="117" y="91"/>
                  </a:lnTo>
                  <a:lnTo>
                    <a:pt x="117" y="92"/>
                  </a:lnTo>
                  <a:lnTo>
                    <a:pt x="119" y="92"/>
                  </a:lnTo>
                  <a:lnTo>
                    <a:pt x="119" y="89"/>
                  </a:lnTo>
                  <a:lnTo>
                    <a:pt x="120" y="89"/>
                  </a:lnTo>
                  <a:lnTo>
                    <a:pt x="120" y="85"/>
                  </a:lnTo>
                  <a:lnTo>
                    <a:pt x="121" y="85"/>
                  </a:lnTo>
                  <a:lnTo>
                    <a:pt x="121" y="82"/>
                  </a:lnTo>
                  <a:lnTo>
                    <a:pt x="123" y="82"/>
                  </a:lnTo>
                  <a:lnTo>
                    <a:pt x="123" y="81"/>
                  </a:lnTo>
                  <a:lnTo>
                    <a:pt x="124" y="82"/>
                  </a:lnTo>
                  <a:lnTo>
                    <a:pt x="124" y="85"/>
                  </a:lnTo>
                  <a:lnTo>
                    <a:pt x="124" y="82"/>
                  </a:lnTo>
                  <a:lnTo>
                    <a:pt x="124" y="84"/>
                  </a:lnTo>
                  <a:lnTo>
                    <a:pt x="126" y="82"/>
                  </a:lnTo>
                  <a:lnTo>
                    <a:pt x="126" y="84"/>
                  </a:lnTo>
                  <a:lnTo>
                    <a:pt x="126" y="82"/>
                  </a:lnTo>
                  <a:lnTo>
                    <a:pt x="126" y="84"/>
                  </a:lnTo>
                  <a:lnTo>
                    <a:pt x="127" y="85"/>
                  </a:lnTo>
                  <a:lnTo>
                    <a:pt x="127" y="91"/>
                  </a:lnTo>
                  <a:lnTo>
                    <a:pt x="127" y="85"/>
                  </a:lnTo>
                  <a:lnTo>
                    <a:pt x="127" y="91"/>
                  </a:lnTo>
                  <a:lnTo>
                    <a:pt x="129" y="91"/>
                  </a:lnTo>
                  <a:lnTo>
                    <a:pt x="129" y="87"/>
                  </a:lnTo>
                  <a:lnTo>
                    <a:pt x="130" y="87"/>
                  </a:lnTo>
                  <a:lnTo>
                    <a:pt x="130" y="91"/>
                  </a:lnTo>
                  <a:lnTo>
                    <a:pt x="130" y="87"/>
                  </a:lnTo>
                  <a:lnTo>
                    <a:pt x="130" y="88"/>
                  </a:lnTo>
                  <a:lnTo>
                    <a:pt x="132" y="88"/>
                  </a:lnTo>
                  <a:lnTo>
                    <a:pt x="132" y="85"/>
                  </a:lnTo>
                  <a:lnTo>
                    <a:pt x="132" y="87"/>
                  </a:lnTo>
                  <a:lnTo>
                    <a:pt x="133" y="87"/>
                  </a:lnTo>
                  <a:lnTo>
                    <a:pt x="133" y="88"/>
                  </a:lnTo>
                  <a:lnTo>
                    <a:pt x="133" y="84"/>
                  </a:lnTo>
                  <a:lnTo>
                    <a:pt x="134" y="85"/>
                  </a:lnTo>
                  <a:lnTo>
                    <a:pt x="134" y="87"/>
                  </a:lnTo>
                  <a:lnTo>
                    <a:pt x="134" y="85"/>
                  </a:lnTo>
                  <a:lnTo>
                    <a:pt x="134" y="87"/>
                  </a:lnTo>
                  <a:lnTo>
                    <a:pt x="136" y="87"/>
                  </a:lnTo>
                  <a:lnTo>
                    <a:pt x="136" y="84"/>
                  </a:lnTo>
                  <a:lnTo>
                    <a:pt x="137" y="84"/>
                  </a:lnTo>
                  <a:lnTo>
                    <a:pt x="137" y="88"/>
                  </a:lnTo>
                  <a:lnTo>
                    <a:pt x="137" y="84"/>
                  </a:lnTo>
                  <a:lnTo>
                    <a:pt x="137" y="88"/>
                  </a:lnTo>
                  <a:lnTo>
                    <a:pt x="139" y="88"/>
                  </a:lnTo>
                  <a:lnTo>
                    <a:pt x="139" y="89"/>
                  </a:lnTo>
                  <a:lnTo>
                    <a:pt x="139" y="88"/>
                  </a:lnTo>
                  <a:lnTo>
                    <a:pt x="139" y="89"/>
                  </a:lnTo>
                  <a:lnTo>
                    <a:pt x="140" y="89"/>
                  </a:lnTo>
                  <a:lnTo>
                    <a:pt x="140" y="87"/>
                  </a:lnTo>
                  <a:lnTo>
                    <a:pt x="140" y="88"/>
                  </a:lnTo>
                  <a:lnTo>
                    <a:pt x="142" y="89"/>
                  </a:lnTo>
                  <a:lnTo>
                    <a:pt x="142" y="87"/>
                  </a:lnTo>
                  <a:lnTo>
                    <a:pt x="143" y="85"/>
                  </a:lnTo>
                  <a:lnTo>
                    <a:pt x="143" y="87"/>
                  </a:lnTo>
                  <a:lnTo>
                    <a:pt x="143" y="85"/>
                  </a:lnTo>
                  <a:lnTo>
                    <a:pt x="144" y="84"/>
                  </a:lnTo>
                  <a:lnTo>
                    <a:pt x="144" y="85"/>
                  </a:lnTo>
                  <a:lnTo>
                    <a:pt x="144" y="79"/>
                  </a:lnTo>
                  <a:lnTo>
                    <a:pt x="144" y="81"/>
                  </a:lnTo>
                  <a:lnTo>
                    <a:pt x="146" y="79"/>
                  </a:lnTo>
                  <a:lnTo>
                    <a:pt x="146" y="78"/>
                  </a:lnTo>
                  <a:lnTo>
                    <a:pt x="146" y="79"/>
                  </a:lnTo>
                  <a:lnTo>
                    <a:pt x="147" y="79"/>
                  </a:lnTo>
                  <a:lnTo>
                    <a:pt x="147" y="78"/>
                  </a:lnTo>
                  <a:lnTo>
                    <a:pt x="149" y="81"/>
                  </a:lnTo>
                  <a:lnTo>
                    <a:pt x="149" y="82"/>
                  </a:lnTo>
                  <a:lnTo>
                    <a:pt x="149" y="81"/>
                  </a:lnTo>
                  <a:lnTo>
                    <a:pt x="149" y="82"/>
                  </a:lnTo>
                  <a:lnTo>
                    <a:pt x="150" y="79"/>
                  </a:lnTo>
                  <a:lnTo>
                    <a:pt x="150" y="81"/>
                  </a:lnTo>
                  <a:lnTo>
                    <a:pt x="150" y="79"/>
                  </a:lnTo>
                  <a:lnTo>
                    <a:pt x="150" y="81"/>
                  </a:lnTo>
                  <a:lnTo>
                    <a:pt x="152" y="81"/>
                  </a:lnTo>
                  <a:lnTo>
                    <a:pt x="152" y="84"/>
                  </a:lnTo>
                  <a:lnTo>
                    <a:pt x="152" y="81"/>
                  </a:lnTo>
                  <a:lnTo>
                    <a:pt x="152" y="82"/>
                  </a:lnTo>
                  <a:lnTo>
                    <a:pt x="153" y="81"/>
                  </a:lnTo>
                  <a:lnTo>
                    <a:pt x="153" y="82"/>
                  </a:lnTo>
                  <a:lnTo>
                    <a:pt x="153" y="81"/>
                  </a:lnTo>
                  <a:lnTo>
                    <a:pt x="153" y="82"/>
                  </a:lnTo>
                  <a:lnTo>
                    <a:pt x="155" y="84"/>
                  </a:lnTo>
                  <a:lnTo>
                    <a:pt x="155" y="82"/>
                  </a:lnTo>
                  <a:lnTo>
                    <a:pt x="156" y="81"/>
                  </a:lnTo>
                  <a:lnTo>
                    <a:pt x="156" y="82"/>
                  </a:lnTo>
                  <a:lnTo>
                    <a:pt x="156" y="78"/>
                  </a:lnTo>
                  <a:lnTo>
                    <a:pt x="157" y="78"/>
                  </a:lnTo>
                  <a:lnTo>
                    <a:pt x="159" y="78"/>
                  </a:lnTo>
                  <a:lnTo>
                    <a:pt x="159" y="75"/>
                  </a:lnTo>
                  <a:lnTo>
                    <a:pt x="160" y="75"/>
                  </a:lnTo>
                  <a:lnTo>
                    <a:pt x="160" y="78"/>
                  </a:lnTo>
                  <a:lnTo>
                    <a:pt x="160" y="75"/>
                  </a:lnTo>
                  <a:lnTo>
                    <a:pt x="160" y="77"/>
                  </a:lnTo>
                  <a:lnTo>
                    <a:pt x="162" y="78"/>
                  </a:lnTo>
                  <a:lnTo>
                    <a:pt x="162" y="84"/>
                  </a:lnTo>
                  <a:lnTo>
                    <a:pt x="162" y="78"/>
                  </a:lnTo>
                  <a:lnTo>
                    <a:pt x="162" y="84"/>
                  </a:lnTo>
                  <a:lnTo>
                    <a:pt x="163" y="84"/>
                  </a:lnTo>
                  <a:lnTo>
                    <a:pt x="163" y="85"/>
                  </a:lnTo>
                  <a:lnTo>
                    <a:pt x="163" y="82"/>
                  </a:lnTo>
                  <a:lnTo>
                    <a:pt x="163" y="85"/>
                  </a:lnTo>
                  <a:lnTo>
                    <a:pt x="165" y="88"/>
                  </a:lnTo>
                  <a:lnTo>
                    <a:pt x="165" y="91"/>
                  </a:lnTo>
                  <a:lnTo>
                    <a:pt x="165" y="87"/>
                  </a:lnTo>
                  <a:lnTo>
                    <a:pt x="165" y="91"/>
                  </a:lnTo>
                  <a:lnTo>
                    <a:pt x="166" y="92"/>
                  </a:lnTo>
                  <a:lnTo>
                    <a:pt x="166" y="94"/>
                  </a:lnTo>
                  <a:lnTo>
                    <a:pt x="166" y="92"/>
                  </a:lnTo>
                  <a:lnTo>
                    <a:pt x="168" y="91"/>
                  </a:lnTo>
                  <a:lnTo>
                    <a:pt x="168" y="89"/>
                  </a:lnTo>
                  <a:lnTo>
                    <a:pt x="169" y="89"/>
                  </a:lnTo>
                  <a:lnTo>
                    <a:pt x="169" y="87"/>
                  </a:lnTo>
                  <a:lnTo>
                    <a:pt x="170" y="87"/>
                  </a:lnTo>
                  <a:lnTo>
                    <a:pt x="172" y="88"/>
                  </a:lnTo>
                  <a:lnTo>
                    <a:pt x="172" y="87"/>
                  </a:lnTo>
                  <a:lnTo>
                    <a:pt x="172" y="88"/>
                  </a:lnTo>
                  <a:lnTo>
                    <a:pt x="173" y="88"/>
                  </a:lnTo>
                  <a:lnTo>
                    <a:pt x="173" y="87"/>
                  </a:lnTo>
                  <a:lnTo>
                    <a:pt x="175" y="87"/>
                  </a:lnTo>
                  <a:lnTo>
                    <a:pt x="175" y="88"/>
                  </a:lnTo>
                  <a:lnTo>
                    <a:pt x="175" y="85"/>
                  </a:lnTo>
                  <a:lnTo>
                    <a:pt x="175" y="88"/>
                  </a:lnTo>
                  <a:lnTo>
                    <a:pt x="176" y="88"/>
                  </a:lnTo>
                  <a:lnTo>
                    <a:pt x="176" y="89"/>
                  </a:lnTo>
                  <a:lnTo>
                    <a:pt x="176" y="87"/>
                  </a:lnTo>
                  <a:lnTo>
                    <a:pt x="178" y="87"/>
                  </a:lnTo>
                  <a:lnTo>
                    <a:pt x="178" y="89"/>
                  </a:lnTo>
                  <a:lnTo>
                    <a:pt x="178" y="87"/>
                  </a:lnTo>
                  <a:lnTo>
                    <a:pt x="178" y="89"/>
                  </a:lnTo>
                  <a:lnTo>
                    <a:pt x="179" y="88"/>
                  </a:lnTo>
                  <a:lnTo>
                    <a:pt x="179" y="87"/>
                  </a:lnTo>
                  <a:lnTo>
                    <a:pt x="180" y="87"/>
                  </a:lnTo>
                  <a:lnTo>
                    <a:pt x="180" y="85"/>
                  </a:lnTo>
                  <a:lnTo>
                    <a:pt x="180" y="87"/>
                  </a:lnTo>
                  <a:lnTo>
                    <a:pt x="182" y="87"/>
                  </a:lnTo>
                  <a:lnTo>
                    <a:pt x="182" y="89"/>
                  </a:lnTo>
                  <a:lnTo>
                    <a:pt x="182" y="87"/>
                  </a:lnTo>
                  <a:lnTo>
                    <a:pt x="182" y="88"/>
                  </a:lnTo>
                  <a:lnTo>
                    <a:pt x="183" y="88"/>
                  </a:lnTo>
                  <a:lnTo>
                    <a:pt x="183" y="89"/>
                  </a:lnTo>
                  <a:lnTo>
                    <a:pt x="183" y="87"/>
                  </a:lnTo>
                  <a:lnTo>
                    <a:pt x="185" y="88"/>
                  </a:lnTo>
                  <a:lnTo>
                    <a:pt x="185" y="85"/>
                  </a:lnTo>
                  <a:lnTo>
                    <a:pt x="185" y="87"/>
                  </a:lnTo>
                  <a:lnTo>
                    <a:pt x="186" y="88"/>
                  </a:lnTo>
                  <a:lnTo>
                    <a:pt x="186" y="87"/>
                  </a:lnTo>
                  <a:lnTo>
                    <a:pt x="186" y="88"/>
                  </a:lnTo>
                  <a:lnTo>
                    <a:pt x="188" y="88"/>
                  </a:lnTo>
                  <a:lnTo>
                    <a:pt x="188" y="87"/>
                  </a:lnTo>
                  <a:lnTo>
                    <a:pt x="188" y="88"/>
                  </a:lnTo>
                  <a:lnTo>
                    <a:pt x="189" y="88"/>
                  </a:lnTo>
                  <a:lnTo>
                    <a:pt x="189" y="87"/>
                  </a:lnTo>
                  <a:lnTo>
                    <a:pt x="191" y="88"/>
                  </a:lnTo>
                  <a:lnTo>
                    <a:pt x="191" y="85"/>
                  </a:lnTo>
                  <a:lnTo>
                    <a:pt x="192" y="85"/>
                  </a:lnTo>
                  <a:lnTo>
                    <a:pt x="192" y="88"/>
                  </a:lnTo>
                  <a:lnTo>
                    <a:pt x="192" y="85"/>
                  </a:lnTo>
                  <a:lnTo>
                    <a:pt x="192" y="88"/>
                  </a:lnTo>
                  <a:lnTo>
                    <a:pt x="193" y="87"/>
                  </a:lnTo>
                  <a:lnTo>
                    <a:pt x="193" y="85"/>
                  </a:lnTo>
                  <a:lnTo>
                    <a:pt x="193" y="87"/>
                  </a:lnTo>
                  <a:lnTo>
                    <a:pt x="195" y="85"/>
                  </a:lnTo>
                  <a:lnTo>
                    <a:pt x="195" y="81"/>
                  </a:lnTo>
                  <a:lnTo>
                    <a:pt x="196" y="79"/>
                  </a:lnTo>
                  <a:lnTo>
                    <a:pt x="196" y="78"/>
                  </a:lnTo>
                  <a:lnTo>
                    <a:pt x="198" y="79"/>
                  </a:lnTo>
                  <a:lnTo>
                    <a:pt x="198" y="81"/>
                  </a:lnTo>
                  <a:lnTo>
                    <a:pt x="198" y="79"/>
                  </a:lnTo>
                  <a:lnTo>
                    <a:pt x="199" y="79"/>
                  </a:lnTo>
                  <a:lnTo>
                    <a:pt x="199" y="81"/>
                  </a:lnTo>
                  <a:lnTo>
                    <a:pt x="199" y="77"/>
                  </a:lnTo>
                  <a:lnTo>
                    <a:pt x="201" y="78"/>
                  </a:lnTo>
                  <a:lnTo>
                    <a:pt x="201" y="75"/>
                  </a:lnTo>
                  <a:lnTo>
                    <a:pt x="202" y="75"/>
                  </a:lnTo>
                  <a:lnTo>
                    <a:pt x="202" y="78"/>
                  </a:lnTo>
                  <a:lnTo>
                    <a:pt x="202" y="75"/>
                  </a:lnTo>
                  <a:lnTo>
                    <a:pt x="202" y="78"/>
                  </a:lnTo>
                  <a:lnTo>
                    <a:pt x="204" y="79"/>
                  </a:lnTo>
                  <a:lnTo>
                    <a:pt x="204" y="77"/>
                  </a:lnTo>
                  <a:lnTo>
                    <a:pt x="205" y="78"/>
                  </a:lnTo>
                  <a:lnTo>
                    <a:pt x="205" y="77"/>
                  </a:lnTo>
                  <a:lnTo>
                    <a:pt x="205" y="78"/>
                  </a:lnTo>
                  <a:lnTo>
                    <a:pt x="206" y="79"/>
                  </a:lnTo>
                  <a:lnTo>
                    <a:pt x="206" y="81"/>
                  </a:lnTo>
                  <a:lnTo>
                    <a:pt x="206" y="79"/>
                  </a:lnTo>
                  <a:lnTo>
                    <a:pt x="208" y="78"/>
                  </a:lnTo>
                  <a:lnTo>
                    <a:pt x="208" y="81"/>
                  </a:lnTo>
                  <a:lnTo>
                    <a:pt x="208" y="78"/>
                  </a:lnTo>
                  <a:lnTo>
                    <a:pt x="208" y="81"/>
                  </a:lnTo>
                  <a:lnTo>
                    <a:pt x="209" y="82"/>
                  </a:lnTo>
                  <a:lnTo>
                    <a:pt x="209" y="84"/>
                  </a:lnTo>
                  <a:lnTo>
                    <a:pt x="209" y="82"/>
                  </a:lnTo>
                  <a:lnTo>
                    <a:pt x="209" y="84"/>
                  </a:lnTo>
                  <a:lnTo>
                    <a:pt x="211" y="87"/>
                  </a:lnTo>
                  <a:lnTo>
                    <a:pt x="211" y="85"/>
                  </a:lnTo>
                  <a:lnTo>
                    <a:pt x="212" y="85"/>
                  </a:lnTo>
                  <a:lnTo>
                    <a:pt x="212" y="88"/>
                  </a:lnTo>
                  <a:lnTo>
                    <a:pt x="212" y="85"/>
                  </a:lnTo>
                  <a:lnTo>
                    <a:pt x="212" y="88"/>
                  </a:lnTo>
                  <a:lnTo>
                    <a:pt x="214" y="88"/>
                  </a:lnTo>
                  <a:lnTo>
                    <a:pt x="214" y="92"/>
                  </a:lnTo>
                  <a:lnTo>
                    <a:pt x="214" y="88"/>
                  </a:lnTo>
                  <a:lnTo>
                    <a:pt x="214" y="91"/>
                  </a:lnTo>
                  <a:lnTo>
                    <a:pt x="215" y="92"/>
                  </a:lnTo>
                  <a:lnTo>
                    <a:pt x="215" y="89"/>
                  </a:lnTo>
                  <a:lnTo>
                    <a:pt x="216" y="89"/>
                  </a:lnTo>
                  <a:lnTo>
                    <a:pt x="216" y="91"/>
                  </a:lnTo>
                  <a:lnTo>
                    <a:pt x="216" y="89"/>
                  </a:lnTo>
                  <a:lnTo>
                    <a:pt x="216" y="91"/>
                  </a:lnTo>
                  <a:lnTo>
                    <a:pt x="218" y="91"/>
                  </a:lnTo>
                  <a:lnTo>
                    <a:pt x="218" y="92"/>
                  </a:lnTo>
                  <a:lnTo>
                    <a:pt x="218" y="91"/>
                  </a:lnTo>
                  <a:lnTo>
                    <a:pt x="219" y="91"/>
                  </a:lnTo>
                  <a:lnTo>
                    <a:pt x="219" y="87"/>
                  </a:lnTo>
                  <a:lnTo>
                    <a:pt x="221" y="87"/>
                  </a:lnTo>
                  <a:lnTo>
                    <a:pt x="221" y="85"/>
                  </a:lnTo>
                  <a:lnTo>
                    <a:pt x="221" y="87"/>
                  </a:lnTo>
                  <a:lnTo>
                    <a:pt x="222" y="87"/>
                  </a:lnTo>
                  <a:lnTo>
                    <a:pt x="222" y="85"/>
                  </a:lnTo>
                  <a:lnTo>
                    <a:pt x="224" y="85"/>
                  </a:lnTo>
                  <a:lnTo>
                    <a:pt x="224" y="88"/>
                  </a:lnTo>
                  <a:lnTo>
                    <a:pt x="224" y="85"/>
                  </a:lnTo>
                  <a:lnTo>
                    <a:pt x="224" y="88"/>
                  </a:lnTo>
                  <a:lnTo>
                    <a:pt x="225" y="89"/>
                  </a:lnTo>
                  <a:lnTo>
                    <a:pt x="225" y="87"/>
                  </a:lnTo>
                  <a:lnTo>
                    <a:pt x="227" y="85"/>
                  </a:lnTo>
                  <a:lnTo>
                    <a:pt x="227" y="78"/>
                  </a:lnTo>
                  <a:lnTo>
                    <a:pt x="228" y="77"/>
                  </a:lnTo>
                  <a:lnTo>
                    <a:pt x="228" y="78"/>
                  </a:lnTo>
                  <a:lnTo>
                    <a:pt x="228" y="75"/>
                  </a:lnTo>
                  <a:lnTo>
                    <a:pt x="229" y="74"/>
                  </a:lnTo>
                  <a:lnTo>
                    <a:pt x="229" y="72"/>
                  </a:lnTo>
                  <a:lnTo>
                    <a:pt x="229" y="74"/>
                  </a:lnTo>
                  <a:lnTo>
                    <a:pt x="231" y="74"/>
                  </a:lnTo>
                  <a:lnTo>
                    <a:pt x="231" y="75"/>
                  </a:lnTo>
                  <a:lnTo>
                    <a:pt x="231" y="74"/>
                  </a:lnTo>
                  <a:lnTo>
                    <a:pt x="231" y="75"/>
                  </a:lnTo>
                  <a:lnTo>
                    <a:pt x="232" y="74"/>
                  </a:lnTo>
                  <a:lnTo>
                    <a:pt x="232" y="79"/>
                  </a:lnTo>
                  <a:lnTo>
                    <a:pt x="232" y="74"/>
                  </a:lnTo>
                  <a:lnTo>
                    <a:pt x="232" y="79"/>
                  </a:lnTo>
                  <a:lnTo>
                    <a:pt x="234" y="79"/>
                  </a:lnTo>
                  <a:lnTo>
                    <a:pt x="234" y="88"/>
                  </a:lnTo>
                  <a:lnTo>
                    <a:pt x="234" y="79"/>
                  </a:lnTo>
                  <a:lnTo>
                    <a:pt x="234" y="88"/>
                  </a:lnTo>
                  <a:lnTo>
                    <a:pt x="235" y="88"/>
                  </a:lnTo>
                  <a:lnTo>
                    <a:pt x="235" y="89"/>
                  </a:lnTo>
                  <a:lnTo>
                    <a:pt x="235" y="88"/>
                  </a:lnTo>
                  <a:lnTo>
                    <a:pt x="235" y="89"/>
                  </a:lnTo>
                  <a:lnTo>
                    <a:pt x="237" y="88"/>
                  </a:lnTo>
                  <a:lnTo>
                    <a:pt x="237" y="91"/>
                  </a:lnTo>
                  <a:lnTo>
                    <a:pt x="237" y="87"/>
                  </a:lnTo>
                  <a:lnTo>
                    <a:pt x="237" y="88"/>
                  </a:lnTo>
                  <a:lnTo>
                    <a:pt x="238" y="88"/>
                  </a:lnTo>
                  <a:lnTo>
                    <a:pt x="238" y="84"/>
                  </a:lnTo>
                  <a:lnTo>
                    <a:pt x="238" y="85"/>
                  </a:lnTo>
                  <a:lnTo>
                    <a:pt x="240" y="84"/>
                  </a:lnTo>
                  <a:lnTo>
                    <a:pt x="240" y="81"/>
                  </a:lnTo>
                  <a:lnTo>
                    <a:pt x="241" y="81"/>
                  </a:lnTo>
                  <a:lnTo>
                    <a:pt x="241" y="82"/>
                  </a:lnTo>
                  <a:lnTo>
                    <a:pt x="241" y="81"/>
                  </a:lnTo>
                  <a:lnTo>
                    <a:pt x="242" y="84"/>
                  </a:lnTo>
                  <a:lnTo>
                    <a:pt x="242" y="85"/>
                  </a:lnTo>
                  <a:lnTo>
                    <a:pt x="242" y="84"/>
                  </a:lnTo>
                  <a:lnTo>
                    <a:pt x="244" y="82"/>
                  </a:lnTo>
                  <a:lnTo>
                    <a:pt x="244" y="84"/>
                  </a:lnTo>
                  <a:lnTo>
                    <a:pt x="244" y="82"/>
                  </a:lnTo>
                  <a:lnTo>
                    <a:pt x="244" y="84"/>
                  </a:lnTo>
                  <a:lnTo>
                    <a:pt x="245" y="84"/>
                  </a:lnTo>
                  <a:lnTo>
                    <a:pt x="245" y="82"/>
                  </a:lnTo>
                  <a:lnTo>
                    <a:pt x="245" y="84"/>
                  </a:lnTo>
                  <a:lnTo>
                    <a:pt x="247" y="84"/>
                  </a:lnTo>
                  <a:lnTo>
                    <a:pt x="247" y="85"/>
                  </a:lnTo>
                  <a:lnTo>
                    <a:pt x="247" y="82"/>
                  </a:lnTo>
                  <a:lnTo>
                    <a:pt x="248" y="84"/>
                  </a:lnTo>
                  <a:lnTo>
                    <a:pt x="248" y="87"/>
                  </a:lnTo>
                  <a:lnTo>
                    <a:pt x="248" y="84"/>
                  </a:lnTo>
                  <a:lnTo>
                    <a:pt x="248" y="87"/>
                  </a:lnTo>
                  <a:lnTo>
                    <a:pt x="250" y="85"/>
                  </a:lnTo>
                  <a:lnTo>
                    <a:pt x="250" y="87"/>
                  </a:lnTo>
                  <a:lnTo>
                    <a:pt x="250" y="85"/>
                  </a:lnTo>
                  <a:lnTo>
                    <a:pt x="250" y="87"/>
                  </a:lnTo>
                  <a:lnTo>
                    <a:pt x="251" y="87"/>
                  </a:lnTo>
                  <a:lnTo>
                    <a:pt x="251" y="89"/>
                  </a:lnTo>
                  <a:lnTo>
                    <a:pt x="251" y="87"/>
                  </a:lnTo>
                  <a:lnTo>
                    <a:pt x="251" y="88"/>
                  </a:lnTo>
                  <a:lnTo>
                    <a:pt x="252" y="88"/>
                  </a:lnTo>
                  <a:lnTo>
                    <a:pt x="252" y="89"/>
                  </a:lnTo>
                  <a:lnTo>
                    <a:pt x="252" y="88"/>
                  </a:lnTo>
                  <a:lnTo>
                    <a:pt x="252" y="89"/>
                  </a:lnTo>
                  <a:lnTo>
                    <a:pt x="254" y="91"/>
                  </a:lnTo>
                  <a:lnTo>
                    <a:pt x="254" y="89"/>
                  </a:lnTo>
                  <a:lnTo>
                    <a:pt x="255" y="89"/>
                  </a:lnTo>
                  <a:lnTo>
                    <a:pt x="255" y="91"/>
                  </a:lnTo>
                  <a:lnTo>
                    <a:pt x="255" y="89"/>
                  </a:lnTo>
                  <a:lnTo>
                    <a:pt x="255" y="91"/>
                  </a:lnTo>
                  <a:lnTo>
                    <a:pt x="257" y="89"/>
                  </a:lnTo>
                  <a:lnTo>
                    <a:pt x="257" y="87"/>
                  </a:lnTo>
                  <a:lnTo>
                    <a:pt x="257" y="88"/>
                  </a:lnTo>
                  <a:lnTo>
                    <a:pt x="258" y="87"/>
                  </a:lnTo>
                  <a:lnTo>
                    <a:pt x="258" y="84"/>
                  </a:lnTo>
                  <a:lnTo>
                    <a:pt x="260" y="82"/>
                  </a:lnTo>
                  <a:lnTo>
                    <a:pt x="260" y="79"/>
                  </a:lnTo>
                  <a:lnTo>
                    <a:pt x="261" y="79"/>
                  </a:lnTo>
                  <a:lnTo>
                    <a:pt x="261" y="77"/>
                  </a:lnTo>
                  <a:lnTo>
                    <a:pt x="263" y="78"/>
                  </a:lnTo>
                  <a:lnTo>
                    <a:pt x="263" y="79"/>
                  </a:lnTo>
                  <a:lnTo>
                    <a:pt x="263" y="77"/>
                  </a:lnTo>
                  <a:lnTo>
                    <a:pt x="264" y="77"/>
                  </a:lnTo>
                  <a:lnTo>
                    <a:pt x="264" y="79"/>
                  </a:lnTo>
                  <a:lnTo>
                    <a:pt x="264" y="77"/>
                  </a:lnTo>
                  <a:lnTo>
                    <a:pt x="264" y="78"/>
                  </a:lnTo>
                  <a:lnTo>
                    <a:pt x="265" y="78"/>
                  </a:lnTo>
                  <a:lnTo>
                    <a:pt x="265" y="82"/>
                  </a:lnTo>
                  <a:lnTo>
                    <a:pt x="265" y="78"/>
                  </a:lnTo>
                  <a:lnTo>
                    <a:pt x="265" y="82"/>
                  </a:lnTo>
                  <a:lnTo>
                    <a:pt x="267" y="82"/>
                  </a:lnTo>
                  <a:lnTo>
                    <a:pt x="267" y="88"/>
                  </a:lnTo>
                  <a:lnTo>
                    <a:pt x="267" y="82"/>
                  </a:lnTo>
                  <a:lnTo>
                    <a:pt x="267" y="88"/>
                  </a:lnTo>
                  <a:lnTo>
                    <a:pt x="268" y="89"/>
                  </a:lnTo>
                  <a:lnTo>
                    <a:pt x="268" y="87"/>
                  </a:lnTo>
                  <a:lnTo>
                    <a:pt x="268" y="88"/>
                  </a:lnTo>
                  <a:lnTo>
                    <a:pt x="270" y="88"/>
                  </a:lnTo>
                  <a:lnTo>
                    <a:pt x="270" y="89"/>
                  </a:lnTo>
                  <a:lnTo>
                    <a:pt x="270" y="85"/>
                  </a:lnTo>
                  <a:lnTo>
                    <a:pt x="270" y="87"/>
                  </a:lnTo>
                  <a:lnTo>
                    <a:pt x="271" y="85"/>
                  </a:lnTo>
                  <a:lnTo>
                    <a:pt x="271" y="87"/>
                  </a:lnTo>
                  <a:lnTo>
                    <a:pt x="271" y="85"/>
                  </a:lnTo>
                  <a:lnTo>
                    <a:pt x="271" y="87"/>
                  </a:lnTo>
                  <a:lnTo>
                    <a:pt x="273" y="87"/>
                  </a:lnTo>
                  <a:lnTo>
                    <a:pt x="273" y="84"/>
                  </a:lnTo>
                  <a:lnTo>
                    <a:pt x="273" y="85"/>
                  </a:lnTo>
                  <a:lnTo>
                    <a:pt x="274" y="85"/>
                  </a:lnTo>
                  <a:lnTo>
                    <a:pt x="274" y="88"/>
                  </a:lnTo>
                  <a:lnTo>
                    <a:pt x="274" y="85"/>
                  </a:lnTo>
                  <a:lnTo>
                    <a:pt x="274" y="88"/>
                  </a:lnTo>
                  <a:lnTo>
                    <a:pt x="276" y="85"/>
                  </a:lnTo>
                  <a:lnTo>
                    <a:pt x="276" y="79"/>
                  </a:lnTo>
                  <a:lnTo>
                    <a:pt x="277" y="79"/>
                  </a:lnTo>
                  <a:lnTo>
                    <a:pt x="277" y="81"/>
                  </a:lnTo>
                  <a:lnTo>
                    <a:pt x="277" y="78"/>
                  </a:lnTo>
                  <a:lnTo>
                    <a:pt x="278" y="78"/>
                  </a:lnTo>
                  <a:lnTo>
                    <a:pt x="278" y="74"/>
                  </a:lnTo>
                  <a:lnTo>
                    <a:pt x="280" y="74"/>
                  </a:lnTo>
                  <a:lnTo>
                    <a:pt x="280" y="79"/>
                  </a:lnTo>
                  <a:lnTo>
                    <a:pt x="280" y="74"/>
                  </a:lnTo>
                  <a:lnTo>
                    <a:pt x="280" y="79"/>
                  </a:lnTo>
                  <a:lnTo>
                    <a:pt x="281" y="77"/>
                  </a:lnTo>
                  <a:lnTo>
                    <a:pt x="281" y="75"/>
                  </a:lnTo>
                  <a:lnTo>
                    <a:pt x="283" y="75"/>
                  </a:lnTo>
                  <a:lnTo>
                    <a:pt x="283" y="77"/>
                  </a:lnTo>
                  <a:lnTo>
                    <a:pt x="283" y="74"/>
                  </a:lnTo>
                  <a:lnTo>
                    <a:pt x="284" y="74"/>
                  </a:lnTo>
                  <a:lnTo>
                    <a:pt x="284" y="75"/>
                  </a:lnTo>
                  <a:lnTo>
                    <a:pt x="284" y="72"/>
                  </a:lnTo>
                  <a:lnTo>
                    <a:pt x="284" y="74"/>
                  </a:lnTo>
                  <a:lnTo>
                    <a:pt x="286" y="74"/>
                  </a:lnTo>
                  <a:lnTo>
                    <a:pt x="286" y="72"/>
                  </a:lnTo>
                  <a:lnTo>
                    <a:pt x="286" y="74"/>
                  </a:lnTo>
                  <a:lnTo>
                    <a:pt x="287" y="72"/>
                  </a:lnTo>
                  <a:lnTo>
                    <a:pt x="287" y="78"/>
                  </a:lnTo>
                  <a:lnTo>
                    <a:pt x="287" y="72"/>
                  </a:lnTo>
                  <a:lnTo>
                    <a:pt x="287" y="75"/>
                  </a:lnTo>
                  <a:lnTo>
                    <a:pt x="288" y="77"/>
                  </a:lnTo>
                  <a:lnTo>
                    <a:pt x="288" y="72"/>
                  </a:lnTo>
                  <a:lnTo>
                    <a:pt x="290" y="74"/>
                  </a:lnTo>
                  <a:lnTo>
                    <a:pt x="290" y="71"/>
                  </a:lnTo>
                  <a:lnTo>
                    <a:pt x="291" y="71"/>
                  </a:lnTo>
                  <a:lnTo>
                    <a:pt x="291" y="72"/>
                  </a:lnTo>
                  <a:lnTo>
                    <a:pt x="291" y="71"/>
                  </a:lnTo>
                  <a:lnTo>
                    <a:pt x="291" y="72"/>
                  </a:lnTo>
                  <a:lnTo>
                    <a:pt x="293" y="74"/>
                  </a:lnTo>
                  <a:lnTo>
                    <a:pt x="293" y="71"/>
                  </a:lnTo>
                  <a:lnTo>
                    <a:pt x="294" y="71"/>
                  </a:lnTo>
                  <a:lnTo>
                    <a:pt x="294" y="72"/>
                  </a:lnTo>
                  <a:lnTo>
                    <a:pt x="294" y="69"/>
                  </a:lnTo>
                  <a:lnTo>
                    <a:pt x="296" y="69"/>
                  </a:lnTo>
                  <a:lnTo>
                    <a:pt x="296" y="66"/>
                  </a:lnTo>
                  <a:lnTo>
                    <a:pt x="296" y="68"/>
                  </a:lnTo>
                  <a:lnTo>
                    <a:pt x="297" y="69"/>
                  </a:lnTo>
                  <a:lnTo>
                    <a:pt x="297" y="68"/>
                  </a:lnTo>
                  <a:lnTo>
                    <a:pt x="299" y="68"/>
                  </a:lnTo>
                  <a:lnTo>
                    <a:pt x="299" y="65"/>
                  </a:lnTo>
                  <a:lnTo>
                    <a:pt x="299" y="68"/>
                  </a:lnTo>
                  <a:lnTo>
                    <a:pt x="300" y="68"/>
                  </a:lnTo>
                  <a:lnTo>
                    <a:pt x="300" y="62"/>
                  </a:lnTo>
                  <a:lnTo>
                    <a:pt x="301" y="59"/>
                  </a:lnTo>
                  <a:lnTo>
                    <a:pt x="301" y="56"/>
                  </a:lnTo>
                  <a:lnTo>
                    <a:pt x="301" y="58"/>
                  </a:lnTo>
                  <a:lnTo>
                    <a:pt x="303" y="58"/>
                  </a:lnTo>
                  <a:lnTo>
                    <a:pt x="303" y="53"/>
                  </a:lnTo>
                  <a:lnTo>
                    <a:pt x="304" y="56"/>
                  </a:lnTo>
                  <a:lnTo>
                    <a:pt x="304" y="59"/>
                  </a:lnTo>
                  <a:lnTo>
                    <a:pt x="304" y="56"/>
                  </a:lnTo>
                  <a:lnTo>
                    <a:pt x="304" y="59"/>
                  </a:lnTo>
                  <a:lnTo>
                    <a:pt x="306" y="61"/>
                  </a:lnTo>
                  <a:lnTo>
                    <a:pt x="306" y="66"/>
                  </a:lnTo>
                  <a:lnTo>
                    <a:pt x="306" y="61"/>
                  </a:lnTo>
                  <a:lnTo>
                    <a:pt x="306" y="66"/>
                  </a:lnTo>
                  <a:lnTo>
                    <a:pt x="307" y="68"/>
                  </a:lnTo>
                  <a:lnTo>
                    <a:pt x="307" y="71"/>
                  </a:lnTo>
                  <a:lnTo>
                    <a:pt x="307" y="68"/>
                  </a:lnTo>
                  <a:lnTo>
                    <a:pt x="307" y="71"/>
                  </a:lnTo>
                  <a:lnTo>
                    <a:pt x="309" y="72"/>
                  </a:lnTo>
                  <a:lnTo>
                    <a:pt x="309" y="77"/>
                  </a:lnTo>
                  <a:lnTo>
                    <a:pt x="309" y="72"/>
                  </a:lnTo>
                  <a:lnTo>
                    <a:pt x="309" y="75"/>
                  </a:lnTo>
                  <a:lnTo>
                    <a:pt x="310" y="74"/>
                  </a:lnTo>
                  <a:lnTo>
                    <a:pt x="310" y="75"/>
                  </a:lnTo>
                  <a:lnTo>
                    <a:pt x="310" y="68"/>
                  </a:lnTo>
                  <a:lnTo>
                    <a:pt x="312" y="69"/>
                  </a:lnTo>
                  <a:lnTo>
                    <a:pt x="312" y="64"/>
                  </a:lnTo>
                  <a:lnTo>
                    <a:pt x="312" y="65"/>
                  </a:lnTo>
                  <a:lnTo>
                    <a:pt x="313" y="62"/>
                  </a:lnTo>
                  <a:lnTo>
                    <a:pt x="313" y="36"/>
                  </a:lnTo>
                  <a:lnTo>
                    <a:pt x="314" y="33"/>
                  </a:lnTo>
                  <a:lnTo>
                    <a:pt x="314" y="22"/>
                  </a:lnTo>
                  <a:lnTo>
                    <a:pt x="316" y="19"/>
                  </a:lnTo>
                  <a:lnTo>
                    <a:pt x="316" y="9"/>
                  </a:lnTo>
                  <a:lnTo>
                    <a:pt x="317" y="5"/>
                  </a:lnTo>
                  <a:lnTo>
                    <a:pt x="317" y="3"/>
                  </a:lnTo>
                  <a:lnTo>
                    <a:pt x="317" y="5"/>
                  </a:lnTo>
                  <a:lnTo>
                    <a:pt x="319" y="3"/>
                  </a:lnTo>
                  <a:lnTo>
                    <a:pt x="319" y="9"/>
                  </a:lnTo>
                  <a:lnTo>
                    <a:pt x="319" y="0"/>
                  </a:lnTo>
                  <a:lnTo>
                    <a:pt x="319" y="9"/>
                  </a:lnTo>
                  <a:lnTo>
                    <a:pt x="320" y="6"/>
                  </a:lnTo>
                  <a:lnTo>
                    <a:pt x="320" y="13"/>
                  </a:lnTo>
                  <a:lnTo>
                    <a:pt x="320" y="6"/>
                  </a:lnTo>
                  <a:lnTo>
                    <a:pt x="320" y="13"/>
                  </a:lnTo>
                  <a:lnTo>
                    <a:pt x="322" y="13"/>
                  </a:lnTo>
                  <a:lnTo>
                    <a:pt x="322" y="22"/>
                  </a:lnTo>
                  <a:lnTo>
                    <a:pt x="322" y="13"/>
                  </a:lnTo>
                  <a:lnTo>
                    <a:pt x="322" y="22"/>
                  </a:lnTo>
                  <a:lnTo>
                    <a:pt x="323" y="25"/>
                  </a:lnTo>
                  <a:lnTo>
                    <a:pt x="323" y="36"/>
                  </a:lnTo>
                  <a:lnTo>
                    <a:pt x="323" y="25"/>
                  </a:lnTo>
                  <a:lnTo>
                    <a:pt x="323" y="36"/>
                  </a:lnTo>
                  <a:lnTo>
                    <a:pt x="324" y="36"/>
                  </a:lnTo>
                  <a:lnTo>
                    <a:pt x="324" y="39"/>
                  </a:lnTo>
                  <a:lnTo>
                    <a:pt x="324" y="35"/>
                  </a:lnTo>
                  <a:lnTo>
                    <a:pt x="324" y="38"/>
                  </a:lnTo>
                  <a:lnTo>
                    <a:pt x="326" y="33"/>
                  </a:lnTo>
                  <a:lnTo>
                    <a:pt x="326" y="43"/>
                  </a:lnTo>
                  <a:lnTo>
                    <a:pt x="326" y="33"/>
                  </a:lnTo>
                  <a:lnTo>
                    <a:pt x="326" y="43"/>
                  </a:lnTo>
                  <a:lnTo>
                    <a:pt x="327" y="45"/>
                  </a:lnTo>
                  <a:lnTo>
                    <a:pt x="327" y="55"/>
                  </a:lnTo>
                  <a:lnTo>
                    <a:pt x="327" y="45"/>
                  </a:lnTo>
                  <a:lnTo>
                    <a:pt x="327" y="53"/>
                  </a:lnTo>
                  <a:lnTo>
                    <a:pt x="329" y="52"/>
                  </a:lnTo>
                  <a:lnTo>
                    <a:pt x="329" y="58"/>
                  </a:lnTo>
                  <a:lnTo>
                    <a:pt x="329" y="52"/>
                  </a:lnTo>
                  <a:lnTo>
                    <a:pt x="329" y="58"/>
                  </a:lnTo>
                  <a:lnTo>
                    <a:pt x="330" y="61"/>
                  </a:lnTo>
                  <a:lnTo>
                    <a:pt x="330" y="66"/>
                  </a:lnTo>
                  <a:lnTo>
                    <a:pt x="330" y="61"/>
                  </a:lnTo>
                  <a:lnTo>
                    <a:pt x="330" y="66"/>
                  </a:lnTo>
                  <a:lnTo>
                    <a:pt x="332" y="68"/>
                  </a:lnTo>
                  <a:lnTo>
                    <a:pt x="332" y="72"/>
                  </a:lnTo>
                  <a:lnTo>
                    <a:pt x="332" y="68"/>
                  </a:lnTo>
                  <a:lnTo>
                    <a:pt x="332" y="69"/>
                  </a:lnTo>
                  <a:lnTo>
                    <a:pt x="333" y="66"/>
                  </a:lnTo>
                  <a:lnTo>
                    <a:pt x="333" y="74"/>
                  </a:lnTo>
                  <a:lnTo>
                    <a:pt x="333" y="66"/>
                  </a:lnTo>
                  <a:lnTo>
                    <a:pt x="333" y="69"/>
                  </a:lnTo>
                  <a:lnTo>
                    <a:pt x="335" y="68"/>
                  </a:lnTo>
                  <a:lnTo>
                    <a:pt x="335" y="61"/>
                  </a:lnTo>
                  <a:lnTo>
                    <a:pt x="336" y="58"/>
                  </a:lnTo>
                  <a:lnTo>
                    <a:pt x="336" y="52"/>
                  </a:lnTo>
                  <a:lnTo>
                    <a:pt x="337" y="52"/>
                  </a:lnTo>
                  <a:lnTo>
                    <a:pt x="337" y="46"/>
                  </a:lnTo>
                  <a:lnTo>
                    <a:pt x="337" y="48"/>
                  </a:lnTo>
                  <a:lnTo>
                    <a:pt x="339" y="48"/>
                  </a:lnTo>
                  <a:lnTo>
                    <a:pt x="339" y="45"/>
                  </a:lnTo>
                  <a:lnTo>
                    <a:pt x="339" y="48"/>
                  </a:lnTo>
                  <a:lnTo>
                    <a:pt x="340" y="49"/>
                  </a:lnTo>
                  <a:lnTo>
                    <a:pt x="340" y="52"/>
                  </a:lnTo>
                  <a:lnTo>
                    <a:pt x="340" y="49"/>
                  </a:lnTo>
                  <a:lnTo>
                    <a:pt x="342" y="51"/>
                  </a:lnTo>
                  <a:lnTo>
                    <a:pt x="342" y="58"/>
                  </a:lnTo>
                  <a:lnTo>
                    <a:pt x="342" y="51"/>
                  </a:lnTo>
                  <a:lnTo>
                    <a:pt x="342" y="56"/>
                  </a:lnTo>
                  <a:lnTo>
                    <a:pt x="343" y="58"/>
                  </a:lnTo>
                  <a:lnTo>
                    <a:pt x="343" y="61"/>
                  </a:lnTo>
                  <a:lnTo>
                    <a:pt x="343" y="58"/>
                  </a:lnTo>
                  <a:lnTo>
                    <a:pt x="343" y="61"/>
                  </a:lnTo>
                  <a:lnTo>
                    <a:pt x="345" y="59"/>
                  </a:lnTo>
                  <a:lnTo>
                    <a:pt x="345" y="56"/>
                  </a:lnTo>
                  <a:lnTo>
                    <a:pt x="345" y="59"/>
                  </a:lnTo>
                  <a:lnTo>
                    <a:pt x="346" y="59"/>
                  </a:lnTo>
                  <a:lnTo>
                    <a:pt x="346" y="49"/>
                  </a:lnTo>
                  <a:lnTo>
                    <a:pt x="348" y="49"/>
                  </a:lnTo>
                  <a:lnTo>
                    <a:pt x="348" y="52"/>
                  </a:lnTo>
                  <a:lnTo>
                    <a:pt x="348" y="49"/>
                  </a:lnTo>
                  <a:lnTo>
                    <a:pt x="348" y="51"/>
                  </a:lnTo>
                  <a:lnTo>
                    <a:pt x="349" y="52"/>
                  </a:lnTo>
                  <a:lnTo>
                    <a:pt x="349" y="53"/>
                  </a:lnTo>
                  <a:lnTo>
                    <a:pt x="349" y="51"/>
                  </a:lnTo>
                  <a:lnTo>
                    <a:pt x="350" y="52"/>
                  </a:lnTo>
                  <a:lnTo>
                    <a:pt x="350" y="53"/>
                  </a:lnTo>
                  <a:lnTo>
                    <a:pt x="350" y="52"/>
                  </a:lnTo>
                  <a:lnTo>
                    <a:pt x="350" y="53"/>
                  </a:lnTo>
                  <a:lnTo>
                    <a:pt x="352" y="53"/>
                  </a:lnTo>
                  <a:lnTo>
                    <a:pt x="352" y="61"/>
                  </a:lnTo>
                  <a:lnTo>
                    <a:pt x="352" y="53"/>
                  </a:lnTo>
                  <a:lnTo>
                    <a:pt x="352" y="59"/>
                  </a:lnTo>
                  <a:lnTo>
                    <a:pt x="353" y="61"/>
                  </a:lnTo>
                  <a:lnTo>
                    <a:pt x="353" y="64"/>
                  </a:lnTo>
                  <a:lnTo>
                    <a:pt x="353" y="59"/>
                  </a:lnTo>
                  <a:lnTo>
                    <a:pt x="353" y="64"/>
                  </a:lnTo>
                  <a:lnTo>
                    <a:pt x="355" y="64"/>
                  </a:lnTo>
                  <a:lnTo>
                    <a:pt x="355" y="58"/>
                  </a:lnTo>
                  <a:lnTo>
                    <a:pt x="356" y="59"/>
                  </a:lnTo>
                  <a:lnTo>
                    <a:pt x="356" y="56"/>
                  </a:lnTo>
                  <a:lnTo>
                    <a:pt x="356" y="58"/>
                  </a:lnTo>
                  <a:lnTo>
                    <a:pt x="358" y="55"/>
                  </a:lnTo>
                  <a:lnTo>
                    <a:pt x="358" y="52"/>
                  </a:lnTo>
                  <a:lnTo>
                    <a:pt x="359" y="49"/>
                  </a:lnTo>
                  <a:lnTo>
                    <a:pt x="359" y="48"/>
                  </a:lnTo>
                  <a:lnTo>
                    <a:pt x="360" y="49"/>
                  </a:lnTo>
                  <a:lnTo>
                    <a:pt x="360" y="55"/>
                  </a:lnTo>
                  <a:lnTo>
                    <a:pt x="360" y="48"/>
                  </a:lnTo>
                  <a:lnTo>
                    <a:pt x="362" y="46"/>
                  </a:lnTo>
                  <a:lnTo>
                    <a:pt x="362" y="43"/>
                  </a:lnTo>
                  <a:lnTo>
                    <a:pt x="362" y="45"/>
                  </a:lnTo>
                  <a:lnTo>
                    <a:pt x="363" y="46"/>
                  </a:lnTo>
                  <a:lnTo>
                    <a:pt x="363" y="48"/>
                  </a:lnTo>
                  <a:lnTo>
                    <a:pt x="363" y="43"/>
                  </a:lnTo>
                  <a:lnTo>
                    <a:pt x="363" y="45"/>
                  </a:lnTo>
                  <a:lnTo>
                    <a:pt x="365" y="46"/>
                  </a:lnTo>
                  <a:lnTo>
                    <a:pt x="365" y="43"/>
                  </a:lnTo>
                  <a:lnTo>
                    <a:pt x="365" y="45"/>
                  </a:lnTo>
                  <a:lnTo>
                    <a:pt x="366" y="43"/>
                  </a:lnTo>
                  <a:lnTo>
                    <a:pt x="366" y="46"/>
                  </a:lnTo>
                  <a:lnTo>
                    <a:pt x="366" y="42"/>
                  </a:lnTo>
                  <a:lnTo>
                    <a:pt x="366" y="46"/>
                  </a:lnTo>
                  <a:lnTo>
                    <a:pt x="368" y="46"/>
                  </a:lnTo>
                  <a:lnTo>
                    <a:pt x="368" y="43"/>
                  </a:lnTo>
                  <a:lnTo>
                    <a:pt x="368" y="46"/>
                  </a:lnTo>
                  <a:lnTo>
                    <a:pt x="369" y="46"/>
                  </a:lnTo>
                  <a:lnTo>
                    <a:pt x="369" y="48"/>
                  </a:lnTo>
                  <a:lnTo>
                    <a:pt x="369" y="41"/>
                  </a:lnTo>
                  <a:lnTo>
                    <a:pt x="371" y="41"/>
                  </a:lnTo>
                  <a:lnTo>
                    <a:pt x="371" y="38"/>
                  </a:lnTo>
                  <a:lnTo>
                    <a:pt x="372" y="38"/>
                  </a:lnTo>
                  <a:lnTo>
                    <a:pt x="373" y="41"/>
                  </a:lnTo>
                  <a:lnTo>
                    <a:pt x="373" y="42"/>
                  </a:lnTo>
                  <a:lnTo>
                    <a:pt x="373" y="36"/>
                  </a:lnTo>
                  <a:lnTo>
                    <a:pt x="373" y="38"/>
                  </a:lnTo>
                  <a:lnTo>
                    <a:pt x="375" y="38"/>
                  </a:lnTo>
                  <a:lnTo>
                    <a:pt x="375" y="48"/>
                  </a:lnTo>
                  <a:lnTo>
                    <a:pt x="375" y="38"/>
                  </a:lnTo>
                  <a:lnTo>
                    <a:pt x="375" y="48"/>
                  </a:lnTo>
                  <a:lnTo>
                    <a:pt x="376" y="49"/>
                  </a:lnTo>
                  <a:lnTo>
                    <a:pt x="376" y="53"/>
                  </a:lnTo>
                  <a:lnTo>
                    <a:pt x="376" y="48"/>
                  </a:lnTo>
                  <a:lnTo>
                    <a:pt x="376" y="52"/>
                  </a:lnTo>
                  <a:lnTo>
                    <a:pt x="378" y="52"/>
                  </a:lnTo>
                  <a:lnTo>
                    <a:pt x="378" y="62"/>
                  </a:lnTo>
                  <a:lnTo>
                    <a:pt x="378" y="52"/>
                  </a:lnTo>
                  <a:lnTo>
                    <a:pt x="378" y="62"/>
                  </a:lnTo>
                  <a:lnTo>
                    <a:pt x="379" y="61"/>
                  </a:lnTo>
                  <a:lnTo>
                    <a:pt x="379" y="71"/>
                  </a:lnTo>
                  <a:lnTo>
                    <a:pt x="379" y="61"/>
                  </a:lnTo>
                  <a:lnTo>
                    <a:pt x="379" y="71"/>
                  </a:lnTo>
                  <a:lnTo>
                    <a:pt x="381" y="69"/>
                  </a:lnTo>
                  <a:lnTo>
                    <a:pt x="381" y="65"/>
                  </a:lnTo>
                  <a:lnTo>
                    <a:pt x="381" y="69"/>
                  </a:lnTo>
                  <a:lnTo>
                    <a:pt x="382" y="69"/>
                  </a:lnTo>
                  <a:lnTo>
                    <a:pt x="382" y="65"/>
                  </a:lnTo>
                  <a:lnTo>
                    <a:pt x="384" y="64"/>
                  </a:lnTo>
                  <a:lnTo>
                    <a:pt x="384" y="59"/>
                  </a:lnTo>
                  <a:lnTo>
                    <a:pt x="384" y="61"/>
                  </a:lnTo>
                  <a:lnTo>
                    <a:pt x="385" y="58"/>
                  </a:lnTo>
                  <a:lnTo>
                    <a:pt x="385" y="59"/>
                  </a:lnTo>
                  <a:lnTo>
                    <a:pt x="385" y="55"/>
                  </a:lnTo>
                  <a:lnTo>
                    <a:pt x="385" y="56"/>
                  </a:lnTo>
                  <a:lnTo>
                    <a:pt x="386" y="58"/>
                  </a:lnTo>
                  <a:lnTo>
                    <a:pt x="388" y="59"/>
                  </a:lnTo>
                  <a:lnTo>
                    <a:pt x="388" y="61"/>
                  </a:lnTo>
                  <a:lnTo>
                    <a:pt x="388" y="56"/>
                  </a:lnTo>
                  <a:lnTo>
                    <a:pt x="388" y="58"/>
                  </a:lnTo>
                  <a:lnTo>
                    <a:pt x="389" y="59"/>
                  </a:lnTo>
                  <a:lnTo>
                    <a:pt x="389" y="64"/>
                  </a:lnTo>
                  <a:lnTo>
                    <a:pt x="389" y="59"/>
                  </a:lnTo>
                  <a:lnTo>
                    <a:pt x="389" y="64"/>
                  </a:lnTo>
                  <a:lnTo>
                    <a:pt x="391" y="68"/>
                  </a:lnTo>
                  <a:lnTo>
                    <a:pt x="391" y="74"/>
                  </a:lnTo>
                  <a:lnTo>
                    <a:pt x="391" y="68"/>
                  </a:lnTo>
                  <a:lnTo>
                    <a:pt x="391" y="72"/>
                  </a:lnTo>
                  <a:lnTo>
                    <a:pt x="392" y="74"/>
                  </a:lnTo>
                  <a:lnTo>
                    <a:pt x="392" y="71"/>
                  </a:lnTo>
                  <a:lnTo>
                    <a:pt x="392" y="72"/>
                  </a:lnTo>
                  <a:lnTo>
                    <a:pt x="394" y="72"/>
                  </a:lnTo>
                  <a:lnTo>
                    <a:pt x="394" y="68"/>
                  </a:lnTo>
                  <a:lnTo>
                    <a:pt x="394" y="69"/>
                  </a:lnTo>
                  <a:lnTo>
                    <a:pt x="395" y="68"/>
                  </a:lnTo>
                  <a:lnTo>
                    <a:pt x="395" y="64"/>
                  </a:lnTo>
                  <a:lnTo>
                    <a:pt x="396" y="64"/>
                  </a:lnTo>
                  <a:lnTo>
                    <a:pt x="396" y="65"/>
                  </a:lnTo>
                  <a:lnTo>
                    <a:pt x="396" y="64"/>
                  </a:lnTo>
                  <a:lnTo>
                    <a:pt x="398" y="64"/>
                  </a:lnTo>
                  <a:lnTo>
                    <a:pt x="398" y="66"/>
                  </a:lnTo>
                  <a:lnTo>
                    <a:pt x="398" y="64"/>
                  </a:lnTo>
                  <a:lnTo>
                    <a:pt x="398" y="66"/>
                  </a:lnTo>
                  <a:lnTo>
                    <a:pt x="399" y="66"/>
                  </a:lnTo>
                  <a:lnTo>
                    <a:pt x="399" y="71"/>
                  </a:lnTo>
                  <a:lnTo>
                    <a:pt x="399" y="66"/>
                  </a:lnTo>
                  <a:lnTo>
                    <a:pt x="399" y="69"/>
                  </a:lnTo>
                  <a:lnTo>
                    <a:pt x="401" y="68"/>
                  </a:lnTo>
                  <a:lnTo>
                    <a:pt x="401" y="71"/>
                  </a:lnTo>
                  <a:lnTo>
                    <a:pt x="401" y="68"/>
                  </a:lnTo>
                  <a:lnTo>
                    <a:pt x="401" y="69"/>
                  </a:lnTo>
                  <a:lnTo>
                    <a:pt x="402" y="74"/>
                  </a:lnTo>
                  <a:lnTo>
                    <a:pt x="402" y="78"/>
                  </a:lnTo>
                  <a:lnTo>
                    <a:pt x="402" y="72"/>
                  </a:lnTo>
                  <a:lnTo>
                    <a:pt x="402" y="78"/>
                  </a:lnTo>
                  <a:lnTo>
                    <a:pt x="404" y="78"/>
                  </a:lnTo>
                  <a:lnTo>
                    <a:pt x="404" y="72"/>
                  </a:lnTo>
                  <a:lnTo>
                    <a:pt x="404" y="74"/>
                  </a:lnTo>
                  <a:lnTo>
                    <a:pt x="405" y="71"/>
                  </a:lnTo>
                  <a:lnTo>
                    <a:pt x="405" y="64"/>
                  </a:lnTo>
                  <a:lnTo>
                    <a:pt x="407" y="65"/>
                  </a:lnTo>
                  <a:lnTo>
                    <a:pt x="407" y="56"/>
                  </a:lnTo>
                  <a:lnTo>
                    <a:pt x="407" y="58"/>
                  </a:lnTo>
                  <a:lnTo>
                    <a:pt x="408" y="56"/>
                  </a:lnTo>
                  <a:lnTo>
                    <a:pt x="408" y="52"/>
                  </a:lnTo>
                  <a:lnTo>
                    <a:pt x="409" y="52"/>
                  </a:lnTo>
                  <a:lnTo>
                    <a:pt x="409" y="53"/>
                  </a:lnTo>
                  <a:lnTo>
                    <a:pt x="409" y="52"/>
                  </a:lnTo>
                  <a:lnTo>
                    <a:pt x="409" y="53"/>
                  </a:lnTo>
                  <a:lnTo>
                    <a:pt x="411" y="53"/>
                  </a:lnTo>
                  <a:lnTo>
                    <a:pt x="411" y="51"/>
                  </a:lnTo>
                  <a:lnTo>
                    <a:pt x="412" y="51"/>
                  </a:lnTo>
                  <a:lnTo>
                    <a:pt x="412" y="53"/>
                  </a:lnTo>
                  <a:lnTo>
                    <a:pt x="412" y="51"/>
                  </a:lnTo>
                  <a:lnTo>
                    <a:pt x="414" y="53"/>
                  </a:lnTo>
                  <a:lnTo>
                    <a:pt x="414" y="52"/>
                  </a:lnTo>
                  <a:lnTo>
                    <a:pt x="414" y="53"/>
                  </a:lnTo>
                  <a:lnTo>
                    <a:pt x="415" y="55"/>
                  </a:lnTo>
                  <a:lnTo>
                    <a:pt x="415" y="58"/>
                  </a:lnTo>
                  <a:lnTo>
                    <a:pt x="415" y="55"/>
                  </a:lnTo>
                  <a:lnTo>
                    <a:pt x="415" y="58"/>
                  </a:lnTo>
                  <a:lnTo>
                    <a:pt x="417" y="59"/>
                  </a:lnTo>
                  <a:lnTo>
                    <a:pt x="417" y="61"/>
                  </a:lnTo>
                  <a:lnTo>
                    <a:pt x="417" y="58"/>
                  </a:lnTo>
                  <a:lnTo>
                    <a:pt x="417" y="61"/>
                  </a:lnTo>
                  <a:lnTo>
                    <a:pt x="418" y="61"/>
                  </a:lnTo>
                  <a:lnTo>
                    <a:pt x="418" y="64"/>
                  </a:lnTo>
                  <a:lnTo>
                    <a:pt x="418" y="59"/>
                  </a:lnTo>
                  <a:lnTo>
                    <a:pt x="418" y="64"/>
                  </a:lnTo>
                  <a:lnTo>
                    <a:pt x="420" y="64"/>
                  </a:lnTo>
                  <a:lnTo>
                    <a:pt x="420" y="66"/>
                  </a:lnTo>
                  <a:lnTo>
                    <a:pt x="420" y="64"/>
                  </a:lnTo>
                  <a:lnTo>
                    <a:pt x="420" y="66"/>
                  </a:lnTo>
                  <a:lnTo>
                    <a:pt x="421" y="71"/>
                  </a:lnTo>
                  <a:lnTo>
                    <a:pt x="421" y="69"/>
                  </a:lnTo>
                  <a:lnTo>
                    <a:pt x="422" y="71"/>
                  </a:lnTo>
                  <a:lnTo>
                    <a:pt x="422" y="68"/>
                  </a:lnTo>
                  <a:lnTo>
                    <a:pt x="422" y="69"/>
                  </a:lnTo>
                  <a:lnTo>
                    <a:pt x="424" y="68"/>
                  </a:lnTo>
                  <a:lnTo>
                    <a:pt x="424" y="64"/>
                  </a:lnTo>
                  <a:lnTo>
                    <a:pt x="425" y="64"/>
                  </a:lnTo>
                  <a:lnTo>
                    <a:pt x="425" y="66"/>
                  </a:lnTo>
                  <a:lnTo>
                    <a:pt x="425" y="64"/>
                  </a:lnTo>
                  <a:lnTo>
                    <a:pt x="425" y="65"/>
                  </a:lnTo>
                  <a:lnTo>
                    <a:pt x="427" y="65"/>
                  </a:lnTo>
                  <a:lnTo>
                    <a:pt x="427" y="64"/>
                  </a:lnTo>
                  <a:lnTo>
                    <a:pt x="427" y="65"/>
                  </a:lnTo>
                  <a:lnTo>
                    <a:pt x="428" y="64"/>
                  </a:lnTo>
                  <a:lnTo>
                    <a:pt x="428" y="66"/>
                  </a:lnTo>
                  <a:lnTo>
                    <a:pt x="428" y="64"/>
                  </a:lnTo>
                  <a:lnTo>
                    <a:pt x="428" y="66"/>
                  </a:lnTo>
                  <a:lnTo>
                    <a:pt x="430" y="66"/>
                  </a:lnTo>
                  <a:lnTo>
                    <a:pt x="430" y="69"/>
                  </a:lnTo>
                  <a:lnTo>
                    <a:pt x="430" y="66"/>
                  </a:lnTo>
                  <a:lnTo>
                    <a:pt x="430" y="69"/>
                  </a:lnTo>
                  <a:lnTo>
                    <a:pt x="431" y="71"/>
                  </a:lnTo>
                  <a:lnTo>
                    <a:pt x="431" y="78"/>
                  </a:lnTo>
                  <a:lnTo>
                    <a:pt x="431" y="71"/>
                  </a:lnTo>
                  <a:lnTo>
                    <a:pt x="431" y="78"/>
                  </a:lnTo>
                  <a:lnTo>
                    <a:pt x="432" y="78"/>
                  </a:lnTo>
                  <a:lnTo>
                    <a:pt x="432" y="82"/>
                  </a:lnTo>
                  <a:lnTo>
                    <a:pt x="432" y="78"/>
                  </a:lnTo>
                  <a:lnTo>
                    <a:pt x="432" y="82"/>
                  </a:lnTo>
                  <a:lnTo>
                    <a:pt x="434" y="84"/>
                  </a:lnTo>
                  <a:lnTo>
                    <a:pt x="434" y="87"/>
                  </a:lnTo>
                  <a:lnTo>
                    <a:pt x="434" y="84"/>
                  </a:lnTo>
                  <a:lnTo>
                    <a:pt x="435" y="82"/>
                  </a:lnTo>
                  <a:lnTo>
                    <a:pt x="435" y="85"/>
                  </a:lnTo>
                  <a:lnTo>
                    <a:pt x="435" y="81"/>
                  </a:lnTo>
                  <a:lnTo>
                    <a:pt x="435" y="85"/>
                  </a:lnTo>
                  <a:lnTo>
                    <a:pt x="437" y="84"/>
                  </a:lnTo>
                  <a:lnTo>
                    <a:pt x="437" y="81"/>
                  </a:lnTo>
                  <a:lnTo>
                    <a:pt x="438" y="78"/>
                  </a:lnTo>
                  <a:lnTo>
                    <a:pt x="438" y="79"/>
                  </a:lnTo>
                  <a:lnTo>
                    <a:pt x="438" y="74"/>
                  </a:lnTo>
                  <a:lnTo>
                    <a:pt x="440" y="71"/>
                  </a:lnTo>
                  <a:lnTo>
                    <a:pt x="440" y="69"/>
                  </a:lnTo>
                  <a:lnTo>
                    <a:pt x="441" y="68"/>
                  </a:lnTo>
                  <a:lnTo>
                    <a:pt x="441" y="69"/>
                  </a:lnTo>
                  <a:lnTo>
                    <a:pt x="441" y="68"/>
                  </a:lnTo>
                  <a:lnTo>
                    <a:pt x="443" y="68"/>
                  </a:lnTo>
                  <a:lnTo>
                    <a:pt x="443" y="69"/>
                  </a:lnTo>
                  <a:lnTo>
                    <a:pt x="443" y="68"/>
                  </a:lnTo>
                  <a:lnTo>
                    <a:pt x="443" y="69"/>
                  </a:lnTo>
                  <a:lnTo>
                    <a:pt x="444" y="71"/>
                  </a:lnTo>
                  <a:lnTo>
                    <a:pt x="444" y="74"/>
                  </a:lnTo>
                  <a:lnTo>
                    <a:pt x="444" y="71"/>
                  </a:lnTo>
                  <a:lnTo>
                    <a:pt x="444" y="74"/>
                  </a:lnTo>
                  <a:lnTo>
                    <a:pt x="445" y="75"/>
                  </a:lnTo>
                  <a:lnTo>
                    <a:pt x="445" y="79"/>
                  </a:lnTo>
                  <a:lnTo>
                    <a:pt x="445" y="75"/>
                  </a:lnTo>
                  <a:lnTo>
                    <a:pt x="445" y="79"/>
                  </a:lnTo>
                  <a:lnTo>
                    <a:pt x="447" y="81"/>
                  </a:lnTo>
                  <a:lnTo>
                    <a:pt x="447" y="79"/>
                  </a:lnTo>
                  <a:lnTo>
                    <a:pt x="448" y="79"/>
                  </a:lnTo>
                  <a:lnTo>
                    <a:pt x="448" y="81"/>
                  </a:lnTo>
                  <a:lnTo>
                    <a:pt x="448" y="79"/>
                  </a:lnTo>
                  <a:lnTo>
                    <a:pt x="448" y="81"/>
                  </a:lnTo>
                  <a:lnTo>
                    <a:pt x="450" y="84"/>
                  </a:lnTo>
                  <a:lnTo>
                    <a:pt x="450" y="81"/>
                  </a:lnTo>
                  <a:lnTo>
                    <a:pt x="451" y="79"/>
                  </a:lnTo>
                  <a:lnTo>
                    <a:pt x="451" y="75"/>
                  </a:lnTo>
                  <a:lnTo>
                    <a:pt x="453" y="75"/>
                  </a:lnTo>
                  <a:lnTo>
                    <a:pt x="453" y="74"/>
                  </a:lnTo>
                  <a:lnTo>
                    <a:pt x="453" y="75"/>
                  </a:lnTo>
                  <a:lnTo>
                    <a:pt x="454" y="75"/>
                  </a:lnTo>
                  <a:lnTo>
                    <a:pt x="454" y="72"/>
                  </a:lnTo>
                  <a:lnTo>
                    <a:pt x="456" y="71"/>
                  </a:lnTo>
                  <a:lnTo>
                    <a:pt x="456" y="72"/>
                  </a:lnTo>
                  <a:lnTo>
                    <a:pt x="456" y="69"/>
                  </a:lnTo>
                  <a:lnTo>
                    <a:pt x="457" y="69"/>
                  </a:lnTo>
                  <a:lnTo>
                    <a:pt x="457" y="65"/>
                  </a:lnTo>
                  <a:lnTo>
                    <a:pt x="458" y="65"/>
                  </a:lnTo>
                  <a:lnTo>
                    <a:pt x="458" y="61"/>
                  </a:lnTo>
                  <a:lnTo>
                    <a:pt x="460" y="61"/>
                  </a:lnTo>
                  <a:lnTo>
                    <a:pt x="460" y="65"/>
                  </a:lnTo>
                  <a:lnTo>
                    <a:pt x="460" y="61"/>
                  </a:lnTo>
                  <a:lnTo>
                    <a:pt x="460" y="64"/>
                  </a:lnTo>
                  <a:lnTo>
                    <a:pt x="461" y="66"/>
                  </a:lnTo>
                  <a:lnTo>
                    <a:pt x="461" y="65"/>
                  </a:lnTo>
                  <a:lnTo>
                    <a:pt x="463" y="66"/>
                  </a:lnTo>
                  <a:lnTo>
                    <a:pt x="463" y="74"/>
                  </a:lnTo>
                  <a:lnTo>
                    <a:pt x="463" y="66"/>
                  </a:lnTo>
                  <a:lnTo>
                    <a:pt x="463" y="74"/>
                  </a:lnTo>
                  <a:lnTo>
                    <a:pt x="464" y="72"/>
                  </a:lnTo>
                  <a:lnTo>
                    <a:pt x="464" y="71"/>
                  </a:lnTo>
                  <a:lnTo>
                    <a:pt x="466" y="71"/>
                  </a:lnTo>
                  <a:lnTo>
                    <a:pt x="466" y="72"/>
                  </a:lnTo>
                  <a:lnTo>
                    <a:pt x="466" y="69"/>
                  </a:lnTo>
                  <a:lnTo>
                    <a:pt x="466" y="72"/>
                  </a:lnTo>
                  <a:lnTo>
                    <a:pt x="467" y="71"/>
                  </a:lnTo>
                  <a:lnTo>
                    <a:pt x="467" y="66"/>
                  </a:lnTo>
                  <a:lnTo>
                    <a:pt x="468" y="68"/>
                  </a:lnTo>
                  <a:lnTo>
                    <a:pt x="468" y="69"/>
                  </a:lnTo>
                  <a:lnTo>
                    <a:pt x="468" y="68"/>
                  </a:lnTo>
                  <a:lnTo>
                    <a:pt x="470" y="66"/>
                  </a:lnTo>
                  <a:lnTo>
                    <a:pt x="470" y="62"/>
                  </a:lnTo>
                  <a:lnTo>
                    <a:pt x="470" y="64"/>
                  </a:lnTo>
                  <a:lnTo>
                    <a:pt x="471" y="65"/>
                  </a:lnTo>
                  <a:lnTo>
                    <a:pt x="471" y="72"/>
                  </a:lnTo>
                  <a:lnTo>
                    <a:pt x="471" y="65"/>
                  </a:lnTo>
                  <a:lnTo>
                    <a:pt x="471" y="72"/>
                  </a:lnTo>
                  <a:lnTo>
                    <a:pt x="473" y="74"/>
                  </a:lnTo>
                  <a:lnTo>
                    <a:pt x="473" y="82"/>
                  </a:lnTo>
                  <a:lnTo>
                    <a:pt x="473" y="74"/>
                  </a:lnTo>
                  <a:lnTo>
                    <a:pt x="473" y="81"/>
                  </a:lnTo>
                  <a:lnTo>
                    <a:pt x="474" y="82"/>
                  </a:lnTo>
                  <a:lnTo>
                    <a:pt x="474" y="85"/>
                  </a:lnTo>
                  <a:lnTo>
                    <a:pt x="474" y="82"/>
                  </a:lnTo>
                  <a:lnTo>
                    <a:pt x="474" y="85"/>
                  </a:lnTo>
                  <a:lnTo>
                    <a:pt x="476" y="85"/>
                  </a:lnTo>
                  <a:lnTo>
                    <a:pt x="476" y="88"/>
                  </a:lnTo>
                  <a:lnTo>
                    <a:pt x="476" y="85"/>
                  </a:lnTo>
                  <a:lnTo>
                    <a:pt x="477" y="85"/>
                  </a:lnTo>
                  <a:lnTo>
                    <a:pt x="477" y="82"/>
                  </a:lnTo>
                  <a:lnTo>
                    <a:pt x="479" y="81"/>
                  </a:lnTo>
                  <a:lnTo>
                    <a:pt x="479" y="78"/>
                  </a:lnTo>
                  <a:lnTo>
                    <a:pt x="480" y="77"/>
                  </a:lnTo>
                  <a:lnTo>
                    <a:pt x="480" y="74"/>
                  </a:lnTo>
                  <a:lnTo>
                    <a:pt x="480" y="77"/>
                  </a:lnTo>
                  <a:lnTo>
                    <a:pt x="481" y="77"/>
                  </a:lnTo>
                  <a:lnTo>
                    <a:pt x="481" y="74"/>
                  </a:lnTo>
                  <a:lnTo>
                    <a:pt x="483" y="72"/>
                  </a:lnTo>
                  <a:lnTo>
                    <a:pt x="483" y="74"/>
                  </a:lnTo>
                  <a:lnTo>
                    <a:pt x="483" y="71"/>
                  </a:lnTo>
                  <a:lnTo>
                    <a:pt x="483" y="72"/>
                  </a:lnTo>
                  <a:lnTo>
                    <a:pt x="484" y="72"/>
                  </a:lnTo>
                  <a:lnTo>
                    <a:pt x="484" y="71"/>
                  </a:lnTo>
                  <a:lnTo>
                    <a:pt x="484" y="72"/>
                  </a:lnTo>
                  <a:lnTo>
                    <a:pt x="486" y="69"/>
                  </a:lnTo>
                  <a:lnTo>
                    <a:pt x="486" y="71"/>
                  </a:lnTo>
                  <a:lnTo>
                    <a:pt x="486" y="66"/>
                  </a:lnTo>
                  <a:lnTo>
                    <a:pt x="487" y="64"/>
                  </a:lnTo>
                  <a:lnTo>
                    <a:pt x="487" y="61"/>
                  </a:lnTo>
                  <a:lnTo>
                    <a:pt x="489" y="61"/>
                  </a:lnTo>
                  <a:lnTo>
                    <a:pt x="489" y="62"/>
                  </a:lnTo>
                  <a:lnTo>
                    <a:pt x="489" y="58"/>
                  </a:lnTo>
                  <a:lnTo>
                    <a:pt x="489" y="62"/>
                  </a:lnTo>
                  <a:lnTo>
                    <a:pt x="490" y="62"/>
                  </a:lnTo>
                  <a:lnTo>
                    <a:pt x="490" y="64"/>
                  </a:lnTo>
                  <a:lnTo>
                    <a:pt x="490" y="62"/>
                  </a:lnTo>
                  <a:lnTo>
                    <a:pt x="490" y="64"/>
                  </a:lnTo>
                  <a:lnTo>
                    <a:pt x="492" y="64"/>
                  </a:lnTo>
                  <a:lnTo>
                    <a:pt x="492" y="66"/>
                  </a:lnTo>
                  <a:lnTo>
                    <a:pt x="492" y="62"/>
                  </a:lnTo>
                  <a:lnTo>
                    <a:pt x="492" y="66"/>
                  </a:lnTo>
                  <a:lnTo>
                    <a:pt x="493" y="68"/>
                  </a:lnTo>
                  <a:lnTo>
                    <a:pt x="493" y="78"/>
                  </a:lnTo>
                  <a:lnTo>
                    <a:pt x="493" y="68"/>
                  </a:lnTo>
                  <a:lnTo>
                    <a:pt x="493" y="78"/>
                  </a:lnTo>
                  <a:lnTo>
                    <a:pt x="494" y="81"/>
                  </a:lnTo>
                  <a:lnTo>
                    <a:pt x="494" y="88"/>
                  </a:lnTo>
                  <a:lnTo>
                    <a:pt x="494" y="81"/>
                  </a:lnTo>
                  <a:lnTo>
                    <a:pt x="494" y="88"/>
                  </a:lnTo>
                  <a:lnTo>
                    <a:pt x="496" y="88"/>
                  </a:lnTo>
                  <a:lnTo>
                    <a:pt x="496" y="89"/>
                  </a:lnTo>
                  <a:lnTo>
                    <a:pt x="496" y="88"/>
                  </a:lnTo>
                  <a:lnTo>
                    <a:pt x="496" y="89"/>
                  </a:lnTo>
                  <a:lnTo>
                    <a:pt x="497" y="91"/>
                  </a:lnTo>
                  <a:lnTo>
                    <a:pt x="497" y="87"/>
                  </a:lnTo>
                  <a:lnTo>
                    <a:pt x="497" y="88"/>
                  </a:lnTo>
                  <a:lnTo>
                    <a:pt x="499" y="88"/>
                  </a:lnTo>
                  <a:lnTo>
                    <a:pt x="499" y="85"/>
                  </a:lnTo>
                  <a:lnTo>
                    <a:pt x="499" y="87"/>
                  </a:lnTo>
                  <a:lnTo>
                    <a:pt x="500" y="85"/>
                  </a:lnTo>
                  <a:lnTo>
                    <a:pt x="500" y="87"/>
                  </a:lnTo>
                  <a:lnTo>
                    <a:pt x="500" y="84"/>
                  </a:lnTo>
                  <a:lnTo>
                    <a:pt x="502" y="84"/>
                  </a:lnTo>
                  <a:lnTo>
                    <a:pt x="502" y="82"/>
                  </a:lnTo>
                  <a:lnTo>
                    <a:pt x="503" y="81"/>
                  </a:lnTo>
                  <a:lnTo>
                    <a:pt x="503" y="79"/>
                  </a:lnTo>
                  <a:lnTo>
                    <a:pt x="503" y="81"/>
                  </a:lnTo>
                  <a:lnTo>
                    <a:pt x="504" y="79"/>
                  </a:lnTo>
                  <a:lnTo>
                    <a:pt x="504" y="78"/>
                  </a:lnTo>
                  <a:lnTo>
                    <a:pt x="506" y="78"/>
                  </a:lnTo>
                  <a:lnTo>
                    <a:pt x="506" y="79"/>
                  </a:lnTo>
                  <a:lnTo>
                    <a:pt x="506" y="78"/>
                  </a:lnTo>
                  <a:lnTo>
                    <a:pt x="506" y="79"/>
                  </a:lnTo>
                  <a:lnTo>
                    <a:pt x="507" y="81"/>
                  </a:lnTo>
                  <a:lnTo>
                    <a:pt x="507" y="82"/>
                  </a:lnTo>
                  <a:lnTo>
                    <a:pt x="507" y="81"/>
                  </a:lnTo>
                  <a:lnTo>
                    <a:pt x="509" y="78"/>
                  </a:lnTo>
                  <a:lnTo>
                    <a:pt x="509" y="77"/>
                  </a:lnTo>
                  <a:lnTo>
                    <a:pt x="509" y="78"/>
                  </a:lnTo>
                  <a:lnTo>
                    <a:pt x="510" y="78"/>
                  </a:lnTo>
                  <a:lnTo>
                    <a:pt x="510" y="79"/>
                  </a:lnTo>
                  <a:lnTo>
                    <a:pt x="510" y="77"/>
                  </a:lnTo>
                  <a:lnTo>
                    <a:pt x="510" y="79"/>
                  </a:lnTo>
                  <a:lnTo>
                    <a:pt x="512" y="82"/>
                  </a:lnTo>
                  <a:lnTo>
                    <a:pt x="512" y="78"/>
                  </a:lnTo>
                  <a:lnTo>
                    <a:pt x="513" y="77"/>
                  </a:lnTo>
                  <a:lnTo>
                    <a:pt x="513" y="79"/>
                  </a:lnTo>
                  <a:lnTo>
                    <a:pt x="513" y="74"/>
                  </a:lnTo>
                  <a:lnTo>
                    <a:pt x="515" y="74"/>
                  </a:lnTo>
                  <a:lnTo>
                    <a:pt x="515" y="72"/>
                  </a:lnTo>
                  <a:lnTo>
                    <a:pt x="516" y="75"/>
                  </a:lnTo>
                  <a:lnTo>
                    <a:pt x="517" y="77"/>
                  </a:lnTo>
                  <a:lnTo>
                    <a:pt x="517" y="71"/>
                  </a:lnTo>
                  <a:lnTo>
                    <a:pt x="519" y="71"/>
                  </a:lnTo>
                  <a:lnTo>
                    <a:pt x="519" y="74"/>
                  </a:lnTo>
                  <a:lnTo>
                    <a:pt x="519" y="71"/>
                  </a:lnTo>
                  <a:lnTo>
                    <a:pt x="519" y="74"/>
                  </a:lnTo>
                  <a:lnTo>
                    <a:pt x="520" y="75"/>
                  </a:lnTo>
                  <a:lnTo>
                    <a:pt x="520" y="77"/>
                  </a:lnTo>
                  <a:lnTo>
                    <a:pt x="520" y="75"/>
                  </a:lnTo>
                  <a:lnTo>
                    <a:pt x="520" y="77"/>
                  </a:lnTo>
                  <a:lnTo>
                    <a:pt x="522" y="75"/>
                  </a:lnTo>
                  <a:lnTo>
                    <a:pt x="522" y="77"/>
                  </a:lnTo>
                  <a:lnTo>
                    <a:pt x="522" y="75"/>
                  </a:lnTo>
                  <a:lnTo>
                    <a:pt x="522" y="77"/>
                  </a:lnTo>
                  <a:lnTo>
                    <a:pt x="523" y="78"/>
                  </a:lnTo>
                  <a:lnTo>
                    <a:pt x="523" y="81"/>
                  </a:lnTo>
                  <a:lnTo>
                    <a:pt x="523" y="78"/>
                  </a:lnTo>
                  <a:lnTo>
                    <a:pt x="523" y="81"/>
                  </a:lnTo>
                  <a:lnTo>
                    <a:pt x="525" y="81"/>
                  </a:lnTo>
                  <a:lnTo>
                    <a:pt x="525" y="82"/>
                  </a:lnTo>
                  <a:lnTo>
                    <a:pt x="525" y="79"/>
                  </a:lnTo>
                  <a:lnTo>
                    <a:pt x="526" y="79"/>
                  </a:lnTo>
                  <a:lnTo>
                    <a:pt x="526" y="81"/>
                  </a:lnTo>
                  <a:lnTo>
                    <a:pt x="526" y="78"/>
                  </a:lnTo>
                  <a:lnTo>
                    <a:pt x="528" y="77"/>
                  </a:lnTo>
                  <a:lnTo>
                    <a:pt x="528" y="74"/>
                  </a:lnTo>
                  <a:lnTo>
                    <a:pt x="529" y="75"/>
                  </a:lnTo>
                  <a:lnTo>
                    <a:pt x="529" y="71"/>
                  </a:lnTo>
                  <a:lnTo>
                    <a:pt x="530" y="72"/>
                  </a:lnTo>
                  <a:lnTo>
                    <a:pt x="530" y="68"/>
                  </a:lnTo>
                  <a:lnTo>
                    <a:pt x="532" y="68"/>
                  </a:lnTo>
                  <a:lnTo>
                    <a:pt x="532" y="66"/>
                  </a:lnTo>
                  <a:lnTo>
                    <a:pt x="533" y="66"/>
                  </a:lnTo>
                  <a:lnTo>
                    <a:pt x="533" y="68"/>
                  </a:lnTo>
                  <a:lnTo>
                    <a:pt x="533" y="66"/>
                  </a:lnTo>
                  <a:lnTo>
                    <a:pt x="535" y="66"/>
                  </a:lnTo>
                  <a:lnTo>
                    <a:pt x="535" y="68"/>
                  </a:lnTo>
                  <a:lnTo>
                    <a:pt x="535" y="66"/>
                  </a:lnTo>
                  <a:lnTo>
                    <a:pt x="535" y="68"/>
                  </a:lnTo>
                  <a:lnTo>
                    <a:pt x="536" y="68"/>
                  </a:lnTo>
                  <a:lnTo>
                    <a:pt x="536" y="74"/>
                  </a:lnTo>
                  <a:lnTo>
                    <a:pt x="536" y="68"/>
                  </a:lnTo>
                  <a:lnTo>
                    <a:pt x="536" y="74"/>
                  </a:lnTo>
                  <a:lnTo>
                    <a:pt x="538" y="75"/>
                  </a:lnTo>
                  <a:lnTo>
                    <a:pt x="538" y="81"/>
                  </a:lnTo>
                  <a:lnTo>
                    <a:pt x="538" y="75"/>
                  </a:lnTo>
                  <a:lnTo>
                    <a:pt x="538" y="81"/>
                  </a:lnTo>
                  <a:lnTo>
                    <a:pt x="539" y="81"/>
                  </a:lnTo>
                  <a:lnTo>
                    <a:pt x="539" y="79"/>
                  </a:lnTo>
                  <a:lnTo>
                    <a:pt x="539" y="81"/>
                  </a:lnTo>
                  <a:lnTo>
                    <a:pt x="540" y="82"/>
                  </a:lnTo>
                  <a:lnTo>
                    <a:pt x="540" y="79"/>
                  </a:lnTo>
                  <a:lnTo>
                    <a:pt x="540" y="81"/>
                  </a:lnTo>
                  <a:lnTo>
                    <a:pt x="542" y="81"/>
                  </a:lnTo>
                  <a:lnTo>
                    <a:pt x="542" y="79"/>
                  </a:lnTo>
                  <a:lnTo>
                    <a:pt x="543" y="79"/>
                  </a:lnTo>
                  <a:lnTo>
                    <a:pt x="543" y="81"/>
                  </a:lnTo>
                  <a:lnTo>
                    <a:pt x="543" y="78"/>
                  </a:lnTo>
                  <a:lnTo>
                    <a:pt x="545" y="78"/>
                  </a:lnTo>
                  <a:lnTo>
                    <a:pt x="545" y="75"/>
                  </a:lnTo>
                  <a:lnTo>
                    <a:pt x="545" y="78"/>
                  </a:lnTo>
                  <a:lnTo>
                    <a:pt x="546" y="78"/>
                  </a:lnTo>
                  <a:lnTo>
                    <a:pt x="546" y="79"/>
                  </a:lnTo>
                  <a:lnTo>
                    <a:pt x="546" y="78"/>
                  </a:lnTo>
                  <a:lnTo>
                    <a:pt x="546" y="79"/>
                  </a:lnTo>
                  <a:lnTo>
                    <a:pt x="548" y="79"/>
                  </a:lnTo>
                  <a:lnTo>
                    <a:pt x="548" y="81"/>
                  </a:lnTo>
                  <a:lnTo>
                    <a:pt x="548" y="79"/>
                  </a:lnTo>
                  <a:lnTo>
                    <a:pt x="549" y="79"/>
                  </a:lnTo>
                  <a:lnTo>
                    <a:pt x="549" y="81"/>
                  </a:lnTo>
                  <a:lnTo>
                    <a:pt x="549" y="79"/>
                  </a:lnTo>
                  <a:lnTo>
                    <a:pt x="551" y="81"/>
                  </a:lnTo>
                  <a:lnTo>
                    <a:pt x="551" y="82"/>
                  </a:lnTo>
                  <a:lnTo>
                    <a:pt x="551" y="81"/>
                  </a:lnTo>
                  <a:lnTo>
                    <a:pt x="552" y="81"/>
                  </a:lnTo>
                  <a:lnTo>
                    <a:pt x="552" y="75"/>
                  </a:lnTo>
                  <a:lnTo>
                    <a:pt x="553" y="74"/>
                  </a:lnTo>
                  <a:lnTo>
                    <a:pt x="553" y="72"/>
                  </a:lnTo>
                  <a:lnTo>
                    <a:pt x="555" y="72"/>
                  </a:lnTo>
                  <a:lnTo>
                    <a:pt x="555" y="69"/>
                  </a:lnTo>
                  <a:lnTo>
                    <a:pt x="556" y="72"/>
                  </a:lnTo>
                  <a:lnTo>
                    <a:pt x="556" y="71"/>
                  </a:lnTo>
                  <a:lnTo>
                    <a:pt x="558" y="69"/>
                  </a:lnTo>
                  <a:lnTo>
                    <a:pt x="558" y="66"/>
                  </a:lnTo>
                  <a:lnTo>
                    <a:pt x="559" y="66"/>
                  </a:lnTo>
                  <a:lnTo>
                    <a:pt x="559" y="69"/>
                  </a:lnTo>
                  <a:lnTo>
                    <a:pt x="559" y="66"/>
                  </a:lnTo>
                  <a:lnTo>
                    <a:pt x="559" y="69"/>
                  </a:lnTo>
                  <a:lnTo>
                    <a:pt x="561" y="69"/>
                  </a:lnTo>
                  <a:lnTo>
                    <a:pt x="561" y="71"/>
                  </a:lnTo>
                  <a:lnTo>
                    <a:pt x="561" y="68"/>
                  </a:lnTo>
                  <a:lnTo>
                    <a:pt x="561" y="71"/>
                  </a:lnTo>
                  <a:lnTo>
                    <a:pt x="562" y="71"/>
                  </a:lnTo>
                  <a:lnTo>
                    <a:pt x="562" y="74"/>
                  </a:lnTo>
                  <a:lnTo>
                    <a:pt x="562" y="71"/>
                  </a:lnTo>
                  <a:lnTo>
                    <a:pt x="562" y="74"/>
                  </a:lnTo>
                  <a:lnTo>
                    <a:pt x="564" y="75"/>
                  </a:lnTo>
                  <a:lnTo>
                    <a:pt x="564" y="79"/>
                  </a:lnTo>
                  <a:lnTo>
                    <a:pt x="564" y="75"/>
                  </a:lnTo>
                  <a:lnTo>
                    <a:pt x="564" y="79"/>
                  </a:lnTo>
                  <a:lnTo>
                    <a:pt x="565" y="79"/>
                  </a:lnTo>
                  <a:lnTo>
                    <a:pt x="565" y="84"/>
                  </a:lnTo>
                  <a:lnTo>
                    <a:pt x="565" y="79"/>
                  </a:lnTo>
                  <a:lnTo>
                    <a:pt x="565" y="84"/>
                  </a:lnTo>
                  <a:lnTo>
                    <a:pt x="566" y="84"/>
                  </a:lnTo>
                  <a:lnTo>
                    <a:pt x="566" y="88"/>
                  </a:lnTo>
                  <a:lnTo>
                    <a:pt x="566" y="84"/>
                  </a:lnTo>
                  <a:lnTo>
                    <a:pt x="566" y="88"/>
                  </a:lnTo>
                  <a:lnTo>
                    <a:pt x="568" y="89"/>
                  </a:lnTo>
                  <a:lnTo>
                    <a:pt x="568" y="91"/>
                  </a:lnTo>
                  <a:lnTo>
                    <a:pt x="568" y="88"/>
                  </a:lnTo>
                  <a:lnTo>
                    <a:pt x="568" y="91"/>
                  </a:lnTo>
                  <a:lnTo>
                    <a:pt x="569" y="88"/>
                  </a:lnTo>
                  <a:lnTo>
                    <a:pt x="569" y="85"/>
                  </a:lnTo>
                  <a:lnTo>
                    <a:pt x="571" y="85"/>
                  </a:lnTo>
                  <a:lnTo>
                    <a:pt x="571" y="78"/>
                  </a:lnTo>
                  <a:lnTo>
                    <a:pt x="572" y="77"/>
                  </a:lnTo>
                  <a:lnTo>
                    <a:pt x="572" y="71"/>
                  </a:lnTo>
                  <a:lnTo>
                    <a:pt x="574" y="69"/>
                  </a:lnTo>
                  <a:lnTo>
                    <a:pt x="574" y="66"/>
                  </a:lnTo>
                  <a:lnTo>
                    <a:pt x="575" y="68"/>
                  </a:lnTo>
                  <a:lnTo>
                    <a:pt x="575" y="69"/>
                  </a:lnTo>
                  <a:lnTo>
                    <a:pt x="575" y="66"/>
                  </a:lnTo>
                  <a:lnTo>
                    <a:pt x="575" y="68"/>
                  </a:lnTo>
                  <a:lnTo>
                    <a:pt x="576" y="68"/>
                  </a:lnTo>
                  <a:lnTo>
                    <a:pt x="576" y="71"/>
                  </a:lnTo>
                  <a:lnTo>
                    <a:pt x="576" y="68"/>
                  </a:lnTo>
                  <a:lnTo>
                    <a:pt x="576" y="71"/>
                  </a:lnTo>
                  <a:lnTo>
                    <a:pt x="578" y="72"/>
                  </a:lnTo>
                  <a:lnTo>
                    <a:pt x="578" y="75"/>
                  </a:lnTo>
                  <a:lnTo>
                    <a:pt x="578" y="72"/>
                  </a:lnTo>
                  <a:lnTo>
                    <a:pt x="578" y="75"/>
                  </a:lnTo>
                  <a:lnTo>
                    <a:pt x="579" y="78"/>
                  </a:lnTo>
                  <a:lnTo>
                    <a:pt x="579" y="82"/>
                  </a:lnTo>
                  <a:lnTo>
                    <a:pt x="579" y="78"/>
                  </a:lnTo>
                  <a:lnTo>
                    <a:pt x="579" y="82"/>
                  </a:lnTo>
                  <a:lnTo>
                    <a:pt x="581" y="82"/>
                  </a:lnTo>
                  <a:lnTo>
                    <a:pt x="581" y="85"/>
                  </a:lnTo>
                  <a:lnTo>
                    <a:pt x="581" y="82"/>
                  </a:lnTo>
                  <a:lnTo>
                    <a:pt x="581" y="85"/>
                  </a:lnTo>
                  <a:lnTo>
                    <a:pt x="582" y="85"/>
                  </a:lnTo>
                  <a:lnTo>
                    <a:pt x="582" y="84"/>
                  </a:lnTo>
                  <a:lnTo>
                    <a:pt x="584" y="84"/>
                  </a:lnTo>
                  <a:lnTo>
                    <a:pt x="584" y="87"/>
                  </a:lnTo>
                  <a:lnTo>
                    <a:pt x="584" y="84"/>
                  </a:lnTo>
                  <a:lnTo>
                    <a:pt x="584" y="85"/>
                  </a:lnTo>
                  <a:lnTo>
                    <a:pt x="585" y="84"/>
                  </a:lnTo>
                  <a:lnTo>
                    <a:pt x="585" y="85"/>
                  </a:lnTo>
                  <a:lnTo>
                    <a:pt x="585" y="82"/>
                  </a:lnTo>
                  <a:lnTo>
                    <a:pt x="587" y="82"/>
                  </a:lnTo>
                  <a:lnTo>
                    <a:pt x="587" y="79"/>
                  </a:lnTo>
                  <a:lnTo>
                    <a:pt x="588" y="78"/>
                  </a:lnTo>
                  <a:lnTo>
                    <a:pt x="588" y="81"/>
                  </a:lnTo>
                  <a:lnTo>
                    <a:pt x="588" y="78"/>
                  </a:lnTo>
                  <a:lnTo>
                    <a:pt x="588" y="79"/>
                  </a:lnTo>
                  <a:lnTo>
                    <a:pt x="589" y="79"/>
                  </a:lnTo>
                  <a:lnTo>
                    <a:pt x="589" y="81"/>
                  </a:lnTo>
                  <a:lnTo>
                    <a:pt x="589" y="78"/>
                  </a:lnTo>
                  <a:lnTo>
                    <a:pt x="589" y="81"/>
                  </a:lnTo>
                  <a:lnTo>
                    <a:pt x="591" y="81"/>
                  </a:lnTo>
                  <a:lnTo>
                    <a:pt x="591" y="82"/>
                  </a:lnTo>
                  <a:lnTo>
                    <a:pt x="591" y="81"/>
                  </a:lnTo>
                  <a:lnTo>
                    <a:pt x="591" y="82"/>
                  </a:lnTo>
                  <a:lnTo>
                    <a:pt x="592" y="84"/>
                  </a:lnTo>
                  <a:lnTo>
                    <a:pt x="592" y="85"/>
                  </a:lnTo>
                  <a:lnTo>
                    <a:pt x="592" y="82"/>
                  </a:lnTo>
                  <a:lnTo>
                    <a:pt x="592" y="85"/>
                  </a:lnTo>
                  <a:lnTo>
                    <a:pt x="594" y="85"/>
                  </a:lnTo>
                  <a:lnTo>
                    <a:pt x="594" y="87"/>
                  </a:lnTo>
                  <a:lnTo>
                    <a:pt x="594" y="85"/>
                  </a:lnTo>
                  <a:lnTo>
                    <a:pt x="594" y="87"/>
                  </a:lnTo>
                  <a:lnTo>
                    <a:pt x="595" y="87"/>
                  </a:lnTo>
                  <a:lnTo>
                    <a:pt x="595" y="88"/>
                  </a:lnTo>
                  <a:lnTo>
                    <a:pt x="595" y="87"/>
                  </a:lnTo>
                  <a:lnTo>
                    <a:pt x="597" y="88"/>
                  </a:lnTo>
                  <a:lnTo>
                    <a:pt x="597" y="91"/>
                  </a:lnTo>
                  <a:lnTo>
                    <a:pt x="597" y="88"/>
                  </a:lnTo>
                  <a:lnTo>
                    <a:pt x="597" y="91"/>
                  </a:lnTo>
                  <a:lnTo>
                    <a:pt x="598" y="89"/>
                  </a:lnTo>
                  <a:lnTo>
                    <a:pt x="598" y="91"/>
                  </a:lnTo>
                  <a:lnTo>
                    <a:pt x="598" y="85"/>
                  </a:lnTo>
                  <a:lnTo>
                    <a:pt x="600" y="85"/>
                  </a:lnTo>
                  <a:lnTo>
                    <a:pt x="600" y="79"/>
                  </a:lnTo>
                  <a:lnTo>
                    <a:pt x="601" y="78"/>
                  </a:lnTo>
                  <a:lnTo>
                    <a:pt x="601" y="81"/>
                  </a:lnTo>
                  <a:lnTo>
                    <a:pt x="601" y="78"/>
                  </a:lnTo>
                  <a:lnTo>
                    <a:pt x="602" y="79"/>
                  </a:lnTo>
                  <a:lnTo>
                    <a:pt x="602" y="77"/>
                  </a:lnTo>
                  <a:lnTo>
                    <a:pt x="602" y="78"/>
                  </a:lnTo>
                  <a:lnTo>
                    <a:pt x="604" y="79"/>
                  </a:lnTo>
                  <a:lnTo>
                    <a:pt x="604" y="77"/>
                  </a:lnTo>
                  <a:lnTo>
                    <a:pt x="605" y="77"/>
                  </a:lnTo>
                  <a:lnTo>
                    <a:pt x="605" y="75"/>
                  </a:lnTo>
                  <a:lnTo>
                    <a:pt x="607" y="75"/>
                  </a:lnTo>
                  <a:lnTo>
                    <a:pt x="607" y="77"/>
                  </a:lnTo>
                  <a:lnTo>
                    <a:pt x="607" y="75"/>
                  </a:lnTo>
                  <a:lnTo>
                    <a:pt x="607" y="77"/>
                  </a:lnTo>
                  <a:lnTo>
                    <a:pt x="608" y="77"/>
                  </a:lnTo>
                  <a:lnTo>
                    <a:pt x="608" y="75"/>
                  </a:lnTo>
                  <a:lnTo>
                    <a:pt x="608" y="77"/>
                  </a:lnTo>
                  <a:lnTo>
                    <a:pt x="610" y="77"/>
                  </a:lnTo>
                  <a:lnTo>
                    <a:pt x="610" y="79"/>
                  </a:lnTo>
                  <a:lnTo>
                    <a:pt x="610" y="77"/>
                  </a:lnTo>
                  <a:lnTo>
                    <a:pt x="610" y="79"/>
                  </a:lnTo>
                  <a:lnTo>
                    <a:pt x="611" y="78"/>
                  </a:lnTo>
                  <a:lnTo>
                    <a:pt x="611" y="81"/>
                  </a:lnTo>
                  <a:lnTo>
                    <a:pt x="611" y="78"/>
                  </a:lnTo>
                  <a:lnTo>
                    <a:pt x="612" y="78"/>
                  </a:lnTo>
                  <a:lnTo>
                    <a:pt x="612" y="79"/>
                  </a:lnTo>
                  <a:lnTo>
                    <a:pt x="612" y="77"/>
                  </a:lnTo>
                  <a:lnTo>
                    <a:pt x="612" y="79"/>
                  </a:lnTo>
                  <a:lnTo>
                    <a:pt x="614" y="79"/>
                  </a:lnTo>
                  <a:lnTo>
                    <a:pt x="614" y="82"/>
                  </a:lnTo>
                  <a:lnTo>
                    <a:pt x="614" y="79"/>
                  </a:lnTo>
                  <a:lnTo>
                    <a:pt x="615" y="79"/>
                  </a:lnTo>
                  <a:lnTo>
                    <a:pt x="615" y="75"/>
                  </a:lnTo>
                  <a:lnTo>
                    <a:pt x="617" y="75"/>
                  </a:lnTo>
                  <a:lnTo>
                    <a:pt x="617" y="72"/>
                  </a:lnTo>
                  <a:lnTo>
                    <a:pt x="618" y="72"/>
                  </a:lnTo>
                  <a:lnTo>
                    <a:pt x="618" y="68"/>
                  </a:lnTo>
                  <a:lnTo>
                    <a:pt x="620" y="68"/>
                  </a:lnTo>
                  <a:lnTo>
                    <a:pt x="620" y="66"/>
                  </a:lnTo>
                  <a:lnTo>
                    <a:pt x="620" y="68"/>
                  </a:lnTo>
                  <a:lnTo>
                    <a:pt x="621" y="68"/>
                  </a:lnTo>
                  <a:lnTo>
                    <a:pt x="621" y="69"/>
                  </a:lnTo>
                  <a:lnTo>
                    <a:pt x="621" y="66"/>
                  </a:lnTo>
                  <a:lnTo>
                    <a:pt x="621" y="69"/>
                  </a:lnTo>
                  <a:lnTo>
                    <a:pt x="623" y="69"/>
                  </a:lnTo>
                  <a:lnTo>
                    <a:pt x="623" y="74"/>
                  </a:lnTo>
                  <a:lnTo>
                    <a:pt x="623" y="69"/>
                  </a:lnTo>
                  <a:lnTo>
                    <a:pt x="623" y="74"/>
                  </a:lnTo>
                  <a:lnTo>
                    <a:pt x="624" y="75"/>
                  </a:lnTo>
                  <a:lnTo>
                    <a:pt x="624" y="78"/>
                  </a:lnTo>
                  <a:lnTo>
                    <a:pt x="624" y="75"/>
                  </a:lnTo>
                  <a:lnTo>
                    <a:pt x="624" y="78"/>
                  </a:lnTo>
                  <a:lnTo>
                    <a:pt x="625" y="79"/>
                  </a:lnTo>
                  <a:lnTo>
                    <a:pt x="625" y="84"/>
                  </a:lnTo>
                  <a:lnTo>
                    <a:pt x="625" y="79"/>
                  </a:lnTo>
                  <a:lnTo>
                    <a:pt x="625" y="84"/>
                  </a:lnTo>
                  <a:lnTo>
                    <a:pt x="627" y="85"/>
                  </a:lnTo>
                  <a:lnTo>
                    <a:pt x="627" y="87"/>
                  </a:lnTo>
                  <a:lnTo>
                    <a:pt x="627" y="85"/>
                  </a:lnTo>
                  <a:lnTo>
                    <a:pt x="628" y="85"/>
                  </a:lnTo>
                  <a:lnTo>
                    <a:pt x="628" y="81"/>
                  </a:lnTo>
                  <a:lnTo>
                    <a:pt x="630" y="81"/>
                  </a:lnTo>
                  <a:lnTo>
                    <a:pt x="630" y="79"/>
                  </a:lnTo>
                  <a:lnTo>
                    <a:pt x="631" y="81"/>
                  </a:lnTo>
                  <a:lnTo>
                    <a:pt x="631" y="78"/>
                  </a:lnTo>
                  <a:lnTo>
                    <a:pt x="633" y="77"/>
                  </a:lnTo>
                  <a:lnTo>
                    <a:pt x="633" y="75"/>
                  </a:lnTo>
                  <a:lnTo>
                    <a:pt x="634" y="74"/>
                  </a:lnTo>
                  <a:lnTo>
                    <a:pt x="634" y="75"/>
                  </a:lnTo>
                  <a:lnTo>
                    <a:pt x="634" y="74"/>
                  </a:lnTo>
                  <a:lnTo>
                    <a:pt x="636" y="74"/>
                  </a:lnTo>
                  <a:lnTo>
                    <a:pt x="636" y="75"/>
                  </a:lnTo>
                  <a:lnTo>
                    <a:pt x="636" y="74"/>
                  </a:lnTo>
                  <a:lnTo>
                    <a:pt x="636" y="75"/>
                  </a:lnTo>
                  <a:lnTo>
                    <a:pt x="637" y="74"/>
                  </a:lnTo>
                  <a:lnTo>
                    <a:pt x="637" y="75"/>
                  </a:lnTo>
                  <a:lnTo>
                    <a:pt x="637" y="72"/>
                  </a:lnTo>
                  <a:lnTo>
                    <a:pt x="638" y="72"/>
                  </a:lnTo>
                  <a:lnTo>
                    <a:pt x="638" y="68"/>
                  </a:lnTo>
                  <a:lnTo>
                    <a:pt x="640" y="69"/>
                  </a:lnTo>
                  <a:lnTo>
                    <a:pt x="640" y="75"/>
                  </a:lnTo>
                  <a:lnTo>
                    <a:pt x="640" y="69"/>
                  </a:lnTo>
                  <a:lnTo>
                    <a:pt x="640" y="75"/>
                  </a:lnTo>
                  <a:lnTo>
                    <a:pt x="641" y="74"/>
                  </a:lnTo>
                  <a:lnTo>
                    <a:pt x="641" y="77"/>
                  </a:lnTo>
                  <a:lnTo>
                    <a:pt x="641" y="74"/>
                  </a:lnTo>
                  <a:lnTo>
                    <a:pt x="641" y="75"/>
                  </a:lnTo>
                  <a:lnTo>
                    <a:pt x="643" y="77"/>
                  </a:lnTo>
                  <a:lnTo>
                    <a:pt x="643" y="75"/>
                  </a:lnTo>
                  <a:lnTo>
                    <a:pt x="643" y="77"/>
                  </a:lnTo>
                  <a:lnTo>
                    <a:pt x="644" y="75"/>
                  </a:lnTo>
                  <a:lnTo>
                    <a:pt x="644" y="71"/>
                  </a:lnTo>
                  <a:lnTo>
                    <a:pt x="646" y="71"/>
                  </a:lnTo>
                  <a:lnTo>
                    <a:pt x="646" y="68"/>
                  </a:lnTo>
                  <a:lnTo>
                    <a:pt x="647" y="68"/>
                  </a:lnTo>
                  <a:lnTo>
                    <a:pt x="647" y="69"/>
                  </a:lnTo>
                  <a:lnTo>
                    <a:pt x="647" y="68"/>
                  </a:lnTo>
                  <a:lnTo>
                    <a:pt x="647" y="69"/>
                  </a:lnTo>
                  <a:lnTo>
                    <a:pt x="648" y="71"/>
                  </a:lnTo>
                  <a:lnTo>
                    <a:pt x="648" y="69"/>
                  </a:lnTo>
                  <a:lnTo>
                    <a:pt x="650" y="71"/>
                  </a:lnTo>
                  <a:lnTo>
                    <a:pt x="650" y="74"/>
                  </a:lnTo>
                  <a:lnTo>
                    <a:pt x="650" y="71"/>
                  </a:lnTo>
                  <a:lnTo>
                    <a:pt x="650" y="74"/>
                  </a:lnTo>
                  <a:lnTo>
                    <a:pt x="651" y="74"/>
                  </a:lnTo>
                  <a:lnTo>
                    <a:pt x="651" y="71"/>
                  </a:lnTo>
                  <a:lnTo>
                    <a:pt x="651" y="74"/>
                  </a:lnTo>
                  <a:lnTo>
                    <a:pt x="653" y="72"/>
                  </a:lnTo>
                  <a:lnTo>
                    <a:pt x="653" y="78"/>
                  </a:lnTo>
                  <a:lnTo>
                    <a:pt x="653" y="72"/>
                  </a:lnTo>
                  <a:lnTo>
                    <a:pt x="653" y="78"/>
                  </a:lnTo>
                  <a:lnTo>
                    <a:pt x="654" y="79"/>
                  </a:lnTo>
                  <a:lnTo>
                    <a:pt x="654" y="82"/>
                  </a:lnTo>
                  <a:lnTo>
                    <a:pt x="654" y="79"/>
                  </a:lnTo>
                  <a:lnTo>
                    <a:pt x="654" y="82"/>
                  </a:lnTo>
                  <a:lnTo>
                    <a:pt x="656" y="78"/>
                  </a:lnTo>
                  <a:lnTo>
                    <a:pt x="656" y="81"/>
                  </a:lnTo>
                  <a:lnTo>
                    <a:pt x="656" y="78"/>
                  </a:lnTo>
                  <a:lnTo>
                    <a:pt x="656" y="79"/>
                  </a:lnTo>
                  <a:lnTo>
                    <a:pt x="657" y="78"/>
                  </a:lnTo>
                  <a:lnTo>
                    <a:pt x="657" y="77"/>
                  </a:lnTo>
                  <a:lnTo>
                    <a:pt x="657" y="78"/>
                  </a:lnTo>
                  <a:lnTo>
                    <a:pt x="659" y="77"/>
                  </a:lnTo>
                  <a:lnTo>
                    <a:pt x="659" y="75"/>
                  </a:lnTo>
                  <a:lnTo>
                    <a:pt x="659" y="77"/>
                  </a:lnTo>
                  <a:lnTo>
                    <a:pt x="660" y="77"/>
                  </a:lnTo>
                  <a:lnTo>
                    <a:pt x="660" y="78"/>
                  </a:lnTo>
                  <a:lnTo>
                    <a:pt x="660" y="77"/>
                  </a:lnTo>
                  <a:lnTo>
                    <a:pt x="660" y="78"/>
                  </a:lnTo>
                  <a:lnTo>
                    <a:pt x="661" y="79"/>
                  </a:lnTo>
                  <a:lnTo>
                    <a:pt x="661" y="81"/>
                  </a:lnTo>
                  <a:lnTo>
                    <a:pt x="661" y="79"/>
                  </a:lnTo>
                  <a:lnTo>
                    <a:pt x="661" y="81"/>
                  </a:lnTo>
                  <a:lnTo>
                    <a:pt x="663" y="78"/>
                  </a:lnTo>
                  <a:lnTo>
                    <a:pt x="663" y="79"/>
                  </a:lnTo>
                  <a:lnTo>
                    <a:pt x="663" y="78"/>
                  </a:lnTo>
                  <a:lnTo>
                    <a:pt x="663" y="79"/>
                  </a:lnTo>
                  <a:lnTo>
                    <a:pt x="664" y="81"/>
                  </a:lnTo>
                  <a:lnTo>
                    <a:pt x="664" y="79"/>
                  </a:lnTo>
                  <a:lnTo>
                    <a:pt x="666" y="79"/>
                  </a:lnTo>
                  <a:lnTo>
                    <a:pt x="666" y="85"/>
                  </a:lnTo>
                  <a:lnTo>
                    <a:pt x="666" y="79"/>
                  </a:lnTo>
                  <a:lnTo>
                    <a:pt x="666" y="85"/>
                  </a:lnTo>
                  <a:lnTo>
                    <a:pt x="667" y="84"/>
                  </a:lnTo>
                  <a:lnTo>
                    <a:pt x="667" y="87"/>
                  </a:lnTo>
                  <a:lnTo>
                    <a:pt x="667" y="84"/>
                  </a:lnTo>
                  <a:lnTo>
                    <a:pt x="667" y="87"/>
                  </a:lnTo>
                  <a:lnTo>
                    <a:pt x="669" y="85"/>
                  </a:lnTo>
                  <a:lnTo>
                    <a:pt x="669" y="84"/>
                  </a:lnTo>
                  <a:lnTo>
                    <a:pt x="669" y="85"/>
                  </a:lnTo>
                  <a:lnTo>
                    <a:pt x="670" y="84"/>
                  </a:lnTo>
                  <a:lnTo>
                    <a:pt x="670" y="87"/>
                  </a:lnTo>
                  <a:lnTo>
                    <a:pt x="670" y="84"/>
                  </a:lnTo>
                  <a:lnTo>
                    <a:pt x="672" y="84"/>
                  </a:lnTo>
                  <a:lnTo>
                    <a:pt x="672" y="85"/>
                  </a:lnTo>
                  <a:lnTo>
                    <a:pt x="672" y="78"/>
                  </a:lnTo>
                  <a:lnTo>
                    <a:pt x="673" y="78"/>
                  </a:lnTo>
                  <a:lnTo>
                    <a:pt x="673" y="75"/>
                  </a:lnTo>
                  <a:lnTo>
                    <a:pt x="674" y="77"/>
                  </a:lnTo>
                  <a:lnTo>
                    <a:pt x="674" y="74"/>
                  </a:lnTo>
                  <a:lnTo>
                    <a:pt x="676" y="71"/>
                  </a:lnTo>
                  <a:lnTo>
                    <a:pt x="676" y="64"/>
                  </a:lnTo>
                  <a:lnTo>
                    <a:pt x="677" y="65"/>
                  </a:lnTo>
                  <a:lnTo>
                    <a:pt x="677" y="59"/>
                  </a:lnTo>
                  <a:lnTo>
                    <a:pt x="679" y="58"/>
                  </a:lnTo>
                  <a:lnTo>
                    <a:pt x="679" y="61"/>
                  </a:lnTo>
                  <a:lnTo>
                    <a:pt x="679" y="58"/>
                  </a:lnTo>
                  <a:lnTo>
                    <a:pt x="679" y="61"/>
                  </a:lnTo>
                  <a:lnTo>
                    <a:pt x="680" y="62"/>
                  </a:lnTo>
                  <a:lnTo>
                    <a:pt x="680" y="68"/>
                  </a:lnTo>
                  <a:lnTo>
                    <a:pt x="680" y="62"/>
                  </a:lnTo>
                  <a:lnTo>
                    <a:pt x="680" y="66"/>
                  </a:lnTo>
                  <a:lnTo>
                    <a:pt x="682" y="66"/>
                  </a:lnTo>
                  <a:lnTo>
                    <a:pt x="682" y="71"/>
                  </a:lnTo>
                  <a:lnTo>
                    <a:pt x="682" y="66"/>
                  </a:lnTo>
                  <a:lnTo>
                    <a:pt x="682" y="69"/>
                  </a:lnTo>
                  <a:lnTo>
                    <a:pt x="683" y="68"/>
                  </a:lnTo>
                  <a:lnTo>
                    <a:pt x="683" y="72"/>
                  </a:lnTo>
                  <a:lnTo>
                    <a:pt x="683" y="68"/>
                  </a:lnTo>
                  <a:lnTo>
                    <a:pt x="683" y="72"/>
                  </a:lnTo>
                  <a:lnTo>
                    <a:pt x="684" y="72"/>
                  </a:lnTo>
                  <a:lnTo>
                    <a:pt x="684" y="74"/>
                  </a:lnTo>
                  <a:lnTo>
                    <a:pt x="684" y="71"/>
                  </a:lnTo>
                  <a:lnTo>
                    <a:pt x="684" y="72"/>
                  </a:lnTo>
                  <a:lnTo>
                    <a:pt x="686" y="72"/>
                  </a:lnTo>
                  <a:lnTo>
                    <a:pt x="686" y="77"/>
                  </a:lnTo>
                  <a:lnTo>
                    <a:pt x="686" y="72"/>
                  </a:lnTo>
                  <a:lnTo>
                    <a:pt x="686" y="77"/>
                  </a:lnTo>
                  <a:lnTo>
                    <a:pt x="687" y="78"/>
                  </a:lnTo>
                  <a:lnTo>
                    <a:pt x="687" y="81"/>
                  </a:lnTo>
                  <a:lnTo>
                    <a:pt x="687" y="78"/>
                  </a:lnTo>
                  <a:lnTo>
                    <a:pt x="687" y="81"/>
                  </a:lnTo>
                  <a:lnTo>
                    <a:pt x="689" y="82"/>
                  </a:lnTo>
                  <a:lnTo>
                    <a:pt x="689" y="78"/>
                  </a:lnTo>
                  <a:lnTo>
                    <a:pt x="690" y="77"/>
                  </a:lnTo>
                  <a:lnTo>
                    <a:pt x="690" y="71"/>
                  </a:lnTo>
                  <a:lnTo>
                    <a:pt x="692" y="68"/>
                  </a:lnTo>
                  <a:lnTo>
                    <a:pt x="692" y="59"/>
                  </a:lnTo>
                  <a:lnTo>
                    <a:pt x="693" y="58"/>
                  </a:lnTo>
                  <a:lnTo>
                    <a:pt x="693" y="59"/>
                  </a:lnTo>
                  <a:lnTo>
                    <a:pt x="693" y="56"/>
                  </a:lnTo>
                  <a:lnTo>
                    <a:pt x="695" y="56"/>
                  </a:lnTo>
                  <a:lnTo>
                    <a:pt x="695" y="51"/>
                  </a:lnTo>
                  <a:lnTo>
                    <a:pt x="696" y="52"/>
                  </a:lnTo>
                  <a:lnTo>
                    <a:pt x="696" y="48"/>
                  </a:lnTo>
                  <a:lnTo>
                    <a:pt x="697" y="49"/>
                  </a:lnTo>
                  <a:lnTo>
                    <a:pt x="697" y="52"/>
                  </a:lnTo>
                  <a:lnTo>
                    <a:pt x="697" y="49"/>
                  </a:lnTo>
                  <a:lnTo>
                    <a:pt x="697" y="52"/>
                  </a:lnTo>
                  <a:lnTo>
                    <a:pt x="699" y="52"/>
                  </a:lnTo>
                  <a:lnTo>
                    <a:pt x="699" y="61"/>
                  </a:lnTo>
                  <a:lnTo>
                    <a:pt x="699" y="52"/>
                  </a:lnTo>
                  <a:lnTo>
                    <a:pt x="699" y="61"/>
                  </a:lnTo>
                  <a:lnTo>
                    <a:pt x="700" y="61"/>
                  </a:lnTo>
                  <a:lnTo>
                    <a:pt x="700" y="68"/>
                  </a:lnTo>
                  <a:lnTo>
                    <a:pt x="700" y="61"/>
                  </a:lnTo>
                  <a:lnTo>
                    <a:pt x="700" y="68"/>
                  </a:lnTo>
                  <a:lnTo>
                    <a:pt x="702" y="69"/>
                  </a:lnTo>
                  <a:lnTo>
                    <a:pt x="702" y="71"/>
                  </a:lnTo>
                  <a:lnTo>
                    <a:pt x="702" y="69"/>
                  </a:lnTo>
                  <a:lnTo>
                    <a:pt x="703" y="68"/>
                  </a:lnTo>
                  <a:lnTo>
                    <a:pt x="703" y="71"/>
                  </a:lnTo>
                  <a:lnTo>
                    <a:pt x="703" y="66"/>
                  </a:lnTo>
                  <a:lnTo>
                    <a:pt x="703" y="68"/>
                  </a:lnTo>
                  <a:lnTo>
                    <a:pt x="705" y="69"/>
                  </a:lnTo>
                  <a:lnTo>
                    <a:pt x="705" y="62"/>
                  </a:lnTo>
                  <a:lnTo>
                    <a:pt x="706" y="64"/>
                  </a:lnTo>
                  <a:lnTo>
                    <a:pt x="706" y="68"/>
                  </a:lnTo>
                  <a:lnTo>
                    <a:pt x="706" y="64"/>
                  </a:lnTo>
                  <a:lnTo>
                    <a:pt x="706" y="65"/>
                  </a:lnTo>
                  <a:lnTo>
                    <a:pt x="708" y="64"/>
                  </a:lnTo>
                  <a:lnTo>
                    <a:pt x="708" y="66"/>
                  </a:lnTo>
                  <a:lnTo>
                    <a:pt x="708" y="64"/>
                  </a:lnTo>
                  <a:lnTo>
                    <a:pt x="709" y="64"/>
                  </a:lnTo>
                  <a:lnTo>
                    <a:pt x="709" y="61"/>
                  </a:lnTo>
                  <a:lnTo>
                    <a:pt x="710" y="61"/>
                  </a:lnTo>
                  <a:lnTo>
                    <a:pt x="710" y="64"/>
                  </a:lnTo>
                  <a:lnTo>
                    <a:pt x="710" y="61"/>
                  </a:lnTo>
                  <a:lnTo>
                    <a:pt x="710" y="62"/>
                  </a:lnTo>
                  <a:lnTo>
                    <a:pt x="712" y="64"/>
                  </a:lnTo>
                  <a:lnTo>
                    <a:pt x="712" y="66"/>
                  </a:lnTo>
                  <a:lnTo>
                    <a:pt x="712" y="64"/>
                  </a:lnTo>
                  <a:lnTo>
                    <a:pt x="712" y="66"/>
                  </a:lnTo>
                  <a:lnTo>
                    <a:pt x="713" y="66"/>
                  </a:lnTo>
                  <a:lnTo>
                    <a:pt x="713" y="71"/>
                  </a:lnTo>
                  <a:lnTo>
                    <a:pt x="713" y="66"/>
                  </a:lnTo>
                  <a:lnTo>
                    <a:pt x="713" y="68"/>
                  </a:lnTo>
                  <a:lnTo>
                    <a:pt x="715" y="71"/>
                  </a:lnTo>
                  <a:lnTo>
                    <a:pt x="715" y="72"/>
                  </a:lnTo>
                  <a:lnTo>
                    <a:pt x="715" y="69"/>
                  </a:lnTo>
                  <a:lnTo>
                    <a:pt x="715" y="72"/>
                  </a:lnTo>
                  <a:lnTo>
                    <a:pt x="716" y="74"/>
                  </a:lnTo>
                  <a:lnTo>
                    <a:pt x="716" y="71"/>
                  </a:lnTo>
                  <a:lnTo>
                    <a:pt x="718" y="71"/>
                  </a:lnTo>
                  <a:lnTo>
                    <a:pt x="718" y="74"/>
                  </a:lnTo>
                  <a:lnTo>
                    <a:pt x="718" y="71"/>
                  </a:lnTo>
                  <a:lnTo>
                    <a:pt x="718" y="74"/>
                  </a:lnTo>
                  <a:lnTo>
                    <a:pt x="719" y="75"/>
                  </a:lnTo>
                  <a:lnTo>
                    <a:pt x="719" y="72"/>
                  </a:lnTo>
                  <a:lnTo>
                    <a:pt x="719" y="74"/>
                  </a:lnTo>
                  <a:lnTo>
                    <a:pt x="720" y="74"/>
                  </a:lnTo>
                  <a:lnTo>
                    <a:pt x="720" y="77"/>
                  </a:lnTo>
                  <a:lnTo>
                    <a:pt x="720" y="74"/>
                  </a:lnTo>
                  <a:lnTo>
                    <a:pt x="720" y="75"/>
                  </a:lnTo>
                  <a:lnTo>
                    <a:pt x="722" y="74"/>
                  </a:lnTo>
                  <a:lnTo>
                    <a:pt x="722" y="77"/>
                  </a:lnTo>
                  <a:lnTo>
                    <a:pt x="722" y="74"/>
                  </a:lnTo>
                  <a:lnTo>
                    <a:pt x="722" y="77"/>
                  </a:lnTo>
                  <a:lnTo>
                    <a:pt x="723" y="77"/>
                  </a:lnTo>
                  <a:lnTo>
                    <a:pt x="723" y="78"/>
                  </a:lnTo>
                  <a:lnTo>
                    <a:pt x="723" y="75"/>
                  </a:lnTo>
                  <a:lnTo>
                    <a:pt x="723" y="77"/>
                  </a:lnTo>
                  <a:lnTo>
                    <a:pt x="725" y="77"/>
                  </a:lnTo>
                  <a:lnTo>
                    <a:pt x="725" y="72"/>
                  </a:lnTo>
                  <a:lnTo>
                    <a:pt x="725" y="77"/>
                  </a:lnTo>
                  <a:lnTo>
                    <a:pt x="726" y="75"/>
                  </a:lnTo>
                  <a:lnTo>
                    <a:pt x="726" y="71"/>
                  </a:lnTo>
                  <a:lnTo>
                    <a:pt x="728" y="71"/>
                  </a:lnTo>
                  <a:lnTo>
                    <a:pt x="728" y="74"/>
                  </a:lnTo>
                  <a:lnTo>
                    <a:pt x="728" y="71"/>
                  </a:lnTo>
                  <a:lnTo>
                    <a:pt x="728" y="72"/>
                  </a:lnTo>
                  <a:lnTo>
                    <a:pt x="729" y="74"/>
                  </a:lnTo>
                  <a:lnTo>
                    <a:pt x="729" y="71"/>
                  </a:lnTo>
                  <a:lnTo>
                    <a:pt x="731" y="71"/>
                  </a:lnTo>
                  <a:lnTo>
                    <a:pt x="731" y="66"/>
                  </a:lnTo>
                  <a:lnTo>
                    <a:pt x="732" y="68"/>
                  </a:lnTo>
                  <a:lnTo>
                    <a:pt x="732" y="69"/>
                  </a:lnTo>
                  <a:lnTo>
                    <a:pt x="732" y="68"/>
                  </a:lnTo>
                  <a:lnTo>
                    <a:pt x="733" y="71"/>
                  </a:lnTo>
                  <a:lnTo>
                    <a:pt x="733" y="69"/>
                  </a:lnTo>
                  <a:lnTo>
                    <a:pt x="735" y="72"/>
                  </a:lnTo>
                  <a:lnTo>
                    <a:pt x="735" y="71"/>
                  </a:lnTo>
                  <a:lnTo>
                    <a:pt x="735" y="72"/>
                  </a:lnTo>
                  <a:lnTo>
                    <a:pt x="736" y="74"/>
                  </a:lnTo>
                  <a:lnTo>
                    <a:pt x="736" y="75"/>
                  </a:lnTo>
                  <a:lnTo>
                    <a:pt x="736" y="74"/>
                  </a:lnTo>
                  <a:lnTo>
                    <a:pt x="738" y="74"/>
                  </a:lnTo>
                  <a:lnTo>
                    <a:pt x="738" y="68"/>
                  </a:lnTo>
                  <a:lnTo>
                    <a:pt x="739" y="66"/>
                  </a:lnTo>
                  <a:lnTo>
                    <a:pt x="739" y="72"/>
                  </a:lnTo>
                  <a:lnTo>
                    <a:pt x="739" y="66"/>
                  </a:lnTo>
                  <a:lnTo>
                    <a:pt x="739" y="68"/>
                  </a:lnTo>
                  <a:lnTo>
                    <a:pt x="741" y="65"/>
                  </a:lnTo>
                  <a:lnTo>
                    <a:pt x="741" y="59"/>
                  </a:lnTo>
                  <a:lnTo>
                    <a:pt x="742" y="61"/>
                  </a:lnTo>
                  <a:lnTo>
                    <a:pt x="742" y="53"/>
                  </a:lnTo>
                  <a:lnTo>
                    <a:pt x="744" y="52"/>
                  </a:lnTo>
                  <a:lnTo>
                    <a:pt x="744" y="49"/>
                  </a:lnTo>
                  <a:lnTo>
                    <a:pt x="745" y="48"/>
                  </a:lnTo>
                  <a:lnTo>
                    <a:pt x="745" y="52"/>
                  </a:lnTo>
                  <a:lnTo>
                    <a:pt x="745" y="48"/>
                  </a:lnTo>
                  <a:lnTo>
                    <a:pt x="745" y="52"/>
                  </a:lnTo>
                  <a:lnTo>
                    <a:pt x="746" y="52"/>
                  </a:lnTo>
                  <a:lnTo>
                    <a:pt x="746" y="55"/>
                  </a:lnTo>
                  <a:lnTo>
                    <a:pt x="746" y="52"/>
                  </a:lnTo>
                  <a:lnTo>
                    <a:pt x="746" y="55"/>
                  </a:lnTo>
                  <a:lnTo>
                    <a:pt x="748" y="56"/>
                  </a:lnTo>
                  <a:lnTo>
                    <a:pt x="748" y="58"/>
                  </a:lnTo>
                  <a:lnTo>
                    <a:pt x="748" y="56"/>
                  </a:lnTo>
                  <a:lnTo>
                    <a:pt x="748" y="58"/>
                  </a:lnTo>
                  <a:lnTo>
                    <a:pt x="749" y="58"/>
                  </a:lnTo>
                  <a:lnTo>
                    <a:pt x="749" y="59"/>
                  </a:lnTo>
                  <a:lnTo>
                    <a:pt x="749" y="58"/>
                  </a:lnTo>
                  <a:lnTo>
                    <a:pt x="749" y="59"/>
                  </a:lnTo>
                  <a:lnTo>
                    <a:pt x="751" y="61"/>
                  </a:lnTo>
                  <a:lnTo>
                    <a:pt x="751" y="69"/>
                  </a:lnTo>
                  <a:lnTo>
                    <a:pt x="751" y="61"/>
                  </a:lnTo>
                  <a:lnTo>
                    <a:pt x="751" y="68"/>
                  </a:lnTo>
                  <a:lnTo>
                    <a:pt x="752" y="68"/>
                  </a:lnTo>
                  <a:lnTo>
                    <a:pt x="752" y="74"/>
                  </a:lnTo>
                  <a:lnTo>
                    <a:pt x="752" y="68"/>
                  </a:lnTo>
                  <a:lnTo>
                    <a:pt x="752" y="74"/>
                  </a:lnTo>
                  <a:lnTo>
                    <a:pt x="754" y="72"/>
                  </a:lnTo>
                  <a:lnTo>
                    <a:pt x="754" y="75"/>
                  </a:lnTo>
                  <a:lnTo>
                    <a:pt x="754" y="68"/>
                  </a:lnTo>
                  <a:lnTo>
                    <a:pt x="755" y="68"/>
                  </a:lnTo>
                  <a:lnTo>
                    <a:pt x="755" y="65"/>
                  </a:lnTo>
                  <a:lnTo>
                    <a:pt x="755" y="66"/>
                  </a:lnTo>
                  <a:lnTo>
                    <a:pt x="756" y="65"/>
                  </a:lnTo>
                  <a:lnTo>
                    <a:pt x="756" y="61"/>
                  </a:lnTo>
                  <a:lnTo>
                    <a:pt x="756" y="62"/>
                  </a:lnTo>
                  <a:lnTo>
                    <a:pt x="758" y="62"/>
                  </a:lnTo>
                  <a:lnTo>
                    <a:pt x="758" y="58"/>
                  </a:lnTo>
                  <a:lnTo>
                    <a:pt x="759" y="56"/>
                  </a:lnTo>
                  <a:lnTo>
                    <a:pt x="759" y="61"/>
                  </a:lnTo>
                  <a:lnTo>
                    <a:pt x="759" y="56"/>
                  </a:lnTo>
                  <a:lnTo>
                    <a:pt x="759" y="61"/>
                  </a:lnTo>
                  <a:lnTo>
                    <a:pt x="761" y="59"/>
                  </a:lnTo>
                  <a:lnTo>
                    <a:pt x="761" y="61"/>
                  </a:lnTo>
                  <a:lnTo>
                    <a:pt x="761" y="58"/>
                  </a:lnTo>
                  <a:lnTo>
                    <a:pt x="762" y="56"/>
                  </a:lnTo>
                  <a:lnTo>
                    <a:pt x="762" y="53"/>
                  </a:lnTo>
                  <a:lnTo>
                    <a:pt x="764" y="53"/>
                  </a:lnTo>
                  <a:lnTo>
                    <a:pt x="764" y="55"/>
                  </a:lnTo>
                  <a:lnTo>
                    <a:pt x="764" y="53"/>
                  </a:lnTo>
                  <a:lnTo>
                    <a:pt x="764" y="55"/>
                  </a:lnTo>
                  <a:lnTo>
                    <a:pt x="765" y="56"/>
                  </a:lnTo>
                  <a:lnTo>
                    <a:pt x="765" y="58"/>
                  </a:lnTo>
                  <a:lnTo>
                    <a:pt x="765" y="56"/>
                  </a:lnTo>
                  <a:lnTo>
                    <a:pt x="767" y="56"/>
                  </a:lnTo>
                  <a:lnTo>
                    <a:pt x="767" y="65"/>
                  </a:lnTo>
                  <a:lnTo>
                    <a:pt x="767" y="56"/>
                  </a:lnTo>
                  <a:lnTo>
                    <a:pt x="767" y="62"/>
                  </a:lnTo>
                  <a:lnTo>
                    <a:pt x="768" y="64"/>
                  </a:lnTo>
                  <a:lnTo>
                    <a:pt x="768" y="69"/>
                  </a:lnTo>
                  <a:lnTo>
                    <a:pt x="768" y="64"/>
                  </a:lnTo>
                  <a:lnTo>
                    <a:pt x="768" y="69"/>
                  </a:lnTo>
                  <a:lnTo>
                    <a:pt x="769" y="66"/>
                  </a:lnTo>
                  <a:lnTo>
                    <a:pt x="769" y="71"/>
                  </a:lnTo>
                  <a:lnTo>
                    <a:pt x="769" y="66"/>
                  </a:lnTo>
                  <a:lnTo>
                    <a:pt x="769" y="71"/>
                  </a:lnTo>
                  <a:lnTo>
                    <a:pt x="771" y="71"/>
                  </a:lnTo>
                  <a:lnTo>
                    <a:pt x="771" y="69"/>
                  </a:lnTo>
                  <a:lnTo>
                    <a:pt x="771" y="71"/>
                  </a:lnTo>
                  <a:lnTo>
                    <a:pt x="772" y="68"/>
                  </a:lnTo>
                  <a:lnTo>
                    <a:pt x="772" y="69"/>
                  </a:lnTo>
                  <a:lnTo>
                    <a:pt x="772" y="66"/>
                  </a:lnTo>
                  <a:lnTo>
                    <a:pt x="774" y="66"/>
                  </a:lnTo>
                  <a:lnTo>
                    <a:pt x="774" y="72"/>
                  </a:lnTo>
                  <a:lnTo>
                    <a:pt x="774" y="66"/>
                  </a:lnTo>
                  <a:lnTo>
                    <a:pt x="774" y="69"/>
                  </a:lnTo>
                  <a:lnTo>
                    <a:pt x="775" y="71"/>
                  </a:lnTo>
                  <a:lnTo>
                    <a:pt x="775" y="72"/>
                  </a:lnTo>
                  <a:lnTo>
                    <a:pt x="775" y="69"/>
                  </a:lnTo>
                  <a:lnTo>
                    <a:pt x="775" y="71"/>
                  </a:lnTo>
                  <a:lnTo>
                    <a:pt x="777" y="69"/>
                  </a:lnTo>
                  <a:lnTo>
                    <a:pt x="777" y="68"/>
                  </a:lnTo>
                  <a:lnTo>
                    <a:pt x="777" y="69"/>
                  </a:lnTo>
                  <a:lnTo>
                    <a:pt x="778" y="69"/>
                  </a:lnTo>
                  <a:lnTo>
                    <a:pt x="778" y="71"/>
                  </a:lnTo>
                  <a:lnTo>
                    <a:pt x="778" y="68"/>
                  </a:lnTo>
                  <a:lnTo>
                    <a:pt x="778" y="69"/>
                  </a:lnTo>
                  <a:lnTo>
                    <a:pt x="780" y="69"/>
                  </a:lnTo>
                  <a:lnTo>
                    <a:pt x="780" y="72"/>
                  </a:lnTo>
                  <a:lnTo>
                    <a:pt x="780" y="69"/>
                  </a:lnTo>
                  <a:lnTo>
                    <a:pt x="780" y="72"/>
                  </a:lnTo>
                  <a:lnTo>
                    <a:pt x="781" y="72"/>
                  </a:lnTo>
                  <a:lnTo>
                    <a:pt x="781" y="78"/>
                  </a:lnTo>
                  <a:lnTo>
                    <a:pt x="781" y="72"/>
                  </a:lnTo>
                  <a:lnTo>
                    <a:pt x="781" y="77"/>
                  </a:lnTo>
                  <a:lnTo>
                    <a:pt x="782" y="77"/>
                  </a:lnTo>
                  <a:lnTo>
                    <a:pt x="782" y="79"/>
                  </a:lnTo>
                  <a:lnTo>
                    <a:pt x="782" y="75"/>
                  </a:lnTo>
                  <a:lnTo>
                    <a:pt x="782" y="79"/>
                  </a:lnTo>
                  <a:lnTo>
                    <a:pt x="784" y="78"/>
                  </a:lnTo>
                  <a:lnTo>
                    <a:pt x="784" y="72"/>
                  </a:lnTo>
                  <a:lnTo>
                    <a:pt x="785" y="69"/>
                  </a:lnTo>
                  <a:lnTo>
                    <a:pt x="785" y="66"/>
                  </a:lnTo>
                  <a:lnTo>
                    <a:pt x="787" y="66"/>
                  </a:lnTo>
                  <a:lnTo>
                    <a:pt x="787" y="65"/>
                  </a:lnTo>
                  <a:lnTo>
                    <a:pt x="788" y="64"/>
                  </a:lnTo>
                  <a:lnTo>
                    <a:pt x="788" y="62"/>
                  </a:lnTo>
                  <a:lnTo>
                    <a:pt x="790" y="61"/>
                  </a:lnTo>
                  <a:lnTo>
                    <a:pt x="790" y="66"/>
                  </a:lnTo>
                  <a:lnTo>
                    <a:pt x="790" y="61"/>
                  </a:lnTo>
                  <a:lnTo>
                    <a:pt x="790" y="65"/>
                  </a:lnTo>
                  <a:lnTo>
                    <a:pt x="791" y="66"/>
                  </a:lnTo>
                  <a:lnTo>
                    <a:pt x="791" y="69"/>
                  </a:lnTo>
                  <a:lnTo>
                    <a:pt x="791" y="66"/>
                  </a:lnTo>
                  <a:lnTo>
                    <a:pt x="791" y="69"/>
                  </a:lnTo>
                  <a:lnTo>
                    <a:pt x="792" y="69"/>
                  </a:lnTo>
                  <a:lnTo>
                    <a:pt x="792" y="74"/>
                  </a:lnTo>
                  <a:lnTo>
                    <a:pt x="792" y="69"/>
                  </a:lnTo>
                  <a:lnTo>
                    <a:pt x="792" y="72"/>
                  </a:lnTo>
                  <a:lnTo>
                    <a:pt x="794" y="72"/>
                  </a:lnTo>
                  <a:lnTo>
                    <a:pt x="794" y="69"/>
                  </a:lnTo>
                  <a:lnTo>
                    <a:pt x="794" y="72"/>
                  </a:lnTo>
                  <a:lnTo>
                    <a:pt x="795" y="75"/>
                  </a:lnTo>
                  <a:lnTo>
                    <a:pt x="795" y="71"/>
                  </a:lnTo>
                  <a:lnTo>
                    <a:pt x="797" y="68"/>
                  </a:lnTo>
                  <a:lnTo>
                    <a:pt x="797" y="71"/>
                  </a:lnTo>
                  <a:lnTo>
                    <a:pt x="797" y="68"/>
                  </a:lnTo>
                  <a:lnTo>
                    <a:pt x="797" y="69"/>
                  </a:lnTo>
                  <a:lnTo>
                    <a:pt x="798" y="72"/>
                  </a:lnTo>
                  <a:lnTo>
                    <a:pt x="798" y="68"/>
                  </a:lnTo>
                  <a:lnTo>
                    <a:pt x="800" y="66"/>
                  </a:lnTo>
                  <a:lnTo>
                    <a:pt x="800" y="61"/>
                  </a:lnTo>
                  <a:lnTo>
                    <a:pt x="801" y="59"/>
                  </a:lnTo>
                  <a:lnTo>
                    <a:pt x="801" y="56"/>
                  </a:lnTo>
                  <a:lnTo>
                    <a:pt x="803" y="56"/>
                  </a:lnTo>
                  <a:lnTo>
                    <a:pt x="803" y="52"/>
                  </a:lnTo>
                  <a:lnTo>
                    <a:pt x="803" y="53"/>
                  </a:lnTo>
                  <a:lnTo>
                    <a:pt x="804" y="55"/>
                  </a:lnTo>
                  <a:lnTo>
                    <a:pt x="804" y="58"/>
                  </a:lnTo>
                  <a:lnTo>
                    <a:pt x="804" y="55"/>
                  </a:lnTo>
                  <a:lnTo>
                    <a:pt x="804" y="56"/>
                  </a:lnTo>
                  <a:lnTo>
                    <a:pt x="805" y="56"/>
                  </a:lnTo>
                  <a:lnTo>
                    <a:pt x="805" y="53"/>
                  </a:lnTo>
                  <a:lnTo>
                    <a:pt x="805" y="56"/>
                  </a:lnTo>
                  <a:lnTo>
                    <a:pt x="807" y="56"/>
                  </a:lnTo>
                  <a:lnTo>
                    <a:pt x="807" y="55"/>
                  </a:lnTo>
                  <a:lnTo>
                    <a:pt x="807" y="56"/>
                  </a:lnTo>
                  <a:lnTo>
                    <a:pt x="808" y="56"/>
                  </a:lnTo>
                  <a:lnTo>
                    <a:pt x="808" y="55"/>
                  </a:lnTo>
                  <a:lnTo>
                    <a:pt x="808" y="56"/>
                  </a:lnTo>
                  <a:lnTo>
                    <a:pt x="810" y="58"/>
                  </a:lnTo>
                  <a:lnTo>
                    <a:pt x="810" y="52"/>
                  </a:lnTo>
                  <a:lnTo>
                    <a:pt x="811" y="53"/>
                  </a:lnTo>
                  <a:lnTo>
                    <a:pt x="811" y="59"/>
                  </a:lnTo>
                  <a:lnTo>
                    <a:pt x="811" y="53"/>
                  </a:lnTo>
                  <a:lnTo>
                    <a:pt x="811" y="59"/>
                  </a:lnTo>
                  <a:lnTo>
                    <a:pt x="813" y="59"/>
                  </a:lnTo>
                  <a:lnTo>
                    <a:pt x="813" y="65"/>
                  </a:lnTo>
                  <a:lnTo>
                    <a:pt x="813" y="59"/>
                  </a:lnTo>
                  <a:lnTo>
                    <a:pt x="813" y="65"/>
                  </a:lnTo>
                  <a:lnTo>
                    <a:pt x="814" y="64"/>
                  </a:lnTo>
                  <a:lnTo>
                    <a:pt x="814" y="61"/>
                  </a:lnTo>
                  <a:lnTo>
                    <a:pt x="816" y="62"/>
                  </a:lnTo>
                  <a:lnTo>
                    <a:pt x="816" y="64"/>
                  </a:lnTo>
                  <a:lnTo>
                    <a:pt x="816" y="61"/>
                  </a:lnTo>
                  <a:lnTo>
                    <a:pt x="817" y="61"/>
                  </a:lnTo>
                  <a:lnTo>
                    <a:pt x="817" y="58"/>
                  </a:lnTo>
                  <a:lnTo>
                    <a:pt x="817" y="61"/>
                  </a:lnTo>
                  <a:lnTo>
                    <a:pt x="818" y="62"/>
                  </a:lnTo>
                  <a:lnTo>
                    <a:pt x="818" y="59"/>
                  </a:lnTo>
                  <a:lnTo>
                    <a:pt x="818" y="61"/>
                  </a:lnTo>
                  <a:lnTo>
                    <a:pt x="820" y="58"/>
                  </a:lnTo>
                  <a:lnTo>
                    <a:pt x="820" y="59"/>
                  </a:lnTo>
                  <a:lnTo>
                    <a:pt x="820" y="55"/>
                  </a:lnTo>
                  <a:lnTo>
                    <a:pt x="821" y="53"/>
                  </a:lnTo>
                  <a:lnTo>
                    <a:pt x="821" y="55"/>
                  </a:lnTo>
                  <a:lnTo>
                    <a:pt x="821" y="52"/>
                  </a:lnTo>
                  <a:lnTo>
                    <a:pt x="821" y="53"/>
                  </a:lnTo>
                  <a:lnTo>
                    <a:pt x="823" y="53"/>
                  </a:lnTo>
                  <a:lnTo>
                    <a:pt x="823" y="49"/>
                  </a:lnTo>
                  <a:lnTo>
                    <a:pt x="824" y="49"/>
                  </a:lnTo>
                  <a:lnTo>
                    <a:pt x="824" y="52"/>
                  </a:lnTo>
                  <a:lnTo>
                    <a:pt x="824" y="48"/>
                  </a:lnTo>
                  <a:lnTo>
                    <a:pt x="824" y="52"/>
                  </a:lnTo>
                  <a:lnTo>
                    <a:pt x="826" y="52"/>
                  </a:lnTo>
                  <a:lnTo>
                    <a:pt x="826" y="58"/>
                  </a:lnTo>
                  <a:lnTo>
                    <a:pt x="826" y="52"/>
                  </a:lnTo>
                  <a:lnTo>
                    <a:pt x="826" y="58"/>
                  </a:lnTo>
                  <a:lnTo>
                    <a:pt x="827" y="59"/>
                  </a:lnTo>
                  <a:lnTo>
                    <a:pt x="827" y="56"/>
                  </a:lnTo>
                  <a:lnTo>
                    <a:pt x="827" y="58"/>
                  </a:lnTo>
                  <a:lnTo>
                    <a:pt x="828" y="58"/>
                  </a:lnTo>
                  <a:lnTo>
                    <a:pt x="828" y="53"/>
                  </a:lnTo>
                  <a:lnTo>
                    <a:pt x="830" y="53"/>
                  </a:lnTo>
                  <a:lnTo>
                    <a:pt x="830" y="56"/>
                  </a:lnTo>
                  <a:lnTo>
                    <a:pt x="830" y="53"/>
                  </a:lnTo>
                  <a:lnTo>
                    <a:pt x="830" y="55"/>
                  </a:lnTo>
                  <a:lnTo>
                    <a:pt x="831" y="55"/>
                  </a:lnTo>
                  <a:lnTo>
                    <a:pt x="831" y="58"/>
                  </a:lnTo>
                  <a:lnTo>
                    <a:pt x="831" y="53"/>
                  </a:lnTo>
                  <a:lnTo>
                    <a:pt x="831" y="58"/>
                  </a:lnTo>
                  <a:lnTo>
                    <a:pt x="833" y="59"/>
                  </a:lnTo>
                  <a:lnTo>
                    <a:pt x="833" y="64"/>
                  </a:lnTo>
                  <a:lnTo>
                    <a:pt x="833" y="59"/>
                  </a:lnTo>
                  <a:lnTo>
                    <a:pt x="833" y="61"/>
                  </a:lnTo>
                  <a:lnTo>
                    <a:pt x="834" y="59"/>
                  </a:lnTo>
                  <a:lnTo>
                    <a:pt x="834" y="55"/>
                  </a:lnTo>
                  <a:lnTo>
                    <a:pt x="834" y="56"/>
                  </a:lnTo>
                  <a:lnTo>
                    <a:pt x="836" y="55"/>
                  </a:lnTo>
                  <a:lnTo>
                    <a:pt x="836" y="56"/>
                  </a:lnTo>
                  <a:lnTo>
                    <a:pt x="836" y="53"/>
                  </a:lnTo>
                  <a:lnTo>
                    <a:pt x="837" y="55"/>
                  </a:lnTo>
                  <a:lnTo>
                    <a:pt x="837" y="58"/>
                  </a:lnTo>
                  <a:lnTo>
                    <a:pt x="837" y="55"/>
                  </a:lnTo>
                  <a:lnTo>
                    <a:pt x="837" y="58"/>
                  </a:lnTo>
                  <a:lnTo>
                    <a:pt x="839" y="58"/>
                  </a:lnTo>
                  <a:lnTo>
                    <a:pt x="839" y="61"/>
                  </a:lnTo>
                  <a:lnTo>
                    <a:pt x="839" y="58"/>
                  </a:lnTo>
                  <a:lnTo>
                    <a:pt x="839" y="61"/>
                  </a:lnTo>
                  <a:lnTo>
                    <a:pt x="840" y="61"/>
                  </a:lnTo>
                  <a:lnTo>
                    <a:pt x="840" y="64"/>
                  </a:lnTo>
                  <a:lnTo>
                    <a:pt x="840" y="61"/>
                  </a:lnTo>
                  <a:lnTo>
                    <a:pt x="841" y="61"/>
                  </a:lnTo>
                  <a:lnTo>
                    <a:pt x="841" y="56"/>
                  </a:lnTo>
                  <a:lnTo>
                    <a:pt x="843" y="56"/>
                  </a:lnTo>
                  <a:lnTo>
                    <a:pt x="843" y="59"/>
                  </a:lnTo>
                  <a:lnTo>
                    <a:pt x="843" y="56"/>
                  </a:lnTo>
                  <a:lnTo>
                    <a:pt x="843" y="58"/>
                  </a:lnTo>
                  <a:lnTo>
                    <a:pt x="844" y="58"/>
                  </a:lnTo>
                  <a:lnTo>
                    <a:pt x="844" y="53"/>
                  </a:lnTo>
                  <a:lnTo>
                    <a:pt x="846" y="56"/>
                  </a:lnTo>
                  <a:lnTo>
                    <a:pt x="846" y="53"/>
                  </a:lnTo>
                  <a:lnTo>
                    <a:pt x="847" y="53"/>
                  </a:lnTo>
                  <a:lnTo>
                    <a:pt x="847" y="49"/>
                  </a:lnTo>
                  <a:lnTo>
                    <a:pt x="849" y="45"/>
                  </a:lnTo>
                  <a:lnTo>
                    <a:pt x="849" y="43"/>
                  </a:lnTo>
                  <a:lnTo>
                    <a:pt x="849" y="45"/>
                  </a:lnTo>
                  <a:lnTo>
                    <a:pt x="850" y="45"/>
                  </a:lnTo>
                  <a:lnTo>
                    <a:pt x="850" y="48"/>
                  </a:lnTo>
                  <a:lnTo>
                    <a:pt x="850" y="45"/>
                  </a:lnTo>
                  <a:lnTo>
                    <a:pt x="850" y="48"/>
                  </a:lnTo>
                  <a:lnTo>
                    <a:pt x="852" y="46"/>
                  </a:lnTo>
                  <a:lnTo>
                    <a:pt x="852" y="53"/>
                  </a:lnTo>
                  <a:lnTo>
                    <a:pt x="852" y="46"/>
                  </a:lnTo>
                  <a:lnTo>
                    <a:pt x="852" y="53"/>
                  </a:lnTo>
                  <a:lnTo>
                    <a:pt x="853" y="55"/>
                  </a:lnTo>
                  <a:lnTo>
                    <a:pt x="853" y="62"/>
                  </a:lnTo>
                  <a:lnTo>
                    <a:pt x="853" y="55"/>
                  </a:lnTo>
                  <a:lnTo>
                    <a:pt x="853" y="62"/>
                  </a:lnTo>
                  <a:lnTo>
                    <a:pt x="854" y="64"/>
                  </a:lnTo>
                  <a:lnTo>
                    <a:pt x="854" y="69"/>
                  </a:lnTo>
                  <a:lnTo>
                    <a:pt x="854" y="64"/>
                  </a:lnTo>
                  <a:lnTo>
                    <a:pt x="854" y="68"/>
                  </a:lnTo>
                  <a:lnTo>
                    <a:pt x="856" y="71"/>
                  </a:lnTo>
                  <a:lnTo>
                    <a:pt x="856" y="74"/>
                  </a:lnTo>
                  <a:lnTo>
                    <a:pt x="856" y="71"/>
                  </a:lnTo>
                  <a:lnTo>
                    <a:pt x="856" y="74"/>
                  </a:lnTo>
                  <a:lnTo>
                    <a:pt x="857" y="75"/>
                  </a:lnTo>
                  <a:lnTo>
                    <a:pt x="857" y="66"/>
                  </a:lnTo>
                  <a:lnTo>
                    <a:pt x="859" y="66"/>
                  </a:lnTo>
                  <a:lnTo>
                    <a:pt x="859" y="62"/>
                  </a:lnTo>
                </a:path>
              </a:pathLst>
            </a:custGeom>
            <a:noFill/>
            <a:ln w="1588">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10352" name="Freeform 110"/>
            <p:cNvSpPr>
              <a:spLocks/>
            </p:cNvSpPr>
            <p:nvPr/>
          </p:nvSpPr>
          <p:spPr bwMode="auto">
            <a:xfrm>
              <a:off x="1383" y="3339"/>
              <a:ext cx="434" cy="479"/>
            </a:xfrm>
            <a:custGeom>
              <a:avLst/>
              <a:gdLst>
                <a:gd name="T0" fmla="*/ 7 w 867"/>
                <a:gd name="T1" fmla="*/ 463 h 959"/>
                <a:gd name="T2" fmla="*/ 15 w 867"/>
                <a:gd name="T3" fmla="*/ 455 h 959"/>
                <a:gd name="T4" fmla="*/ 21 w 867"/>
                <a:gd name="T5" fmla="*/ 465 h 959"/>
                <a:gd name="T6" fmla="*/ 27 w 867"/>
                <a:gd name="T7" fmla="*/ 455 h 959"/>
                <a:gd name="T8" fmla="*/ 35 w 867"/>
                <a:gd name="T9" fmla="*/ 451 h 959"/>
                <a:gd name="T10" fmla="*/ 41 w 867"/>
                <a:gd name="T11" fmla="*/ 447 h 959"/>
                <a:gd name="T12" fmla="*/ 49 w 867"/>
                <a:gd name="T13" fmla="*/ 437 h 959"/>
                <a:gd name="T14" fmla="*/ 57 w 867"/>
                <a:gd name="T15" fmla="*/ 377 h 959"/>
                <a:gd name="T16" fmla="*/ 67 w 867"/>
                <a:gd name="T17" fmla="*/ 65 h 959"/>
                <a:gd name="T18" fmla="*/ 73 w 867"/>
                <a:gd name="T19" fmla="*/ 324 h 959"/>
                <a:gd name="T20" fmla="*/ 79 w 867"/>
                <a:gd name="T21" fmla="*/ 375 h 959"/>
                <a:gd name="T22" fmla="*/ 87 w 867"/>
                <a:gd name="T23" fmla="*/ 374 h 959"/>
                <a:gd name="T24" fmla="*/ 93 w 867"/>
                <a:gd name="T25" fmla="*/ 376 h 959"/>
                <a:gd name="T26" fmla="*/ 99 w 867"/>
                <a:gd name="T27" fmla="*/ 375 h 959"/>
                <a:gd name="T28" fmla="*/ 106 w 867"/>
                <a:gd name="T29" fmla="*/ 391 h 959"/>
                <a:gd name="T30" fmla="*/ 112 w 867"/>
                <a:gd name="T31" fmla="*/ 411 h 959"/>
                <a:gd name="T32" fmla="*/ 118 w 867"/>
                <a:gd name="T33" fmla="*/ 426 h 959"/>
                <a:gd name="T34" fmla="*/ 125 w 867"/>
                <a:gd name="T35" fmla="*/ 422 h 959"/>
                <a:gd name="T36" fmla="*/ 132 w 867"/>
                <a:gd name="T37" fmla="*/ 427 h 959"/>
                <a:gd name="T38" fmla="*/ 139 w 867"/>
                <a:gd name="T39" fmla="*/ 441 h 959"/>
                <a:gd name="T40" fmla="*/ 146 w 867"/>
                <a:gd name="T41" fmla="*/ 441 h 959"/>
                <a:gd name="T42" fmla="*/ 152 w 867"/>
                <a:gd name="T43" fmla="*/ 459 h 959"/>
                <a:gd name="T44" fmla="*/ 160 w 867"/>
                <a:gd name="T45" fmla="*/ 441 h 959"/>
                <a:gd name="T46" fmla="*/ 166 w 867"/>
                <a:gd name="T47" fmla="*/ 456 h 959"/>
                <a:gd name="T48" fmla="*/ 174 w 867"/>
                <a:gd name="T49" fmla="*/ 444 h 959"/>
                <a:gd name="T50" fmla="*/ 179 w 867"/>
                <a:gd name="T51" fmla="*/ 462 h 959"/>
                <a:gd name="T52" fmla="*/ 187 w 867"/>
                <a:gd name="T53" fmla="*/ 461 h 959"/>
                <a:gd name="T54" fmla="*/ 193 w 867"/>
                <a:gd name="T55" fmla="*/ 460 h 959"/>
                <a:gd name="T56" fmla="*/ 200 w 867"/>
                <a:gd name="T57" fmla="*/ 464 h 959"/>
                <a:gd name="T58" fmla="*/ 207 w 867"/>
                <a:gd name="T59" fmla="*/ 462 h 959"/>
                <a:gd name="T60" fmla="*/ 214 w 867"/>
                <a:gd name="T61" fmla="*/ 466 h 959"/>
                <a:gd name="T62" fmla="*/ 221 w 867"/>
                <a:gd name="T63" fmla="*/ 457 h 959"/>
                <a:gd name="T64" fmla="*/ 228 w 867"/>
                <a:gd name="T65" fmla="*/ 462 h 959"/>
                <a:gd name="T66" fmla="*/ 234 w 867"/>
                <a:gd name="T67" fmla="*/ 464 h 959"/>
                <a:gd name="T68" fmla="*/ 241 w 867"/>
                <a:gd name="T69" fmla="*/ 465 h 959"/>
                <a:gd name="T70" fmla="*/ 248 w 867"/>
                <a:gd name="T71" fmla="*/ 471 h 959"/>
                <a:gd name="T72" fmla="*/ 256 w 867"/>
                <a:gd name="T73" fmla="*/ 468 h 959"/>
                <a:gd name="T74" fmla="*/ 263 w 867"/>
                <a:gd name="T75" fmla="*/ 469 h 959"/>
                <a:gd name="T76" fmla="*/ 269 w 867"/>
                <a:gd name="T77" fmla="*/ 467 h 959"/>
                <a:gd name="T78" fmla="*/ 277 w 867"/>
                <a:gd name="T79" fmla="*/ 465 h 959"/>
                <a:gd name="T80" fmla="*/ 283 w 867"/>
                <a:gd name="T81" fmla="*/ 474 h 959"/>
                <a:gd name="T82" fmla="*/ 290 w 867"/>
                <a:gd name="T83" fmla="*/ 473 h 959"/>
                <a:gd name="T84" fmla="*/ 297 w 867"/>
                <a:gd name="T85" fmla="*/ 471 h 959"/>
                <a:gd name="T86" fmla="*/ 305 w 867"/>
                <a:gd name="T87" fmla="*/ 470 h 959"/>
                <a:gd name="T88" fmla="*/ 312 w 867"/>
                <a:gd name="T89" fmla="*/ 471 h 959"/>
                <a:gd name="T90" fmla="*/ 318 w 867"/>
                <a:gd name="T91" fmla="*/ 470 h 959"/>
                <a:gd name="T92" fmla="*/ 326 w 867"/>
                <a:gd name="T93" fmla="*/ 475 h 959"/>
                <a:gd name="T94" fmla="*/ 333 w 867"/>
                <a:gd name="T95" fmla="*/ 467 h 959"/>
                <a:gd name="T96" fmla="*/ 341 w 867"/>
                <a:gd name="T97" fmla="*/ 470 h 959"/>
                <a:gd name="T98" fmla="*/ 347 w 867"/>
                <a:gd name="T99" fmla="*/ 473 h 959"/>
                <a:gd name="T100" fmla="*/ 354 w 867"/>
                <a:gd name="T101" fmla="*/ 467 h 959"/>
                <a:gd name="T102" fmla="*/ 361 w 867"/>
                <a:gd name="T103" fmla="*/ 470 h 959"/>
                <a:gd name="T104" fmla="*/ 369 w 867"/>
                <a:gd name="T105" fmla="*/ 466 h 959"/>
                <a:gd name="T106" fmla="*/ 376 w 867"/>
                <a:gd name="T107" fmla="*/ 467 h 959"/>
                <a:gd name="T108" fmla="*/ 383 w 867"/>
                <a:gd name="T109" fmla="*/ 460 h 959"/>
                <a:gd name="T110" fmla="*/ 390 w 867"/>
                <a:gd name="T111" fmla="*/ 454 h 959"/>
                <a:gd name="T112" fmla="*/ 398 w 867"/>
                <a:gd name="T113" fmla="*/ 449 h 959"/>
                <a:gd name="T114" fmla="*/ 404 w 867"/>
                <a:gd name="T115" fmla="*/ 452 h 959"/>
                <a:gd name="T116" fmla="*/ 412 w 867"/>
                <a:gd name="T117" fmla="*/ 455 h 959"/>
                <a:gd name="T118" fmla="*/ 419 w 867"/>
                <a:gd name="T119" fmla="*/ 452 h 959"/>
                <a:gd name="T120" fmla="*/ 426 w 867"/>
                <a:gd name="T121" fmla="*/ 451 h 959"/>
                <a:gd name="T122" fmla="*/ 433 w 867"/>
                <a:gd name="T123" fmla="*/ 460 h 95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867" h="959">
                  <a:moveTo>
                    <a:pt x="0" y="934"/>
                  </a:moveTo>
                  <a:lnTo>
                    <a:pt x="1" y="933"/>
                  </a:lnTo>
                  <a:lnTo>
                    <a:pt x="1" y="934"/>
                  </a:lnTo>
                  <a:lnTo>
                    <a:pt x="1" y="931"/>
                  </a:lnTo>
                  <a:lnTo>
                    <a:pt x="3" y="931"/>
                  </a:lnTo>
                  <a:lnTo>
                    <a:pt x="3" y="928"/>
                  </a:lnTo>
                  <a:lnTo>
                    <a:pt x="3" y="930"/>
                  </a:lnTo>
                  <a:lnTo>
                    <a:pt x="4" y="928"/>
                  </a:lnTo>
                  <a:lnTo>
                    <a:pt x="4" y="930"/>
                  </a:lnTo>
                  <a:lnTo>
                    <a:pt x="4" y="927"/>
                  </a:lnTo>
                  <a:lnTo>
                    <a:pt x="4" y="930"/>
                  </a:lnTo>
                  <a:lnTo>
                    <a:pt x="5" y="931"/>
                  </a:lnTo>
                  <a:lnTo>
                    <a:pt x="7" y="933"/>
                  </a:lnTo>
                  <a:lnTo>
                    <a:pt x="7" y="934"/>
                  </a:lnTo>
                  <a:lnTo>
                    <a:pt x="7" y="931"/>
                  </a:lnTo>
                  <a:lnTo>
                    <a:pt x="7" y="934"/>
                  </a:lnTo>
                  <a:lnTo>
                    <a:pt x="8" y="936"/>
                  </a:lnTo>
                  <a:lnTo>
                    <a:pt x="8" y="941"/>
                  </a:lnTo>
                  <a:lnTo>
                    <a:pt x="8" y="936"/>
                  </a:lnTo>
                  <a:lnTo>
                    <a:pt x="8" y="941"/>
                  </a:lnTo>
                  <a:lnTo>
                    <a:pt x="10" y="943"/>
                  </a:lnTo>
                  <a:lnTo>
                    <a:pt x="10" y="944"/>
                  </a:lnTo>
                  <a:lnTo>
                    <a:pt x="10" y="940"/>
                  </a:lnTo>
                  <a:lnTo>
                    <a:pt x="11" y="940"/>
                  </a:lnTo>
                  <a:lnTo>
                    <a:pt x="11" y="933"/>
                  </a:lnTo>
                  <a:lnTo>
                    <a:pt x="13" y="934"/>
                  </a:lnTo>
                  <a:lnTo>
                    <a:pt x="13" y="925"/>
                  </a:lnTo>
                  <a:lnTo>
                    <a:pt x="14" y="927"/>
                  </a:lnTo>
                  <a:lnTo>
                    <a:pt x="14" y="930"/>
                  </a:lnTo>
                  <a:lnTo>
                    <a:pt x="14" y="925"/>
                  </a:lnTo>
                  <a:lnTo>
                    <a:pt x="14" y="930"/>
                  </a:lnTo>
                  <a:lnTo>
                    <a:pt x="16" y="928"/>
                  </a:lnTo>
                  <a:lnTo>
                    <a:pt x="16" y="925"/>
                  </a:lnTo>
                  <a:lnTo>
                    <a:pt x="16" y="927"/>
                  </a:lnTo>
                  <a:lnTo>
                    <a:pt x="17" y="925"/>
                  </a:lnTo>
                  <a:lnTo>
                    <a:pt x="17" y="928"/>
                  </a:lnTo>
                  <a:lnTo>
                    <a:pt x="17" y="925"/>
                  </a:lnTo>
                  <a:lnTo>
                    <a:pt x="18" y="924"/>
                  </a:lnTo>
                  <a:lnTo>
                    <a:pt x="18" y="927"/>
                  </a:lnTo>
                  <a:lnTo>
                    <a:pt x="18" y="924"/>
                  </a:lnTo>
                  <a:lnTo>
                    <a:pt x="18" y="927"/>
                  </a:lnTo>
                  <a:lnTo>
                    <a:pt x="20" y="925"/>
                  </a:lnTo>
                  <a:lnTo>
                    <a:pt x="20" y="918"/>
                  </a:lnTo>
                  <a:lnTo>
                    <a:pt x="21" y="914"/>
                  </a:lnTo>
                  <a:lnTo>
                    <a:pt x="21" y="911"/>
                  </a:lnTo>
                  <a:lnTo>
                    <a:pt x="23" y="910"/>
                  </a:lnTo>
                  <a:lnTo>
                    <a:pt x="23" y="908"/>
                  </a:lnTo>
                  <a:lnTo>
                    <a:pt x="24" y="908"/>
                  </a:lnTo>
                  <a:lnTo>
                    <a:pt x="24" y="911"/>
                  </a:lnTo>
                  <a:lnTo>
                    <a:pt x="24" y="904"/>
                  </a:lnTo>
                  <a:lnTo>
                    <a:pt x="26" y="902"/>
                  </a:lnTo>
                  <a:lnTo>
                    <a:pt x="26" y="901"/>
                  </a:lnTo>
                  <a:lnTo>
                    <a:pt x="27" y="902"/>
                  </a:lnTo>
                  <a:lnTo>
                    <a:pt x="27" y="908"/>
                  </a:lnTo>
                  <a:lnTo>
                    <a:pt x="27" y="902"/>
                  </a:lnTo>
                  <a:lnTo>
                    <a:pt x="27" y="908"/>
                  </a:lnTo>
                  <a:lnTo>
                    <a:pt x="29" y="911"/>
                  </a:lnTo>
                  <a:lnTo>
                    <a:pt x="29" y="918"/>
                  </a:lnTo>
                  <a:lnTo>
                    <a:pt x="29" y="911"/>
                  </a:lnTo>
                  <a:lnTo>
                    <a:pt x="29" y="917"/>
                  </a:lnTo>
                  <a:lnTo>
                    <a:pt x="30" y="918"/>
                  </a:lnTo>
                  <a:lnTo>
                    <a:pt x="30" y="920"/>
                  </a:lnTo>
                  <a:lnTo>
                    <a:pt x="30" y="917"/>
                  </a:lnTo>
                  <a:lnTo>
                    <a:pt x="31" y="918"/>
                  </a:lnTo>
                  <a:lnTo>
                    <a:pt x="31" y="921"/>
                  </a:lnTo>
                  <a:lnTo>
                    <a:pt x="31" y="918"/>
                  </a:lnTo>
                  <a:lnTo>
                    <a:pt x="31" y="921"/>
                  </a:lnTo>
                  <a:lnTo>
                    <a:pt x="33" y="924"/>
                  </a:lnTo>
                  <a:lnTo>
                    <a:pt x="33" y="921"/>
                  </a:lnTo>
                  <a:lnTo>
                    <a:pt x="33" y="923"/>
                  </a:lnTo>
                  <a:lnTo>
                    <a:pt x="34" y="924"/>
                  </a:lnTo>
                  <a:lnTo>
                    <a:pt x="34" y="925"/>
                  </a:lnTo>
                  <a:lnTo>
                    <a:pt x="34" y="923"/>
                  </a:lnTo>
                  <a:lnTo>
                    <a:pt x="36" y="924"/>
                  </a:lnTo>
                  <a:lnTo>
                    <a:pt x="37" y="923"/>
                  </a:lnTo>
                  <a:lnTo>
                    <a:pt x="37" y="924"/>
                  </a:lnTo>
                  <a:lnTo>
                    <a:pt x="37" y="920"/>
                  </a:lnTo>
                  <a:lnTo>
                    <a:pt x="37" y="921"/>
                  </a:lnTo>
                  <a:lnTo>
                    <a:pt x="39" y="923"/>
                  </a:lnTo>
                  <a:lnTo>
                    <a:pt x="39" y="928"/>
                  </a:lnTo>
                  <a:lnTo>
                    <a:pt x="39" y="923"/>
                  </a:lnTo>
                  <a:lnTo>
                    <a:pt x="39" y="928"/>
                  </a:lnTo>
                  <a:lnTo>
                    <a:pt x="40" y="928"/>
                  </a:lnTo>
                  <a:lnTo>
                    <a:pt x="40" y="924"/>
                  </a:lnTo>
                  <a:lnTo>
                    <a:pt x="41" y="925"/>
                  </a:lnTo>
                  <a:lnTo>
                    <a:pt x="41" y="930"/>
                  </a:lnTo>
                  <a:lnTo>
                    <a:pt x="41" y="924"/>
                  </a:lnTo>
                  <a:lnTo>
                    <a:pt x="41" y="930"/>
                  </a:lnTo>
                  <a:lnTo>
                    <a:pt x="43" y="931"/>
                  </a:lnTo>
                  <a:lnTo>
                    <a:pt x="43" y="934"/>
                  </a:lnTo>
                  <a:lnTo>
                    <a:pt x="43" y="931"/>
                  </a:lnTo>
                  <a:lnTo>
                    <a:pt x="44" y="934"/>
                  </a:lnTo>
                  <a:lnTo>
                    <a:pt x="44" y="928"/>
                  </a:lnTo>
                  <a:lnTo>
                    <a:pt x="44" y="930"/>
                  </a:lnTo>
                  <a:lnTo>
                    <a:pt x="46" y="930"/>
                  </a:lnTo>
                  <a:lnTo>
                    <a:pt x="46" y="931"/>
                  </a:lnTo>
                  <a:lnTo>
                    <a:pt x="46" y="927"/>
                  </a:lnTo>
                  <a:lnTo>
                    <a:pt x="47" y="924"/>
                  </a:lnTo>
                  <a:lnTo>
                    <a:pt x="47" y="925"/>
                  </a:lnTo>
                  <a:lnTo>
                    <a:pt x="47" y="921"/>
                  </a:lnTo>
                  <a:lnTo>
                    <a:pt x="49" y="920"/>
                  </a:lnTo>
                  <a:lnTo>
                    <a:pt x="49" y="921"/>
                  </a:lnTo>
                  <a:lnTo>
                    <a:pt x="49" y="917"/>
                  </a:lnTo>
                  <a:lnTo>
                    <a:pt x="49" y="918"/>
                  </a:lnTo>
                  <a:lnTo>
                    <a:pt x="50" y="915"/>
                  </a:lnTo>
                  <a:lnTo>
                    <a:pt x="50" y="911"/>
                  </a:lnTo>
                  <a:lnTo>
                    <a:pt x="52" y="911"/>
                  </a:lnTo>
                  <a:lnTo>
                    <a:pt x="52" y="907"/>
                  </a:lnTo>
                  <a:lnTo>
                    <a:pt x="53" y="908"/>
                  </a:lnTo>
                  <a:lnTo>
                    <a:pt x="53" y="911"/>
                  </a:lnTo>
                  <a:lnTo>
                    <a:pt x="53" y="908"/>
                  </a:lnTo>
                  <a:lnTo>
                    <a:pt x="53" y="910"/>
                  </a:lnTo>
                  <a:lnTo>
                    <a:pt x="54" y="911"/>
                  </a:lnTo>
                  <a:lnTo>
                    <a:pt x="54" y="914"/>
                  </a:lnTo>
                  <a:lnTo>
                    <a:pt x="54" y="911"/>
                  </a:lnTo>
                  <a:lnTo>
                    <a:pt x="56" y="914"/>
                  </a:lnTo>
                  <a:lnTo>
                    <a:pt x="56" y="915"/>
                  </a:lnTo>
                  <a:lnTo>
                    <a:pt x="56" y="914"/>
                  </a:lnTo>
                  <a:lnTo>
                    <a:pt x="56" y="915"/>
                  </a:lnTo>
                  <a:lnTo>
                    <a:pt x="57" y="917"/>
                  </a:lnTo>
                  <a:lnTo>
                    <a:pt x="57" y="920"/>
                  </a:lnTo>
                  <a:lnTo>
                    <a:pt x="57" y="917"/>
                  </a:lnTo>
                  <a:lnTo>
                    <a:pt x="57" y="918"/>
                  </a:lnTo>
                  <a:lnTo>
                    <a:pt x="59" y="920"/>
                  </a:lnTo>
                  <a:lnTo>
                    <a:pt x="59" y="917"/>
                  </a:lnTo>
                  <a:lnTo>
                    <a:pt x="59" y="920"/>
                  </a:lnTo>
                  <a:lnTo>
                    <a:pt x="60" y="921"/>
                  </a:lnTo>
                  <a:lnTo>
                    <a:pt x="60" y="923"/>
                  </a:lnTo>
                  <a:lnTo>
                    <a:pt x="60" y="918"/>
                  </a:lnTo>
                  <a:lnTo>
                    <a:pt x="62" y="918"/>
                  </a:lnTo>
                  <a:lnTo>
                    <a:pt x="62" y="917"/>
                  </a:lnTo>
                  <a:lnTo>
                    <a:pt x="62" y="918"/>
                  </a:lnTo>
                  <a:lnTo>
                    <a:pt x="63" y="921"/>
                  </a:lnTo>
                  <a:lnTo>
                    <a:pt x="63" y="914"/>
                  </a:lnTo>
                  <a:lnTo>
                    <a:pt x="65" y="914"/>
                  </a:lnTo>
                  <a:lnTo>
                    <a:pt x="65" y="911"/>
                  </a:lnTo>
                  <a:lnTo>
                    <a:pt x="66" y="913"/>
                  </a:lnTo>
                  <a:lnTo>
                    <a:pt x="66" y="917"/>
                  </a:lnTo>
                  <a:lnTo>
                    <a:pt x="66" y="913"/>
                  </a:lnTo>
                  <a:lnTo>
                    <a:pt x="66" y="915"/>
                  </a:lnTo>
                  <a:lnTo>
                    <a:pt x="67" y="915"/>
                  </a:lnTo>
                  <a:lnTo>
                    <a:pt x="67" y="907"/>
                  </a:lnTo>
                  <a:lnTo>
                    <a:pt x="69" y="902"/>
                  </a:lnTo>
                  <a:lnTo>
                    <a:pt x="69" y="905"/>
                  </a:lnTo>
                  <a:lnTo>
                    <a:pt x="69" y="902"/>
                  </a:lnTo>
                  <a:lnTo>
                    <a:pt x="69" y="905"/>
                  </a:lnTo>
                  <a:lnTo>
                    <a:pt x="70" y="904"/>
                  </a:lnTo>
                  <a:lnTo>
                    <a:pt x="70" y="895"/>
                  </a:lnTo>
                  <a:lnTo>
                    <a:pt x="70" y="897"/>
                  </a:lnTo>
                  <a:lnTo>
                    <a:pt x="72" y="892"/>
                  </a:lnTo>
                  <a:lnTo>
                    <a:pt x="72" y="891"/>
                  </a:lnTo>
                  <a:lnTo>
                    <a:pt x="72" y="892"/>
                  </a:lnTo>
                  <a:lnTo>
                    <a:pt x="73" y="892"/>
                  </a:lnTo>
                  <a:lnTo>
                    <a:pt x="73" y="900"/>
                  </a:lnTo>
                  <a:lnTo>
                    <a:pt x="73" y="892"/>
                  </a:lnTo>
                  <a:lnTo>
                    <a:pt x="73" y="897"/>
                  </a:lnTo>
                  <a:lnTo>
                    <a:pt x="75" y="895"/>
                  </a:lnTo>
                  <a:lnTo>
                    <a:pt x="75" y="898"/>
                  </a:lnTo>
                  <a:lnTo>
                    <a:pt x="75" y="894"/>
                  </a:lnTo>
                  <a:lnTo>
                    <a:pt x="75" y="898"/>
                  </a:lnTo>
                  <a:lnTo>
                    <a:pt x="76" y="895"/>
                  </a:lnTo>
                  <a:lnTo>
                    <a:pt x="76" y="898"/>
                  </a:lnTo>
                  <a:lnTo>
                    <a:pt x="76" y="895"/>
                  </a:lnTo>
                  <a:lnTo>
                    <a:pt x="76" y="897"/>
                  </a:lnTo>
                  <a:lnTo>
                    <a:pt x="77" y="900"/>
                  </a:lnTo>
                  <a:lnTo>
                    <a:pt x="77" y="902"/>
                  </a:lnTo>
                  <a:lnTo>
                    <a:pt x="77" y="900"/>
                  </a:lnTo>
                  <a:lnTo>
                    <a:pt x="77" y="901"/>
                  </a:lnTo>
                  <a:lnTo>
                    <a:pt x="79" y="900"/>
                  </a:lnTo>
                  <a:lnTo>
                    <a:pt x="79" y="902"/>
                  </a:lnTo>
                  <a:lnTo>
                    <a:pt x="79" y="900"/>
                  </a:lnTo>
                  <a:lnTo>
                    <a:pt x="79" y="902"/>
                  </a:lnTo>
                  <a:lnTo>
                    <a:pt x="80" y="905"/>
                  </a:lnTo>
                  <a:lnTo>
                    <a:pt x="80" y="901"/>
                  </a:lnTo>
                  <a:lnTo>
                    <a:pt x="80" y="902"/>
                  </a:lnTo>
                  <a:lnTo>
                    <a:pt x="82" y="900"/>
                  </a:lnTo>
                  <a:lnTo>
                    <a:pt x="82" y="894"/>
                  </a:lnTo>
                  <a:lnTo>
                    <a:pt x="83" y="892"/>
                  </a:lnTo>
                  <a:lnTo>
                    <a:pt x="83" y="888"/>
                  </a:lnTo>
                  <a:lnTo>
                    <a:pt x="83" y="891"/>
                  </a:lnTo>
                  <a:lnTo>
                    <a:pt x="85" y="891"/>
                  </a:lnTo>
                  <a:lnTo>
                    <a:pt x="85" y="887"/>
                  </a:lnTo>
                  <a:lnTo>
                    <a:pt x="86" y="887"/>
                  </a:lnTo>
                  <a:lnTo>
                    <a:pt x="86" y="885"/>
                  </a:lnTo>
                  <a:lnTo>
                    <a:pt x="86" y="887"/>
                  </a:lnTo>
                  <a:lnTo>
                    <a:pt x="88" y="890"/>
                  </a:lnTo>
                  <a:lnTo>
                    <a:pt x="88" y="888"/>
                  </a:lnTo>
                  <a:lnTo>
                    <a:pt x="88" y="890"/>
                  </a:lnTo>
                  <a:lnTo>
                    <a:pt x="89" y="890"/>
                  </a:lnTo>
                  <a:lnTo>
                    <a:pt x="89" y="881"/>
                  </a:lnTo>
                  <a:lnTo>
                    <a:pt x="90" y="884"/>
                  </a:lnTo>
                  <a:lnTo>
                    <a:pt x="90" y="890"/>
                  </a:lnTo>
                  <a:lnTo>
                    <a:pt x="90" y="884"/>
                  </a:lnTo>
                  <a:lnTo>
                    <a:pt x="90" y="887"/>
                  </a:lnTo>
                  <a:lnTo>
                    <a:pt x="92" y="885"/>
                  </a:lnTo>
                  <a:lnTo>
                    <a:pt x="92" y="887"/>
                  </a:lnTo>
                  <a:lnTo>
                    <a:pt x="92" y="881"/>
                  </a:lnTo>
                  <a:lnTo>
                    <a:pt x="92" y="887"/>
                  </a:lnTo>
                  <a:lnTo>
                    <a:pt x="93" y="887"/>
                  </a:lnTo>
                  <a:lnTo>
                    <a:pt x="93" y="882"/>
                  </a:lnTo>
                  <a:lnTo>
                    <a:pt x="93" y="885"/>
                  </a:lnTo>
                  <a:lnTo>
                    <a:pt x="95" y="884"/>
                  </a:lnTo>
                  <a:lnTo>
                    <a:pt x="95" y="877"/>
                  </a:lnTo>
                  <a:lnTo>
                    <a:pt x="96" y="875"/>
                  </a:lnTo>
                  <a:lnTo>
                    <a:pt x="96" y="874"/>
                  </a:lnTo>
                  <a:lnTo>
                    <a:pt x="98" y="875"/>
                  </a:lnTo>
                  <a:lnTo>
                    <a:pt x="98" y="877"/>
                  </a:lnTo>
                  <a:lnTo>
                    <a:pt x="98" y="865"/>
                  </a:lnTo>
                  <a:lnTo>
                    <a:pt x="99" y="865"/>
                  </a:lnTo>
                  <a:lnTo>
                    <a:pt x="99" y="864"/>
                  </a:lnTo>
                  <a:lnTo>
                    <a:pt x="99" y="865"/>
                  </a:lnTo>
                  <a:lnTo>
                    <a:pt x="101" y="861"/>
                  </a:lnTo>
                  <a:lnTo>
                    <a:pt x="101" y="862"/>
                  </a:lnTo>
                  <a:lnTo>
                    <a:pt x="101" y="856"/>
                  </a:lnTo>
                  <a:lnTo>
                    <a:pt x="102" y="855"/>
                  </a:lnTo>
                  <a:lnTo>
                    <a:pt x="102" y="859"/>
                  </a:lnTo>
                  <a:lnTo>
                    <a:pt x="102" y="855"/>
                  </a:lnTo>
                  <a:lnTo>
                    <a:pt x="102" y="859"/>
                  </a:lnTo>
                  <a:lnTo>
                    <a:pt x="103" y="858"/>
                  </a:lnTo>
                  <a:lnTo>
                    <a:pt x="103" y="845"/>
                  </a:lnTo>
                  <a:lnTo>
                    <a:pt x="105" y="843"/>
                  </a:lnTo>
                  <a:lnTo>
                    <a:pt x="105" y="846"/>
                  </a:lnTo>
                  <a:lnTo>
                    <a:pt x="105" y="843"/>
                  </a:lnTo>
                  <a:lnTo>
                    <a:pt x="106" y="839"/>
                  </a:lnTo>
                  <a:lnTo>
                    <a:pt x="106" y="833"/>
                  </a:lnTo>
                  <a:lnTo>
                    <a:pt x="108" y="833"/>
                  </a:lnTo>
                  <a:lnTo>
                    <a:pt x="108" y="828"/>
                  </a:lnTo>
                  <a:lnTo>
                    <a:pt x="109" y="826"/>
                  </a:lnTo>
                  <a:lnTo>
                    <a:pt x="109" y="828"/>
                  </a:lnTo>
                  <a:lnTo>
                    <a:pt x="109" y="813"/>
                  </a:lnTo>
                  <a:lnTo>
                    <a:pt x="111" y="808"/>
                  </a:lnTo>
                  <a:lnTo>
                    <a:pt x="111" y="796"/>
                  </a:lnTo>
                  <a:lnTo>
                    <a:pt x="112" y="793"/>
                  </a:lnTo>
                  <a:lnTo>
                    <a:pt x="112" y="786"/>
                  </a:lnTo>
                  <a:lnTo>
                    <a:pt x="113" y="779"/>
                  </a:lnTo>
                  <a:lnTo>
                    <a:pt x="113" y="754"/>
                  </a:lnTo>
                  <a:lnTo>
                    <a:pt x="115" y="750"/>
                  </a:lnTo>
                  <a:lnTo>
                    <a:pt x="115" y="713"/>
                  </a:lnTo>
                  <a:lnTo>
                    <a:pt x="116" y="698"/>
                  </a:lnTo>
                  <a:lnTo>
                    <a:pt x="116" y="625"/>
                  </a:lnTo>
                  <a:lnTo>
                    <a:pt x="118" y="616"/>
                  </a:lnTo>
                  <a:lnTo>
                    <a:pt x="118" y="547"/>
                  </a:lnTo>
                  <a:lnTo>
                    <a:pt x="119" y="536"/>
                  </a:lnTo>
                  <a:lnTo>
                    <a:pt x="119" y="472"/>
                  </a:lnTo>
                  <a:lnTo>
                    <a:pt x="121" y="458"/>
                  </a:lnTo>
                  <a:lnTo>
                    <a:pt x="121" y="363"/>
                  </a:lnTo>
                  <a:lnTo>
                    <a:pt x="122" y="343"/>
                  </a:lnTo>
                  <a:lnTo>
                    <a:pt x="122" y="258"/>
                  </a:lnTo>
                  <a:lnTo>
                    <a:pt x="124" y="241"/>
                  </a:lnTo>
                  <a:lnTo>
                    <a:pt x="124" y="153"/>
                  </a:lnTo>
                  <a:lnTo>
                    <a:pt x="125" y="140"/>
                  </a:lnTo>
                  <a:lnTo>
                    <a:pt x="125" y="74"/>
                  </a:lnTo>
                  <a:lnTo>
                    <a:pt x="126" y="62"/>
                  </a:lnTo>
                  <a:lnTo>
                    <a:pt x="126" y="25"/>
                  </a:lnTo>
                  <a:lnTo>
                    <a:pt x="128" y="23"/>
                  </a:lnTo>
                  <a:lnTo>
                    <a:pt x="128" y="5"/>
                  </a:lnTo>
                  <a:lnTo>
                    <a:pt x="129" y="5"/>
                  </a:lnTo>
                  <a:lnTo>
                    <a:pt x="129" y="10"/>
                  </a:lnTo>
                  <a:lnTo>
                    <a:pt x="129" y="0"/>
                  </a:lnTo>
                  <a:lnTo>
                    <a:pt x="129" y="10"/>
                  </a:lnTo>
                  <a:lnTo>
                    <a:pt x="131" y="9"/>
                  </a:lnTo>
                  <a:lnTo>
                    <a:pt x="131" y="31"/>
                  </a:lnTo>
                  <a:lnTo>
                    <a:pt x="131" y="9"/>
                  </a:lnTo>
                  <a:lnTo>
                    <a:pt x="131" y="31"/>
                  </a:lnTo>
                  <a:lnTo>
                    <a:pt x="132" y="46"/>
                  </a:lnTo>
                  <a:lnTo>
                    <a:pt x="132" y="117"/>
                  </a:lnTo>
                  <a:lnTo>
                    <a:pt x="132" y="46"/>
                  </a:lnTo>
                  <a:lnTo>
                    <a:pt x="132" y="117"/>
                  </a:lnTo>
                  <a:lnTo>
                    <a:pt x="134" y="131"/>
                  </a:lnTo>
                  <a:lnTo>
                    <a:pt x="134" y="205"/>
                  </a:lnTo>
                  <a:lnTo>
                    <a:pt x="134" y="131"/>
                  </a:lnTo>
                  <a:lnTo>
                    <a:pt x="134" y="205"/>
                  </a:lnTo>
                  <a:lnTo>
                    <a:pt x="135" y="219"/>
                  </a:lnTo>
                  <a:lnTo>
                    <a:pt x="135" y="285"/>
                  </a:lnTo>
                  <a:lnTo>
                    <a:pt x="135" y="219"/>
                  </a:lnTo>
                  <a:lnTo>
                    <a:pt x="135" y="285"/>
                  </a:lnTo>
                  <a:lnTo>
                    <a:pt x="137" y="303"/>
                  </a:lnTo>
                  <a:lnTo>
                    <a:pt x="137" y="363"/>
                  </a:lnTo>
                  <a:lnTo>
                    <a:pt x="137" y="303"/>
                  </a:lnTo>
                  <a:lnTo>
                    <a:pt x="137" y="363"/>
                  </a:lnTo>
                  <a:lnTo>
                    <a:pt x="138" y="374"/>
                  </a:lnTo>
                  <a:lnTo>
                    <a:pt x="138" y="454"/>
                  </a:lnTo>
                  <a:lnTo>
                    <a:pt x="138" y="374"/>
                  </a:lnTo>
                  <a:lnTo>
                    <a:pt x="138" y="454"/>
                  </a:lnTo>
                  <a:lnTo>
                    <a:pt x="139" y="462"/>
                  </a:lnTo>
                  <a:lnTo>
                    <a:pt x="139" y="514"/>
                  </a:lnTo>
                  <a:lnTo>
                    <a:pt x="139" y="462"/>
                  </a:lnTo>
                  <a:lnTo>
                    <a:pt x="139" y="514"/>
                  </a:lnTo>
                  <a:lnTo>
                    <a:pt x="141" y="523"/>
                  </a:lnTo>
                  <a:lnTo>
                    <a:pt x="141" y="562"/>
                  </a:lnTo>
                  <a:lnTo>
                    <a:pt x="141" y="523"/>
                  </a:lnTo>
                  <a:lnTo>
                    <a:pt x="141" y="562"/>
                  </a:lnTo>
                  <a:lnTo>
                    <a:pt x="142" y="570"/>
                  </a:lnTo>
                  <a:lnTo>
                    <a:pt x="142" y="602"/>
                  </a:lnTo>
                  <a:lnTo>
                    <a:pt x="142" y="570"/>
                  </a:lnTo>
                  <a:lnTo>
                    <a:pt x="142" y="602"/>
                  </a:lnTo>
                  <a:lnTo>
                    <a:pt x="144" y="610"/>
                  </a:lnTo>
                  <a:lnTo>
                    <a:pt x="144" y="623"/>
                  </a:lnTo>
                  <a:lnTo>
                    <a:pt x="144" y="610"/>
                  </a:lnTo>
                  <a:lnTo>
                    <a:pt x="144" y="623"/>
                  </a:lnTo>
                  <a:lnTo>
                    <a:pt x="145" y="628"/>
                  </a:lnTo>
                  <a:lnTo>
                    <a:pt x="145" y="648"/>
                  </a:lnTo>
                  <a:lnTo>
                    <a:pt x="145" y="628"/>
                  </a:lnTo>
                  <a:lnTo>
                    <a:pt x="145" y="648"/>
                  </a:lnTo>
                  <a:lnTo>
                    <a:pt x="147" y="659"/>
                  </a:lnTo>
                  <a:lnTo>
                    <a:pt x="147" y="679"/>
                  </a:lnTo>
                  <a:lnTo>
                    <a:pt x="147" y="659"/>
                  </a:lnTo>
                  <a:lnTo>
                    <a:pt x="147" y="679"/>
                  </a:lnTo>
                  <a:lnTo>
                    <a:pt x="148" y="682"/>
                  </a:lnTo>
                  <a:lnTo>
                    <a:pt x="148" y="704"/>
                  </a:lnTo>
                  <a:lnTo>
                    <a:pt x="148" y="678"/>
                  </a:lnTo>
                  <a:lnTo>
                    <a:pt x="148" y="704"/>
                  </a:lnTo>
                  <a:lnTo>
                    <a:pt x="149" y="707"/>
                  </a:lnTo>
                  <a:lnTo>
                    <a:pt x="149" y="708"/>
                  </a:lnTo>
                  <a:lnTo>
                    <a:pt x="149" y="702"/>
                  </a:lnTo>
                  <a:lnTo>
                    <a:pt x="151" y="713"/>
                  </a:lnTo>
                  <a:lnTo>
                    <a:pt x="151" y="733"/>
                  </a:lnTo>
                  <a:lnTo>
                    <a:pt x="151" y="713"/>
                  </a:lnTo>
                  <a:lnTo>
                    <a:pt x="151" y="733"/>
                  </a:lnTo>
                  <a:lnTo>
                    <a:pt x="152" y="737"/>
                  </a:lnTo>
                  <a:lnTo>
                    <a:pt x="152" y="733"/>
                  </a:lnTo>
                  <a:lnTo>
                    <a:pt x="152" y="734"/>
                  </a:lnTo>
                  <a:lnTo>
                    <a:pt x="154" y="734"/>
                  </a:lnTo>
                  <a:lnTo>
                    <a:pt x="154" y="743"/>
                  </a:lnTo>
                  <a:lnTo>
                    <a:pt x="154" y="734"/>
                  </a:lnTo>
                  <a:lnTo>
                    <a:pt x="154" y="738"/>
                  </a:lnTo>
                  <a:lnTo>
                    <a:pt x="155" y="737"/>
                  </a:lnTo>
                  <a:lnTo>
                    <a:pt x="155" y="738"/>
                  </a:lnTo>
                  <a:lnTo>
                    <a:pt x="155" y="736"/>
                  </a:lnTo>
                  <a:lnTo>
                    <a:pt x="155" y="738"/>
                  </a:lnTo>
                  <a:lnTo>
                    <a:pt x="157" y="736"/>
                  </a:lnTo>
                  <a:lnTo>
                    <a:pt x="157" y="746"/>
                  </a:lnTo>
                  <a:lnTo>
                    <a:pt x="157" y="736"/>
                  </a:lnTo>
                  <a:lnTo>
                    <a:pt x="157" y="746"/>
                  </a:lnTo>
                  <a:lnTo>
                    <a:pt x="158" y="751"/>
                  </a:lnTo>
                  <a:lnTo>
                    <a:pt x="158" y="754"/>
                  </a:lnTo>
                  <a:lnTo>
                    <a:pt x="158" y="751"/>
                  </a:lnTo>
                  <a:lnTo>
                    <a:pt x="158" y="754"/>
                  </a:lnTo>
                  <a:lnTo>
                    <a:pt x="160" y="754"/>
                  </a:lnTo>
                  <a:lnTo>
                    <a:pt x="160" y="756"/>
                  </a:lnTo>
                  <a:lnTo>
                    <a:pt x="160" y="750"/>
                  </a:lnTo>
                  <a:lnTo>
                    <a:pt x="160" y="751"/>
                  </a:lnTo>
                  <a:lnTo>
                    <a:pt x="161" y="751"/>
                  </a:lnTo>
                  <a:lnTo>
                    <a:pt x="161" y="763"/>
                  </a:lnTo>
                  <a:lnTo>
                    <a:pt x="161" y="751"/>
                  </a:lnTo>
                  <a:lnTo>
                    <a:pt x="161" y="763"/>
                  </a:lnTo>
                  <a:lnTo>
                    <a:pt x="162" y="767"/>
                  </a:lnTo>
                  <a:lnTo>
                    <a:pt x="162" y="773"/>
                  </a:lnTo>
                  <a:lnTo>
                    <a:pt x="162" y="759"/>
                  </a:lnTo>
                  <a:lnTo>
                    <a:pt x="162" y="773"/>
                  </a:lnTo>
                  <a:lnTo>
                    <a:pt x="164" y="777"/>
                  </a:lnTo>
                  <a:lnTo>
                    <a:pt x="164" y="780"/>
                  </a:lnTo>
                  <a:lnTo>
                    <a:pt x="164" y="774"/>
                  </a:lnTo>
                  <a:lnTo>
                    <a:pt x="165" y="773"/>
                  </a:lnTo>
                  <a:lnTo>
                    <a:pt x="165" y="767"/>
                  </a:lnTo>
                  <a:lnTo>
                    <a:pt x="165" y="772"/>
                  </a:lnTo>
                  <a:lnTo>
                    <a:pt x="167" y="773"/>
                  </a:lnTo>
                  <a:lnTo>
                    <a:pt x="167" y="760"/>
                  </a:lnTo>
                  <a:lnTo>
                    <a:pt x="168" y="760"/>
                  </a:lnTo>
                  <a:lnTo>
                    <a:pt x="168" y="747"/>
                  </a:lnTo>
                  <a:lnTo>
                    <a:pt x="170" y="749"/>
                  </a:lnTo>
                  <a:lnTo>
                    <a:pt x="170" y="754"/>
                  </a:lnTo>
                  <a:lnTo>
                    <a:pt x="170" y="747"/>
                  </a:lnTo>
                  <a:lnTo>
                    <a:pt x="170" y="754"/>
                  </a:lnTo>
                  <a:lnTo>
                    <a:pt x="171" y="753"/>
                  </a:lnTo>
                  <a:lnTo>
                    <a:pt x="171" y="759"/>
                  </a:lnTo>
                  <a:lnTo>
                    <a:pt x="171" y="747"/>
                  </a:lnTo>
                  <a:lnTo>
                    <a:pt x="173" y="749"/>
                  </a:lnTo>
                  <a:lnTo>
                    <a:pt x="173" y="737"/>
                  </a:lnTo>
                  <a:lnTo>
                    <a:pt x="174" y="738"/>
                  </a:lnTo>
                  <a:lnTo>
                    <a:pt x="174" y="721"/>
                  </a:lnTo>
                  <a:lnTo>
                    <a:pt x="175" y="720"/>
                  </a:lnTo>
                  <a:lnTo>
                    <a:pt x="175" y="723"/>
                  </a:lnTo>
                  <a:lnTo>
                    <a:pt x="175" y="720"/>
                  </a:lnTo>
                  <a:lnTo>
                    <a:pt x="175" y="723"/>
                  </a:lnTo>
                  <a:lnTo>
                    <a:pt x="177" y="723"/>
                  </a:lnTo>
                  <a:lnTo>
                    <a:pt x="177" y="724"/>
                  </a:lnTo>
                  <a:lnTo>
                    <a:pt x="177" y="718"/>
                  </a:lnTo>
                  <a:lnTo>
                    <a:pt x="178" y="715"/>
                  </a:lnTo>
                  <a:lnTo>
                    <a:pt x="178" y="730"/>
                  </a:lnTo>
                  <a:lnTo>
                    <a:pt x="178" y="715"/>
                  </a:lnTo>
                  <a:lnTo>
                    <a:pt x="178" y="726"/>
                  </a:lnTo>
                  <a:lnTo>
                    <a:pt x="180" y="718"/>
                  </a:lnTo>
                  <a:lnTo>
                    <a:pt x="180" y="711"/>
                  </a:lnTo>
                  <a:lnTo>
                    <a:pt x="180" y="714"/>
                  </a:lnTo>
                  <a:lnTo>
                    <a:pt x="181" y="714"/>
                  </a:lnTo>
                  <a:lnTo>
                    <a:pt x="181" y="724"/>
                  </a:lnTo>
                  <a:lnTo>
                    <a:pt x="181" y="710"/>
                  </a:lnTo>
                  <a:lnTo>
                    <a:pt x="181" y="724"/>
                  </a:lnTo>
                  <a:lnTo>
                    <a:pt x="183" y="726"/>
                  </a:lnTo>
                  <a:lnTo>
                    <a:pt x="183" y="733"/>
                  </a:lnTo>
                  <a:lnTo>
                    <a:pt x="183" y="726"/>
                  </a:lnTo>
                  <a:lnTo>
                    <a:pt x="183" y="733"/>
                  </a:lnTo>
                  <a:lnTo>
                    <a:pt x="184" y="737"/>
                  </a:lnTo>
                  <a:lnTo>
                    <a:pt x="184" y="743"/>
                  </a:lnTo>
                  <a:lnTo>
                    <a:pt x="184" y="737"/>
                  </a:lnTo>
                  <a:lnTo>
                    <a:pt x="184" y="743"/>
                  </a:lnTo>
                  <a:lnTo>
                    <a:pt x="185" y="743"/>
                  </a:lnTo>
                  <a:lnTo>
                    <a:pt x="185" y="754"/>
                  </a:lnTo>
                  <a:lnTo>
                    <a:pt x="185" y="743"/>
                  </a:lnTo>
                  <a:lnTo>
                    <a:pt x="185" y="753"/>
                  </a:lnTo>
                  <a:lnTo>
                    <a:pt x="187" y="750"/>
                  </a:lnTo>
                  <a:lnTo>
                    <a:pt x="187" y="738"/>
                  </a:lnTo>
                  <a:lnTo>
                    <a:pt x="188" y="737"/>
                  </a:lnTo>
                  <a:lnTo>
                    <a:pt x="188" y="741"/>
                  </a:lnTo>
                  <a:lnTo>
                    <a:pt x="188" y="737"/>
                  </a:lnTo>
                  <a:lnTo>
                    <a:pt x="188" y="741"/>
                  </a:lnTo>
                  <a:lnTo>
                    <a:pt x="190" y="746"/>
                  </a:lnTo>
                  <a:lnTo>
                    <a:pt x="190" y="751"/>
                  </a:lnTo>
                  <a:lnTo>
                    <a:pt x="190" y="746"/>
                  </a:lnTo>
                  <a:lnTo>
                    <a:pt x="190" y="750"/>
                  </a:lnTo>
                  <a:lnTo>
                    <a:pt x="191" y="751"/>
                  </a:lnTo>
                  <a:lnTo>
                    <a:pt x="191" y="761"/>
                  </a:lnTo>
                  <a:lnTo>
                    <a:pt x="191" y="751"/>
                  </a:lnTo>
                  <a:lnTo>
                    <a:pt x="191" y="760"/>
                  </a:lnTo>
                  <a:lnTo>
                    <a:pt x="193" y="757"/>
                  </a:lnTo>
                  <a:lnTo>
                    <a:pt x="193" y="754"/>
                  </a:lnTo>
                  <a:lnTo>
                    <a:pt x="193" y="756"/>
                  </a:lnTo>
                  <a:lnTo>
                    <a:pt x="194" y="756"/>
                  </a:lnTo>
                  <a:lnTo>
                    <a:pt x="194" y="759"/>
                  </a:lnTo>
                  <a:lnTo>
                    <a:pt x="194" y="756"/>
                  </a:lnTo>
                  <a:lnTo>
                    <a:pt x="194" y="757"/>
                  </a:lnTo>
                  <a:lnTo>
                    <a:pt x="196" y="750"/>
                  </a:lnTo>
                  <a:lnTo>
                    <a:pt x="196" y="757"/>
                  </a:lnTo>
                  <a:lnTo>
                    <a:pt x="196" y="750"/>
                  </a:lnTo>
                  <a:lnTo>
                    <a:pt x="196" y="754"/>
                  </a:lnTo>
                  <a:lnTo>
                    <a:pt x="197" y="750"/>
                  </a:lnTo>
                  <a:lnTo>
                    <a:pt x="197" y="754"/>
                  </a:lnTo>
                  <a:lnTo>
                    <a:pt x="197" y="749"/>
                  </a:lnTo>
                  <a:lnTo>
                    <a:pt x="197" y="754"/>
                  </a:lnTo>
                  <a:lnTo>
                    <a:pt x="198" y="753"/>
                  </a:lnTo>
                  <a:lnTo>
                    <a:pt x="198" y="754"/>
                  </a:lnTo>
                  <a:lnTo>
                    <a:pt x="198" y="751"/>
                  </a:lnTo>
                  <a:lnTo>
                    <a:pt x="198" y="753"/>
                  </a:lnTo>
                  <a:lnTo>
                    <a:pt x="200" y="754"/>
                  </a:lnTo>
                  <a:lnTo>
                    <a:pt x="200" y="759"/>
                  </a:lnTo>
                  <a:lnTo>
                    <a:pt x="200" y="743"/>
                  </a:lnTo>
                  <a:lnTo>
                    <a:pt x="201" y="740"/>
                  </a:lnTo>
                  <a:lnTo>
                    <a:pt x="201" y="744"/>
                  </a:lnTo>
                  <a:lnTo>
                    <a:pt x="201" y="740"/>
                  </a:lnTo>
                  <a:lnTo>
                    <a:pt x="201" y="743"/>
                  </a:lnTo>
                  <a:lnTo>
                    <a:pt x="203" y="741"/>
                  </a:lnTo>
                  <a:lnTo>
                    <a:pt x="203" y="754"/>
                  </a:lnTo>
                  <a:lnTo>
                    <a:pt x="203" y="741"/>
                  </a:lnTo>
                  <a:lnTo>
                    <a:pt x="203" y="754"/>
                  </a:lnTo>
                  <a:lnTo>
                    <a:pt x="204" y="751"/>
                  </a:lnTo>
                  <a:lnTo>
                    <a:pt x="204" y="757"/>
                  </a:lnTo>
                  <a:lnTo>
                    <a:pt x="204" y="750"/>
                  </a:lnTo>
                  <a:lnTo>
                    <a:pt x="204" y="757"/>
                  </a:lnTo>
                  <a:lnTo>
                    <a:pt x="206" y="757"/>
                  </a:lnTo>
                  <a:lnTo>
                    <a:pt x="206" y="760"/>
                  </a:lnTo>
                  <a:lnTo>
                    <a:pt x="206" y="757"/>
                  </a:lnTo>
                  <a:lnTo>
                    <a:pt x="207" y="759"/>
                  </a:lnTo>
                  <a:lnTo>
                    <a:pt x="207" y="764"/>
                  </a:lnTo>
                  <a:lnTo>
                    <a:pt x="207" y="759"/>
                  </a:lnTo>
                  <a:lnTo>
                    <a:pt x="207" y="761"/>
                  </a:lnTo>
                  <a:lnTo>
                    <a:pt x="209" y="760"/>
                  </a:lnTo>
                  <a:lnTo>
                    <a:pt x="209" y="763"/>
                  </a:lnTo>
                  <a:lnTo>
                    <a:pt x="209" y="760"/>
                  </a:lnTo>
                  <a:lnTo>
                    <a:pt x="209" y="763"/>
                  </a:lnTo>
                  <a:lnTo>
                    <a:pt x="210" y="761"/>
                  </a:lnTo>
                  <a:lnTo>
                    <a:pt x="210" y="773"/>
                  </a:lnTo>
                  <a:lnTo>
                    <a:pt x="210" y="761"/>
                  </a:lnTo>
                  <a:lnTo>
                    <a:pt x="210" y="773"/>
                  </a:lnTo>
                  <a:lnTo>
                    <a:pt x="211" y="773"/>
                  </a:lnTo>
                  <a:lnTo>
                    <a:pt x="211" y="783"/>
                  </a:lnTo>
                  <a:lnTo>
                    <a:pt x="211" y="773"/>
                  </a:lnTo>
                  <a:lnTo>
                    <a:pt x="211" y="782"/>
                  </a:lnTo>
                  <a:lnTo>
                    <a:pt x="213" y="782"/>
                  </a:lnTo>
                  <a:lnTo>
                    <a:pt x="213" y="796"/>
                  </a:lnTo>
                  <a:lnTo>
                    <a:pt x="213" y="782"/>
                  </a:lnTo>
                  <a:lnTo>
                    <a:pt x="213" y="796"/>
                  </a:lnTo>
                  <a:lnTo>
                    <a:pt x="214" y="795"/>
                  </a:lnTo>
                  <a:lnTo>
                    <a:pt x="214" y="799"/>
                  </a:lnTo>
                  <a:lnTo>
                    <a:pt x="214" y="795"/>
                  </a:lnTo>
                  <a:lnTo>
                    <a:pt x="214" y="799"/>
                  </a:lnTo>
                  <a:lnTo>
                    <a:pt x="216" y="797"/>
                  </a:lnTo>
                  <a:lnTo>
                    <a:pt x="216" y="803"/>
                  </a:lnTo>
                  <a:lnTo>
                    <a:pt x="216" y="796"/>
                  </a:lnTo>
                  <a:lnTo>
                    <a:pt x="216" y="797"/>
                  </a:lnTo>
                  <a:lnTo>
                    <a:pt x="217" y="802"/>
                  </a:lnTo>
                  <a:lnTo>
                    <a:pt x="217" y="812"/>
                  </a:lnTo>
                  <a:lnTo>
                    <a:pt x="217" y="802"/>
                  </a:lnTo>
                  <a:lnTo>
                    <a:pt x="217" y="812"/>
                  </a:lnTo>
                  <a:lnTo>
                    <a:pt x="219" y="815"/>
                  </a:lnTo>
                  <a:lnTo>
                    <a:pt x="219" y="818"/>
                  </a:lnTo>
                  <a:lnTo>
                    <a:pt x="219" y="815"/>
                  </a:lnTo>
                  <a:lnTo>
                    <a:pt x="219" y="818"/>
                  </a:lnTo>
                  <a:lnTo>
                    <a:pt x="220" y="818"/>
                  </a:lnTo>
                  <a:lnTo>
                    <a:pt x="220" y="822"/>
                  </a:lnTo>
                  <a:lnTo>
                    <a:pt x="220" y="812"/>
                  </a:lnTo>
                  <a:lnTo>
                    <a:pt x="220" y="820"/>
                  </a:lnTo>
                  <a:lnTo>
                    <a:pt x="221" y="823"/>
                  </a:lnTo>
                  <a:lnTo>
                    <a:pt x="221" y="825"/>
                  </a:lnTo>
                  <a:lnTo>
                    <a:pt x="221" y="820"/>
                  </a:lnTo>
                  <a:lnTo>
                    <a:pt x="221" y="825"/>
                  </a:lnTo>
                  <a:lnTo>
                    <a:pt x="223" y="823"/>
                  </a:lnTo>
                  <a:lnTo>
                    <a:pt x="223" y="828"/>
                  </a:lnTo>
                  <a:lnTo>
                    <a:pt x="223" y="823"/>
                  </a:lnTo>
                  <a:lnTo>
                    <a:pt x="223" y="828"/>
                  </a:lnTo>
                  <a:lnTo>
                    <a:pt x="224" y="828"/>
                  </a:lnTo>
                  <a:lnTo>
                    <a:pt x="224" y="831"/>
                  </a:lnTo>
                  <a:lnTo>
                    <a:pt x="224" y="825"/>
                  </a:lnTo>
                  <a:lnTo>
                    <a:pt x="224" y="831"/>
                  </a:lnTo>
                  <a:lnTo>
                    <a:pt x="226" y="831"/>
                  </a:lnTo>
                  <a:lnTo>
                    <a:pt x="226" y="835"/>
                  </a:lnTo>
                  <a:lnTo>
                    <a:pt x="226" y="831"/>
                  </a:lnTo>
                  <a:lnTo>
                    <a:pt x="226" y="835"/>
                  </a:lnTo>
                  <a:lnTo>
                    <a:pt x="227" y="832"/>
                  </a:lnTo>
                  <a:lnTo>
                    <a:pt x="227" y="838"/>
                  </a:lnTo>
                  <a:lnTo>
                    <a:pt x="227" y="832"/>
                  </a:lnTo>
                  <a:lnTo>
                    <a:pt x="227" y="838"/>
                  </a:lnTo>
                  <a:lnTo>
                    <a:pt x="229" y="836"/>
                  </a:lnTo>
                  <a:lnTo>
                    <a:pt x="229" y="838"/>
                  </a:lnTo>
                  <a:lnTo>
                    <a:pt x="229" y="832"/>
                  </a:lnTo>
                  <a:lnTo>
                    <a:pt x="230" y="836"/>
                  </a:lnTo>
                  <a:lnTo>
                    <a:pt x="230" y="839"/>
                  </a:lnTo>
                  <a:lnTo>
                    <a:pt x="230" y="836"/>
                  </a:lnTo>
                  <a:lnTo>
                    <a:pt x="230" y="839"/>
                  </a:lnTo>
                  <a:lnTo>
                    <a:pt x="232" y="836"/>
                  </a:lnTo>
                  <a:lnTo>
                    <a:pt x="232" y="831"/>
                  </a:lnTo>
                  <a:lnTo>
                    <a:pt x="232" y="835"/>
                  </a:lnTo>
                  <a:lnTo>
                    <a:pt x="233" y="835"/>
                  </a:lnTo>
                  <a:lnTo>
                    <a:pt x="233" y="839"/>
                  </a:lnTo>
                  <a:lnTo>
                    <a:pt x="233" y="832"/>
                  </a:lnTo>
                  <a:lnTo>
                    <a:pt x="233" y="839"/>
                  </a:lnTo>
                  <a:lnTo>
                    <a:pt x="234" y="841"/>
                  </a:lnTo>
                  <a:lnTo>
                    <a:pt x="234" y="852"/>
                  </a:lnTo>
                  <a:lnTo>
                    <a:pt x="234" y="841"/>
                  </a:lnTo>
                  <a:lnTo>
                    <a:pt x="234" y="852"/>
                  </a:lnTo>
                  <a:lnTo>
                    <a:pt x="236" y="849"/>
                  </a:lnTo>
                  <a:lnTo>
                    <a:pt x="236" y="852"/>
                  </a:lnTo>
                  <a:lnTo>
                    <a:pt x="236" y="838"/>
                  </a:lnTo>
                  <a:lnTo>
                    <a:pt x="237" y="833"/>
                  </a:lnTo>
                  <a:lnTo>
                    <a:pt x="237" y="826"/>
                  </a:lnTo>
                  <a:lnTo>
                    <a:pt x="237" y="829"/>
                  </a:lnTo>
                  <a:lnTo>
                    <a:pt x="239" y="828"/>
                  </a:lnTo>
                  <a:lnTo>
                    <a:pt x="239" y="823"/>
                  </a:lnTo>
                  <a:lnTo>
                    <a:pt x="239" y="825"/>
                  </a:lnTo>
                  <a:lnTo>
                    <a:pt x="240" y="828"/>
                  </a:lnTo>
                  <a:lnTo>
                    <a:pt x="240" y="813"/>
                  </a:lnTo>
                  <a:lnTo>
                    <a:pt x="242" y="813"/>
                  </a:lnTo>
                  <a:lnTo>
                    <a:pt x="242" y="816"/>
                  </a:lnTo>
                  <a:lnTo>
                    <a:pt x="242" y="810"/>
                  </a:lnTo>
                  <a:lnTo>
                    <a:pt x="242" y="816"/>
                  </a:lnTo>
                  <a:lnTo>
                    <a:pt x="243" y="820"/>
                  </a:lnTo>
                  <a:lnTo>
                    <a:pt x="243" y="825"/>
                  </a:lnTo>
                  <a:lnTo>
                    <a:pt x="243" y="819"/>
                  </a:lnTo>
                  <a:lnTo>
                    <a:pt x="243" y="825"/>
                  </a:lnTo>
                  <a:lnTo>
                    <a:pt x="245" y="826"/>
                  </a:lnTo>
                  <a:lnTo>
                    <a:pt x="245" y="828"/>
                  </a:lnTo>
                  <a:lnTo>
                    <a:pt x="245" y="822"/>
                  </a:lnTo>
                  <a:lnTo>
                    <a:pt x="245" y="823"/>
                  </a:lnTo>
                  <a:lnTo>
                    <a:pt x="246" y="825"/>
                  </a:lnTo>
                  <a:lnTo>
                    <a:pt x="246" y="819"/>
                  </a:lnTo>
                  <a:lnTo>
                    <a:pt x="246" y="820"/>
                  </a:lnTo>
                  <a:lnTo>
                    <a:pt x="247" y="820"/>
                  </a:lnTo>
                  <a:lnTo>
                    <a:pt x="247" y="828"/>
                  </a:lnTo>
                  <a:lnTo>
                    <a:pt x="247" y="820"/>
                  </a:lnTo>
                  <a:lnTo>
                    <a:pt x="247" y="828"/>
                  </a:lnTo>
                  <a:lnTo>
                    <a:pt x="249" y="832"/>
                  </a:lnTo>
                  <a:lnTo>
                    <a:pt x="249" y="845"/>
                  </a:lnTo>
                  <a:lnTo>
                    <a:pt x="249" y="832"/>
                  </a:lnTo>
                  <a:lnTo>
                    <a:pt x="249" y="845"/>
                  </a:lnTo>
                  <a:lnTo>
                    <a:pt x="250" y="852"/>
                  </a:lnTo>
                  <a:lnTo>
                    <a:pt x="250" y="845"/>
                  </a:lnTo>
                  <a:lnTo>
                    <a:pt x="252" y="842"/>
                  </a:lnTo>
                  <a:lnTo>
                    <a:pt x="252" y="829"/>
                  </a:lnTo>
                  <a:lnTo>
                    <a:pt x="252" y="831"/>
                  </a:lnTo>
                  <a:lnTo>
                    <a:pt x="253" y="831"/>
                  </a:lnTo>
                  <a:lnTo>
                    <a:pt x="253" y="838"/>
                  </a:lnTo>
                  <a:lnTo>
                    <a:pt x="253" y="831"/>
                  </a:lnTo>
                  <a:lnTo>
                    <a:pt x="253" y="838"/>
                  </a:lnTo>
                  <a:lnTo>
                    <a:pt x="255" y="836"/>
                  </a:lnTo>
                  <a:lnTo>
                    <a:pt x="255" y="829"/>
                  </a:lnTo>
                  <a:lnTo>
                    <a:pt x="255" y="831"/>
                  </a:lnTo>
                  <a:lnTo>
                    <a:pt x="256" y="829"/>
                  </a:lnTo>
                  <a:lnTo>
                    <a:pt x="256" y="826"/>
                  </a:lnTo>
                  <a:lnTo>
                    <a:pt x="257" y="828"/>
                  </a:lnTo>
                  <a:lnTo>
                    <a:pt x="257" y="835"/>
                  </a:lnTo>
                  <a:lnTo>
                    <a:pt x="257" y="828"/>
                  </a:lnTo>
                  <a:lnTo>
                    <a:pt x="257" y="835"/>
                  </a:lnTo>
                  <a:lnTo>
                    <a:pt x="259" y="833"/>
                  </a:lnTo>
                  <a:lnTo>
                    <a:pt x="259" y="842"/>
                  </a:lnTo>
                  <a:lnTo>
                    <a:pt x="259" y="833"/>
                  </a:lnTo>
                  <a:lnTo>
                    <a:pt x="259" y="842"/>
                  </a:lnTo>
                  <a:lnTo>
                    <a:pt x="260" y="845"/>
                  </a:lnTo>
                  <a:lnTo>
                    <a:pt x="260" y="841"/>
                  </a:lnTo>
                  <a:lnTo>
                    <a:pt x="260" y="842"/>
                  </a:lnTo>
                  <a:lnTo>
                    <a:pt x="262" y="846"/>
                  </a:lnTo>
                  <a:lnTo>
                    <a:pt x="262" y="854"/>
                  </a:lnTo>
                  <a:lnTo>
                    <a:pt x="262" y="846"/>
                  </a:lnTo>
                  <a:lnTo>
                    <a:pt x="262" y="854"/>
                  </a:lnTo>
                  <a:lnTo>
                    <a:pt x="263" y="854"/>
                  </a:lnTo>
                  <a:lnTo>
                    <a:pt x="263" y="865"/>
                  </a:lnTo>
                  <a:lnTo>
                    <a:pt x="263" y="854"/>
                  </a:lnTo>
                  <a:lnTo>
                    <a:pt x="263" y="865"/>
                  </a:lnTo>
                  <a:lnTo>
                    <a:pt x="265" y="869"/>
                  </a:lnTo>
                  <a:lnTo>
                    <a:pt x="265" y="879"/>
                  </a:lnTo>
                  <a:lnTo>
                    <a:pt x="265" y="869"/>
                  </a:lnTo>
                  <a:lnTo>
                    <a:pt x="265" y="879"/>
                  </a:lnTo>
                  <a:lnTo>
                    <a:pt x="266" y="881"/>
                  </a:lnTo>
                  <a:lnTo>
                    <a:pt x="266" y="879"/>
                  </a:lnTo>
                  <a:lnTo>
                    <a:pt x="268" y="878"/>
                  </a:lnTo>
                  <a:lnTo>
                    <a:pt x="268" y="877"/>
                  </a:lnTo>
                  <a:lnTo>
                    <a:pt x="268" y="878"/>
                  </a:lnTo>
                  <a:lnTo>
                    <a:pt x="269" y="878"/>
                  </a:lnTo>
                  <a:lnTo>
                    <a:pt x="269" y="879"/>
                  </a:lnTo>
                  <a:lnTo>
                    <a:pt x="269" y="877"/>
                  </a:lnTo>
                  <a:lnTo>
                    <a:pt x="270" y="875"/>
                  </a:lnTo>
                  <a:lnTo>
                    <a:pt x="270" y="882"/>
                  </a:lnTo>
                  <a:lnTo>
                    <a:pt x="270" y="875"/>
                  </a:lnTo>
                  <a:lnTo>
                    <a:pt x="270" y="882"/>
                  </a:lnTo>
                  <a:lnTo>
                    <a:pt x="272" y="885"/>
                  </a:lnTo>
                  <a:lnTo>
                    <a:pt x="272" y="890"/>
                  </a:lnTo>
                  <a:lnTo>
                    <a:pt x="272" y="885"/>
                  </a:lnTo>
                  <a:lnTo>
                    <a:pt x="272" y="890"/>
                  </a:lnTo>
                  <a:lnTo>
                    <a:pt x="273" y="891"/>
                  </a:lnTo>
                  <a:lnTo>
                    <a:pt x="273" y="894"/>
                  </a:lnTo>
                  <a:lnTo>
                    <a:pt x="273" y="890"/>
                  </a:lnTo>
                  <a:lnTo>
                    <a:pt x="275" y="888"/>
                  </a:lnTo>
                  <a:lnTo>
                    <a:pt x="275" y="890"/>
                  </a:lnTo>
                  <a:lnTo>
                    <a:pt x="275" y="885"/>
                  </a:lnTo>
                  <a:lnTo>
                    <a:pt x="276" y="884"/>
                  </a:lnTo>
                  <a:lnTo>
                    <a:pt x="276" y="879"/>
                  </a:lnTo>
                  <a:lnTo>
                    <a:pt x="276" y="882"/>
                  </a:lnTo>
                  <a:lnTo>
                    <a:pt x="278" y="882"/>
                  </a:lnTo>
                  <a:lnTo>
                    <a:pt x="278" y="875"/>
                  </a:lnTo>
                  <a:lnTo>
                    <a:pt x="278" y="877"/>
                  </a:lnTo>
                  <a:lnTo>
                    <a:pt x="279" y="875"/>
                  </a:lnTo>
                  <a:lnTo>
                    <a:pt x="279" y="877"/>
                  </a:lnTo>
                  <a:lnTo>
                    <a:pt x="279" y="872"/>
                  </a:lnTo>
                  <a:lnTo>
                    <a:pt x="279" y="875"/>
                  </a:lnTo>
                  <a:lnTo>
                    <a:pt x="281" y="875"/>
                  </a:lnTo>
                  <a:lnTo>
                    <a:pt x="281" y="865"/>
                  </a:lnTo>
                  <a:lnTo>
                    <a:pt x="282" y="864"/>
                  </a:lnTo>
                  <a:lnTo>
                    <a:pt x="282" y="867"/>
                  </a:lnTo>
                  <a:lnTo>
                    <a:pt x="282" y="864"/>
                  </a:lnTo>
                  <a:lnTo>
                    <a:pt x="282" y="867"/>
                  </a:lnTo>
                  <a:lnTo>
                    <a:pt x="283" y="864"/>
                  </a:lnTo>
                  <a:lnTo>
                    <a:pt x="283" y="856"/>
                  </a:lnTo>
                  <a:lnTo>
                    <a:pt x="283" y="859"/>
                  </a:lnTo>
                  <a:lnTo>
                    <a:pt x="285" y="862"/>
                  </a:lnTo>
                  <a:lnTo>
                    <a:pt x="285" y="874"/>
                  </a:lnTo>
                  <a:lnTo>
                    <a:pt x="285" y="862"/>
                  </a:lnTo>
                  <a:lnTo>
                    <a:pt x="285" y="874"/>
                  </a:lnTo>
                  <a:lnTo>
                    <a:pt x="286" y="877"/>
                  </a:lnTo>
                  <a:lnTo>
                    <a:pt x="286" y="887"/>
                  </a:lnTo>
                  <a:lnTo>
                    <a:pt x="286" y="877"/>
                  </a:lnTo>
                  <a:lnTo>
                    <a:pt x="286" y="887"/>
                  </a:lnTo>
                  <a:lnTo>
                    <a:pt x="288" y="888"/>
                  </a:lnTo>
                  <a:lnTo>
                    <a:pt x="288" y="887"/>
                  </a:lnTo>
                  <a:lnTo>
                    <a:pt x="288" y="888"/>
                  </a:lnTo>
                  <a:lnTo>
                    <a:pt x="289" y="892"/>
                  </a:lnTo>
                  <a:lnTo>
                    <a:pt x="289" y="894"/>
                  </a:lnTo>
                  <a:lnTo>
                    <a:pt x="289" y="887"/>
                  </a:lnTo>
                  <a:lnTo>
                    <a:pt x="291" y="885"/>
                  </a:lnTo>
                  <a:lnTo>
                    <a:pt x="291" y="882"/>
                  </a:lnTo>
                  <a:lnTo>
                    <a:pt x="292" y="882"/>
                  </a:lnTo>
                  <a:lnTo>
                    <a:pt x="292" y="884"/>
                  </a:lnTo>
                  <a:lnTo>
                    <a:pt x="292" y="882"/>
                  </a:lnTo>
                  <a:lnTo>
                    <a:pt x="292" y="884"/>
                  </a:lnTo>
                  <a:lnTo>
                    <a:pt x="293" y="885"/>
                  </a:lnTo>
                  <a:lnTo>
                    <a:pt x="293" y="882"/>
                  </a:lnTo>
                  <a:lnTo>
                    <a:pt x="293" y="885"/>
                  </a:lnTo>
                  <a:lnTo>
                    <a:pt x="295" y="885"/>
                  </a:lnTo>
                  <a:lnTo>
                    <a:pt x="295" y="887"/>
                  </a:lnTo>
                  <a:lnTo>
                    <a:pt x="295" y="884"/>
                  </a:lnTo>
                  <a:lnTo>
                    <a:pt x="295" y="887"/>
                  </a:lnTo>
                  <a:lnTo>
                    <a:pt x="296" y="884"/>
                  </a:lnTo>
                  <a:lnTo>
                    <a:pt x="296" y="890"/>
                  </a:lnTo>
                  <a:lnTo>
                    <a:pt x="296" y="884"/>
                  </a:lnTo>
                  <a:lnTo>
                    <a:pt x="296" y="890"/>
                  </a:lnTo>
                  <a:lnTo>
                    <a:pt x="298" y="892"/>
                  </a:lnTo>
                  <a:lnTo>
                    <a:pt x="298" y="900"/>
                  </a:lnTo>
                  <a:lnTo>
                    <a:pt x="298" y="892"/>
                  </a:lnTo>
                  <a:lnTo>
                    <a:pt x="298" y="898"/>
                  </a:lnTo>
                  <a:lnTo>
                    <a:pt x="299" y="895"/>
                  </a:lnTo>
                  <a:lnTo>
                    <a:pt x="299" y="904"/>
                  </a:lnTo>
                  <a:lnTo>
                    <a:pt x="299" y="895"/>
                  </a:lnTo>
                  <a:lnTo>
                    <a:pt x="299" y="904"/>
                  </a:lnTo>
                  <a:lnTo>
                    <a:pt x="301" y="907"/>
                  </a:lnTo>
                  <a:lnTo>
                    <a:pt x="301" y="911"/>
                  </a:lnTo>
                  <a:lnTo>
                    <a:pt x="301" y="907"/>
                  </a:lnTo>
                  <a:lnTo>
                    <a:pt x="301" y="911"/>
                  </a:lnTo>
                  <a:lnTo>
                    <a:pt x="302" y="913"/>
                  </a:lnTo>
                  <a:lnTo>
                    <a:pt x="302" y="915"/>
                  </a:lnTo>
                  <a:lnTo>
                    <a:pt x="302" y="911"/>
                  </a:lnTo>
                  <a:lnTo>
                    <a:pt x="304" y="913"/>
                  </a:lnTo>
                  <a:lnTo>
                    <a:pt x="304" y="918"/>
                  </a:lnTo>
                  <a:lnTo>
                    <a:pt x="304" y="913"/>
                  </a:lnTo>
                  <a:lnTo>
                    <a:pt x="304" y="918"/>
                  </a:lnTo>
                  <a:lnTo>
                    <a:pt x="305" y="918"/>
                  </a:lnTo>
                  <a:lnTo>
                    <a:pt x="305" y="920"/>
                  </a:lnTo>
                  <a:lnTo>
                    <a:pt x="305" y="914"/>
                  </a:lnTo>
                  <a:lnTo>
                    <a:pt x="306" y="914"/>
                  </a:lnTo>
                  <a:lnTo>
                    <a:pt x="306" y="907"/>
                  </a:lnTo>
                  <a:lnTo>
                    <a:pt x="308" y="902"/>
                  </a:lnTo>
                  <a:lnTo>
                    <a:pt x="308" y="907"/>
                  </a:lnTo>
                  <a:lnTo>
                    <a:pt x="308" y="902"/>
                  </a:lnTo>
                  <a:lnTo>
                    <a:pt x="308" y="907"/>
                  </a:lnTo>
                  <a:lnTo>
                    <a:pt x="309" y="908"/>
                  </a:lnTo>
                  <a:lnTo>
                    <a:pt x="309" y="904"/>
                  </a:lnTo>
                  <a:lnTo>
                    <a:pt x="309" y="907"/>
                  </a:lnTo>
                  <a:lnTo>
                    <a:pt x="311" y="902"/>
                  </a:lnTo>
                  <a:lnTo>
                    <a:pt x="311" y="904"/>
                  </a:lnTo>
                  <a:lnTo>
                    <a:pt x="311" y="901"/>
                  </a:lnTo>
                  <a:lnTo>
                    <a:pt x="311" y="902"/>
                  </a:lnTo>
                  <a:lnTo>
                    <a:pt x="312" y="901"/>
                  </a:lnTo>
                  <a:lnTo>
                    <a:pt x="312" y="895"/>
                  </a:lnTo>
                  <a:lnTo>
                    <a:pt x="314" y="897"/>
                  </a:lnTo>
                  <a:lnTo>
                    <a:pt x="314" y="887"/>
                  </a:lnTo>
                  <a:lnTo>
                    <a:pt x="315" y="887"/>
                  </a:lnTo>
                  <a:lnTo>
                    <a:pt x="315" y="882"/>
                  </a:lnTo>
                  <a:lnTo>
                    <a:pt x="317" y="884"/>
                  </a:lnTo>
                  <a:lnTo>
                    <a:pt x="317" y="878"/>
                  </a:lnTo>
                  <a:lnTo>
                    <a:pt x="318" y="877"/>
                  </a:lnTo>
                  <a:lnTo>
                    <a:pt x="318" y="874"/>
                  </a:lnTo>
                  <a:lnTo>
                    <a:pt x="318" y="875"/>
                  </a:lnTo>
                  <a:lnTo>
                    <a:pt x="319" y="877"/>
                  </a:lnTo>
                  <a:lnTo>
                    <a:pt x="319" y="882"/>
                  </a:lnTo>
                  <a:lnTo>
                    <a:pt x="319" y="877"/>
                  </a:lnTo>
                  <a:lnTo>
                    <a:pt x="319" y="879"/>
                  </a:lnTo>
                  <a:lnTo>
                    <a:pt x="321" y="884"/>
                  </a:lnTo>
                  <a:lnTo>
                    <a:pt x="321" y="885"/>
                  </a:lnTo>
                  <a:lnTo>
                    <a:pt x="321" y="884"/>
                  </a:lnTo>
                  <a:lnTo>
                    <a:pt x="321" y="885"/>
                  </a:lnTo>
                  <a:lnTo>
                    <a:pt x="322" y="884"/>
                  </a:lnTo>
                  <a:lnTo>
                    <a:pt x="322" y="887"/>
                  </a:lnTo>
                  <a:lnTo>
                    <a:pt x="322" y="884"/>
                  </a:lnTo>
                  <a:lnTo>
                    <a:pt x="322" y="887"/>
                  </a:lnTo>
                  <a:lnTo>
                    <a:pt x="324" y="890"/>
                  </a:lnTo>
                  <a:lnTo>
                    <a:pt x="324" y="901"/>
                  </a:lnTo>
                  <a:lnTo>
                    <a:pt x="324" y="890"/>
                  </a:lnTo>
                  <a:lnTo>
                    <a:pt x="324" y="901"/>
                  </a:lnTo>
                  <a:lnTo>
                    <a:pt x="325" y="902"/>
                  </a:lnTo>
                  <a:lnTo>
                    <a:pt x="325" y="898"/>
                  </a:lnTo>
                  <a:lnTo>
                    <a:pt x="325" y="901"/>
                  </a:lnTo>
                  <a:lnTo>
                    <a:pt x="327" y="902"/>
                  </a:lnTo>
                  <a:lnTo>
                    <a:pt x="327" y="908"/>
                  </a:lnTo>
                  <a:lnTo>
                    <a:pt x="327" y="902"/>
                  </a:lnTo>
                  <a:lnTo>
                    <a:pt x="327" y="908"/>
                  </a:lnTo>
                  <a:lnTo>
                    <a:pt x="328" y="911"/>
                  </a:lnTo>
                  <a:lnTo>
                    <a:pt x="328" y="907"/>
                  </a:lnTo>
                  <a:lnTo>
                    <a:pt x="329" y="905"/>
                  </a:lnTo>
                  <a:lnTo>
                    <a:pt x="329" y="910"/>
                  </a:lnTo>
                  <a:lnTo>
                    <a:pt x="329" y="905"/>
                  </a:lnTo>
                  <a:lnTo>
                    <a:pt x="329" y="908"/>
                  </a:lnTo>
                  <a:lnTo>
                    <a:pt x="331" y="910"/>
                  </a:lnTo>
                  <a:lnTo>
                    <a:pt x="331" y="915"/>
                  </a:lnTo>
                  <a:lnTo>
                    <a:pt x="331" y="910"/>
                  </a:lnTo>
                  <a:lnTo>
                    <a:pt x="331" y="911"/>
                  </a:lnTo>
                  <a:lnTo>
                    <a:pt x="332" y="910"/>
                  </a:lnTo>
                  <a:lnTo>
                    <a:pt x="332" y="913"/>
                  </a:lnTo>
                  <a:lnTo>
                    <a:pt x="332" y="904"/>
                  </a:lnTo>
                  <a:lnTo>
                    <a:pt x="334" y="904"/>
                  </a:lnTo>
                  <a:lnTo>
                    <a:pt x="334" y="905"/>
                  </a:lnTo>
                  <a:lnTo>
                    <a:pt x="334" y="901"/>
                  </a:lnTo>
                  <a:lnTo>
                    <a:pt x="334" y="905"/>
                  </a:lnTo>
                  <a:lnTo>
                    <a:pt x="335" y="907"/>
                  </a:lnTo>
                  <a:lnTo>
                    <a:pt x="335" y="911"/>
                  </a:lnTo>
                  <a:lnTo>
                    <a:pt x="335" y="907"/>
                  </a:lnTo>
                  <a:lnTo>
                    <a:pt x="335" y="911"/>
                  </a:lnTo>
                  <a:lnTo>
                    <a:pt x="337" y="910"/>
                  </a:lnTo>
                  <a:lnTo>
                    <a:pt x="337" y="904"/>
                  </a:lnTo>
                  <a:lnTo>
                    <a:pt x="338" y="902"/>
                  </a:lnTo>
                  <a:lnTo>
                    <a:pt x="338" y="904"/>
                  </a:lnTo>
                  <a:lnTo>
                    <a:pt x="338" y="902"/>
                  </a:lnTo>
                  <a:lnTo>
                    <a:pt x="340" y="902"/>
                  </a:lnTo>
                  <a:lnTo>
                    <a:pt x="340" y="897"/>
                  </a:lnTo>
                  <a:lnTo>
                    <a:pt x="341" y="898"/>
                  </a:lnTo>
                  <a:lnTo>
                    <a:pt x="341" y="900"/>
                  </a:lnTo>
                  <a:lnTo>
                    <a:pt x="341" y="898"/>
                  </a:lnTo>
                  <a:lnTo>
                    <a:pt x="342" y="897"/>
                  </a:lnTo>
                  <a:lnTo>
                    <a:pt x="342" y="898"/>
                  </a:lnTo>
                  <a:lnTo>
                    <a:pt x="342" y="895"/>
                  </a:lnTo>
                  <a:lnTo>
                    <a:pt x="344" y="892"/>
                  </a:lnTo>
                  <a:lnTo>
                    <a:pt x="344" y="887"/>
                  </a:lnTo>
                  <a:lnTo>
                    <a:pt x="345" y="888"/>
                  </a:lnTo>
                  <a:lnTo>
                    <a:pt x="345" y="887"/>
                  </a:lnTo>
                  <a:lnTo>
                    <a:pt x="347" y="887"/>
                  </a:lnTo>
                  <a:lnTo>
                    <a:pt x="347" y="888"/>
                  </a:lnTo>
                  <a:lnTo>
                    <a:pt x="347" y="887"/>
                  </a:lnTo>
                  <a:lnTo>
                    <a:pt x="347" y="888"/>
                  </a:lnTo>
                  <a:lnTo>
                    <a:pt x="348" y="887"/>
                  </a:lnTo>
                  <a:lnTo>
                    <a:pt x="348" y="888"/>
                  </a:lnTo>
                  <a:lnTo>
                    <a:pt x="348" y="885"/>
                  </a:lnTo>
                  <a:lnTo>
                    <a:pt x="348" y="888"/>
                  </a:lnTo>
                  <a:lnTo>
                    <a:pt x="350" y="888"/>
                  </a:lnTo>
                  <a:lnTo>
                    <a:pt x="350" y="887"/>
                  </a:lnTo>
                  <a:lnTo>
                    <a:pt x="350" y="888"/>
                  </a:lnTo>
                  <a:lnTo>
                    <a:pt x="351" y="891"/>
                  </a:lnTo>
                  <a:lnTo>
                    <a:pt x="351" y="894"/>
                  </a:lnTo>
                  <a:lnTo>
                    <a:pt x="351" y="890"/>
                  </a:lnTo>
                  <a:lnTo>
                    <a:pt x="351" y="894"/>
                  </a:lnTo>
                  <a:lnTo>
                    <a:pt x="353" y="892"/>
                  </a:lnTo>
                  <a:lnTo>
                    <a:pt x="353" y="900"/>
                  </a:lnTo>
                  <a:lnTo>
                    <a:pt x="353" y="892"/>
                  </a:lnTo>
                  <a:lnTo>
                    <a:pt x="353" y="900"/>
                  </a:lnTo>
                  <a:lnTo>
                    <a:pt x="354" y="902"/>
                  </a:lnTo>
                  <a:lnTo>
                    <a:pt x="354" y="913"/>
                  </a:lnTo>
                  <a:lnTo>
                    <a:pt x="354" y="902"/>
                  </a:lnTo>
                  <a:lnTo>
                    <a:pt x="354" y="913"/>
                  </a:lnTo>
                  <a:lnTo>
                    <a:pt x="355" y="911"/>
                  </a:lnTo>
                  <a:lnTo>
                    <a:pt x="355" y="915"/>
                  </a:lnTo>
                  <a:lnTo>
                    <a:pt x="355" y="911"/>
                  </a:lnTo>
                  <a:lnTo>
                    <a:pt x="355" y="915"/>
                  </a:lnTo>
                  <a:lnTo>
                    <a:pt x="357" y="917"/>
                  </a:lnTo>
                  <a:lnTo>
                    <a:pt x="357" y="925"/>
                  </a:lnTo>
                  <a:lnTo>
                    <a:pt x="357" y="917"/>
                  </a:lnTo>
                  <a:lnTo>
                    <a:pt x="357" y="925"/>
                  </a:lnTo>
                  <a:lnTo>
                    <a:pt x="358" y="927"/>
                  </a:lnTo>
                  <a:lnTo>
                    <a:pt x="358" y="925"/>
                  </a:lnTo>
                  <a:lnTo>
                    <a:pt x="360" y="925"/>
                  </a:lnTo>
                  <a:lnTo>
                    <a:pt x="360" y="928"/>
                  </a:lnTo>
                  <a:lnTo>
                    <a:pt x="360" y="925"/>
                  </a:lnTo>
                  <a:lnTo>
                    <a:pt x="360" y="928"/>
                  </a:lnTo>
                  <a:lnTo>
                    <a:pt x="361" y="928"/>
                  </a:lnTo>
                  <a:lnTo>
                    <a:pt x="361" y="936"/>
                  </a:lnTo>
                  <a:lnTo>
                    <a:pt x="361" y="928"/>
                  </a:lnTo>
                  <a:lnTo>
                    <a:pt x="361" y="936"/>
                  </a:lnTo>
                  <a:lnTo>
                    <a:pt x="363" y="936"/>
                  </a:lnTo>
                  <a:lnTo>
                    <a:pt x="363" y="940"/>
                  </a:lnTo>
                  <a:lnTo>
                    <a:pt x="363" y="936"/>
                  </a:lnTo>
                  <a:lnTo>
                    <a:pt x="363" y="938"/>
                  </a:lnTo>
                  <a:lnTo>
                    <a:pt x="364" y="937"/>
                  </a:lnTo>
                  <a:lnTo>
                    <a:pt x="364" y="940"/>
                  </a:lnTo>
                  <a:lnTo>
                    <a:pt x="364" y="937"/>
                  </a:lnTo>
                  <a:lnTo>
                    <a:pt x="364" y="940"/>
                  </a:lnTo>
                  <a:lnTo>
                    <a:pt x="365" y="938"/>
                  </a:lnTo>
                  <a:lnTo>
                    <a:pt x="365" y="934"/>
                  </a:lnTo>
                  <a:lnTo>
                    <a:pt x="367" y="933"/>
                  </a:lnTo>
                  <a:lnTo>
                    <a:pt x="367" y="928"/>
                  </a:lnTo>
                  <a:lnTo>
                    <a:pt x="368" y="928"/>
                  </a:lnTo>
                  <a:lnTo>
                    <a:pt x="368" y="930"/>
                  </a:lnTo>
                  <a:lnTo>
                    <a:pt x="368" y="927"/>
                  </a:lnTo>
                  <a:lnTo>
                    <a:pt x="368" y="928"/>
                  </a:lnTo>
                  <a:lnTo>
                    <a:pt x="370" y="928"/>
                  </a:lnTo>
                  <a:lnTo>
                    <a:pt x="370" y="925"/>
                  </a:lnTo>
                  <a:lnTo>
                    <a:pt x="371" y="924"/>
                  </a:lnTo>
                  <a:lnTo>
                    <a:pt x="371" y="920"/>
                  </a:lnTo>
                  <a:lnTo>
                    <a:pt x="373" y="921"/>
                  </a:lnTo>
                  <a:lnTo>
                    <a:pt x="373" y="923"/>
                  </a:lnTo>
                  <a:lnTo>
                    <a:pt x="373" y="921"/>
                  </a:lnTo>
                  <a:lnTo>
                    <a:pt x="374" y="920"/>
                  </a:lnTo>
                  <a:lnTo>
                    <a:pt x="374" y="915"/>
                  </a:lnTo>
                  <a:lnTo>
                    <a:pt x="376" y="915"/>
                  </a:lnTo>
                  <a:lnTo>
                    <a:pt x="376" y="918"/>
                  </a:lnTo>
                  <a:lnTo>
                    <a:pt x="376" y="914"/>
                  </a:lnTo>
                  <a:lnTo>
                    <a:pt x="377" y="913"/>
                  </a:lnTo>
                  <a:lnTo>
                    <a:pt x="377" y="918"/>
                  </a:lnTo>
                  <a:lnTo>
                    <a:pt x="377" y="913"/>
                  </a:lnTo>
                  <a:lnTo>
                    <a:pt x="377" y="918"/>
                  </a:lnTo>
                  <a:lnTo>
                    <a:pt x="378" y="918"/>
                  </a:lnTo>
                  <a:lnTo>
                    <a:pt x="378" y="914"/>
                  </a:lnTo>
                  <a:lnTo>
                    <a:pt x="380" y="913"/>
                  </a:lnTo>
                  <a:lnTo>
                    <a:pt x="380" y="911"/>
                  </a:lnTo>
                  <a:lnTo>
                    <a:pt x="380" y="913"/>
                  </a:lnTo>
                  <a:lnTo>
                    <a:pt x="381" y="913"/>
                  </a:lnTo>
                  <a:lnTo>
                    <a:pt x="381" y="914"/>
                  </a:lnTo>
                  <a:lnTo>
                    <a:pt x="381" y="910"/>
                  </a:lnTo>
                  <a:lnTo>
                    <a:pt x="381" y="913"/>
                  </a:lnTo>
                  <a:lnTo>
                    <a:pt x="383" y="913"/>
                  </a:lnTo>
                  <a:lnTo>
                    <a:pt x="383" y="915"/>
                  </a:lnTo>
                  <a:lnTo>
                    <a:pt x="383" y="913"/>
                  </a:lnTo>
                  <a:lnTo>
                    <a:pt x="383" y="914"/>
                  </a:lnTo>
                  <a:lnTo>
                    <a:pt x="384" y="915"/>
                  </a:lnTo>
                  <a:lnTo>
                    <a:pt x="384" y="920"/>
                  </a:lnTo>
                  <a:lnTo>
                    <a:pt x="384" y="915"/>
                  </a:lnTo>
                  <a:lnTo>
                    <a:pt x="384" y="920"/>
                  </a:lnTo>
                  <a:lnTo>
                    <a:pt x="386" y="918"/>
                  </a:lnTo>
                  <a:lnTo>
                    <a:pt x="386" y="920"/>
                  </a:lnTo>
                  <a:lnTo>
                    <a:pt x="386" y="918"/>
                  </a:lnTo>
                  <a:lnTo>
                    <a:pt x="386" y="920"/>
                  </a:lnTo>
                  <a:lnTo>
                    <a:pt x="387" y="920"/>
                  </a:lnTo>
                  <a:lnTo>
                    <a:pt x="387" y="923"/>
                  </a:lnTo>
                  <a:lnTo>
                    <a:pt x="387" y="920"/>
                  </a:lnTo>
                  <a:lnTo>
                    <a:pt x="387" y="921"/>
                  </a:lnTo>
                  <a:lnTo>
                    <a:pt x="389" y="924"/>
                  </a:lnTo>
                  <a:lnTo>
                    <a:pt x="389" y="927"/>
                  </a:lnTo>
                  <a:lnTo>
                    <a:pt x="389" y="923"/>
                  </a:lnTo>
                  <a:lnTo>
                    <a:pt x="389" y="927"/>
                  </a:lnTo>
                  <a:lnTo>
                    <a:pt x="390" y="925"/>
                  </a:lnTo>
                  <a:lnTo>
                    <a:pt x="390" y="927"/>
                  </a:lnTo>
                  <a:lnTo>
                    <a:pt x="390" y="925"/>
                  </a:lnTo>
                  <a:lnTo>
                    <a:pt x="390" y="927"/>
                  </a:lnTo>
                  <a:lnTo>
                    <a:pt x="391" y="928"/>
                  </a:lnTo>
                  <a:lnTo>
                    <a:pt x="391" y="925"/>
                  </a:lnTo>
                  <a:lnTo>
                    <a:pt x="391" y="928"/>
                  </a:lnTo>
                  <a:lnTo>
                    <a:pt x="393" y="925"/>
                  </a:lnTo>
                  <a:lnTo>
                    <a:pt x="393" y="927"/>
                  </a:lnTo>
                  <a:lnTo>
                    <a:pt x="393" y="924"/>
                  </a:lnTo>
                  <a:lnTo>
                    <a:pt x="393" y="927"/>
                  </a:lnTo>
                  <a:lnTo>
                    <a:pt x="394" y="927"/>
                  </a:lnTo>
                  <a:lnTo>
                    <a:pt x="394" y="923"/>
                  </a:lnTo>
                  <a:lnTo>
                    <a:pt x="396" y="921"/>
                  </a:lnTo>
                  <a:lnTo>
                    <a:pt x="396" y="923"/>
                  </a:lnTo>
                  <a:lnTo>
                    <a:pt x="396" y="920"/>
                  </a:lnTo>
                  <a:lnTo>
                    <a:pt x="396" y="921"/>
                  </a:lnTo>
                  <a:lnTo>
                    <a:pt x="397" y="923"/>
                  </a:lnTo>
                  <a:lnTo>
                    <a:pt x="397" y="927"/>
                  </a:lnTo>
                  <a:lnTo>
                    <a:pt x="397" y="923"/>
                  </a:lnTo>
                  <a:lnTo>
                    <a:pt x="397" y="927"/>
                  </a:lnTo>
                  <a:lnTo>
                    <a:pt x="399" y="927"/>
                  </a:lnTo>
                  <a:lnTo>
                    <a:pt x="399" y="930"/>
                  </a:lnTo>
                  <a:lnTo>
                    <a:pt x="399" y="927"/>
                  </a:lnTo>
                  <a:lnTo>
                    <a:pt x="399" y="928"/>
                  </a:lnTo>
                  <a:lnTo>
                    <a:pt x="400" y="927"/>
                  </a:lnTo>
                  <a:lnTo>
                    <a:pt x="400" y="924"/>
                  </a:lnTo>
                  <a:lnTo>
                    <a:pt x="400" y="927"/>
                  </a:lnTo>
                  <a:lnTo>
                    <a:pt x="401" y="927"/>
                  </a:lnTo>
                  <a:lnTo>
                    <a:pt x="401" y="931"/>
                  </a:lnTo>
                  <a:lnTo>
                    <a:pt x="401" y="925"/>
                  </a:lnTo>
                  <a:lnTo>
                    <a:pt x="401" y="931"/>
                  </a:lnTo>
                  <a:lnTo>
                    <a:pt x="403" y="931"/>
                  </a:lnTo>
                  <a:lnTo>
                    <a:pt x="403" y="933"/>
                  </a:lnTo>
                  <a:lnTo>
                    <a:pt x="403" y="930"/>
                  </a:lnTo>
                  <a:lnTo>
                    <a:pt x="404" y="930"/>
                  </a:lnTo>
                  <a:lnTo>
                    <a:pt x="404" y="931"/>
                  </a:lnTo>
                  <a:lnTo>
                    <a:pt x="404" y="930"/>
                  </a:lnTo>
                  <a:lnTo>
                    <a:pt x="406" y="933"/>
                  </a:lnTo>
                  <a:lnTo>
                    <a:pt x="406" y="927"/>
                  </a:lnTo>
                  <a:lnTo>
                    <a:pt x="407" y="925"/>
                  </a:lnTo>
                  <a:lnTo>
                    <a:pt x="407" y="924"/>
                  </a:lnTo>
                  <a:lnTo>
                    <a:pt x="409" y="925"/>
                  </a:lnTo>
                  <a:lnTo>
                    <a:pt x="409" y="927"/>
                  </a:lnTo>
                  <a:lnTo>
                    <a:pt x="409" y="924"/>
                  </a:lnTo>
                  <a:lnTo>
                    <a:pt x="409" y="927"/>
                  </a:lnTo>
                  <a:lnTo>
                    <a:pt x="410" y="928"/>
                  </a:lnTo>
                  <a:lnTo>
                    <a:pt x="410" y="930"/>
                  </a:lnTo>
                  <a:lnTo>
                    <a:pt x="410" y="927"/>
                  </a:lnTo>
                  <a:lnTo>
                    <a:pt x="412" y="925"/>
                  </a:lnTo>
                  <a:lnTo>
                    <a:pt x="412" y="927"/>
                  </a:lnTo>
                  <a:lnTo>
                    <a:pt x="412" y="925"/>
                  </a:lnTo>
                  <a:lnTo>
                    <a:pt x="413" y="925"/>
                  </a:lnTo>
                  <a:lnTo>
                    <a:pt x="413" y="928"/>
                  </a:lnTo>
                  <a:lnTo>
                    <a:pt x="413" y="925"/>
                  </a:lnTo>
                  <a:lnTo>
                    <a:pt x="413" y="927"/>
                  </a:lnTo>
                  <a:lnTo>
                    <a:pt x="414" y="925"/>
                  </a:lnTo>
                  <a:lnTo>
                    <a:pt x="414" y="924"/>
                  </a:lnTo>
                  <a:lnTo>
                    <a:pt x="414" y="925"/>
                  </a:lnTo>
                  <a:lnTo>
                    <a:pt x="416" y="927"/>
                  </a:lnTo>
                  <a:lnTo>
                    <a:pt x="416" y="928"/>
                  </a:lnTo>
                  <a:lnTo>
                    <a:pt x="416" y="924"/>
                  </a:lnTo>
                  <a:lnTo>
                    <a:pt x="416" y="928"/>
                  </a:lnTo>
                  <a:lnTo>
                    <a:pt x="417" y="930"/>
                  </a:lnTo>
                  <a:lnTo>
                    <a:pt x="419" y="930"/>
                  </a:lnTo>
                  <a:lnTo>
                    <a:pt x="419" y="924"/>
                  </a:lnTo>
                  <a:lnTo>
                    <a:pt x="420" y="924"/>
                  </a:lnTo>
                  <a:lnTo>
                    <a:pt x="420" y="925"/>
                  </a:lnTo>
                  <a:lnTo>
                    <a:pt x="420" y="923"/>
                  </a:lnTo>
                  <a:lnTo>
                    <a:pt x="420" y="925"/>
                  </a:lnTo>
                  <a:lnTo>
                    <a:pt x="422" y="924"/>
                  </a:lnTo>
                  <a:lnTo>
                    <a:pt x="422" y="923"/>
                  </a:lnTo>
                  <a:lnTo>
                    <a:pt x="423" y="921"/>
                  </a:lnTo>
                  <a:lnTo>
                    <a:pt x="423" y="924"/>
                  </a:lnTo>
                  <a:lnTo>
                    <a:pt x="423" y="921"/>
                  </a:lnTo>
                  <a:lnTo>
                    <a:pt x="423" y="924"/>
                  </a:lnTo>
                  <a:lnTo>
                    <a:pt x="425" y="923"/>
                  </a:lnTo>
                  <a:lnTo>
                    <a:pt x="425" y="927"/>
                  </a:lnTo>
                  <a:lnTo>
                    <a:pt x="425" y="923"/>
                  </a:lnTo>
                  <a:lnTo>
                    <a:pt x="425" y="927"/>
                  </a:lnTo>
                  <a:lnTo>
                    <a:pt x="426" y="927"/>
                  </a:lnTo>
                  <a:lnTo>
                    <a:pt x="426" y="933"/>
                  </a:lnTo>
                  <a:lnTo>
                    <a:pt x="426" y="927"/>
                  </a:lnTo>
                  <a:lnTo>
                    <a:pt x="426" y="933"/>
                  </a:lnTo>
                  <a:lnTo>
                    <a:pt x="427" y="933"/>
                  </a:lnTo>
                  <a:lnTo>
                    <a:pt x="427" y="928"/>
                  </a:lnTo>
                  <a:lnTo>
                    <a:pt x="427" y="931"/>
                  </a:lnTo>
                  <a:lnTo>
                    <a:pt x="429" y="931"/>
                  </a:lnTo>
                  <a:lnTo>
                    <a:pt x="429" y="934"/>
                  </a:lnTo>
                  <a:lnTo>
                    <a:pt x="429" y="930"/>
                  </a:lnTo>
                  <a:lnTo>
                    <a:pt x="429" y="934"/>
                  </a:lnTo>
                  <a:lnTo>
                    <a:pt x="430" y="934"/>
                  </a:lnTo>
                  <a:lnTo>
                    <a:pt x="430" y="937"/>
                  </a:lnTo>
                  <a:lnTo>
                    <a:pt x="430" y="934"/>
                  </a:lnTo>
                  <a:lnTo>
                    <a:pt x="430" y="937"/>
                  </a:lnTo>
                  <a:lnTo>
                    <a:pt x="432" y="938"/>
                  </a:lnTo>
                  <a:lnTo>
                    <a:pt x="432" y="941"/>
                  </a:lnTo>
                  <a:lnTo>
                    <a:pt x="432" y="938"/>
                  </a:lnTo>
                  <a:lnTo>
                    <a:pt x="432" y="941"/>
                  </a:lnTo>
                  <a:lnTo>
                    <a:pt x="433" y="943"/>
                  </a:lnTo>
                  <a:lnTo>
                    <a:pt x="433" y="941"/>
                  </a:lnTo>
                  <a:lnTo>
                    <a:pt x="435" y="941"/>
                  </a:lnTo>
                  <a:lnTo>
                    <a:pt x="435" y="936"/>
                  </a:lnTo>
                  <a:lnTo>
                    <a:pt x="436" y="936"/>
                  </a:lnTo>
                  <a:lnTo>
                    <a:pt x="436" y="943"/>
                  </a:lnTo>
                  <a:lnTo>
                    <a:pt x="436" y="936"/>
                  </a:lnTo>
                  <a:lnTo>
                    <a:pt x="436" y="943"/>
                  </a:lnTo>
                  <a:lnTo>
                    <a:pt x="437" y="940"/>
                  </a:lnTo>
                  <a:lnTo>
                    <a:pt x="437" y="933"/>
                  </a:lnTo>
                  <a:lnTo>
                    <a:pt x="439" y="930"/>
                  </a:lnTo>
                  <a:lnTo>
                    <a:pt x="439" y="923"/>
                  </a:lnTo>
                  <a:lnTo>
                    <a:pt x="440" y="923"/>
                  </a:lnTo>
                  <a:lnTo>
                    <a:pt x="440" y="917"/>
                  </a:lnTo>
                  <a:lnTo>
                    <a:pt x="440" y="918"/>
                  </a:lnTo>
                  <a:lnTo>
                    <a:pt x="442" y="918"/>
                  </a:lnTo>
                  <a:lnTo>
                    <a:pt x="442" y="915"/>
                  </a:lnTo>
                  <a:lnTo>
                    <a:pt x="442" y="917"/>
                  </a:lnTo>
                  <a:lnTo>
                    <a:pt x="443" y="918"/>
                  </a:lnTo>
                  <a:lnTo>
                    <a:pt x="443" y="915"/>
                  </a:lnTo>
                  <a:lnTo>
                    <a:pt x="445" y="917"/>
                  </a:lnTo>
                  <a:lnTo>
                    <a:pt x="445" y="914"/>
                  </a:lnTo>
                  <a:lnTo>
                    <a:pt x="446" y="917"/>
                  </a:lnTo>
                  <a:lnTo>
                    <a:pt x="446" y="921"/>
                  </a:lnTo>
                  <a:lnTo>
                    <a:pt x="446" y="917"/>
                  </a:lnTo>
                  <a:lnTo>
                    <a:pt x="446" y="921"/>
                  </a:lnTo>
                  <a:lnTo>
                    <a:pt x="448" y="921"/>
                  </a:lnTo>
                  <a:lnTo>
                    <a:pt x="448" y="925"/>
                  </a:lnTo>
                  <a:lnTo>
                    <a:pt x="448" y="920"/>
                  </a:lnTo>
                  <a:lnTo>
                    <a:pt x="448" y="925"/>
                  </a:lnTo>
                  <a:lnTo>
                    <a:pt x="449" y="927"/>
                  </a:lnTo>
                  <a:lnTo>
                    <a:pt x="449" y="931"/>
                  </a:lnTo>
                  <a:lnTo>
                    <a:pt x="449" y="925"/>
                  </a:lnTo>
                  <a:lnTo>
                    <a:pt x="449" y="931"/>
                  </a:lnTo>
                  <a:lnTo>
                    <a:pt x="450" y="931"/>
                  </a:lnTo>
                  <a:lnTo>
                    <a:pt x="450" y="928"/>
                  </a:lnTo>
                  <a:lnTo>
                    <a:pt x="452" y="928"/>
                  </a:lnTo>
                  <a:lnTo>
                    <a:pt x="452" y="931"/>
                  </a:lnTo>
                  <a:lnTo>
                    <a:pt x="452" y="928"/>
                  </a:lnTo>
                  <a:lnTo>
                    <a:pt x="452" y="931"/>
                  </a:lnTo>
                  <a:lnTo>
                    <a:pt x="453" y="931"/>
                  </a:lnTo>
                  <a:lnTo>
                    <a:pt x="453" y="923"/>
                  </a:lnTo>
                  <a:lnTo>
                    <a:pt x="455" y="923"/>
                  </a:lnTo>
                  <a:lnTo>
                    <a:pt x="455" y="924"/>
                  </a:lnTo>
                  <a:lnTo>
                    <a:pt x="455" y="920"/>
                  </a:lnTo>
                  <a:lnTo>
                    <a:pt x="455" y="923"/>
                  </a:lnTo>
                  <a:lnTo>
                    <a:pt x="456" y="924"/>
                  </a:lnTo>
                  <a:lnTo>
                    <a:pt x="456" y="923"/>
                  </a:lnTo>
                  <a:lnTo>
                    <a:pt x="458" y="923"/>
                  </a:lnTo>
                  <a:lnTo>
                    <a:pt x="458" y="925"/>
                  </a:lnTo>
                  <a:lnTo>
                    <a:pt x="458" y="923"/>
                  </a:lnTo>
                  <a:lnTo>
                    <a:pt x="458" y="925"/>
                  </a:lnTo>
                  <a:lnTo>
                    <a:pt x="459" y="924"/>
                  </a:lnTo>
                  <a:lnTo>
                    <a:pt x="459" y="925"/>
                  </a:lnTo>
                  <a:lnTo>
                    <a:pt x="459" y="924"/>
                  </a:lnTo>
                  <a:lnTo>
                    <a:pt x="459" y="925"/>
                  </a:lnTo>
                  <a:lnTo>
                    <a:pt x="461" y="927"/>
                  </a:lnTo>
                  <a:lnTo>
                    <a:pt x="461" y="931"/>
                  </a:lnTo>
                  <a:lnTo>
                    <a:pt x="461" y="927"/>
                  </a:lnTo>
                  <a:lnTo>
                    <a:pt x="461" y="930"/>
                  </a:lnTo>
                  <a:lnTo>
                    <a:pt x="462" y="928"/>
                  </a:lnTo>
                  <a:lnTo>
                    <a:pt x="462" y="933"/>
                  </a:lnTo>
                  <a:lnTo>
                    <a:pt x="462" y="928"/>
                  </a:lnTo>
                  <a:lnTo>
                    <a:pt x="462" y="933"/>
                  </a:lnTo>
                  <a:lnTo>
                    <a:pt x="463" y="933"/>
                  </a:lnTo>
                  <a:lnTo>
                    <a:pt x="463" y="934"/>
                  </a:lnTo>
                  <a:lnTo>
                    <a:pt x="463" y="933"/>
                  </a:lnTo>
                  <a:lnTo>
                    <a:pt x="463" y="934"/>
                  </a:lnTo>
                  <a:lnTo>
                    <a:pt x="465" y="934"/>
                  </a:lnTo>
                  <a:lnTo>
                    <a:pt x="465" y="931"/>
                  </a:lnTo>
                  <a:lnTo>
                    <a:pt x="466" y="931"/>
                  </a:lnTo>
                  <a:lnTo>
                    <a:pt x="466" y="933"/>
                  </a:lnTo>
                  <a:lnTo>
                    <a:pt x="466" y="927"/>
                  </a:lnTo>
                  <a:lnTo>
                    <a:pt x="468" y="927"/>
                  </a:lnTo>
                  <a:lnTo>
                    <a:pt x="468" y="930"/>
                  </a:lnTo>
                  <a:lnTo>
                    <a:pt x="468" y="925"/>
                  </a:lnTo>
                  <a:lnTo>
                    <a:pt x="468" y="928"/>
                  </a:lnTo>
                  <a:lnTo>
                    <a:pt x="469" y="930"/>
                  </a:lnTo>
                  <a:lnTo>
                    <a:pt x="469" y="927"/>
                  </a:lnTo>
                  <a:lnTo>
                    <a:pt x="471" y="927"/>
                  </a:lnTo>
                  <a:lnTo>
                    <a:pt x="472" y="927"/>
                  </a:lnTo>
                  <a:lnTo>
                    <a:pt x="472" y="923"/>
                  </a:lnTo>
                  <a:lnTo>
                    <a:pt x="473" y="921"/>
                  </a:lnTo>
                  <a:lnTo>
                    <a:pt x="473" y="923"/>
                  </a:lnTo>
                  <a:lnTo>
                    <a:pt x="473" y="920"/>
                  </a:lnTo>
                  <a:lnTo>
                    <a:pt x="473" y="923"/>
                  </a:lnTo>
                  <a:lnTo>
                    <a:pt x="475" y="923"/>
                  </a:lnTo>
                  <a:lnTo>
                    <a:pt x="475" y="924"/>
                  </a:lnTo>
                  <a:lnTo>
                    <a:pt x="475" y="921"/>
                  </a:lnTo>
                  <a:lnTo>
                    <a:pt x="476" y="923"/>
                  </a:lnTo>
                  <a:lnTo>
                    <a:pt x="476" y="924"/>
                  </a:lnTo>
                  <a:lnTo>
                    <a:pt x="476" y="921"/>
                  </a:lnTo>
                  <a:lnTo>
                    <a:pt x="476" y="924"/>
                  </a:lnTo>
                  <a:lnTo>
                    <a:pt x="478" y="921"/>
                  </a:lnTo>
                  <a:lnTo>
                    <a:pt x="478" y="927"/>
                  </a:lnTo>
                  <a:lnTo>
                    <a:pt x="478" y="921"/>
                  </a:lnTo>
                  <a:lnTo>
                    <a:pt x="478" y="924"/>
                  </a:lnTo>
                  <a:lnTo>
                    <a:pt x="479" y="928"/>
                  </a:lnTo>
                  <a:lnTo>
                    <a:pt x="479" y="931"/>
                  </a:lnTo>
                  <a:lnTo>
                    <a:pt x="479" y="928"/>
                  </a:lnTo>
                  <a:lnTo>
                    <a:pt x="479" y="931"/>
                  </a:lnTo>
                  <a:lnTo>
                    <a:pt x="481" y="930"/>
                  </a:lnTo>
                  <a:lnTo>
                    <a:pt x="481" y="925"/>
                  </a:lnTo>
                  <a:lnTo>
                    <a:pt x="481" y="928"/>
                  </a:lnTo>
                  <a:lnTo>
                    <a:pt x="482" y="927"/>
                  </a:lnTo>
                  <a:lnTo>
                    <a:pt x="482" y="931"/>
                  </a:lnTo>
                  <a:lnTo>
                    <a:pt x="482" y="925"/>
                  </a:lnTo>
                  <a:lnTo>
                    <a:pt x="482" y="930"/>
                  </a:lnTo>
                  <a:lnTo>
                    <a:pt x="484" y="931"/>
                  </a:lnTo>
                  <a:lnTo>
                    <a:pt x="484" y="936"/>
                  </a:lnTo>
                  <a:lnTo>
                    <a:pt x="484" y="931"/>
                  </a:lnTo>
                  <a:lnTo>
                    <a:pt x="484" y="936"/>
                  </a:lnTo>
                  <a:lnTo>
                    <a:pt x="485" y="937"/>
                  </a:lnTo>
                  <a:lnTo>
                    <a:pt x="485" y="940"/>
                  </a:lnTo>
                  <a:lnTo>
                    <a:pt x="485" y="936"/>
                  </a:lnTo>
                  <a:lnTo>
                    <a:pt x="486" y="936"/>
                  </a:lnTo>
                  <a:lnTo>
                    <a:pt x="486" y="934"/>
                  </a:lnTo>
                  <a:lnTo>
                    <a:pt x="488" y="934"/>
                  </a:lnTo>
                  <a:lnTo>
                    <a:pt x="488" y="936"/>
                  </a:lnTo>
                  <a:lnTo>
                    <a:pt x="488" y="934"/>
                  </a:lnTo>
                  <a:lnTo>
                    <a:pt x="488" y="936"/>
                  </a:lnTo>
                  <a:lnTo>
                    <a:pt x="489" y="934"/>
                  </a:lnTo>
                  <a:lnTo>
                    <a:pt x="489" y="930"/>
                  </a:lnTo>
                  <a:lnTo>
                    <a:pt x="491" y="931"/>
                  </a:lnTo>
                  <a:lnTo>
                    <a:pt x="491" y="933"/>
                  </a:lnTo>
                  <a:lnTo>
                    <a:pt x="491" y="928"/>
                  </a:lnTo>
                  <a:lnTo>
                    <a:pt x="492" y="928"/>
                  </a:lnTo>
                  <a:lnTo>
                    <a:pt x="492" y="930"/>
                  </a:lnTo>
                  <a:lnTo>
                    <a:pt x="492" y="927"/>
                  </a:lnTo>
                  <a:lnTo>
                    <a:pt x="492" y="930"/>
                  </a:lnTo>
                  <a:lnTo>
                    <a:pt x="494" y="931"/>
                  </a:lnTo>
                  <a:lnTo>
                    <a:pt x="494" y="936"/>
                  </a:lnTo>
                  <a:lnTo>
                    <a:pt x="494" y="931"/>
                  </a:lnTo>
                  <a:lnTo>
                    <a:pt x="494" y="936"/>
                  </a:lnTo>
                  <a:lnTo>
                    <a:pt x="495" y="940"/>
                  </a:lnTo>
                  <a:lnTo>
                    <a:pt x="495" y="944"/>
                  </a:lnTo>
                  <a:lnTo>
                    <a:pt x="495" y="940"/>
                  </a:lnTo>
                  <a:lnTo>
                    <a:pt x="495" y="943"/>
                  </a:lnTo>
                  <a:lnTo>
                    <a:pt x="497" y="940"/>
                  </a:lnTo>
                  <a:lnTo>
                    <a:pt x="497" y="938"/>
                  </a:lnTo>
                  <a:lnTo>
                    <a:pt x="498" y="940"/>
                  </a:lnTo>
                  <a:lnTo>
                    <a:pt x="498" y="946"/>
                  </a:lnTo>
                  <a:lnTo>
                    <a:pt x="498" y="940"/>
                  </a:lnTo>
                  <a:lnTo>
                    <a:pt x="498" y="944"/>
                  </a:lnTo>
                  <a:lnTo>
                    <a:pt x="499" y="944"/>
                  </a:lnTo>
                  <a:lnTo>
                    <a:pt x="499" y="947"/>
                  </a:lnTo>
                  <a:lnTo>
                    <a:pt x="499" y="943"/>
                  </a:lnTo>
                  <a:lnTo>
                    <a:pt x="501" y="943"/>
                  </a:lnTo>
                  <a:lnTo>
                    <a:pt x="501" y="937"/>
                  </a:lnTo>
                  <a:lnTo>
                    <a:pt x="502" y="936"/>
                  </a:lnTo>
                  <a:lnTo>
                    <a:pt x="502" y="934"/>
                  </a:lnTo>
                  <a:lnTo>
                    <a:pt x="504" y="934"/>
                  </a:lnTo>
                  <a:lnTo>
                    <a:pt x="504" y="930"/>
                  </a:lnTo>
                  <a:lnTo>
                    <a:pt x="505" y="930"/>
                  </a:lnTo>
                  <a:lnTo>
                    <a:pt x="505" y="924"/>
                  </a:lnTo>
                  <a:lnTo>
                    <a:pt x="507" y="923"/>
                  </a:lnTo>
                  <a:lnTo>
                    <a:pt x="507" y="921"/>
                  </a:lnTo>
                  <a:lnTo>
                    <a:pt x="507" y="923"/>
                  </a:lnTo>
                  <a:lnTo>
                    <a:pt x="508" y="924"/>
                  </a:lnTo>
                  <a:lnTo>
                    <a:pt x="508" y="927"/>
                  </a:lnTo>
                  <a:lnTo>
                    <a:pt x="508" y="924"/>
                  </a:lnTo>
                  <a:lnTo>
                    <a:pt x="508" y="927"/>
                  </a:lnTo>
                  <a:lnTo>
                    <a:pt x="509" y="927"/>
                  </a:lnTo>
                  <a:lnTo>
                    <a:pt x="509" y="931"/>
                  </a:lnTo>
                  <a:lnTo>
                    <a:pt x="509" y="927"/>
                  </a:lnTo>
                  <a:lnTo>
                    <a:pt x="509" y="931"/>
                  </a:lnTo>
                  <a:lnTo>
                    <a:pt x="511" y="931"/>
                  </a:lnTo>
                  <a:lnTo>
                    <a:pt x="511" y="937"/>
                  </a:lnTo>
                  <a:lnTo>
                    <a:pt x="511" y="931"/>
                  </a:lnTo>
                  <a:lnTo>
                    <a:pt x="511" y="937"/>
                  </a:lnTo>
                  <a:lnTo>
                    <a:pt x="512" y="941"/>
                  </a:lnTo>
                  <a:lnTo>
                    <a:pt x="512" y="943"/>
                  </a:lnTo>
                  <a:lnTo>
                    <a:pt x="512" y="940"/>
                  </a:lnTo>
                  <a:lnTo>
                    <a:pt x="512" y="941"/>
                  </a:lnTo>
                  <a:lnTo>
                    <a:pt x="514" y="941"/>
                  </a:lnTo>
                  <a:lnTo>
                    <a:pt x="514" y="940"/>
                  </a:lnTo>
                  <a:lnTo>
                    <a:pt x="515" y="941"/>
                  </a:lnTo>
                  <a:lnTo>
                    <a:pt x="515" y="936"/>
                  </a:lnTo>
                  <a:lnTo>
                    <a:pt x="517" y="934"/>
                  </a:lnTo>
                  <a:lnTo>
                    <a:pt x="517" y="930"/>
                  </a:lnTo>
                  <a:lnTo>
                    <a:pt x="518" y="930"/>
                  </a:lnTo>
                  <a:lnTo>
                    <a:pt x="518" y="933"/>
                  </a:lnTo>
                  <a:lnTo>
                    <a:pt x="518" y="930"/>
                  </a:lnTo>
                  <a:lnTo>
                    <a:pt x="518" y="933"/>
                  </a:lnTo>
                  <a:lnTo>
                    <a:pt x="520" y="933"/>
                  </a:lnTo>
                  <a:lnTo>
                    <a:pt x="520" y="934"/>
                  </a:lnTo>
                  <a:lnTo>
                    <a:pt x="520" y="933"/>
                  </a:lnTo>
                  <a:lnTo>
                    <a:pt x="520" y="934"/>
                  </a:lnTo>
                  <a:lnTo>
                    <a:pt x="521" y="934"/>
                  </a:lnTo>
                  <a:lnTo>
                    <a:pt x="521" y="936"/>
                  </a:lnTo>
                  <a:lnTo>
                    <a:pt x="521" y="933"/>
                  </a:lnTo>
                  <a:lnTo>
                    <a:pt x="522" y="933"/>
                  </a:lnTo>
                  <a:lnTo>
                    <a:pt x="522" y="934"/>
                  </a:lnTo>
                  <a:lnTo>
                    <a:pt x="522" y="931"/>
                  </a:lnTo>
                  <a:lnTo>
                    <a:pt x="522" y="934"/>
                  </a:lnTo>
                  <a:lnTo>
                    <a:pt x="524" y="934"/>
                  </a:lnTo>
                  <a:lnTo>
                    <a:pt x="524" y="936"/>
                  </a:lnTo>
                  <a:lnTo>
                    <a:pt x="524" y="933"/>
                  </a:lnTo>
                  <a:lnTo>
                    <a:pt x="524" y="936"/>
                  </a:lnTo>
                  <a:lnTo>
                    <a:pt x="525" y="938"/>
                  </a:lnTo>
                  <a:lnTo>
                    <a:pt x="525" y="936"/>
                  </a:lnTo>
                  <a:lnTo>
                    <a:pt x="527" y="937"/>
                  </a:lnTo>
                  <a:lnTo>
                    <a:pt x="527" y="934"/>
                  </a:lnTo>
                  <a:lnTo>
                    <a:pt x="527" y="937"/>
                  </a:lnTo>
                  <a:lnTo>
                    <a:pt x="528" y="938"/>
                  </a:lnTo>
                  <a:lnTo>
                    <a:pt x="528" y="940"/>
                  </a:lnTo>
                  <a:lnTo>
                    <a:pt x="528" y="937"/>
                  </a:lnTo>
                  <a:lnTo>
                    <a:pt x="528" y="940"/>
                  </a:lnTo>
                  <a:lnTo>
                    <a:pt x="530" y="941"/>
                  </a:lnTo>
                  <a:lnTo>
                    <a:pt x="530" y="934"/>
                  </a:lnTo>
                  <a:lnTo>
                    <a:pt x="531" y="934"/>
                  </a:lnTo>
                  <a:lnTo>
                    <a:pt x="531" y="936"/>
                  </a:lnTo>
                  <a:lnTo>
                    <a:pt x="531" y="934"/>
                  </a:lnTo>
                  <a:lnTo>
                    <a:pt x="531" y="936"/>
                  </a:lnTo>
                  <a:lnTo>
                    <a:pt x="533" y="936"/>
                  </a:lnTo>
                  <a:lnTo>
                    <a:pt x="533" y="937"/>
                  </a:lnTo>
                  <a:lnTo>
                    <a:pt x="533" y="936"/>
                  </a:lnTo>
                  <a:lnTo>
                    <a:pt x="534" y="937"/>
                  </a:lnTo>
                  <a:lnTo>
                    <a:pt x="534" y="941"/>
                  </a:lnTo>
                  <a:lnTo>
                    <a:pt x="534" y="937"/>
                  </a:lnTo>
                  <a:lnTo>
                    <a:pt x="534" y="941"/>
                  </a:lnTo>
                  <a:lnTo>
                    <a:pt x="535" y="941"/>
                  </a:lnTo>
                  <a:lnTo>
                    <a:pt x="535" y="943"/>
                  </a:lnTo>
                  <a:lnTo>
                    <a:pt x="535" y="936"/>
                  </a:lnTo>
                  <a:lnTo>
                    <a:pt x="537" y="936"/>
                  </a:lnTo>
                  <a:lnTo>
                    <a:pt x="537" y="937"/>
                  </a:lnTo>
                  <a:lnTo>
                    <a:pt x="537" y="936"/>
                  </a:lnTo>
                  <a:lnTo>
                    <a:pt x="537" y="937"/>
                  </a:lnTo>
                  <a:lnTo>
                    <a:pt x="538" y="938"/>
                  </a:lnTo>
                  <a:lnTo>
                    <a:pt x="538" y="934"/>
                  </a:lnTo>
                  <a:lnTo>
                    <a:pt x="540" y="933"/>
                  </a:lnTo>
                  <a:lnTo>
                    <a:pt x="540" y="936"/>
                  </a:lnTo>
                  <a:lnTo>
                    <a:pt x="540" y="933"/>
                  </a:lnTo>
                  <a:lnTo>
                    <a:pt x="541" y="931"/>
                  </a:lnTo>
                  <a:lnTo>
                    <a:pt x="541" y="933"/>
                  </a:lnTo>
                  <a:lnTo>
                    <a:pt x="541" y="931"/>
                  </a:lnTo>
                  <a:lnTo>
                    <a:pt x="543" y="933"/>
                  </a:lnTo>
                  <a:lnTo>
                    <a:pt x="543" y="931"/>
                  </a:lnTo>
                  <a:lnTo>
                    <a:pt x="544" y="931"/>
                  </a:lnTo>
                  <a:lnTo>
                    <a:pt x="544" y="933"/>
                  </a:lnTo>
                  <a:lnTo>
                    <a:pt x="544" y="931"/>
                  </a:lnTo>
                  <a:lnTo>
                    <a:pt x="544" y="933"/>
                  </a:lnTo>
                  <a:lnTo>
                    <a:pt x="545" y="933"/>
                  </a:lnTo>
                  <a:lnTo>
                    <a:pt x="545" y="937"/>
                  </a:lnTo>
                  <a:lnTo>
                    <a:pt x="545" y="933"/>
                  </a:lnTo>
                  <a:lnTo>
                    <a:pt x="545" y="937"/>
                  </a:lnTo>
                  <a:lnTo>
                    <a:pt x="547" y="937"/>
                  </a:lnTo>
                  <a:lnTo>
                    <a:pt x="547" y="941"/>
                  </a:lnTo>
                  <a:lnTo>
                    <a:pt x="547" y="937"/>
                  </a:lnTo>
                  <a:lnTo>
                    <a:pt x="547" y="941"/>
                  </a:lnTo>
                  <a:lnTo>
                    <a:pt x="548" y="941"/>
                  </a:lnTo>
                  <a:lnTo>
                    <a:pt x="548" y="943"/>
                  </a:lnTo>
                  <a:lnTo>
                    <a:pt x="548" y="941"/>
                  </a:lnTo>
                  <a:lnTo>
                    <a:pt x="550" y="941"/>
                  </a:lnTo>
                  <a:lnTo>
                    <a:pt x="550" y="943"/>
                  </a:lnTo>
                  <a:lnTo>
                    <a:pt x="550" y="941"/>
                  </a:lnTo>
                  <a:lnTo>
                    <a:pt x="551" y="938"/>
                  </a:lnTo>
                  <a:lnTo>
                    <a:pt x="551" y="937"/>
                  </a:lnTo>
                  <a:lnTo>
                    <a:pt x="553" y="936"/>
                  </a:lnTo>
                  <a:lnTo>
                    <a:pt x="553" y="931"/>
                  </a:lnTo>
                  <a:lnTo>
                    <a:pt x="553" y="933"/>
                  </a:lnTo>
                  <a:lnTo>
                    <a:pt x="554" y="933"/>
                  </a:lnTo>
                  <a:lnTo>
                    <a:pt x="554" y="934"/>
                  </a:lnTo>
                  <a:lnTo>
                    <a:pt x="554" y="933"/>
                  </a:lnTo>
                  <a:lnTo>
                    <a:pt x="556" y="934"/>
                  </a:lnTo>
                  <a:lnTo>
                    <a:pt x="557" y="936"/>
                  </a:lnTo>
                  <a:lnTo>
                    <a:pt x="557" y="944"/>
                  </a:lnTo>
                  <a:lnTo>
                    <a:pt x="557" y="936"/>
                  </a:lnTo>
                  <a:lnTo>
                    <a:pt x="557" y="944"/>
                  </a:lnTo>
                  <a:lnTo>
                    <a:pt x="558" y="943"/>
                  </a:lnTo>
                  <a:lnTo>
                    <a:pt x="558" y="946"/>
                  </a:lnTo>
                  <a:lnTo>
                    <a:pt x="558" y="943"/>
                  </a:lnTo>
                  <a:lnTo>
                    <a:pt x="560" y="943"/>
                  </a:lnTo>
                  <a:lnTo>
                    <a:pt x="560" y="944"/>
                  </a:lnTo>
                  <a:lnTo>
                    <a:pt x="560" y="943"/>
                  </a:lnTo>
                  <a:lnTo>
                    <a:pt x="561" y="944"/>
                  </a:lnTo>
                  <a:lnTo>
                    <a:pt x="561" y="946"/>
                  </a:lnTo>
                  <a:lnTo>
                    <a:pt x="561" y="944"/>
                  </a:lnTo>
                  <a:lnTo>
                    <a:pt x="561" y="946"/>
                  </a:lnTo>
                  <a:lnTo>
                    <a:pt x="563" y="949"/>
                  </a:lnTo>
                  <a:lnTo>
                    <a:pt x="563" y="956"/>
                  </a:lnTo>
                  <a:lnTo>
                    <a:pt x="563" y="949"/>
                  </a:lnTo>
                  <a:lnTo>
                    <a:pt x="563" y="954"/>
                  </a:lnTo>
                  <a:lnTo>
                    <a:pt x="564" y="953"/>
                  </a:lnTo>
                  <a:lnTo>
                    <a:pt x="564" y="954"/>
                  </a:lnTo>
                  <a:lnTo>
                    <a:pt x="564" y="950"/>
                  </a:lnTo>
                  <a:lnTo>
                    <a:pt x="566" y="949"/>
                  </a:lnTo>
                  <a:lnTo>
                    <a:pt x="566" y="941"/>
                  </a:lnTo>
                  <a:lnTo>
                    <a:pt x="567" y="940"/>
                  </a:lnTo>
                  <a:lnTo>
                    <a:pt x="567" y="931"/>
                  </a:lnTo>
                  <a:lnTo>
                    <a:pt x="569" y="931"/>
                  </a:lnTo>
                  <a:lnTo>
                    <a:pt x="569" y="925"/>
                  </a:lnTo>
                  <a:lnTo>
                    <a:pt x="570" y="925"/>
                  </a:lnTo>
                  <a:lnTo>
                    <a:pt x="570" y="923"/>
                  </a:lnTo>
                  <a:lnTo>
                    <a:pt x="571" y="924"/>
                  </a:lnTo>
                  <a:lnTo>
                    <a:pt x="573" y="925"/>
                  </a:lnTo>
                  <a:lnTo>
                    <a:pt x="573" y="930"/>
                  </a:lnTo>
                  <a:lnTo>
                    <a:pt x="573" y="925"/>
                  </a:lnTo>
                  <a:lnTo>
                    <a:pt x="573" y="930"/>
                  </a:lnTo>
                  <a:lnTo>
                    <a:pt x="574" y="933"/>
                  </a:lnTo>
                  <a:lnTo>
                    <a:pt x="574" y="936"/>
                  </a:lnTo>
                  <a:lnTo>
                    <a:pt x="574" y="930"/>
                  </a:lnTo>
                  <a:lnTo>
                    <a:pt x="576" y="930"/>
                  </a:lnTo>
                  <a:lnTo>
                    <a:pt x="576" y="931"/>
                  </a:lnTo>
                  <a:lnTo>
                    <a:pt x="576" y="930"/>
                  </a:lnTo>
                  <a:lnTo>
                    <a:pt x="576" y="931"/>
                  </a:lnTo>
                  <a:lnTo>
                    <a:pt x="577" y="933"/>
                  </a:lnTo>
                  <a:lnTo>
                    <a:pt x="577" y="938"/>
                  </a:lnTo>
                  <a:lnTo>
                    <a:pt x="577" y="933"/>
                  </a:lnTo>
                  <a:lnTo>
                    <a:pt x="577" y="938"/>
                  </a:lnTo>
                  <a:lnTo>
                    <a:pt x="579" y="941"/>
                  </a:lnTo>
                  <a:lnTo>
                    <a:pt x="579" y="946"/>
                  </a:lnTo>
                  <a:lnTo>
                    <a:pt x="579" y="941"/>
                  </a:lnTo>
                  <a:lnTo>
                    <a:pt x="579" y="946"/>
                  </a:lnTo>
                  <a:lnTo>
                    <a:pt x="580" y="947"/>
                  </a:lnTo>
                  <a:lnTo>
                    <a:pt x="580" y="950"/>
                  </a:lnTo>
                  <a:lnTo>
                    <a:pt x="580" y="947"/>
                  </a:lnTo>
                  <a:lnTo>
                    <a:pt x="580" y="950"/>
                  </a:lnTo>
                  <a:lnTo>
                    <a:pt x="581" y="946"/>
                  </a:lnTo>
                  <a:lnTo>
                    <a:pt x="581" y="947"/>
                  </a:lnTo>
                  <a:lnTo>
                    <a:pt x="581" y="943"/>
                  </a:lnTo>
                  <a:lnTo>
                    <a:pt x="583" y="944"/>
                  </a:lnTo>
                  <a:lnTo>
                    <a:pt x="583" y="941"/>
                  </a:lnTo>
                  <a:lnTo>
                    <a:pt x="584" y="940"/>
                  </a:lnTo>
                  <a:lnTo>
                    <a:pt x="584" y="941"/>
                  </a:lnTo>
                  <a:lnTo>
                    <a:pt x="584" y="940"/>
                  </a:lnTo>
                  <a:lnTo>
                    <a:pt x="586" y="938"/>
                  </a:lnTo>
                  <a:lnTo>
                    <a:pt x="586" y="940"/>
                  </a:lnTo>
                  <a:lnTo>
                    <a:pt x="586" y="937"/>
                  </a:lnTo>
                  <a:lnTo>
                    <a:pt x="586" y="940"/>
                  </a:lnTo>
                  <a:lnTo>
                    <a:pt x="587" y="941"/>
                  </a:lnTo>
                  <a:lnTo>
                    <a:pt x="587" y="938"/>
                  </a:lnTo>
                  <a:lnTo>
                    <a:pt x="587" y="940"/>
                  </a:lnTo>
                  <a:lnTo>
                    <a:pt x="589" y="941"/>
                  </a:lnTo>
                  <a:lnTo>
                    <a:pt x="589" y="938"/>
                  </a:lnTo>
                  <a:lnTo>
                    <a:pt x="589" y="940"/>
                  </a:lnTo>
                  <a:lnTo>
                    <a:pt x="590" y="943"/>
                  </a:lnTo>
                  <a:lnTo>
                    <a:pt x="590" y="946"/>
                  </a:lnTo>
                  <a:lnTo>
                    <a:pt x="590" y="943"/>
                  </a:lnTo>
                  <a:lnTo>
                    <a:pt x="590" y="946"/>
                  </a:lnTo>
                  <a:lnTo>
                    <a:pt x="592" y="944"/>
                  </a:lnTo>
                  <a:lnTo>
                    <a:pt x="592" y="946"/>
                  </a:lnTo>
                  <a:lnTo>
                    <a:pt x="592" y="944"/>
                  </a:lnTo>
                  <a:lnTo>
                    <a:pt x="593" y="943"/>
                  </a:lnTo>
                  <a:lnTo>
                    <a:pt x="593" y="941"/>
                  </a:lnTo>
                  <a:lnTo>
                    <a:pt x="593" y="943"/>
                  </a:lnTo>
                  <a:lnTo>
                    <a:pt x="594" y="943"/>
                  </a:lnTo>
                  <a:lnTo>
                    <a:pt x="594" y="941"/>
                  </a:lnTo>
                  <a:lnTo>
                    <a:pt x="596" y="941"/>
                  </a:lnTo>
                  <a:lnTo>
                    <a:pt x="596" y="943"/>
                  </a:lnTo>
                  <a:lnTo>
                    <a:pt x="596" y="941"/>
                  </a:lnTo>
                  <a:lnTo>
                    <a:pt x="596" y="943"/>
                  </a:lnTo>
                  <a:lnTo>
                    <a:pt x="597" y="944"/>
                  </a:lnTo>
                  <a:lnTo>
                    <a:pt x="597" y="946"/>
                  </a:lnTo>
                  <a:lnTo>
                    <a:pt x="597" y="944"/>
                  </a:lnTo>
                  <a:lnTo>
                    <a:pt x="599" y="944"/>
                  </a:lnTo>
                  <a:lnTo>
                    <a:pt x="599" y="940"/>
                  </a:lnTo>
                  <a:lnTo>
                    <a:pt x="600" y="938"/>
                  </a:lnTo>
                  <a:lnTo>
                    <a:pt x="600" y="936"/>
                  </a:lnTo>
                  <a:lnTo>
                    <a:pt x="602" y="936"/>
                  </a:lnTo>
                  <a:lnTo>
                    <a:pt x="602" y="933"/>
                  </a:lnTo>
                  <a:lnTo>
                    <a:pt x="602" y="934"/>
                  </a:lnTo>
                  <a:lnTo>
                    <a:pt x="603" y="934"/>
                  </a:lnTo>
                  <a:lnTo>
                    <a:pt x="603" y="941"/>
                  </a:lnTo>
                  <a:lnTo>
                    <a:pt x="603" y="934"/>
                  </a:lnTo>
                  <a:lnTo>
                    <a:pt x="603" y="940"/>
                  </a:lnTo>
                  <a:lnTo>
                    <a:pt x="605" y="940"/>
                  </a:lnTo>
                  <a:lnTo>
                    <a:pt x="606" y="941"/>
                  </a:lnTo>
                  <a:lnTo>
                    <a:pt x="606" y="944"/>
                  </a:lnTo>
                  <a:lnTo>
                    <a:pt x="606" y="941"/>
                  </a:lnTo>
                  <a:lnTo>
                    <a:pt x="606" y="944"/>
                  </a:lnTo>
                  <a:lnTo>
                    <a:pt x="607" y="946"/>
                  </a:lnTo>
                  <a:lnTo>
                    <a:pt x="607" y="943"/>
                  </a:lnTo>
                  <a:lnTo>
                    <a:pt x="609" y="941"/>
                  </a:lnTo>
                  <a:lnTo>
                    <a:pt x="609" y="938"/>
                  </a:lnTo>
                  <a:lnTo>
                    <a:pt x="610" y="938"/>
                  </a:lnTo>
                  <a:lnTo>
                    <a:pt x="610" y="937"/>
                  </a:lnTo>
                  <a:lnTo>
                    <a:pt x="610" y="938"/>
                  </a:lnTo>
                  <a:lnTo>
                    <a:pt x="612" y="938"/>
                  </a:lnTo>
                  <a:lnTo>
                    <a:pt x="612" y="936"/>
                  </a:lnTo>
                  <a:lnTo>
                    <a:pt x="613" y="936"/>
                  </a:lnTo>
                  <a:lnTo>
                    <a:pt x="613" y="937"/>
                  </a:lnTo>
                  <a:lnTo>
                    <a:pt x="613" y="934"/>
                  </a:lnTo>
                  <a:lnTo>
                    <a:pt x="615" y="934"/>
                  </a:lnTo>
                  <a:lnTo>
                    <a:pt x="615" y="931"/>
                  </a:lnTo>
                  <a:lnTo>
                    <a:pt x="616" y="930"/>
                  </a:lnTo>
                  <a:lnTo>
                    <a:pt x="616" y="925"/>
                  </a:lnTo>
                  <a:lnTo>
                    <a:pt x="617" y="927"/>
                  </a:lnTo>
                  <a:lnTo>
                    <a:pt x="617" y="930"/>
                  </a:lnTo>
                  <a:lnTo>
                    <a:pt x="617" y="927"/>
                  </a:lnTo>
                  <a:lnTo>
                    <a:pt x="617" y="930"/>
                  </a:lnTo>
                  <a:lnTo>
                    <a:pt x="619" y="930"/>
                  </a:lnTo>
                  <a:lnTo>
                    <a:pt x="619" y="934"/>
                  </a:lnTo>
                  <a:lnTo>
                    <a:pt x="619" y="930"/>
                  </a:lnTo>
                  <a:lnTo>
                    <a:pt x="619" y="934"/>
                  </a:lnTo>
                  <a:lnTo>
                    <a:pt x="620" y="934"/>
                  </a:lnTo>
                  <a:lnTo>
                    <a:pt x="620" y="938"/>
                  </a:lnTo>
                  <a:lnTo>
                    <a:pt x="620" y="934"/>
                  </a:lnTo>
                  <a:lnTo>
                    <a:pt x="620" y="938"/>
                  </a:lnTo>
                  <a:lnTo>
                    <a:pt x="622" y="936"/>
                  </a:lnTo>
                  <a:lnTo>
                    <a:pt x="622" y="940"/>
                  </a:lnTo>
                  <a:lnTo>
                    <a:pt x="622" y="936"/>
                  </a:lnTo>
                  <a:lnTo>
                    <a:pt x="622" y="940"/>
                  </a:lnTo>
                  <a:lnTo>
                    <a:pt x="623" y="941"/>
                  </a:lnTo>
                  <a:lnTo>
                    <a:pt x="623" y="943"/>
                  </a:lnTo>
                  <a:lnTo>
                    <a:pt x="623" y="941"/>
                  </a:lnTo>
                  <a:lnTo>
                    <a:pt x="623" y="943"/>
                  </a:lnTo>
                  <a:lnTo>
                    <a:pt x="625" y="943"/>
                  </a:lnTo>
                  <a:lnTo>
                    <a:pt x="625" y="946"/>
                  </a:lnTo>
                  <a:lnTo>
                    <a:pt x="625" y="943"/>
                  </a:lnTo>
                  <a:lnTo>
                    <a:pt x="625" y="946"/>
                  </a:lnTo>
                  <a:lnTo>
                    <a:pt x="626" y="946"/>
                  </a:lnTo>
                  <a:lnTo>
                    <a:pt x="626" y="947"/>
                  </a:lnTo>
                  <a:lnTo>
                    <a:pt x="626" y="944"/>
                  </a:lnTo>
                  <a:lnTo>
                    <a:pt x="626" y="947"/>
                  </a:lnTo>
                  <a:lnTo>
                    <a:pt x="628" y="946"/>
                  </a:lnTo>
                  <a:lnTo>
                    <a:pt x="628" y="947"/>
                  </a:lnTo>
                  <a:lnTo>
                    <a:pt x="628" y="944"/>
                  </a:lnTo>
                  <a:lnTo>
                    <a:pt x="628" y="947"/>
                  </a:lnTo>
                  <a:lnTo>
                    <a:pt x="629" y="946"/>
                  </a:lnTo>
                  <a:lnTo>
                    <a:pt x="629" y="949"/>
                  </a:lnTo>
                  <a:lnTo>
                    <a:pt x="629" y="946"/>
                  </a:lnTo>
                  <a:lnTo>
                    <a:pt x="629" y="947"/>
                  </a:lnTo>
                  <a:lnTo>
                    <a:pt x="630" y="949"/>
                  </a:lnTo>
                  <a:lnTo>
                    <a:pt x="630" y="950"/>
                  </a:lnTo>
                  <a:lnTo>
                    <a:pt x="630" y="947"/>
                  </a:lnTo>
                  <a:lnTo>
                    <a:pt x="630" y="950"/>
                  </a:lnTo>
                  <a:lnTo>
                    <a:pt x="632" y="949"/>
                  </a:lnTo>
                  <a:lnTo>
                    <a:pt x="632" y="944"/>
                  </a:lnTo>
                  <a:lnTo>
                    <a:pt x="633" y="944"/>
                  </a:lnTo>
                  <a:lnTo>
                    <a:pt x="633" y="941"/>
                  </a:lnTo>
                  <a:lnTo>
                    <a:pt x="635" y="941"/>
                  </a:lnTo>
                  <a:lnTo>
                    <a:pt x="635" y="944"/>
                  </a:lnTo>
                  <a:lnTo>
                    <a:pt x="635" y="941"/>
                  </a:lnTo>
                  <a:lnTo>
                    <a:pt x="635" y="944"/>
                  </a:lnTo>
                  <a:lnTo>
                    <a:pt x="636" y="946"/>
                  </a:lnTo>
                  <a:lnTo>
                    <a:pt x="636" y="941"/>
                  </a:lnTo>
                  <a:lnTo>
                    <a:pt x="638" y="938"/>
                  </a:lnTo>
                  <a:lnTo>
                    <a:pt x="638" y="934"/>
                  </a:lnTo>
                  <a:lnTo>
                    <a:pt x="639" y="931"/>
                  </a:lnTo>
                  <a:lnTo>
                    <a:pt x="639" y="927"/>
                  </a:lnTo>
                  <a:lnTo>
                    <a:pt x="641" y="925"/>
                  </a:lnTo>
                  <a:lnTo>
                    <a:pt x="641" y="918"/>
                  </a:lnTo>
                  <a:lnTo>
                    <a:pt x="642" y="918"/>
                  </a:lnTo>
                  <a:lnTo>
                    <a:pt x="642" y="917"/>
                  </a:lnTo>
                  <a:lnTo>
                    <a:pt x="643" y="917"/>
                  </a:lnTo>
                  <a:lnTo>
                    <a:pt x="643" y="915"/>
                  </a:lnTo>
                  <a:lnTo>
                    <a:pt x="643" y="917"/>
                  </a:lnTo>
                  <a:lnTo>
                    <a:pt x="645" y="918"/>
                  </a:lnTo>
                  <a:lnTo>
                    <a:pt x="645" y="927"/>
                  </a:lnTo>
                  <a:lnTo>
                    <a:pt x="645" y="918"/>
                  </a:lnTo>
                  <a:lnTo>
                    <a:pt x="645" y="927"/>
                  </a:lnTo>
                  <a:lnTo>
                    <a:pt x="646" y="925"/>
                  </a:lnTo>
                  <a:lnTo>
                    <a:pt x="646" y="930"/>
                  </a:lnTo>
                  <a:lnTo>
                    <a:pt x="646" y="925"/>
                  </a:lnTo>
                  <a:lnTo>
                    <a:pt x="646" y="930"/>
                  </a:lnTo>
                  <a:lnTo>
                    <a:pt x="648" y="930"/>
                  </a:lnTo>
                  <a:lnTo>
                    <a:pt x="648" y="934"/>
                  </a:lnTo>
                  <a:lnTo>
                    <a:pt x="648" y="930"/>
                  </a:lnTo>
                  <a:lnTo>
                    <a:pt x="648" y="934"/>
                  </a:lnTo>
                  <a:lnTo>
                    <a:pt x="649" y="936"/>
                  </a:lnTo>
                  <a:lnTo>
                    <a:pt x="649" y="933"/>
                  </a:lnTo>
                  <a:lnTo>
                    <a:pt x="649" y="936"/>
                  </a:lnTo>
                  <a:lnTo>
                    <a:pt x="651" y="938"/>
                  </a:lnTo>
                  <a:lnTo>
                    <a:pt x="651" y="949"/>
                  </a:lnTo>
                  <a:lnTo>
                    <a:pt x="651" y="938"/>
                  </a:lnTo>
                  <a:lnTo>
                    <a:pt x="651" y="949"/>
                  </a:lnTo>
                  <a:lnTo>
                    <a:pt x="652" y="950"/>
                  </a:lnTo>
                  <a:lnTo>
                    <a:pt x="652" y="956"/>
                  </a:lnTo>
                  <a:lnTo>
                    <a:pt x="652" y="950"/>
                  </a:lnTo>
                  <a:lnTo>
                    <a:pt x="652" y="956"/>
                  </a:lnTo>
                  <a:lnTo>
                    <a:pt x="653" y="959"/>
                  </a:lnTo>
                  <a:lnTo>
                    <a:pt x="653" y="953"/>
                  </a:lnTo>
                  <a:lnTo>
                    <a:pt x="653" y="954"/>
                  </a:lnTo>
                  <a:lnTo>
                    <a:pt x="655" y="953"/>
                  </a:lnTo>
                  <a:lnTo>
                    <a:pt x="655" y="947"/>
                  </a:lnTo>
                  <a:lnTo>
                    <a:pt x="656" y="947"/>
                  </a:lnTo>
                  <a:lnTo>
                    <a:pt x="656" y="941"/>
                  </a:lnTo>
                  <a:lnTo>
                    <a:pt x="658" y="940"/>
                  </a:lnTo>
                  <a:lnTo>
                    <a:pt x="658" y="936"/>
                  </a:lnTo>
                  <a:lnTo>
                    <a:pt x="659" y="936"/>
                  </a:lnTo>
                  <a:lnTo>
                    <a:pt x="659" y="934"/>
                  </a:lnTo>
                  <a:lnTo>
                    <a:pt x="659" y="936"/>
                  </a:lnTo>
                  <a:lnTo>
                    <a:pt x="661" y="934"/>
                  </a:lnTo>
                  <a:lnTo>
                    <a:pt x="661" y="933"/>
                  </a:lnTo>
                  <a:lnTo>
                    <a:pt x="662" y="933"/>
                  </a:lnTo>
                  <a:lnTo>
                    <a:pt x="662" y="936"/>
                  </a:lnTo>
                  <a:lnTo>
                    <a:pt x="662" y="933"/>
                  </a:lnTo>
                  <a:lnTo>
                    <a:pt x="662" y="934"/>
                  </a:lnTo>
                  <a:lnTo>
                    <a:pt x="664" y="934"/>
                  </a:lnTo>
                  <a:lnTo>
                    <a:pt x="664" y="933"/>
                  </a:lnTo>
                  <a:lnTo>
                    <a:pt x="665" y="933"/>
                  </a:lnTo>
                  <a:lnTo>
                    <a:pt x="665" y="930"/>
                  </a:lnTo>
                  <a:lnTo>
                    <a:pt x="666" y="930"/>
                  </a:lnTo>
                  <a:lnTo>
                    <a:pt x="666" y="934"/>
                  </a:lnTo>
                  <a:lnTo>
                    <a:pt x="666" y="930"/>
                  </a:lnTo>
                  <a:lnTo>
                    <a:pt x="666" y="934"/>
                  </a:lnTo>
                  <a:lnTo>
                    <a:pt x="668" y="934"/>
                  </a:lnTo>
                  <a:lnTo>
                    <a:pt x="668" y="937"/>
                  </a:lnTo>
                  <a:lnTo>
                    <a:pt x="668" y="934"/>
                  </a:lnTo>
                  <a:lnTo>
                    <a:pt x="668" y="937"/>
                  </a:lnTo>
                  <a:lnTo>
                    <a:pt x="669" y="937"/>
                  </a:lnTo>
                  <a:lnTo>
                    <a:pt x="669" y="934"/>
                  </a:lnTo>
                  <a:lnTo>
                    <a:pt x="671" y="936"/>
                  </a:lnTo>
                  <a:lnTo>
                    <a:pt x="671" y="937"/>
                  </a:lnTo>
                  <a:lnTo>
                    <a:pt x="671" y="933"/>
                  </a:lnTo>
                  <a:lnTo>
                    <a:pt x="672" y="933"/>
                  </a:lnTo>
                  <a:lnTo>
                    <a:pt x="672" y="928"/>
                  </a:lnTo>
                  <a:lnTo>
                    <a:pt x="672" y="930"/>
                  </a:lnTo>
                  <a:lnTo>
                    <a:pt x="674" y="931"/>
                  </a:lnTo>
                  <a:lnTo>
                    <a:pt x="674" y="930"/>
                  </a:lnTo>
                  <a:lnTo>
                    <a:pt x="674" y="931"/>
                  </a:lnTo>
                  <a:lnTo>
                    <a:pt x="675" y="933"/>
                  </a:lnTo>
                  <a:lnTo>
                    <a:pt x="675" y="931"/>
                  </a:lnTo>
                  <a:lnTo>
                    <a:pt x="675" y="933"/>
                  </a:lnTo>
                  <a:lnTo>
                    <a:pt x="677" y="934"/>
                  </a:lnTo>
                  <a:lnTo>
                    <a:pt x="677" y="940"/>
                  </a:lnTo>
                  <a:lnTo>
                    <a:pt x="677" y="934"/>
                  </a:lnTo>
                  <a:lnTo>
                    <a:pt x="677" y="940"/>
                  </a:lnTo>
                  <a:lnTo>
                    <a:pt x="678" y="941"/>
                  </a:lnTo>
                  <a:lnTo>
                    <a:pt x="678" y="938"/>
                  </a:lnTo>
                  <a:lnTo>
                    <a:pt x="679" y="937"/>
                  </a:lnTo>
                  <a:lnTo>
                    <a:pt x="679" y="940"/>
                  </a:lnTo>
                  <a:lnTo>
                    <a:pt x="679" y="937"/>
                  </a:lnTo>
                  <a:lnTo>
                    <a:pt x="679" y="940"/>
                  </a:lnTo>
                  <a:lnTo>
                    <a:pt x="681" y="940"/>
                  </a:lnTo>
                  <a:lnTo>
                    <a:pt x="681" y="937"/>
                  </a:lnTo>
                  <a:lnTo>
                    <a:pt x="682" y="936"/>
                  </a:lnTo>
                  <a:lnTo>
                    <a:pt x="682" y="934"/>
                  </a:lnTo>
                  <a:lnTo>
                    <a:pt x="684" y="934"/>
                  </a:lnTo>
                  <a:lnTo>
                    <a:pt x="684" y="937"/>
                  </a:lnTo>
                  <a:lnTo>
                    <a:pt x="684" y="934"/>
                  </a:lnTo>
                  <a:lnTo>
                    <a:pt x="684" y="937"/>
                  </a:lnTo>
                  <a:lnTo>
                    <a:pt x="685" y="936"/>
                  </a:lnTo>
                  <a:lnTo>
                    <a:pt x="685" y="934"/>
                  </a:lnTo>
                  <a:lnTo>
                    <a:pt x="685" y="936"/>
                  </a:lnTo>
                  <a:lnTo>
                    <a:pt x="687" y="936"/>
                  </a:lnTo>
                  <a:lnTo>
                    <a:pt x="687" y="937"/>
                  </a:lnTo>
                  <a:lnTo>
                    <a:pt x="687" y="934"/>
                  </a:lnTo>
                  <a:lnTo>
                    <a:pt x="687" y="936"/>
                  </a:lnTo>
                  <a:lnTo>
                    <a:pt x="688" y="936"/>
                  </a:lnTo>
                  <a:lnTo>
                    <a:pt x="689" y="937"/>
                  </a:lnTo>
                  <a:lnTo>
                    <a:pt x="689" y="938"/>
                  </a:lnTo>
                  <a:lnTo>
                    <a:pt x="689" y="936"/>
                  </a:lnTo>
                  <a:lnTo>
                    <a:pt x="689" y="938"/>
                  </a:lnTo>
                  <a:lnTo>
                    <a:pt x="691" y="940"/>
                  </a:lnTo>
                  <a:lnTo>
                    <a:pt x="691" y="943"/>
                  </a:lnTo>
                  <a:lnTo>
                    <a:pt x="691" y="940"/>
                  </a:lnTo>
                  <a:lnTo>
                    <a:pt x="691" y="943"/>
                  </a:lnTo>
                  <a:lnTo>
                    <a:pt x="692" y="944"/>
                  </a:lnTo>
                  <a:lnTo>
                    <a:pt x="692" y="947"/>
                  </a:lnTo>
                  <a:lnTo>
                    <a:pt x="692" y="944"/>
                  </a:lnTo>
                  <a:lnTo>
                    <a:pt x="692" y="947"/>
                  </a:lnTo>
                  <a:lnTo>
                    <a:pt x="694" y="947"/>
                  </a:lnTo>
                  <a:lnTo>
                    <a:pt x="694" y="950"/>
                  </a:lnTo>
                  <a:lnTo>
                    <a:pt x="694" y="947"/>
                  </a:lnTo>
                  <a:lnTo>
                    <a:pt x="694" y="950"/>
                  </a:lnTo>
                  <a:lnTo>
                    <a:pt x="695" y="949"/>
                  </a:lnTo>
                  <a:lnTo>
                    <a:pt x="695" y="944"/>
                  </a:lnTo>
                  <a:lnTo>
                    <a:pt x="695" y="946"/>
                  </a:lnTo>
                  <a:lnTo>
                    <a:pt x="697" y="947"/>
                  </a:lnTo>
                  <a:lnTo>
                    <a:pt x="697" y="944"/>
                  </a:lnTo>
                  <a:lnTo>
                    <a:pt x="698" y="944"/>
                  </a:lnTo>
                  <a:lnTo>
                    <a:pt x="698" y="940"/>
                  </a:lnTo>
                  <a:lnTo>
                    <a:pt x="698" y="941"/>
                  </a:lnTo>
                  <a:lnTo>
                    <a:pt x="700" y="941"/>
                  </a:lnTo>
                  <a:lnTo>
                    <a:pt x="700" y="937"/>
                  </a:lnTo>
                  <a:lnTo>
                    <a:pt x="701" y="934"/>
                  </a:lnTo>
                  <a:lnTo>
                    <a:pt x="701" y="936"/>
                  </a:lnTo>
                  <a:lnTo>
                    <a:pt x="701" y="934"/>
                  </a:lnTo>
                  <a:lnTo>
                    <a:pt x="702" y="933"/>
                  </a:lnTo>
                  <a:lnTo>
                    <a:pt x="702" y="936"/>
                  </a:lnTo>
                  <a:lnTo>
                    <a:pt x="702" y="933"/>
                  </a:lnTo>
                  <a:lnTo>
                    <a:pt x="702" y="936"/>
                  </a:lnTo>
                  <a:lnTo>
                    <a:pt x="704" y="936"/>
                  </a:lnTo>
                  <a:lnTo>
                    <a:pt x="705" y="934"/>
                  </a:lnTo>
                  <a:lnTo>
                    <a:pt x="705" y="936"/>
                  </a:lnTo>
                  <a:lnTo>
                    <a:pt x="705" y="933"/>
                  </a:lnTo>
                  <a:lnTo>
                    <a:pt x="705" y="936"/>
                  </a:lnTo>
                  <a:lnTo>
                    <a:pt x="707" y="934"/>
                  </a:lnTo>
                  <a:lnTo>
                    <a:pt x="707" y="936"/>
                  </a:lnTo>
                  <a:lnTo>
                    <a:pt x="707" y="934"/>
                  </a:lnTo>
                  <a:lnTo>
                    <a:pt x="708" y="936"/>
                  </a:lnTo>
                  <a:lnTo>
                    <a:pt x="708" y="940"/>
                  </a:lnTo>
                  <a:lnTo>
                    <a:pt x="708" y="936"/>
                  </a:lnTo>
                  <a:lnTo>
                    <a:pt x="708" y="940"/>
                  </a:lnTo>
                  <a:lnTo>
                    <a:pt x="710" y="940"/>
                  </a:lnTo>
                  <a:lnTo>
                    <a:pt x="710" y="936"/>
                  </a:lnTo>
                  <a:lnTo>
                    <a:pt x="711" y="933"/>
                  </a:lnTo>
                  <a:lnTo>
                    <a:pt x="711" y="928"/>
                  </a:lnTo>
                  <a:lnTo>
                    <a:pt x="713" y="927"/>
                  </a:lnTo>
                  <a:lnTo>
                    <a:pt x="713" y="925"/>
                  </a:lnTo>
                  <a:lnTo>
                    <a:pt x="713" y="927"/>
                  </a:lnTo>
                  <a:lnTo>
                    <a:pt x="714" y="927"/>
                  </a:lnTo>
                  <a:lnTo>
                    <a:pt x="714" y="923"/>
                  </a:lnTo>
                  <a:lnTo>
                    <a:pt x="715" y="923"/>
                  </a:lnTo>
                  <a:lnTo>
                    <a:pt x="715" y="921"/>
                  </a:lnTo>
                  <a:lnTo>
                    <a:pt x="715" y="923"/>
                  </a:lnTo>
                  <a:lnTo>
                    <a:pt x="717" y="923"/>
                  </a:lnTo>
                  <a:lnTo>
                    <a:pt x="717" y="921"/>
                  </a:lnTo>
                  <a:lnTo>
                    <a:pt x="717" y="923"/>
                  </a:lnTo>
                  <a:lnTo>
                    <a:pt x="718" y="924"/>
                  </a:lnTo>
                  <a:lnTo>
                    <a:pt x="718" y="928"/>
                  </a:lnTo>
                  <a:lnTo>
                    <a:pt x="718" y="924"/>
                  </a:lnTo>
                  <a:lnTo>
                    <a:pt x="718" y="928"/>
                  </a:lnTo>
                  <a:lnTo>
                    <a:pt x="720" y="928"/>
                  </a:lnTo>
                  <a:lnTo>
                    <a:pt x="720" y="934"/>
                  </a:lnTo>
                  <a:lnTo>
                    <a:pt x="720" y="928"/>
                  </a:lnTo>
                  <a:lnTo>
                    <a:pt x="720" y="934"/>
                  </a:lnTo>
                  <a:lnTo>
                    <a:pt x="721" y="934"/>
                  </a:lnTo>
                  <a:lnTo>
                    <a:pt x="721" y="940"/>
                  </a:lnTo>
                  <a:lnTo>
                    <a:pt x="721" y="934"/>
                  </a:lnTo>
                  <a:lnTo>
                    <a:pt x="721" y="940"/>
                  </a:lnTo>
                  <a:lnTo>
                    <a:pt x="723" y="938"/>
                  </a:lnTo>
                  <a:lnTo>
                    <a:pt x="723" y="944"/>
                  </a:lnTo>
                  <a:lnTo>
                    <a:pt x="723" y="938"/>
                  </a:lnTo>
                  <a:lnTo>
                    <a:pt x="723" y="944"/>
                  </a:lnTo>
                  <a:lnTo>
                    <a:pt x="724" y="946"/>
                  </a:lnTo>
                  <a:lnTo>
                    <a:pt x="724" y="953"/>
                  </a:lnTo>
                  <a:lnTo>
                    <a:pt x="724" y="946"/>
                  </a:lnTo>
                  <a:lnTo>
                    <a:pt x="724" y="953"/>
                  </a:lnTo>
                  <a:lnTo>
                    <a:pt x="725" y="956"/>
                  </a:lnTo>
                  <a:lnTo>
                    <a:pt x="725" y="954"/>
                  </a:lnTo>
                  <a:lnTo>
                    <a:pt x="725" y="956"/>
                  </a:lnTo>
                  <a:lnTo>
                    <a:pt x="727" y="956"/>
                  </a:lnTo>
                  <a:lnTo>
                    <a:pt x="727" y="947"/>
                  </a:lnTo>
                  <a:lnTo>
                    <a:pt x="728" y="946"/>
                  </a:lnTo>
                  <a:lnTo>
                    <a:pt x="728" y="943"/>
                  </a:lnTo>
                  <a:lnTo>
                    <a:pt x="730" y="941"/>
                  </a:lnTo>
                  <a:lnTo>
                    <a:pt x="730" y="933"/>
                  </a:lnTo>
                  <a:lnTo>
                    <a:pt x="731" y="931"/>
                  </a:lnTo>
                  <a:lnTo>
                    <a:pt x="731" y="928"/>
                  </a:lnTo>
                  <a:lnTo>
                    <a:pt x="733" y="927"/>
                  </a:lnTo>
                  <a:lnTo>
                    <a:pt x="733" y="925"/>
                  </a:lnTo>
                  <a:lnTo>
                    <a:pt x="734" y="928"/>
                  </a:lnTo>
                  <a:lnTo>
                    <a:pt x="734" y="927"/>
                  </a:lnTo>
                  <a:lnTo>
                    <a:pt x="734" y="928"/>
                  </a:lnTo>
                  <a:lnTo>
                    <a:pt x="736" y="931"/>
                  </a:lnTo>
                  <a:lnTo>
                    <a:pt x="736" y="934"/>
                  </a:lnTo>
                  <a:lnTo>
                    <a:pt x="736" y="931"/>
                  </a:lnTo>
                  <a:lnTo>
                    <a:pt x="737" y="931"/>
                  </a:lnTo>
                  <a:lnTo>
                    <a:pt x="737" y="934"/>
                  </a:lnTo>
                  <a:lnTo>
                    <a:pt x="737" y="931"/>
                  </a:lnTo>
                  <a:lnTo>
                    <a:pt x="737" y="933"/>
                  </a:lnTo>
                  <a:lnTo>
                    <a:pt x="738" y="933"/>
                  </a:lnTo>
                  <a:lnTo>
                    <a:pt x="738" y="934"/>
                  </a:lnTo>
                  <a:lnTo>
                    <a:pt x="738" y="933"/>
                  </a:lnTo>
                  <a:lnTo>
                    <a:pt x="738" y="934"/>
                  </a:lnTo>
                  <a:lnTo>
                    <a:pt x="740" y="936"/>
                  </a:lnTo>
                  <a:lnTo>
                    <a:pt x="740" y="933"/>
                  </a:lnTo>
                  <a:lnTo>
                    <a:pt x="741" y="936"/>
                  </a:lnTo>
                  <a:lnTo>
                    <a:pt x="741" y="937"/>
                  </a:lnTo>
                  <a:lnTo>
                    <a:pt x="741" y="933"/>
                  </a:lnTo>
                  <a:lnTo>
                    <a:pt x="741" y="937"/>
                  </a:lnTo>
                  <a:lnTo>
                    <a:pt x="743" y="937"/>
                  </a:lnTo>
                  <a:lnTo>
                    <a:pt x="743" y="933"/>
                  </a:lnTo>
                  <a:lnTo>
                    <a:pt x="744" y="931"/>
                  </a:lnTo>
                  <a:lnTo>
                    <a:pt x="744" y="930"/>
                  </a:lnTo>
                  <a:lnTo>
                    <a:pt x="746" y="930"/>
                  </a:lnTo>
                  <a:lnTo>
                    <a:pt x="746" y="927"/>
                  </a:lnTo>
                  <a:lnTo>
                    <a:pt x="746" y="928"/>
                  </a:lnTo>
                  <a:lnTo>
                    <a:pt x="747" y="928"/>
                  </a:lnTo>
                  <a:lnTo>
                    <a:pt x="747" y="927"/>
                  </a:lnTo>
                  <a:lnTo>
                    <a:pt x="749" y="927"/>
                  </a:lnTo>
                  <a:lnTo>
                    <a:pt x="749" y="931"/>
                  </a:lnTo>
                  <a:lnTo>
                    <a:pt x="749" y="927"/>
                  </a:lnTo>
                  <a:lnTo>
                    <a:pt x="749" y="931"/>
                  </a:lnTo>
                  <a:lnTo>
                    <a:pt x="750" y="931"/>
                  </a:lnTo>
                  <a:lnTo>
                    <a:pt x="750" y="933"/>
                  </a:lnTo>
                  <a:lnTo>
                    <a:pt x="750" y="931"/>
                  </a:lnTo>
                  <a:lnTo>
                    <a:pt x="751" y="933"/>
                  </a:lnTo>
                  <a:lnTo>
                    <a:pt x="751" y="934"/>
                  </a:lnTo>
                  <a:lnTo>
                    <a:pt x="751" y="931"/>
                  </a:lnTo>
                  <a:lnTo>
                    <a:pt x="751" y="933"/>
                  </a:lnTo>
                  <a:lnTo>
                    <a:pt x="753" y="934"/>
                  </a:lnTo>
                  <a:lnTo>
                    <a:pt x="753" y="937"/>
                  </a:lnTo>
                  <a:lnTo>
                    <a:pt x="753" y="934"/>
                  </a:lnTo>
                  <a:lnTo>
                    <a:pt x="754" y="931"/>
                  </a:lnTo>
                  <a:lnTo>
                    <a:pt x="754" y="933"/>
                  </a:lnTo>
                  <a:lnTo>
                    <a:pt x="754" y="930"/>
                  </a:lnTo>
                  <a:lnTo>
                    <a:pt x="756" y="928"/>
                  </a:lnTo>
                  <a:lnTo>
                    <a:pt x="756" y="925"/>
                  </a:lnTo>
                  <a:lnTo>
                    <a:pt x="756" y="927"/>
                  </a:lnTo>
                  <a:lnTo>
                    <a:pt x="757" y="927"/>
                  </a:lnTo>
                  <a:lnTo>
                    <a:pt x="757" y="921"/>
                  </a:lnTo>
                  <a:lnTo>
                    <a:pt x="759" y="920"/>
                  </a:lnTo>
                  <a:lnTo>
                    <a:pt x="759" y="915"/>
                  </a:lnTo>
                  <a:lnTo>
                    <a:pt x="760" y="915"/>
                  </a:lnTo>
                  <a:lnTo>
                    <a:pt x="761" y="917"/>
                  </a:lnTo>
                  <a:lnTo>
                    <a:pt x="761" y="914"/>
                  </a:lnTo>
                  <a:lnTo>
                    <a:pt x="763" y="914"/>
                  </a:lnTo>
                  <a:lnTo>
                    <a:pt x="763" y="911"/>
                  </a:lnTo>
                  <a:lnTo>
                    <a:pt x="764" y="914"/>
                  </a:lnTo>
                  <a:lnTo>
                    <a:pt x="764" y="918"/>
                  </a:lnTo>
                  <a:lnTo>
                    <a:pt x="764" y="914"/>
                  </a:lnTo>
                  <a:lnTo>
                    <a:pt x="764" y="918"/>
                  </a:lnTo>
                  <a:lnTo>
                    <a:pt x="766" y="918"/>
                  </a:lnTo>
                  <a:lnTo>
                    <a:pt x="766" y="921"/>
                  </a:lnTo>
                  <a:lnTo>
                    <a:pt x="766" y="918"/>
                  </a:lnTo>
                  <a:lnTo>
                    <a:pt x="766" y="921"/>
                  </a:lnTo>
                  <a:lnTo>
                    <a:pt x="767" y="920"/>
                  </a:lnTo>
                  <a:lnTo>
                    <a:pt x="767" y="924"/>
                  </a:lnTo>
                  <a:lnTo>
                    <a:pt x="767" y="920"/>
                  </a:lnTo>
                  <a:lnTo>
                    <a:pt x="767" y="924"/>
                  </a:lnTo>
                  <a:lnTo>
                    <a:pt x="769" y="923"/>
                  </a:lnTo>
                  <a:lnTo>
                    <a:pt x="769" y="928"/>
                  </a:lnTo>
                  <a:lnTo>
                    <a:pt x="769" y="923"/>
                  </a:lnTo>
                  <a:lnTo>
                    <a:pt x="769" y="928"/>
                  </a:lnTo>
                  <a:lnTo>
                    <a:pt x="770" y="933"/>
                  </a:lnTo>
                  <a:lnTo>
                    <a:pt x="770" y="936"/>
                  </a:lnTo>
                  <a:lnTo>
                    <a:pt x="770" y="931"/>
                  </a:lnTo>
                  <a:lnTo>
                    <a:pt x="770" y="936"/>
                  </a:lnTo>
                  <a:lnTo>
                    <a:pt x="772" y="937"/>
                  </a:lnTo>
                  <a:lnTo>
                    <a:pt x="772" y="940"/>
                  </a:lnTo>
                  <a:lnTo>
                    <a:pt x="772" y="937"/>
                  </a:lnTo>
                  <a:lnTo>
                    <a:pt x="772" y="938"/>
                  </a:lnTo>
                  <a:lnTo>
                    <a:pt x="773" y="941"/>
                  </a:lnTo>
                  <a:lnTo>
                    <a:pt x="774" y="940"/>
                  </a:lnTo>
                  <a:lnTo>
                    <a:pt x="774" y="934"/>
                  </a:lnTo>
                  <a:lnTo>
                    <a:pt x="776" y="936"/>
                  </a:lnTo>
                  <a:lnTo>
                    <a:pt x="776" y="931"/>
                  </a:lnTo>
                  <a:lnTo>
                    <a:pt x="777" y="931"/>
                  </a:lnTo>
                  <a:lnTo>
                    <a:pt x="777" y="925"/>
                  </a:lnTo>
                  <a:lnTo>
                    <a:pt x="777" y="927"/>
                  </a:lnTo>
                  <a:lnTo>
                    <a:pt x="779" y="923"/>
                  </a:lnTo>
                  <a:lnTo>
                    <a:pt x="779" y="915"/>
                  </a:lnTo>
                  <a:lnTo>
                    <a:pt x="780" y="914"/>
                  </a:lnTo>
                  <a:lnTo>
                    <a:pt x="780" y="908"/>
                  </a:lnTo>
                  <a:lnTo>
                    <a:pt x="782" y="910"/>
                  </a:lnTo>
                  <a:lnTo>
                    <a:pt x="782" y="911"/>
                  </a:lnTo>
                  <a:lnTo>
                    <a:pt x="782" y="908"/>
                  </a:lnTo>
                  <a:lnTo>
                    <a:pt x="782" y="911"/>
                  </a:lnTo>
                  <a:lnTo>
                    <a:pt x="783" y="913"/>
                  </a:lnTo>
                  <a:lnTo>
                    <a:pt x="783" y="904"/>
                  </a:lnTo>
                  <a:lnTo>
                    <a:pt x="785" y="900"/>
                  </a:lnTo>
                  <a:lnTo>
                    <a:pt x="785" y="901"/>
                  </a:lnTo>
                  <a:lnTo>
                    <a:pt x="785" y="900"/>
                  </a:lnTo>
                  <a:lnTo>
                    <a:pt x="786" y="900"/>
                  </a:lnTo>
                  <a:lnTo>
                    <a:pt x="786" y="901"/>
                  </a:lnTo>
                  <a:lnTo>
                    <a:pt x="786" y="897"/>
                  </a:lnTo>
                  <a:lnTo>
                    <a:pt x="786" y="901"/>
                  </a:lnTo>
                  <a:lnTo>
                    <a:pt x="787" y="902"/>
                  </a:lnTo>
                  <a:lnTo>
                    <a:pt x="787" y="900"/>
                  </a:lnTo>
                  <a:lnTo>
                    <a:pt x="787" y="901"/>
                  </a:lnTo>
                  <a:lnTo>
                    <a:pt x="789" y="904"/>
                  </a:lnTo>
                  <a:lnTo>
                    <a:pt x="789" y="905"/>
                  </a:lnTo>
                  <a:lnTo>
                    <a:pt x="789" y="904"/>
                  </a:lnTo>
                  <a:lnTo>
                    <a:pt x="789" y="905"/>
                  </a:lnTo>
                  <a:lnTo>
                    <a:pt x="790" y="901"/>
                  </a:lnTo>
                  <a:lnTo>
                    <a:pt x="790" y="905"/>
                  </a:lnTo>
                  <a:lnTo>
                    <a:pt x="790" y="901"/>
                  </a:lnTo>
                  <a:lnTo>
                    <a:pt x="790" y="904"/>
                  </a:lnTo>
                  <a:lnTo>
                    <a:pt x="792" y="904"/>
                  </a:lnTo>
                  <a:lnTo>
                    <a:pt x="792" y="900"/>
                  </a:lnTo>
                  <a:lnTo>
                    <a:pt x="792" y="902"/>
                  </a:lnTo>
                  <a:lnTo>
                    <a:pt x="793" y="901"/>
                  </a:lnTo>
                  <a:lnTo>
                    <a:pt x="793" y="902"/>
                  </a:lnTo>
                  <a:lnTo>
                    <a:pt x="793" y="898"/>
                  </a:lnTo>
                  <a:lnTo>
                    <a:pt x="795" y="897"/>
                  </a:lnTo>
                  <a:lnTo>
                    <a:pt x="795" y="898"/>
                  </a:lnTo>
                  <a:lnTo>
                    <a:pt x="795" y="897"/>
                  </a:lnTo>
                  <a:lnTo>
                    <a:pt x="796" y="895"/>
                  </a:lnTo>
                  <a:lnTo>
                    <a:pt x="796" y="894"/>
                  </a:lnTo>
                  <a:lnTo>
                    <a:pt x="797" y="894"/>
                  </a:lnTo>
                  <a:lnTo>
                    <a:pt x="797" y="900"/>
                  </a:lnTo>
                  <a:lnTo>
                    <a:pt x="797" y="894"/>
                  </a:lnTo>
                  <a:lnTo>
                    <a:pt x="797" y="900"/>
                  </a:lnTo>
                  <a:lnTo>
                    <a:pt x="799" y="898"/>
                  </a:lnTo>
                  <a:lnTo>
                    <a:pt x="799" y="905"/>
                  </a:lnTo>
                  <a:lnTo>
                    <a:pt x="799" y="898"/>
                  </a:lnTo>
                  <a:lnTo>
                    <a:pt x="799" y="905"/>
                  </a:lnTo>
                  <a:lnTo>
                    <a:pt x="800" y="907"/>
                  </a:lnTo>
                  <a:lnTo>
                    <a:pt x="800" y="897"/>
                  </a:lnTo>
                  <a:lnTo>
                    <a:pt x="802" y="895"/>
                  </a:lnTo>
                  <a:lnTo>
                    <a:pt x="802" y="900"/>
                  </a:lnTo>
                  <a:lnTo>
                    <a:pt x="802" y="895"/>
                  </a:lnTo>
                  <a:lnTo>
                    <a:pt x="802" y="900"/>
                  </a:lnTo>
                  <a:lnTo>
                    <a:pt x="803" y="900"/>
                  </a:lnTo>
                  <a:lnTo>
                    <a:pt x="803" y="904"/>
                  </a:lnTo>
                  <a:lnTo>
                    <a:pt x="803" y="900"/>
                  </a:lnTo>
                  <a:lnTo>
                    <a:pt x="803" y="904"/>
                  </a:lnTo>
                  <a:lnTo>
                    <a:pt x="805" y="907"/>
                  </a:lnTo>
                  <a:lnTo>
                    <a:pt x="805" y="900"/>
                  </a:lnTo>
                  <a:lnTo>
                    <a:pt x="806" y="904"/>
                  </a:lnTo>
                  <a:lnTo>
                    <a:pt x="806" y="905"/>
                  </a:lnTo>
                  <a:lnTo>
                    <a:pt x="806" y="902"/>
                  </a:lnTo>
                  <a:lnTo>
                    <a:pt x="806" y="905"/>
                  </a:lnTo>
                  <a:lnTo>
                    <a:pt x="808" y="904"/>
                  </a:lnTo>
                  <a:lnTo>
                    <a:pt x="808" y="902"/>
                  </a:lnTo>
                  <a:lnTo>
                    <a:pt x="808" y="904"/>
                  </a:lnTo>
                  <a:lnTo>
                    <a:pt x="809" y="904"/>
                  </a:lnTo>
                  <a:lnTo>
                    <a:pt x="809" y="898"/>
                  </a:lnTo>
                  <a:lnTo>
                    <a:pt x="810" y="900"/>
                  </a:lnTo>
                  <a:lnTo>
                    <a:pt x="810" y="895"/>
                  </a:lnTo>
                  <a:lnTo>
                    <a:pt x="812" y="894"/>
                  </a:lnTo>
                  <a:lnTo>
                    <a:pt x="812" y="890"/>
                  </a:lnTo>
                  <a:lnTo>
                    <a:pt x="812" y="892"/>
                  </a:lnTo>
                  <a:lnTo>
                    <a:pt x="813" y="892"/>
                  </a:lnTo>
                  <a:lnTo>
                    <a:pt x="813" y="891"/>
                  </a:lnTo>
                  <a:lnTo>
                    <a:pt x="815" y="892"/>
                  </a:lnTo>
                  <a:lnTo>
                    <a:pt x="815" y="907"/>
                  </a:lnTo>
                  <a:lnTo>
                    <a:pt x="815" y="892"/>
                  </a:lnTo>
                  <a:lnTo>
                    <a:pt x="815" y="907"/>
                  </a:lnTo>
                  <a:lnTo>
                    <a:pt x="816" y="907"/>
                  </a:lnTo>
                  <a:lnTo>
                    <a:pt x="816" y="911"/>
                  </a:lnTo>
                  <a:lnTo>
                    <a:pt x="816" y="905"/>
                  </a:lnTo>
                  <a:lnTo>
                    <a:pt x="816" y="911"/>
                  </a:lnTo>
                  <a:lnTo>
                    <a:pt x="818" y="910"/>
                  </a:lnTo>
                  <a:lnTo>
                    <a:pt x="818" y="907"/>
                  </a:lnTo>
                  <a:lnTo>
                    <a:pt x="819" y="907"/>
                  </a:lnTo>
                  <a:lnTo>
                    <a:pt x="819" y="908"/>
                  </a:lnTo>
                  <a:lnTo>
                    <a:pt x="819" y="907"/>
                  </a:lnTo>
                  <a:lnTo>
                    <a:pt x="819" y="908"/>
                  </a:lnTo>
                  <a:lnTo>
                    <a:pt x="821" y="910"/>
                  </a:lnTo>
                  <a:lnTo>
                    <a:pt x="821" y="914"/>
                  </a:lnTo>
                  <a:lnTo>
                    <a:pt x="821" y="910"/>
                  </a:lnTo>
                  <a:lnTo>
                    <a:pt x="821" y="914"/>
                  </a:lnTo>
                  <a:lnTo>
                    <a:pt x="822" y="915"/>
                  </a:lnTo>
                  <a:lnTo>
                    <a:pt x="822" y="908"/>
                  </a:lnTo>
                  <a:lnTo>
                    <a:pt x="823" y="907"/>
                  </a:lnTo>
                  <a:lnTo>
                    <a:pt x="823" y="911"/>
                  </a:lnTo>
                  <a:lnTo>
                    <a:pt x="823" y="907"/>
                  </a:lnTo>
                  <a:lnTo>
                    <a:pt x="823" y="911"/>
                  </a:lnTo>
                  <a:lnTo>
                    <a:pt x="825" y="908"/>
                  </a:lnTo>
                  <a:lnTo>
                    <a:pt x="825" y="910"/>
                  </a:lnTo>
                  <a:lnTo>
                    <a:pt x="825" y="907"/>
                  </a:lnTo>
                  <a:lnTo>
                    <a:pt x="826" y="905"/>
                  </a:lnTo>
                  <a:lnTo>
                    <a:pt x="826" y="900"/>
                  </a:lnTo>
                  <a:lnTo>
                    <a:pt x="828" y="900"/>
                  </a:lnTo>
                  <a:lnTo>
                    <a:pt x="828" y="902"/>
                  </a:lnTo>
                  <a:lnTo>
                    <a:pt x="828" y="900"/>
                  </a:lnTo>
                  <a:lnTo>
                    <a:pt x="828" y="902"/>
                  </a:lnTo>
                  <a:lnTo>
                    <a:pt x="829" y="902"/>
                  </a:lnTo>
                  <a:lnTo>
                    <a:pt x="829" y="908"/>
                  </a:lnTo>
                  <a:lnTo>
                    <a:pt x="829" y="902"/>
                  </a:lnTo>
                  <a:lnTo>
                    <a:pt x="829" y="908"/>
                  </a:lnTo>
                  <a:lnTo>
                    <a:pt x="831" y="911"/>
                  </a:lnTo>
                  <a:lnTo>
                    <a:pt x="831" y="918"/>
                  </a:lnTo>
                  <a:lnTo>
                    <a:pt x="831" y="911"/>
                  </a:lnTo>
                  <a:lnTo>
                    <a:pt x="831" y="917"/>
                  </a:lnTo>
                  <a:lnTo>
                    <a:pt x="832" y="917"/>
                  </a:lnTo>
                  <a:lnTo>
                    <a:pt x="832" y="921"/>
                  </a:lnTo>
                  <a:lnTo>
                    <a:pt x="832" y="917"/>
                  </a:lnTo>
                  <a:lnTo>
                    <a:pt x="832" y="921"/>
                  </a:lnTo>
                  <a:lnTo>
                    <a:pt x="833" y="920"/>
                  </a:lnTo>
                  <a:lnTo>
                    <a:pt x="833" y="911"/>
                  </a:lnTo>
                  <a:lnTo>
                    <a:pt x="835" y="910"/>
                  </a:lnTo>
                  <a:lnTo>
                    <a:pt x="835" y="913"/>
                  </a:lnTo>
                  <a:lnTo>
                    <a:pt x="835" y="905"/>
                  </a:lnTo>
                  <a:lnTo>
                    <a:pt x="836" y="905"/>
                  </a:lnTo>
                  <a:lnTo>
                    <a:pt x="836" y="902"/>
                  </a:lnTo>
                  <a:lnTo>
                    <a:pt x="838" y="901"/>
                  </a:lnTo>
                  <a:lnTo>
                    <a:pt x="838" y="904"/>
                  </a:lnTo>
                  <a:lnTo>
                    <a:pt x="838" y="901"/>
                  </a:lnTo>
                  <a:lnTo>
                    <a:pt x="838" y="904"/>
                  </a:lnTo>
                  <a:lnTo>
                    <a:pt x="839" y="904"/>
                  </a:lnTo>
                  <a:lnTo>
                    <a:pt x="839" y="895"/>
                  </a:lnTo>
                  <a:lnTo>
                    <a:pt x="841" y="894"/>
                  </a:lnTo>
                  <a:lnTo>
                    <a:pt x="841" y="895"/>
                  </a:lnTo>
                  <a:lnTo>
                    <a:pt x="841" y="894"/>
                  </a:lnTo>
                  <a:lnTo>
                    <a:pt x="841" y="895"/>
                  </a:lnTo>
                  <a:lnTo>
                    <a:pt x="842" y="892"/>
                  </a:lnTo>
                  <a:lnTo>
                    <a:pt x="842" y="897"/>
                  </a:lnTo>
                  <a:lnTo>
                    <a:pt x="842" y="892"/>
                  </a:lnTo>
                  <a:lnTo>
                    <a:pt x="842" y="895"/>
                  </a:lnTo>
                  <a:lnTo>
                    <a:pt x="844" y="895"/>
                  </a:lnTo>
                  <a:lnTo>
                    <a:pt x="844" y="894"/>
                  </a:lnTo>
                  <a:lnTo>
                    <a:pt x="845" y="897"/>
                  </a:lnTo>
                  <a:lnTo>
                    <a:pt x="845" y="907"/>
                  </a:lnTo>
                  <a:lnTo>
                    <a:pt x="845" y="897"/>
                  </a:lnTo>
                  <a:lnTo>
                    <a:pt x="845" y="907"/>
                  </a:lnTo>
                  <a:lnTo>
                    <a:pt x="846" y="910"/>
                  </a:lnTo>
                  <a:lnTo>
                    <a:pt x="846" y="914"/>
                  </a:lnTo>
                  <a:lnTo>
                    <a:pt x="846" y="910"/>
                  </a:lnTo>
                  <a:lnTo>
                    <a:pt x="846" y="914"/>
                  </a:lnTo>
                  <a:lnTo>
                    <a:pt x="848" y="914"/>
                  </a:lnTo>
                  <a:lnTo>
                    <a:pt x="848" y="917"/>
                  </a:lnTo>
                  <a:lnTo>
                    <a:pt x="848" y="914"/>
                  </a:lnTo>
                  <a:lnTo>
                    <a:pt x="848" y="917"/>
                  </a:lnTo>
                  <a:lnTo>
                    <a:pt x="849" y="917"/>
                  </a:lnTo>
                  <a:lnTo>
                    <a:pt x="849" y="908"/>
                  </a:lnTo>
                  <a:lnTo>
                    <a:pt x="851" y="910"/>
                  </a:lnTo>
                  <a:lnTo>
                    <a:pt x="851" y="904"/>
                  </a:lnTo>
                  <a:lnTo>
                    <a:pt x="851" y="905"/>
                  </a:lnTo>
                  <a:lnTo>
                    <a:pt x="852" y="905"/>
                  </a:lnTo>
                  <a:lnTo>
                    <a:pt x="852" y="902"/>
                  </a:lnTo>
                  <a:lnTo>
                    <a:pt x="854" y="901"/>
                  </a:lnTo>
                  <a:lnTo>
                    <a:pt x="854" y="907"/>
                  </a:lnTo>
                  <a:lnTo>
                    <a:pt x="854" y="901"/>
                  </a:lnTo>
                  <a:lnTo>
                    <a:pt x="854" y="907"/>
                  </a:lnTo>
                  <a:lnTo>
                    <a:pt x="855" y="907"/>
                  </a:lnTo>
                  <a:lnTo>
                    <a:pt x="855" y="911"/>
                  </a:lnTo>
                  <a:lnTo>
                    <a:pt x="855" y="907"/>
                  </a:lnTo>
                  <a:lnTo>
                    <a:pt x="855" y="910"/>
                  </a:lnTo>
                  <a:lnTo>
                    <a:pt x="857" y="908"/>
                  </a:lnTo>
                  <a:lnTo>
                    <a:pt x="857" y="910"/>
                  </a:lnTo>
                  <a:lnTo>
                    <a:pt x="857" y="905"/>
                  </a:lnTo>
                  <a:lnTo>
                    <a:pt x="858" y="908"/>
                  </a:lnTo>
                  <a:lnTo>
                    <a:pt x="858" y="910"/>
                  </a:lnTo>
                  <a:lnTo>
                    <a:pt x="858" y="907"/>
                  </a:lnTo>
                  <a:lnTo>
                    <a:pt x="858" y="910"/>
                  </a:lnTo>
                  <a:lnTo>
                    <a:pt x="859" y="908"/>
                  </a:lnTo>
                  <a:lnTo>
                    <a:pt x="859" y="913"/>
                  </a:lnTo>
                  <a:lnTo>
                    <a:pt x="859" y="908"/>
                  </a:lnTo>
                  <a:lnTo>
                    <a:pt x="859" y="910"/>
                  </a:lnTo>
                  <a:lnTo>
                    <a:pt x="861" y="914"/>
                  </a:lnTo>
                  <a:lnTo>
                    <a:pt x="861" y="910"/>
                  </a:lnTo>
                  <a:lnTo>
                    <a:pt x="861" y="911"/>
                  </a:lnTo>
                  <a:lnTo>
                    <a:pt x="862" y="913"/>
                  </a:lnTo>
                  <a:lnTo>
                    <a:pt x="862" y="920"/>
                  </a:lnTo>
                  <a:lnTo>
                    <a:pt x="862" y="913"/>
                  </a:lnTo>
                  <a:lnTo>
                    <a:pt x="862" y="920"/>
                  </a:lnTo>
                  <a:lnTo>
                    <a:pt x="864" y="918"/>
                  </a:lnTo>
                  <a:lnTo>
                    <a:pt x="864" y="921"/>
                  </a:lnTo>
                  <a:lnTo>
                    <a:pt x="864" y="918"/>
                  </a:lnTo>
                  <a:lnTo>
                    <a:pt x="864" y="921"/>
                  </a:lnTo>
                  <a:lnTo>
                    <a:pt x="865" y="920"/>
                  </a:lnTo>
                  <a:lnTo>
                    <a:pt x="865" y="924"/>
                  </a:lnTo>
                  <a:lnTo>
                    <a:pt x="865" y="920"/>
                  </a:lnTo>
                  <a:lnTo>
                    <a:pt x="865" y="923"/>
                  </a:lnTo>
                  <a:lnTo>
                    <a:pt x="867" y="923"/>
                  </a:lnTo>
                </a:path>
              </a:pathLst>
            </a:custGeom>
            <a:noFill/>
            <a:ln w="1588">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10353" name="Freeform 111"/>
            <p:cNvSpPr>
              <a:spLocks/>
            </p:cNvSpPr>
            <p:nvPr/>
          </p:nvSpPr>
          <p:spPr bwMode="auto">
            <a:xfrm>
              <a:off x="1817" y="3769"/>
              <a:ext cx="438" cy="46"/>
            </a:xfrm>
            <a:custGeom>
              <a:avLst/>
              <a:gdLst>
                <a:gd name="T0" fmla="*/ 7 w 875"/>
                <a:gd name="T1" fmla="*/ 28 h 94"/>
                <a:gd name="T2" fmla="*/ 13 w 875"/>
                <a:gd name="T3" fmla="*/ 28 h 94"/>
                <a:gd name="T4" fmla="*/ 21 w 875"/>
                <a:gd name="T5" fmla="*/ 32 h 94"/>
                <a:gd name="T6" fmla="*/ 28 w 875"/>
                <a:gd name="T7" fmla="*/ 30 h 94"/>
                <a:gd name="T8" fmla="*/ 35 w 875"/>
                <a:gd name="T9" fmla="*/ 23 h 94"/>
                <a:gd name="T10" fmla="*/ 42 w 875"/>
                <a:gd name="T11" fmla="*/ 38 h 94"/>
                <a:gd name="T12" fmla="*/ 48 w 875"/>
                <a:gd name="T13" fmla="*/ 32 h 94"/>
                <a:gd name="T14" fmla="*/ 55 w 875"/>
                <a:gd name="T15" fmla="*/ 40 h 94"/>
                <a:gd name="T16" fmla="*/ 61 w 875"/>
                <a:gd name="T17" fmla="*/ 40 h 94"/>
                <a:gd name="T18" fmla="*/ 68 w 875"/>
                <a:gd name="T19" fmla="*/ 38 h 94"/>
                <a:gd name="T20" fmla="*/ 76 w 875"/>
                <a:gd name="T21" fmla="*/ 40 h 94"/>
                <a:gd name="T22" fmla="*/ 82 w 875"/>
                <a:gd name="T23" fmla="*/ 44 h 94"/>
                <a:gd name="T24" fmla="*/ 89 w 875"/>
                <a:gd name="T25" fmla="*/ 43 h 94"/>
                <a:gd name="T26" fmla="*/ 97 w 875"/>
                <a:gd name="T27" fmla="*/ 39 h 94"/>
                <a:gd name="T28" fmla="*/ 104 w 875"/>
                <a:gd name="T29" fmla="*/ 43 h 94"/>
                <a:gd name="T30" fmla="*/ 111 w 875"/>
                <a:gd name="T31" fmla="*/ 38 h 94"/>
                <a:gd name="T32" fmla="*/ 118 w 875"/>
                <a:gd name="T33" fmla="*/ 43 h 94"/>
                <a:gd name="T34" fmla="*/ 126 w 875"/>
                <a:gd name="T35" fmla="*/ 42 h 94"/>
                <a:gd name="T36" fmla="*/ 133 w 875"/>
                <a:gd name="T37" fmla="*/ 40 h 94"/>
                <a:gd name="T38" fmla="*/ 141 w 875"/>
                <a:gd name="T39" fmla="*/ 37 h 94"/>
                <a:gd name="T40" fmla="*/ 148 w 875"/>
                <a:gd name="T41" fmla="*/ 28 h 94"/>
                <a:gd name="T42" fmla="*/ 155 w 875"/>
                <a:gd name="T43" fmla="*/ 38 h 94"/>
                <a:gd name="T44" fmla="*/ 162 w 875"/>
                <a:gd name="T45" fmla="*/ 31 h 94"/>
                <a:gd name="T46" fmla="*/ 169 w 875"/>
                <a:gd name="T47" fmla="*/ 43 h 94"/>
                <a:gd name="T48" fmla="*/ 176 w 875"/>
                <a:gd name="T49" fmla="*/ 38 h 94"/>
                <a:gd name="T50" fmla="*/ 182 w 875"/>
                <a:gd name="T51" fmla="*/ 42 h 94"/>
                <a:gd name="T52" fmla="*/ 190 w 875"/>
                <a:gd name="T53" fmla="*/ 25 h 94"/>
                <a:gd name="T54" fmla="*/ 197 w 875"/>
                <a:gd name="T55" fmla="*/ 36 h 94"/>
                <a:gd name="T56" fmla="*/ 203 w 875"/>
                <a:gd name="T57" fmla="*/ 38 h 94"/>
                <a:gd name="T58" fmla="*/ 210 w 875"/>
                <a:gd name="T59" fmla="*/ 35 h 94"/>
                <a:gd name="T60" fmla="*/ 217 w 875"/>
                <a:gd name="T61" fmla="*/ 34 h 94"/>
                <a:gd name="T62" fmla="*/ 224 w 875"/>
                <a:gd name="T63" fmla="*/ 29 h 94"/>
                <a:gd name="T64" fmla="*/ 231 w 875"/>
                <a:gd name="T65" fmla="*/ 24 h 94"/>
                <a:gd name="T66" fmla="*/ 238 w 875"/>
                <a:gd name="T67" fmla="*/ 25 h 94"/>
                <a:gd name="T68" fmla="*/ 246 w 875"/>
                <a:gd name="T69" fmla="*/ 35 h 94"/>
                <a:gd name="T70" fmla="*/ 252 w 875"/>
                <a:gd name="T71" fmla="*/ 35 h 94"/>
                <a:gd name="T72" fmla="*/ 260 w 875"/>
                <a:gd name="T73" fmla="*/ 25 h 94"/>
                <a:gd name="T74" fmla="*/ 267 w 875"/>
                <a:gd name="T75" fmla="*/ 30 h 94"/>
                <a:gd name="T76" fmla="*/ 274 w 875"/>
                <a:gd name="T77" fmla="*/ 31 h 94"/>
                <a:gd name="T78" fmla="*/ 280 w 875"/>
                <a:gd name="T79" fmla="*/ 28 h 94"/>
                <a:gd name="T80" fmla="*/ 288 w 875"/>
                <a:gd name="T81" fmla="*/ 23 h 94"/>
                <a:gd name="T82" fmla="*/ 296 w 875"/>
                <a:gd name="T83" fmla="*/ 16 h 94"/>
                <a:gd name="T84" fmla="*/ 302 w 875"/>
                <a:gd name="T85" fmla="*/ 29 h 94"/>
                <a:gd name="T86" fmla="*/ 310 w 875"/>
                <a:gd name="T87" fmla="*/ 28 h 94"/>
                <a:gd name="T88" fmla="*/ 318 w 875"/>
                <a:gd name="T89" fmla="*/ 19 h 94"/>
                <a:gd name="T90" fmla="*/ 325 w 875"/>
                <a:gd name="T91" fmla="*/ 21 h 94"/>
                <a:gd name="T92" fmla="*/ 332 w 875"/>
                <a:gd name="T93" fmla="*/ 23 h 94"/>
                <a:gd name="T94" fmla="*/ 339 w 875"/>
                <a:gd name="T95" fmla="*/ 20 h 94"/>
                <a:gd name="T96" fmla="*/ 346 w 875"/>
                <a:gd name="T97" fmla="*/ 27 h 94"/>
                <a:gd name="T98" fmla="*/ 354 w 875"/>
                <a:gd name="T99" fmla="*/ 16 h 94"/>
                <a:gd name="T100" fmla="*/ 360 w 875"/>
                <a:gd name="T101" fmla="*/ 19 h 94"/>
                <a:gd name="T102" fmla="*/ 367 w 875"/>
                <a:gd name="T103" fmla="*/ 20 h 94"/>
                <a:gd name="T104" fmla="*/ 373 w 875"/>
                <a:gd name="T105" fmla="*/ 23 h 94"/>
                <a:gd name="T106" fmla="*/ 381 w 875"/>
                <a:gd name="T107" fmla="*/ 9 h 94"/>
                <a:gd name="T108" fmla="*/ 387 w 875"/>
                <a:gd name="T109" fmla="*/ 15 h 94"/>
                <a:gd name="T110" fmla="*/ 395 w 875"/>
                <a:gd name="T111" fmla="*/ 9 h 94"/>
                <a:gd name="T112" fmla="*/ 403 w 875"/>
                <a:gd name="T113" fmla="*/ 13 h 94"/>
                <a:gd name="T114" fmla="*/ 410 w 875"/>
                <a:gd name="T115" fmla="*/ 7 h 94"/>
                <a:gd name="T116" fmla="*/ 417 w 875"/>
                <a:gd name="T117" fmla="*/ 9 h 94"/>
                <a:gd name="T118" fmla="*/ 423 w 875"/>
                <a:gd name="T119" fmla="*/ 14 h 94"/>
                <a:gd name="T120" fmla="*/ 431 w 875"/>
                <a:gd name="T121" fmla="*/ 4 h 94"/>
                <a:gd name="T122" fmla="*/ 437 w 875"/>
                <a:gd name="T123" fmla="*/ 9 h 9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875" h="94">
                  <a:moveTo>
                    <a:pt x="0" y="64"/>
                  </a:moveTo>
                  <a:lnTo>
                    <a:pt x="0" y="68"/>
                  </a:lnTo>
                  <a:lnTo>
                    <a:pt x="0" y="64"/>
                  </a:lnTo>
                  <a:lnTo>
                    <a:pt x="0" y="68"/>
                  </a:lnTo>
                  <a:lnTo>
                    <a:pt x="1" y="66"/>
                  </a:lnTo>
                  <a:lnTo>
                    <a:pt x="1" y="75"/>
                  </a:lnTo>
                  <a:lnTo>
                    <a:pt x="1" y="66"/>
                  </a:lnTo>
                  <a:lnTo>
                    <a:pt x="1" y="75"/>
                  </a:lnTo>
                  <a:lnTo>
                    <a:pt x="2" y="74"/>
                  </a:lnTo>
                  <a:lnTo>
                    <a:pt x="2" y="77"/>
                  </a:lnTo>
                  <a:lnTo>
                    <a:pt x="2" y="74"/>
                  </a:lnTo>
                  <a:lnTo>
                    <a:pt x="2" y="75"/>
                  </a:lnTo>
                  <a:lnTo>
                    <a:pt x="4" y="75"/>
                  </a:lnTo>
                  <a:lnTo>
                    <a:pt x="4" y="77"/>
                  </a:lnTo>
                  <a:lnTo>
                    <a:pt x="4" y="74"/>
                  </a:lnTo>
                  <a:lnTo>
                    <a:pt x="4" y="77"/>
                  </a:lnTo>
                  <a:lnTo>
                    <a:pt x="5" y="77"/>
                  </a:lnTo>
                  <a:lnTo>
                    <a:pt x="5" y="78"/>
                  </a:lnTo>
                  <a:lnTo>
                    <a:pt x="5" y="75"/>
                  </a:lnTo>
                  <a:lnTo>
                    <a:pt x="5" y="77"/>
                  </a:lnTo>
                  <a:lnTo>
                    <a:pt x="7" y="77"/>
                  </a:lnTo>
                  <a:lnTo>
                    <a:pt x="7" y="75"/>
                  </a:lnTo>
                  <a:lnTo>
                    <a:pt x="8" y="74"/>
                  </a:lnTo>
                  <a:lnTo>
                    <a:pt x="8" y="77"/>
                  </a:lnTo>
                  <a:lnTo>
                    <a:pt x="8" y="69"/>
                  </a:lnTo>
                  <a:lnTo>
                    <a:pt x="10" y="65"/>
                  </a:lnTo>
                  <a:lnTo>
                    <a:pt x="10" y="61"/>
                  </a:lnTo>
                  <a:lnTo>
                    <a:pt x="11" y="62"/>
                  </a:lnTo>
                  <a:lnTo>
                    <a:pt x="11" y="59"/>
                  </a:lnTo>
                  <a:lnTo>
                    <a:pt x="11" y="61"/>
                  </a:lnTo>
                  <a:lnTo>
                    <a:pt x="13" y="61"/>
                  </a:lnTo>
                  <a:lnTo>
                    <a:pt x="13" y="58"/>
                  </a:lnTo>
                  <a:lnTo>
                    <a:pt x="14" y="58"/>
                  </a:lnTo>
                  <a:lnTo>
                    <a:pt x="14" y="54"/>
                  </a:lnTo>
                  <a:lnTo>
                    <a:pt x="15" y="54"/>
                  </a:lnTo>
                  <a:lnTo>
                    <a:pt x="15" y="52"/>
                  </a:lnTo>
                  <a:lnTo>
                    <a:pt x="15" y="54"/>
                  </a:lnTo>
                  <a:lnTo>
                    <a:pt x="17" y="52"/>
                  </a:lnTo>
                  <a:lnTo>
                    <a:pt x="17" y="56"/>
                  </a:lnTo>
                  <a:lnTo>
                    <a:pt x="17" y="52"/>
                  </a:lnTo>
                  <a:lnTo>
                    <a:pt x="17" y="56"/>
                  </a:lnTo>
                  <a:lnTo>
                    <a:pt x="18" y="58"/>
                  </a:lnTo>
                  <a:lnTo>
                    <a:pt x="18" y="61"/>
                  </a:lnTo>
                  <a:lnTo>
                    <a:pt x="18" y="58"/>
                  </a:lnTo>
                  <a:lnTo>
                    <a:pt x="18" y="61"/>
                  </a:lnTo>
                  <a:lnTo>
                    <a:pt x="20" y="61"/>
                  </a:lnTo>
                  <a:lnTo>
                    <a:pt x="20" y="66"/>
                  </a:lnTo>
                  <a:lnTo>
                    <a:pt x="20" y="61"/>
                  </a:lnTo>
                  <a:lnTo>
                    <a:pt x="20" y="65"/>
                  </a:lnTo>
                  <a:lnTo>
                    <a:pt x="21" y="62"/>
                  </a:lnTo>
                  <a:lnTo>
                    <a:pt x="21" y="56"/>
                  </a:lnTo>
                  <a:lnTo>
                    <a:pt x="21" y="58"/>
                  </a:lnTo>
                  <a:lnTo>
                    <a:pt x="23" y="56"/>
                  </a:lnTo>
                  <a:lnTo>
                    <a:pt x="23" y="61"/>
                  </a:lnTo>
                  <a:lnTo>
                    <a:pt x="23" y="56"/>
                  </a:lnTo>
                  <a:lnTo>
                    <a:pt x="23" y="61"/>
                  </a:lnTo>
                  <a:lnTo>
                    <a:pt x="24" y="62"/>
                  </a:lnTo>
                  <a:lnTo>
                    <a:pt x="24" y="64"/>
                  </a:lnTo>
                  <a:lnTo>
                    <a:pt x="24" y="62"/>
                  </a:lnTo>
                  <a:lnTo>
                    <a:pt x="26" y="61"/>
                  </a:lnTo>
                  <a:lnTo>
                    <a:pt x="26" y="56"/>
                  </a:lnTo>
                  <a:lnTo>
                    <a:pt x="26" y="58"/>
                  </a:lnTo>
                  <a:lnTo>
                    <a:pt x="27" y="59"/>
                  </a:lnTo>
                  <a:lnTo>
                    <a:pt x="27" y="54"/>
                  </a:lnTo>
                  <a:lnTo>
                    <a:pt x="27" y="56"/>
                  </a:lnTo>
                  <a:lnTo>
                    <a:pt x="28" y="58"/>
                  </a:lnTo>
                  <a:lnTo>
                    <a:pt x="28" y="56"/>
                  </a:lnTo>
                  <a:lnTo>
                    <a:pt x="28" y="58"/>
                  </a:lnTo>
                  <a:lnTo>
                    <a:pt x="30" y="59"/>
                  </a:lnTo>
                  <a:lnTo>
                    <a:pt x="30" y="56"/>
                  </a:lnTo>
                  <a:lnTo>
                    <a:pt x="31" y="59"/>
                  </a:lnTo>
                  <a:lnTo>
                    <a:pt x="31" y="56"/>
                  </a:lnTo>
                  <a:lnTo>
                    <a:pt x="33" y="56"/>
                  </a:lnTo>
                  <a:lnTo>
                    <a:pt x="33" y="58"/>
                  </a:lnTo>
                  <a:lnTo>
                    <a:pt x="33" y="55"/>
                  </a:lnTo>
                  <a:lnTo>
                    <a:pt x="33" y="58"/>
                  </a:lnTo>
                  <a:lnTo>
                    <a:pt x="34" y="59"/>
                  </a:lnTo>
                  <a:lnTo>
                    <a:pt x="34" y="66"/>
                  </a:lnTo>
                  <a:lnTo>
                    <a:pt x="34" y="59"/>
                  </a:lnTo>
                  <a:lnTo>
                    <a:pt x="34" y="66"/>
                  </a:lnTo>
                  <a:lnTo>
                    <a:pt x="36" y="66"/>
                  </a:lnTo>
                  <a:lnTo>
                    <a:pt x="36" y="71"/>
                  </a:lnTo>
                  <a:lnTo>
                    <a:pt x="36" y="66"/>
                  </a:lnTo>
                  <a:lnTo>
                    <a:pt x="36" y="71"/>
                  </a:lnTo>
                  <a:lnTo>
                    <a:pt x="37" y="71"/>
                  </a:lnTo>
                  <a:lnTo>
                    <a:pt x="37" y="69"/>
                  </a:lnTo>
                  <a:lnTo>
                    <a:pt x="37" y="71"/>
                  </a:lnTo>
                  <a:lnTo>
                    <a:pt x="38" y="69"/>
                  </a:lnTo>
                  <a:lnTo>
                    <a:pt x="38" y="72"/>
                  </a:lnTo>
                  <a:lnTo>
                    <a:pt x="38" y="69"/>
                  </a:lnTo>
                  <a:lnTo>
                    <a:pt x="40" y="69"/>
                  </a:lnTo>
                  <a:lnTo>
                    <a:pt x="40" y="65"/>
                  </a:lnTo>
                  <a:lnTo>
                    <a:pt x="41" y="68"/>
                  </a:lnTo>
                  <a:lnTo>
                    <a:pt x="41" y="65"/>
                  </a:lnTo>
                  <a:lnTo>
                    <a:pt x="43" y="65"/>
                  </a:lnTo>
                  <a:lnTo>
                    <a:pt x="43" y="64"/>
                  </a:lnTo>
                  <a:lnTo>
                    <a:pt x="44" y="64"/>
                  </a:lnTo>
                  <a:lnTo>
                    <a:pt x="44" y="66"/>
                  </a:lnTo>
                  <a:lnTo>
                    <a:pt x="44" y="64"/>
                  </a:lnTo>
                  <a:lnTo>
                    <a:pt x="46" y="64"/>
                  </a:lnTo>
                  <a:lnTo>
                    <a:pt x="47" y="62"/>
                  </a:lnTo>
                  <a:lnTo>
                    <a:pt x="47" y="61"/>
                  </a:lnTo>
                  <a:lnTo>
                    <a:pt x="47" y="62"/>
                  </a:lnTo>
                  <a:lnTo>
                    <a:pt x="49" y="58"/>
                  </a:lnTo>
                  <a:lnTo>
                    <a:pt x="49" y="55"/>
                  </a:lnTo>
                  <a:lnTo>
                    <a:pt x="50" y="55"/>
                  </a:lnTo>
                  <a:lnTo>
                    <a:pt x="51" y="55"/>
                  </a:lnTo>
                  <a:lnTo>
                    <a:pt x="51" y="58"/>
                  </a:lnTo>
                  <a:lnTo>
                    <a:pt x="51" y="55"/>
                  </a:lnTo>
                  <a:lnTo>
                    <a:pt x="51" y="58"/>
                  </a:lnTo>
                  <a:lnTo>
                    <a:pt x="53" y="56"/>
                  </a:lnTo>
                  <a:lnTo>
                    <a:pt x="53" y="61"/>
                  </a:lnTo>
                  <a:lnTo>
                    <a:pt x="53" y="56"/>
                  </a:lnTo>
                  <a:lnTo>
                    <a:pt x="53" y="58"/>
                  </a:lnTo>
                  <a:lnTo>
                    <a:pt x="54" y="59"/>
                  </a:lnTo>
                  <a:lnTo>
                    <a:pt x="54" y="62"/>
                  </a:lnTo>
                  <a:lnTo>
                    <a:pt x="54" y="59"/>
                  </a:lnTo>
                  <a:lnTo>
                    <a:pt x="54" y="61"/>
                  </a:lnTo>
                  <a:lnTo>
                    <a:pt x="56" y="61"/>
                  </a:lnTo>
                  <a:lnTo>
                    <a:pt x="56" y="65"/>
                  </a:lnTo>
                  <a:lnTo>
                    <a:pt x="56" y="61"/>
                  </a:lnTo>
                  <a:lnTo>
                    <a:pt x="56" y="65"/>
                  </a:lnTo>
                  <a:lnTo>
                    <a:pt x="57" y="64"/>
                  </a:lnTo>
                  <a:lnTo>
                    <a:pt x="57" y="61"/>
                  </a:lnTo>
                  <a:lnTo>
                    <a:pt x="57" y="62"/>
                  </a:lnTo>
                  <a:lnTo>
                    <a:pt x="59" y="59"/>
                  </a:lnTo>
                  <a:lnTo>
                    <a:pt x="59" y="61"/>
                  </a:lnTo>
                  <a:lnTo>
                    <a:pt x="59" y="59"/>
                  </a:lnTo>
                  <a:lnTo>
                    <a:pt x="59" y="61"/>
                  </a:lnTo>
                  <a:lnTo>
                    <a:pt x="60" y="61"/>
                  </a:lnTo>
                  <a:lnTo>
                    <a:pt x="60" y="56"/>
                  </a:lnTo>
                  <a:lnTo>
                    <a:pt x="60" y="58"/>
                  </a:lnTo>
                  <a:lnTo>
                    <a:pt x="62" y="59"/>
                  </a:lnTo>
                  <a:lnTo>
                    <a:pt x="62" y="64"/>
                  </a:lnTo>
                  <a:lnTo>
                    <a:pt x="62" y="59"/>
                  </a:lnTo>
                  <a:lnTo>
                    <a:pt x="62" y="62"/>
                  </a:lnTo>
                  <a:lnTo>
                    <a:pt x="63" y="62"/>
                  </a:lnTo>
                  <a:lnTo>
                    <a:pt x="63" y="61"/>
                  </a:lnTo>
                  <a:lnTo>
                    <a:pt x="64" y="61"/>
                  </a:lnTo>
                  <a:lnTo>
                    <a:pt x="64" y="59"/>
                  </a:lnTo>
                  <a:lnTo>
                    <a:pt x="66" y="59"/>
                  </a:lnTo>
                  <a:lnTo>
                    <a:pt x="66" y="55"/>
                  </a:lnTo>
                  <a:lnTo>
                    <a:pt x="67" y="54"/>
                  </a:lnTo>
                  <a:lnTo>
                    <a:pt x="67" y="55"/>
                  </a:lnTo>
                  <a:lnTo>
                    <a:pt x="67" y="54"/>
                  </a:lnTo>
                  <a:lnTo>
                    <a:pt x="69" y="52"/>
                  </a:lnTo>
                  <a:lnTo>
                    <a:pt x="69" y="49"/>
                  </a:lnTo>
                  <a:lnTo>
                    <a:pt x="70" y="48"/>
                  </a:lnTo>
                  <a:lnTo>
                    <a:pt x="70" y="52"/>
                  </a:lnTo>
                  <a:lnTo>
                    <a:pt x="70" y="48"/>
                  </a:lnTo>
                  <a:lnTo>
                    <a:pt x="70" y="52"/>
                  </a:lnTo>
                  <a:lnTo>
                    <a:pt x="72" y="51"/>
                  </a:lnTo>
                  <a:lnTo>
                    <a:pt x="72" y="55"/>
                  </a:lnTo>
                  <a:lnTo>
                    <a:pt x="72" y="51"/>
                  </a:lnTo>
                  <a:lnTo>
                    <a:pt x="72" y="55"/>
                  </a:lnTo>
                  <a:lnTo>
                    <a:pt x="73" y="55"/>
                  </a:lnTo>
                  <a:lnTo>
                    <a:pt x="73" y="52"/>
                  </a:lnTo>
                  <a:lnTo>
                    <a:pt x="73" y="54"/>
                  </a:lnTo>
                  <a:lnTo>
                    <a:pt x="74" y="55"/>
                  </a:lnTo>
                  <a:lnTo>
                    <a:pt x="74" y="61"/>
                  </a:lnTo>
                  <a:lnTo>
                    <a:pt x="74" y="55"/>
                  </a:lnTo>
                  <a:lnTo>
                    <a:pt x="74" y="58"/>
                  </a:lnTo>
                  <a:lnTo>
                    <a:pt x="76" y="58"/>
                  </a:lnTo>
                  <a:lnTo>
                    <a:pt x="76" y="62"/>
                  </a:lnTo>
                  <a:lnTo>
                    <a:pt x="76" y="58"/>
                  </a:lnTo>
                  <a:lnTo>
                    <a:pt x="76" y="62"/>
                  </a:lnTo>
                  <a:lnTo>
                    <a:pt x="77" y="62"/>
                  </a:lnTo>
                  <a:lnTo>
                    <a:pt x="77" y="65"/>
                  </a:lnTo>
                  <a:lnTo>
                    <a:pt x="77" y="62"/>
                  </a:lnTo>
                  <a:lnTo>
                    <a:pt x="77" y="65"/>
                  </a:lnTo>
                  <a:lnTo>
                    <a:pt x="79" y="65"/>
                  </a:lnTo>
                  <a:lnTo>
                    <a:pt x="79" y="69"/>
                  </a:lnTo>
                  <a:lnTo>
                    <a:pt x="79" y="65"/>
                  </a:lnTo>
                  <a:lnTo>
                    <a:pt x="79" y="69"/>
                  </a:lnTo>
                  <a:lnTo>
                    <a:pt x="80" y="69"/>
                  </a:lnTo>
                  <a:lnTo>
                    <a:pt x="80" y="71"/>
                  </a:lnTo>
                  <a:lnTo>
                    <a:pt x="80" y="69"/>
                  </a:lnTo>
                  <a:lnTo>
                    <a:pt x="82" y="69"/>
                  </a:lnTo>
                  <a:lnTo>
                    <a:pt x="82" y="74"/>
                  </a:lnTo>
                  <a:lnTo>
                    <a:pt x="82" y="69"/>
                  </a:lnTo>
                  <a:lnTo>
                    <a:pt x="82" y="74"/>
                  </a:lnTo>
                  <a:lnTo>
                    <a:pt x="83" y="74"/>
                  </a:lnTo>
                  <a:lnTo>
                    <a:pt x="83" y="77"/>
                  </a:lnTo>
                  <a:lnTo>
                    <a:pt x="83" y="74"/>
                  </a:lnTo>
                  <a:lnTo>
                    <a:pt x="83" y="77"/>
                  </a:lnTo>
                  <a:lnTo>
                    <a:pt x="85" y="77"/>
                  </a:lnTo>
                  <a:lnTo>
                    <a:pt x="85" y="75"/>
                  </a:lnTo>
                  <a:lnTo>
                    <a:pt x="85" y="77"/>
                  </a:lnTo>
                  <a:lnTo>
                    <a:pt x="86" y="75"/>
                  </a:lnTo>
                  <a:lnTo>
                    <a:pt x="86" y="69"/>
                  </a:lnTo>
                  <a:lnTo>
                    <a:pt x="87" y="71"/>
                  </a:lnTo>
                  <a:lnTo>
                    <a:pt x="87" y="75"/>
                  </a:lnTo>
                  <a:lnTo>
                    <a:pt x="87" y="71"/>
                  </a:lnTo>
                  <a:lnTo>
                    <a:pt x="87" y="75"/>
                  </a:lnTo>
                  <a:lnTo>
                    <a:pt x="89" y="75"/>
                  </a:lnTo>
                  <a:lnTo>
                    <a:pt x="89" y="78"/>
                  </a:lnTo>
                  <a:lnTo>
                    <a:pt x="89" y="75"/>
                  </a:lnTo>
                  <a:lnTo>
                    <a:pt x="90" y="74"/>
                  </a:lnTo>
                  <a:lnTo>
                    <a:pt x="90" y="75"/>
                  </a:lnTo>
                  <a:lnTo>
                    <a:pt x="90" y="74"/>
                  </a:lnTo>
                  <a:lnTo>
                    <a:pt x="90" y="75"/>
                  </a:lnTo>
                  <a:lnTo>
                    <a:pt x="92" y="75"/>
                  </a:lnTo>
                  <a:lnTo>
                    <a:pt x="92" y="78"/>
                  </a:lnTo>
                  <a:lnTo>
                    <a:pt x="92" y="75"/>
                  </a:lnTo>
                  <a:lnTo>
                    <a:pt x="92" y="78"/>
                  </a:lnTo>
                  <a:lnTo>
                    <a:pt x="93" y="79"/>
                  </a:lnTo>
                  <a:lnTo>
                    <a:pt x="93" y="82"/>
                  </a:lnTo>
                  <a:lnTo>
                    <a:pt x="93" y="79"/>
                  </a:lnTo>
                  <a:lnTo>
                    <a:pt x="93" y="81"/>
                  </a:lnTo>
                  <a:lnTo>
                    <a:pt x="95" y="78"/>
                  </a:lnTo>
                  <a:lnTo>
                    <a:pt x="95" y="79"/>
                  </a:lnTo>
                  <a:lnTo>
                    <a:pt x="95" y="77"/>
                  </a:lnTo>
                  <a:lnTo>
                    <a:pt x="95" y="79"/>
                  </a:lnTo>
                  <a:lnTo>
                    <a:pt x="96" y="75"/>
                  </a:lnTo>
                  <a:lnTo>
                    <a:pt x="96" y="65"/>
                  </a:lnTo>
                  <a:lnTo>
                    <a:pt x="98" y="64"/>
                  </a:lnTo>
                  <a:lnTo>
                    <a:pt x="98" y="59"/>
                  </a:lnTo>
                  <a:lnTo>
                    <a:pt x="99" y="59"/>
                  </a:lnTo>
                  <a:lnTo>
                    <a:pt x="100" y="59"/>
                  </a:lnTo>
                  <a:lnTo>
                    <a:pt x="100" y="62"/>
                  </a:lnTo>
                  <a:lnTo>
                    <a:pt x="100" y="59"/>
                  </a:lnTo>
                  <a:lnTo>
                    <a:pt x="100" y="61"/>
                  </a:lnTo>
                  <a:lnTo>
                    <a:pt x="102" y="64"/>
                  </a:lnTo>
                  <a:lnTo>
                    <a:pt x="102" y="66"/>
                  </a:lnTo>
                  <a:lnTo>
                    <a:pt x="102" y="64"/>
                  </a:lnTo>
                  <a:lnTo>
                    <a:pt x="102" y="66"/>
                  </a:lnTo>
                  <a:lnTo>
                    <a:pt x="103" y="66"/>
                  </a:lnTo>
                  <a:lnTo>
                    <a:pt x="103" y="68"/>
                  </a:lnTo>
                  <a:lnTo>
                    <a:pt x="103" y="66"/>
                  </a:lnTo>
                  <a:lnTo>
                    <a:pt x="103" y="68"/>
                  </a:lnTo>
                  <a:lnTo>
                    <a:pt x="105" y="66"/>
                  </a:lnTo>
                  <a:lnTo>
                    <a:pt x="105" y="68"/>
                  </a:lnTo>
                  <a:lnTo>
                    <a:pt x="105" y="66"/>
                  </a:lnTo>
                  <a:lnTo>
                    <a:pt x="105" y="68"/>
                  </a:lnTo>
                  <a:lnTo>
                    <a:pt x="106" y="69"/>
                  </a:lnTo>
                  <a:lnTo>
                    <a:pt x="106" y="77"/>
                  </a:lnTo>
                  <a:lnTo>
                    <a:pt x="106" y="69"/>
                  </a:lnTo>
                  <a:lnTo>
                    <a:pt x="106" y="77"/>
                  </a:lnTo>
                  <a:lnTo>
                    <a:pt x="108" y="75"/>
                  </a:lnTo>
                  <a:lnTo>
                    <a:pt x="108" y="78"/>
                  </a:lnTo>
                  <a:lnTo>
                    <a:pt x="108" y="75"/>
                  </a:lnTo>
                  <a:lnTo>
                    <a:pt x="109" y="78"/>
                  </a:lnTo>
                  <a:lnTo>
                    <a:pt x="109" y="81"/>
                  </a:lnTo>
                  <a:lnTo>
                    <a:pt x="109" y="78"/>
                  </a:lnTo>
                  <a:lnTo>
                    <a:pt x="109" y="81"/>
                  </a:lnTo>
                  <a:lnTo>
                    <a:pt x="110" y="81"/>
                  </a:lnTo>
                  <a:lnTo>
                    <a:pt x="112" y="82"/>
                  </a:lnTo>
                  <a:lnTo>
                    <a:pt x="112" y="77"/>
                  </a:lnTo>
                  <a:lnTo>
                    <a:pt x="113" y="75"/>
                  </a:lnTo>
                  <a:lnTo>
                    <a:pt x="113" y="78"/>
                  </a:lnTo>
                  <a:lnTo>
                    <a:pt x="113" y="75"/>
                  </a:lnTo>
                  <a:lnTo>
                    <a:pt x="115" y="72"/>
                  </a:lnTo>
                  <a:lnTo>
                    <a:pt x="115" y="74"/>
                  </a:lnTo>
                  <a:lnTo>
                    <a:pt x="115" y="71"/>
                  </a:lnTo>
                  <a:lnTo>
                    <a:pt x="116" y="71"/>
                  </a:lnTo>
                  <a:lnTo>
                    <a:pt x="116" y="69"/>
                  </a:lnTo>
                  <a:lnTo>
                    <a:pt x="118" y="71"/>
                  </a:lnTo>
                  <a:lnTo>
                    <a:pt x="118" y="72"/>
                  </a:lnTo>
                  <a:lnTo>
                    <a:pt x="118" y="71"/>
                  </a:lnTo>
                  <a:lnTo>
                    <a:pt x="118" y="72"/>
                  </a:lnTo>
                  <a:lnTo>
                    <a:pt x="119" y="74"/>
                  </a:lnTo>
                  <a:lnTo>
                    <a:pt x="119" y="75"/>
                  </a:lnTo>
                  <a:lnTo>
                    <a:pt x="119" y="74"/>
                  </a:lnTo>
                  <a:lnTo>
                    <a:pt x="121" y="77"/>
                  </a:lnTo>
                  <a:lnTo>
                    <a:pt x="121" y="81"/>
                  </a:lnTo>
                  <a:lnTo>
                    <a:pt x="121" y="77"/>
                  </a:lnTo>
                  <a:lnTo>
                    <a:pt x="121" y="81"/>
                  </a:lnTo>
                  <a:lnTo>
                    <a:pt x="122" y="82"/>
                  </a:lnTo>
                  <a:lnTo>
                    <a:pt x="122" y="81"/>
                  </a:lnTo>
                  <a:lnTo>
                    <a:pt x="122" y="82"/>
                  </a:lnTo>
                  <a:lnTo>
                    <a:pt x="123" y="81"/>
                  </a:lnTo>
                  <a:lnTo>
                    <a:pt x="123" y="85"/>
                  </a:lnTo>
                  <a:lnTo>
                    <a:pt x="123" y="81"/>
                  </a:lnTo>
                  <a:lnTo>
                    <a:pt x="123" y="85"/>
                  </a:lnTo>
                  <a:lnTo>
                    <a:pt x="125" y="85"/>
                  </a:lnTo>
                  <a:lnTo>
                    <a:pt x="125" y="84"/>
                  </a:lnTo>
                  <a:lnTo>
                    <a:pt x="125" y="85"/>
                  </a:lnTo>
                  <a:lnTo>
                    <a:pt x="126" y="85"/>
                  </a:lnTo>
                  <a:lnTo>
                    <a:pt x="126" y="82"/>
                  </a:lnTo>
                  <a:lnTo>
                    <a:pt x="128" y="81"/>
                  </a:lnTo>
                  <a:lnTo>
                    <a:pt x="128" y="82"/>
                  </a:lnTo>
                  <a:lnTo>
                    <a:pt x="128" y="77"/>
                  </a:lnTo>
                  <a:lnTo>
                    <a:pt x="129" y="78"/>
                  </a:lnTo>
                  <a:lnTo>
                    <a:pt x="129" y="79"/>
                  </a:lnTo>
                  <a:lnTo>
                    <a:pt x="129" y="78"/>
                  </a:lnTo>
                  <a:lnTo>
                    <a:pt x="129" y="79"/>
                  </a:lnTo>
                  <a:lnTo>
                    <a:pt x="131" y="79"/>
                  </a:lnTo>
                  <a:lnTo>
                    <a:pt x="131" y="81"/>
                  </a:lnTo>
                  <a:lnTo>
                    <a:pt x="131" y="79"/>
                  </a:lnTo>
                  <a:lnTo>
                    <a:pt x="132" y="78"/>
                  </a:lnTo>
                  <a:lnTo>
                    <a:pt x="134" y="78"/>
                  </a:lnTo>
                  <a:lnTo>
                    <a:pt x="134" y="74"/>
                  </a:lnTo>
                  <a:lnTo>
                    <a:pt x="135" y="75"/>
                  </a:lnTo>
                  <a:lnTo>
                    <a:pt x="135" y="78"/>
                  </a:lnTo>
                  <a:lnTo>
                    <a:pt x="135" y="75"/>
                  </a:lnTo>
                  <a:lnTo>
                    <a:pt x="135" y="78"/>
                  </a:lnTo>
                  <a:lnTo>
                    <a:pt x="136" y="77"/>
                  </a:lnTo>
                  <a:lnTo>
                    <a:pt x="136" y="79"/>
                  </a:lnTo>
                  <a:lnTo>
                    <a:pt x="136" y="77"/>
                  </a:lnTo>
                  <a:lnTo>
                    <a:pt x="136" y="78"/>
                  </a:lnTo>
                  <a:lnTo>
                    <a:pt x="138" y="78"/>
                  </a:lnTo>
                  <a:lnTo>
                    <a:pt x="138" y="82"/>
                  </a:lnTo>
                  <a:lnTo>
                    <a:pt x="138" y="78"/>
                  </a:lnTo>
                  <a:lnTo>
                    <a:pt x="138" y="82"/>
                  </a:lnTo>
                  <a:lnTo>
                    <a:pt x="139" y="84"/>
                  </a:lnTo>
                  <a:lnTo>
                    <a:pt x="139" y="81"/>
                  </a:lnTo>
                  <a:lnTo>
                    <a:pt x="141" y="84"/>
                  </a:lnTo>
                  <a:lnTo>
                    <a:pt x="141" y="85"/>
                  </a:lnTo>
                  <a:lnTo>
                    <a:pt x="141" y="81"/>
                  </a:lnTo>
                  <a:lnTo>
                    <a:pt x="142" y="82"/>
                  </a:lnTo>
                  <a:lnTo>
                    <a:pt x="142" y="84"/>
                  </a:lnTo>
                  <a:lnTo>
                    <a:pt x="142" y="82"/>
                  </a:lnTo>
                  <a:lnTo>
                    <a:pt x="144" y="84"/>
                  </a:lnTo>
                  <a:lnTo>
                    <a:pt x="144" y="81"/>
                  </a:lnTo>
                  <a:lnTo>
                    <a:pt x="145" y="81"/>
                  </a:lnTo>
                  <a:lnTo>
                    <a:pt x="145" y="78"/>
                  </a:lnTo>
                  <a:lnTo>
                    <a:pt x="146" y="79"/>
                  </a:lnTo>
                  <a:lnTo>
                    <a:pt x="146" y="78"/>
                  </a:lnTo>
                  <a:lnTo>
                    <a:pt x="146" y="79"/>
                  </a:lnTo>
                  <a:lnTo>
                    <a:pt x="148" y="78"/>
                  </a:lnTo>
                  <a:lnTo>
                    <a:pt x="148" y="81"/>
                  </a:lnTo>
                  <a:lnTo>
                    <a:pt x="148" y="78"/>
                  </a:lnTo>
                  <a:lnTo>
                    <a:pt x="148" y="79"/>
                  </a:lnTo>
                  <a:lnTo>
                    <a:pt x="149" y="79"/>
                  </a:lnTo>
                  <a:lnTo>
                    <a:pt x="149" y="77"/>
                  </a:lnTo>
                  <a:lnTo>
                    <a:pt x="151" y="78"/>
                  </a:lnTo>
                  <a:lnTo>
                    <a:pt x="151" y="81"/>
                  </a:lnTo>
                  <a:lnTo>
                    <a:pt x="151" y="78"/>
                  </a:lnTo>
                  <a:lnTo>
                    <a:pt x="151" y="81"/>
                  </a:lnTo>
                  <a:lnTo>
                    <a:pt x="152" y="79"/>
                  </a:lnTo>
                  <a:lnTo>
                    <a:pt x="154" y="79"/>
                  </a:lnTo>
                  <a:lnTo>
                    <a:pt x="154" y="84"/>
                  </a:lnTo>
                  <a:lnTo>
                    <a:pt x="154" y="79"/>
                  </a:lnTo>
                  <a:lnTo>
                    <a:pt x="154" y="82"/>
                  </a:lnTo>
                  <a:lnTo>
                    <a:pt x="155" y="81"/>
                  </a:lnTo>
                  <a:lnTo>
                    <a:pt x="155" y="79"/>
                  </a:lnTo>
                  <a:lnTo>
                    <a:pt x="157" y="79"/>
                  </a:lnTo>
                  <a:lnTo>
                    <a:pt x="157" y="81"/>
                  </a:lnTo>
                  <a:lnTo>
                    <a:pt x="157" y="79"/>
                  </a:lnTo>
                  <a:lnTo>
                    <a:pt x="158" y="82"/>
                  </a:lnTo>
                  <a:lnTo>
                    <a:pt x="158" y="87"/>
                  </a:lnTo>
                  <a:lnTo>
                    <a:pt x="158" y="82"/>
                  </a:lnTo>
                  <a:lnTo>
                    <a:pt x="158" y="87"/>
                  </a:lnTo>
                  <a:lnTo>
                    <a:pt x="159" y="88"/>
                  </a:lnTo>
                  <a:lnTo>
                    <a:pt x="159" y="87"/>
                  </a:lnTo>
                  <a:lnTo>
                    <a:pt x="161" y="88"/>
                  </a:lnTo>
                  <a:lnTo>
                    <a:pt x="161" y="87"/>
                  </a:lnTo>
                  <a:lnTo>
                    <a:pt x="162" y="87"/>
                  </a:lnTo>
                  <a:lnTo>
                    <a:pt x="162" y="85"/>
                  </a:lnTo>
                  <a:lnTo>
                    <a:pt x="164" y="87"/>
                  </a:lnTo>
                  <a:lnTo>
                    <a:pt x="164" y="91"/>
                  </a:lnTo>
                  <a:lnTo>
                    <a:pt x="164" y="87"/>
                  </a:lnTo>
                  <a:lnTo>
                    <a:pt x="164" y="90"/>
                  </a:lnTo>
                  <a:lnTo>
                    <a:pt x="165" y="90"/>
                  </a:lnTo>
                  <a:lnTo>
                    <a:pt x="165" y="91"/>
                  </a:lnTo>
                  <a:lnTo>
                    <a:pt x="165" y="88"/>
                  </a:lnTo>
                  <a:lnTo>
                    <a:pt x="167" y="90"/>
                  </a:lnTo>
                  <a:lnTo>
                    <a:pt x="167" y="88"/>
                  </a:lnTo>
                  <a:lnTo>
                    <a:pt x="168" y="88"/>
                  </a:lnTo>
                  <a:lnTo>
                    <a:pt x="168" y="87"/>
                  </a:lnTo>
                  <a:lnTo>
                    <a:pt x="170" y="85"/>
                  </a:lnTo>
                  <a:lnTo>
                    <a:pt x="170" y="84"/>
                  </a:lnTo>
                  <a:lnTo>
                    <a:pt x="171" y="84"/>
                  </a:lnTo>
                  <a:lnTo>
                    <a:pt x="171" y="82"/>
                  </a:lnTo>
                  <a:lnTo>
                    <a:pt x="172" y="82"/>
                  </a:lnTo>
                  <a:lnTo>
                    <a:pt x="172" y="79"/>
                  </a:lnTo>
                  <a:lnTo>
                    <a:pt x="174" y="78"/>
                  </a:lnTo>
                  <a:lnTo>
                    <a:pt x="174" y="81"/>
                  </a:lnTo>
                  <a:lnTo>
                    <a:pt x="174" y="78"/>
                  </a:lnTo>
                  <a:lnTo>
                    <a:pt x="174" y="81"/>
                  </a:lnTo>
                  <a:lnTo>
                    <a:pt x="175" y="82"/>
                  </a:lnTo>
                  <a:lnTo>
                    <a:pt x="175" y="84"/>
                  </a:lnTo>
                  <a:lnTo>
                    <a:pt x="175" y="82"/>
                  </a:lnTo>
                  <a:lnTo>
                    <a:pt x="175" y="84"/>
                  </a:lnTo>
                  <a:lnTo>
                    <a:pt x="177" y="82"/>
                  </a:lnTo>
                  <a:lnTo>
                    <a:pt x="177" y="84"/>
                  </a:lnTo>
                  <a:lnTo>
                    <a:pt x="177" y="81"/>
                  </a:lnTo>
                  <a:lnTo>
                    <a:pt x="177" y="84"/>
                  </a:lnTo>
                  <a:lnTo>
                    <a:pt x="178" y="82"/>
                  </a:lnTo>
                  <a:lnTo>
                    <a:pt x="178" y="87"/>
                  </a:lnTo>
                  <a:lnTo>
                    <a:pt x="178" y="82"/>
                  </a:lnTo>
                  <a:lnTo>
                    <a:pt x="178" y="87"/>
                  </a:lnTo>
                  <a:lnTo>
                    <a:pt x="180" y="85"/>
                  </a:lnTo>
                  <a:lnTo>
                    <a:pt x="180" y="81"/>
                  </a:lnTo>
                  <a:lnTo>
                    <a:pt x="181" y="81"/>
                  </a:lnTo>
                  <a:lnTo>
                    <a:pt x="181" y="85"/>
                  </a:lnTo>
                  <a:lnTo>
                    <a:pt x="181" y="81"/>
                  </a:lnTo>
                  <a:lnTo>
                    <a:pt x="181" y="85"/>
                  </a:lnTo>
                  <a:lnTo>
                    <a:pt x="182" y="84"/>
                  </a:lnTo>
                  <a:lnTo>
                    <a:pt x="182" y="85"/>
                  </a:lnTo>
                  <a:lnTo>
                    <a:pt x="182" y="84"/>
                  </a:lnTo>
                  <a:lnTo>
                    <a:pt x="184" y="84"/>
                  </a:lnTo>
                  <a:lnTo>
                    <a:pt x="184" y="81"/>
                  </a:lnTo>
                  <a:lnTo>
                    <a:pt x="185" y="82"/>
                  </a:lnTo>
                  <a:lnTo>
                    <a:pt x="185" y="79"/>
                  </a:lnTo>
                  <a:lnTo>
                    <a:pt x="185" y="81"/>
                  </a:lnTo>
                  <a:lnTo>
                    <a:pt x="187" y="82"/>
                  </a:lnTo>
                  <a:lnTo>
                    <a:pt x="187" y="84"/>
                  </a:lnTo>
                  <a:lnTo>
                    <a:pt x="187" y="82"/>
                  </a:lnTo>
                  <a:lnTo>
                    <a:pt x="188" y="84"/>
                  </a:lnTo>
                  <a:lnTo>
                    <a:pt x="188" y="82"/>
                  </a:lnTo>
                  <a:lnTo>
                    <a:pt x="190" y="81"/>
                  </a:lnTo>
                  <a:lnTo>
                    <a:pt x="190" y="79"/>
                  </a:lnTo>
                  <a:lnTo>
                    <a:pt x="190" y="81"/>
                  </a:lnTo>
                  <a:lnTo>
                    <a:pt x="191" y="82"/>
                  </a:lnTo>
                  <a:lnTo>
                    <a:pt x="191" y="78"/>
                  </a:lnTo>
                  <a:lnTo>
                    <a:pt x="193" y="79"/>
                  </a:lnTo>
                  <a:lnTo>
                    <a:pt x="193" y="81"/>
                  </a:lnTo>
                  <a:lnTo>
                    <a:pt x="193" y="79"/>
                  </a:lnTo>
                  <a:lnTo>
                    <a:pt x="193" y="81"/>
                  </a:lnTo>
                  <a:lnTo>
                    <a:pt x="194" y="79"/>
                  </a:lnTo>
                  <a:lnTo>
                    <a:pt x="194" y="81"/>
                  </a:lnTo>
                  <a:lnTo>
                    <a:pt x="194" y="77"/>
                  </a:lnTo>
                  <a:lnTo>
                    <a:pt x="195" y="77"/>
                  </a:lnTo>
                  <a:lnTo>
                    <a:pt x="195" y="74"/>
                  </a:lnTo>
                  <a:lnTo>
                    <a:pt x="197" y="74"/>
                  </a:lnTo>
                  <a:lnTo>
                    <a:pt x="197" y="69"/>
                  </a:lnTo>
                  <a:lnTo>
                    <a:pt x="198" y="69"/>
                  </a:lnTo>
                  <a:lnTo>
                    <a:pt x="198" y="65"/>
                  </a:lnTo>
                  <a:lnTo>
                    <a:pt x="200" y="68"/>
                  </a:lnTo>
                  <a:lnTo>
                    <a:pt x="200" y="71"/>
                  </a:lnTo>
                  <a:lnTo>
                    <a:pt x="200" y="68"/>
                  </a:lnTo>
                  <a:lnTo>
                    <a:pt x="200" y="71"/>
                  </a:lnTo>
                  <a:lnTo>
                    <a:pt x="201" y="69"/>
                  </a:lnTo>
                  <a:lnTo>
                    <a:pt x="201" y="71"/>
                  </a:lnTo>
                  <a:lnTo>
                    <a:pt x="201" y="68"/>
                  </a:lnTo>
                  <a:lnTo>
                    <a:pt x="201" y="71"/>
                  </a:lnTo>
                  <a:lnTo>
                    <a:pt x="203" y="71"/>
                  </a:lnTo>
                  <a:lnTo>
                    <a:pt x="203" y="75"/>
                  </a:lnTo>
                  <a:lnTo>
                    <a:pt x="203" y="71"/>
                  </a:lnTo>
                  <a:lnTo>
                    <a:pt x="203" y="75"/>
                  </a:lnTo>
                  <a:lnTo>
                    <a:pt x="204" y="75"/>
                  </a:lnTo>
                  <a:lnTo>
                    <a:pt x="204" y="84"/>
                  </a:lnTo>
                  <a:lnTo>
                    <a:pt x="204" y="75"/>
                  </a:lnTo>
                  <a:lnTo>
                    <a:pt x="204" y="84"/>
                  </a:lnTo>
                  <a:lnTo>
                    <a:pt x="206" y="85"/>
                  </a:lnTo>
                  <a:lnTo>
                    <a:pt x="207" y="85"/>
                  </a:lnTo>
                  <a:lnTo>
                    <a:pt x="207" y="87"/>
                  </a:lnTo>
                  <a:lnTo>
                    <a:pt x="207" y="85"/>
                  </a:lnTo>
                  <a:lnTo>
                    <a:pt x="207" y="87"/>
                  </a:lnTo>
                  <a:lnTo>
                    <a:pt x="208" y="88"/>
                  </a:lnTo>
                  <a:lnTo>
                    <a:pt x="208" y="92"/>
                  </a:lnTo>
                  <a:lnTo>
                    <a:pt x="208" y="88"/>
                  </a:lnTo>
                  <a:lnTo>
                    <a:pt x="208" y="92"/>
                  </a:lnTo>
                  <a:lnTo>
                    <a:pt x="210" y="92"/>
                  </a:lnTo>
                  <a:lnTo>
                    <a:pt x="210" y="90"/>
                  </a:lnTo>
                  <a:lnTo>
                    <a:pt x="211" y="92"/>
                  </a:lnTo>
                  <a:lnTo>
                    <a:pt x="211" y="94"/>
                  </a:lnTo>
                  <a:lnTo>
                    <a:pt x="211" y="91"/>
                  </a:lnTo>
                  <a:lnTo>
                    <a:pt x="213" y="91"/>
                  </a:lnTo>
                  <a:lnTo>
                    <a:pt x="213" y="87"/>
                  </a:lnTo>
                  <a:lnTo>
                    <a:pt x="214" y="85"/>
                  </a:lnTo>
                  <a:lnTo>
                    <a:pt x="214" y="81"/>
                  </a:lnTo>
                  <a:lnTo>
                    <a:pt x="216" y="81"/>
                  </a:lnTo>
                  <a:lnTo>
                    <a:pt x="216" y="77"/>
                  </a:lnTo>
                  <a:lnTo>
                    <a:pt x="217" y="77"/>
                  </a:lnTo>
                  <a:lnTo>
                    <a:pt x="217" y="79"/>
                  </a:lnTo>
                  <a:lnTo>
                    <a:pt x="217" y="77"/>
                  </a:lnTo>
                  <a:lnTo>
                    <a:pt x="217" y="79"/>
                  </a:lnTo>
                  <a:lnTo>
                    <a:pt x="218" y="78"/>
                  </a:lnTo>
                  <a:lnTo>
                    <a:pt x="218" y="79"/>
                  </a:lnTo>
                  <a:lnTo>
                    <a:pt x="218" y="77"/>
                  </a:lnTo>
                  <a:lnTo>
                    <a:pt x="220" y="78"/>
                  </a:lnTo>
                  <a:lnTo>
                    <a:pt x="220" y="77"/>
                  </a:lnTo>
                  <a:lnTo>
                    <a:pt x="220" y="78"/>
                  </a:lnTo>
                  <a:lnTo>
                    <a:pt x="221" y="77"/>
                  </a:lnTo>
                  <a:lnTo>
                    <a:pt x="221" y="78"/>
                  </a:lnTo>
                  <a:lnTo>
                    <a:pt x="221" y="77"/>
                  </a:lnTo>
                  <a:lnTo>
                    <a:pt x="223" y="77"/>
                  </a:lnTo>
                  <a:lnTo>
                    <a:pt x="223" y="78"/>
                  </a:lnTo>
                  <a:lnTo>
                    <a:pt x="223" y="77"/>
                  </a:lnTo>
                  <a:lnTo>
                    <a:pt x="224" y="77"/>
                  </a:lnTo>
                  <a:lnTo>
                    <a:pt x="224" y="78"/>
                  </a:lnTo>
                  <a:lnTo>
                    <a:pt x="224" y="75"/>
                  </a:lnTo>
                  <a:lnTo>
                    <a:pt x="224" y="78"/>
                  </a:lnTo>
                  <a:lnTo>
                    <a:pt x="226" y="79"/>
                  </a:lnTo>
                  <a:lnTo>
                    <a:pt x="226" y="84"/>
                  </a:lnTo>
                  <a:lnTo>
                    <a:pt x="226" y="79"/>
                  </a:lnTo>
                  <a:lnTo>
                    <a:pt x="226" y="84"/>
                  </a:lnTo>
                  <a:lnTo>
                    <a:pt x="227" y="84"/>
                  </a:lnTo>
                  <a:lnTo>
                    <a:pt x="227" y="81"/>
                  </a:lnTo>
                  <a:lnTo>
                    <a:pt x="229" y="81"/>
                  </a:lnTo>
                  <a:lnTo>
                    <a:pt x="229" y="77"/>
                  </a:lnTo>
                  <a:lnTo>
                    <a:pt x="230" y="78"/>
                  </a:lnTo>
                  <a:lnTo>
                    <a:pt x="230" y="75"/>
                  </a:lnTo>
                  <a:lnTo>
                    <a:pt x="231" y="77"/>
                  </a:lnTo>
                  <a:lnTo>
                    <a:pt x="231" y="78"/>
                  </a:lnTo>
                  <a:lnTo>
                    <a:pt x="231" y="77"/>
                  </a:lnTo>
                  <a:lnTo>
                    <a:pt x="231" y="78"/>
                  </a:lnTo>
                  <a:lnTo>
                    <a:pt x="233" y="79"/>
                  </a:lnTo>
                  <a:lnTo>
                    <a:pt x="233" y="77"/>
                  </a:lnTo>
                  <a:lnTo>
                    <a:pt x="233" y="79"/>
                  </a:lnTo>
                  <a:lnTo>
                    <a:pt x="234" y="81"/>
                  </a:lnTo>
                  <a:lnTo>
                    <a:pt x="236" y="82"/>
                  </a:lnTo>
                  <a:lnTo>
                    <a:pt x="236" y="87"/>
                  </a:lnTo>
                  <a:lnTo>
                    <a:pt x="236" y="82"/>
                  </a:lnTo>
                  <a:lnTo>
                    <a:pt x="236" y="87"/>
                  </a:lnTo>
                  <a:lnTo>
                    <a:pt x="237" y="85"/>
                  </a:lnTo>
                  <a:lnTo>
                    <a:pt x="237" y="87"/>
                  </a:lnTo>
                  <a:lnTo>
                    <a:pt x="237" y="84"/>
                  </a:lnTo>
                  <a:lnTo>
                    <a:pt x="237" y="87"/>
                  </a:lnTo>
                  <a:lnTo>
                    <a:pt x="239" y="85"/>
                  </a:lnTo>
                  <a:lnTo>
                    <a:pt x="239" y="88"/>
                  </a:lnTo>
                  <a:lnTo>
                    <a:pt x="239" y="85"/>
                  </a:lnTo>
                  <a:lnTo>
                    <a:pt x="239" y="88"/>
                  </a:lnTo>
                  <a:lnTo>
                    <a:pt x="240" y="90"/>
                  </a:lnTo>
                  <a:lnTo>
                    <a:pt x="240" y="85"/>
                  </a:lnTo>
                  <a:lnTo>
                    <a:pt x="242" y="85"/>
                  </a:lnTo>
                  <a:lnTo>
                    <a:pt x="242" y="90"/>
                  </a:lnTo>
                  <a:lnTo>
                    <a:pt x="242" y="85"/>
                  </a:lnTo>
                  <a:lnTo>
                    <a:pt x="242" y="88"/>
                  </a:lnTo>
                  <a:lnTo>
                    <a:pt x="243" y="88"/>
                  </a:lnTo>
                  <a:lnTo>
                    <a:pt x="243" y="87"/>
                  </a:lnTo>
                  <a:lnTo>
                    <a:pt x="244" y="87"/>
                  </a:lnTo>
                  <a:lnTo>
                    <a:pt x="244" y="84"/>
                  </a:lnTo>
                  <a:lnTo>
                    <a:pt x="246" y="82"/>
                  </a:lnTo>
                  <a:lnTo>
                    <a:pt x="246" y="84"/>
                  </a:lnTo>
                  <a:lnTo>
                    <a:pt x="246" y="82"/>
                  </a:lnTo>
                  <a:lnTo>
                    <a:pt x="246" y="84"/>
                  </a:lnTo>
                  <a:lnTo>
                    <a:pt x="247" y="85"/>
                  </a:lnTo>
                  <a:lnTo>
                    <a:pt x="247" y="82"/>
                  </a:lnTo>
                  <a:lnTo>
                    <a:pt x="249" y="85"/>
                  </a:lnTo>
                  <a:lnTo>
                    <a:pt x="249" y="84"/>
                  </a:lnTo>
                  <a:lnTo>
                    <a:pt x="250" y="82"/>
                  </a:lnTo>
                  <a:lnTo>
                    <a:pt x="250" y="84"/>
                  </a:lnTo>
                  <a:lnTo>
                    <a:pt x="250" y="82"/>
                  </a:lnTo>
                  <a:lnTo>
                    <a:pt x="252" y="82"/>
                  </a:lnTo>
                  <a:lnTo>
                    <a:pt x="252" y="85"/>
                  </a:lnTo>
                  <a:lnTo>
                    <a:pt x="252" y="82"/>
                  </a:lnTo>
                  <a:lnTo>
                    <a:pt x="252" y="84"/>
                  </a:lnTo>
                  <a:lnTo>
                    <a:pt x="253" y="88"/>
                  </a:lnTo>
                  <a:lnTo>
                    <a:pt x="253" y="84"/>
                  </a:lnTo>
                  <a:lnTo>
                    <a:pt x="254" y="84"/>
                  </a:lnTo>
                  <a:lnTo>
                    <a:pt x="254" y="85"/>
                  </a:lnTo>
                  <a:lnTo>
                    <a:pt x="254" y="84"/>
                  </a:lnTo>
                  <a:lnTo>
                    <a:pt x="254" y="85"/>
                  </a:lnTo>
                  <a:lnTo>
                    <a:pt x="256" y="84"/>
                  </a:lnTo>
                  <a:lnTo>
                    <a:pt x="256" y="82"/>
                  </a:lnTo>
                  <a:lnTo>
                    <a:pt x="257" y="82"/>
                  </a:lnTo>
                  <a:lnTo>
                    <a:pt x="257" y="84"/>
                  </a:lnTo>
                  <a:lnTo>
                    <a:pt x="257" y="81"/>
                  </a:lnTo>
                  <a:lnTo>
                    <a:pt x="257" y="84"/>
                  </a:lnTo>
                  <a:lnTo>
                    <a:pt x="259" y="81"/>
                  </a:lnTo>
                  <a:lnTo>
                    <a:pt x="259" y="78"/>
                  </a:lnTo>
                  <a:lnTo>
                    <a:pt x="260" y="79"/>
                  </a:lnTo>
                  <a:lnTo>
                    <a:pt x="260" y="81"/>
                  </a:lnTo>
                  <a:lnTo>
                    <a:pt x="260" y="78"/>
                  </a:lnTo>
                  <a:lnTo>
                    <a:pt x="262" y="78"/>
                  </a:lnTo>
                  <a:lnTo>
                    <a:pt x="262" y="77"/>
                  </a:lnTo>
                  <a:lnTo>
                    <a:pt x="262" y="78"/>
                  </a:lnTo>
                  <a:lnTo>
                    <a:pt x="263" y="77"/>
                  </a:lnTo>
                  <a:lnTo>
                    <a:pt x="263" y="79"/>
                  </a:lnTo>
                  <a:lnTo>
                    <a:pt x="263" y="77"/>
                  </a:lnTo>
                  <a:lnTo>
                    <a:pt x="263" y="79"/>
                  </a:lnTo>
                  <a:lnTo>
                    <a:pt x="265" y="79"/>
                  </a:lnTo>
                  <a:lnTo>
                    <a:pt x="265" y="82"/>
                  </a:lnTo>
                  <a:lnTo>
                    <a:pt x="265" y="79"/>
                  </a:lnTo>
                  <a:lnTo>
                    <a:pt x="265" y="82"/>
                  </a:lnTo>
                  <a:lnTo>
                    <a:pt x="266" y="84"/>
                  </a:lnTo>
                  <a:lnTo>
                    <a:pt x="266" y="81"/>
                  </a:lnTo>
                  <a:lnTo>
                    <a:pt x="267" y="84"/>
                  </a:lnTo>
                  <a:lnTo>
                    <a:pt x="267" y="81"/>
                  </a:lnTo>
                  <a:lnTo>
                    <a:pt x="269" y="81"/>
                  </a:lnTo>
                  <a:lnTo>
                    <a:pt x="269" y="85"/>
                  </a:lnTo>
                  <a:lnTo>
                    <a:pt x="269" y="81"/>
                  </a:lnTo>
                  <a:lnTo>
                    <a:pt x="269" y="85"/>
                  </a:lnTo>
                  <a:lnTo>
                    <a:pt x="270" y="84"/>
                  </a:lnTo>
                  <a:lnTo>
                    <a:pt x="270" y="85"/>
                  </a:lnTo>
                  <a:lnTo>
                    <a:pt x="270" y="82"/>
                  </a:lnTo>
                  <a:lnTo>
                    <a:pt x="272" y="81"/>
                  </a:lnTo>
                  <a:lnTo>
                    <a:pt x="272" y="82"/>
                  </a:lnTo>
                  <a:lnTo>
                    <a:pt x="272" y="79"/>
                  </a:lnTo>
                  <a:lnTo>
                    <a:pt x="273" y="78"/>
                  </a:lnTo>
                  <a:lnTo>
                    <a:pt x="273" y="77"/>
                  </a:lnTo>
                  <a:lnTo>
                    <a:pt x="273" y="78"/>
                  </a:lnTo>
                  <a:lnTo>
                    <a:pt x="275" y="78"/>
                  </a:lnTo>
                  <a:lnTo>
                    <a:pt x="275" y="74"/>
                  </a:lnTo>
                  <a:lnTo>
                    <a:pt x="276" y="75"/>
                  </a:lnTo>
                  <a:lnTo>
                    <a:pt x="276" y="78"/>
                  </a:lnTo>
                  <a:lnTo>
                    <a:pt x="276" y="75"/>
                  </a:lnTo>
                  <a:lnTo>
                    <a:pt x="276" y="78"/>
                  </a:lnTo>
                  <a:lnTo>
                    <a:pt x="278" y="77"/>
                  </a:lnTo>
                  <a:lnTo>
                    <a:pt x="278" y="78"/>
                  </a:lnTo>
                  <a:lnTo>
                    <a:pt x="278" y="75"/>
                  </a:lnTo>
                  <a:lnTo>
                    <a:pt x="278" y="78"/>
                  </a:lnTo>
                  <a:lnTo>
                    <a:pt x="279" y="79"/>
                  </a:lnTo>
                  <a:lnTo>
                    <a:pt x="279" y="82"/>
                  </a:lnTo>
                  <a:lnTo>
                    <a:pt x="279" y="79"/>
                  </a:lnTo>
                  <a:lnTo>
                    <a:pt x="279" y="82"/>
                  </a:lnTo>
                  <a:lnTo>
                    <a:pt x="280" y="82"/>
                  </a:lnTo>
                  <a:lnTo>
                    <a:pt x="280" y="77"/>
                  </a:lnTo>
                  <a:lnTo>
                    <a:pt x="282" y="75"/>
                  </a:lnTo>
                  <a:lnTo>
                    <a:pt x="282" y="77"/>
                  </a:lnTo>
                  <a:lnTo>
                    <a:pt x="282" y="75"/>
                  </a:lnTo>
                  <a:lnTo>
                    <a:pt x="282" y="77"/>
                  </a:lnTo>
                  <a:lnTo>
                    <a:pt x="283" y="78"/>
                  </a:lnTo>
                  <a:lnTo>
                    <a:pt x="283" y="79"/>
                  </a:lnTo>
                  <a:lnTo>
                    <a:pt x="283" y="75"/>
                  </a:lnTo>
                  <a:lnTo>
                    <a:pt x="283" y="79"/>
                  </a:lnTo>
                  <a:lnTo>
                    <a:pt x="285" y="79"/>
                  </a:lnTo>
                  <a:lnTo>
                    <a:pt x="285" y="81"/>
                  </a:lnTo>
                  <a:lnTo>
                    <a:pt x="285" y="79"/>
                  </a:lnTo>
                  <a:lnTo>
                    <a:pt x="285" y="81"/>
                  </a:lnTo>
                  <a:lnTo>
                    <a:pt x="286" y="82"/>
                  </a:lnTo>
                  <a:lnTo>
                    <a:pt x="286" y="77"/>
                  </a:lnTo>
                  <a:lnTo>
                    <a:pt x="288" y="77"/>
                  </a:lnTo>
                  <a:lnTo>
                    <a:pt x="288" y="72"/>
                  </a:lnTo>
                  <a:lnTo>
                    <a:pt x="288" y="74"/>
                  </a:lnTo>
                  <a:lnTo>
                    <a:pt x="289" y="71"/>
                  </a:lnTo>
                  <a:lnTo>
                    <a:pt x="289" y="65"/>
                  </a:lnTo>
                  <a:lnTo>
                    <a:pt x="290" y="62"/>
                  </a:lnTo>
                  <a:lnTo>
                    <a:pt x="290" y="64"/>
                  </a:lnTo>
                  <a:lnTo>
                    <a:pt x="290" y="62"/>
                  </a:lnTo>
                  <a:lnTo>
                    <a:pt x="292" y="61"/>
                  </a:lnTo>
                  <a:lnTo>
                    <a:pt x="292" y="55"/>
                  </a:lnTo>
                  <a:lnTo>
                    <a:pt x="292" y="56"/>
                  </a:lnTo>
                  <a:lnTo>
                    <a:pt x="293" y="55"/>
                  </a:lnTo>
                  <a:lnTo>
                    <a:pt x="293" y="54"/>
                  </a:lnTo>
                  <a:lnTo>
                    <a:pt x="293" y="55"/>
                  </a:lnTo>
                  <a:lnTo>
                    <a:pt x="295" y="58"/>
                  </a:lnTo>
                  <a:lnTo>
                    <a:pt x="295" y="59"/>
                  </a:lnTo>
                  <a:lnTo>
                    <a:pt x="295" y="58"/>
                  </a:lnTo>
                  <a:lnTo>
                    <a:pt x="296" y="61"/>
                  </a:lnTo>
                  <a:lnTo>
                    <a:pt x="296" y="62"/>
                  </a:lnTo>
                  <a:lnTo>
                    <a:pt x="296" y="61"/>
                  </a:lnTo>
                  <a:lnTo>
                    <a:pt x="296" y="62"/>
                  </a:lnTo>
                  <a:lnTo>
                    <a:pt x="298" y="64"/>
                  </a:lnTo>
                  <a:lnTo>
                    <a:pt x="298" y="66"/>
                  </a:lnTo>
                  <a:lnTo>
                    <a:pt x="298" y="64"/>
                  </a:lnTo>
                  <a:lnTo>
                    <a:pt x="298" y="66"/>
                  </a:lnTo>
                  <a:lnTo>
                    <a:pt x="299" y="68"/>
                  </a:lnTo>
                  <a:lnTo>
                    <a:pt x="301" y="66"/>
                  </a:lnTo>
                  <a:lnTo>
                    <a:pt x="301" y="74"/>
                  </a:lnTo>
                  <a:lnTo>
                    <a:pt x="301" y="66"/>
                  </a:lnTo>
                  <a:lnTo>
                    <a:pt x="301" y="74"/>
                  </a:lnTo>
                  <a:lnTo>
                    <a:pt x="302" y="77"/>
                  </a:lnTo>
                  <a:lnTo>
                    <a:pt x="302" y="79"/>
                  </a:lnTo>
                  <a:lnTo>
                    <a:pt x="302" y="77"/>
                  </a:lnTo>
                  <a:lnTo>
                    <a:pt x="302" y="79"/>
                  </a:lnTo>
                  <a:lnTo>
                    <a:pt x="303" y="81"/>
                  </a:lnTo>
                  <a:lnTo>
                    <a:pt x="303" y="85"/>
                  </a:lnTo>
                  <a:lnTo>
                    <a:pt x="303" y="81"/>
                  </a:lnTo>
                  <a:lnTo>
                    <a:pt x="303" y="85"/>
                  </a:lnTo>
                  <a:lnTo>
                    <a:pt x="305" y="85"/>
                  </a:lnTo>
                  <a:lnTo>
                    <a:pt x="305" y="82"/>
                  </a:lnTo>
                  <a:lnTo>
                    <a:pt x="306" y="85"/>
                  </a:lnTo>
                  <a:lnTo>
                    <a:pt x="308" y="82"/>
                  </a:lnTo>
                  <a:lnTo>
                    <a:pt x="308" y="78"/>
                  </a:lnTo>
                  <a:lnTo>
                    <a:pt x="308" y="79"/>
                  </a:lnTo>
                  <a:lnTo>
                    <a:pt x="309" y="78"/>
                  </a:lnTo>
                  <a:lnTo>
                    <a:pt x="309" y="82"/>
                  </a:lnTo>
                  <a:lnTo>
                    <a:pt x="309" y="78"/>
                  </a:lnTo>
                  <a:lnTo>
                    <a:pt x="309" y="82"/>
                  </a:lnTo>
                  <a:lnTo>
                    <a:pt x="311" y="79"/>
                  </a:lnTo>
                  <a:lnTo>
                    <a:pt x="311" y="71"/>
                  </a:lnTo>
                  <a:lnTo>
                    <a:pt x="312" y="72"/>
                  </a:lnTo>
                  <a:lnTo>
                    <a:pt x="312" y="74"/>
                  </a:lnTo>
                  <a:lnTo>
                    <a:pt x="312" y="72"/>
                  </a:lnTo>
                  <a:lnTo>
                    <a:pt x="312" y="74"/>
                  </a:lnTo>
                  <a:lnTo>
                    <a:pt x="314" y="77"/>
                  </a:lnTo>
                  <a:lnTo>
                    <a:pt x="314" y="69"/>
                  </a:lnTo>
                  <a:lnTo>
                    <a:pt x="315" y="68"/>
                  </a:lnTo>
                  <a:lnTo>
                    <a:pt x="315" y="64"/>
                  </a:lnTo>
                  <a:lnTo>
                    <a:pt x="316" y="64"/>
                  </a:lnTo>
                  <a:lnTo>
                    <a:pt x="316" y="66"/>
                  </a:lnTo>
                  <a:lnTo>
                    <a:pt x="316" y="64"/>
                  </a:lnTo>
                  <a:lnTo>
                    <a:pt x="316" y="66"/>
                  </a:lnTo>
                  <a:lnTo>
                    <a:pt x="318" y="66"/>
                  </a:lnTo>
                  <a:lnTo>
                    <a:pt x="318" y="61"/>
                  </a:lnTo>
                  <a:lnTo>
                    <a:pt x="319" y="59"/>
                  </a:lnTo>
                  <a:lnTo>
                    <a:pt x="319" y="58"/>
                  </a:lnTo>
                  <a:lnTo>
                    <a:pt x="321" y="59"/>
                  </a:lnTo>
                  <a:lnTo>
                    <a:pt x="321" y="61"/>
                  </a:lnTo>
                  <a:lnTo>
                    <a:pt x="321" y="59"/>
                  </a:lnTo>
                  <a:lnTo>
                    <a:pt x="321" y="61"/>
                  </a:lnTo>
                  <a:lnTo>
                    <a:pt x="322" y="59"/>
                  </a:lnTo>
                  <a:lnTo>
                    <a:pt x="322" y="64"/>
                  </a:lnTo>
                  <a:lnTo>
                    <a:pt x="322" y="59"/>
                  </a:lnTo>
                  <a:lnTo>
                    <a:pt x="322" y="64"/>
                  </a:lnTo>
                  <a:lnTo>
                    <a:pt x="324" y="64"/>
                  </a:lnTo>
                  <a:lnTo>
                    <a:pt x="324" y="66"/>
                  </a:lnTo>
                  <a:lnTo>
                    <a:pt x="324" y="64"/>
                  </a:lnTo>
                  <a:lnTo>
                    <a:pt x="324" y="66"/>
                  </a:lnTo>
                  <a:lnTo>
                    <a:pt x="325" y="68"/>
                  </a:lnTo>
                  <a:lnTo>
                    <a:pt x="325" y="65"/>
                  </a:lnTo>
                  <a:lnTo>
                    <a:pt x="326" y="65"/>
                  </a:lnTo>
                  <a:lnTo>
                    <a:pt x="326" y="62"/>
                  </a:lnTo>
                  <a:lnTo>
                    <a:pt x="328" y="64"/>
                  </a:lnTo>
                  <a:lnTo>
                    <a:pt x="328" y="66"/>
                  </a:lnTo>
                  <a:lnTo>
                    <a:pt x="328" y="64"/>
                  </a:lnTo>
                  <a:lnTo>
                    <a:pt x="328" y="66"/>
                  </a:lnTo>
                  <a:lnTo>
                    <a:pt x="329" y="65"/>
                  </a:lnTo>
                  <a:lnTo>
                    <a:pt x="329" y="64"/>
                  </a:lnTo>
                  <a:lnTo>
                    <a:pt x="329" y="65"/>
                  </a:lnTo>
                  <a:lnTo>
                    <a:pt x="331" y="65"/>
                  </a:lnTo>
                  <a:lnTo>
                    <a:pt x="331" y="69"/>
                  </a:lnTo>
                  <a:lnTo>
                    <a:pt x="331" y="65"/>
                  </a:lnTo>
                  <a:lnTo>
                    <a:pt x="331" y="69"/>
                  </a:lnTo>
                  <a:lnTo>
                    <a:pt x="332" y="71"/>
                  </a:lnTo>
                  <a:lnTo>
                    <a:pt x="332" y="75"/>
                  </a:lnTo>
                  <a:lnTo>
                    <a:pt x="332" y="71"/>
                  </a:lnTo>
                  <a:lnTo>
                    <a:pt x="332" y="72"/>
                  </a:lnTo>
                  <a:lnTo>
                    <a:pt x="334" y="72"/>
                  </a:lnTo>
                  <a:lnTo>
                    <a:pt x="334" y="77"/>
                  </a:lnTo>
                  <a:lnTo>
                    <a:pt x="334" y="72"/>
                  </a:lnTo>
                  <a:lnTo>
                    <a:pt x="334" y="77"/>
                  </a:lnTo>
                  <a:lnTo>
                    <a:pt x="335" y="78"/>
                  </a:lnTo>
                  <a:lnTo>
                    <a:pt x="335" y="81"/>
                  </a:lnTo>
                  <a:lnTo>
                    <a:pt x="335" y="78"/>
                  </a:lnTo>
                  <a:lnTo>
                    <a:pt x="335" y="81"/>
                  </a:lnTo>
                  <a:lnTo>
                    <a:pt x="337" y="81"/>
                  </a:lnTo>
                  <a:lnTo>
                    <a:pt x="337" y="79"/>
                  </a:lnTo>
                  <a:lnTo>
                    <a:pt x="338" y="79"/>
                  </a:lnTo>
                  <a:lnTo>
                    <a:pt x="338" y="88"/>
                  </a:lnTo>
                  <a:lnTo>
                    <a:pt x="338" y="79"/>
                  </a:lnTo>
                  <a:lnTo>
                    <a:pt x="338" y="88"/>
                  </a:lnTo>
                  <a:lnTo>
                    <a:pt x="339" y="90"/>
                  </a:lnTo>
                  <a:lnTo>
                    <a:pt x="339" y="91"/>
                  </a:lnTo>
                  <a:lnTo>
                    <a:pt x="339" y="90"/>
                  </a:lnTo>
                  <a:lnTo>
                    <a:pt x="339" y="91"/>
                  </a:lnTo>
                  <a:lnTo>
                    <a:pt x="341" y="90"/>
                  </a:lnTo>
                  <a:lnTo>
                    <a:pt x="341" y="91"/>
                  </a:lnTo>
                  <a:lnTo>
                    <a:pt x="341" y="90"/>
                  </a:lnTo>
                  <a:lnTo>
                    <a:pt x="342" y="90"/>
                  </a:lnTo>
                  <a:lnTo>
                    <a:pt x="342" y="88"/>
                  </a:lnTo>
                  <a:lnTo>
                    <a:pt x="342" y="90"/>
                  </a:lnTo>
                  <a:lnTo>
                    <a:pt x="344" y="91"/>
                  </a:lnTo>
                  <a:lnTo>
                    <a:pt x="344" y="88"/>
                  </a:lnTo>
                  <a:lnTo>
                    <a:pt x="345" y="85"/>
                  </a:lnTo>
                  <a:lnTo>
                    <a:pt x="345" y="84"/>
                  </a:lnTo>
                  <a:lnTo>
                    <a:pt x="347" y="82"/>
                  </a:lnTo>
                  <a:lnTo>
                    <a:pt x="347" y="84"/>
                  </a:lnTo>
                  <a:lnTo>
                    <a:pt x="347" y="82"/>
                  </a:lnTo>
                  <a:lnTo>
                    <a:pt x="347" y="84"/>
                  </a:lnTo>
                  <a:lnTo>
                    <a:pt x="348" y="84"/>
                  </a:lnTo>
                  <a:lnTo>
                    <a:pt x="348" y="85"/>
                  </a:lnTo>
                  <a:lnTo>
                    <a:pt x="348" y="84"/>
                  </a:lnTo>
                  <a:lnTo>
                    <a:pt x="350" y="82"/>
                  </a:lnTo>
                  <a:lnTo>
                    <a:pt x="350" y="79"/>
                  </a:lnTo>
                  <a:lnTo>
                    <a:pt x="351" y="78"/>
                  </a:lnTo>
                  <a:lnTo>
                    <a:pt x="352" y="78"/>
                  </a:lnTo>
                  <a:lnTo>
                    <a:pt x="352" y="79"/>
                  </a:lnTo>
                  <a:lnTo>
                    <a:pt x="352" y="77"/>
                  </a:lnTo>
                  <a:lnTo>
                    <a:pt x="352" y="79"/>
                  </a:lnTo>
                  <a:lnTo>
                    <a:pt x="354" y="79"/>
                  </a:lnTo>
                  <a:lnTo>
                    <a:pt x="354" y="77"/>
                  </a:lnTo>
                  <a:lnTo>
                    <a:pt x="355" y="78"/>
                  </a:lnTo>
                  <a:lnTo>
                    <a:pt x="355" y="77"/>
                  </a:lnTo>
                  <a:lnTo>
                    <a:pt x="355" y="78"/>
                  </a:lnTo>
                  <a:lnTo>
                    <a:pt x="357" y="79"/>
                  </a:lnTo>
                  <a:lnTo>
                    <a:pt x="357" y="81"/>
                  </a:lnTo>
                  <a:lnTo>
                    <a:pt x="357" y="79"/>
                  </a:lnTo>
                  <a:lnTo>
                    <a:pt x="357" y="81"/>
                  </a:lnTo>
                  <a:lnTo>
                    <a:pt x="358" y="82"/>
                  </a:lnTo>
                  <a:lnTo>
                    <a:pt x="358" y="78"/>
                  </a:lnTo>
                  <a:lnTo>
                    <a:pt x="360" y="77"/>
                  </a:lnTo>
                  <a:lnTo>
                    <a:pt x="360" y="79"/>
                  </a:lnTo>
                  <a:lnTo>
                    <a:pt x="360" y="77"/>
                  </a:lnTo>
                  <a:lnTo>
                    <a:pt x="360" y="78"/>
                  </a:lnTo>
                  <a:lnTo>
                    <a:pt x="361" y="77"/>
                  </a:lnTo>
                  <a:lnTo>
                    <a:pt x="361" y="79"/>
                  </a:lnTo>
                  <a:lnTo>
                    <a:pt x="361" y="77"/>
                  </a:lnTo>
                  <a:lnTo>
                    <a:pt x="361" y="79"/>
                  </a:lnTo>
                  <a:lnTo>
                    <a:pt x="362" y="81"/>
                  </a:lnTo>
                  <a:lnTo>
                    <a:pt x="362" y="84"/>
                  </a:lnTo>
                  <a:lnTo>
                    <a:pt x="362" y="81"/>
                  </a:lnTo>
                  <a:lnTo>
                    <a:pt x="362" y="82"/>
                  </a:lnTo>
                  <a:lnTo>
                    <a:pt x="364" y="81"/>
                  </a:lnTo>
                  <a:lnTo>
                    <a:pt x="364" y="85"/>
                  </a:lnTo>
                  <a:lnTo>
                    <a:pt x="364" y="81"/>
                  </a:lnTo>
                  <a:lnTo>
                    <a:pt x="364" y="85"/>
                  </a:lnTo>
                  <a:lnTo>
                    <a:pt x="365" y="87"/>
                  </a:lnTo>
                  <a:lnTo>
                    <a:pt x="365" y="85"/>
                  </a:lnTo>
                  <a:lnTo>
                    <a:pt x="365" y="87"/>
                  </a:lnTo>
                  <a:lnTo>
                    <a:pt x="367" y="85"/>
                  </a:lnTo>
                  <a:lnTo>
                    <a:pt x="367" y="87"/>
                  </a:lnTo>
                  <a:lnTo>
                    <a:pt x="367" y="85"/>
                  </a:lnTo>
                  <a:lnTo>
                    <a:pt x="367" y="87"/>
                  </a:lnTo>
                  <a:lnTo>
                    <a:pt x="368" y="85"/>
                  </a:lnTo>
                  <a:lnTo>
                    <a:pt x="368" y="82"/>
                  </a:lnTo>
                  <a:lnTo>
                    <a:pt x="370" y="82"/>
                  </a:lnTo>
                  <a:lnTo>
                    <a:pt x="370" y="79"/>
                  </a:lnTo>
                  <a:lnTo>
                    <a:pt x="370" y="82"/>
                  </a:lnTo>
                  <a:lnTo>
                    <a:pt x="371" y="82"/>
                  </a:lnTo>
                  <a:lnTo>
                    <a:pt x="371" y="85"/>
                  </a:lnTo>
                  <a:lnTo>
                    <a:pt x="371" y="82"/>
                  </a:lnTo>
                  <a:lnTo>
                    <a:pt x="371" y="85"/>
                  </a:lnTo>
                  <a:lnTo>
                    <a:pt x="373" y="84"/>
                  </a:lnTo>
                  <a:lnTo>
                    <a:pt x="373" y="78"/>
                  </a:lnTo>
                  <a:lnTo>
                    <a:pt x="374" y="77"/>
                  </a:lnTo>
                  <a:lnTo>
                    <a:pt x="374" y="72"/>
                  </a:lnTo>
                  <a:lnTo>
                    <a:pt x="375" y="72"/>
                  </a:lnTo>
                  <a:lnTo>
                    <a:pt x="375" y="65"/>
                  </a:lnTo>
                  <a:lnTo>
                    <a:pt x="377" y="64"/>
                  </a:lnTo>
                  <a:lnTo>
                    <a:pt x="377" y="55"/>
                  </a:lnTo>
                  <a:lnTo>
                    <a:pt x="378" y="54"/>
                  </a:lnTo>
                  <a:lnTo>
                    <a:pt x="378" y="55"/>
                  </a:lnTo>
                  <a:lnTo>
                    <a:pt x="378" y="51"/>
                  </a:lnTo>
                  <a:lnTo>
                    <a:pt x="378" y="55"/>
                  </a:lnTo>
                  <a:lnTo>
                    <a:pt x="380" y="55"/>
                  </a:lnTo>
                  <a:lnTo>
                    <a:pt x="380" y="51"/>
                  </a:lnTo>
                  <a:lnTo>
                    <a:pt x="381" y="51"/>
                  </a:lnTo>
                  <a:lnTo>
                    <a:pt x="381" y="49"/>
                  </a:lnTo>
                  <a:lnTo>
                    <a:pt x="381" y="51"/>
                  </a:lnTo>
                  <a:lnTo>
                    <a:pt x="383" y="49"/>
                  </a:lnTo>
                  <a:lnTo>
                    <a:pt x="383" y="52"/>
                  </a:lnTo>
                  <a:lnTo>
                    <a:pt x="383" y="49"/>
                  </a:lnTo>
                  <a:lnTo>
                    <a:pt x="383" y="52"/>
                  </a:lnTo>
                  <a:lnTo>
                    <a:pt x="384" y="55"/>
                  </a:lnTo>
                  <a:lnTo>
                    <a:pt x="384" y="54"/>
                  </a:lnTo>
                  <a:lnTo>
                    <a:pt x="386" y="55"/>
                  </a:lnTo>
                  <a:lnTo>
                    <a:pt x="386" y="61"/>
                  </a:lnTo>
                  <a:lnTo>
                    <a:pt x="386" y="55"/>
                  </a:lnTo>
                  <a:lnTo>
                    <a:pt x="386" y="61"/>
                  </a:lnTo>
                  <a:lnTo>
                    <a:pt x="387" y="62"/>
                  </a:lnTo>
                  <a:lnTo>
                    <a:pt x="387" y="64"/>
                  </a:lnTo>
                  <a:lnTo>
                    <a:pt x="387" y="62"/>
                  </a:lnTo>
                  <a:lnTo>
                    <a:pt x="388" y="64"/>
                  </a:lnTo>
                  <a:lnTo>
                    <a:pt x="388" y="71"/>
                  </a:lnTo>
                  <a:lnTo>
                    <a:pt x="388" y="64"/>
                  </a:lnTo>
                  <a:lnTo>
                    <a:pt x="388" y="71"/>
                  </a:lnTo>
                  <a:lnTo>
                    <a:pt x="390" y="74"/>
                  </a:lnTo>
                  <a:lnTo>
                    <a:pt x="390" y="75"/>
                  </a:lnTo>
                  <a:lnTo>
                    <a:pt x="390" y="72"/>
                  </a:lnTo>
                  <a:lnTo>
                    <a:pt x="390" y="74"/>
                  </a:lnTo>
                  <a:lnTo>
                    <a:pt x="391" y="74"/>
                  </a:lnTo>
                  <a:lnTo>
                    <a:pt x="391" y="77"/>
                  </a:lnTo>
                  <a:lnTo>
                    <a:pt x="391" y="72"/>
                  </a:lnTo>
                  <a:lnTo>
                    <a:pt x="391" y="75"/>
                  </a:lnTo>
                  <a:lnTo>
                    <a:pt x="393" y="74"/>
                  </a:lnTo>
                  <a:lnTo>
                    <a:pt x="393" y="77"/>
                  </a:lnTo>
                  <a:lnTo>
                    <a:pt x="393" y="74"/>
                  </a:lnTo>
                  <a:lnTo>
                    <a:pt x="393" y="75"/>
                  </a:lnTo>
                  <a:lnTo>
                    <a:pt x="394" y="78"/>
                  </a:lnTo>
                  <a:lnTo>
                    <a:pt x="394" y="75"/>
                  </a:lnTo>
                  <a:lnTo>
                    <a:pt x="396" y="77"/>
                  </a:lnTo>
                  <a:lnTo>
                    <a:pt x="396" y="75"/>
                  </a:lnTo>
                  <a:lnTo>
                    <a:pt x="396" y="77"/>
                  </a:lnTo>
                  <a:lnTo>
                    <a:pt x="397" y="75"/>
                  </a:lnTo>
                  <a:lnTo>
                    <a:pt x="397" y="77"/>
                  </a:lnTo>
                  <a:lnTo>
                    <a:pt x="397" y="75"/>
                  </a:lnTo>
                  <a:lnTo>
                    <a:pt x="397" y="77"/>
                  </a:lnTo>
                  <a:lnTo>
                    <a:pt x="398" y="79"/>
                  </a:lnTo>
                  <a:lnTo>
                    <a:pt x="398" y="81"/>
                  </a:lnTo>
                  <a:lnTo>
                    <a:pt x="398" y="77"/>
                  </a:lnTo>
                  <a:lnTo>
                    <a:pt x="400" y="75"/>
                  </a:lnTo>
                  <a:lnTo>
                    <a:pt x="400" y="77"/>
                  </a:lnTo>
                  <a:lnTo>
                    <a:pt x="400" y="75"/>
                  </a:lnTo>
                  <a:lnTo>
                    <a:pt x="400" y="77"/>
                  </a:lnTo>
                  <a:lnTo>
                    <a:pt x="401" y="77"/>
                  </a:lnTo>
                  <a:lnTo>
                    <a:pt x="401" y="78"/>
                  </a:lnTo>
                  <a:lnTo>
                    <a:pt x="401" y="77"/>
                  </a:lnTo>
                  <a:lnTo>
                    <a:pt x="401" y="78"/>
                  </a:lnTo>
                  <a:lnTo>
                    <a:pt x="403" y="78"/>
                  </a:lnTo>
                  <a:lnTo>
                    <a:pt x="403" y="79"/>
                  </a:lnTo>
                  <a:lnTo>
                    <a:pt x="403" y="78"/>
                  </a:lnTo>
                  <a:lnTo>
                    <a:pt x="404" y="78"/>
                  </a:lnTo>
                  <a:lnTo>
                    <a:pt x="404" y="74"/>
                  </a:lnTo>
                  <a:lnTo>
                    <a:pt x="404" y="75"/>
                  </a:lnTo>
                  <a:lnTo>
                    <a:pt x="406" y="77"/>
                  </a:lnTo>
                  <a:lnTo>
                    <a:pt x="406" y="78"/>
                  </a:lnTo>
                  <a:lnTo>
                    <a:pt x="406" y="75"/>
                  </a:lnTo>
                  <a:lnTo>
                    <a:pt x="407" y="74"/>
                  </a:lnTo>
                  <a:lnTo>
                    <a:pt x="407" y="75"/>
                  </a:lnTo>
                  <a:lnTo>
                    <a:pt x="407" y="74"/>
                  </a:lnTo>
                  <a:lnTo>
                    <a:pt x="409" y="72"/>
                  </a:lnTo>
                  <a:lnTo>
                    <a:pt x="409" y="75"/>
                  </a:lnTo>
                  <a:lnTo>
                    <a:pt x="409" y="72"/>
                  </a:lnTo>
                  <a:lnTo>
                    <a:pt x="409" y="75"/>
                  </a:lnTo>
                  <a:lnTo>
                    <a:pt x="410" y="72"/>
                  </a:lnTo>
                  <a:lnTo>
                    <a:pt x="410" y="74"/>
                  </a:lnTo>
                  <a:lnTo>
                    <a:pt x="410" y="72"/>
                  </a:lnTo>
                  <a:lnTo>
                    <a:pt x="410" y="74"/>
                  </a:lnTo>
                  <a:lnTo>
                    <a:pt x="411" y="75"/>
                  </a:lnTo>
                  <a:lnTo>
                    <a:pt x="411" y="72"/>
                  </a:lnTo>
                  <a:lnTo>
                    <a:pt x="413" y="72"/>
                  </a:lnTo>
                  <a:lnTo>
                    <a:pt x="413" y="75"/>
                  </a:lnTo>
                  <a:lnTo>
                    <a:pt x="413" y="72"/>
                  </a:lnTo>
                  <a:lnTo>
                    <a:pt x="413" y="75"/>
                  </a:lnTo>
                  <a:lnTo>
                    <a:pt x="414" y="74"/>
                  </a:lnTo>
                  <a:lnTo>
                    <a:pt x="414" y="72"/>
                  </a:lnTo>
                  <a:lnTo>
                    <a:pt x="416" y="72"/>
                  </a:lnTo>
                  <a:lnTo>
                    <a:pt x="416" y="77"/>
                  </a:lnTo>
                  <a:lnTo>
                    <a:pt x="416" y="72"/>
                  </a:lnTo>
                  <a:lnTo>
                    <a:pt x="416" y="77"/>
                  </a:lnTo>
                  <a:lnTo>
                    <a:pt x="417" y="77"/>
                  </a:lnTo>
                  <a:lnTo>
                    <a:pt x="417" y="75"/>
                  </a:lnTo>
                  <a:lnTo>
                    <a:pt x="419" y="74"/>
                  </a:lnTo>
                  <a:lnTo>
                    <a:pt x="419" y="75"/>
                  </a:lnTo>
                  <a:lnTo>
                    <a:pt x="419" y="72"/>
                  </a:lnTo>
                  <a:lnTo>
                    <a:pt x="420" y="74"/>
                  </a:lnTo>
                  <a:lnTo>
                    <a:pt x="420" y="68"/>
                  </a:lnTo>
                  <a:lnTo>
                    <a:pt x="422" y="68"/>
                  </a:lnTo>
                  <a:lnTo>
                    <a:pt x="422" y="66"/>
                  </a:lnTo>
                  <a:lnTo>
                    <a:pt x="422" y="68"/>
                  </a:lnTo>
                  <a:lnTo>
                    <a:pt x="423" y="68"/>
                  </a:lnTo>
                  <a:lnTo>
                    <a:pt x="423" y="61"/>
                  </a:lnTo>
                  <a:lnTo>
                    <a:pt x="424" y="61"/>
                  </a:lnTo>
                  <a:lnTo>
                    <a:pt x="424" y="65"/>
                  </a:lnTo>
                  <a:lnTo>
                    <a:pt x="424" y="61"/>
                  </a:lnTo>
                  <a:lnTo>
                    <a:pt x="424" y="65"/>
                  </a:lnTo>
                  <a:lnTo>
                    <a:pt x="426" y="64"/>
                  </a:lnTo>
                  <a:lnTo>
                    <a:pt x="426" y="61"/>
                  </a:lnTo>
                  <a:lnTo>
                    <a:pt x="426" y="62"/>
                  </a:lnTo>
                  <a:lnTo>
                    <a:pt x="427" y="64"/>
                  </a:lnTo>
                  <a:lnTo>
                    <a:pt x="427" y="62"/>
                  </a:lnTo>
                  <a:lnTo>
                    <a:pt x="427" y="64"/>
                  </a:lnTo>
                  <a:lnTo>
                    <a:pt x="429" y="64"/>
                  </a:lnTo>
                  <a:lnTo>
                    <a:pt x="429" y="62"/>
                  </a:lnTo>
                  <a:lnTo>
                    <a:pt x="430" y="62"/>
                  </a:lnTo>
                  <a:lnTo>
                    <a:pt x="430" y="66"/>
                  </a:lnTo>
                  <a:lnTo>
                    <a:pt x="430" y="62"/>
                  </a:lnTo>
                  <a:lnTo>
                    <a:pt x="430" y="66"/>
                  </a:lnTo>
                  <a:lnTo>
                    <a:pt x="432" y="64"/>
                  </a:lnTo>
                  <a:lnTo>
                    <a:pt x="432" y="66"/>
                  </a:lnTo>
                  <a:lnTo>
                    <a:pt x="432" y="64"/>
                  </a:lnTo>
                  <a:lnTo>
                    <a:pt x="432" y="66"/>
                  </a:lnTo>
                  <a:lnTo>
                    <a:pt x="433" y="68"/>
                  </a:lnTo>
                  <a:lnTo>
                    <a:pt x="433" y="69"/>
                  </a:lnTo>
                  <a:lnTo>
                    <a:pt x="433" y="68"/>
                  </a:lnTo>
                  <a:lnTo>
                    <a:pt x="434" y="69"/>
                  </a:lnTo>
                  <a:lnTo>
                    <a:pt x="434" y="74"/>
                  </a:lnTo>
                  <a:lnTo>
                    <a:pt x="434" y="69"/>
                  </a:lnTo>
                  <a:lnTo>
                    <a:pt x="434" y="74"/>
                  </a:lnTo>
                  <a:lnTo>
                    <a:pt x="436" y="72"/>
                  </a:lnTo>
                  <a:lnTo>
                    <a:pt x="436" y="77"/>
                  </a:lnTo>
                  <a:lnTo>
                    <a:pt x="436" y="72"/>
                  </a:lnTo>
                  <a:lnTo>
                    <a:pt x="436" y="75"/>
                  </a:lnTo>
                  <a:lnTo>
                    <a:pt x="437" y="75"/>
                  </a:lnTo>
                  <a:lnTo>
                    <a:pt x="437" y="77"/>
                  </a:lnTo>
                  <a:lnTo>
                    <a:pt x="437" y="75"/>
                  </a:lnTo>
                  <a:lnTo>
                    <a:pt x="439" y="74"/>
                  </a:lnTo>
                  <a:lnTo>
                    <a:pt x="439" y="72"/>
                  </a:lnTo>
                  <a:lnTo>
                    <a:pt x="440" y="69"/>
                  </a:lnTo>
                  <a:lnTo>
                    <a:pt x="440" y="68"/>
                  </a:lnTo>
                  <a:lnTo>
                    <a:pt x="442" y="68"/>
                  </a:lnTo>
                  <a:lnTo>
                    <a:pt x="442" y="62"/>
                  </a:lnTo>
                  <a:lnTo>
                    <a:pt x="443" y="61"/>
                  </a:lnTo>
                  <a:lnTo>
                    <a:pt x="443" y="62"/>
                  </a:lnTo>
                  <a:lnTo>
                    <a:pt x="443" y="61"/>
                  </a:lnTo>
                  <a:lnTo>
                    <a:pt x="443" y="62"/>
                  </a:lnTo>
                  <a:lnTo>
                    <a:pt x="445" y="64"/>
                  </a:lnTo>
                  <a:lnTo>
                    <a:pt x="445" y="58"/>
                  </a:lnTo>
                  <a:lnTo>
                    <a:pt x="446" y="59"/>
                  </a:lnTo>
                  <a:lnTo>
                    <a:pt x="446" y="62"/>
                  </a:lnTo>
                  <a:lnTo>
                    <a:pt x="446" y="59"/>
                  </a:lnTo>
                  <a:lnTo>
                    <a:pt x="446" y="61"/>
                  </a:lnTo>
                  <a:lnTo>
                    <a:pt x="447" y="59"/>
                  </a:lnTo>
                  <a:lnTo>
                    <a:pt x="447" y="58"/>
                  </a:lnTo>
                  <a:lnTo>
                    <a:pt x="447" y="59"/>
                  </a:lnTo>
                  <a:lnTo>
                    <a:pt x="449" y="59"/>
                  </a:lnTo>
                  <a:lnTo>
                    <a:pt x="449" y="64"/>
                  </a:lnTo>
                  <a:lnTo>
                    <a:pt x="449" y="59"/>
                  </a:lnTo>
                  <a:lnTo>
                    <a:pt x="449" y="61"/>
                  </a:lnTo>
                  <a:lnTo>
                    <a:pt x="450" y="61"/>
                  </a:lnTo>
                  <a:lnTo>
                    <a:pt x="450" y="58"/>
                  </a:lnTo>
                  <a:lnTo>
                    <a:pt x="452" y="59"/>
                  </a:lnTo>
                  <a:lnTo>
                    <a:pt x="452" y="61"/>
                  </a:lnTo>
                  <a:lnTo>
                    <a:pt x="452" y="59"/>
                  </a:lnTo>
                  <a:lnTo>
                    <a:pt x="452" y="61"/>
                  </a:lnTo>
                  <a:lnTo>
                    <a:pt x="453" y="62"/>
                  </a:lnTo>
                  <a:lnTo>
                    <a:pt x="453" y="65"/>
                  </a:lnTo>
                  <a:lnTo>
                    <a:pt x="453" y="62"/>
                  </a:lnTo>
                  <a:lnTo>
                    <a:pt x="453" y="65"/>
                  </a:lnTo>
                  <a:lnTo>
                    <a:pt x="455" y="62"/>
                  </a:lnTo>
                  <a:lnTo>
                    <a:pt x="455" y="64"/>
                  </a:lnTo>
                  <a:lnTo>
                    <a:pt x="455" y="61"/>
                  </a:lnTo>
                  <a:lnTo>
                    <a:pt x="455" y="64"/>
                  </a:lnTo>
                  <a:lnTo>
                    <a:pt x="456" y="65"/>
                  </a:lnTo>
                  <a:lnTo>
                    <a:pt x="456" y="62"/>
                  </a:lnTo>
                  <a:lnTo>
                    <a:pt x="458" y="61"/>
                  </a:lnTo>
                  <a:lnTo>
                    <a:pt x="458" y="55"/>
                  </a:lnTo>
                  <a:lnTo>
                    <a:pt x="459" y="56"/>
                  </a:lnTo>
                  <a:lnTo>
                    <a:pt x="459" y="58"/>
                  </a:lnTo>
                  <a:lnTo>
                    <a:pt x="459" y="55"/>
                  </a:lnTo>
                  <a:lnTo>
                    <a:pt x="460" y="54"/>
                  </a:lnTo>
                  <a:lnTo>
                    <a:pt x="460" y="49"/>
                  </a:lnTo>
                  <a:lnTo>
                    <a:pt x="462" y="49"/>
                  </a:lnTo>
                  <a:lnTo>
                    <a:pt x="462" y="54"/>
                  </a:lnTo>
                  <a:lnTo>
                    <a:pt x="462" y="49"/>
                  </a:lnTo>
                  <a:lnTo>
                    <a:pt x="462" y="51"/>
                  </a:lnTo>
                  <a:lnTo>
                    <a:pt x="463" y="51"/>
                  </a:lnTo>
                  <a:lnTo>
                    <a:pt x="463" y="49"/>
                  </a:lnTo>
                  <a:lnTo>
                    <a:pt x="465" y="49"/>
                  </a:lnTo>
                  <a:lnTo>
                    <a:pt x="465" y="54"/>
                  </a:lnTo>
                  <a:lnTo>
                    <a:pt x="465" y="49"/>
                  </a:lnTo>
                  <a:lnTo>
                    <a:pt x="465" y="54"/>
                  </a:lnTo>
                  <a:lnTo>
                    <a:pt x="466" y="54"/>
                  </a:lnTo>
                  <a:lnTo>
                    <a:pt x="466" y="58"/>
                  </a:lnTo>
                  <a:lnTo>
                    <a:pt x="466" y="54"/>
                  </a:lnTo>
                  <a:lnTo>
                    <a:pt x="466" y="58"/>
                  </a:lnTo>
                  <a:lnTo>
                    <a:pt x="468" y="59"/>
                  </a:lnTo>
                  <a:lnTo>
                    <a:pt x="468" y="56"/>
                  </a:lnTo>
                  <a:lnTo>
                    <a:pt x="469" y="55"/>
                  </a:lnTo>
                  <a:lnTo>
                    <a:pt x="469" y="51"/>
                  </a:lnTo>
                  <a:lnTo>
                    <a:pt x="470" y="51"/>
                  </a:lnTo>
                  <a:lnTo>
                    <a:pt x="470" y="55"/>
                  </a:lnTo>
                  <a:lnTo>
                    <a:pt x="470" y="51"/>
                  </a:lnTo>
                  <a:lnTo>
                    <a:pt x="470" y="55"/>
                  </a:lnTo>
                  <a:lnTo>
                    <a:pt x="472" y="54"/>
                  </a:lnTo>
                  <a:lnTo>
                    <a:pt x="472" y="56"/>
                  </a:lnTo>
                  <a:lnTo>
                    <a:pt x="472" y="54"/>
                  </a:lnTo>
                  <a:lnTo>
                    <a:pt x="472" y="55"/>
                  </a:lnTo>
                  <a:lnTo>
                    <a:pt x="473" y="54"/>
                  </a:lnTo>
                  <a:lnTo>
                    <a:pt x="473" y="52"/>
                  </a:lnTo>
                  <a:lnTo>
                    <a:pt x="473" y="54"/>
                  </a:lnTo>
                  <a:lnTo>
                    <a:pt x="475" y="52"/>
                  </a:lnTo>
                  <a:lnTo>
                    <a:pt x="475" y="54"/>
                  </a:lnTo>
                  <a:lnTo>
                    <a:pt x="475" y="51"/>
                  </a:lnTo>
                  <a:lnTo>
                    <a:pt x="476" y="48"/>
                  </a:lnTo>
                  <a:lnTo>
                    <a:pt x="476" y="51"/>
                  </a:lnTo>
                  <a:lnTo>
                    <a:pt x="476" y="48"/>
                  </a:lnTo>
                  <a:lnTo>
                    <a:pt x="476" y="51"/>
                  </a:lnTo>
                  <a:lnTo>
                    <a:pt x="478" y="49"/>
                  </a:lnTo>
                  <a:lnTo>
                    <a:pt x="478" y="52"/>
                  </a:lnTo>
                  <a:lnTo>
                    <a:pt x="478" y="49"/>
                  </a:lnTo>
                  <a:lnTo>
                    <a:pt x="478" y="51"/>
                  </a:lnTo>
                  <a:lnTo>
                    <a:pt x="479" y="52"/>
                  </a:lnTo>
                  <a:lnTo>
                    <a:pt x="479" y="45"/>
                  </a:lnTo>
                  <a:lnTo>
                    <a:pt x="481" y="48"/>
                  </a:lnTo>
                  <a:lnTo>
                    <a:pt x="481" y="54"/>
                  </a:lnTo>
                  <a:lnTo>
                    <a:pt x="481" y="48"/>
                  </a:lnTo>
                  <a:lnTo>
                    <a:pt x="481" y="54"/>
                  </a:lnTo>
                  <a:lnTo>
                    <a:pt x="482" y="54"/>
                  </a:lnTo>
                  <a:lnTo>
                    <a:pt x="482" y="49"/>
                  </a:lnTo>
                  <a:lnTo>
                    <a:pt x="482" y="52"/>
                  </a:lnTo>
                  <a:lnTo>
                    <a:pt x="483" y="52"/>
                  </a:lnTo>
                  <a:lnTo>
                    <a:pt x="483" y="58"/>
                  </a:lnTo>
                  <a:lnTo>
                    <a:pt x="483" y="52"/>
                  </a:lnTo>
                  <a:lnTo>
                    <a:pt x="483" y="58"/>
                  </a:lnTo>
                  <a:lnTo>
                    <a:pt x="485" y="56"/>
                  </a:lnTo>
                  <a:lnTo>
                    <a:pt x="485" y="64"/>
                  </a:lnTo>
                  <a:lnTo>
                    <a:pt x="485" y="56"/>
                  </a:lnTo>
                  <a:lnTo>
                    <a:pt x="485" y="64"/>
                  </a:lnTo>
                  <a:lnTo>
                    <a:pt x="486" y="66"/>
                  </a:lnTo>
                  <a:lnTo>
                    <a:pt x="486" y="58"/>
                  </a:lnTo>
                  <a:lnTo>
                    <a:pt x="488" y="59"/>
                  </a:lnTo>
                  <a:lnTo>
                    <a:pt x="488" y="56"/>
                  </a:lnTo>
                  <a:lnTo>
                    <a:pt x="489" y="59"/>
                  </a:lnTo>
                  <a:lnTo>
                    <a:pt x="489" y="65"/>
                  </a:lnTo>
                  <a:lnTo>
                    <a:pt x="489" y="59"/>
                  </a:lnTo>
                  <a:lnTo>
                    <a:pt x="489" y="65"/>
                  </a:lnTo>
                  <a:lnTo>
                    <a:pt x="491" y="68"/>
                  </a:lnTo>
                  <a:lnTo>
                    <a:pt x="491" y="71"/>
                  </a:lnTo>
                  <a:lnTo>
                    <a:pt x="491" y="68"/>
                  </a:lnTo>
                  <a:lnTo>
                    <a:pt x="491" y="71"/>
                  </a:lnTo>
                  <a:lnTo>
                    <a:pt x="492" y="71"/>
                  </a:lnTo>
                  <a:lnTo>
                    <a:pt x="492" y="72"/>
                  </a:lnTo>
                  <a:lnTo>
                    <a:pt x="492" y="69"/>
                  </a:lnTo>
                  <a:lnTo>
                    <a:pt x="494" y="66"/>
                  </a:lnTo>
                  <a:lnTo>
                    <a:pt x="494" y="68"/>
                  </a:lnTo>
                  <a:lnTo>
                    <a:pt x="494" y="66"/>
                  </a:lnTo>
                  <a:lnTo>
                    <a:pt x="494" y="68"/>
                  </a:lnTo>
                  <a:lnTo>
                    <a:pt x="495" y="66"/>
                  </a:lnTo>
                  <a:lnTo>
                    <a:pt x="495" y="65"/>
                  </a:lnTo>
                  <a:lnTo>
                    <a:pt x="496" y="65"/>
                  </a:lnTo>
                  <a:lnTo>
                    <a:pt x="496" y="62"/>
                  </a:lnTo>
                  <a:lnTo>
                    <a:pt x="498" y="62"/>
                  </a:lnTo>
                  <a:lnTo>
                    <a:pt x="498" y="61"/>
                  </a:lnTo>
                  <a:lnTo>
                    <a:pt x="498" y="62"/>
                  </a:lnTo>
                  <a:lnTo>
                    <a:pt x="499" y="62"/>
                  </a:lnTo>
                  <a:lnTo>
                    <a:pt x="499" y="64"/>
                  </a:lnTo>
                  <a:lnTo>
                    <a:pt x="499" y="62"/>
                  </a:lnTo>
                  <a:lnTo>
                    <a:pt x="499" y="64"/>
                  </a:lnTo>
                  <a:lnTo>
                    <a:pt x="501" y="65"/>
                  </a:lnTo>
                  <a:lnTo>
                    <a:pt x="501" y="66"/>
                  </a:lnTo>
                  <a:lnTo>
                    <a:pt x="501" y="65"/>
                  </a:lnTo>
                  <a:lnTo>
                    <a:pt x="502" y="64"/>
                  </a:lnTo>
                  <a:lnTo>
                    <a:pt x="502" y="68"/>
                  </a:lnTo>
                  <a:lnTo>
                    <a:pt x="502" y="64"/>
                  </a:lnTo>
                  <a:lnTo>
                    <a:pt x="502" y="65"/>
                  </a:lnTo>
                  <a:lnTo>
                    <a:pt x="504" y="69"/>
                  </a:lnTo>
                  <a:lnTo>
                    <a:pt x="504" y="71"/>
                  </a:lnTo>
                  <a:lnTo>
                    <a:pt x="504" y="69"/>
                  </a:lnTo>
                  <a:lnTo>
                    <a:pt x="504" y="71"/>
                  </a:lnTo>
                  <a:lnTo>
                    <a:pt x="505" y="72"/>
                  </a:lnTo>
                  <a:lnTo>
                    <a:pt x="505" y="75"/>
                  </a:lnTo>
                  <a:lnTo>
                    <a:pt x="505" y="72"/>
                  </a:lnTo>
                  <a:lnTo>
                    <a:pt x="505" y="75"/>
                  </a:lnTo>
                  <a:lnTo>
                    <a:pt x="506" y="72"/>
                  </a:lnTo>
                  <a:lnTo>
                    <a:pt x="506" y="69"/>
                  </a:lnTo>
                  <a:lnTo>
                    <a:pt x="506" y="71"/>
                  </a:lnTo>
                  <a:lnTo>
                    <a:pt x="508" y="69"/>
                  </a:lnTo>
                  <a:lnTo>
                    <a:pt x="508" y="66"/>
                  </a:lnTo>
                  <a:lnTo>
                    <a:pt x="508" y="68"/>
                  </a:lnTo>
                  <a:lnTo>
                    <a:pt x="509" y="69"/>
                  </a:lnTo>
                  <a:lnTo>
                    <a:pt x="509" y="68"/>
                  </a:lnTo>
                  <a:lnTo>
                    <a:pt x="511" y="66"/>
                  </a:lnTo>
                  <a:lnTo>
                    <a:pt x="511" y="59"/>
                  </a:lnTo>
                  <a:lnTo>
                    <a:pt x="512" y="56"/>
                  </a:lnTo>
                  <a:lnTo>
                    <a:pt x="512" y="51"/>
                  </a:lnTo>
                  <a:lnTo>
                    <a:pt x="514" y="51"/>
                  </a:lnTo>
                  <a:lnTo>
                    <a:pt x="514" y="52"/>
                  </a:lnTo>
                  <a:lnTo>
                    <a:pt x="514" y="51"/>
                  </a:lnTo>
                  <a:lnTo>
                    <a:pt x="514" y="52"/>
                  </a:lnTo>
                  <a:lnTo>
                    <a:pt x="515" y="49"/>
                  </a:lnTo>
                  <a:lnTo>
                    <a:pt x="515" y="48"/>
                  </a:lnTo>
                  <a:lnTo>
                    <a:pt x="517" y="45"/>
                  </a:lnTo>
                  <a:lnTo>
                    <a:pt x="517" y="46"/>
                  </a:lnTo>
                  <a:lnTo>
                    <a:pt x="517" y="45"/>
                  </a:lnTo>
                  <a:lnTo>
                    <a:pt x="518" y="45"/>
                  </a:lnTo>
                  <a:lnTo>
                    <a:pt x="518" y="49"/>
                  </a:lnTo>
                  <a:lnTo>
                    <a:pt x="518" y="45"/>
                  </a:lnTo>
                  <a:lnTo>
                    <a:pt x="518" y="49"/>
                  </a:lnTo>
                  <a:lnTo>
                    <a:pt x="519" y="51"/>
                  </a:lnTo>
                  <a:lnTo>
                    <a:pt x="519" y="55"/>
                  </a:lnTo>
                  <a:lnTo>
                    <a:pt x="519" y="51"/>
                  </a:lnTo>
                  <a:lnTo>
                    <a:pt x="519" y="55"/>
                  </a:lnTo>
                  <a:lnTo>
                    <a:pt x="521" y="58"/>
                  </a:lnTo>
                  <a:lnTo>
                    <a:pt x="521" y="59"/>
                  </a:lnTo>
                  <a:lnTo>
                    <a:pt x="521" y="58"/>
                  </a:lnTo>
                  <a:lnTo>
                    <a:pt x="521" y="59"/>
                  </a:lnTo>
                  <a:lnTo>
                    <a:pt x="522" y="61"/>
                  </a:lnTo>
                  <a:lnTo>
                    <a:pt x="522" y="68"/>
                  </a:lnTo>
                  <a:lnTo>
                    <a:pt x="522" y="61"/>
                  </a:lnTo>
                  <a:lnTo>
                    <a:pt x="522" y="68"/>
                  </a:lnTo>
                  <a:lnTo>
                    <a:pt x="524" y="68"/>
                  </a:lnTo>
                  <a:lnTo>
                    <a:pt x="524" y="65"/>
                  </a:lnTo>
                  <a:lnTo>
                    <a:pt x="525" y="66"/>
                  </a:lnTo>
                  <a:lnTo>
                    <a:pt x="525" y="64"/>
                  </a:lnTo>
                  <a:lnTo>
                    <a:pt x="525" y="66"/>
                  </a:lnTo>
                  <a:lnTo>
                    <a:pt x="527" y="66"/>
                  </a:lnTo>
                  <a:lnTo>
                    <a:pt x="527" y="62"/>
                  </a:lnTo>
                  <a:lnTo>
                    <a:pt x="528" y="62"/>
                  </a:lnTo>
                  <a:lnTo>
                    <a:pt x="528" y="65"/>
                  </a:lnTo>
                  <a:lnTo>
                    <a:pt x="528" y="62"/>
                  </a:lnTo>
                  <a:lnTo>
                    <a:pt x="528" y="65"/>
                  </a:lnTo>
                  <a:lnTo>
                    <a:pt x="530" y="64"/>
                  </a:lnTo>
                  <a:lnTo>
                    <a:pt x="530" y="61"/>
                  </a:lnTo>
                  <a:lnTo>
                    <a:pt x="531" y="59"/>
                  </a:lnTo>
                  <a:lnTo>
                    <a:pt x="531" y="58"/>
                  </a:lnTo>
                  <a:lnTo>
                    <a:pt x="532" y="56"/>
                  </a:lnTo>
                  <a:lnTo>
                    <a:pt x="534" y="58"/>
                  </a:lnTo>
                  <a:lnTo>
                    <a:pt x="534" y="61"/>
                  </a:lnTo>
                  <a:lnTo>
                    <a:pt x="534" y="58"/>
                  </a:lnTo>
                  <a:lnTo>
                    <a:pt x="534" y="61"/>
                  </a:lnTo>
                  <a:lnTo>
                    <a:pt x="535" y="58"/>
                  </a:lnTo>
                  <a:lnTo>
                    <a:pt x="535" y="61"/>
                  </a:lnTo>
                  <a:lnTo>
                    <a:pt x="535" y="58"/>
                  </a:lnTo>
                  <a:lnTo>
                    <a:pt x="535" y="59"/>
                  </a:lnTo>
                  <a:lnTo>
                    <a:pt x="537" y="59"/>
                  </a:lnTo>
                  <a:lnTo>
                    <a:pt x="537" y="64"/>
                  </a:lnTo>
                  <a:lnTo>
                    <a:pt x="537" y="59"/>
                  </a:lnTo>
                  <a:lnTo>
                    <a:pt x="537" y="64"/>
                  </a:lnTo>
                  <a:lnTo>
                    <a:pt x="538" y="66"/>
                  </a:lnTo>
                  <a:lnTo>
                    <a:pt x="538" y="68"/>
                  </a:lnTo>
                  <a:lnTo>
                    <a:pt x="538" y="66"/>
                  </a:lnTo>
                  <a:lnTo>
                    <a:pt x="538" y="68"/>
                  </a:lnTo>
                  <a:lnTo>
                    <a:pt x="540" y="68"/>
                  </a:lnTo>
                  <a:lnTo>
                    <a:pt x="540" y="66"/>
                  </a:lnTo>
                  <a:lnTo>
                    <a:pt x="541" y="68"/>
                  </a:lnTo>
                  <a:lnTo>
                    <a:pt x="541" y="66"/>
                  </a:lnTo>
                  <a:lnTo>
                    <a:pt x="541" y="68"/>
                  </a:lnTo>
                  <a:lnTo>
                    <a:pt x="542" y="68"/>
                  </a:lnTo>
                  <a:lnTo>
                    <a:pt x="542" y="65"/>
                  </a:lnTo>
                  <a:lnTo>
                    <a:pt x="544" y="64"/>
                  </a:lnTo>
                  <a:lnTo>
                    <a:pt x="544" y="66"/>
                  </a:lnTo>
                  <a:lnTo>
                    <a:pt x="544" y="64"/>
                  </a:lnTo>
                  <a:lnTo>
                    <a:pt x="544" y="66"/>
                  </a:lnTo>
                  <a:lnTo>
                    <a:pt x="545" y="66"/>
                  </a:lnTo>
                  <a:lnTo>
                    <a:pt x="545" y="65"/>
                  </a:lnTo>
                  <a:lnTo>
                    <a:pt x="547" y="62"/>
                  </a:lnTo>
                  <a:lnTo>
                    <a:pt x="547" y="64"/>
                  </a:lnTo>
                  <a:lnTo>
                    <a:pt x="547" y="62"/>
                  </a:lnTo>
                  <a:lnTo>
                    <a:pt x="548" y="62"/>
                  </a:lnTo>
                  <a:lnTo>
                    <a:pt x="548" y="58"/>
                  </a:lnTo>
                  <a:lnTo>
                    <a:pt x="548" y="59"/>
                  </a:lnTo>
                  <a:lnTo>
                    <a:pt x="550" y="58"/>
                  </a:lnTo>
                  <a:lnTo>
                    <a:pt x="550" y="55"/>
                  </a:lnTo>
                  <a:lnTo>
                    <a:pt x="551" y="55"/>
                  </a:lnTo>
                  <a:lnTo>
                    <a:pt x="551" y="56"/>
                  </a:lnTo>
                  <a:lnTo>
                    <a:pt x="551" y="54"/>
                  </a:lnTo>
                  <a:lnTo>
                    <a:pt x="551" y="56"/>
                  </a:lnTo>
                  <a:lnTo>
                    <a:pt x="553" y="56"/>
                  </a:lnTo>
                  <a:lnTo>
                    <a:pt x="553" y="58"/>
                  </a:lnTo>
                  <a:lnTo>
                    <a:pt x="553" y="55"/>
                  </a:lnTo>
                  <a:lnTo>
                    <a:pt x="553" y="58"/>
                  </a:lnTo>
                  <a:lnTo>
                    <a:pt x="554" y="62"/>
                  </a:lnTo>
                  <a:lnTo>
                    <a:pt x="555" y="64"/>
                  </a:lnTo>
                  <a:lnTo>
                    <a:pt x="555" y="65"/>
                  </a:lnTo>
                  <a:lnTo>
                    <a:pt x="555" y="59"/>
                  </a:lnTo>
                  <a:lnTo>
                    <a:pt x="557" y="59"/>
                  </a:lnTo>
                  <a:lnTo>
                    <a:pt x="557" y="62"/>
                  </a:lnTo>
                  <a:lnTo>
                    <a:pt x="557" y="58"/>
                  </a:lnTo>
                  <a:lnTo>
                    <a:pt x="558" y="59"/>
                  </a:lnTo>
                  <a:lnTo>
                    <a:pt x="558" y="55"/>
                  </a:lnTo>
                  <a:lnTo>
                    <a:pt x="558" y="58"/>
                  </a:lnTo>
                  <a:lnTo>
                    <a:pt x="560" y="56"/>
                  </a:lnTo>
                  <a:lnTo>
                    <a:pt x="560" y="58"/>
                  </a:lnTo>
                  <a:lnTo>
                    <a:pt x="560" y="55"/>
                  </a:lnTo>
                  <a:lnTo>
                    <a:pt x="560" y="58"/>
                  </a:lnTo>
                  <a:lnTo>
                    <a:pt x="561" y="56"/>
                  </a:lnTo>
                  <a:lnTo>
                    <a:pt x="561" y="54"/>
                  </a:lnTo>
                  <a:lnTo>
                    <a:pt x="563" y="51"/>
                  </a:lnTo>
                  <a:lnTo>
                    <a:pt x="563" y="56"/>
                  </a:lnTo>
                  <a:lnTo>
                    <a:pt x="563" y="51"/>
                  </a:lnTo>
                  <a:lnTo>
                    <a:pt x="563" y="56"/>
                  </a:lnTo>
                  <a:lnTo>
                    <a:pt x="564" y="54"/>
                  </a:lnTo>
                  <a:lnTo>
                    <a:pt x="564" y="51"/>
                  </a:lnTo>
                  <a:lnTo>
                    <a:pt x="566" y="48"/>
                  </a:lnTo>
                  <a:lnTo>
                    <a:pt x="566" y="46"/>
                  </a:lnTo>
                  <a:lnTo>
                    <a:pt x="567" y="46"/>
                  </a:lnTo>
                  <a:lnTo>
                    <a:pt x="567" y="48"/>
                  </a:lnTo>
                  <a:lnTo>
                    <a:pt x="567" y="43"/>
                  </a:lnTo>
                  <a:lnTo>
                    <a:pt x="568" y="45"/>
                  </a:lnTo>
                  <a:lnTo>
                    <a:pt x="568" y="46"/>
                  </a:lnTo>
                  <a:lnTo>
                    <a:pt x="568" y="45"/>
                  </a:lnTo>
                  <a:lnTo>
                    <a:pt x="570" y="43"/>
                  </a:lnTo>
                  <a:lnTo>
                    <a:pt x="570" y="45"/>
                  </a:lnTo>
                  <a:lnTo>
                    <a:pt x="570" y="42"/>
                  </a:lnTo>
                  <a:lnTo>
                    <a:pt x="570" y="45"/>
                  </a:lnTo>
                  <a:lnTo>
                    <a:pt x="571" y="45"/>
                  </a:lnTo>
                  <a:lnTo>
                    <a:pt x="571" y="48"/>
                  </a:lnTo>
                  <a:lnTo>
                    <a:pt x="571" y="45"/>
                  </a:lnTo>
                  <a:lnTo>
                    <a:pt x="571" y="48"/>
                  </a:lnTo>
                  <a:lnTo>
                    <a:pt x="573" y="48"/>
                  </a:lnTo>
                  <a:lnTo>
                    <a:pt x="573" y="54"/>
                  </a:lnTo>
                  <a:lnTo>
                    <a:pt x="573" y="48"/>
                  </a:lnTo>
                  <a:lnTo>
                    <a:pt x="573" y="54"/>
                  </a:lnTo>
                  <a:lnTo>
                    <a:pt x="574" y="52"/>
                  </a:lnTo>
                  <a:lnTo>
                    <a:pt x="574" y="49"/>
                  </a:lnTo>
                  <a:lnTo>
                    <a:pt x="576" y="51"/>
                  </a:lnTo>
                  <a:lnTo>
                    <a:pt x="576" y="46"/>
                  </a:lnTo>
                  <a:lnTo>
                    <a:pt x="576" y="48"/>
                  </a:lnTo>
                  <a:lnTo>
                    <a:pt x="577" y="51"/>
                  </a:lnTo>
                  <a:lnTo>
                    <a:pt x="577" y="43"/>
                  </a:lnTo>
                  <a:lnTo>
                    <a:pt x="578" y="43"/>
                  </a:lnTo>
                  <a:lnTo>
                    <a:pt x="578" y="45"/>
                  </a:lnTo>
                  <a:lnTo>
                    <a:pt x="578" y="43"/>
                  </a:lnTo>
                  <a:lnTo>
                    <a:pt x="580" y="42"/>
                  </a:lnTo>
                  <a:lnTo>
                    <a:pt x="580" y="43"/>
                  </a:lnTo>
                  <a:lnTo>
                    <a:pt x="580" y="41"/>
                  </a:lnTo>
                  <a:lnTo>
                    <a:pt x="580" y="43"/>
                  </a:lnTo>
                  <a:lnTo>
                    <a:pt x="581" y="41"/>
                  </a:lnTo>
                  <a:lnTo>
                    <a:pt x="581" y="36"/>
                  </a:lnTo>
                  <a:lnTo>
                    <a:pt x="583" y="36"/>
                  </a:lnTo>
                  <a:lnTo>
                    <a:pt x="583" y="41"/>
                  </a:lnTo>
                  <a:lnTo>
                    <a:pt x="583" y="36"/>
                  </a:lnTo>
                  <a:lnTo>
                    <a:pt x="584" y="35"/>
                  </a:lnTo>
                  <a:lnTo>
                    <a:pt x="584" y="38"/>
                  </a:lnTo>
                  <a:lnTo>
                    <a:pt x="584" y="33"/>
                  </a:lnTo>
                  <a:lnTo>
                    <a:pt x="584" y="38"/>
                  </a:lnTo>
                  <a:lnTo>
                    <a:pt x="586" y="38"/>
                  </a:lnTo>
                  <a:lnTo>
                    <a:pt x="586" y="41"/>
                  </a:lnTo>
                  <a:lnTo>
                    <a:pt x="586" y="38"/>
                  </a:lnTo>
                  <a:lnTo>
                    <a:pt x="586" y="39"/>
                  </a:lnTo>
                  <a:lnTo>
                    <a:pt x="587" y="42"/>
                  </a:lnTo>
                  <a:lnTo>
                    <a:pt x="587" y="38"/>
                  </a:lnTo>
                  <a:lnTo>
                    <a:pt x="589" y="39"/>
                  </a:lnTo>
                  <a:lnTo>
                    <a:pt x="589" y="36"/>
                  </a:lnTo>
                  <a:lnTo>
                    <a:pt x="589" y="38"/>
                  </a:lnTo>
                  <a:lnTo>
                    <a:pt x="590" y="38"/>
                  </a:lnTo>
                  <a:lnTo>
                    <a:pt x="590" y="36"/>
                  </a:lnTo>
                  <a:lnTo>
                    <a:pt x="591" y="36"/>
                  </a:lnTo>
                  <a:lnTo>
                    <a:pt x="591" y="32"/>
                  </a:lnTo>
                  <a:lnTo>
                    <a:pt x="593" y="33"/>
                  </a:lnTo>
                  <a:lnTo>
                    <a:pt x="593" y="31"/>
                  </a:lnTo>
                  <a:lnTo>
                    <a:pt x="593" y="32"/>
                  </a:lnTo>
                  <a:lnTo>
                    <a:pt x="594" y="29"/>
                  </a:lnTo>
                  <a:lnTo>
                    <a:pt x="594" y="33"/>
                  </a:lnTo>
                  <a:lnTo>
                    <a:pt x="594" y="29"/>
                  </a:lnTo>
                  <a:lnTo>
                    <a:pt x="594" y="32"/>
                  </a:lnTo>
                  <a:lnTo>
                    <a:pt x="596" y="32"/>
                  </a:lnTo>
                  <a:lnTo>
                    <a:pt x="596" y="35"/>
                  </a:lnTo>
                  <a:lnTo>
                    <a:pt x="596" y="32"/>
                  </a:lnTo>
                  <a:lnTo>
                    <a:pt x="597" y="33"/>
                  </a:lnTo>
                  <a:lnTo>
                    <a:pt x="597" y="29"/>
                  </a:lnTo>
                  <a:lnTo>
                    <a:pt x="597" y="32"/>
                  </a:lnTo>
                  <a:lnTo>
                    <a:pt x="599" y="35"/>
                  </a:lnTo>
                  <a:lnTo>
                    <a:pt x="599" y="38"/>
                  </a:lnTo>
                  <a:lnTo>
                    <a:pt x="599" y="35"/>
                  </a:lnTo>
                  <a:lnTo>
                    <a:pt x="599" y="38"/>
                  </a:lnTo>
                  <a:lnTo>
                    <a:pt x="600" y="42"/>
                  </a:lnTo>
                  <a:lnTo>
                    <a:pt x="600" y="48"/>
                  </a:lnTo>
                  <a:lnTo>
                    <a:pt x="600" y="42"/>
                  </a:lnTo>
                  <a:lnTo>
                    <a:pt x="600" y="48"/>
                  </a:lnTo>
                  <a:lnTo>
                    <a:pt x="602" y="48"/>
                  </a:lnTo>
                  <a:lnTo>
                    <a:pt x="602" y="54"/>
                  </a:lnTo>
                  <a:lnTo>
                    <a:pt x="602" y="48"/>
                  </a:lnTo>
                  <a:lnTo>
                    <a:pt x="602" y="54"/>
                  </a:lnTo>
                  <a:lnTo>
                    <a:pt x="603" y="55"/>
                  </a:lnTo>
                  <a:lnTo>
                    <a:pt x="603" y="59"/>
                  </a:lnTo>
                  <a:lnTo>
                    <a:pt x="603" y="55"/>
                  </a:lnTo>
                  <a:lnTo>
                    <a:pt x="603" y="59"/>
                  </a:lnTo>
                  <a:lnTo>
                    <a:pt x="604" y="59"/>
                  </a:lnTo>
                  <a:lnTo>
                    <a:pt x="604" y="68"/>
                  </a:lnTo>
                  <a:lnTo>
                    <a:pt x="604" y="59"/>
                  </a:lnTo>
                  <a:lnTo>
                    <a:pt x="604" y="68"/>
                  </a:lnTo>
                  <a:lnTo>
                    <a:pt x="606" y="69"/>
                  </a:lnTo>
                  <a:lnTo>
                    <a:pt x="606" y="65"/>
                  </a:lnTo>
                  <a:lnTo>
                    <a:pt x="607" y="65"/>
                  </a:lnTo>
                  <a:lnTo>
                    <a:pt x="607" y="68"/>
                  </a:lnTo>
                  <a:lnTo>
                    <a:pt x="607" y="65"/>
                  </a:lnTo>
                  <a:lnTo>
                    <a:pt x="609" y="66"/>
                  </a:lnTo>
                  <a:lnTo>
                    <a:pt x="609" y="62"/>
                  </a:lnTo>
                  <a:lnTo>
                    <a:pt x="610" y="62"/>
                  </a:lnTo>
                  <a:lnTo>
                    <a:pt x="610" y="54"/>
                  </a:lnTo>
                  <a:lnTo>
                    <a:pt x="612" y="52"/>
                  </a:lnTo>
                  <a:lnTo>
                    <a:pt x="612" y="48"/>
                  </a:lnTo>
                  <a:lnTo>
                    <a:pt x="613" y="46"/>
                  </a:lnTo>
                  <a:lnTo>
                    <a:pt x="613" y="49"/>
                  </a:lnTo>
                  <a:lnTo>
                    <a:pt x="613" y="45"/>
                  </a:lnTo>
                  <a:lnTo>
                    <a:pt x="613" y="49"/>
                  </a:lnTo>
                  <a:lnTo>
                    <a:pt x="614" y="51"/>
                  </a:lnTo>
                  <a:lnTo>
                    <a:pt x="614" y="48"/>
                  </a:lnTo>
                  <a:lnTo>
                    <a:pt x="616" y="46"/>
                  </a:lnTo>
                  <a:lnTo>
                    <a:pt x="616" y="49"/>
                  </a:lnTo>
                  <a:lnTo>
                    <a:pt x="616" y="46"/>
                  </a:lnTo>
                  <a:lnTo>
                    <a:pt x="616" y="49"/>
                  </a:lnTo>
                  <a:lnTo>
                    <a:pt x="617" y="52"/>
                  </a:lnTo>
                  <a:lnTo>
                    <a:pt x="617" y="55"/>
                  </a:lnTo>
                  <a:lnTo>
                    <a:pt x="617" y="52"/>
                  </a:lnTo>
                  <a:lnTo>
                    <a:pt x="617" y="55"/>
                  </a:lnTo>
                  <a:lnTo>
                    <a:pt x="619" y="58"/>
                  </a:lnTo>
                  <a:lnTo>
                    <a:pt x="620" y="58"/>
                  </a:lnTo>
                  <a:lnTo>
                    <a:pt x="620" y="61"/>
                  </a:lnTo>
                  <a:lnTo>
                    <a:pt x="620" y="58"/>
                  </a:lnTo>
                  <a:lnTo>
                    <a:pt x="620" y="61"/>
                  </a:lnTo>
                  <a:lnTo>
                    <a:pt x="622" y="59"/>
                  </a:lnTo>
                  <a:lnTo>
                    <a:pt x="622" y="61"/>
                  </a:lnTo>
                  <a:lnTo>
                    <a:pt x="622" y="59"/>
                  </a:lnTo>
                  <a:lnTo>
                    <a:pt x="622" y="61"/>
                  </a:lnTo>
                  <a:lnTo>
                    <a:pt x="623" y="59"/>
                  </a:lnTo>
                  <a:lnTo>
                    <a:pt x="623" y="61"/>
                  </a:lnTo>
                  <a:lnTo>
                    <a:pt x="623" y="56"/>
                  </a:lnTo>
                  <a:lnTo>
                    <a:pt x="623" y="61"/>
                  </a:lnTo>
                  <a:lnTo>
                    <a:pt x="625" y="59"/>
                  </a:lnTo>
                  <a:lnTo>
                    <a:pt x="625" y="64"/>
                  </a:lnTo>
                  <a:lnTo>
                    <a:pt x="625" y="59"/>
                  </a:lnTo>
                  <a:lnTo>
                    <a:pt x="625" y="64"/>
                  </a:lnTo>
                  <a:lnTo>
                    <a:pt x="626" y="62"/>
                  </a:lnTo>
                  <a:lnTo>
                    <a:pt x="626" y="61"/>
                  </a:lnTo>
                  <a:lnTo>
                    <a:pt x="627" y="62"/>
                  </a:lnTo>
                  <a:lnTo>
                    <a:pt x="627" y="64"/>
                  </a:lnTo>
                  <a:lnTo>
                    <a:pt x="627" y="58"/>
                  </a:lnTo>
                  <a:lnTo>
                    <a:pt x="629" y="56"/>
                  </a:lnTo>
                  <a:lnTo>
                    <a:pt x="629" y="54"/>
                  </a:lnTo>
                  <a:lnTo>
                    <a:pt x="630" y="52"/>
                  </a:lnTo>
                  <a:lnTo>
                    <a:pt x="630" y="49"/>
                  </a:lnTo>
                  <a:lnTo>
                    <a:pt x="632" y="51"/>
                  </a:lnTo>
                  <a:lnTo>
                    <a:pt x="632" y="48"/>
                  </a:lnTo>
                  <a:lnTo>
                    <a:pt x="633" y="48"/>
                  </a:lnTo>
                  <a:lnTo>
                    <a:pt x="633" y="45"/>
                  </a:lnTo>
                  <a:lnTo>
                    <a:pt x="635" y="43"/>
                  </a:lnTo>
                  <a:lnTo>
                    <a:pt x="635" y="39"/>
                  </a:lnTo>
                  <a:lnTo>
                    <a:pt x="635" y="41"/>
                  </a:lnTo>
                  <a:lnTo>
                    <a:pt x="636" y="41"/>
                  </a:lnTo>
                  <a:lnTo>
                    <a:pt x="636" y="45"/>
                  </a:lnTo>
                  <a:lnTo>
                    <a:pt x="636" y="41"/>
                  </a:lnTo>
                  <a:lnTo>
                    <a:pt x="636" y="43"/>
                  </a:lnTo>
                  <a:lnTo>
                    <a:pt x="638" y="43"/>
                  </a:lnTo>
                  <a:lnTo>
                    <a:pt x="638" y="42"/>
                  </a:lnTo>
                  <a:lnTo>
                    <a:pt x="638" y="43"/>
                  </a:lnTo>
                  <a:lnTo>
                    <a:pt x="639" y="45"/>
                  </a:lnTo>
                  <a:lnTo>
                    <a:pt x="639" y="46"/>
                  </a:lnTo>
                  <a:lnTo>
                    <a:pt x="639" y="43"/>
                  </a:lnTo>
                  <a:lnTo>
                    <a:pt x="639" y="46"/>
                  </a:lnTo>
                  <a:lnTo>
                    <a:pt x="640" y="49"/>
                  </a:lnTo>
                  <a:lnTo>
                    <a:pt x="640" y="52"/>
                  </a:lnTo>
                  <a:lnTo>
                    <a:pt x="640" y="49"/>
                  </a:lnTo>
                  <a:lnTo>
                    <a:pt x="640" y="51"/>
                  </a:lnTo>
                  <a:lnTo>
                    <a:pt x="642" y="52"/>
                  </a:lnTo>
                  <a:lnTo>
                    <a:pt x="642" y="49"/>
                  </a:lnTo>
                  <a:lnTo>
                    <a:pt x="643" y="51"/>
                  </a:lnTo>
                  <a:lnTo>
                    <a:pt x="643" y="55"/>
                  </a:lnTo>
                  <a:lnTo>
                    <a:pt x="643" y="51"/>
                  </a:lnTo>
                  <a:lnTo>
                    <a:pt x="643" y="55"/>
                  </a:lnTo>
                  <a:lnTo>
                    <a:pt x="645" y="54"/>
                  </a:lnTo>
                  <a:lnTo>
                    <a:pt x="645" y="52"/>
                  </a:lnTo>
                  <a:lnTo>
                    <a:pt x="645" y="54"/>
                  </a:lnTo>
                  <a:lnTo>
                    <a:pt x="646" y="54"/>
                  </a:lnTo>
                  <a:lnTo>
                    <a:pt x="646" y="49"/>
                  </a:lnTo>
                  <a:lnTo>
                    <a:pt x="648" y="48"/>
                  </a:lnTo>
                  <a:lnTo>
                    <a:pt x="648" y="45"/>
                  </a:lnTo>
                  <a:lnTo>
                    <a:pt x="648" y="46"/>
                  </a:lnTo>
                  <a:lnTo>
                    <a:pt x="649" y="43"/>
                  </a:lnTo>
                  <a:lnTo>
                    <a:pt x="649" y="49"/>
                  </a:lnTo>
                  <a:lnTo>
                    <a:pt x="649" y="43"/>
                  </a:lnTo>
                  <a:lnTo>
                    <a:pt x="649" y="48"/>
                  </a:lnTo>
                  <a:lnTo>
                    <a:pt x="650" y="46"/>
                  </a:lnTo>
                  <a:lnTo>
                    <a:pt x="650" y="48"/>
                  </a:lnTo>
                  <a:lnTo>
                    <a:pt x="650" y="46"/>
                  </a:lnTo>
                  <a:lnTo>
                    <a:pt x="650" y="48"/>
                  </a:lnTo>
                  <a:lnTo>
                    <a:pt x="652" y="46"/>
                  </a:lnTo>
                  <a:lnTo>
                    <a:pt x="652" y="41"/>
                  </a:lnTo>
                  <a:lnTo>
                    <a:pt x="653" y="39"/>
                  </a:lnTo>
                  <a:lnTo>
                    <a:pt x="653" y="41"/>
                  </a:lnTo>
                  <a:lnTo>
                    <a:pt x="653" y="38"/>
                  </a:lnTo>
                  <a:lnTo>
                    <a:pt x="655" y="39"/>
                  </a:lnTo>
                  <a:lnTo>
                    <a:pt x="655" y="42"/>
                  </a:lnTo>
                  <a:lnTo>
                    <a:pt x="655" y="39"/>
                  </a:lnTo>
                  <a:lnTo>
                    <a:pt x="655" y="42"/>
                  </a:lnTo>
                  <a:lnTo>
                    <a:pt x="656" y="45"/>
                  </a:lnTo>
                  <a:lnTo>
                    <a:pt x="656" y="48"/>
                  </a:lnTo>
                  <a:lnTo>
                    <a:pt x="656" y="45"/>
                  </a:lnTo>
                  <a:lnTo>
                    <a:pt x="656" y="46"/>
                  </a:lnTo>
                  <a:lnTo>
                    <a:pt x="658" y="48"/>
                  </a:lnTo>
                  <a:lnTo>
                    <a:pt x="658" y="56"/>
                  </a:lnTo>
                  <a:lnTo>
                    <a:pt x="658" y="48"/>
                  </a:lnTo>
                  <a:lnTo>
                    <a:pt x="658" y="56"/>
                  </a:lnTo>
                  <a:lnTo>
                    <a:pt x="659" y="56"/>
                  </a:lnTo>
                  <a:lnTo>
                    <a:pt x="659" y="58"/>
                  </a:lnTo>
                  <a:lnTo>
                    <a:pt x="659" y="56"/>
                  </a:lnTo>
                  <a:lnTo>
                    <a:pt x="661" y="56"/>
                  </a:lnTo>
                  <a:lnTo>
                    <a:pt x="661" y="51"/>
                  </a:lnTo>
                  <a:lnTo>
                    <a:pt x="662" y="51"/>
                  </a:lnTo>
                  <a:lnTo>
                    <a:pt x="662" y="49"/>
                  </a:lnTo>
                  <a:lnTo>
                    <a:pt x="663" y="48"/>
                  </a:lnTo>
                  <a:lnTo>
                    <a:pt x="663" y="54"/>
                  </a:lnTo>
                  <a:lnTo>
                    <a:pt x="663" y="48"/>
                  </a:lnTo>
                  <a:lnTo>
                    <a:pt x="663" y="54"/>
                  </a:lnTo>
                  <a:lnTo>
                    <a:pt x="665" y="51"/>
                  </a:lnTo>
                  <a:lnTo>
                    <a:pt x="665" y="48"/>
                  </a:lnTo>
                  <a:lnTo>
                    <a:pt x="666" y="46"/>
                  </a:lnTo>
                  <a:lnTo>
                    <a:pt x="666" y="48"/>
                  </a:lnTo>
                  <a:lnTo>
                    <a:pt x="666" y="45"/>
                  </a:lnTo>
                  <a:lnTo>
                    <a:pt x="668" y="46"/>
                  </a:lnTo>
                  <a:lnTo>
                    <a:pt x="668" y="48"/>
                  </a:lnTo>
                  <a:lnTo>
                    <a:pt x="668" y="45"/>
                  </a:lnTo>
                  <a:lnTo>
                    <a:pt x="668" y="48"/>
                  </a:lnTo>
                  <a:lnTo>
                    <a:pt x="669" y="51"/>
                  </a:lnTo>
                  <a:lnTo>
                    <a:pt x="669" y="48"/>
                  </a:lnTo>
                  <a:lnTo>
                    <a:pt x="669" y="49"/>
                  </a:lnTo>
                  <a:lnTo>
                    <a:pt x="671" y="46"/>
                  </a:lnTo>
                  <a:lnTo>
                    <a:pt x="671" y="49"/>
                  </a:lnTo>
                  <a:lnTo>
                    <a:pt x="671" y="46"/>
                  </a:lnTo>
                  <a:lnTo>
                    <a:pt x="671" y="49"/>
                  </a:lnTo>
                  <a:lnTo>
                    <a:pt x="672" y="51"/>
                  </a:lnTo>
                  <a:lnTo>
                    <a:pt x="672" y="46"/>
                  </a:lnTo>
                  <a:lnTo>
                    <a:pt x="672" y="51"/>
                  </a:lnTo>
                  <a:lnTo>
                    <a:pt x="674" y="48"/>
                  </a:lnTo>
                  <a:lnTo>
                    <a:pt x="674" y="49"/>
                  </a:lnTo>
                  <a:lnTo>
                    <a:pt x="674" y="45"/>
                  </a:lnTo>
                  <a:lnTo>
                    <a:pt x="675" y="46"/>
                  </a:lnTo>
                  <a:lnTo>
                    <a:pt x="675" y="49"/>
                  </a:lnTo>
                  <a:lnTo>
                    <a:pt x="675" y="46"/>
                  </a:lnTo>
                  <a:lnTo>
                    <a:pt x="675" y="49"/>
                  </a:lnTo>
                  <a:lnTo>
                    <a:pt x="676" y="51"/>
                  </a:lnTo>
                  <a:lnTo>
                    <a:pt x="676" y="39"/>
                  </a:lnTo>
                  <a:lnTo>
                    <a:pt x="678" y="41"/>
                  </a:lnTo>
                  <a:lnTo>
                    <a:pt x="678" y="38"/>
                  </a:lnTo>
                  <a:lnTo>
                    <a:pt x="679" y="38"/>
                  </a:lnTo>
                  <a:lnTo>
                    <a:pt x="679" y="32"/>
                  </a:lnTo>
                  <a:lnTo>
                    <a:pt x="681" y="29"/>
                  </a:lnTo>
                  <a:lnTo>
                    <a:pt x="681" y="33"/>
                  </a:lnTo>
                  <a:lnTo>
                    <a:pt x="681" y="29"/>
                  </a:lnTo>
                  <a:lnTo>
                    <a:pt x="681" y="33"/>
                  </a:lnTo>
                  <a:lnTo>
                    <a:pt x="682" y="36"/>
                  </a:lnTo>
                  <a:lnTo>
                    <a:pt x="682" y="35"/>
                  </a:lnTo>
                  <a:lnTo>
                    <a:pt x="682" y="36"/>
                  </a:lnTo>
                  <a:lnTo>
                    <a:pt x="684" y="36"/>
                  </a:lnTo>
                  <a:lnTo>
                    <a:pt x="684" y="41"/>
                  </a:lnTo>
                  <a:lnTo>
                    <a:pt x="684" y="36"/>
                  </a:lnTo>
                  <a:lnTo>
                    <a:pt x="684" y="41"/>
                  </a:lnTo>
                  <a:lnTo>
                    <a:pt x="685" y="41"/>
                  </a:lnTo>
                  <a:lnTo>
                    <a:pt x="685" y="42"/>
                  </a:lnTo>
                  <a:lnTo>
                    <a:pt x="685" y="38"/>
                  </a:lnTo>
                  <a:lnTo>
                    <a:pt x="686" y="42"/>
                  </a:lnTo>
                  <a:lnTo>
                    <a:pt x="686" y="48"/>
                  </a:lnTo>
                  <a:lnTo>
                    <a:pt x="686" y="42"/>
                  </a:lnTo>
                  <a:lnTo>
                    <a:pt x="686" y="48"/>
                  </a:lnTo>
                  <a:lnTo>
                    <a:pt x="688" y="48"/>
                  </a:lnTo>
                  <a:lnTo>
                    <a:pt x="688" y="52"/>
                  </a:lnTo>
                  <a:lnTo>
                    <a:pt x="688" y="48"/>
                  </a:lnTo>
                  <a:lnTo>
                    <a:pt x="688" y="51"/>
                  </a:lnTo>
                  <a:lnTo>
                    <a:pt x="689" y="55"/>
                  </a:lnTo>
                  <a:lnTo>
                    <a:pt x="689" y="56"/>
                  </a:lnTo>
                  <a:lnTo>
                    <a:pt x="689" y="54"/>
                  </a:lnTo>
                  <a:lnTo>
                    <a:pt x="689" y="56"/>
                  </a:lnTo>
                  <a:lnTo>
                    <a:pt x="691" y="56"/>
                  </a:lnTo>
                  <a:lnTo>
                    <a:pt x="691" y="55"/>
                  </a:lnTo>
                  <a:lnTo>
                    <a:pt x="691" y="56"/>
                  </a:lnTo>
                  <a:lnTo>
                    <a:pt x="692" y="55"/>
                  </a:lnTo>
                  <a:lnTo>
                    <a:pt x="692" y="51"/>
                  </a:lnTo>
                  <a:lnTo>
                    <a:pt x="694" y="52"/>
                  </a:lnTo>
                  <a:lnTo>
                    <a:pt x="694" y="51"/>
                  </a:lnTo>
                  <a:lnTo>
                    <a:pt x="694" y="52"/>
                  </a:lnTo>
                  <a:lnTo>
                    <a:pt x="695" y="49"/>
                  </a:lnTo>
                  <a:lnTo>
                    <a:pt x="695" y="48"/>
                  </a:lnTo>
                  <a:lnTo>
                    <a:pt x="697" y="45"/>
                  </a:lnTo>
                  <a:lnTo>
                    <a:pt x="697" y="39"/>
                  </a:lnTo>
                  <a:lnTo>
                    <a:pt x="698" y="41"/>
                  </a:lnTo>
                  <a:lnTo>
                    <a:pt x="698" y="42"/>
                  </a:lnTo>
                  <a:lnTo>
                    <a:pt x="698" y="36"/>
                  </a:lnTo>
                  <a:lnTo>
                    <a:pt x="699" y="36"/>
                  </a:lnTo>
                  <a:lnTo>
                    <a:pt x="699" y="39"/>
                  </a:lnTo>
                  <a:lnTo>
                    <a:pt x="699" y="35"/>
                  </a:lnTo>
                  <a:lnTo>
                    <a:pt x="701" y="35"/>
                  </a:lnTo>
                  <a:lnTo>
                    <a:pt x="701" y="32"/>
                  </a:lnTo>
                  <a:lnTo>
                    <a:pt x="701" y="35"/>
                  </a:lnTo>
                  <a:lnTo>
                    <a:pt x="702" y="33"/>
                  </a:lnTo>
                  <a:lnTo>
                    <a:pt x="702" y="29"/>
                  </a:lnTo>
                  <a:lnTo>
                    <a:pt x="704" y="33"/>
                  </a:lnTo>
                  <a:lnTo>
                    <a:pt x="704" y="32"/>
                  </a:lnTo>
                  <a:lnTo>
                    <a:pt x="704" y="33"/>
                  </a:lnTo>
                  <a:lnTo>
                    <a:pt x="705" y="32"/>
                  </a:lnTo>
                  <a:lnTo>
                    <a:pt x="705" y="35"/>
                  </a:lnTo>
                  <a:lnTo>
                    <a:pt x="705" y="32"/>
                  </a:lnTo>
                  <a:lnTo>
                    <a:pt x="705" y="35"/>
                  </a:lnTo>
                  <a:lnTo>
                    <a:pt x="707" y="33"/>
                  </a:lnTo>
                  <a:lnTo>
                    <a:pt x="707" y="36"/>
                  </a:lnTo>
                  <a:lnTo>
                    <a:pt x="707" y="33"/>
                  </a:lnTo>
                  <a:lnTo>
                    <a:pt x="707" y="36"/>
                  </a:lnTo>
                  <a:lnTo>
                    <a:pt x="708" y="36"/>
                  </a:lnTo>
                  <a:lnTo>
                    <a:pt x="708" y="41"/>
                  </a:lnTo>
                  <a:lnTo>
                    <a:pt x="708" y="36"/>
                  </a:lnTo>
                  <a:lnTo>
                    <a:pt x="708" y="41"/>
                  </a:lnTo>
                  <a:lnTo>
                    <a:pt x="710" y="41"/>
                  </a:lnTo>
                  <a:lnTo>
                    <a:pt x="710" y="36"/>
                  </a:lnTo>
                  <a:lnTo>
                    <a:pt x="711" y="35"/>
                  </a:lnTo>
                  <a:lnTo>
                    <a:pt x="711" y="31"/>
                  </a:lnTo>
                  <a:lnTo>
                    <a:pt x="712" y="32"/>
                  </a:lnTo>
                  <a:lnTo>
                    <a:pt x="712" y="36"/>
                  </a:lnTo>
                  <a:lnTo>
                    <a:pt x="712" y="32"/>
                  </a:lnTo>
                  <a:lnTo>
                    <a:pt x="712" y="36"/>
                  </a:lnTo>
                  <a:lnTo>
                    <a:pt x="714" y="39"/>
                  </a:lnTo>
                  <a:lnTo>
                    <a:pt x="714" y="41"/>
                  </a:lnTo>
                  <a:lnTo>
                    <a:pt x="714" y="39"/>
                  </a:lnTo>
                  <a:lnTo>
                    <a:pt x="714" y="41"/>
                  </a:lnTo>
                  <a:lnTo>
                    <a:pt x="715" y="41"/>
                  </a:lnTo>
                  <a:lnTo>
                    <a:pt x="715" y="42"/>
                  </a:lnTo>
                  <a:lnTo>
                    <a:pt x="715" y="41"/>
                  </a:lnTo>
                  <a:lnTo>
                    <a:pt x="715" y="42"/>
                  </a:lnTo>
                  <a:lnTo>
                    <a:pt x="717" y="43"/>
                  </a:lnTo>
                  <a:lnTo>
                    <a:pt x="717" y="41"/>
                  </a:lnTo>
                  <a:lnTo>
                    <a:pt x="718" y="41"/>
                  </a:lnTo>
                  <a:lnTo>
                    <a:pt x="718" y="38"/>
                  </a:lnTo>
                  <a:lnTo>
                    <a:pt x="720" y="36"/>
                  </a:lnTo>
                  <a:lnTo>
                    <a:pt x="720" y="38"/>
                  </a:lnTo>
                  <a:lnTo>
                    <a:pt x="720" y="36"/>
                  </a:lnTo>
                  <a:lnTo>
                    <a:pt x="720" y="38"/>
                  </a:lnTo>
                  <a:lnTo>
                    <a:pt x="721" y="36"/>
                  </a:lnTo>
                  <a:lnTo>
                    <a:pt x="721" y="39"/>
                  </a:lnTo>
                  <a:lnTo>
                    <a:pt x="721" y="36"/>
                  </a:lnTo>
                  <a:lnTo>
                    <a:pt x="721" y="39"/>
                  </a:lnTo>
                  <a:lnTo>
                    <a:pt x="722" y="39"/>
                  </a:lnTo>
                  <a:lnTo>
                    <a:pt x="722" y="43"/>
                  </a:lnTo>
                  <a:lnTo>
                    <a:pt x="722" y="39"/>
                  </a:lnTo>
                  <a:lnTo>
                    <a:pt x="722" y="43"/>
                  </a:lnTo>
                  <a:lnTo>
                    <a:pt x="724" y="45"/>
                  </a:lnTo>
                  <a:lnTo>
                    <a:pt x="724" y="48"/>
                  </a:lnTo>
                  <a:lnTo>
                    <a:pt x="724" y="45"/>
                  </a:lnTo>
                  <a:lnTo>
                    <a:pt x="725" y="48"/>
                  </a:lnTo>
                  <a:lnTo>
                    <a:pt x="725" y="51"/>
                  </a:lnTo>
                  <a:lnTo>
                    <a:pt x="725" y="48"/>
                  </a:lnTo>
                  <a:lnTo>
                    <a:pt x="727" y="46"/>
                  </a:lnTo>
                  <a:lnTo>
                    <a:pt x="727" y="42"/>
                  </a:lnTo>
                  <a:lnTo>
                    <a:pt x="727" y="43"/>
                  </a:lnTo>
                  <a:lnTo>
                    <a:pt x="728" y="43"/>
                  </a:lnTo>
                  <a:lnTo>
                    <a:pt x="728" y="46"/>
                  </a:lnTo>
                  <a:lnTo>
                    <a:pt x="728" y="43"/>
                  </a:lnTo>
                  <a:lnTo>
                    <a:pt x="728" y="45"/>
                  </a:lnTo>
                  <a:lnTo>
                    <a:pt x="730" y="43"/>
                  </a:lnTo>
                  <a:lnTo>
                    <a:pt x="730" y="42"/>
                  </a:lnTo>
                  <a:lnTo>
                    <a:pt x="730" y="43"/>
                  </a:lnTo>
                  <a:lnTo>
                    <a:pt x="731" y="41"/>
                  </a:lnTo>
                  <a:lnTo>
                    <a:pt x="731" y="42"/>
                  </a:lnTo>
                  <a:lnTo>
                    <a:pt x="731" y="38"/>
                  </a:lnTo>
                  <a:lnTo>
                    <a:pt x="733" y="39"/>
                  </a:lnTo>
                  <a:lnTo>
                    <a:pt x="733" y="41"/>
                  </a:lnTo>
                  <a:lnTo>
                    <a:pt x="733" y="39"/>
                  </a:lnTo>
                  <a:lnTo>
                    <a:pt x="733" y="41"/>
                  </a:lnTo>
                  <a:lnTo>
                    <a:pt x="734" y="39"/>
                  </a:lnTo>
                  <a:lnTo>
                    <a:pt x="734" y="42"/>
                  </a:lnTo>
                  <a:lnTo>
                    <a:pt x="734" y="39"/>
                  </a:lnTo>
                  <a:lnTo>
                    <a:pt x="735" y="42"/>
                  </a:lnTo>
                  <a:lnTo>
                    <a:pt x="735" y="43"/>
                  </a:lnTo>
                  <a:lnTo>
                    <a:pt x="735" y="42"/>
                  </a:lnTo>
                  <a:lnTo>
                    <a:pt x="737" y="42"/>
                  </a:lnTo>
                  <a:lnTo>
                    <a:pt x="737" y="41"/>
                  </a:lnTo>
                  <a:lnTo>
                    <a:pt x="737" y="42"/>
                  </a:lnTo>
                  <a:lnTo>
                    <a:pt x="738" y="41"/>
                  </a:lnTo>
                  <a:lnTo>
                    <a:pt x="738" y="45"/>
                  </a:lnTo>
                  <a:lnTo>
                    <a:pt x="738" y="41"/>
                  </a:lnTo>
                  <a:lnTo>
                    <a:pt x="738" y="45"/>
                  </a:lnTo>
                  <a:lnTo>
                    <a:pt x="740" y="48"/>
                  </a:lnTo>
                  <a:lnTo>
                    <a:pt x="740" y="55"/>
                  </a:lnTo>
                  <a:lnTo>
                    <a:pt x="740" y="48"/>
                  </a:lnTo>
                  <a:lnTo>
                    <a:pt x="740" y="55"/>
                  </a:lnTo>
                  <a:lnTo>
                    <a:pt x="741" y="52"/>
                  </a:lnTo>
                  <a:lnTo>
                    <a:pt x="741" y="55"/>
                  </a:lnTo>
                  <a:lnTo>
                    <a:pt x="741" y="52"/>
                  </a:lnTo>
                  <a:lnTo>
                    <a:pt x="741" y="55"/>
                  </a:lnTo>
                  <a:lnTo>
                    <a:pt x="743" y="56"/>
                  </a:lnTo>
                  <a:lnTo>
                    <a:pt x="743" y="52"/>
                  </a:lnTo>
                  <a:lnTo>
                    <a:pt x="744" y="51"/>
                  </a:lnTo>
                  <a:lnTo>
                    <a:pt x="744" y="52"/>
                  </a:lnTo>
                  <a:lnTo>
                    <a:pt x="744" y="49"/>
                  </a:lnTo>
                  <a:lnTo>
                    <a:pt x="744" y="52"/>
                  </a:lnTo>
                  <a:lnTo>
                    <a:pt x="746" y="52"/>
                  </a:lnTo>
                  <a:lnTo>
                    <a:pt x="746" y="54"/>
                  </a:lnTo>
                  <a:lnTo>
                    <a:pt x="746" y="48"/>
                  </a:lnTo>
                  <a:lnTo>
                    <a:pt x="747" y="45"/>
                  </a:lnTo>
                  <a:lnTo>
                    <a:pt x="747" y="38"/>
                  </a:lnTo>
                  <a:lnTo>
                    <a:pt x="748" y="36"/>
                  </a:lnTo>
                  <a:lnTo>
                    <a:pt x="748" y="39"/>
                  </a:lnTo>
                  <a:lnTo>
                    <a:pt x="748" y="36"/>
                  </a:lnTo>
                  <a:lnTo>
                    <a:pt x="748" y="38"/>
                  </a:lnTo>
                  <a:lnTo>
                    <a:pt x="750" y="33"/>
                  </a:lnTo>
                  <a:lnTo>
                    <a:pt x="750" y="29"/>
                  </a:lnTo>
                  <a:lnTo>
                    <a:pt x="751" y="26"/>
                  </a:lnTo>
                  <a:lnTo>
                    <a:pt x="751" y="25"/>
                  </a:lnTo>
                  <a:lnTo>
                    <a:pt x="753" y="23"/>
                  </a:lnTo>
                  <a:lnTo>
                    <a:pt x="753" y="20"/>
                  </a:lnTo>
                  <a:lnTo>
                    <a:pt x="754" y="22"/>
                  </a:lnTo>
                  <a:lnTo>
                    <a:pt x="754" y="19"/>
                  </a:lnTo>
                  <a:lnTo>
                    <a:pt x="754" y="22"/>
                  </a:lnTo>
                  <a:lnTo>
                    <a:pt x="756" y="23"/>
                  </a:lnTo>
                  <a:lnTo>
                    <a:pt x="756" y="18"/>
                  </a:lnTo>
                  <a:lnTo>
                    <a:pt x="757" y="22"/>
                  </a:lnTo>
                  <a:lnTo>
                    <a:pt x="757" y="26"/>
                  </a:lnTo>
                  <a:lnTo>
                    <a:pt x="757" y="22"/>
                  </a:lnTo>
                  <a:lnTo>
                    <a:pt x="757" y="26"/>
                  </a:lnTo>
                  <a:lnTo>
                    <a:pt x="758" y="29"/>
                  </a:lnTo>
                  <a:lnTo>
                    <a:pt x="758" y="32"/>
                  </a:lnTo>
                  <a:lnTo>
                    <a:pt x="758" y="29"/>
                  </a:lnTo>
                  <a:lnTo>
                    <a:pt x="758" y="31"/>
                  </a:lnTo>
                  <a:lnTo>
                    <a:pt x="760" y="31"/>
                  </a:lnTo>
                  <a:lnTo>
                    <a:pt x="760" y="32"/>
                  </a:lnTo>
                  <a:lnTo>
                    <a:pt x="760" y="29"/>
                  </a:lnTo>
                  <a:lnTo>
                    <a:pt x="761" y="26"/>
                  </a:lnTo>
                  <a:lnTo>
                    <a:pt x="761" y="19"/>
                  </a:lnTo>
                  <a:lnTo>
                    <a:pt x="761" y="20"/>
                  </a:lnTo>
                  <a:lnTo>
                    <a:pt x="763" y="20"/>
                  </a:lnTo>
                  <a:lnTo>
                    <a:pt x="763" y="25"/>
                  </a:lnTo>
                  <a:lnTo>
                    <a:pt x="763" y="20"/>
                  </a:lnTo>
                  <a:lnTo>
                    <a:pt x="763" y="25"/>
                  </a:lnTo>
                  <a:lnTo>
                    <a:pt x="764" y="26"/>
                  </a:lnTo>
                  <a:lnTo>
                    <a:pt x="764" y="28"/>
                  </a:lnTo>
                  <a:lnTo>
                    <a:pt x="764" y="26"/>
                  </a:lnTo>
                  <a:lnTo>
                    <a:pt x="764" y="28"/>
                  </a:lnTo>
                  <a:lnTo>
                    <a:pt x="766" y="31"/>
                  </a:lnTo>
                  <a:lnTo>
                    <a:pt x="766" y="23"/>
                  </a:lnTo>
                  <a:lnTo>
                    <a:pt x="767" y="20"/>
                  </a:lnTo>
                  <a:lnTo>
                    <a:pt x="767" y="15"/>
                  </a:lnTo>
                  <a:lnTo>
                    <a:pt x="769" y="13"/>
                  </a:lnTo>
                  <a:lnTo>
                    <a:pt x="769" y="19"/>
                  </a:lnTo>
                  <a:lnTo>
                    <a:pt x="769" y="13"/>
                  </a:lnTo>
                  <a:lnTo>
                    <a:pt x="769" y="19"/>
                  </a:lnTo>
                  <a:lnTo>
                    <a:pt x="770" y="19"/>
                  </a:lnTo>
                  <a:lnTo>
                    <a:pt x="770" y="20"/>
                  </a:lnTo>
                  <a:lnTo>
                    <a:pt x="770" y="18"/>
                  </a:lnTo>
                  <a:lnTo>
                    <a:pt x="770" y="20"/>
                  </a:lnTo>
                  <a:lnTo>
                    <a:pt x="771" y="26"/>
                  </a:lnTo>
                  <a:lnTo>
                    <a:pt x="771" y="28"/>
                  </a:lnTo>
                  <a:lnTo>
                    <a:pt x="771" y="26"/>
                  </a:lnTo>
                  <a:lnTo>
                    <a:pt x="771" y="28"/>
                  </a:lnTo>
                  <a:lnTo>
                    <a:pt x="773" y="29"/>
                  </a:lnTo>
                  <a:lnTo>
                    <a:pt x="773" y="31"/>
                  </a:lnTo>
                  <a:lnTo>
                    <a:pt x="773" y="29"/>
                  </a:lnTo>
                  <a:lnTo>
                    <a:pt x="773" y="31"/>
                  </a:lnTo>
                  <a:lnTo>
                    <a:pt x="774" y="31"/>
                  </a:lnTo>
                  <a:lnTo>
                    <a:pt x="774" y="38"/>
                  </a:lnTo>
                  <a:lnTo>
                    <a:pt x="774" y="31"/>
                  </a:lnTo>
                  <a:lnTo>
                    <a:pt x="774" y="38"/>
                  </a:lnTo>
                  <a:lnTo>
                    <a:pt x="776" y="43"/>
                  </a:lnTo>
                  <a:lnTo>
                    <a:pt x="776" y="42"/>
                  </a:lnTo>
                  <a:lnTo>
                    <a:pt x="777" y="43"/>
                  </a:lnTo>
                  <a:lnTo>
                    <a:pt x="777" y="51"/>
                  </a:lnTo>
                  <a:lnTo>
                    <a:pt x="777" y="43"/>
                  </a:lnTo>
                  <a:lnTo>
                    <a:pt x="777" y="49"/>
                  </a:lnTo>
                  <a:lnTo>
                    <a:pt x="779" y="48"/>
                  </a:lnTo>
                  <a:lnTo>
                    <a:pt x="779" y="54"/>
                  </a:lnTo>
                  <a:lnTo>
                    <a:pt x="779" y="48"/>
                  </a:lnTo>
                  <a:lnTo>
                    <a:pt x="779" y="54"/>
                  </a:lnTo>
                  <a:lnTo>
                    <a:pt x="780" y="54"/>
                  </a:lnTo>
                  <a:lnTo>
                    <a:pt x="780" y="46"/>
                  </a:lnTo>
                  <a:lnTo>
                    <a:pt x="782" y="45"/>
                  </a:lnTo>
                  <a:lnTo>
                    <a:pt x="782" y="42"/>
                  </a:lnTo>
                  <a:lnTo>
                    <a:pt x="783" y="45"/>
                  </a:lnTo>
                  <a:lnTo>
                    <a:pt x="783" y="41"/>
                  </a:lnTo>
                  <a:lnTo>
                    <a:pt x="783" y="43"/>
                  </a:lnTo>
                  <a:lnTo>
                    <a:pt x="784" y="45"/>
                  </a:lnTo>
                  <a:lnTo>
                    <a:pt x="784" y="35"/>
                  </a:lnTo>
                  <a:lnTo>
                    <a:pt x="786" y="35"/>
                  </a:lnTo>
                  <a:lnTo>
                    <a:pt x="786" y="31"/>
                  </a:lnTo>
                  <a:lnTo>
                    <a:pt x="787" y="31"/>
                  </a:lnTo>
                  <a:lnTo>
                    <a:pt x="787" y="20"/>
                  </a:lnTo>
                  <a:lnTo>
                    <a:pt x="789" y="22"/>
                  </a:lnTo>
                  <a:lnTo>
                    <a:pt x="789" y="23"/>
                  </a:lnTo>
                  <a:lnTo>
                    <a:pt x="789" y="20"/>
                  </a:lnTo>
                  <a:lnTo>
                    <a:pt x="790" y="19"/>
                  </a:lnTo>
                  <a:lnTo>
                    <a:pt x="790" y="16"/>
                  </a:lnTo>
                  <a:lnTo>
                    <a:pt x="790" y="18"/>
                  </a:lnTo>
                  <a:lnTo>
                    <a:pt x="792" y="20"/>
                  </a:lnTo>
                  <a:lnTo>
                    <a:pt x="792" y="25"/>
                  </a:lnTo>
                  <a:lnTo>
                    <a:pt x="792" y="20"/>
                  </a:lnTo>
                  <a:lnTo>
                    <a:pt x="792" y="25"/>
                  </a:lnTo>
                  <a:lnTo>
                    <a:pt x="793" y="25"/>
                  </a:lnTo>
                  <a:lnTo>
                    <a:pt x="793" y="32"/>
                  </a:lnTo>
                  <a:lnTo>
                    <a:pt x="793" y="25"/>
                  </a:lnTo>
                  <a:lnTo>
                    <a:pt x="793" y="32"/>
                  </a:lnTo>
                  <a:lnTo>
                    <a:pt x="794" y="32"/>
                  </a:lnTo>
                  <a:lnTo>
                    <a:pt x="794" y="35"/>
                  </a:lnTo>
                  <a:lnTo>
                    <a:pt x="794" y="32"/>
                  </a:lnTo>
                  <a:lnTo>
                    <a:pt x="794" y="35"/>
                  </a:lnTo>
                  <a:lnTo>
                    <a:pt x="796" y="36"/>
                  </a:lnTo>
                  <a:lnTo>
                    <a:pt x="796" y="28"/>
                  </a:lnTo>
                  <a:lnTo>
                    <a:pt x="797" y="28"/>
                  </a:lnTo>
                  <a:lnTo>
                    <a:pt x="797" y="22"/>
                  </a:lnTo>
                  <a:lnTo>
                    <a:pt x="797" y="23"/>
                  </a:lnTo>
                  <a:lnTo>
                    <a:pt x="799" y="25"/>
                  </a:lnTo>
                  <a:lnTo>
                    <a:pt x="799" y="28"/>
                  </a:lnTo>
                  <a:lnTo>
                    <a:pt x="799" y="25"/>
                  </a:lnTo>
                  <a:lnTo>
                    <a:pt x="799" y="28"/>
                  </a:lnTo>
                  <a:lnTo>
                    <a:pt x="800" y="26"/>
                  </a:lnTo>
                  <a:lnTo>
                    <a:pt x="800" y="29"/>
                  </a:lnTo>
                  <a:lnTo>
                    <a:pt x="800" y="20"/>
                  </a:lnTo>
                  <a:lnTo>
                    <a:pt x="802" y="22"/>
                  </a:lnTo>
                  <a:lnTo>
                    <a:pt x="803" y="25"/>
                  </a:lnTo>
                  <a:lnTo>
                    <a:pt x="803" y="29"/>
                  </a:lnTo>
                  <a:lnTo>
                    <a:pt x="803" y="25"/>
                  </a:lnTo>
                  <a:lnTo>
                    <a:pt x="803" y="26"/>
                  </a:lnTo>
                  <a:lnTo>
                    <a:pt x="805" y="26"/>
                  </a:lnTo>
                  <a:lnTo>
                    <a:pt x="805" y="16"/>
                  </a:lnTo>
                  <a:lnTo>
                    <a:pt x="806" y="18"/>
                  </a:lnTo>
                  <a:lnTo>
                    <a:pt x="806" y="10"/>
                  </a:lnTo>
                  <a:lnTo>
                    <a:pt x="807" y="10"/>
                  </a:lnTo>
                  <a:lnTo>
                    <a:pt x="807" y="8"/>
                  </a:lnTo>
                  <a:lnTo>
                    <a:pt x="809" y="10"/>
                  </a:lnTo>
                  <a:lnTo>
                    <a:pt x="809" y="6"/>
                  </a:lnTo>
                  <a:lnTo>
                    <a:pt x="810" y="5"/>
                  </a:lnTo>
                  <a:lnTo>
                    <a:pt x="810" y="8"/>
                  </a:lnTo>
                  <a:lnTo>
                    <a:pt x="810" y="3"/>
                  </a:lnTo>
                  <a:lnTo>
                    <a:pt x="810" y="8"/>
                  </a:lnTo>
                  <a:lnTo>
                    <a:pt x="812" y="10"/>
                  </a:lnTo>
                  <a:lnTo>
                    <a:pt x="812" y="18"/>
                  </a:lnTo>
                  <a:lnTo>
                    <a:pt x="812" y="10"/>
                  </a:lnTo>
                  <a:lnTo>
                    <a:pt x="812" y="18"/>
                  </a:lnTo>
                  <a:lnTo>
                    <a:pt x="813" y="23"/>
                  </a:lnTo>
                  <a:lnTo>
                    <a:pt x="813" y="20"/>
                  </a:lnTo>
                  <a:lnTo>
                    <a:pt x="815" y="19"/>
                  </a:lnTo>
                  <a:lnTo>
                    <a:pt x="815" y="10"/>
                  </a:lnTo>
                  <a:lnTo>
                    <a:pt x="816" y="6"/>
                  </a:lnTo>
                  <a:lnTo>
                    <a:pt x="816" y="0"/>
                  </a:lnTo>
                  <a:lnTo>
                    <a:pt x="818" y="5"/>
                  </a:lnTo>
                  <a:lnTo>
                    <a:pt x="818" y="8"/>
                  </a:lnTo>
                  <a:lnTo>
                    <a:pt x="818" y="3"/>
                  </a:lnTo>
                  <a:lnTo>
                    <a:pt x="818" y="5"/>
                  </a:lnTo>
                  <a:lnTo>
                    <a:pt x="819" y="5"/>
                  </a:lnTo>
                  <a:lnTo>
                    <a:pt x="819" y="12"/>
                  </a:lnTo>
                  <a:lnTo>
                    <a:pt x="819" y="5"/>
                  </a:lnTo>
                  <a:lnTo>
                    <a:pt x="819" y="12"/>
                  </a:lnTo>
                  <a:lnTo>
                    <a:pt x="820" y="15"/>
                  </a:lnTo>
                  <a:lnTo>
                    <a:pt x="820" y="22"/>
                  </a:lnTo>
                  <a:lnTo>
                    <a:pt x="820" y="13"/>
                  </a:lnTo>
                  <a:lnTo>
                    <a:pt x="820" y="22"/>
                  </a:lnTo>
                  <a:lnTo>
                    <a:pt x="822" y="19"/>
                  </a:lnTo>
                  <a:lnTo>
                    <a:pt x="822" y="13"/>
                  </a:lnTo>
                  <a:lnTo>
                    <a:pt x="822" y="15"/>
                  </a:lnTo>
                  <a:lnTo>
                    <a:pt x="823" y="18"/>
                  </a:lnTo>
                  <a:lnTo>
                    <a:pt x="823" y="19"/>
                  </a:lnTo>
                  <a:lnTo>
                    <a:pt x="823" y="18"/>
                  </a:lnTo>
                  <a:lnTo>
                    <a:pt x="825" y="13"/>
                  </a:lnTo>
                  <a:lnTo>
                    <a:pt x="825" y="6"/>
                  </a:lnTo>
                  <a:lnTo>
                    <a:pt x="826" y="2"/>
                  </a:lnTo>
                  <a:lnTo>
                    <a:pt x="826" y="5"/>
                  </a:lnTo>
                  <a:lnTo>
                    <a:pt x="826" y="2"/>
                  </a:lnTo>
                  <a:lnTo>
                    <a:pt x="828" y="2"/>
                  </a:lnTo>
                  <a:lnTo>
                    <a:pt x="828" y="6"/>
                  </a:lnTo>
                  <a:lnTo>
                    <a:pt x="828" y="2"/>
                  </a:lnTo>
                  <a:lnTo>
                    <a:pt x="828" y="6"/>
                  </a:lnTo>
                  <a:lnTo>
                    <a:pt x="829" y="6"/>
                  </a:lnTo>
                  <a:lnTo>
                    <a:pt x="829" y="2"/>
                  </a:lnTo>
                  <a:lnTo>
                    <a:pt x="829" y="3"/>
                  </a:lnTo>
                  <a:lnTo>
                    <a:pt x="830" y="3"/>
                  </a:lnTo>
                  <a:lnTo>
                    <a:pt x="830" y="6"/>
                  </a:lnTo>
                  <a:lnTo>
                    <a:pt x="830" y="3"/>
                  </a:lnTo>
                  <a:lnTo>
                    <a:pt x="830" y="6"/>
                  </a:lnTo>
                  <a:lnTo>
                    <a:pt x="832" y="8"/>
                  </a:lnTo>
                  <a:lnTo>
                    <a:pt x="832" y="12"/>
                  </a:lnTo>
                  <a:lnTo>
                    <a:pt x="832" y="8"/>
                  </a:lnTo>
                  <a:lnTo>
                    <a:pt x="832" y="12"/>
                  </a:lnTo>
                  <a:lnTo>
                    <a:pt x="833" y="13"/>
                  </a:lnTo>
                  <a:lnTo>
                    <a:pt x="833" y="18"/>
                  </a:lnTo>
                  <a:lnTo>
                    <a:pt x="833" y="13"/>
                  </a:lnTo>
                  <a:lnTo>
                    <a:pt x="835" y="18"/>
                  </a:lnTo>
                  <a:lnTo>
                    <a:pt x="835" y="13"/>
                  </a:lnTo>
                  <a:lnTo>
                    <a:pt x="836" y="16"/>
                  </a:lnTo>
                  <a:lnTo>
                    <a:pt x="836" y="19"/>
                  </a:lnTo>
                  <a:lnTo>
                    <a:pt x="836" y="16"/>
                  </a:lnTo>
                  <a:lnTo>
                    <a:pt x="836" y="18"/>
                  </a:lnTo>
                  <a:lnTo>
                    <a:pt x="838" y="18"/>
                  </a:lnTo>
                  <a:lnTo>
                    <a:pt x="838" y="22"/>
                  </a:lnTo>
                  <a:lnTo>
                    <a:pt x="838" y="18"/>
                  </a:lnTo>
                  <a:lnTo>
                    <a:pt x="838" y="22"/>
                  </a:lnTo>
                  <a:lnTo>
                    <a:pt x="839" y="20"/>
                  </a:lnTo>
                  <a:lnTo>
                    <a:pt x="839" y="26"/>
                  </a:lnTo>
                  <a:lnTo>
                    <a:pt x="839" y="19"/>
                  </a:lnTo>
                  <a:lnTo>
                    <a:pt x="839" y="25"/>
                  </a:lnTo>
                  <a:lnTo>
                    <a:pt x="841" y="28"/>
                  </a:lnTo>
                  <a:lnTo>
                    <a:pt x="841" y="32"/>
                  </a:lnTo>
                  <a:lnTo>
                    <a:pt x="841" y="28"/>
                  </a:lnTo>
                  <a:lnTo>
                    <a:pt x="841" y="32"/>
                  </a:lnTo>
                  <a:lnTo>
                    <a:pt x="842" y="39"/>
                  </a:lnTo>
                  <a:lnTo>
                    <a:pt x="842" y="41"/>
                  </a:lnTo>
                  <a:lnTo>
                    <a:pt x="842" y="35"/>
                  </a:lnTo>
                  <a:lnTo>
                    <a:pt x="842" y="38"/>
                  </a:lnTo>
                  <a:lnTo>
                    <a:pt x="843" y="35"/>
                  </a:lnTo>
                  <a:lnTo>
                    <a:pt x="843" y="39"/>
                  </a:lnTo>
                  <a:lnTo>
                    <a:pt x="843" y="35"/>
                  </a:lnTo>
                  <a:lnTo>
                    <a:pt x="843" y="36"/>
                  </a:lnTo>
                  <a:lnTo>
                    <a:pt x="845" y="33"/>
                  </a:lnTo>
                  <a:lnTo>
                    <a:pt x="845" y="29"/>
                  </a:lnTo>
                  <a:lnTo>
                    <a:pt x="845" y="31"/>
                  </a:lnTo>
                  <a:lnTo>
                    <a:pt x="846" y="32"/>
                  </a:lnTo>
                  <a:lnTo>
                    <a:pt x="846" y="29"/>
                  </a:lnTo>
                  <a:lnTo>
                    <a:pt x="848" y="29"/>
                  </a:lnTo>
                  <a:lnTo>
                    <a:pt x="848" y="23"/>
                  </a:lnTo>
                  <a:lnTo>
                    <a:pt x="848" y="25"/>
                  </a:lnTo>
                  <a:lnTo>
                    <a:pt x="849" y="25"/>
                  </a:lnTo>
                  <a:lnTo>
                    <a:pt x="849" y="23"/>
                  </a:lnTo>
                  <a:lnTo>
                    <a:pt x="849" y="25"/>
                  </a:lnTo>
                  <a:lnTo>
                    <a:pt x="851" y="25"/>
                  </a:lnTo>
                  <a:lnTo>
                    <a:pt x="851" y="26"/>
                  </a:lnTo>
                  <a:lnTo>
                    <a:pt x="851" y="23"/>
                  </a:lnTo>
                  <a:lnTo>
                    <a:pt x="852" y="20"/>
                  </a:lnTo>
                  <a:lnTo>
                    <a:pt x="852" y="22"/>
                  </a:lnTo>
                  <a:lnTo>
                    <a:pt x="852" y="19"/>
                  </a:lnTo>
                  <a:lnTo>
                    <a:pt x="852" y="22"/>
                  </a:lnTo>
                  <a:lnTo>
                    <a:pt x="854" y="23"/>
                  </a:lnTo>
                  <a:lnTo>
                    <a:pt x="854" y="28"/>
                  </a:lnTo>
                  <a:lnTo>
                    <a:pt x="854" y="23"/>
                  </a:lnTo>
                  <a:lnTo>
                    <a:pt x="854" y="28"/>
                  </a:lnTo>
                  <a:lnTo>
                    <a:pt x="855" y="26"/>
                  </a:lnTo>
                  <a:lnTo>
                    <a:pt x="855" y="20"/>
                  </a:lnTo>
                  <a:lnTo>
                    <a:pt x="856" y="13"/>
                  </a:lnTo>
                  <a:lnTo>
                    <a:pt x="856" y="8"/>
                  </a:lnTo>
                  <a:lnTo>
                    <a:pt x="858" y="8"/>
                  </a:lnTo>
                  <a:lnTo>
                    <a:pt x="858" y="9"/>
                  </a:lnTo>
                  <a:lnTo>
                    <a:pt x="858" y="8"/>
                  </a:lnTo>
                  <a:lnTo>
                    <a:pt x="859" y="8"/>
                  </a:lnTo>
                  <a:lnTo>
                    <a:pt x="859" y="10"/>
                  </a:lnTo>
                  <a:lnTo>
                    <a:pt x="859" y="8"/>
                  </a:lnTo>
                  <a:lnTo>
                    <a:pt x="859" y="10"/>
                  </a:lnTo>
                  <a:lnTo>
                    <a:pt x="861" y="9"/>
                  </a:lnTo>
                  <a:lnTo>
                    <a:pt x="861" y="8"/>
                  </a:lnTo>
                  <a:lnTo>
                    <a:pt x="861" y="9"/>
                  </a:lnTo>
                  <a:lnTo>
                    <a:pt x="862" y="8"/>
                  </a:lnTo>
                  <a:lnTo>
                    <a:pt x="862" y="6"/>
                  </a:lnTo>
                  <a:lnTo>
                    <a:pt x="862" y="8"/>
                  </a:lnTo>
                  <a:lnTo>
                    <a:pt x="864" y="5"/>
                  </a:lnTo>
                  <a:lnTo>
                    <a:pt x="864" y="0"/>
                  </a:lnTo>
                  <a:lnTo>
                    <a:pt x="865" y="3"/>
                  </a:lnTo>
                  <a:lnTo>
                    <a:pt x="865" y="5"/>
                  </a:lnTo>
                  <a:lnTo>
                    <a:pt x="865" y="3"/>
                  </a:lnTo>
                  <a:lnTo>
                    <a:pt x="865" y="5"/>
                  </a:lnTo>
                  <a:lnTo>
                    <a:pt x="866" y="6"/>
                  </a:lnTo>
                  <a:lnTo>
                    <a:pt x="866" y="9"/>
                  </a:lnTo>
                  <a:lnTo>
                    <a:pt x="866" y="6"/>
                  </a:lnTo>
                  <a:lnTo>
                    <a:pt x="866" y="9"/>
                  </a:lnTo>
                  <a:lnTo>
                    <a:pt x="868" y="9"/>
                  </a:lnTo>
                  <a:lnTo>
                    <a:pt x="868" y="12"/>
                  </a:lnTo>
                  <a:lnTo>
                    <a:pt x="868" y="9"/>
                  </a:lnTo>
                  <a:lnTo>
                    <a:pt x="868" y="12"/>
                  </a:lnTo>
                  <a:lnTo>
                    <a:pt x="869" y="13"/>
                  </a:lnTo>
                  <a:lnTo>
                    <a:pt x="869" y="22"/>
                  </a:lnTo>
                  <a:lnTo>
                    <a:pt x="869" y="13"/>
                  </a:lnTo>
                  <a:lnTo>
                    <a:pt x="869" y="22"/>
                  </a:lnTo>
                  <a:lnTo>
                    <a:pt x="871" y="23"/>
                  </a:lnTo>
                  <a:lnTo>
                    <a:pt x="871" y="29"/>
                  </a:lnTo>
                  <a:lnTo>
                    <a:pt x="871" y="23"/>
                  </a:lnTo>
                  <a:lnTo>
                    <a:pt x="871" y="29"/>
                  </a:lnTo>
                  <a:lnTo>
                    <a:pt x="872" y="29"/>
                  </a:lnTo>
                  <a:lnTo>
                    <a:pt x="872" y="22"/>
                  </a:lnTo>
                  <a:lnTo>
                    <a:pt x="872" y="23"/>
                  </a:lnTo>
                  <a:lnTo>
                    <a:pt x="874" y="23"/>
                  </a:lnTo>
                  <a:lnTo>
                    <a:pt x="874" y="19"/>
                  </a:lnTo>
                  <a:lnTo>
                    <a:pt x="875" y="22"/>
                  </a:lnTo>
                  <a:lnTo>
                    <a:pt x="875" y="12"/>
                  </a:lnTo>
                </a:path>
              </a:pathLst>
            </a:custGeom>
            <a:noFill/>
            <a:ln w="1588">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10354" name="Freeform 112"/>
            <p:cNvSpPr>
              <a:spLocks/>
            </p:cNvSpPr>
            <p:nvPr/>
          </p:nvSpPr>
          <p:spPr bwMode="auto">
            <a:xfrm>
              <a:off x="2255" y="1100"/>
              <a:ext cx="444" cy="2690"/>
            </a:xfrm>
            <a:custGeom>
              <a:avLst/>
              <a:gdLst>
                <a:gd name="T0" fmla="*/ 6 w 889"/>
                <a:gd name="T1" fmla="*/ 2689 h 5380"/>
                <a:gd name="T2" fmla="*/ 13 w 889"/>
                <a:gd name="T3" fmla="*/ 2683 h 5380"/>
                <a:gd name="T4" fmla="*/ 21 w 889"/>
                <a:gd name="T5" fmla="*/ 2664 h 5380"/>
                <a:gd name="T6" fmla="*/ 29 w 889"/>
                <a:gd name="T7" fmla="*/ 2670 h 5380"/>
                <a:gd name="T8" fmla="*/ 36 w 889"/>
                <a:gd name="T9" fmla="*/ 2669 h 5380"/>
                <a:gd name="T10" fmla="*/ 43 w 889"/>
                <a:gd name="T11" fmla="*/ 2667 h 5380"/>
                <a:gd name="T12" fmla="*/ 49 w 889"/>
                <a:gd name="T13" fmla="*/ 2679 h 5380"/>
                <a:gd name="T14" fmla="*/ 57 w 889"/>
                <a:gd name="T15" fmla="*/ 2647 h 5380"/>
                <a:gd name="T16" fmla="*/ 65 w 889"/>
                <a:gd name="T17" fmla="*/ 2657 h 5380"/>
                <a:gd name="T18" fmla="*/ 71 w 889"/>
                <a:gd name="T19" fmla="*/ 2652 h 5380"/>
                <a:gd name="T20" fmla="*/ 78 w 889"/>
                <a:gd name="T21" fmla="*/ 2650 h 5380"/>
                <a:gd name="T22" fmla="*/ 85 w 889"/>
                <a:gd name="T23" fmla="*/ 2655 h 5380"/>
                <a:gd name="T24" fmla="*/ 91 w 889"/>
                <a:gd name="T25" fmla="*/ 2652 h 5380"/>
                <a:gd name="T26" fmla="*/ 101 w 889"/>
                <a:gd name="T27" fmla="*/ 2624 h 5380"/>
                <a:gd name="T28" fmla="*/ 107 w 889"/>
                <a:gd name="T29" fmla="*/ 2630 h 5380"/>
                <a:gd name="T30" fmla="*/ 114 w 889"/>
                <a:gd name="T31" fmla="*/ 2621 h 5380"/>
                <a:gd name="T32" fmla="*/ 121 w 889"/>
                <a:gd name="T33" fmla="*/ 2617 h 5380"/>
                <a:gd name="T34" fmla="*/ 129 w 889"/>
                <a:gd name="T35" fmla="*/ 2586 h 5380"/>
                <a:gd name="T36" fmla="*/ 137 w 889"/>
                <a:gd name="T37" fmla="*/ 2550 h 5380"/>
                <a:gd name="T38" fmla="*/ 145 w 889"/>
                <a:gd name="T39" fmla="*/ 2533 h 5380"/>
                <a:gd name="T40" fmla="*/ 153 w 889"/>
                <a:gd name="T41" fmla="*/ 2502 h 5380"/>
                <a:gd name="T42" fmla="*/ 162 w 889"/>
                <a:gd name="T43" fmla="*/ 2426 h 5380"/>
                <a:gd name="T44" fmla="*/ 173 w 889"/>
                <a:gd name="T45" fmla="*/ 2232 h 5380"/>
                <a:gd name="T46" fmla="*/ 184 w 889"/>
                <a:gd name="T47" fmla="*/ 1359 h 5380"/>
                <a:gd name="T48" fmla="*/ 196 w 889"/>
                <a:gd name="T49" fmla="*/ 0 h 5380"/>
                <a:gd name="T50" fmla="*/ 201 w 889"/>
                <a:gd name="T51" fmla="*/ 587 h 5380"/>
                <a:gd name="T52" fmla="*/ 208 w 889"/>
                <a:gd name="T53" fmla="*/ 1370 h 5380"/>
                <a:gd name="T54" fmla="*/ 214 w 889"/>
                <a:gd name="T55" fmla="*/ 1806 h 5380"/>
                <a:gd name="T56" fmla="*/ 219 w 889"/>
                <a:gd name="T57" fmla="*/ 1940 h 5380"/>
                <a:gd name="T58" fmla="*/ 225 w 889"/>
                <a:gd name="T59" fmla="*/ 2059 h 5380"/>
                <a:gd name="T60" fmla="*/ 233 w 889"/>
                <a:gd name="T61" fmla="*/ 2041 h 5380"/>
                <a:gd name="T62" fmla="*/ 240 w 889"/>
                <a:gd name="T63" fmla="*/ 2078 h 5380"/>
                <a:gd name="T64" fmla="*/ 246 w 889"/>
                <a:gd name="T65" fmla="*/ 2156 h 5380"/>
                <a:gd name="T66" fmla="*/ 253 w 889"/>
                <a:gd name="T67" fmla="*/ 2173 h 5380"/>
                <a:gd name="T68" fmla="*/ 259 w 889"/>
                <a:gd name="T69" fmla="*/ 2246 h 5380"/>
                <a:gd name="T70" fmla="*/ 266 w 889"/>
                <a:gd name="T71" fmla="*/ 2268 h 5380"/>
                <a:gd name="T72" fmla="*/ 273 w 889"/>
                <a:gd name="T73" fmla="*/ 2329 h 5380"/>
                <a:gd name="T74" fmla="*/ 279 w 889"/>
                <a:gd name="T75" fmla="*/ 2365 h 5380"/>
                <a:gd name="T76" fmla="*/ 286 w 889"/>
                <a:gd name="T77" fmla="*/ 2419 h 5380"/>
                <a:gd name="T78" fmla="*/ 292 w 889"/>
                <a:gd name="T79" fmla="*/ 2428 h 5380"/>
                <a:gd name="T80" fmla="*/ 299 w 889"/>
                <a:gd name="T81" fmla="*/ 2462 h 5380"/>
                <a:gd name="T82" fmla="*/ 305 w 889"/>
                <a:gd name="T83" fmla="*/ 2488 h 5380"/>
                <a:gd name="T84" fmla="*/ 312 w 889"/>
                <a:gd name="T85" fmla="*/ 2509 h 5380"/>
                <a:gd name="T86" fmla="*/ 318 w 889"/>
                <a:gd name="T87" fmla="*/ 2523 h 5380"/>
                <a:gd name="T88" fmla="*/ 325 w 889"/>
                <a:gd name="T89" fmla="*/ 2553 h 5380"/>
                <a:gd name="T90" fmla="*/ 332 w 889"/>
                <a:gd name="T91" fmla="*/ 2542 h 5380"/>
                <a:gd name="T92" fmla="*/ 339 w 889"/>
                <a:gd name="T93" fmla="*/ 2558 h 5380"/>
                <a:gd name="T94" fmla="*/ 346 w 889"/>
                <a:gd name="T95" fmla="*/ 2569 h 5380"/>
                <a:gd name="T96" fmla="*/ 352 w 889"/>
                <a:gd name="T97" fmla="*/ 2596 h 5380"/>
                <a:gd name="T98" fmla="*/ 360 w 889"/>
                <a:gd name="T99" fmla="*/ 2593 h 5380"/>
                <a:gd name="T100" fmla="*/ 366 w 889"/>
                <a:gd name="T101" fmla="*/ 2610 h 5380"/>
                <a:gd name="T102" fmla="*/ 372 w 889"/>
                <a:gd name="T103" fmla="*/ 2619 h 5380"/>
                <a:gd name="T104" fmla="*/ 380 w 889"/>
                <a:gd name="T105" fmla="*/ 2614 h 5380"/>
                <a:gd name="T106" fmla="*/ 386 w 889"/>
                <a:gd name="T107" fmla="*/ 2637 h 5380"/>
                <a:gd name="T108" fmla="*/ 393 w 889"/>
                <a:gd name="T109" fmla="*/ 2641 h 5380"/>
                <a:gd name="T110" fmla="*/ 400 w 889"/>
                <a:gd name="T111" fmla="*/ 2634 h 5380"/>
                <a:gd name="T112" fmla="*/ 407 w 889"/>
                <a:gd name="T113" fmla="*/ 2656 h 5380"/>
                <a:gd name="T114" fmla="*/ 415 w 889"/>
                <a:gd name="T115" fmla="*/ 2642 h 5380"/>
                <a:gd name="T116" fmla="*/ 422 w 889"/>
                <a:gd name="T117" fmla="*/ 2657 h 5380"/>
                <a:gd name="T118" fmla="*/ 428 w 889"/>
                <a:gd name="T119" fmla="*/ 2670 h 5380"/>
                <a:gd name="T120" fmla="*/ 435 w 889"/>
                <a:gd name="T121" fmla="*/ 2652 h 5380"/>
                <a:gd name="T122" fmla="*/ 443 w 889"/>
                <a:gd name="T123" fmla="*/ 2657 h 538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889" h="5380">
                  <a:moveTo>
                    <a:pt x="0" y="5349"/>
                  </a:moveTo>
                  <a:lnTo>
                    <a:pt x="2" y="5346"/>
                  </a:lnTo>
                  <a:lnTo>
                    <a:pt x="2" y="5345"/>
                  </a:lnTo>
                  <a:lnTo>
                    <a:pt x="3" y="5347"/>
                  </a:lnTo>
                  <a:lnTo>
                    <a:pt x="3" y="5350"/>
                  </a:lnTo>
                  <a:lnTo>
                    <a:pt x="3" y="5347"/>
                  </a:lnTo>
                  <a:lnTo>
                    <a:pt x="3" y="5350"/>
                  </a:lnTo>
                  <a:lnTo>
                    <a:pt x="4" y="5352"/>
                  </a:lnTo>
                  <a:lnTo>
                    <a:pt x="4" y="5350"/>
                  </a:lnTo>
                  <a:lnTo>
                    <a:pt x="4" y="5352"/>
                  </a:lnTo>
                  <a:lnTo>
                    <a:pt x="6" y="5350"/>
                  </a:lnTo>
                  <a:lnTo>
                    <a:pt x="6" y="5353"/>
                  </a:lnTo>
                  <a:lnTo>
                    <a:pt x="6" y="5350"/>
                  </a:lnTo>
                  <a:lnTo>
                    <a:pt x="6" y="5353"/>
                  </a:lnTo>
                  <a:lnTo>
                    <a:pt x="7" y="5359"/>
                  </a:lnTo>
                  <a:lnTo>
                    <a:pt x="7" y="5362"/>
                  </a:lnTo>
                  <a:lnTo>
                    <a:pt x="7" y="5359"/>
                  </a:lnTo>
                  <a:lnTo>
                    <a:pt x="7" y="5360"/>
                  </a:lnTo>
                  <a:lnTo>
                    <a:pt x="9" y="5360"/>
                  </a:lnTo>
                  <a:lnTo>
                    <a:pt x="9" y="5366"/>
                  </a:lnTo>
                  <a:lnTo>
                    <a:pt x="9" y="5360"/>
                  </a:lnTo>
                  <a:lnTo>
                    <a:pt x="9" y="5366"/>
                  </a:lnTo>
                  <a:lnTo>
                    <a:pt x="10" y="5372"/>
                  </a:lnTo>
                  <a:lnTo>
                    <a:pt x="10" y="5376"/>
                  </a:lnTo>
                  <a:lnTo>
                    <a:pt x="10" y="5372"/>
                  </a:lnTo>
                  <a:lnTo>
                    <a:pt x="10" y="5376"/>
                  </a:lnTo>
                  <a:lnTo>
                    <a:pt x="12" y="5375"/>
                  </a:lnTo>
                  <a:lnTo>
                    <a:pt x="12" y="5376"/>
                  </a:lnTo>
                  <a:lnTo>
                    <a:pt x="12" y="5373"/>
                  </a:lnTo>
                  <a:lnTo>
                    <a:pt x="12" y="5376"/>
                  </a:lnTo>
                  <a:lnTo>
                    <a:pt x="13" y="5378"/>
                  </a:lnTo>
                  <a:lnTo>
                    <a:pt x="13" y="5380"/>
                  </a:lnTo>
                  <a:lnTo>
                    <a:pt x="13" y="5378"/>
                  </a:lnTo>
                  <a:lnTo>
                    <a:pt x="13" y="5380"/>
                  </a:lnTo>
                  <a:lnTo>
                    <a:pt x="15" y="5379"/>
                  </a:lnTo>
                  <a:lnTo>
                    <a:pt x="15" y="5378"/>
                  </a:lnTo>
                  <a:lnTo>
                    <a:pt x="15" y="5379"/>
                  </a:lnTo>
                  <a:lnTo>
                    <a:pt x="16" y="5379"/>
                  </a:lnTo>
                  <a:lnTo>
                    <a:pt x="16" y="5378"/>
                  </a:lnTo>
                  <a:lnTo>
                    <a:pt x="16" y="5379"/>
                  </a:lnTo>
                  <a:lnTo>
                    <a:pt x="17" y="5375"/>
                  </a:lnTo>
                  <a:lnTo>
                    <a:pt x="17" y="5363"/>
                  </a:lnTo>
                  <a:lnTo>
                    <a:pt x="19" y="5360"/>
                  </a:lnTo>
                  <a:lnTo>
                    <a:pt x="19" y="5357"/>
                  </a:lnTo>
                  <a:lnTo>
                    <a:pt x="20" y="5357"/>
                  </a:lnTo>
                  <a:lnTo>
                    <a:pt x="20" y="5355"/>
                  </a:lnTo>
                  <a:lnTo>
                    <a:pt x="22" y="5352"/>
                  </a:lnTo>
                  <a:lnTo>
                    <a:pt x="22" y="5345"/>
                  </a:lnTo>
                  <a:lnTo>
                    <a:pt x="22" y="5346"/>
                  </a:lnTo>
                  <a:lnTo>
                    <a:pt x="23" y="5346"/>
                  </a:lnTo>
                  <a:lnTo>
                    <a:pt x="23" y="5352"/>
                  </a:lnTo>
                  <a:lnTo>
                    <a:pt x="23" y="5346"/>
                  </a:lnTo>
                  <a:lnTo>
                    <a:pt x="23" y="5352"/>
                  </a:lnTo>
                  <a:lnTo>
                    <a:pt x="25" y="5350"/>
                  </a:lnTo>
                  <a:lnTo>
                    <a:pt x="25" y="5357"/>
                  </a:lnTo>
                  <a:lnTo>
                    <a:pt x="25" y="5350"/>
                  </a:lnTo>
                  <a:lnTo>
                    <a:pt x="25" y="5357"/>
                  </a:lnTo>
                  <a:lnTo>
                    <a:pt x="26" y="5356"/>
                  </a:lnTo>
                  <a:lnTo>
                    <a:pt x="26" y="5363"/>
                  </a:lnTo>
                  <a:lnTo>
                    <a:pt x="26" y="5356"/>
                  </a:lnTo>
                  <a:lnTo>
                    <a:pt x="26" y="5363"/>
                  </a:lnTo>
                  <a:lnTo>
                    <a:pt x="27" y="5365"/>
                  </a:lnTo>
                  <a:lnTo>
                    <a:pt x="27" y="5366"/>
                  </a:lnTo>
                  <a:lnTo>
                    <a:pt x="27" y="5365"/>
                  </a:lnTo>
                  <a:lnTo>
                    <a:pt x="27" y="5366"/>
                  </a:lnTo>
                  <a:lnTo>
                    <a:pt x="29" y="5360"/>
                  </a:lnTo>
                  <a:lnTo>
                    <a:pt x="29" y="5365"/>
                  </a:lnTo>
                  <a:lnTo>
                    <a:pt x="29" y="5360"/>
                  </a:lnTo>
                  <a:lnTo>
                    <a:pt x="29" y="5365"/>
                  </a:lnTo>
                  <a:lnTo>
                    <a:pt x="30" y="5365"/>
                  </a:lnTo>
                  <a:lnTo>
                    <a:pt x="30" y="5362"/>
                  </a:lnTo>
                  <a:lnTo>
                    <a:pt x="32" y="5353"/>
                  </a:lnTo>
                  <a:lnTo>
                    <a:pt x="32" y="5346"/>
                  </a:lnTo>
                  <a:lnTo>
                    <a:pt x="33" y="5346"/>
                  </a:lnTo>
                  <a:lnTo>
                    <a:pt x="33" y="5347"/>
                  </a:lnTo>
                  <a:lnTo>
                    <a:pt x="33" y="5345"/>
                  </a:lnTo>
                  <a:lnTo>
                    <a:pt x="35" y="5343"/>
                  </a:lnTo>
                  <a:lnTo>
                    <a:pt x="35" y="5336"/>
                  </a:lnTo>
                  <a:lnTo>
                    <a:pt x="36" y="5337"/>
                  </a:lnTo>
                  <a:lnTo>
                    <a:pt x="36" y="5334"/>
                  </a:lnTo>
                  <a:lnTo>
                    <a:pt x="38" y="5332"/>
                  </a:lnTo>
                  <a:lnTo>
                    <a:pt x="38" y="5329"/>
                  </a:lnTo>
                  <a:lnTo>
                    <a:pt x="39" y="5332"/>
                  </a:lnTo>
                  <a:lnTo>
                    <a:pt x="39" y="5334"/>
                  </a:lnTo>
                  <a:lnTo>
                    <a:pt x="39" y="5332"/>
                  </a:lnTo>
                  <a:lnTo>
                    <a:pt x="39" y="5334"/>
                  </a:lnTo>
                  <a:lnTo>
                    <a:pt x="40" y="5332"/>
                  </a:lnTo>
                  <a:lnTo>
                    <a:pt x="40" y="5334"/>
                  </a:lnTo>
                  <a:lnTo>
                    <a:pt x="40" y="5330"/>
                  </a:lnTo>
                  <a:lnTo>
                    <a:pt x="40" y="5332"/>
                  </a:lnTo>
                  <a:lnTo>
                    <a:pt x="42" y="5330"/>
                  </a:lnTo>
                  <a:lnTo>
                    <a:pt x="42" y="5326"/>
                  </a:lnTo>
                  <a:lnTo>
                    <a:pt x="43" y="5327"/>
                  </a:lnTo>
                  <a:lnTo>
                    <a:pt x="43" y="5340"/>
                  </a:lnTo>
                  <a:lnTo>
                    <a:pt x="43" y="5327"/>
                  </a:lnTo>
                  <a:lnTo>
                    <a:pt x="43" y="5340"/>
                  </a:lnTo>
                  <a:lnTo>
                    <a:pt x="45" y="5342"/>
                  </a:lnTo>
                  <a:lnTo>
                    <a:pt x="45" y="5345"/>
                  </a:lnTo>
                  <a:lnTo>
                    <a:pt x="45" y="5342"/>
                  </a:lnTo>
                  <a:lnTo>
                    <a:pt x="45" y="5345"/>
                  </a:lnTo>
                  <a:lnTo>
                    <a:pt x="46" y="5343"/>
                  </a:lnTo>
                  <a:lnTo>
                    <a:pt x="46" y="5346"/>
                  </a:lnTo>
                  <a:lnTo>
                    <a:pt x="46" y="5343"/>
                  </a:lnTo>
                  <a:lnTo>
                    <a:pt x="48" y="5345"/>
                  </a:lnTo>
                  <a:lnTo>
                    <a:pt x="48" y="5340"/>
                  </a:lnTo>
                  <a:lnTo>
                    <a:pt x="49" y="5339"/>
                  </a:lnTo>
                  <a:lnTo>
                    <a:pt x="49" y="5340"/>
                  </a:lnTo>
                  <a:lnTo>
                    <a:pt x="49" y="5339"/>
                  </a:lnTo>
                  <a:lnTo>
                    <a:pt x="51" y="5339"/>
                  </a:lnTo>
                  <a:lnTo>
                    <a:pt x="51" y="5332"/>
                  </a:lnTo>
                  <a:lnTo>
                    <a:pt x="52" y="5337"/>
                  </a:lnTo>
                  <a:lnTo>
                    <a:pt x="52" y="5339"/>
                  </a:lnTo>
                  <a:lnTo>
                    <a:pt x="52" y="5337"/>
                  </a:lnTo>
                  <a:lnTo>
                    <a:pt x="52" y="5339"/>
                  </a:lnTo>
                  <a:lnTo>
                    <a:pt x="53" y="5340"/>
                  </a:lnTo>
                  <a:lnTo>
                    <a:pt x="53" y="5339"/>
                  </a:lnTo>
                  <a:lnTo>
                    <a:pt x="55" y="5336"/>
                  </a:lnTo>
                  <a:lnTo>
                    <a:pt x="55" y="5334"/>
                  </a:lnTo>
                  <a:lnTo>
                    <a:pt x="56" y="5332"/>
                  </a:lnTo>
                  <a:lnTo>
                    <a:pt x="56" y="5327"/>
                  </a:lnTo>
                  <a:lnTo>
                    <a:pt x="56" y="5332"/>
                  </a:lnTo>
                  <a:lnTo>
                    <a:pt x="58" y="5334"/>
                  </a:lnTo>
                  <a:lnTo>
                    <a:pt x="58" y="5339"/>
                  </a:lnTo>
                  <a:lnTo>
                    <a:pt x="58" y="5334"/>
                  </a:lnTo>
                  <a:lnTo>
                    <a:pt x="58" y="5336"/>
                  </a:lnTo>
                  <a:lnTo>
                    <a:pt x="59" y="5337"/>
                  </a:lnTo>
                  <a:lnTo>
                    <a:pt x="59" y="5342"/>
                  </a:lnTo>
                  <a:lnTo>
                    <a:pt x="59" y="5337"/>
                  </a:lnTo>
                  <a:lnTo>
                    <a:pt x="61" y="5334"/>
                  </a:lnTo>
                  <a:lnTo>
                    <a:pt x="61" y="5336"/>
                  </a:lnTo>
                  <a:lnTo>
                    <a:pt x="61" y="5334"/>
                  </a:lnTo>
                  <a:lnTo>
                    <a:pt x="62" y="5337"/>
                  </a:lnTo>
                  <a:lnTo>
                    <a:pt x="62" y="5339"/>
                  </a:lnTo>
                  <a:lnTo>
                    <a:pt x="62" y="5337"/>
                  </a:lnTo>
                  <a:lnTo>
                    <a:pt x="63" y="5339"/>
                  </a:lnTo>
                  <a:lnTo>
                    <a:pt x="63" y="5346"/>
                  </a:lnTo>
                  <a:lnTo>
                    <a:pt x="63" y="5339"/>
                  </a:lnTo>
                  <a:lnTo>
                    <a:pt x="63" y="5346"/>
                  </a:lnTo>
                  <a:lnTo>
                    <a:pt x="65" y="5347"/>
                  </a:lnTo>
                  <a:lnTo>
                    <a:pt x="65" y="5349"/>
                  </a:lnTo>
                  <a:lnTo>
                    <a:pt x="65" y="5347"/>
                  </a:lnTo>
                  <a:lnTo>
                    <a:pt x="66" y="5346"/>
                  </a:lnTo>
                  <a:lnTo>
                    <a:pt x="66" y="5342"/>
                  </a:lnTo>
                  <a:lnTo>
                    <a:pt x="68" y="5340"/>
                  </a:lnTo>
                  <a:lnTo>
                    <a:pt x="68" y="5334"/>
                  </a:lnTo>
                  <a:lnTo>
                    <a:pt x="69" y="5333"/>
                  </a:lnTo>
                  <a:lnTo>
                    <a:pt x="69" y="5329"/>
                  </a:lnTo>
                  <a:lnTo>
                    <a:pt x="71" y="5332"/>
                  </a:lnTo>
                  <a:lnTo>
                    <a:pt x="71" y="5336"/>
                  </a:lnTo>
                  <a:lnTo>
                    <a:pt x="71" y="5332"/>
                  </a:lnTo>
                  <a:lnTo>
                    <a:pt x="71" y="5336"/>
                  </a:lnTo>
                  <a:lnTo>
                    <a:pt x="72" y="5334"/>
                  </a:lnTo>
                  <a:lnTo>
                    <a:pt x="72" y="5337"/>
                  </a:lnTo>
                  <a:lnTo>
                    <a:pt x="72" y="5334"/>
                  </a:lnTo>
                  <a:lnTo>
                    <a:pt x="72" y="5337"/>
                  </a:lnTo>
                  <a:lnTo>
                    <a:pt x="74" y="5342"/>
                  </a:lnTo>
                  <a:lnTo>
                    <a:pt x="74" y="5337"/>
                  </a:lnTo>
                  <a:lnTo>
                    <a:pt x="74" y="5339"/>
                  </a:lnTo>
                  <a:lnTo>
                    <a:pt x="75" y="5337"/>
                  </a:lnTo>
                  <a:lnTo>
                    <a:pt x="75" y="5329"/>
                  </a:lnTo>
                  <a:lnTo>
                    <a:pt x="76" y="5329"/>
                  </a:lnTo>
                  <a:lnTo>
                    <a:pt x="76" y="5332"/>
                  </a:lnTo>
                  <a:lnTo>
                    <a:pt x="76" y="5329"/>
                  </a:lnTo>
                  <a:lnTo>
                    <a:pt x="78" y="5329"/>
                  </a:lnTo>
                  <a:lnTo>
                    <a:pt x="78" y="5334"/>
                  </a:lnTo>
                  <a:lnTo>
                    <a:pt x="78" y="5329"/>
                  </a:lnTo>
                  <a:lnTo>
                    <a:pt x="78" y="5334"/>
                  </a:lnTo>
                  <a:lnTo>
                    <a:pt x="79" y="5332"/>
                  </a:lnTo>
                  <a:lnTo>
                    <a:pt x="79" y="5323"/>
                  </a:lnTo>
                  <a:lnTo>
                    <a:pt x="79" y="5324"/>
                  </a:lnTo>
                  <a:lnTo>
                    <a:pt x="81" y="5330"/>
                  </a:lnTo>
                  <a:lnTo>
                    <a:pt x="81" y="5324"/>
                  </a:lnTo>
                  <a:lnTo>
                    <a:pt x="82" y="5326"/>
                  </a:lnTo>
                  <a:lnTo>
                    <a:pt x="82" y="5327"/>
                  </a:lnTo>
                  <a:lnTo>
                    <a:pt x="82" y="5326"/>
                  </a:lnTo>
                  <a:lnTo>
                    <a:pt x="82" y="5327"/>
                  </a:lnTo>
                  <a:lnTo>
                    <a:pt x="84" y="5329"/>
                  </a:lnTo>
                  <a:lnTo>
                    <a:pt x="84" y="5326"/>
                  </a:lnTo>
                  <a:lnTo>
                    <a:pt x="84" y="5327"/>
                  </a:lnTo>
                  <a:lnTo>
                    <a:pt x="85" y="5330"/>
                  </a:lnTo>
                  <a:lnTo>
                    <a:pt x="85" y="5332"/>
                  </a:lnTo>
                  <a:lnTo>
                    <a:pt x="85" y="5329"/>
                  </a:lnTo>
                  <a:lnTo>
                    <a:pt x="85" y="5332"/>
                  </a:lnTo>
                  <a:lnTo>
                    <a:pt x="87" y="5334"/>
                  </a:lnTo>
                  <a:lnTo>
                    <a:pt x="88" y="5336"/>
                  </a:lnTo>
                  <a:lnTo>
                    <a:pt x="88" y="5340"/>
                  </a:lnTo>
                  <a:lnTo>
                    <a:pt x="88" y="5336"/>
                  </a:lnTo>
                  <a:lnTo>
                    <a:pt x="88" y="5337"/>
                  </a:lnTo>
                  <a:lnTo>
                    <a:pt x="89" y="5342"/>
                  </a:lnTo>
                  <a:lnTo>
                    <a:pt x="89" y="5343"/>
                  </a:lnTo>
                  <a:lnTo>
                    <a:pt x="89" y="5342"/>
                  </a:lnTo>
                  <a:lnTo>
                    <a:pt x="89" y="5343"/>
                  </a:lnTo>
                  <a:lnTo>
                    <a:pt x="91" y="5343"/>
                  </a:lnTo>
                  <a:lnTo>
                    <a:pt x="91" y="5347"/>
                  </a:lnTo>
                  <a:lnTo>
                    <a:pt x="91" y="5343"/>
                  </a:lnTo>
                  <a:lnTo>
                    <a:pt x="91" y="5347"/>
                  </a:lnTo>
                  <a:lnTo>
                    <a:pt x="92" y="5343"/>
                  </a:lnTo>
                  <a:lnTo>
                    <a:pt x="92" y="5347"/>
                  </a:lnTo>
                  <a:lnTo>
                    <a:pt x="92" y="5343"/>
                  </a:lnTo>
                  <a:lnTo>
                    <a:pt x="92" y="5347"/>
                  </a:lnTo>
                  <a:lnTo>
                    <a:pt x="94" y="5349"/>
                  </a:lnTo>
                  <a:lnTo>
                    <a:pt x="94" y="5357"/>
                  </a:lnTo>
                  <a:lnTo>
                    <a:pt x="94" y="5349"/>
                  </a:lnTo>
                  <a:lnTo>
                    <a:pt x="94" y="5357"/>
                  </a:lnTo>
                  <a:lnTo>
                    <a:pt x="95" y="5356"/>
                  </a:lnTo>
                  <a:lnTo>
                    <a:pt x="95" y="5357"/>
                  </a:lnTo>
                  <a:lnTo>
                    <a:pt x="95" y="5355"/>
                  </a:lnTo>
                  <a:lnTo>
                    <a:pt x="95" y="5356"/>
                  </a:lnTo>
                  <a:lnTo>
                    <a:pt x="97" y="5356"/>
                  </a:lnTo>
                  <a:lnTo>
                    <a:pt x="97" y="5357"/>
                  </a:lnTo>
                  <a:lnTo>
                    <a:pt x="97" y="5356"/>
                  </a:lnTo>
                  <a:lnTo>
                    <a:pt x="97" y="5357"/>
                  </a:lnTo>
                  <a:lnTo>
                    <a:pt x="98" y="5360"/>
                  </a:lnTo>
                  <a:lnTo>
                    <a:pt x="98" y="5357"/>
                  </a:lnTo>
                  <a:lnTo>
                    <a:pt x="99" y="5357"/>
                  </a:lnTo>
                  <a:lnTo>
                    <a:pt x="99" y="5366"/>
                  </a:lnTo>
                  <a:lnTo>
                    <a:pt x="99" y="5357"/>
                  </a:lnTo>
                  <a:lnTo>
                    <a:pt x="99" y="5363"/>
                  </a:lnTo>
                  <a:lnTo>
                    <a:pt x="101" y="5365"/>
                  </a:lnTo>
                  <a:lnTo>
                    <a:pt x="101" y="5369"/>
                  </a:lnTo>
                  <a:lnTo>
                    <a:pt x="101" y="5365"/>
                  </a:lnTo>
                  <a:lnTo>
                    <a:pt x="101" y="5366"/>
                  </a:lnTo>
                  <a:lnTo>
                    <a:pt x="102" y="5363"/>
                  </a:lnTo>
                  <a:lnTo>
                    <a:pt x="102" y="5365"/>
                  </a:lnTo>
                  <a:lnTo>
                    <a:pt x="102" y="5362"/>
                  </a:lnTo>
                  <a:lnTo>
                    <a:pt x="102" y="5363"/>
                  </a:lnTo>
                  <a:lnTo>
                    <a:pt x="104" y="5360"/>
                  </a:lnTo>
                  <a:lnTo>
                    <a:pt x="104" y="5353"/>
                  </a:lnTo>
                  <a:lnTo>
                    <a:pt x="105" y="5350"/>
                  </a:lnTo>
                  <a:lnTo>
                    <a:pt x="105" y="5352"/>
                  </a:lnTo>
                  <a:lnTo>
                    <a:pt x="105" y="5350"/>
                  </a:lnTo>
                  <a:lnTo>
                    <a:pt x="107" y="5347"/>
                  </a:lnTo>
                  <a:lnTo>
                    <a:pt x="107" y="5350"/>
                  </a:lnTo>
                  <a:lnTo>
                    <a:pt x="107" y="5347"/>
                  </a:lnTo>
                  <a:lnTo>
                    <a:pt x="108" y="5346"/>
                  </a:lnTo>
                  <a:lnTo>
                    <a:pt x="108" y="5342"/>
                  </a:lnTo>
                  <a:lnTo>
                    <a:pt x="108" y="5345"/>
                  </a:lnTo>
                  <a:lnTo>
                    <a:pt x="110" y="5340"/>
                  </a:lnTo>
                  <a:lnTo>
                    <a:pt x="110" y="5330"/>
                  </a:lnTo>
                  <a:lnTo>
                    <a:pt x="111" y="5324"/>
                  </a:lnTo>
                  <a:lnTo>
                    <a:pt x="111" y="5313"/>
                  </a:lnTo>
                  <a:lnTo>
                    <a:pt x="112" y="5311"/>
                  </a:lnTo>
                  <a:lnTo>
                    <a:pt x="112" y="5307"/>
                  </a:lnTo>
                  <a:lnTo>
                    <a:pt x="112" y="5309"/>
                  </a:lnTo>
                  <a:lnTo>
                    <a:pt x="114" y="5306"/>
                  </a:lnTo>
                  <a:lnTo>
                    <a:pt x="114" y="5300"/>
                  </a:lnTo>
                  <a:lnTo>
                    <a:pt x="115" y="5303"/>
                  </a:lnTo>
                  <a:lnTo>
                    <a:pt x="115" y="5293"/>
                  </a:lnTo>
                  <a:lnTo>
                    <a:pt x="117" y="5291"/>
                  </a:lnTo>
                  <a:lnTo>
                    <a:pt x="117" y="5293"/>
                  </a:lnTo>
                  <a:lnTo>
                    <a:pt x="117" y="5290"/>
                  </a:lnTo>
                  <a:lnTo>
                    <a:pt x="117" y="5293"/>
                  </a:lnTo>
                  <a:lnTo>
                    <a:pt x="118" y="5288"/>
                  </a:lnTo>
                  <a:lnTo>
                    <a:pt x="118" y="5297"/>
                  </a:lnTo>
                  <a:lnTo>
                    <a:pt x="118" y="5288"/>
                  </a:lnTo>
                  <a:lnTo>
                    <a:pt x="118" y="5297"/>
                  </a:lnTo>
                  <a:lnTo>
                    <a:pt x="120" y="5297"/>
                  </a:lnTo>
                  <a:lnTo>
                    <a:pt x="120" y="5294"/>
                  </a:lnTo>
                  <a:lnTo>
                    <a:pt x="121" y="5300"/>
                  </a:lnTo>
                  <a:lnTo>
                    <a:pt x="121" y="5303"/>
                  </a:lnTo>
                  <a:lnTo>
                    <a:pt x="121" y="5300"/>
                  </a:lnTo>
                  <a:lnTo>
                    <a:pt x="121" y="5301"/>
                  </a:lnTo>
                  <a:lnTo>
                    <a:pt x="123" y="5306"/>
                  </a:lnTo>
                  <a:lnTo>
                    <a:pt x="123" y="5309"/>
                  </a:lnTo>
                  <a:lnTo>
                    <a:pt x="123" y="5306"/>
                  </a:lnTo>
                  <a:lnTo>
                    <a:pt x="123" y="5307"/>
                  </a:lnTo>
                  <a:lnTo>
                    <a:pt x="124" y="5307"/>
                  </a:lnTo>
                  <a:lnTo>
                    <a:pt x="124" y="5298"/>
                  </a:lnTo>
                  <a:lnTo>
                    <a:pt x="125" y="5297"/>
                  </a:lnTo>
                  <a:lnTo>
                    <a:pt x="125" y="5309"/>
                  </a:lnTo>
                  <a:lnTo>
                    <a:pt x="125" y="5297"/>
                  </a:lnTo>
                  <a:lnTo>
                    <a:pt x="125" y="5309"/>
                  </a:lnTo>
                  <a:lnTo>
                    <a:pt x="127" y="5309"/>
                  </a:lnTo>
                  <a:lnTo>
                    <a:pt x="127" y="5313"/>
                  </a:lnTo>
                  <a:lnTo>
                    <a:pt x="127" y="5309"/>
                  </a:lnTo>
                  <a:lnTo>
                    <a:pt x="127" y="5311"/>
                  </a:lnTo>
                  <a:lnTo>
                    <a:pt x="128" y="5313"/>
                  </a:lnTo>
                  <a:lnTo>
                    <a:pt x="128" y="5316"/>
                  </a:lnTo>
                  <a:lnTo>
                    <a:pt x="128" y="5313"/>
                  </a:lnTo>
                  <a:lnTo>
                    <a:pt x="130" y="5314"/>
                  </a:lnTo>
                  <a:lnTo>
                    <a:pt x="130" y="5319"/>
                  </a:lnTo>
                  <a:lnTo>
                    <a:pt x="130" y="5314"/>
                  </a:lnTo>
                  <a:lnTo>
                    <a:pt x="130" y="5319"/>
                  </a:lnTo>
                  <a:lnTo>
                    <a:pt x="131" y="5313"/>
                  </a:lnTo>
                  <a:lnTo>
                    <a:pt x="131" y="5317"/>
                  </a:lnTo>
                  <a:lnTo>
                    <a:pt x="131" y="5313"/>
                  </a:lnTo>
                  <a:lnTo>
                    <a:pt x="131" y="5317"/>
                  </a:lnTo>
                  <a:lnTo>
                    <a:pt x="133" y="5319"/>
                  </a:lnTo>
                  <a:lnTo>
                    <a:pt x="133" y="5324"/>
                  </a:lnTo>
                  <a:lnTo>
                    <a:pt x="133" y="5319"/>
                  </a:lnTo>
                  <a:lnTo>
                    <a:pt x="133" y="5324"/>
                  </a:lnTo>
                  <a:lnTo>
                    <a:pt x="134" y="5324"/>
                  </a:lnTo>
                  <a:lnTo>
                    <a:pt x="134" y="5332"/>
                  </a:lnTo>
                  <a:lnTo>
                    <a:pt x="134" y="5324"/>
                  </a:lnTo>
                  <a:lnTo>
                    <a:pt x="134" y="5332"/>
                  </a:lnTo>
                  <a:lnTo>
                    <a:pt x="135" y="5332"/>
                  </a:lnTo>
                  <a:lnTo>
                    <a:pt x="135" y="5333"/>
                  </a:lnTo>
                  <a:lnTo>
                    <a:pt x="135" y="5327"/>
                  </a:lnTo>
                  <a:lnTo>
                    <a:pt x="137" y="5327"/>
                  </a:lnTo>
                  <a:lnTo>
                    <a:pt x="137" y="5319"/>
                  </a:lnTo>
                  <a:lnTo>
                    <a:pt x="137" y="5320"/>
                  </a:lnTo>
                  <a:lnTo>
                    <a:pt x="138" y="5319"/>
                  </a:lnTo>
                  <a:lnTo>
                    <a:pt x="138" y="5317"/>
                  </a:lnTo>
                  <a:lnTo>
                    <a:pt x="138" y="5319"/>
                  </a:lnTo>
                  <a:lnTo>
                    <a:pt x="140" y="5317"/>
                  </a:lnTo>
                  <a:lnTo>
                    <a:pt x="140" y="5316"/>
                  </a:lnTo>
                  <a:lnTo>
                    <a:pt x="141" y="5311"/>
                  </a:lnTo>
                  <a:lnTo>
                    <a:pt x="141" y="5313"/>
                  </a:lnTo>
                  <a:lnTo>
                    <a:pt x="141" y="5311"/>
                  </a:lnTo>
                  <a:lnTo>
                    <a:pt x="141" y="5313"/>
                  </a:lnTo>
                  <a:lnTo>
                    <a:pt x="143" y="5313"/>
                  </a:lnTo>
                  <a:lnTo>
                    <a:pt x="143" y="5304"/>
                  </a:lnTo>
                  <a:lnTo>
                    <a:pt x="144" y="5301"/>
                  </a:lnTo>
                  <a:lnTo>
                    <a:pt x="144" y="5288"/>
                  </a:lnTo>
                  <a:lnTo>
                    <a:pt x="146" y="5286"/>
                  </a:lnTo>
                  <a:lnTo>
                    <a:pt x="146" y="5280"/>
                  </a:lnTo>
                  <a:lnTo>
                    <a:pt x="147" y="5286"/>
                  </a:lnTo>
                  <a:lnTo>
                    <a:pt x="147" y="5280"/>
                  </a:lnTo>
                  <a:lnTo>
                    <a:pt x="148" y="5278"/>
                  </a:lnTo>
                  <a:lnTo>
                    <a:pt x="148" y="5281"/>
                  </a:lnTo>
                  <a:lnTo>
                    <a:pt x="148" y="5277"/>
                  </a:lnTo>
                  <a:lnTo>
                    <a:pt x="148" y="5281"/>
                  </a:lnTo>
                  <a:lnTo>
                    <a:pt x="150" y="5280"/>
                  </a:lnTo>
                  <a:lnTo>
                    <a:pt x="150" y="5288"/>
                  </a:lnTo>
                  <a:lnTo>
                    <a:pt x="150" y="5280"/>
                  </a:lnTo>
                  <a:lnTo>
                    <a:pt x="150" y="5288"/>
                  </a:lnTo>
                  <a:lnTo>
                    <a:pt x="151" y="5291"/>
                  </a:lnTo>
                  <a:lnTo>
                    <a:pt x="151" y="5297"/>
                  </a:lnTo>
                  <a:lnTo>
                    <a:pt x="151" y="5291"/>
                  </a:lnTo>
                  <a:lnTo>
                    <a:pt x="151" y="5297"/>
                  </a:lnTo>
                  <a:lnTo>
                    <a:pt x="153" y="5297"/>
                  </a:lnTo>
                  <a:lnTo>
                    <a:pt x="153" y="5304"/>
                  </a:lnTo>
                  <a:lnTo>
                    <a:pt x="153" y="5297"/>
                  </a:lnTo>
                  <a:lnTo>
                    <a:pt x="153" y="5304"/>
                  </a:lnTo>
                  <a:lnTo>
                    <a:pt x="154" y="5306"/>
                  </a:lnTo>
                  <a:lnTo>
                    <a:pt x="154" y="5309"/>
                  </a:lnTo>
                  <a:lnTo>
                    <a:pt x="154" y="5306"/>
                  </a:lnTo>
                  <a:lnTo>
                    <a:pt x="154" y="5309"/>
                  </a:lnTo>
                  <a:lnTo>
                    <a:pt x="156" y="5311"/>
                  </a:lnTo>
                  <a:lnTo>
                    <a:pt x="156" y="5310"/>
                  </a:lnTo>
                  <a:lnTo>
                    <a:pt x="156" y="5311"/>
                  </a:lnTo>
                  <a:lnTo>
                    <a:pt x="157" y="5304"/>
                  </a:lnTo>
                  <a:lnTo>
                    <a:pt x="157" y="5297"/>
                  </a:lnTo>
                  <a:lnTo>
                    <a:pt x="157" y="5300"/>
                  </a:lnTo>
                  <a:lnTo>
                    <a:pt x="159" y="5300"/>
                  </a:lnTo>
                  <a:lnTo>
                    <a:pt x="159" y="5303"/>
                  </a:lnTo>
                  <a:lnTo>
                    <a:pt x="159" y="5300"/>
                  </a:lnTo>
                  <a:lnTo>
                    <a:pt x="160" y="5301"/>
                  </a:lnTo>
                  <a:lnTo>
                    <a:pt x="160" y="5310"/>
                  </a:lnTo>
                  <a:lnTo>
                    <a:pt x="160" y="5301"/>
                  </a:lnTo>
                  <a:lnTo>
                    <a:pt x="160" y="5310"/>
                  </a:lnTo>
                  <a:lnTo>
                    <a:pt x="161" y="5313"/>
                  </a:lnTo>
                  <a:lnTo>
                    <a:pt x="161" y="5316"/>
                  </a:lnTo>
                  <a:lnTo>
                    <a:pt x="161" y="5313"/>
                  </a:lnTo>
                  <a:lnTo>
                    <a:pt x="161" y="5316"/>
                  </a:lnTo>
                  <a:lnTo>
                    <a:pt x="163" y="5316"/>
                  </a:lnTo>
                  <a:lnTo>
                    <a:pt x="163" y="5310"/>
                  </a:lnTo>
                  <a:lnTo>
                    <a:pt x="164" y="5306"/>
                  </a:lnTo>
                  <a:lnTo>
                    <a:pt x="164" y="5309"/>
                  </a:lnTo>
                  <a:lnTo>
                    <a:pt x="164" y="5306"/>
                  </a:lnTo>
                  <a:lnTo>
                    <a:pt x="164" y="5309"/>
                  </a:lnTo>
                  <a:lnTo>
                    <a:pt x="166" y="5307"/>
                  </a:lnTo>
                  <a:lnTo>
                    <a:pt x="166" y="5311"/>
                  </a:lnTo>
                  <a:lnTo>
                    <a:pt x="166" y="5307"/>
                  </a:lnTo>
                  <a:lnTo>
                    <a:pt x="166" y="5309"/>
                  </a:lnTo>
                  <a:lnTo>
                    <a:pt x="167" y="5306"/>
                  </a:lnTo>
                  <a:lnTo>
                    <a:pt x="167" y="5310"/>
                  </a:lnTo>
                  <a:lnTo>
                    <a:pt x="167" y="5306"/>
                  </a:lnTo>
                  <a:lnTo>
                    <a:pt x="167" y="5310"/>
                  </a:lnTo>
                  <a:lnTo>
                    <a:pt x="169" y="5309"/>
                  </a:lnTo>
                  <a:lnTo>
                    <a:pt x="169" y="5311"/>
                  </a:lnTo>
                  <a:lnTo>
                    <a:pt x="169" y="5306"/>
                  </a:lnTo>
                  <a:lnTo>
                    <a:pt x="169" y="5311"/>
                  </a:lnTo>
                  <a:lnTo>
                    <a:pt x="170" y="5309"/>
                  </a:lnTo>
                  <a:lnTo>
                    <a:pt x="170" y="5313"/>
                  </a:lnTo>
                  <a:lnTo>
                    <a:pt x="170" y="5309"/>
                  </a:lnTo>
                  <a:lnTo>
                    <a:pt x="170" y="5313"/>
                  </a:lnTo>
                  <a:lnTo>
                    <a:pt x="171" y="5311"/>
                  </a:lnTo>
                  <a:lnTo>
                    <a:pt x="171" y="5317"/>
                  </a:lnTo>
                  <a:lnTo>
                    <a:pt x="171" y="5311"/>
                  </a:lnTo>
                  <a:lnTo>
                    <a:pt x="171" y="5317"/>
                  </a:lnTo>
                  <a:lnTo>
                    <a:pt x="173" y="5317"/>
                  </a:lnTo>
                  <a:lnTo>
                    <a:pt x="173" y="5314"/>
                  </a:lnTo>
                  <a:lnTo>
                    <a:pt x="174" y="5314"/>
                  </a:lnTo>
                  <a:lnTo>
                    <a:pt x="174" y="5319"/>
                  </a:lnTo>
                  <a:lnTo>
                    <a:pt x="174" y="5314"/>
                  </a:lnTo>
                  <a:lnTo>
                    <a:pt x="174" y="5319"/>
                  </a:lnTo>
                  <a:lnTo>
                    <a:pt x="176" y="5313"/>
                  </a:lnTo>
                  <a:lnTo>
                    <a:pt x="176" y="5307"/>
                  </a:lnTo>
                  <a:lnTo>
                    <a:pt x="177" y="5309"/>
                  </a:lnTo>
                  <a:lnTo>
                    <a:pt x="177" y="5304"/>
                  </a:lnTo>
                  <a:lnTo>
                    <a:pt x="177" y="5306"/>
                  </a:lnTo>
                  <a:lnTo>
                    <a:pt x="179" y="5303"/>
                  </a:lnTo>
                  <a:lnTo>
                    <a:pt x="179" y="5306"/>
                  </a:lnTo>
                  <a:lnTo>
                    <a:pt x="179" y="5303"/>
                  </a:lnTo>
                  <a:lnTo>
                    <a:pt x="179" y="5306"/>
                  </a:lnTo>
                  <a:lnTo>
                    <a:pt x="180" y="5303"/>
                  </a:lnTo>
                  <a:lnTo>
                    <a:pt x="180" y="5300"/>
                  </a:lnTo>
                  <a:lnTo>
                    <a:pt x="180" y="5301"/>
                  </a:lnTo>
                  <a:lnTo>
                    <a:pt x="182" y="5304"/>
                  </a:lnTo>
                  <a:lnTo>
                    <a:pt x="182" y="5307"/>
                  </a:lnTo>
                  <a:lnTo>
                    <a:pt x="182" y="5303"/>
                  </a:lnTo>
                  <a:lnTo>
                    <a:pt x="182" y="5307"/>
                  </a:lnTo>
                  <a:lnTo>
                    <a:pt x="183" y="5304"/>
                  </a:lnTo>
                  <a:lnTo>
                    <a:pt x="183" y="5306"/>
                  </a:lnTo>
                  <a:lnTo>
                    <a:pt x="183" y="5301"/>
                  </a:lnTo>
                  <a:lnTo>
                    <a:pt x="183" y="5304"/>
                  </a:lnTo>
                  <a:lnTo>
                    <a:pt x="184" y="5303"/>
                  </a:lnTo>
                  <a:lnTo>
                    <a:pt x="184" y="5298"/>
                  </a:lnTo>
                  <a:lnTo>
                    <a:pt x="184" y="5303"/>
                  </a:lnTo>
                  <a:lnTo>
                    <a:pt x="186" y="5298"/>
                  </a:lnTo>
                  <a:lnTo>
                    <a:pt x="186" y="5290"/>
                  </a:lnTo>
                  <a:lnTo>
                    <a:pt x="187" y="5287"/>
                  </a:lnTo>
                  <a:lnTo>
                    <a:pt x="187" y="5278"/>
                  </a:lnTo>
                  <a:lnTo>
                    <a:pt x="189" y="5283"/>
                  </a:lnTo>
                  <a:lnTo>
                    <a:pt x="189" y="5280"/>
                  </a:lnTo>
                  <a:lnTo>
                    <a:pt x="190" y="5277"/>
                  </a:lnTo>
                  <a:lnTo>
                    <a:pt x="190" y="5273"/>
                  </a:lnTo>
                  <a:lnTo>
                    <a:pt x="190" y="5275"/>
                  </a:lnTo>
                  <a:lnTo>
                    <a:pt x="192" y="5274"/>
                  </a:lnTo>
                  <a:lnTo>
                    <a:pt x="192" y="5273"/>
                  </a:lnTo>
                  <a:lnTo>
                    <a:pt x="193" y="5273"/>
                  </a:lnTo>
                  <a:lnTo>
                    <a:pt x="193" y="5267"/>
                  </a:lnTo>
                  <a:lnTo>
                    <a:pt x="195" y="5268"/>
                  </a:lnTo>
                  <a:lnTo>
                    <a:pt x="195" y="5267"/>
                  </a:lnTo>
                  <a:lnTo>
                    <a:pt x="196" y="5270"/>
                  </a:lnTo>
                  <a:lnTo>
                    <a:pt x="196" y="5261"/>
                  </a:lnTo>
                  <a:lnTo>
                    <a:pt x="197" y="5260"/>
                  </a:lnTo>
                  <a:lnTo>
                    <a:pt x="197" y="5257"/>
                  </a:lnTo>
                  <a:lnTo>
                    <a:pt x="199" y="5257"/>
                  </a:lnTo>
                  <a:lnTo>
                    <a:pt x="199" y="5251"/>
                  </a:lnTo>
                  <a:lnTo>
                    <a:pt x="200" y="5250"/>
                  </a:lnTo>
                  <a:lnTo>
                    <a:pt x="200" y="5247"/>
                  </a:lnTo>
                  <a:lnTo>
                    <a:pt x="202" y="5247"/>
                  </a:lnTo>
                  <a:lnTo>
                    <a:pt x="202" y="5254"/>
                  </a:lnTo>
                  <a:lnTo>
                    <a:pt x="202" y="5247"/>
                  </a:lnTo>
                  <a:lnTo>
                    <a:pt x="202" y="5254"/>
                  </a:lnTo>
                  <a:lnTo>
                    <a:pt x="203" y="5250"/>
                  </a:lnTo>
                  <a:lnTo>
                    <a:pt x="203" y="5248"/>
                  </a:lnTo>
                  <a:lnTo>
                    <a:pt x="205" y="5247"/>
                  </a:lnTo>
                  <a:lnTo>
                    <a:pt x="205" y="5257"/>
                  </a:lnTo>
                  <a:lnTo>
                    <a:pt x="205" y="5247"/>
                  </a:lnTo>
                  <a:lnTo>
                    <a:pt x="205" y="5257"/>
                  </a:lnTo>
                  <a:lnTo>
                    <a:pt x="206" y="5254"/>
                  </a:lnTo>
                  <a:lnTo>
                    <a:pt x="206" y="5257"/>
                  </a:lnTo>
                  <a:lnTo>
                    <a:pt x="206" y="5250"/>
                  </a:lnTo>
                  <a:lnTo>
                    <a:pt x="207" y="5250"/>
                  </a:lnTo>
                  <a:lnTo>
                    <a:pt x="207" y="5254"/>
                  </a:lnTo>
                  <a:lnTo>
                    <a:pt x="207" y="5247"/>
                  </a:lnTo>
                  <a:lnTo>
                    <a:pt x="207" y="5254"/>
                  </a:lnTo>
                  <a:lnTo>
                    <a:pt x="209" y="5252"/>
                  </a:lnTo>
                  <a:lnTo>
                    <a:pt x="209" y="5262"/>
                  </a:lnTo>
                  <a:lnTo>
                    <a:pt x="209" y="5252"/>
                  </a:lnTo>
                  <a:lnTo>
                    <a:pt x="209" y="5262"/>
                  </a:lnTo>
                  <a:lnTo>
                    <a:pt x="210" y="5258"/>
                  </a:lnTo>
                  <a:lnTo>
                    <a:pt x="210" y="5264"/>
                  </a:lnTo>
                  <a:lnTo>
                    <a:pt x="210" y="5258"/>
                  </a:lnTo>
                  <a:lnTo>
                    <a:pt x="210" y="5262"/>
                  </a:lnTo>
                  <a:lnTo>
                    <a:pt x="212" y="5261"/>
                  </a:lnTo>
                  <a:lnTo>
                    <a:pt x="212" y="5262"/>
                  </a:lnTo>
                  <a:lnTo>
                    <a:pt x="212" y="5257"/>
                  </a:lnTo>
                  <a:lnTo>
                    <a:pt x="212" y="5262"/>
                  </a:lnTo>
                  <a:lnTo>
                    <a:pt x="213" y="5255"/>
                  </a:lnTo>
                  <a:lnTo>
                    <a:pt x="213" y="5257"/>
                  </a:lnTo>
                  <a:lnTo>
                    <a:pt x="213" y="5252"/>
                  </a:lnTo>
                  <a:lnTo>
                    <a:pt x="215" y="5254"/>
                  </a:lnTo>
                  <a:lnTo>
                    <a:pt x="215" y="5260"/>
                  </a:lnTo>
                  <a:lnTo>
                    <a:pt x="215" y="5254"/>
                  </a:lnTo>
                  <a:lnTo>
                    <a:pt x="215" y="5260"/>
                  </a:lnTo>
                  <a:lnTo>
                    <a:pt x="216" y="5261"/>
                  </a:lnTo>
                  <a:lnTo>
                    <a:pt x="216" y="5257"/>
                  </a:lnTo>
                  <a:lnTo>
                    <a:pt x="218" y="5257"/>
                  </a:lnTo>
                  <a:lnTo>
                    <a:pt x="218" y="5248"/>
                  </a:lnTo>
                  <a:lnTo>
                    <a:pt x="219" y="5248"/>
                  </a:lnTo>
                  <a:lnTo>
                    <a:pt x="219" y="5244"/>
                  </a:lnTo>
                  <a:lnTo>
                    <a:pt x="220" y="5242"/>
                  </a:lnTo>
                  <a:lnTo>
                    <a:pt x="220" y="5247"/>
                  </a:lnTo>
                  <a:lnTo>
                    <a:pt x="220" y="5242"/>
                  </a:lnTo>
                  <a:lnTo>
                    <a:pt x="220" y="5245"/>
                  </a:lnTo>
                  <a:lnTo>
                    <a:pt x="222" y="5250"/>
                  </a:lnTo>
                  <a:lnTo>
                    <a:pt x="222" y="5251"/>
                  </a:lnTo>
                  <a:lnTo>
                    <a:pt x="222" y="5250"/>
                  </a:lnTo>
                  <a:lnTo>
                    <a:pt x="222" y="5251"/>
                  </a:lnTo>
                  <a:lnTo>
                    <a:pt x="223" y="5248"/>
                  </a:lnTo>
                  <a:lnTo>
                    <a:pt x="223" y="5244"/>
                  </a:lnTo>
                  <a:lnTo>
                    <a:pt x="223" y="5245"/>
                  </a:lnTo>
                  <a:lnTo>
                    <a:pt x="225" y="5241"/>
                  </a:lnTo>
                  <a:lnTo>
                    <a:pt x="225" y="5245"/>
                  </a:lnTo>
                  <a:lnTo>
                    <a:pt x="225" y="5241"/>
                  </a:lnTo>
                  <a:lnTo>
                    <a:pt x="225" y="5245"/>
                  </a:lnTo>
                  <a:lnTo>
                    <a:pt x="226" y="5248"/>
                  </a:lnTo>
                  <a:lnTo>
                    <a:pt x="228" y="5247"/>
                  </a:lnTo>
                  <a:lnTo>
                    <a:pt x="228" y="5241"/>
                  </a:lnTo>
                  <a:lnTo>
                    <a:pt x="229" y="5241"/>
                  </a:lnTo>
                  <a:lnTo>
                    <a:pt x="229" y="5242"/>
                  </a:lnTo>
                  <a:lnTo>
                    <a:pt x="229" y="5241"/>
                  </a:lnTo>
                  <a:lnTo>
                    <a:pt x="231" y="5238"/>
                  </a:lnTo>
                  <a:lnTo>
                    <a:pt x="231" y="5239"/>
                  </a:lnTo>
                  <a:lnTo>
                    <a:pt x="231" y="5231"/>
                  </a:lnTo>
                  <a:lnTo>
                    <a:pt x="232" y="5228"/>
                  </a:lnTo>
                  <a:lnTo>
                    <a:pt x="232" y="5224"/>
                  </a:lnTo>
                  <a:lnTo>
                    <a:pt x="233" y="5221"/>
                  </a:lnTo>
                  <a:lnTo>
                    <a:pt x="233" y="5215"/>
                  </a:lnTo>
                  <a:lnTo>
                    <a:pt x="233" y="5219"/>
                  </a:lnTo>
                  <a:lnTo>
                    <a:pt x="235" y="5225"/>
                  </a:lnTo>
                  <a:lnTo>
                    <a:pt x="235" y="5227"/>
                  </a:lnTo>
                  <a:lnTo>
                    <a:pt x="235" y="5222"/>
                  </a:lnTo>
                  <a:lnTo>
                    <a:pt x="235" y="5227"/>
                  </a:lnTo>
                  <a:lnTo>
                    <a:pt x="236" y="5229"/>
                  </a:lnTo>
                  <a:lnTo>
                    <a:pt x="236" y="5234"/>
                  </a:lnTo>
                  <a:lnTo>
                    <a:pt x="236" y="5225"/>
                  </a:lnTo>
                  <a:lnTo>
                    <a:pt x="238" y="5225"/>
                  </a:lnTo>
                  <a:lnTo>
                    <a:pt x="238" y="5228"/>
                  </a:lnTo>
                  <a:lnTo>
                    <a:pt x="238" y="5221"/>
                  </a:lnTo>
                  <a:lnTo>
                    <a:pt x="239" y="5218"/>
                  </a:lnTo>
                  <a:lnTo>
                    <a:pt x="239" y="5222"/>
                  </a:lnTo>
                  <a:lnTo>
                    <a:pt x="239" y="5216"/>
                  </a:lnTo>
                  <a:lnTo>
                    <a:pt x="239" y="5222"/>
                  </a:lnTo>
                  <a:lnTo>
                    <a:pt x="241" y="5222"/>
                  </a:lnTo>
                  <a:lnTo>
                    <a:pt x="241" y="5228"/>
                  </a:lnTo>
                  <a:lnTo>
                    <a:pt x="241" y="5222"/>
                  </a:lnTo>
                  <a:lnTo>
                    <a:pt x="241" y="5228"/>
                  </a:lnTo>
                  <a:lnTo>
                    <a:pt x="242" y="5228"/>
                  </a:lnTo>
                  <a:lnTo>
                    <a:pt x="242" y="5235"/>
                  </a:lnTo>
                  <a:lnTo>
                    <a:pt x="242" y="5228"/>
                  </a:lnTo>
                  <a:lnTo>
                    <a:pt x="242" y="5234"/>
                  </a:lnTo>
                  <a:lnTo>
                    <a:pt x="243" y="5231"/>
                  </a:lnTo>
                  <a:lnTo>
                    <a:pt x="243" y="5234"/>
                  </a:lnTo>
                  <a:lnTo>
                    <a:pt x="243" y="5229"/>
                  </a:lnTo>
                  <a:lnTo>
                    <a:pt x="245" y="5229"/>
                  </a:lnTo>
                  <a:lnTo>
                    <a:pt x="245" y="5222"/>
                  </a:lnTo>
                  <a:lnTo>
                    <a:pt x="245" y="5224"/>
                  </a:lnTo>
                  <a:lnTo>
                    <a:pt x="246" y="5222"/>
                  </a:lnTo>
                  <a:lnTo>
                    <a:pt x="246" y="5214"/>
                  </a:lnTo>
                  <a:lnTo>
                    <a:pt x="248" y="5215"/>
                  </a:lnTo>
                  <a:lnTo>
                    <a:pt x="248" y="5209"/>
                  </a:lnTo>
                  <a:lnTo>
                    <a:pt x="248" y="5211"/>
                  </a:lnTo>
                  <a:lnTo>
                    <a:pt x="249" y="5205"/>
                  </a:lnTo>
                  <a:lnTo>
                    <a:pt x="249" y="5191"/>
                  </a:lnTo>
                  <a:lnTo>
                    <a:pt x="251" y="5186"/>
                  </a:lnTo>
                  <a:lnTo>
                    <a:pt x="251" y="5180"/>
                  </a:lnTo>
                  <a:lnTo>
                    <a:pt x="251" y="5183"/>
                  </a:lnTo>
                  <a:lnTo>
                    <a:pt x="252" y="5176"/>
                  </a:lnTo>
                  <a:lnTo>
                    <a:pt x="252" y="5168"/>
                  </a:lnTo>
                  <a:lnTo>
                    <a:pt x="254" y="5169"/>
                  </a:lnTo>
                  <a:lnTo>
                    <a:pt x="254" y="5175"/>
                  </a:lnTo>
                  <a:lnTo>
                    <a:pt x="254" y="5169"/>
                  </a:lnTo>
                  <a:lnTo>
                    <a:pt x="254" y="5175"/>
                  </a:lnTo>
                  <a:lnTo>
                    <a:pt x="255" y="5172"/>
                  </a:lnTo>
                  <a:lnTo>
                    <a:pt x="255" y="5178"/>
                  </a:lnTo>
                  <a:lnTo>
                    <a:pt x="255" y="5172"/>
                  </a:lnTo>
                  <a:lnTo>
                    <a:pt x="255" y="5178"/>
                  </a:lnTo>
                  <a:lnTo>
                    <a:pt x="256" y="5179"/>
                  </a:lnTo>
                  <a:lnTo>
                    <a:pt x="256" y="5170"/>
                  </a:lnTo>
                  <a:lnTo>
                    <a:pt x="258" y="5172"/>
                  </a:lnTo>
                  <a:lnTo>
                    <a:pt x="258" y="5180"/>
                  </a:lnTo>
                  <a:lnTo>
                    <a:pt x="258" y="5172"/>
                  </a:lnTo>
                  <a:lnTo>
                    <a:pt x="258" y="5179"/>
                  </a:lnTo>
                  <a:lnTo>
                    <a:pt x="259" y="5182"/>
                  </a:lnTo>
                  <a:lnTo>
                    <a:pt x="259" y="5188"/>
                  </a:lnTo>
                  <a:lnTo>
                    <a:pt x="259" y="5182"/>
                  </a:lnTo>
                  <a:lnTo>
                    <a:pt x="259" y="5185"/>
                  </a:lnTo>
                  <a:lnTo>
                    <a:pt x="261" y="5186"/>
                  </a:lnTo>
                  <a:lnTo>
                    <a:pt x="261" y="5188"/>
                  </a:lnTo>
                  <a:lnTo>
                    <a:pt x="261" y="5185"/>
                  </a:lnTo>
                  <a:lnTo>
                    <a:pt x="261" y="5186"/>
                  </a:lnTo>
                  <a:lnTo>
                    <a:pt x="262" y="5188"/>
                  </a:lnTo>
                  <a:lnTo>
                    <a:pt x="262" y="5170"/>
                  </a:lnTo>
                  <a:lnTo>
                    <a:pt x="264" y="5169"/>
                  </a:lnTo>
                  <a:lnTo>
                    <a:pt x="264" y="5172"/>
                  </a:lnTo>
                  <a:lnTo>
                    <a:pt x="264" y="5168"/>
                  </a:lnTo>
                  <a:lnTo>
                    <a:pt x="265" y="5169"/>
                  </a:lnTo>
                  <a:lnTo>
                    <a:pt x="265" y="5159"/>
                  </a:lnTo>
                  <a:lnTo>
                    <a:pt x="267" y="5153"/>
                  </a:lnTo>
                  <a:lnTo>
                    <a:pt x="267" y="5140"/>
                  </a:lnTo>
                  <a:lnTo>
                    <a:pt x="267" y="5142"/>
                  </a:lnTo>
                  <a:lnTo>
                    <a:pt x="268" y="5132"/>
                  </a:lnTo>
                  <a:lnTo>
                    <a:pt x="268" y="5117"/>
                  </a:lnTo>
                  <a:lnTo>
                    <a:pt x="269" y="5119"/>
                  </a:lnTo>
                  <a:lnTo>
                    <a:pt x="269" y="5113"/>
                  </a:lnTo>
                  <a:lnTo>
                    <a:pt x="271" y="5109"/>
                  </a:lnTo>
                  <a:lnTo>
                    <a:pt x="271" y="5098"/>
                  </a:lnTo>
                  <a:lnTo>
                    <a:pt x="272" y="5091"/>
                  </a:lnTo>
                  <a:lnTo>
                    <a:pt x="272" y="5093"/>
                  </a:lnTo>
                  <a:lnTo>
                    <a:pt x="272" y="5087"/>
                  </a:lnTo>
                  <a:lnTo>
                    <a:pt x="272" y="5093"/>
                  </a:lnTo>
                  <a:lnTo>
                    <a:pt x="274" y="5094"/>
                  </a:lnTo>
                  <a:lnTo>
                    <a:pt x="274" y="5100"/>
                  </a:lnTo>
                  <a:lnTo>
                    <a:pt x="274" y="5091"/>
                  </a:lnTo>
                  <a:lnTo>
                    <a:pt x="274" y="5100"/>
                  </a:lnTo>
                  <a:lnTo>
                    <a:pt x="275" y="5104"/>
                  </a:lnTo>
                  <a:lnTo>
                    <a:pt x="275" y="5109"/>
                  </a:lnTo>
                  <a:lnTo>
                    <a:pt x="275" y="5104"/>
                  </a:lnTo>
                  <a:lnTo>
                    <a:pt x="275" y="5109"/>
                  </a:lnTo>
                  <a:lnTo>
                    <a:pt x="277" y="5110"/>
                  </a:lnTo>
                  <a:lnTo>
                    <a:pt x="277" y="5104"/>
                  </a:lnTo>
                  <a:lnTo>
                    <a:pt x="278" y="5106"/>
                  </a:lnTo>
                  <a:lnTo>
                    <a:pt x="278" y="5127"/>
                  </a:lnTo>
                  <a:lnTo>
                    <a:pt x="278" y="5106"/>
                  </a:lnTo>
                  <a:lnTo>
                    <a:pt x="278" y="5127"/>
                  </a:lnTo>
                  <a:lnTo>
                    <a:pt x="279" y="5133"/>
                  </a:lnTo>
                  <a:lnTo>
                    <a:pt x="279" y="5136"/>
                  </a:lnTo>
                  <a:lnTo>
                    <a:pt x="279" y="5133"/>
                  </a:lnTo>
                  <a:lnTo>
                    <a:pt x="279" y="5136"/>
                  </a:lnTo>
                  <a:lnTo>
                    <a:pt x="281" y="5133"/>
                  </a:lnTo>
                  <a:lnTo>
                    <a:pt x="281" y="5120"/>
                  </a:lnTo>
                  <a:lnTo>
                    <a:pt x="282" y="5122"/>
                  </a:lnTo>
                  <a:lnTo>
                    <a:pt x="282" y="5117"/>
                  </a:lnTo>
                  <a:lnTo>
                    <a:pt x="284" y="5114"/>
                  </a:lnTo>
                  <a:lnTo>
                    <a:pt x="284" y="5116"/>
                  </a:lnTo>
                  <a:lnTo>
                    <a:pt x="284" y="5109"/>
                  </a:lnTo>
                  <a:lnTo>
                    <a:pt x="284" y="5111"/>
                  </a:lnTo>
                  <a:lnTo>
                    <a:pt x="285" y="5111"/>
                  </a:lnTo>
                  <a:lnTo>
                    <a:pt x="285" y="5119"/>
                  </a:lnTo>
                  <a:lnTo>
                    <a:pt x="285" y="5111"/>
                  </a:lnTo>
                  <a:lnTo>
                    <a:pt x="285" y="5113"/>
                  </a:lnTo>
                  <a:lnTo>
                    <a:pt x="287" y="5111"/>
                  </a:lnTo>
                  <a:lnTo>
                    <a:pt x="287" y="5094"/>
                  </a:lnTo>
                  <a:lnTo>
                    <a:pt x="288" y="5093"/>
                  </a:lnTo>
                  <a:lnTo>
                    <a:pt x="288" y="5078"/>
                  </a:lnTo>
                  <a:lnTo>
                    <a:pt x="290" y="5073"/>
                  </a:lnTo>
                  <a:lnTo>
                    <a:pt x="290" y="5065"/>
                  </a:lnTo>
                  <a:lnTo>
                    <a:pt x="291" y="5067"/>
                  </a:lnTo>
                  <a:lnTo>
                    <a:pt x="291" y="5068"/>
                  </a:lnTo>
                  <a:lnTo>
                    <a:pt x="291" y="5060"/>
                  </a:lnTo>
                  <a:lnTo>
                    <a:pt x="292" y="5054"/>
                  </a:lnTo>
                  <a:lnTo>
                    <a:pt x="292" y="5050"/>
                  </a:lnTo>
                  <a:lnTo>
                    <a:pt x="294" y="5052"/>
                  </a:lnTo>
                  <a:lnTo>
                    <a:pt x="294" y="5058"/>
                  </a:lnTo>
                  <a:lnTo>
                    <a:pt x="294" y="5051"/>
                  </a:lnTo>
                  <a:lnTo>
                    <a:pt x="294" y="5058"/>
                  </a:lnTo>
                  <a:lnTo>
                    <a:pt x="295" y="5061"/>
                  </a:lnTo>
                  <a:lnTo>
                    <a:pt x="295" y="5058"/>
                  </a:lnTo>
                  <a:lnTo>
                    <a:pt x="295" y="5061"/>
                  </a:lnTo>
                  <a:lnTo>
                    <a:pt x="297" y="5063"/>
                  </a:lnTo>
                  <a:lnTo>
                    <a:pt x="297" y="5047"/>
                  </a:lnTo>
                  <a:lnTo>
                    <a:pt x="298" y="5044"/>
                  </a:lnTo>
                  <a:lnTo>
                    <a:pt x="298" y="5041"/>
                  </a:lnTo>
                  <a:lnTo>
                    <a:pt x="298" y="5044"/>
                  </a:lnTo>
                  <a:lnTo>
                    <a:pt x="300" y="5047"/>
                  </a:lnTo>
                  <a:lnTo>
                    <a:pt x="300" y="5037"/>
                  </a:lnTo>
                  <a:lnTo>
                    <a:pt x="301" y="5034"/>
                  </a:lnTo>
                  <a:lnTo>
                    <a:pt x="301" y="5024"/>
                  </a:lnTo>
                  <a:lnTo>
                    <a:pt x="301" y="5025"/>
                  </a:lnTo>
                  <a:lnTo>
                    <a:pt x="303" y="5024"/>
                  </a:lnTo>
                  <a:lnTo>
                    <a:pt x="303" y="5019"/>
                  </a:lnTo>
                  <a:lnTo>
                    <a:pt x="304" y="5019"/>
                  </a:lnTo>
                  <a:lnTo>
                    <a:pt x="304" y="5004"/>
                  </a:lnTo>
                  <a:lnTo>
                    <a:pt x="305" y="5001"/>
                  </a:lnTo>
                  <a:lnTo>
                    <a:pt x="305" y="5002"/>
                  </a:lnTo>
                  <a:lnTo>
                    <a:pt x="305" y="5001"/>
                  </a:lnTo>
                  <a:lnTo>
                    <a:pt x="307" y="5004"/>
                  </a:lnTo>
                  <a:lnTo>
                    <a:pt x="307" y="4993"/>
                  </a:lnTo>
                  <a:lnTo>
                    <a:pt x="308" y="4989"/>
                  </a:lnTo>
                  <a:lnTo>
                    <a:pt x="308" y="4976"/>
                  </a:lnTo>
                  <a:lnTo>
                    <a:pt x="310" y="4970"/>
                  </a:lnTo>
                  <a:lnTo>
                    <a:pt x="310" y="4950"/>
                  </a:lnTo>
                  <a:lnTo>
                    <a:pt x="311" y="4946"/>
                  </a:lnTo>
                  <a:lnTo>
                    <a:pt x="311" y="4947"/>
                  </a:lnTo>
                  <a:lnTo>
                    <a:pt x="311" y="4945"/>
                  </a:lnTo>
                  <a:lnTo>
                    <a:pt x="311" y="4947"/>
                  </a:lnTo>
                  <a:lnTo>
                    <a:pt x="313" y="4945"/>
                  </a:lnTo>
                  <a:lnTo>
                    <a:pt x="313" y="4946"/>
                  </a:lnTo>
                  <a:lnTo>
                    <a:pt x="313" y="4943"/>
                  </a:lnTo>
                  <a:lnTo>
                    <a:pt x="314" y="4945"/>
                  </a:lnTo>
                  <a:lnTo>
                    <a:pt x="314" y="4946"/>
                  </a:lnTo>
                  <a:lnTo>
                    <a:pt x="314" y="4945"/>
                  </a:lnTo>
                  <a:lnTo>
                    <a:pt x="314" y="4946"/>
                  </a:lnTo>
                  <a:lnTo>
                    <a:pt x="315" y="4942"/>
                  </a:lnTo>
                  <a:lnTo>
                    <a:pt x="315" y="4929"/>
                  </a:lnTo>
                  <a:lnTo>
                    <a:pt x="317" y="4932"/>
                  </a:lnTo>
                  <a:lnTo>
                    <a:pt x="317" y="4913"/>
                  </a:lnTo>
                  <a:lnTo>
                    <a:pt x="318" y="4904"/>
                  </a:lnTo>
                  <a:lnTo>
                    <a:pt x="318" y="4890"/>
                  </a:lnTo>
                  <a:lnTo>
                    <a:pt x="320" y="4891"/>
                  </a:lnTo>
                  <a:lnTo>
                    <a:pt x="320" y="4884"/>
                  </a:lnTo>
                  <a:lnTo>
                    <a:pt x="321" y="4883"/>
                  </a:lnTo>
                  <a:lnTo>
                    <a:pt x="321" y="4871"/>
                  </a:lnTo>
                  <a:lnTo>
                    <a:pt x="323" y="4873"/>
                  </a:lnTo>
                  <a:lnTo>
                    <a:pt x="323" y="4863"/>
                  </a:lnTo>
                  <a:lnTo>
                    <a:pt x="324" y="4857"/>
                  </a:lnTo>
                  <a:lnTo>
                    <a:pt x="324" y="4858"/>
                  </a:lnTo>
                  <a:lnTo>
                    <a:pt x="324" y="4852"/>
                  </a:lnTo>
                  <a:lnTo>
                    <a:pt x="326" y="4848"/>
                  </a:lnTo>
                  <a:lnTo>
                    <a:pt x="326" y="4832"/>
                  </a:lnTo>
                  <a:lnTo>
                    <a:pt x="327" y="4831"/>
                  </a:lnTo>
                  <a:lnTo>
                    <a:pt x="327" y="4822"/>
                  </a:lnTo>
                  <a:lnTo>
                    <a:pt x="328" y="4821"/>
                  </a:lnTo>
                  <a:lnTo>
                    <a:pt x="328" y="4824"/>
                  </a:lnTo>
                  <a:lnTo>
                    <a:pt x="328" y="4817"/>
                  </a:lnTo>
                  <a:lnTo>
                    <a:pt x="328" y="4818"/>
                  </a:lnTo>
                  <a:lnTo>
                    <a:pt x="330" y="4815"/>
                  </a:lnTo>
                  <a:lnTo>
                    <a:pt x="330" y="4802"/>
                  </a:lnTo>
                  <a:lnTo>
                    <a:pt x="331" y="4801"/>
                  </a:lnTo>
                  <a:lnTo>
                    <a:pt x="331" y="4783"/>
                  </a:lnTo>
                  <a:lnTo>
                    <a:pt x="333" y="4779"/>
                  </a:lnTo>
                  <a:lnTo>
                    <a:pt x="333" y="4786"/>
                  </a:lnTo>
                  <a:lnTo>
                    <a:pt x="333" y="4779"/>
                  </a:lnTo>
                  <a:lnTo>
                    <a:pt x="334" y="4773"/>
                  </a:lnTo>
                  <a:lnTo>
                    <a:pt x="334" y="4759"/>
                  </a:lnTo>
                  <a:lnTo>
                    <a:pt x="336" y="4749"/>
                  </a:lnTo>
                  <a:lnTo>
                    <a:pt x="336" y="4723"/>
                  </a:lnTo>
                  <a:lnTo>
                    <a:pt x="337" y="4716"/>
                  </a:lnTo>
                  <a:lnTo>
                    <a:pt x="337" y="4704"/>
                  </a:lnTo>
                  <a:lnTo>
                    <a:pt x="339" y="4701"/>
                  </a:lnTo>
                  <a:lnTo>
                    <a:pt x="339" y="4667"/>
                  </a:lnTo>
                  <a:lnTo>
                    <a:pt x="340" y="4654"/>
                  </a:lnTo>
                  <a:lnTo>
                    <a:pt x="340" y="4638"/>
                  </a:lnTo>
                  <a:lnTo>
                    <a:pt x="341" y="4624"/>
                  </a:lnTo>
                  <a:lnTo>
                    <a:pt x="341" y="4599"/>
                  </a:lnTo>
                  <a:lnTo>
                    <a:pt x="343" y="4583"/>
                  </a:lnTo>
                  <a:lnTo>
                    <a:pt x="343" y="4539"/>
                  </a:lnTo>
                  <a:lnTo>
                    <a:pt x="344" y="4529"/>
                  </a:lnTo>
                  <a:lnTo>
                    <a:pt x="344" y="4481"/>
                  </a:lnTo>
                  <a:lnTo>
                    <a:pt x="346" y="4463"/>
                  </a:lnTo>
                  <a:lnTo>
                    <a:pt x="346" y="4414"/>
                  </a:lnTo>
                  <a:lnTo>
                    <a:pt x="347" y="4398"/>
                  </a:lnTo>
                  <a:lnTo>
                    <a:pt x="347" y="4359"/>
                  </a:lnTo>
                  <a:lnTo>
                    <a:pt x="349" y="4346"/>
                  </a:lnTo>
                  <a:lnTo>
                    <a:pt x="349" y="4307"/>
                  </a:lnTo>
                  <a:lnTo>
                    <a:pt x="350" y="4304"/>
                  </a:lnTo>
                  <a:lnTo>
                    <a:pt x="350" y="4276"/>
                  </a:lnTo>
                  <a:lnTo>
                    <a:pt x="351" y="4261"/>
                  </a:lnTo>
                  <a:lnTo>
                    <a:pt x="351" y="4195"/>
                  </a:lnTo>
                  <a:lnTo>
                    <a:pt x="353" y="4183"/>
                  </a:lnTo>
                  <a:lnTo>
                    <a:pt x="353" y="4136"/>
                  </a:lnTo>
                  <a:lnTo>
                    <a:pt x="354" y="4123"/>
                  </a:lnTo>
                  <a:lnTo>
                    <a:pt x="354" y="4093"/>
                  </a:lnTo>
                  <a:lnTo>
                    <a:pt x="356" y="4071"/>
                  </a:lnTo>
                  <a:lnTo>
                    <a:pt x="356" y="3998"/>
                  </a:lnTo>
                  <a:lnTo>
                    <a:pt x="357" y="3971"/>
                  </a:lnTo>
                  <a:lnTo>
                    <a:pt x="357" y="3899"/>
                  </a:lnTo>
                  <a:lnTo>
                    <a:pt x="359" y="3878"/>
                  </a:lnTo>
                  <a:lnTo>
                    <a:pt x="359" y="3799"/>
                  </a:lnTo>
                  <a:lnTo>
                    <a:pt x="360" y="3766"/>
                  </a:lnTo>
                  <a:lnTo>
                    <a:pt x="360" y="3661"/>
                  </a:lnTo>
                  <a:lnTo>
                    <a:pt x="362" y="3632"/>
                  </a:lnTo>
                  <a:lnTo>
                    <a:pt x="362" y="3540"/>
                  </a:lnTo>
                  <a:lnTo>
                    <a:pt x="363" y="3506"/>
                  </a:lnTo>
                  <a:lnTo>
                    <a:pt x="363" y="3402"/>
                  </a:lnTo>
                  <a:lnTo>
                    <a:pt x="364" y="3363"/>
                  </a:lnTo>
                  <a:lnTo>
                    <a:pt x="364" y="3237"/>
                  </a:lnTo>
                  <a:lnTo>
                    <a:pt x="366" y="3181"/>
                  </a:lnTo>
                  <a:lnTo>
                    <a:pt x="366" y="3081"/>
                  </a:lnTo>
                  <a:lnTo>
                    <a:pt x="367" y="3031"/>
                  </a:lnTo>
                  <a:lnTo>
                    <a:pt x="367" y="2905"/>
                  </a:lnTo>
                  <a:lnTo>
                    <a:pt x="369" y="2863"/>
                  </a:lnTo>
                  <a:lnTo>
                    <a:pt x="369" y="2717"/>
                  </a:lnTo>
                  <a:lnTo>
                    <a:pt x="370" y="2664"/>
                  </a:lnTo>
                  <a:lnTo>
                    <a:pt x="370" y="2505"/>
                  </a:lnTo>
                  <a:lnTo>
                    <a:pt x="372" y="2463"/>
                  </a:lnTo>
                  <a:lnTo>
                    <a:pt x="372" y="2310"/>
                  </a:lnTo>
                  <a:lnTo>
                    <a:pt x="373" y="2253"/>
                  </a:lnTo>
                  <a:lnTo>
                    <a:pt x="373" y="2064"/>
                  </a:lnTo>
                  <a:lnTo>
                    <a:pt x="375" y="2013"/>
                  </a:lnTo>
                  <a:lnTo>
                    <a:pt x="375" y="1860"/>
                  </a:lnTo>
                  <a:lnTo>
                    <a:pt x="376" y="1803"/>
                  </a:lnTo>
                  <a:lnTo>
                    <a:pt x="376" y="1615"/>
                  </a:lnTo>
                  <a:lnTo>
                    <a:pt x="377" y="1555"/>
                  </a:lnTo>
                  <a:lnTo>
                    <a:pt x="377" y="1346"/>
                  </a:lnTo>
                  <a:lnTo>
                    <a:pt x="379" y="1285"/>
                  </a:lnTo>
                  <a:lnTo>
                    <a:pt x="379" y="1171"/>
                  </a:lnTo>
                  <a:lnTo>
                    <a:pt x="380" y="1123"/>
                  </a:lnTo>
                  <a:lnTo>
                    <a:pt x="380" y="970"/>
                  </a:lnTo>
                  <a:lnTo>
                    <a:pt x="382" y="919"/>
                  </a:lnTo>
                  <a:lnTo>
                    <a:pt x="382" y="772"/>
                  </a:lnTo>
                  <a:lnTo>
                    <a:pt x="383" y="731"/>
                  </a:lnTo>
                  <a:lnTo>
                    <a:pt x="383" y="604"/>
                  </a:lnTo>
                  <a:lnTo>
                    <a:pt x="385" y="549"/>
                  </a:lnTo>
                  <a:lnTo>
                    <a:pt x="385" y="424"/>
                  </a:lnTo>
                  <a:lnTo>
                    <a:pt x="386" y="388"/>
                  </a:lnTo>
                  <a:lnTo>
                    <a:pt x="386" y="256"/>
                  </a:lnTo>
                  <a:lnTo>
                    <a:pt x="387" y="217"/>
                  </a:lnTo>
                  <a:lnTo>
                    <a:pt x="387" y="126"/>
                  </a:lnTo>
                  <a:lnTo>
                    <a:pt x="389" y="105"/>
                  </a:lnTo>
                  <a:lnTo>
                    <a:pt x="389" y="69"/>
                  </a:lnTo>
                  <a:lnTo>
                    <a:pt x="390" y="59"/>
                  </a:lnTo>
                  <a:lnTo>
                    <a:pt x="390" y="17"/>
                  </a:lnTo>
                  <a:lnTo>
                    <a:pt x="392" y="0"/>
                  </a:lnTo>
                  <a:lnTo>
                    <a:pt x="392" y="8"/>
                  </a:lnTo>
                  <a:lnTo>
                    <a:pt x="392" y="0"/>
                  </a:lnTo>
                  <a:lnTo>
                    <a:pt x="392" y="8"/>
                  </a:lnTo>
                  <a:lnTo>
                    <a:pt x="393" y="17"/>
                  </a:lnTo>
                  <a:lnTo>
                    <a:pt x="393" y="43"/>
                  </a:lnTo>
                  <a:lnTo>
                    <a:pt x="393" y="17"/>
                  </a:lnTo>
                  <a:lnTo>
                    <a:pt x="393" y="43"/>
                  </a:lnTo>
                  <a:lnTo>
                    <a:pt x="395" y="67"/>
                  </a:lnTo>
                  <a:lnTo>
                    <a:pt x="395" y="112"/>
                  </a:lnTo>
                  <a:lnTo>
                    <a:pt x="395" y="67"/>
                  </a:lnTo>
                  <a:lnTo>
                    <a:pt x="395" y="112"/>
                  </a:lnTo>
                  <a:lnTo>
                    <a:pt x="396" y="141"/>
                  </a:lnTo>
                  <a:lnTo>
                    <a:pt x="396" y="242"/>
                  </a:lnTo>
                  <a:lnTo>
                    <a:pt x="396" y="141"/>
                  </a:lnTo>
                  <a:lnTo>
                    <a:pt x="396" y="242"/>
                  </a:lnTo>
                  <a:lnTo>
                    <a:pt x="398" y="269"/>
                  </a:lnTo>
                  <a:lnTo>
                    <a:pt x="398" y="394"/>
                  </a:lnTo>
                  <a:lnTo>
                    <a:pt x="398" y="269"/>
                  </a:lnTo>
                  <a:lnTo>
                    <a:pt x="398" y="394"/>
                  </a:lnTo>
                  <a:lnTo>
                    <a:pt x="399" y="429"/>
                  </a:lnTo>
                  <a:lnTo>
                    <a:pt x="399" y="562"/>
                  </a:lnTo>
                  <a:lnTo>
                    <a:pt x="399" y="429"/>
                  </a:lnTo>
                  <a:lnTo>
                    <a:pt x="399" y="562"/>
                  </a:lnTo>
                  <a:lnTo>
                    <a:pt x="400" y="604"/>
                  </a:lnTo>
                  <a:lnTo>
                    <a:pt x="400" y="721"/>
                  </a:lnTo>
                  <a:lnTo>
                    <a:pt x="400" y="604"/>
                  </a:lnTo>
                  <a:lnTo>
                    <a:pt x="400" y="721"/>
                  </a:lnTo>
                  <a:lnTo>
                    <a:pt x="402" y="777"/>
                  </a:lnTo>
                  <a:lnTo>
                    <a:pt x="402" y="942"/>
                  </a:lnTo>
                  <a:lnTo>
                    <a:pt x="402" y="777"/>
                  </a:lnTo>
                  <a:lnTo>
                    <a:pt x="402" y="942"/>
                  </a:lnTo>
                  <a:lnTo>
                    <a:pt x="403" y="994"/>
                  </a:lnTo>
                  <a:lnTo>
                    <a:pt x="403" y="1174"/>
                  </a:lnTo>
                  <a:lnTo>
                    <a:pt x="403" y="994"/>
                  </a:lnTo>
                  <a:lnTo>
                    <a:pt x="403" y="1174"/>
                  </a:lnTo>
                  <a:lnTo>
                    <a:pt x="405" y="1231"/>
                  </a:lnTo>
                  <a:lnTo>
                    <a:pt x="405" y="1397"/>
                  </a:lnTo>
                  <a:lnTo>
                    <a:pt x="405" y="1231"/>
                  </a:lnTo>
                  <a:lnTo>
                    <a:pt x="405" y="1397"/>
                  </a:lnTo>
                  <a:lnTo>
                    <a:pt x="406" y="1463"/>
                  </a:lnTo>
                  <a:lnTo>
                    <a:pt x="406" y="1631"/>
                  </a:lnTo>
                  <a:lnTo>
                    <a:pt x="406" y="1463"/>
                  </a:lnTo>
                  <a:lnTo>
                    <a:pt x="406" y="1631"/>
                  </a:lnTo>
                  <a:lnTo>
                    <a:pt x="408" y="1680"/>
                  </a:lnTo>
                  <a:lnTo>
                    <a:pt x="408" y="1834"/>
                  </a:lnTo>
                  <a:lnTo>
                    <a:pt x="408" y="1680"/>
                  </a:lnTo>
                  <a:lnTo>
                    <a:pt x="408" y="1834"/>
                  </a:lnTo>
                  <a:lnTo>
                    <a:pt x="409" y="1879"/>
                  </a:lnTo>
                  <a:lnTo>
                    <a:pt x="409" y="2037"/>
                  </a:lnTo>
                  <a:lnTo>
                    <a:pt x="409" y="1879"/>
                  </a:lnTo>
                  <a:lnTo>
                    <a:pt x="409" y="2037"/>
                  </a:lnTo>
                  <a:lnTo>
                    <a:pt x="411" y="2086"/>
                  </a:lnTo>
                  <a:lnTo>
                    <a:pt x="411" y="2188"/>
                  </a:lnTo>
                  <a:lnTo>
                    <a:pt x="411" y="2086"/>
                  </a:lnTo>
                  <a:lnTo>
                    <a:pt x="411" y="2188"/>
                  </a:lnTo>
                  <a:lnTo>
                    <a:pt x="412" y="2237"/>
                  </a:lnTo>
                  <a:lnTo>
                    <a:pt x="412" y="2359"/>
                  </a:lnTo>
                  <a:lnTo>
                    <a:pt x="412" y="2237"/>
                  </a:lnTo>
                  <a:lnTo>
                    <a:pt x="412" y="2359"/>
                  </a:lnTo>
                  <a:lnTo>
                    <a:pt x="413" y="2397"/>
                  </a:lnTo>
                  <a:lnTo>
                    <a:pt x="413" y="2546"/>
                  </a:lnTo>
                  <a:lnTo>
                    <a:pt x="413" y="2397"/>
                  </a:lnTo>
                  <a:lnTo>
                    <a:pt x="413" y="2546"/>
                  </a:lnTo>
                  <a:lnTo>
                    <a:pt x="415" y="2589"/>
                  </a:lnTo>
                  <a:lnTo>
                    <a:pt x="415" y="2703"/>
                  </a:lnTo>
                  <a:lnTo>
                    <a:pt x="415" y="2589"/>
                  </a:lnTo>
                  <a:lnTo>
                    <a:pt x="415" y="2703"/>
                  </a:lnTo>
                  <a:lnTo>
                    <a:pt x="416" y="2739"/>
                  </a:lnTo>
                  <a:lnTo>
                    <a:pt x="416" y="2835"/>
                  </a:lnTo>
                  <a:lnTo>
                    <a:pt x="416" y="2739"/>
                  </a:lnTo>
                  <a:lnTo>
                    <a:pt x="416" y="2835"/>
                  </a:lnTo>
                  <a:lnTo>
                    <a:pt x="418" y="2874"/>
                  </a:lnTo>
                  <a:lnTo>
                    <a:pt x="418" y="2987"/>
                  </a:lnTo>
                  <a:lnTo>
                    <a:pt x="418" y="2874"/>
                  </a:lnTo>
                  <a:lnTo>
                    <a:pt x="418" y="2987"/>
                  </a:lnTo>
                  <a:lnTo>
                    <a:pt x="419" y="3022"/>
                  </a:lnTo>
                  <a:lnTo>
                    <a:pt x="419" y="3107"/>
                  </a:lnTo>
                  <a:lnTo>
                    <a:pt x="419" y="3022"/>
                  </a:lnTo>
                  <a:lnTo>
                    <a:pt x="419" y="3107"/>
                  </a:lnTo>
                  <a:lnTo>
                    <a:pt x="421" y="3138"/>
                  </a:lnTo>
                  <a:lnTo>
                    <a:pt x="421" y="3208"/>
                  </a:lnTo>
                  <a:lnTo>
                    <a:pt x="421" y="3138"/>
                  </a:lnTo>
                  <a:lnTo>
                    <a:pt x="421" y="3208"/>
                  </a:lnTo>
                  <a:lnTo>
                    <a:pt x="422" y="3234"/>
                  </a:lnTo>
                  <a:lnTo>
                    <a:pt x="422" y="3274"/>
                  </a:lnTo>
                  <a:lnTo>
                    <a:pt x="422" y="3234"/>
                  </a:lnTo>
                  <a:lnTo>
                    <a:pt x="422" y="3274"/>
                  </a:lnTo>
                  <a:lnTo>
                    <a:pt x="423" y="3304"/>
                  </a:lnTo>
                  <a:lnTo>
                    <a:pt x="423" y="3376"/>
                  </a:lnTo>
                  <a:lnTo>
                    <a:pt x="423" y="3304"/>
                  </a:lnTo>
                  <a:lnTo>
                    <a:pt x="423" y="3376"/>
                  </a:lnTo>
                  <a:lnTo>
                    <a:pt x="425" y="3409"/>
                  </a:lnTo>
                  <a:lnTo>
                    <a:pt x="425" y="3477"/>
                  </a:lnTo>
                  <a:lnTo>
                    <a:pt x="425" y="3409"/>
                  </a:lnTo>
                  <a:lnTo>
                    <a:pt x="425" y="3477"/>
                  </a:lnTo>
                  <a:lnTo>
                    <a:pt x="426" y="3499"/>
                  </a:lnTo>
                  <a:lnTo>
                    <a:pt x="426" y="3540"/>
                  </a:lnTo>
                  <a:lnTo>
                    <a:pt x="426" y="3499"/>
                  </a:lnTo>
                  <a:lnTo>
                    <a:pt x="426" y="3540"/>
                  </a:lnTo>
                  <a:lnTo>
                    <a:pt x="428" y="3558"/>
                  </a:lnTo>
                  <a:lnTo>
                    <a:pt x="428" y="3611"/>
                  </a:lnTo>
                  <a:lnTo>
                    <a:pt x="428" y="3558"/>
                  </a:lnTo>
                  <a:lnTo>
                    <a:pt x="428" y="3611"/>
                  </a:lnTo>
                  <a:lnTo>
                    <a:pt x="429" y="3618"/>
                  </a:lnTo>
                  <a:lnTo>
                    <a:pt x="429" y="3656"/>
                  </a:lnTo>
                  <a:lnTo>
                    <a:pt x="429" y="3618"/>
                  </a:lnTo>
                  <a:lnTo>
                    <a:pt x="429" y="3656"/>
                  </a:lnTo>
                  <a:lnTo>
                    <a:pt x="431" y="3664"/>
                  </a:lnTo>
                  <a:lnTo>
                    <a:pt x="431" y="3677"/>
                  </a:lnTo>
                  <a:lnTo>
                    <a:pt x="431" y="3664"/>
                  </a:lnTo>
                  <a:lnTo>
                    <a:pt x="431" y="3677"/>
                  </a:lnTo>
                  <a:lnTo>
                    <a:pt x="432" y="3687"/>
                  </a:lnTo>
                  <a:lnTo>
                    <a:pt x="432" y="3704"/>
                  </a:lnTo>
                  <a:lnTo>
                    <a:pt x="432" y="3687"/>
                  </a:lnTo>
                  <a:lnTo>
                    <a:pt x="432" y="3704"/>
                  </a:lnTo>
                  <a:lnTo>
                    <a:pt x="434" y="3714"/>
                  </a:lnTo>
                  <a:lnTo>
                    <a:pt x="434" y="3752"/>
                  </a:lnTo>
                  <a:lnTo>
                    <a:pt x="434" y="3714"/>
                  </a:lnTo>
                  <a:lnTo>
                    <a:pt x="434" y="3752"/>
                  </a:lnTo>
                  <a:lnTo>
                    <a:pt x="435" y="3769"/>
                  </a:lnTo>
                  <a:lnTo>
                    <a:pt x="435" y="3801"/>
                  </a:lnTo>
                  <a:lnTo>
                    <a:pt x="435" y="3769"/>
                  </a:lnTo>
                  <a:lnTo>
                    <a:pt x="435" y="3801"/>
                  </a:lnTo>
                  <a:lnTo>
                    <a:pt x="436" y="3809"/>
                  </a:lnTo>
                  <a:lnTo>
                    <a:pt x="436" y="3824"/>
                  </a:lnTo>
                  <a:lnTo>
                    <a:pt x="436" y="3809"/>
                  </a:lnTo>
                  <a:lnTo>
                    <a:pt x="436" y="3824"/>
                  </a:lnTo>
                  <a:lnTo>
                    <a:pt x="438" y="3837"/>
                  </a:lnTo>
                  <a:lnTo>
                    <a:pt x="438" y="3874"/>
                  </a:lnTo>
                  <a:lnTo>
                    <a:pt x="438" y="3837"/>
                  </a:lnTo>
                  <a:lnTo>
                    <a:pt x="438" y="3874"/>
                  </a:lnTo>
                  <a:lnTo>
                    <a:pt x="439" y="3880"/>
                  </a:lnTo>
                  <a:lnTo>
                    <a:pt x="439" y="3925"/>
                  </a:lnTo>
                  <a:lnTo>
                    <a:pt x="439" y="3880"/>
                  </a:lnTo>
                  <a:lnTo>
                    <a:pt x="439" y="3925"/>
                  </a:lnTo>
                  <a:lnTo>
                    <a:pt x="441" y="3937"/>
                  </a:lnTo>
                  <a:lnTo>
                    <a:pt x="441" y="3959"/>
                  </a:lnTo>
                  <a:lnTo>
                    <a:pt x="441" y="3937"/>
                  </a:lnTo>
                  <a:lnTo>
                    <a:pt x="441" y="3959"/>
                  </a:lnTo>
                  <a:lnTo>
                    <a:pt x="442" y="3965"/>
                  </a:lnTo>
                  <a:lnTo>
                    <a:pt x="442" y="3995"/>
                  </a:lnTo>
                  <a:lnTo>
                    <a:pt x="442" y="3965"/>
                  </a:lnTo>
                  <a:lnTo>
                    <a:pt x="442" y="3995"/>
                  </a:lnTo>
                  <a:lnTo>
                    <a:pt x="444" y="3999"/>
                  </a:lnTo>
                  <a:lnTo>
                    <a:pt x="444" y="4011"/>
                  </a:lnTo>
                  <a:lnTo>
                    <a:pt x="444" y="3999"/>
                  </a:lnTo>
                  <a:lnTo>
                    <a:pt x="444" y="4011"/>
                  </a:lnTo>
                  <a:lnTo>
                    <a:pt x="445" y="4012"/>
                  </a:lnTo>
                  <a:lnTo>
                    <a:pt x="445" y="4047"/>
                  </a:lnTo>
                  <a:lnTo>
                    <a:pt x="445" y="4012"/>
                  </a:lnTo>
                  <a:lnTo>
                    <a:pt x="445" y="4047"/>
                  </a:lnTo>
                  <a:lnTo>
                    <a:pt x="447" y="4057"/>
                  </a:lnTo>
                  <a:lnTo>
                    <a:pt x="447" y="4071"/>
                  </a:lnTo>
                  <a:lnTo>
                    <a:pt x="447" y="4057"/>
                  </a:lnTo>
                  <a:lnTo>
                    <a:pt x="447" y="4071"/>
                  </a:lnTo>
                  <a:lnTo>
                    <a:pt x="448" y="4074"/>
                  </a:lnTo>
                  <a:lnTo>
                    <a:pt x="448" y="4090"/>
                  </a:lnTo>
                  <a:lnTo>
                    <a:pt x="448" y="4074"/>
                  </a:lnTo>
                  <a:lnTo>
                    <a:pt x="448" y="4090"/>
                  </a:lnTo>
                  <a:lnTo>
                    <a:pt x="449" y="4093"/>
                  </a:lnTo>
                  <a:lnTo>
                    <a:pt x="449" y="4103"/>
                  </a:lnTo>
                  <a:lnTo>
                    <a:pt x="449" y="4093"/>
                  </a:lnTo>
                  <a:lnTo>
                    <a:pt x="449" y="4103"/>
                  </a:lnTo>
                  <a:lnTo>
                    <a:pt x="451" y="4099"/>
                  </a:lnTo>
                  <a:lnTo>
                    <a:pt x="451" y="4119"/>
                  </a:lnTo>
                  <a:lnTo>
                    <a:pt x="451" y="4099"/>
                  </a:lnTo>
                  <a:lnTo>
                    <a:pt x="451" y="4117"/>
                  </a:lnTo>
                  <a:lnTo>
                    <a:pt x="452" y="4113"/>
                  </a:lnTo>
                  <a:lnTo>
                    <a:pt x="452" y="4100"/>
                  </a:lnTo>
                  <a:lnTo>
                    <a:pt x="454" y="4093"/>
                  </a:lnTo>
                  <a:lnTo>
                    <a:pt x="454" y="4061"/>
                  </a:lnTo>
                  <a:lnTo>
                    <a:pt x="455" y="4071"/>
                  </a:lnTo>
                  <a:lnTo>
                    <a:pt x="455" y="4060"/>
                  </a:lnTo>
                  <a:lnTo>
                    <a:pt x="457" y="4058"/>
                  </a:lnTo>
                  <a:lnTo>
                    <a:pt x="457" y="4045"/>
                  </a:lnTo>
                  <a:lnTo>
                    <a:pt x="458" y="4047"/>
                  </a:lnTo>
                  <a:lnTo>
                    <a:pt x="458" y="4027"/>
                  </a:lnTo>
                  <a:lnTo>
                    <a:pt x="459" y="4024"/>
                  </a:lnTo>
                  <a:lnTo>
                    <a:pt x="459" y="4045"/>
                  </a:lnTo>
                  <a:lnTo>
                    <a:pt x="459" y="4024"/>
                  </a:lnTo>
                  <a:lnTo>
                    <a:pt x="459" y="4045"/>
                  </a:lnTo>
                  <a:lnTo>
                    <a:pt x="461" y="4048"/>
                  </a:lnTo>
                  <a:lnTo>
                    <a:pt x="461" y="4068"/>
                  </a:lnTo>
                  <a:lnTo>
                    <a:pt x="461" y="4048"/>
                  </a:lnTo>
                  <a:lnTo>
                    <a:pt x="461" y="4068"/>
                  </a:lnTo>
                  <a:lnTo>
                    <a:pt x="462" y="4073"/>
                  </a:lnTo>
                  <a:lnTo>
                    <a:pt x="462" y="4076"/>
                  </a:lnTo>
                  <a:lnTo>
                    <a:pt x="462" y="4073"/>
                  </a:lnTo>
                  <a:lnTo>
                    <a:pt x="462" y="4074"/>
                  </a:lnTo>
                  <a:lnTo>
                    <a:pt x="464" y="4071"/>
                  </a:lnTo>
                  <a:lnTo>
                    <a:pt x="464" y="4074"/>
                  </a:lnTo>
                  <a:lnTo>
                    <a:pt x="464" y="4067"/>
                  </a:lnTo>
                  <a:lnTo>
                    <a:pt x="464" y="4074"/>
                  </a:lnTo>
                  <a:lnTo>
                    <a:pt x="465" y="4071"/>
                  </a:lnTo>
                  <a:lnTo>
                    <a:pt x="465" y="4078"/>
                  </a:lnTo>
                  <a:lnTo>
                    <a:pt x="465" y="4067"/>
                  </a:lnTo>
                  <a:lnTo>
                    <a:pt x="465" y="4078"/>
                  </a:lnTo>
                  <a:lnTo>
                    <a:pt x="467" y="4081"/>
                  </a:lnTo>
                  <a:lnTo>
                    <a:pt x="467" y="4110"/>
                  </a:lnTo>
                  <a:lnTo>
                    <a:pt x="467" y="4081"/>
                  </a:lnTo>
                  <a:lnTo>
                    <a:pt x="467" y="4110"/>
                  </a:lnTo>
                  <a:lnTo>
                    <a:pt x="468" y="4117"/>
                  </a:lnTo>
                  <a:lnTo>
                    <a:pt x="468" y="4119"/>
                  </a:lnTo>
                  <a:lnTo>
                    <a:pt x="468" y="4116"/>
                  </a:lnTo>
                  <a:lnTo>
                    <a:pt x="468" y="4119"/>
                  </a:lnTo>
                  <a:lnTo>
                    <a:pt x="470" y="4129"/>
                  </a:lnTo>
                  <a:lnTo>
                    <a:pt x="470" y="4149"/>
                  </a:lnTo>
                  <a:lnTo>
                    <a:pt x="470" y="4129"/>
                  </a:lnTo>
                  <a:lnTo>
                    <a:pt x="470" y="4149"/>
                  </a:lnTo>
                  <a:lnTo>
                    <a:pt x="471" y="4159"/>
                  </a:lnTo>
                  <a:lnTo>
                    <a:pt x="471" y="4172"/>
                  </a:lnTo>
                  <a:lnTo>
                    <a:pt x="471" y="4159"/>
                  </a:lnTo>
                  <a:lnTo>
                    <a:pt x="471" y="4172"/>
                  </a:lnTo>
                  <a:lnTo>
                    <a:pt x="472" y="4169"/>
                  </a:lnTo>
                  <a:lnTo>
                    <a:pt x="472" y="4204"/>
                  </a:lnTo>
                  <a:lnTo>
                    <a:pt x="472" y="4169"/>
                  </a:lnTo>
                  <a:lnTo>
                    <a:pt x="472" y="4204"/>
                  </a:lnTo>
                  <a:lnTo>
                    <a:pt x="474" y="4196"/>
                  </a:lnTo>
                  <a:lnTo>
                    <a:pt x="474" y="4189"/>
                  </a:lnTo>
                  <a:lnTo>
                    <a:pt x="475" y="4181"/>
                  </a:lnTo>
                  <a:lnTo>
                    <a:pt x="475" y="4166"/>
                  </a:lnTo>
                  <a:lnTo>
                    <a:pt x="477" y="4166"/>
                  </a:lnTo>
                  <a:lnTo>
                    <a:pt x="477" y="4171"/>
                  </a:lnTo>
                  <a:lnTo>
                    <a:pt x="477" y="4166"/>
                  </a:lnTo>
                  <a:lnTo>
                    <a:pt x="477" y="4171"/>
                  </a:lnTo>
                  <a:lnTo>
                    <a:pt x="478" y="4159"/>
                  </a:lnTo>
                  <a:lnTo>
                    <a:pt x="478" y="4143"/>
                  </a:lnTo>
                  <a:lnTo>
                    <a:pt x="480" y="4146"/>
                  </a:lnTo>
                  <a:lnTo>
                    <a:pt x="480" y="4155"/>
                  </a:lnTo>
                  <a:lnTo>
                    <a:pt x="480" y="4146"/>
                  </a:lnTo>
                  <a:lnTo>
                    <a:pt x="480" y="4155"/>
                  </a:lnTo>
                  <a:lnTo>
                    <a:pt x="481" y="4155"/>
                  </a:lnTo>
                  <a:lnTo>
                    <a:pt x="481" y="4189"/>
                  </a:lnTo>
                  <a:lnTo>
                    <a:pt x="481" y="4155"/>
                  </a:lnTo>
                  <a:lnTo>
                    <a:pt x="481" y="4189"/>
                  </a:lnTo>
                  <a:lnTo>
                    <a:pt x="483" y="4205"/>
                  </a:lnTo>
                  <a:lnTo>
                    <a:pt x="483" y="4218"/>
                  </a:lnTo>
                  <a:lnTo>
                    <a:pt x="483" y="4205"/>
                  </a:lnTo>
                  <a:lnTo>
                    <a:pt x="483" y="4218"/>
                  </a:lnTo>
                  <a:lnTo>
                    <a:pt x="484" y="4219"/>
                  </a:lnTo>
                  <a:lnTo>
                    <a:pt x="484" y="4212"/>
                  </a:lnTo>
                  <a:lnTo>
                    <a:pt x="485" y="4217"/>
                  </a:lnTo>
                  <a:lnTo>
                    <a:pt x="485" y="4234"/>
                  </a:lnTo>
                  <a:lnTo>
                    <a:pt x="485" y="4217"/>
                  </a:lnTo>
                  <a:lnTo>
                    <a:pt x="485" y="4234"/>
                  </a:lnTo>
                  <a:lnTo>
                    <a:pt x="487" y="4241"/>
                  </a:lnTo>
                  <a:lnTo>
                    <a:pt x="487" y="4244"/>
                  </a:lnTo>
                  <a:lnTo>
                    <a:pt x="487" y="4234"/>
                  </a:lnTo>
                  <a:lnTo>
                    <a:pt x="487" y="4240"/>
                  </a:lnTo>
                  <a:lnTo>
                    <a:pt x="488" y="4241"/>
                  </a:lnTo>
                  <a:lnTo>
                    <a:pt x="488" y="4257"/>
                  </a:lnTo>
                  <a:lnTo>
                    <a:pt x="488" y="4241"/>
                  </a:lnTo>
                  <a:lnTo>
                    <a:pt x="488" y="4257"/>
                  </a:lnTo>
                  <a:lnTo>
                    <a:pt x="490" y="4254"/>
                  </a:lnTo>
                  <a:lnTo>
                    <a:pt x="490" y="4267"/>
                  </a:lnTo>
                  <a:lnTo>
                    <a:pt x="490" y="4254"/>
                  </a:lnTo>
                  <a:lnTo>
                    <a:pt x="490" y="4267"/>
                  </a:lnTo>
                  <a:lnTo>
                    <a:pt x="491" y="4270"/>
                  </a:lnTo>
                  <a:lnTo>
                    <a:pt x="491" y="4293"/>
                  </a:lnTo>
                  <a:lnTo>
                    <a:pt x="491" y="4270"/>
                  </a:lnTo>
                  <a:lnTo>
                    <a:pt x="491" y="4293"/>
                  </a:lnTo>
                  <a:lnTo>
                    <a:pt x="493" y="4301"/>
                  </a:lnTo>
                  <a:lnTo>
                    <a:pt x="493" y="4312"/>
                  </a:lnTo>
                  <a:lnTo>
                    <a:pt x="493" y="4301"/>
                  </a:lnTo>
                  <a:lnTo>
                    <a:pt x="493" y="4312"/>
                  </a:lnTo>
                  <a:lnTo>
                    <a:pt x="494" y="4312"/>
                  </a:lnTo>
                  <a:lnTo>
                    <a:pt x="494" y="4324"/>
                  </a:lnTo>
                  <a:lnTo>
                    <a:pt x="494" y="4312"/>
                  </a:lnTo>
                  <a:lnTo>
                    <a:pt x="494" y="4324"/>
                  </a:lnTo>
                  <a:lnTo>
                    <a:pt x="495" y="4330"/>
                  </a:lnTo>
                  <a:lnTo>
                    <a:pt x="495" y="4336"/>
                  </a:lnTo>
                  <a:lnTo>
                    <a:pt x="495" y="4324"/>
                  </a:lnTo>
                  <a:lnTo>
                    <a:pt x="497" y="4326"/>
                  </a:lnTo>
                  <a:lnTo>
                    <a:pt x="497" y="4330"/>
                  </a:lnTo>
                  <a:lnTo>
                    <a:pt x="497" y="4326"/>
                  </a:lnTo>
                  <a:lnTo>
                    <a:pt x="497" y="4330"/>
                  </a:lnTo>
                  <a:lnTo>
                    <a:pt x="498" y="4327"/>
                  </a:lnTo>
                  <a:lnTo>
                    <a:pt x="498" y="4330"/>
                  </a:lnTo>
                  <a:lnTo>
                    <a:pt x="498" y="4326"/>
                  </a:lnTo>
                  <a:lnTo>
                    <a:pt x="500" y="4322"/>
                  </a:lnTo>
                  <a:lnTo>
                    <a:pt x="500" y="4306"/>
                  </a:lnTo>
                  <a:lnTo>
                    <a:pt x="501" y="4303"/>
                  </a:lnTo>
                  <a:lnTo>
                    <a:pt x="501" y="4320"/>
                  </a:lnTo>
                  <a:lnTo>
                    <a:pt x="501" y="4303"/>
                  </a:lnTo>
                  <a:lnTo>
                    <a:pt x="501" y="4320"/>
                  </a:lnTo>
                  <a:lnTo>
                    <a:pt x="503" y="4319"/>
                  </a:lnTo>
                  <a:lnTo>
                    <a:pt x="503" y="4323"/>
                  </a:lnTo>
                  <a:lnTo>
                    <a:pt x="503" y="4317"/>
                  </a:lnTo>
                  <a:lnTo>
                    <a:pt x="503" y="4319"/>
                  </a:lnTo>
                  <a:lnTo>
                    <a:pt x="504" y="4324"/>
                  </a:lnTo>
                  <a:lnTo>
                    <a:pt x="504" y="4335"/>
                  </a:lnTo>
                  <a:lnTo>
                    <a:pt x="504" y="4324"/>
                  </a:lnTo>
                  <a:lnTo>
                    <a:pt x="504" y="4335"/>
                  </a:lnTo>
                  <a:lnTo>
                    <a:pt x="506" y="4336"/>
                  </a:lnTo>
                  <a:lnTo>
                    <a:pt x="506" y="4342"/>
                  </a:lnTo>
                  <a:lnTo>
                    <a:pt x="506" y="4336"/>
                  </a:lnTo>
                  <a:lnTo>
                    <a:pt x="506" y="4342"/>
                  </a:lnTo>
                  <a:lnTo>
                    <a:pt x="507" y="4346"/>
                  </a:lnTo>
                  <a:lnTo>
                    <a:pt x="507" y="4355"/>
                  </a:lnTo>
                  <a:lnTo>
                    <a:pt x="507" y="4346"/>
                  </a:lnTo>
                  <a:lnTo>
                    <a:pt x="507" y="4355"/>
                  </a:lnTo>
                  <a:lnTo>
                    <a:pt x="508" y="4359"/>
                  </a:lnTo>
                  <a:lnTo>
                    <a:pt x="508" y="4352"/>
                  </a:lnTo>
                  <a:lnTo>
                    <a:pt x="510" y="4350"/>
                  </a:lnTo>
                  <a:lnTo>
                    <a:pt x="510" y="4359"/>
                  </a:lnTo>
                  <a:lnTo>
                    <a:pt x="510" y="4350"/>
                  </a:lnTo>
                  <a:lnTo>
                    <a:pt x="510" y="4359"/>
                  </a:lnTo>
                  <a:lnTo>
                    <a:pt x="511" y="4362"/>
                  </a:lnTo>
                  <a:lnTo>
                    <a:pt x="511" y="4368"/>
                  </a:lnTo>
                  <a:lnTo>
                    <a:pt x="511" y="4362"/>
                  </a:lnTo>
                  <a:lnTo>
                    <a:pt x="511" y="4368"/>
                  </a:lnTo>
                  <a:lnTo>
                    <a:pt x="513" y="4381"/>
                  </a:lnTo>
                  <a:lnTo>
                    <a:pt x="513" y="4405"/>
                  </a:lnTo>
                  <a:lnTo>
                    <a:pt x="513" y="4381"/>
                  </a:lnTo>
                  <a:lnTo>
                    <a:pt x="513" y="4405"/>
                  </a:lnTo>
                  <a:lnTo>
                    <a:pt x="514" y="4412"/>
                  </a:lnTo>
                  <a:lnTo>
                    <a:pt x="514" y="4437"/>
                  </a:lnTo>
                  <a:lnTo>
                    <a:pt x="514" y="4412"/>
                  </a:lnTo>
                  <a:lnTo>
                    <a:pt x="514" y="4437"/>
                  </a:lnTo>
                  <a:lnTo>
                    <a:pt x="516" y="4438"/>
                  </a:lnTo>
                  <a:lnTo>
                    <a:pt x="516" y="4448"/>
                  </a:lnTo>
                  <a:lnTo>
                    <a:pt x="516" y="4438"/>
                  </a:lnTo>
                  <a:lnTo>
                    <a:pt x="516" y="4448"/>
                  </a:lnTo>
                  <a:lnTo>
                    <a:pt x="517" y="4453"/>
                  </a:lnTo>
                  <a:lnTo>
                    <a:pt x="517" y="4470"/>
                  </a:lnTo>
                  <a:lnTo>
                    <a:pt x="517" y="4453"/>
                  </a:lnTo>
                  <a:lnTo>
                    <a:pt x="517" y="4470"/>
                  </a:lnTo>
                  <a:lnTo>
                    <a:pt x="519" y="4477"/>
                  </a:lnTo>
                  <a:lnTo>
                    <a:pt x="519" y="4491"/>
                  </a:lnTo>
                  <a:lnTo>
                    <a:pt x="519" y="4477"/>
                  </a:lnTo>
                  <a:lnTo>
                    <a:pt x="519" y="4491"/>
                  </a:lnTo>
                  <a:lnTo>
                    <a:pt x="520" y="4493"/>
                  </a:lnTo>
                  <a:lnTo>
                    <a:pt x="520" y="4509"/>
                  </a:lnTo>
                  <a:lnTo>
                    <a:pt x="520" y="4493"/>
                  </a:lnTo>
                  <a:lnTo>
                    <a:pt x="520" y="4509"/>
                  </a:lnTo>
                  <a:lnTo>
                    <a:pt x="521" y="4517"/>
                  </a:lnTo>
                  <a:lnTo>
                    <a:pt x="521" y="4503"/>
                  </a:lnTo>
                  <a:lnTo>
                    <a:pt x="523" y="4500"/>
                  </a:lnTo>
                  <a:lnTo>
                    <a:pt x="523" y="4503"/>
                  </a:lnTo>
                  <a:lnTo>
                    <a:pt x="523" y="4499"/>
                  </a:lnTo>
                  <a:lnTo>
                    <a:pt x="524" y="4504"/>
                  </a:lnTo>
                  <a:lnTo>
                    <a:pt x="524" y="4509"/>
                  </a:lnTo>
                  <a:lnTo>
                    <a:pt x="524" y="4504"/>
                  </a:lnTo>
                  <a:lnTo>
                    <a:pt x="526" y="4509"/>
                  </a:lnTo>
                  <a:lnTo>
                    <a:pt x="526" y="4519"/>
                  </a:lnTo>
                  <a:lnTo>
                    <a:pt x="526" y="4509"/>
                  </a:lnTo>
                  <a:lnTo>
                    <a:pt x="526" y="4519"/>
                  </a:lnTo>
                  <a:lnTo>
                    <a:pt x="527" y="4519"/>
                  </a:lnTo>
                  <a:lnTo>
                    <a:pt x="527" y="4517"/>
                  </a:lnTo>
                  <a:lnTo>
                    <a:pt x="529" y="4520"/>
                  </a:lnTo>
                  <a:lnTo>
                    <a:pt x="529" y="4524"/>
                  </a:lnTo>
                  <a:lnTo>
                    <a:pt x="529" y="4520"/>
                  </a:lnTo>
                  <a:lnTo>
                    <a:pt x="529" y="4524"/>
                  </a:lnTo>
                  <a:lnTo>
                    <a:pt x="530" y="4530"/>
                  </a:lnTo>
                  <a:lnTo>
                    <a:pt x="530" y="4523"/>
                  </a:lnTo>
                  <a:lnTo>
                    <a:pt x="531" y="4520"/>
                  </a:lnTo>
                  <a:lnTo>
                    <a:pt x="531" y="4529"/>
                  </a:lnTo>
                  <a:lnTo>
                    <a:pt x="531" y="4520"/>
                  </a:lnTo>
                  <a:lnTo>
                    <a:pt x="531" y="4527"/>
                  </a:lnTo>
                  <a:lnTo>
                    <a:pt x="533" y="4535"/>
                  </a:lnTo>
                  <a:lnTo>
                    <a:pt x="533" y="4552"/>
                  </a:lnTo>
                  <a:lnTo>
                    <a:pt x="533" y="4535"/>
                  </a:lnTo>
                  <a:lnTo>
                    <a:pt x="533" y="4550"/>
                  </a:lnTo>
                  <a:lnTo>
                    <a:pt x="534" y="4559"/>
                  </a:lnTo>
                  <a:lnTo>
                    <a:pt x="534" y="4575"/>
                  </a:lnTo>
                  <a:lnTo>
                    <a:pt x="534" y="4559"/>
                  </a:lnTo>
                  <a:lnTo>
                    <a:pt x="534" y="4575"/>
                  </a:lnTo>
                  <a:lnTo>
                    <a:pt x="536" y="4582"/>
                  </a:lnTo>
                  <a:lnTo>
                    <a:pt x="536" y="4594"/>
                  </a:lnTo>
                  <a:lnTo>
                    <a:pt x="536" y="4582"/>
                  </a:lnTo>
                  <a:lnTo>
                    <a:pt x="536" y="4594"/>
                  </a:lnTo>
                  <a:lnTo>
                    <a:pt x="537" y="4602"/>
                  </a:lnTo>
                  <a:lnTo>
                    <a:pt x="537" y="4617"/>
                  </a:lnTo>
                  <a:lnTo>
                    <a:pt x="537" y="4602"/>
                  </a:lnTo>
                  <a:lnTo>
                    <a:pt x="537" y="4609"/>
                  </a:lnTo>
                  <a:lnTo>
                    <a:pt x="539" y="4609"/>
                  </a:lnTo>
                  <a:lnTo>
                    <a:pt x="539" y="4615"/>
                  </a:lnTo>
                  <a:lnTo>
                    <a:pt x="539" y="4609"/>
                  </a:lnTo>
                  <a:lnTo>
                    <a:pt x="539" y="4615"/>
                  </a:lnTo>
                  <a:lnTo>
                    <a:pt x="540" y="4621"/>
                  </a:lnTo>
                  <a:lnTo>
                    <a:pt x="540" y="4631"/>
                  </a:lnTo>
                  <a:lnTo>
                    <a:pt x="540" y="4621"/>
                  </a:lnTo>
                  <a:lnTo>
                    <a:pt x="540" y="4631"/>
                  </a:lnTo>
                  <a:lnTo>
                    <a:pt x="542" y="4638"/>
                  </a:lnTo>
                  <a:lnTo>
                    <a:pt x="542" y="4660"/>
                  </a:lnTo>
                  <a:lnTo>
                    <a:pt x="542" y="4638"/>
                  </a:lnTo>
                  <a:lnTo>
                    <a:pt x="542" y="4660"/>
                  </a:lnTo>
                  <a:lnTo>
                    <a:pt x="543" y="4667"/>
                  </a:lnTo>
                  <a:lnTo>
                    <a:pt x="543" y="4676"/>
                  </a:lnTo>
                  <a:lnTo>
                    <a:pt x="543" y="4667"/>
                  </a:lnTo>
                  <a:lnTo>
                    <a:pt x="543" y="4676"/>
                  </a:lnTo>
                  <a:lnTo>
                    <a:pt x="544" y="4673"/>
                  </a:lnTo>
                  <a:lnTo>
                    <a:pt x="544" y="4663"/>
                  </a:lnTo>
                  <a:lnTo>
                    <a:pt x="546" y="4665"/>
                  </a:lnTo>
                  <a:lnTo>
                    <a:pt x="546" y="4658"/>
                  </a:lnTo>
                  <a:lnTo>
                    <a:pt x="547" y="4664"/>
                  </a:lnTo>
                  <a:lnTo>
                    <a:pt x="547" y="4668"/>
                  </a:lnTo>
                  <a:lnTo>
                    <a:pt x="547" y="4664"/>
                  </a:lnTo>
                  <a:lnTo>
                    <a:pt x="547" y="4668"/>
                  </a:lnTo>
                  <a:lnTo>
                    <a:pt x="549" y="4670"/>
                  </a:lnTo>
                  <a:lnTo>
                    <a:pt x="549" y="4674"/>
                  </a:lnTo>
                  <a:lnTo>
                    <a:pt x="549" y="4667"/>
                  </a:lnTo>
                  <a:lnTo>
                    <a:pt x="549" y="4674"/>
                  </a:lnTo>
                  <a:lnTo>
                    <a:pt x="550" y="4677"/>
                  </a:lnTo>
                  <a:lnTo>
                    <a:pt x="550" y="4693"/>
                  </a:lnTo>
                  <a:lnTo>
                    <a:pt x="550" y="4677"/>
                  </a:lnTo>
                  <a:lnTo>
                    <a:pt x="550" y="4693"/>
                  </a:lnTo>
                  <a:lnTo>
                    <a:pt x="552" y="4694"/>
                  </a:lnTo>
                  <a:lnTo>
                    <a:pt x="552" y="4700"/>
                  </a:lnTo>
                  <a:lnTo>
                    <a:pt x="552" y="4694"/>
                  </a:lnTo>
                  <a:lnTo>
                    <a:pt x="552" y="4697"/>
                  </a:lnTo>
                  <a:lnTo>
                    <a:pt x="553" y="4694"/>
                  </a:lnTo>
                  <a:lnTo>
                    <a:pt x="553" y="4701"/>
                  </a:lnTo>
                  <a:lnTo>
                    <a:pt x="553" y="4694"/>
                  </a:lnTo>
                  <a:lnTo>
                    <a:pt x="553" y="4701"/>
                  </a:lnTo>
                  <a:lnTo>
                    <a:pt x="555" y="4703"/>
                  </a:lnTo>
                  <a:lnTo>
                    <a:pt x="555" y="4706"/>
                  </a:lnTo>
                  <a:lnTo>
                    <a:pt x="555" y="4703"/>
                  </a:lnTo>
                  <a:lnTo>
                    <a:pt x="555" y="4706"/>
                  </a:lnTo>
                  <a:lnTo>
                    <a:pt x="556" y="4704"/>
                  </a:lnTo>
                  <a:lnTo>
                    <a:pt x="556" y="4722"/>
                  </a:lnTo>
                  <a:lnTo>
                    <a:pt x="556" y="4704"/>
                  </a:lnTo>
                  <a:lnTo>
                    <a:pt x="556" y="4722"/>
                  </a:lnTo>
                  <a:lnTo>
                    <a:pt x="557" y="4726"/>
                  </a:lnTo>
                  <a:lnTo>
                    <a:pt x="557" y="4735"/>
                  </a:lnTo>
                  <a:lnTo>
                    <a:pt x="557" y="4723"/>
                  </a:lnTo>
                  <a:lnTo>
                    <a:pt x="557" y="4735"/>
                  </a:lnTo>
                  <a:lnTo>
                    <a:pt x="559" y="4729"/>
                  </a:lnTo>
                  <a:lnTo>
                    <a:pt x="559" y="4732"/>
                  </a:lnTo>
                  <a:lnTo>
                    <a:pt x="559" y="4726"/>
                  </a:lnTo>
                  <a:lnTo>
                    <a:pt x="559" y="4732"/>
                  </a:lnTo>
                  <a:lnTo>
                    <a:pt x="560" y="4727"/>
                  </a:lnTo>
                  <a:lnTo>
                    <a:pt x="560" y="4730"/>
                  </a:lnTo>
                  <a:lnTo>
                    <a:pt x="560" y="4723"/>
                  </a:lnTo>
                  <a:lnTo>
                    <a:pt x="562" y="4735"/>
                  </a:lnTo>
                  <a:lnTo>
                    <a:pt x="562" y="4753"/>
                  </a:lnTo>
                  <a:lnTo>
                    <a:pt x="562" y="4735"/>
                  </a:lnTo>
                  <a:lnTo>
                    <a:pt x="562" y="4753"/>
                  </a:lnTo>
                  <a:lnTo>
                    <a:pt x="563" y="4759"/>
                  </a:lnTo>
                  <a:lnTo>
                    <a:pt x="563" y="4775"/>
                  </a:lnTo>
                  <a:lnTo>
                    <a:pt x="563" y="4759"/>
                  </a:lnTo>
                  <a:lnTo>
                    <a:pt x="563" y="4775"/>
                  </a:lnTo>
                  <a:lnTo>
                    <a:pt x="565" y="4782"/>
                  </a:lnTo>
                  <a:lnTo>
                    <a:pt x="565" y="4806"/>
                  </a:lnTo>
                  <a:lnTo>
                    <a:pt x="565" y="4782"/>
                  </a:lnTo>
                  <a:lnTo>
                    <a:pt x="565" y="4806"/>
                  </a:lnTo>
                  <a:lnTo>
                    <a:pt x="566" y="4808"/>
                  </a:lnTo>
                  <a:lnTo>
                    <a:pt x="566" y="4804"/>
                  </a:lnTo>
                  <a:lnTo>
                    <a:pt x="567" y="4798"/>
                  </a:lnTo>
                  <a:lnTo>
                    <a:pt x="567" y="4809"/>
                  </a:lnTo>
                  <a:lnTo>
                    <a:pt x="567" y="4798"/>
                  </a:lnTo>
                  <a:lnTo>
                    <a:pt x="567" y="4809"/>
                  </a:lnTo>
                  <a:lnTo>
                    <a:pt x="569" y="4817"/>
                  </a:lnTo>
                  <a:lnTo>
                    <a:pt x="569" y="4827"/>
                  </a:lnTo>
                  <a:lnTo>
                    <a:pt x="569" y="4817"/>
                  </a:lnTo>
                  <a:lnTo>
                    <a:pt x="569" y="4827"/>
                  </a:lnTo>
                  <a:lnTo>
                    <a:pt x="570" y="4829"/>
                  </a:lnTo>
                  <a:lnTo>
                    <a:pt x="570" y="4840"/>
                  </a:lnTo>
                  <a:lnTo>
                    <a:pt x="570" y="4829"/>
                  </a:lnTo>
                  <a:lnTo>
                    <a:pt x="570" y="4840"/>
                  </a:lnTo>
                  <a:lnTo>
                    <a:pt x="572" y="4837"/>
                  </a:lnTo>
                  <a:lnTo>
                    <a:pt x="572" y="4841"/>
                  </a:lnTo>
                  <a:lnTo>
                    <a:pt x="572" y="4837"/>
                  </a:lnTo>
                  <a:lnTo>
                    <a:pt x="572" y="4838"/>
                  </a:lnTo>
                  <a:lnTo>
                    <a:pt x="573" y="4838"/>
                  </a:lnTo>
                  <a:lnTo>
                    <a:pt x="573" y="4837"/>
                  </a:lnTo>
                  <a:lnTo>
                    <a:pt x="575" y="4835"/>
                  </a:lnTo>
                  <a:lnTo>
                    <a:pt x="575" y="4840"/>
                  </a:lnTo>
                  <a:lnTo>
                    <a:pt x="575" y="4834"/>
                  </a:lnTo>
                  <a:lnTo>
                    <a:pt x="575" y="4840"/>
                  </a:lnTo>
                  <a:lnTo>
                    <a:pt x="576" y="4848"/>
                  </a:lnTo>
                  <a:lnTo>
                    <a:pt x="576" y="4850"/>
                  </a:lnTo>
                  <a:lnTo>
                    <a:pt x="576" y="4838"/>
                  </a:lnTo>
                  <a:lnTo>
                    <a:pt x="578" y="4842"/>
                  </a:lnTo>
                  <a:lnTo>
                    <a:pt x="578" y="4850"/>
                  </a:lnTo>
                  <a:lnTo>
                    <a:pt x="578" y="4842"/>
                  </a:lnTo>
                  <a:lnTo>
                    <a:pt x="578" y="4850"/>
                  </a:lnTo>
                  <a:lnTo>
                    <a:pt x="579" y="4861"/>
                  </a:lnTo>
                  <a:lnTo>
                    <a:pt x="579" y="4854"/>
                  </a:lnTo>
                  <a:lnTo>
                    <a:pt x="580" y="4847"/>
                  </a:lnTo>
                  <a:lnTo>
                    <a:pt x="580" y="4844"/>
                  </a:lnTo>
                  <a:lnTo>
                    <a:pt x="582" y="4841"/>
                  </a:lnTo>
                  <a:lnTo>
                    <a:pt x="582" y="4851"/>
                  </a:lnTo>
                  <a:lnTo>
                    <a:pt x="582" y="4841"/>
                  </a:lnTo>
                  <a:lnTo>
                    <a:pt x="582" y="4848"/>
                  </a:lnTo>
                  <a:lnTo>
                    <a:pt x="583" y="4847"/>
                  </a:lnTo>
                  <a:lnTo>
                    <a:pt x="583" y="4848"/>
                  </a:lnTo>
                  <a:lnTo>
                    <a:pt x="583" y="4845"/>
                  </a:lnTo>
                  <a:lnTo>
                    <a:pt x="583" y="4848"/>
                  </a:lnTo>
                  <a:lnTo>
                    <a:pt x="585" y="4850"/>
                  </a:lnTo>
                  <a:lnTo>
                    <a:pt x="585" y="4855"/>
                  </a:lnTo>
                  <a:lnTo>
                    <a:pt x="585" y="4850"/>
                  </a:lnTo>
                  <a:lnTo>
                    <a:pt x="585" y="4855"/>
                  </a:lnTo>
                  <a:lnTo>
                    <a:pt x="586" y="4857"/>
                  </a:lnTo>
                  <a:lnTo>
                    <a:pt x="586" y="4864"/>
                  </a:lnTo>
                  <a:lnTo>
                    <a:pt x="586" y="4857"/>
                  </a:lnTo>
                  <a:lnTo>
                    <a:pt x="586" y="4863"/>
                  </a:lnTo>
                  <a:lnTo>
                    <a:pt x="588" y="4860"/>
                  </a:lnTo>
                  <a:lnTo>
                    <a:pt x="588" y="4861"/>
                  </a:lnTo>
                  <a:lnTo>
                    <a:pt x="588" y="4860"/>
                  </a:lnTo>
                  <a:lnTo>
                    <a:pt x="588" y="4861"/>
                  </a:lnTo>
                  <a:lnTo>
                    <a:pt x="589" y="4861"/>
                  </a:lnTo>
                  <a:lnTo>
                    <a:pt x="589" y="4877"/>
                  </a:lnTo>
                  <a:lnTo>
                    <a:pt x="589" y="4861"/>
                  </a:lnTo>
                  <a:lnTo>
                    <a:pt x="589" y="4877"/>
                  </a:lnTo>
                  <a:lnTo>
                    <a:pt x="591" y="4884"/>
                  </a:lnTo>
                  <a:lnTo>
                    <a:pt x="591" y="4896"/>
                  </a:lnTo>
                  <a:lnTo>
                    <a:pt x="591" y="4884"/>
                  </a:lnTo>
                  <a:lnTo>
                    <a:pt x="591" y="4896"/>
                  </a:lnTo>
                  <a:lnTo>
                    <a:pt x="592" y="4899"/>
                  </a:lnTo>
                  <a:lnTo>
                    <a:pt x="592" y="4909"/>
                  </a:lnTo>
                  <a:lnTo>
                    <a:pt x="592" y="4899"/>
                  </a:lnTo>
                  <a:lnTo>
                    <a:pt x="592" y="4909"/>
                  </a:lnTo>
                  <a:lnTo>
                    <a:pt x="593" y="4910"/>
                  </a:lnTo>
                  <a:lnTo>
                    <a:pt x="593" y="4901"/>
                  </a:lnTo>
                  <a:lnTo>
                    <a:pt x="595" y="4897"/>
                  </a:lnTo>
                  <a:lnTo>
                    <a:pt x="595" y="4901"/>
                  </a:lnTo>
                  <a:lnTo>
                    <a:pt x="595" y="4897"/>
                  </a:lnTo>
                  <a:lnTo>
                    <a:pt x="595" y="4901"/>
                  </a:lnTo>
                  <a:lnTo>
                    <a:pt x="596" y="4907"/>
                  </a:lnTo>
                  <a:lnTo>
                    <a:pt x="596" y="4920"/>
                  </a:lnTo>
                  <a:lnTo>
                    <a:pt x="596" y="4907"/>
                  </a:lnTo>
                  <a:lnTo>
                    <a:pt x="596" y="4920"/>
                  </a:lnTo>
                  <a:lnTo>
                    <a:pt x="598" y="4923"/>
                  </a:lnTo>
                  <a:lnTo>
                    <a:pt x="598" y="4936"/>
                  </a:lnTo>
                  <a:lnTo>
                    <a:pt x="598" y="4923"/>
                  </a:lnTo>
                  <a:lnTo>
                    <a:pt x="598" y="4933"/>
                  </a:lnTo>
                  <a:lnTo>
                    <a:pt x="599" y="4926"/>
                  </a:lnTo>
                  <a:lnTo>
                    <a:pt x="599" y="4927"/>
                  </a:lnTo>
                  <a:lnTo>
                    <a:pt x="599" y="4920"/>
                  </a:lnTo>
                  <a:lnTo>
                    <a:pt x="599" y="4926"/>
                  </a:lnTo>
                  <a:lnTo>
                    <a:pt x="601" y="4929"/>
                  </a:lnTo>
                  <a:lnTo>
                    <a:pt x="601" y="4943"/>
                  </a:lnTo>
                  <a:lnTo>
                    <a:pt x="601" y="4929"/>
                  </a:lnTo>
                  <a:lnTo>
                    <a:pt x="601" y="4943"/>
                  </a:lnTo>
                  <a:lnTo>
                    <a:pt x="602" y="4943"/>
                  </a:lnTo>
                  <a:lnTo>
                    <a:pt x="602" y="4934"/>
                  </a:lnTo>
                  <a:lnTo>
                    <a:pt x="602" y="4943"/>
                  </a:lnTo>
                  <a:lnTo>
                    <a:pt x="603" y="4946"/>
                  </a:lnTo>
                  <a:lnTo>
                    <a:pt x="603" y="4952"/>
                  </a:lnTo>
                  <a:lnTo>
                    <a:pt x="603" y="4946"/>
                  </a:lnTo>
                  <a:lnTo>
                    <a:pt x="603" y="4952"/>
                  </a:lnTo>
                  <a:lnTo>
                    <a:pt x="605" y="4952"/>
                  </a:lnTo>
                  <a:lnTo>
                    <a:pt x="605" y="4956"/>
                  </a:lnTo>
                  <a:lnTo>
                    <a:pt x="605" y="4949"/>
                  </a:lnTo>
                  <a:lnTo>
                    <a:pt x="605" y="4956"/>
                  </a:lnTo>
                  <a:lnTo>
                    <a:pt x="606" y="4957"/>
                  </a:lnTo>
                  <a:lnTo>
                    <a:pt x="606" y="4960"/>
                  </a:lnTo>
                  <a:lnTo>
                    <a:pt x="606" y="4957"/>
                  </a:lnTo>
                  <a:lnTo>
                    <a:pt x="608" y="4962"/>
                  </a:lnTo>
                  <a:lnTo>
                    <a:pt x="608" y="4969"/>
                  </a:lnTo>
                  <a:lnTo>
                    <a:pt x="608" y="4962"/>
                  </a:lnTo>
                  <a:lnTo>
                    <a:pt x="608" y="4966"/>
                  </a:lnTo>
                  <a:lnTo>
                    <a:pt x="609" y="4968"/>
                  </a:lnTo>
                  <a:lnTo>
                    <a:pt x="609" y="4972"/>
                  </a:lnTo>
                  <a:lnTo>
                    <a:pt x="609" y="4968"/>
                  </a:lnTo>
                  <a:lnTo>
                    <a:pt x="609" y="4972"/>
                  </a:lnTo>
                  <a:lnTo>
                    <a:pt x="611" y="4976"/>
                  </a:lnTo>
                  <a:lnTo>
                    <a:pt x="611" y="4996"/>
                  </a:lnTo>
                  <a:lnTo>
                    <a:pt x="611" y="4976"/>
                  </a:lnTo>
                  <a:lnTo>
                    <a:pt x="611" y="4996"/>
                  </a:lnTo>
                  <a:lnTo>
                    <a:pt x="612" y="4995"/>
                  </a:lnTo>
                  <a:lnTo>
                    <a:pt x="612" y="5005"/>
                  </a:lnTo>
                  <a:lnTo>
                    <a:pt x="612" y="4995"/>
                  </a:lnTo>
                  <a:lnTo>
                    <a:pt x="612" y="5005"/>
                  </a:lnTo>
                  <a:lnTo>
                    <a:pt x="614" y="5004"/>
                  </a:lnTo>
                  <a:lnTo>
                    <a:pt x="614" y="5012"/>
                  </a:lnTo>
                  <a:lnTo>
                    <a:pt x="614" y="5004"/>
                  </a:lnTo>
                  <a:lnTo>
                    <a:pt x="614" y="5012"/>
                  </a:lnTo>
                  <a:lnTo>
                    <a:pt x="615" y="5011"/>
                  </a:lnTo>
                  <a:lnTo>
                    <a:pt x="615" y="5004"/>
                  </a:lnTo>
                  <a:lnTo>
                    <a:pt x="615" y="5005"/>
                  </a:lnTo>
                  <a:lnTo>
                    <a:pt x="616" y="4998"/>
                  </a:lnTo>
                  <a:lnTo>
                    <a:pt x="616" y="5009"/>
                  </a:lnTo>
                  <a:lnTo>
                    <a:pt x="616" y="4996"/>
                  </a:lnTo>
                  <a:lnTo>
                    <a:pt x="616" y="5009"/>
                  </a:lnTo>
                  <a:lnTo>
                    <a:pt x="618" y="5014"/>
                  </a:lnTo>
                  <a:lnTo>
                    <a:pt x="618" y="5022"/>
                  </a:lnTo>
                  <a:lnTo>
                    <a:pt x="618" y="5014"/>
                  </a:lnTo>
                  <a:lnTo>
                    <a:pt x="618" y="5018"/>
                  </a:lnTo>
                  <a:lnTo>
                    <a:pt x="619" y="5014"/>
                  </a:lnTo>
                  <a:lnTo>
                    <a:pt x="619" y="5009"/>
                  </a:lnTo>
                  <a:lnTo>
                    <a:pt x="619" y="5011"/>
                  </a:lnTo>
                  <a:lnTo>
                    <a:pt x="621" y="5011"/>
                  </a:lnTo>
                  <a:lnTo>
                    <a:pt x="621" y="5001"/>
                  </a:lnTo>
                  <a:lnTo>
                    <a:pt x="622" y="5004"/>
                  </a:lnTo>
                  <a:lnTo>
                    <a:pt x="622" y="5012"/>
                  </a:lnTo>
                  <a:lnTo>
                    <a:pt x="622" y="5004"/>
                  </a:lnTo>
                  <a:lnTo>
                    <a:pt x="622" y="5011"/>
                  </a:lnTo>
                  <a:lnTo>
                    <a:pt x="624" y="5015"/>
                  </a:lnTo>
                  <a:lnTo>
                    <a:pt x="624" y="5018"/>
                  </a:lnTo>
                  <a:lnTo>
                    <a:pt x="624" y="5012"/>
                  </a:lnTo>
                  <a:lnTo>
                    <a:pt x="625" y="5016"/>
                  </a:lnTo>
                  <a:lnTo>
                    <a:pt x="625" y="5024"/>
                  </a:lnTo>
                  <a:lnTo>
                    <a:pt x="625" y="5016"/>
                  </a:lnTo>
                  <a:lnTo>
                    <a:pt x="625" y="5024"/>
                  </a:lnTo>
                  <a:lnTo>
                    <a:pt x="627" y="5021"/>
                  </a:lnTo>
                  <a:lnTo>
                    <a:pt x="627" y="5025"/>
                  </a:lnTo>
                  <a:lnTo>
                    <a:pt x="627" y="5015"/>
                  </a:lnTo>
                  <a:lnTo>
                    <a:pt x="627" y="5025"/>
                  </a:lnTo>
                  <a:lnTo>
                    <a:pt x="628" y="5027"/>
                  </a:lnTo>
                  <a:lnTo>
                    <a:pt x="628" y="5025"/>
                  </a:lnTo>
                  <a:lnTo>
                    <a:pt x="628" y="5027"/>
                  </a:lnTo>
                  <a:lnTo>
                    <a:pt x="629" y="5025"/>
                  </a:lnTo>
                  <a:lnTo>
                    <a:pt x="629" y="5029"/>
                  </a:lnTo>
                  <a:lnTo>
                    <a:pt x="629" y="5024"/>
                  </a:lnTo>
                  <a:lnTo>
                    <a:pt x="629" y="5029"/>
                  </a:lnTo>
                  <a:lnTo>
                    <a:pt x="631" y="5034"/>
                  </a:lnTo>
                  <a:lnTo>
                    <a:pt x="631" y="5031"/>
                  </a:lnTo>
                  <a:lnTo>
                    <a:pt x="631" y="5032"/>
                  </a:lnTo>
                  <a:lnTo>
                    <a:pt x="632" y="5041"/>
                  </a:lnTo>
                  <a:lnTo>
                    <a:pt x="632" y="5040"/>
                  </a:lnTo>
                  <a:lnTo>
                    <a:pt x="634" y="5041"/>
                  </a:lnTo>
                  <a:lnTo>
                    <a:pt x="634" y="5044"/>
                  </a:lnTo>
                  <a:lnTo>
                    <a:pt x="634" y="5041"/>
                  </a:lnTo>
                  <a:lnTo>
                    <a:pt x="634" y="5042"/>
                  </a:lnTo>
                  <a:lnTo>
                    <a:pt x="635" y="5042"/>
                  </a:lnTo>
                  <a:lnTo>
                    <a:pt x="635" y="5038"/>
                  </a:lnTo>
                  <a:lnTo>
                    <a:pt x="635" y="5042"/>
                  </a:lnTo>
                  <a:lnTo>
                    <a:pt x="637" y="5045"/>
                  </a:lnTo>
                  <a:lnTo>
                    <a:pt x="637" y="5050"/>
                  </a:lnTo>
                  <a:lnTo>
                    <a:pt x="637" y="5045"/>
                  </a:lnTo>
                  <a:lnTo>
                    <a:pt x="637" y="5050"/>
                  </a:lnTo>
                  <a:lnTo>
                    <a:pt x="638" y="5052"/>
                  </a:lnTo>
                  <a:lnTo>
                    <a:pt x="638" y="5060"/>
                  </a:lnTo>
                  <a:lnTo>
                    <a:pt x="638" y="5052"/>
                  </a:lnTo>
                  <a:lnTo>
                    <a:pt x="638" y="5058"/>
                  </a:lnTo>
                  <a:lnTo>
                    <a:pt x="639" y="5063"/>
                  </a:lnTo>
                  <a:lnTo>
                    <a:pt x="639" y="5071"/>
                  </a:lnTo>
                  <a:lnTo>
                    <a:pt x="639" y="5063"/>
                  </a:lnTo>
                  <a:lnTo>
                    <a:pt x="641" y="5065"/>
                  </a:lnTo>
                  <a:lnTo>
                    <a:pt x="641" y="5061"/>
                  </a:lnTo>
                  <a:lnTo>
                    <a:pt x="641" y="5063"/>
                  </a:lnTo>
                  <a:lnTo>
                    <a:pt x="642" y="5067"/>
                  </a:lnTo>
                  <a:lnTo>
                    <a:pt x="642" y="5073"/>
                  </a:lnTo>
                  <a:lnTo>
                    <a:pt x="642" y="5067"/>
                  </a:lnTo>
                  <a:lnTo>
                    <a:pt x="642" y="5073"/>
                  </a:lnTo>
                  <a:lnTo>
                    <a:pt x="644" y="5070"/>
                  </a:lnTo>
                  <a:lnTo>
                    <a:pt x="644" y="5075"/>
                  </a:lnTo>
                  <a:lnTo>
                    <a:pt x="644" y="5068"/>
                  </a:lnTo>
                  <a:lnTo>
                    <a:pt x="644" y="5075"/>
                  </a:lnTo>
                  <a:lnTo>
                    <a:pt x="645" y="5078"/>
                  </a:lnTo>
                  <a:lnTo>
                    <a:pt x="645" y="5086"/>
                  </a:lnTo>
                  <a:lnTo>
                    <a:pt x="645" y="5078"/>
                  </a:lnTo>
                  <a:lnTo>
                    <a:pt x="645" y="5086"/>
                  </a:lnTo>
                  <a:lnTo>
                    <a:pt x="647" y="5088"/>
                  </a:lnTo>
                  <a:lnTo>
                    <a:pt x="647" y="5106"/>
                  </a:lnTo>
                  <a:lnTo>
                    <a:pt x="647" y="5088"/>
                  </a:lnTo>
                  <a:lnTo>
                    <a:pt x="647" y="5106"/>
                  </a:lnTo>
                  <a:lnTo>
                    <a:pt x="648" y="5111"/>
                  </a:lnTo>
                  <a:lnTo>
                    <a:pt x="648" y="5104"/>
                  </a:lnTo>
                  <a:lnTo>
                    <a:pt x="650" y="5106"/>
                  </a:lnTo>
                  <a:lnTo>
                    <a:pt x="650" y="5114"/>
                  </a:lnTo>
                  <a:lnTo>
                    <a:pt x="650" y="5106"/>
                  </a:lnTo>
                  <a:lnTo>
                    <a:pt x="650" y="5113"/>
                  </a:lnTo>
                  <a:lnTo>
                    <a:pt x="651" y="5107"/>
                  </a:lnTo>
                  <a:lnTo>
                    <a:pt x="651" y="5113"/>
                  </a:lnTo>
                  <a:lnTo>
                    <a:pt x="651" y="5107"/>
                  </a:lnTo>
                  <a:lnTo>
                    <a:pt x="651" y="5113"/>
                  </a:lnTo>
                  <a:lnTo>
                    <a:pt x="652" y="5116"/>
                  </a:lnTo>
                  <a:lnTo>
                    <a:pt x="652" y="5123"/>
                  </a:lnTo>
                  <a:lnTo>
                    <a:pt x="652" y="5116"/>
                  </a:lnTo>
                  <a:lnTo>
                    <a:pt x="652" y="5120"/>
                  </a:lnTo>
                  <a:lnTo>
                    <a:pt x="654" y="5124"/>
                  </a:lnTo>
                  <a:lnTo>
                    <a:pt x="654" y="5120"/>
                  </a:lnTo>
                  <a:lnTo>
                    <a:pt x="655" y="5114"/>
                  </a:lnTo>
                  <a:lnTo>
                    <a:pt x="655" y="5096"/>
                  </a:lnTo>
                  <a:lnTo>
                    <a:pt x="657" y="5093"/>
                  </a:lnTo>
                  <a:lnTo>
                    <a:pt x="657" y="5088"/>
                  </a:lnTo>
                  <a:lnTo>
                    <a:pt x="658" y="5086"/>
                  </a:lnTo>
                  <a:lnTo>
                    <a:pt x="658" y="5090"/>
                  </a:lnTo>
                  <a:lnTo>
                    <a:pt x="658" y="5083"/>
                  </a:lnTo>
                  <a:lnTo>
                    <a:pt x="658" y="5090"/>
                  </a:lnTo>
                  <a:lnTo>
                    <a:pt x="660" y="5091"/>
                  </a:lnTo>
                  <a:lnTo>
                    <a:pt x="660" y="5088"/>
                  </a:lnTo>
                  <a:lnTo>
                    <a:pt x="661" y="5084"/>
                  </a:lnTo>
                  <a:lnTo>
                    <a:pt x="661" y="5086"/>
                  </a:lnTo>
                  <a:lnTo>
                    <a:pt x="661" y="5081"/>
                  </a:lnTo>
                  <a:lnTo>
                    <a:pt x="663" y="5083"/>
                  </a:lnTo>
                  <a:lnTo>
                    <a:pt x="663" y="5080"/>
                  </a:lnTo>
                  <a:lnTo>
                    <a:pt x="663" y="5081"/>
                  </a:lnTo>
                  <a:lnTo>
                    <a:pt x="664" y="5083"/>
                  </a:lnTo>
                  <a:lnTo>
                    <a:pt x="664" y="5084"/>
                  </a:lnTo>
                  <a:lnTo>
                    <a:pt x="664" y="5081"/>
                  </a:lnTo>
                  <a:lnTo>
                    <a:pt x="665" y="5083"/>
                  </a:lnTo>
                  <a:lnTo>
                    <a:pt x="665" y="5084"/>
                  </a:lnTo>
                  <a:lnTo>
                    <a:pt x="665" y="5083"/>
                  </a:lnTo>
                  <a:lnTo>
                    <a:pt x="665" y="5084"/>
                  </a:lnTo>
                  <a:lnTo>
                    <a:pt x="667" y="5087"/>
                  </a:lnTo>
                  <a:lnTo>
                    <a:pt x="667" y="5093"/>
                  </a:lnTo>
                  <a:lnTo>
                    <a:pt x="667" y="5086"/>
                  </a:lnTo>
                  <a:lnTo>
                    <a:pt x="667" y="5093"/>
                  </a:lnTo>
                  <a:lnTo>
                    <a:pt x="668" y="5094"/>
                  </a:lnTo>
                  <a:lnTo>
                    <a:pt x="668" y="5111"/>
                  </a:lnTo>
                  <a:lnTo>
                    <a:pt x="668" y="5094"/>
                  </a:lnTo>
                  <a:lnTo>
                    <a:pt x="668" y="5111"/>
                  </a:lnTo>
                  <a:lnTo>
                    <a:pt x="670" y="5116"/>
                  </a:lnTo>
                  <a:lnTo>
                    <a:pt x="670" y="5124"/>
                  </a:lnTo>
                  <a:lnTo>
                    <a:pt x="670" y="5116"/>
                  </a:lnTo>
                  <a:lnTo>
                    <a:pt x="670" y="5123"/>
                  </a:lnTo>
                  <a:lnTo>
                    <a:pt x="671" y="5124"/>
                  </a:lnTo>
                  <a:lnTo>
                    <a:pt x="671" y="5129"/>
                  </a:lnTo>
                  <a:lnTo>
                    <a:pt x="671" y="5124"/>
                  </a:lnTo>
                  <a:lnTo>
                    <a:pt x="671" y="5129"/>
                  </a:lnTo>
                  <a:lnTo>
                    <a:pt x="673" y="5133"/>
                  </a:lnTo>
                  <a:lnTo>
                    <a:pt x="673" y="5134"/>
                  </a:lnTo>
                  <a:lnTo>
                    <a:pt x="673" y="5130"/>
                  </a:lnTo>
                  <a:lnTo>
                    <a:pt x="674" y="5133"/>
                  </a:lnTo>
                  <a:lnTo>
                    <a:pt x="674" y="5140"/>
                  </a:lnTo>
                  <a:lnTo>
                    <a:pt x="674" y="5133"/>
                  </a:lnTo>
                  <a:lnTo>
                    <a:pt x="674" y="5140"/>
                  </a:lnTo>
                  <a:lnTo>
                    <a:pt x="675" y="5136"/>
                  </a:lnTo>
                  <a:lnTo>
                    <a:pt x="675" y="5130"/>
                  </a:lnTo>
                  <a:lnTo>
                    <a:pt x="677" y="5126"/>
                  </a:lnTo>
                  <a:lnTo>
                    <a:pt x="677" y="5120"/>
                  </a:lnTo>
                  <a:lnTo>
                    <a:pt x="678" y="5116"/>
                  </a:lnTo>
                  <a:lnTo>
                    <a:pt x="678" y="5114"/>
                  </a:lnTo>
                  <a:lnTo>
                    <a:pt x="678" y="5116"/>
                  </a:lnTo>
                  <a:lnTo>
                    <a:pt x="680" y="5119"/>
                  </a:lnTo>
                  <a:lnTo>
                    <a:pt x="680" y="5124"/>
                  </a:lnTo>
                  <a:lnTo>
                    <a:pt x="680" y="5119"/>
                  </a:lnTo>
                  <a:lnTo>
                    <a:pt x="680" y="5123"/>
                  </a:lnTo>
                  <a:lnTo>
                    <a:pt x="681" y="5120"/>
                  </a:lnTo>
                  <a:lnTo>
                    <a:pt x="681" y="5127"/>
                  </a:lnTo>
                  <a:lnTo>
                    <a:pt x="681" y="5120"/>
                  </a:lnTo>
                  <a:lnTo>
                    <a:pt x="681" y="5124"/>
                  </a:lnTo>
                  <a:lnTo>
                    <a:pt x="683" y="5129"/>
                  </a:lnTo>
                  <a:lnTo>
                    <a:pt x="683" y="5122"/>
                  </a:lnTo>
                  <a:lnTo>
                    <a:pt x="684" y="5124"/>
                  </a:lnTo>
                  <a:lnTo>
                    <a:pt x="684" y="5127"/>
                  </a:lnTo>
                  <a:lnTo>
                    <a:pt x="684" y="5124"/>
                  </a:lnTo>
                  <a:lnTo>
                    <a:pt x="686" y="5130"/>
                  </a:lnTo>
                  <a:lnTo>
                    <a:pt x="686" y="5132"/>
                  </a:lnTo>
                  <a:lnTo>
                    <a:pt x="686" y="5127"/>
                  </a:lnTo>
                  <a:lnTo>
                    <a:pt x="686" y="5130"/>
                  </a:lnTo>
                  <a:lnTo>
                    <a:pt x="687" y="5127"/>
                  </a:lnTo>
                  <a:lnTo>
                    <a:pt x="687" y="5129"/>
                  </a:lnTo>
                  <a:lnTo>
                    <a:pt x="687" y="5127"/>
                  </a:lnTo>
                  <a:lnTo>
                    <a:pt x="687" y="5129"/>
                  </a:lnTo>
                  <a:lnTo>
                    <a:pt x="688" y="5132"/>
                  </a:lnTo>
                  <a:lnTo>
                    <a:pt x="688" y="5126"/>
                  </a:lnTo>
                  <a:lnTo>
                    <a:pt x="690" y="5122"/>
                  </a:lnTo>
                  <a:lnTo>
                    <a:pt x="690" y="5132"/>
                  </a:lnTo>
                  <a:lnTo>
                    <a:pt x="690" y="5122"/>
                  </a:lnTo>
                  <a:lnTo>
                    <a:pt x="690" y="5132"/>
                  </a:lnTo>
                  <a:lnTo>
                    <a:pt x="691" y="5134"/>
                  </a:lnTo>
                  <a:lnTo>
                    <a:pt x="691" y="5137"/>
                  </a:lnTo>
                  <a:lnTo>
                    <a:pt x="691" y="5134"/>
                  </a:lnTo>
                  <a:lnTo>
                    <a:pt x="691" y="5136"/>
                  </a:lnTo>
                  <a:lnTo>
                    <a:pt x="693" y="5136"/>
                  </a:lnTo>
                  <a:lnTo>
                    <a:pt x="693" y="5137"/>
                  </a:lnTo>
                  <a:lnTo>
                    <a:pt x="693" y="5133"/>
                  </a:lnTo>
                  <a:lnTo>
                    <a:pt x="693" y="5137"/>
                  </a:lnTo>
                  <a:lnTo>
                    <a:pt x="694" y="5137"/>
                  </a:lnTo>
                  <a:lnTo>
                    <a:pt x="694" y="5132"/>
                  </a:lnTo>
                  <a:lnTo>
                    <a:pt x="694" y="5134"/>
                  </a:lnTo>
                  <a:lnTo>
                    <a:pt x="696" y="5132"/>
                  </a:lnTo>
                  <a:lnTo>
                    <a:pt x="696" y="5136"/>
                  </a:lnTo>
                  <a:lnTo>
                    <a:pt x="696" y="5130"/>
                  </a:lnTo>
                  <a:lnTo>
                    <a:pt x="696" y="5136"/>
                  </a:lnTo>
                  <a:lnTo>
                    <a:pt x="697" y="5139"/>
                  </a:lnTo>
                  <a:lnTo>
                    <a:pt x="697" y="5146"/>
                  </a:lnTo>
                  <a:lnTo>
                    <a:pt x="697" y="5137"/>
                  </a:lnTo>
                  <a:lnTo>
                    <a:pt x="697" y="5146"/>
                  </a:lnTo>
                  <a:lnTo>
                    <a:pt x="699" y="5142"/>
                  </a:lnTo>
                  <a:lnTo>
                    <a:pt x="699" y="5145"/>
                  </a:lnTo>
                  <a:lnTo>
                    <a:pt x="699" y="5142"/>
                  </a:lnTo>
                  <a:lnTo>
                    <a:pt x="699" y="5145"/>
                  </a:lnTo>
                  <a:lnTo>
                    <a:pt x="700" y="5142"/>
                  </a:lnTo>
                  <a:lnTo>
                    <a:pt x="700" y="5156"/>
                  </a:lnTo>
                  <a:lnTo>
                    <a:pt x="700" y="5142"/>
                  </a:lnTo>
                  <a:lnTo>
                    <a:pt x="700" y="5156"/>
                  </a:lnTo>
                  <a:lnTo>
                    <a:pt x="701" y="5160"/>
                  </a:lnTo>
                  <a:lnTo>
                    <a:pt x="701" y="5173"/>
                  </a:lnTo>
                  <a:lnTo>
                    <a:pt x="701" y="5160"/>
                  </a:lnTo>
                  <a:lnTo>
                    <a:pt x="701" y="5173"/>
                  </a:lnTo>
                  <a:lnTo>
                    <a:pt x="703" y="5176"/>
                  </a:lnTo>
                  <a:lnTo>
                    <a:pt x="703" y="5182"/>
                  </a:lnTo>
                  <a:lnTo>
                    <a:pt x="703" y="5176"/>
                  </a:lnTo>
                  <a:lnTo>
                    <a:pt x="703" y="5180"/>
                  </a:lnTo>
                  <a:lnTo>
                    <a:pt x="704" y="5183"/>
                  </a:lnTo>
                  <a:lnTo>
                    <a:pt x="704" y="5191"/>
                  </a:lnTo>
                  <a:lnTo>
                    <a:pt x="704" y="5183"/>
                  </a:lnTo>
                  <a:lnTo>
                    <a:pt x="704" y="5191"/>
                  </a:lnTo>
                  <a:lnTo>
                    <a:pt x="706" y="5195"/>
                  </a:lnTo>
                  <a:lnTo>
                    <a:pt x="706" y="5193"/>
                  </a:lnTo>
                  <a:lnTo>
                    <a:pt x="707" y="5201"/>
                  </a:lnTo>
                  <a:lnTo>
                    <a:pt x="707" y="5202"/>
                  </a:lnTo>
                  <a:lnTo>
                    <a:pt x="707" y="5201"/>
                  </a:lnTo>
                  <a:lnTo>
                    <a:pt x="709" y="5205"/>
                  </a:lnTo>
                  <a:lnTo>
                    <a:pt x="709" y="5201"/>
                  </a:lnTo>
                  <a:lnTo>
                    <a:pt x="710" y="5198"/>
                  </a:lnTo>
                  <a:lnTo>
                    <a:pt x="710" y="5199"/>
                  </a:lnTo>
                  <a:lnTo>
                    <a:pt x="710" y="5198"/>
                  </a:lnTo>
                  <a:lnTo>
                    <a:pt x="710" y="5199"/>
                  </a:lnTo>
                  <a:lnTo>
                    <a:pt x="711" y="5198"/>
                  </a:lnTo>
                  <a:lnTo>
                    <a:pt x="711" y="5186"/>
                  </a:lnTo>
                  <a:lnTo>
                    <a:pt x="713" y="5189"/>
                  </a:lnTo>
                  <a:lnTo>
                    <a:pt x="713" y="5188"/>
                  </a:lnTo>
                  <a:lnTo>
                    <a:pt x="714" y="5188"/>
                  </a:lnTo>
                  <a:lnTo>
                    <a:pt x="714" y="5186"/>
                  </a:lnTo>
                  <a:lnTo>
                    <a:pt x="716" y="5185"/>
                  </a:lnTo>
                  <a:lnTo>
                    <a:pt x="716" y="5188"/>
                  </a:lnTo>
                  <a:lnTo>
                    <a:pt x="716" y="5185"/>
                  </a:lnTo>
                  <a:lnTo>
                    <a:pt x="716" y="5188"/>
                  </a:lnTo>
                  <a:lnTo>
                    <a:pt x="717" y="5183"/>
                  </a:lnTo>
                  <a:lnTo>
                    <a:pt x="717" y="5189"/>
                  </a:lnTo>
                  <a:lnTo>
                    <a:pt x="717" y="5183"/>
                  </a:lnTo>
                  <a:lnTo>
                    <a:pt x="717" y="5186"/>
                  </a:lnTo>
                  <a:lnTo>
                    <a:pt x="719" y="5182"/>
                  </a:lnTo>
                  <a:lnTo>
                    <a:pt x="719" y="5186"/>
                  </a:lnTo>
                  <a:lnTo>
                    <a:pt x="719" y="5182"/>
                  </a:lnTo>
                  <a:lnTo>
                    <a:pt x="719" y="5185"/>
                  </a:lnTo>
                  <a:lnTo>
                    <a:pt x="720" y="5185"/>
                  </a:lnTo>
                  <a:lnTo>
                    <a:pt x="720" y="5180"/>
                  </a:lnTo>
                  <a:lnTo>
                    <a:pt x="722" y="5179"/>
                  </a:lnTo>
                  <a:lnTo>
                    <a:pt x="722" y="5188"/>
                  </a:lnTo>
                  <a:lnTo>
                    <a:pt x="722" y="5178"/>
                  </a:lnTo>
                  <a:lnTo>
                    <a:pt x="722" y="5188"/>
                  </a:lnTo>
                  <a:lnTo>
                    <a:pt x="723" y="5183"/>
                  </a:lnTo>
                  <a:lnTo>
                    <a:pt x="723" y="5192"/>
                  </a:lnTo>
                  <a:lnTo>
                    <a:pt x="723" y="5183"/>
                  </a:lnTo>
                  <a:lnTo>
                    <a:pt x="723" y="5185"/>
                  </a:lnTo>
                  <a:lnTo>
                    <a:pt x="724" y="5185"/>
                  </a:lnTo>
                  <a:lnTo>
                    <a:pt x="724" y="5180"/>
                  </a:lnTo>
                  <a:lnTo>
                    <a:pt x="724" y="5182"/>
                  </a:lnTo>
                  <a:lnTo>
                    <a:pt x="726" y="5179"/>
                  </a:lnTo>
                  <a:lnTo>
                    <a:pt x="726" y="5183"/>
                  </a:lnTo>
                  <a:lnTo>
                    <a:pt x="726" y="5179"/>
                  </a:lnTo>
                  <a:lnTo>
                    <a:pt x="726" y="5180"/>
                  </a:lnTo>
                  <a:lnTo>
                    <a:pt x="727" y="5186"/>
                  </a:lnTo>
                  <a:lnTo>
                    <a:pt x="727" y="5202"/>
                  </a:lnTo>
                  <a:lnTo>
                    <a:pt x="727" y="5186"/>
                  </a:lnTo>
                  <a:lnTo>
                    <a:pt x="727" y="5202"/>
                  </a:lnTo>
                  <a:lnTo>
                    <a:pt x="729" y="5206"/>
                  </a:lnTo>
                  <a:lnTo>
                    <a:pt x="729" y="5211"/>
                  </a:lnTo>
                  <a:lnTo>
                    <a:pt x="729" y="5206"/>
                  </a:lnTo>
                  <a:lnTo>
                    <a:pt x="729" y="5211"/>
                  </a:lnTo>
                  <a:lnTo>
                    <a:pt x="730" y="5215"/>
                  </a:lnTo>
                  <a:lnTo>
                    <a:pt x="730" y="5221"/>
                  </a:lnTo>
                  <a:lnTo>
                    <a:pt x="730" y="5215"/>
                  </a:lnTo>
                  <a:lnTo>
                    <a:pt x="730" y="5221"/>
                  </a:lnTo>
                  <a:lnTo>
                    <a:pt x="732" y="5218"/>
                  </a:lnTo>
                  <a:lnTo>
                    <a:pt x="732" y="5219"/>
                  </a:lnTo>
                  <a:lnTo>
                    <a:pt x="732" y="5218"/>
                  </a:lnTo>
                  <a:lnTo>
                    <a:pt x="732" y="5219"/>
                  </a:lnTo>
                  <a:lnTo>
                    <a:pt x="733" y="5222"/>
                  </a:lnTo>
                  <a:lnTo>
                    <a:pt x="733" y="5225"/>
                  </a:lnTo>
                  <a:lnTo>
                    <a:pt x="733" y="5222"/>
                  </a:lnTo>
                  <a:lnTo>
                    <a:pt x="733" y="5224"/>
                  </a:lnTo>
                  <a:lnTo>
                    <a:pt x="735" y="5221"/>
                  </a:lnTo>
                  <a:lnTo>
                    <a:pt x="735" y="5222"/>
                  </a:lnTo>
                  <a:lnTo>
                    <a:pt x="735" y="5221"/>
                  </a:lnTo>
                  <a:lnTo>
                    <a:pt x="735" y="5222"/>
                  </a:lnTo>
                  <a:lnTo>
                    <a:pt x="736" y="5225"/>
                  </a:lnTo>
                  <a:lnTo>
                    <a:pt x="736" y="5234"/>
                  </a:lnTo>
                  <a:lnTo>
                    <a:pt x="736" y="5225"/>
                  </a:lnTo>
                  <a:lnTo>
                    <a:pt x="736" y="5234"/>
                  </a:lnTo>
                  <a:lnTo>
                    <a:pt x="737" y="5234"/>
                  </a:lnTo>
                  <a:lnTo>
                    <a:pt x="737" y="5238"/>
                  </a:lnTo>
                  <a:lnTo>
                    <a:pt x="737" y="5234"/>
                  </a:lnTo>
                  <a:lnTo>
                    <a:pt x="737" y="5238"/>
                  </a:lnTo>
                  <a:lnTo>
                    <a:pt x="739" y="5239"/>
                  </a:lnTo>
                  <a:lnTo>
                    <a:pt x="739" y="5234"/>
                  </a:lnTo>
                  <a:lnTo>
                    <a:pt x="739" y="5237"/>
                  </a:lnTo>
                  <a:lnTo>
                    <a:pt x="740" y="5238"/>
                  </a:lnTo>
                  <a:lnTo>
                    <a:pt x="740" y="5241"/>
                  </a:lnTo>
                  <a:lnTo>
                    <a:pt x="740" y="5238"/>
                  </a:lnTo>
                  <a:lnTo>
                    <a:pt x="740" y="5241"/>
                  </a:lnTo>
                  <a:lnTo>
                    <a:pt x="742" y="5241"/>
                  </a:lnTo>
                  <a:lnTo>
                    <a:pt x="742" y="5238"/>
                  </a:lnTo>
                  <a:lnTo>
                    <a:pt x="742" y="5241"/>
                  </a:lnTo>
                  <a:lnTo>
                    <a:pt x="743" y="5235"/>
                  </a:lnTo>
                  <a:lnTo>
                    <a:pt x="743" y="5238"/>
                  </a:lnTo>
                  <a:lnTo>
                    <a:pt x="743" y="5234"/>
                  </a:lnTo>
                  <a:lnTo>
                    <a:pt x="743" y="5238"/>
                  </a:lnTo>
                  <a:lnTo>
                    <a:pt x="745" y="5238"/>
                  </a:lnTo>
                  <a:lnTo>
                    <a:pt x="745" y="5237"/>
                  </a:lnTo>
                  <a:lnTo>
                    <a:pt x="746" y="5237"/>
                  </a:lnTo>
                  <a:lnTo>
                    <a:pt x="746" y="5241"/>
                  </a:lnTo>
                  <a:lnTo>
                    <a:pt x="746" y="5235"/>
                  </a:lnTo>
                  <a:lnTo>
                    <a:pt x="747" y="5237"/>
                  </a:lnTo>
                  <a:lnTo>
                    <a:pt x="747" y="5242"/>
                  </a:lnTo>
                  <a:lnTo>
                    <a:pt x="747" y="5237"/>
                  </a:lnTo>
                  <a:lnTo>
                    <a:pt x="747" y="5242"/>
                  </a:lnTo>
                  <a:lnTo>
                    <a:pt x="749" y="5245"/>
                  </a:lnTo>
                  <a:lnTo>
                    <a:pt x="749" y="5250"/>
                  </a:lnTo>
                  <a:lnTo>
                    <a:pt x="749" y="5245"/>
                  </a:lnTo>
                  <a:lnTo>
                    <a:pt x="749" y="5250"/>
                  </a:lnTo>
                  <a:lnTo>
                    <a:pt x="750" y="5251"/>
                  </a:lnTo>
                  <a:lnTo>
                    <a:pt x="750" y="5248"/>
                  </a:lnTo>
                  <a:lnTo>
                    <a:pt x="752" y="5251"/>
                  </a:lnTo>
                  <a:lnTo>
                    <a:pt x="752" y="5242"/>
                  </a:lnTo>
                  <a:lnTo>
                    <a:pt x="753" y="5239"/>
                  </a:lnTo>
                  <a:lnTo>
                    <a:pt x="753" y="5227"/>
                  </a:lnTo>
                  <a:lnTo>
                    <a:pt x="755" y="5224"/>
                  </a:lnTo>
                  <a:lnTo>
                    <a:pt x="755" y="5228"/>
                  </a:lnTo>
                  <a:lnTo>
                    <a:pt x="755" y="5224"/>
                  </a:lnTo>
                  <a:lnTo>
                    <a:pt x="755" y="5225"/>
                  </a:lnTo>
                  <a:lnTo>
                    <a:pt x="756" y="5227"/>
                  </a:lnTo>
                  <a:lnTo>
                    <a:pt x="756" y="5222"/>
                  </a:lnTo>
                  <a:lnTo>
                    <a:pt x="758" y="5218"/>
                  </a:lnTo>
                  <a:lnTo>
                    <a:pt x="758" y="5222"/>
                  </a:lnTo>
                  <a:lnTo>
                    <a:pt x="758" y="5215"/>
                  </a:lnTo>
                  <a:lnTo>
                    <a:pt x="758" y="5222"/>
                  </a:lnTo>
                  <a:lnTo>
                    <a:pt x="759" y="5222"/>
                  </a:lnTo>
                  <a:lnTo>
                    <a:pt x="759" y="5229"/>
                  </a:lnTo>
                  <a:lnTo>
                    <a:pt x="759" y="5222"/>
                  </a:lnTo>
                  <a:lnTo>
                    <a:pt x="759" y="5229"/>
                  </a:lnTo>
                  <a:lnTo>
                    <a:pt x="760" y="5228"/>
                  </a:lnTo>
                  <a:lnTo>
                    <a:pt x="760" y="5234"/>
                  </a:lnTo>
                  <a:lnTo>
                    <a:pt x="760" y="5228"/>
                  </a:lnTo>
                  <a:lnTo>
                    <a:pt x="760" y="5234"/>
                  </a:lnTo>
                  <a:lnTo>
                    <a:pt x="762" y="5232"/>
                  </a:lnTo>
                  <a:lnTo>
                    <a:pt x="762" y="5238"/>
                  </a:lnTo>
                  <a:lnTo>
                    <a:pt x="762" y="5232"/>
                  </a:lnTo>
                  <a:lnTo>
                    <a:pt x="762" y="5238"/>
                  </a:lnTo>
                  <a:lnTo>
                    <a:pt x="763" y="5242"/>
                  </a:lnTo>
                  <a:lnTo>
                    <a:pt x="763" y="5241"/>
                  </a:lnTo>
                  <a:lnTo>
                    <a:pt x="765" y="5238"/>
                  </a:lnTo>
                  <a:lnTo>
                    <a:pt x="765" y="5237"/>
                  </a:lnTo>
                  <a:lnTo>
                    <a:pt x="765" y="5238"/>
                  </a:lnTo>
                  <a:lnTo>
                    <a:pt x="766" y="5238"/>
                  </a:lnTo>
                  <a:lnTo>
                    <a:pt x="766" y="5250"/>
                  </a:lnTo>
                  <a:lnTo>
                    <a:pt x="766" y="5238"/>
                  </a:lnTo>
                  <a:lnTo>
                    <a:pt x="766" y="5250"/>
                  </a:lnTo>
                  <a:lnTo>
                    <a:pt x="768" y="5248"/>
                  </a:lnTo>
                  <a:lnTo>
                    <a:pt x="768" y="5257"/>
                  </a:lnTo>
                  <a:lnTo>
                    <a:pt x="768" y="5248"/>
                  </a:lnTo>
                  <a:lnTo>
                    <a:pt x="768" y="5257"/>
                  </a:lnTo>
                  <a:lnTo>
                    <a:pt x="769" y="5260"/>
                  </a:lnTo>
                  <a:lnTo>
                    <a:pt x="769" y="5264"/>
                  </a:lnTo>
                  <a:lnTo>
                    <a:pt x="769" y="5260"/>
                  </a:lnTo>
                  <a:lnTo>
                    <a:pt x="769" y="5264"/>
                  </a:lnTo>
                  <a:lnTo>
                    <a:pt x="771" y="5267"/>
                  </a:lnTo>
                  <a:lnTo>
                    <a:pt x="771" y="5273"/>
                  </a:lnTo>
                  <a:lnTo>
                    <a:pt x="771" y="5267"/>
                  </a:lnTo>
                  <a:lnTo>
                    <a:pt x="771" y="5273"/>
                  </a:lnTo>
                  <a:lnTo>
                    <a:pt x="772" y="5274"/>
                  </a:lnTo>
                  <a:lnTo>
                    <a:pt x="772" y="5280"/>
                  </a:lnTo>
                  <a:lnTo>
                    <a:pt x="772" y="5274"/>
                  </a:lnTo>
                  <a:lnTo>
                    <a:pt x="772" y="5280"/>
                  </a:lnTo>
                  <a:lnTo>
                    <a:pt x="773" y="5281"/>
                  </a:lnTo>
                  <a:lnTo>
                    <a:pt x="773" y="5283"/>
                  </a:lnTo>
                  <a:lnTo>
                    <a:pt x="773" y="5281"/>
                  </a:lnTo>
                  <a:lnTo>
                    <a:pt x="773" y="5283"/>
                  </a:lnTo>
                  <a:lnTo>
                    <a:pt x="775" y="5283"/>
                  </a:lnTo>
                  <a:lnTo>
                    <a:pt x="775" y="5278"/>
                  </a:lnTo>
                  <a:lnTo>
                    <a:pt x="775" y="5281"/>
                  </a:lnTo>
                  <a:lnTo>
                    <a:pt x="776" y="5278"/>
                  </a:lnTo>
                  <a:lnTo>
                    <a:pt x="776" y="5284"/>
                  </a:lnTo>
                  <a:lnTo>
                    <a:pt x="776" y="5277"/>
                  </a:lnTo>
                  <a:lnTo>
                    <a:pt x="776" y="5284"/>
                  </a:lnTo>
                  <a:lnTo>
                    <a:pt x="778" y="5286"/>
                  </a:lnTo>
                  <a:lnTo>
                    <a:pt x="778" y="5288"/>
                  </a:lnTo>
                  <a:lnTo>
                    <a:pt x="778" y="5286"/>
                  </a:lnTo>
                  <a:lnTo>
                    <a:pt x="778" y="5287"/>
                  </a:lnTo>
                  <a:lnTo>
                    <a:pt x="779" y="5291"/>
                  </a:lnTo>
                  <a:lnTo>
                    <a:pt x="779" y="5286"/>
                  </a:lnTo>
                  <a:lnTo>
                    <a:pt x="779" y="5287"/>
                  </a:lnTo>
                  <a:lnTo>
                    <a:pt x="781" y="5286"/>
                  </a:lnTo>
                  <a:lnTo>
                    <a:pt x="781" y="5291"/>
                  </a:lnTo>
                  <a:lnTo>
                    <a:pt x="781" y="5286"/>
                  </a:lnTo>
                  <a:lnTo>
                    <a:pt x="781" y="5291"/>
                  </a:lnTo>
                  <a:lnTo>
                    <a:pt x="782" y="5293"/>
                  </a:lnTo>
                  <a:lnTo>
                    <a:pt x="782" y="5287"/>
                  </a:lnTo>
                  <a:lnTo>
                    <a:pt x="783" y="5286"/>
                  </a:lnTo>
                  <a:lnTo>
                    <a:pt x="783" y="5283"/>
                  </a:lnTo>
                  <a:lnTo>
                    <a:pt x="783" y="5284"/>
                  </a:lnTo>
                  <a:lnTo>
                    <a:pt x="785" y="5280"/>
                  </a:lnTo>
                  <a:lnTo>
                    <a:pt x="785" y="5284"/>
                  </a:lnTo>
                  <a:lnTo>
                    <a:pt x="785" y="5280"/>
                  </a:lnTo>
                  <a:lnTo>
                    <a:pt x="785" y="5284"/>
                  </a:lnTo>
                  <a:lnTo>
                    <a:pt x="786" y="5281"/>
                  </a:lnTo>
                  <a:lnTo>
                    <a:pt x="786" y="5274"/>
                  </a:lnTo>
                  <a:lnTo>
                    <a:pt x="788" y="5270"/>
                  </a:lnTo>
                  <a:lnTo>
                    <a:pt x="788" y="5271"/>
                  </a:lnTo>
                  <a:lnTo>
                    <a:pt x="788" y="5268"/>
                  </a:lnTo>
                  <a:lnTo>
                    <a:pt x="788" y="5271"/>
                  </a:lnTo>
                  <a:lnTo>
                    <a:pt x="789" y="5271"/>
                  </a:lnTo>
                  <a:lnTo>
                    <a:pt x="789" y="5274"/>
                  </a:lnTo>
                  <a:lnTo>
                    <a:pt x="789" y="5271"/>
                  </a:lnTo>
                  <a:lnTo>
                    <a:pt x="791" y="5270"/>
                  </a:lnTo>
                  <a:lnTo>
                    <a:pt x="791" y="5271"/>
                  </a:lnTo>
                  <a:lnTo>
                    <a:pt x="791" y="5270"/>
                  </a:lnTo>
                  <a:lnTo>
                    <a:pt x="792" y="5267"/>
                  </a:lnTo>
                  <a:lnTo>
                    <a:pt x="792" y="5264"/>
                  </a:lnTo>
                  <a:lnTo>
                    <a:pt x="794" y="5270"/>
                  </a:lnTo>
                  <a:lnTo>
                    <a:pt x="794" y="5271"/>
                  </a:lnTo>
                  <a:lnTo>
                    <a:pt x="794" y="5267"/>
                  </a:lnTo>
                  <a:lnTo>
                    <a:pt x="794" y="5271"/>
                  </a:lnTo>
                  <a:lnTo>
                    <a:pt x="795" y="5274"/>
                  </a:lnTo>
                  <a:lnTo>
                    <a:pt x="795" y="5265"/>
                  </a:lnTo>
                  <a:lnTo>
                    <a:pt x="796" y="5261"/>
                  </a:lnTo>
                  <a:lnTo>
                    <a:pt x="796" y="5262"/>
                  </a:lnTo>
                  <a:lnTo>
                    <a:pt x="796" y="5260"/>
                  </a:lnTo>
                  <a:lnTo>
                    <a:pt x="798" y="5261"/>
                  </a:lnTo>
                  <a:lnTo>
                    <a:pt x="798" y="5264"/>
                  </a:lnTo>
                  <a:lnTo>
                    <a:pt x="798" y="5261"/>
                  </a:lnTo>
                  <a:lnTo>
                    <a:pt x="798" y="5264"/>
                  </a:lnTo>
                  <a:lnTo>
                    <a:pt x="799" y="5267"/>
                  </a:lnTo>
                  <a:lnTo>
                    <a:pt x="799" y="5268"/>
                  </a:lnTo>
                  <a:lnTo>
                    <a:pt x="799" y="5264"/>
                  </a:lnTo>
                  <a:lnTo>
                    <a:pt x="799" y="5268"/>
                  </a:lnTo>
                  <a:lnTo>
                    <a:pt x="801" y="5268"/>
                  </a:lnTo>
                  <a:lnTo>
                    <a:pt x="801" y="5271"/>
                  </a:lnTo>
                  <a:lnTo>
                    <a:pt x="801" y="5268"/>
                  </a:lnTo>
                  <a:lnTo>
                    <a:pt x="801" y="5271"/>
                  </a:lnTo>
                  <a:lnTo>
                    <a:pt x="802" y="5274"/>
                  </a:lnTo>
                  <a:lnTo>
                    <a:pt x="802" y="5270"/>
                  </a:lnTo>
                  <a:lnTo>
                    <a:pt x="804" y="5271"/>
                  </a:lnTo>
                  <a:lnTo>
                    <a:pt x="804" y="5267"/>
                  </a:lnTo>
                  <a:lnTo>
                    <a:pt x="804" y="5268"/>
                  </a:lnTo>
                  <a:lnTo>
                    <a:pt x="805" y="5270"/>
                  </a:lnTo>
                  <a:lnTo>
                    <a:pt x="805" y="5268"/>
                  </a:lnTo>
                  <a:lnTo>
                    <a:pt x="807" y="5268"/>
                  </a:lnTo>
                  <a:lnTo>
                    <a:pt x="807" y="5271"/>
                  </a:lnTo>
                  <a:lnTo>
                    <a:pt x="807" y="5268"/>
                  </a:lnTo>
                  <a:lnTo>
                    <a:pt x="807" y="5271"/>
                  </a:lnTo>
                  <a:lnTo>
                    <a:pt x="808" y="5275"/>
                  </a:lnTo>
                  <a:lnTo>
                    <a:pt x="808" y="5281"/>
                  </a:lnTo>
                  <a:lnTo>
                    <a:pt x="808" y="5275"/>
                  </a:lnTo>
                  <a:lnTo>
                    <a:pt x="808" y="5280"/>
                  </a:lnTo>
                  <a:lnTo>
                    <a:pt x="809" y="5280"/>
                  </a:lnTo>
                  <a:lnTo>
                    <a:pt x="809" y="5286"/>
                  </a:lnTo>
                  <a:lnTo>
                    <a:pt x="809" y="5280"/>
                  </a:lnTo>
                  <a:lnTo>
                    <a:pt x="809" y="5286"/>
                  </a:lnTo>
                  <a:lnTo>
                    <a:pt x="811" y="5288"/>
                  </a:lnTo>
                  <a:lnTo>
                    <a:pt x="811" y="5300"/>
                  </a:lnTo>
                  <a:lnTo>
                    <a:pt x="811" y="5288"/>
                  </a:lnTo>
                  <a:lnTo>
                    <a:pt x="811" y="5300"/>
                  </a:lnTo>
                  <a:lnTo>
                    <a:pt x="812" y="5313"/>
                  </a:lnTo>
                  <a:lnTo>
                    <a:pt x="812" y="5309"/>
                  </a:lnTo>
                  <a:lnTo>
                    <a:pt x="812" y="5311"/>
                  </a:lnTo>
                  <a:lnTo>
                    <a:pt x="814" y="5313"/>
                  </a:lnTo>
                  <a:lnTo>
                    <a:pt x="814" y="5317"/>
                  </a:lnTo>
                  <a:lnTo>
                    <a:pt x="814" y="5311"/>
                  </a:lnTo>
                  <a:lnTo>
                    <a:pt x="815" y="5316"/>
                  </a:lnTo>
                  <a:lnTo>
                    <a:pt x="815" y="5320"/>
                  </a:lnTo>
                  <a:lnTo>
                    <a:pt x="815" y="5316"/>
                  </a:lnTo>
                  <a:lnTo>
                    <a:pt x="815" y="5320"/>
                  </a:lnTo>
                  <a:lnTo>
                    <a:pt x="817" y="5317"/>
                  </a:lnTo>
                  <a:lnTo>
                    <a:pt x="817" y="5321"/>
                  </a:lnTo>
                  <a:lnTo>
                    <a:pt x="817" y="5314"/>
                  </a:lnTo>
                  <a:lnTo>
                    <a:pt x="818" y="5313"/>
                  </a:lnTo>
                  <a:lnTo>
                    <a:pt x="818" y="5303"/>
                  </a:lnTo>
                  <a:lnTo>
                    <a:pt x="819" y="5300"/>
                  </a:lnTo>
                  <a:lnTo>
                    <a:pt x="819" y="5304"/>
                  </a:lnTo>
                  <a:lnTo>
                    <a:pt x="819" y="5298"/>
                  </a:lnTo>
                  <a:lnTo>
                    <a:pt x="819" y="5303"/>
                  </a:lnTo>
                  <a:lnTo>
                    <a:pt x="821" y="5298"/>
                  </a:lnTo>
                  <a:lnTo>
                    <a:pt x="821" y="5300"/>
                  </a:lnTo>
                  <a:lnTo>
                    <a:pt x="821" y="5298"/>
                  </a:lnTo>
                  <a:lnTo>
                    <a:pt x="822" y="5297"/>
                  </a:lnTo>
                  <a:lnTo>
                    <a:pt x="822" y="5296"/>
                  </a:lnTo>
                  <a:lnTo>
                    <a:pt x="824" y="5297"/>
                  </a:lnTo>
                  <a:lnTo>
                    <a:pt x="824" y="5291"/>
                  </a:lnTo>
                  <a:lnTo>
                    <a:pt x="825" y="5288"/>
                  </a:lnTo>
                  <a:lnTo>
                    <a:pt x="825" y="5284"/>
                  </a:lnTo>
                  <a:lnTo>
                    <a:pt x="827" y="5281"/>
                  </a:lnTo>
                  <a:lnTo>
                    <a:pt x="827" y="5283"/>
                  </a:lnTo>
                  <a:lnTo>
                    <a:pt x="827" y="5278"/>
                  </a:lnTo>
                  <a:lnTo>
                    <a:pt x="827" y="5283"/>
                  </a:lnTo>
                  <a:lnTo>
                    <a:pt x="828" y="5286"/>
                  </a:lnTo>
                  <a:lnTo>
                    <a:pt x="828" y="5280"/>
                  </a:lnTo>
                  <a:lnTo>
                    <a:pt x="828" y="5281"/>
                  </a:lnTo>
                  <a:lnTo>
                    <a:pt x="830" y="5283"/>
                  </a:lnTo>
                  <a:lnTo>
                    <a:pt x="830" y="5294"/>
                  </a:lnTo>
                  <a:lnTo>
                    <a:pt x="830" y="5283"/>
                  </a:lnTo>
                  <a:lnTo>
                    <a:pt x="830" y="5294"/>
                  </a:lnTo>
                  <a:lnTo>
                    <a:pt x="831" y="5301"/>
                  </a:lnTo>
                  <a:lnTo>
                    <a:pt x="831" y="5303"/>
                  </a:lnTo>
                  <a:lnTo>
                    <a:pt x="831" y="5301"/>
                  </a:lnTo>
                  <a:lnTo>
                    <a:pt x="831" y="5303"/>
                  </a:lnTo>
                  <a:lnTo>
                    <a:pt x="832" y="5301"/>
                  </a:lnTo>
                  <a:lnTo>
                    <a:pt x="832" y="5311"/>
                  </a:lnTo>
                  <a:lnTo>
                    <a:pt x="832" y="5301"/>
                  </a:lnTo>
                  <a:lnTo>
                    <a:pt x="832" y="5311"/>
                  </a:lnTo>
                  <a:lnTo>
                    <a:pt x="834" y="5317"/>
                  </a:lnTo>
                  <a:lnTo>
                    <a:pt x="834" y="5319"/>
                  </a:lnTo>
                  <a:lnTo>
                    <a:pt x="834" y="5316"/>
                  </a:lnTo>
                  <a:lnTo>
                    <a:pt x="834" y="5319"/>
                  </a:lnTo>
                  <a:lnTo>
                    <a:pt x="835" y="5326"/>
                  </a:lnTo>
                  <a:lnTo>
                    <a:pt x="835" y="5317"/>
                  </a:lnTo>
                  <a:lnTo>
                    <a:pt x="835" y="5320"/>
                  </a:lnTo>
                  <a:lnTo>
                    <a:pt x="837" y="5319"/>
                  </a:lnTo>
                  <a:lnTo>
                    <a:pt x="837" y="5323"/>
                  </a:lnTo>
                  <a:lnTo>
                    <a:pt x="837" y="5319"/>
                  </a:lnTo>
                  <a:lnTo>
                    <a:pt x="838" y="5321"/>
                  </a:lnTo>
                  <a:lnTo>
                    <a:pt x="838" y="5319"/>
                  </a:lnTo>
                  <a:lnTo>
                    <a:pt x="840" y="5317"/>
                  </a:lnTo>
                  <a:lnTo>
                    <a:pt x="840" y="5311"/>
                  </a:lnTo>
                  <a:lnTo>
                    <a:pt x="841" y="5311"/>
                  </a:lnTo>
                  <a:lnTo>
                    <a:pt x="841" y="5314"/>
                  </a:lnTo>
                  <a:lnTo>
                    <a:pt x="841" y="5310"/>
                  </a:lnTo>
                  <a:lnTo>
                    <a:pt x="841" y="5314"/>
                  </a:lnTo>
                  <a:lnTo>
                    <a:pt x="843" y="5313"/>
                  </a:lnTo>
                  <a:lnTo>
                    <a:pt x="843" y="5311"/>
                  </a:lnTo>
                  <a:lnTo>
                    <a:pt x="844" y="5313"/>
                  </a:lnTo>
                  <a:lnTo>
                    <a:pt x="844" y="5314"/>
                  </a:lnTo>
                  <a:lnTo>
                    <a:pt x="844" y="5310"/>
                  </a:lnTo>
                  <a:lnTo>
                    <a:pt x="844" y="5314"/>
                  </a:lnTo>
                  <a:lnTo>
                    <a:pt x="845" y="5313"/>
                  </a:lnTo>
                  <a:lnTo>
                    <a:pt x="845" y="5314"/>
                  </a:lnTo>
                  <a:lnTo>
                    <a:pt x="845" y="5313"/>
                  </a:lnTo>
                  <a:lnTo>
                    <a:pt x="847" y="5314"/>
                  </a:lnTo>
                  <a:lnTo>
                    <a:pt x="847" y="5313"/>
                  </a:lnTo>
                  <a:lnTo>
                    <a:pt x="848" y="5314"/>
                  </a:lnTo>
                  <a:lnTo>
                    <a:pt x="848" y="5316"/>
                  </a:lnTo>
                  <a:lnTo>
                    <a:pt x="848" y="5314"/>
                  </a:lnTo>
                  <a:lnTo>
                    <a:pt x="848" y="5316"/>
                  </a:lnTo>
                  <a:lnTo>
                    <a:pt x="850" y="5317"/>
                  </a:lnTo>
                  <a:lnTo>
                    <a:pt x="850" y="5326"/>
                  </a:lnTo>
                  <a:lnTo>
                    <a:pt x="850" y="5317"/>
                  </a:lnTo>
                  <a:lnTo>
                    <a:pt x="850" y="5326"/>
                  </a:lnTo>
                  <a:lnTo>
                    <a:pt x="851" y="5324"/>
                  </a:lnTo>
                  <a:lnTo>
                    <a:pt x="851" y="5329"/>
                  </a:lnTo>
                  <a:lnTo>
                    <a:pt x="851" y="5324"/>
                  </a:lnTo>
                  <a:lnTo>
                    <a:pt x="851" y="5329"/>
                  </a:lnTo>
                  <a:lnTo>
                    <a:pt x="853" y="5327"/>
                  </a:lnTo>
                  <a:lnTo>
                    <a:pt x="853" y="5334"/>
                  </a:lnTo>
                  <a:lnTo>
                    <a:pt x="853" y="5327"/>
                  </a:lnTo>
                  <a:lnTo>
                    <a:pt x="853" y="5334"/>
                  </a:lnTo>
                  <a:lnTo>
                    <a:pt x="854" y="5336"/>
                  </a:lnTo>
                  <a:lnTo>
                    <a:pt x="854" y="5329"/>
                  </a:lnTo>
                  <a:lnTo>
                    <a:pt x="854" y="5330"/>
                  </a:lnTo>
                  <a:lnTo>
                    <a:pt x="855" y="5329"/>
                  </a:lnTo>
                  <a:lnTo>
                    <a:pt x="855" y="5337"/>
                  </a:lnTo>
                  <a:lnTo>
                    <a:pt x="855" y="5329"/>
                  </a:lnTo>
                  <a:lnTo>
                    <a:pt x="855" y="5337"/>
                  </a:lnTo>
                  <a:lnTo>
                    <a:pt x="857" y="5340"/>
                  </a:lnTo>
                  <a:lnTo>
                    <a:pt x="857" y="5334"/>
                  </a:lnTo>
                  <a:lnTo>
                    <a:pt x="858" y="5337"/>
                  </a:lnTo>
                  <a:lnTo>
                    <a:pt x="858" y="5339"/>
                  </a:lnTo>
                  <a:lnTo>
                    <a:pt x="858" y="5334"/>
                  </a:lnTo>
                  <a:lnTo>
                    <a:pt x="858" y="5336"/>
                  </a:lnTo>
                  <a:lnTo>
                    <a:pt x="860" y="5336"/>
                  </a:lnTo>
                  <a:lnTo>
                    <a:pt x="860" y="5340"/>
                  </a:lnTo>
                  <a:lnTo>
                    <a:pt x="860" y="5336"/>
                  </a:lnTo>
                  <a:lnTo>
                    <a:pt x="860" y="5340"/>
                  </a:lnTo>
                  <a:lnTo>
                    <a:pt x="861" y="5337"/>
                  </a:lnTo>
                  <a:lnTo>
                    <a:pt x="861" y="5333"/>
                  </a:lnTo>
                  <a:lnTo>
                    <a:pt x="863" y="5334"/>
                  </a:lnTo>
                  <a:lnTo>
                    <a:pt x="863" y="5327"/>
                  </a:lnTo>
                  <a:lnTo>
                    <a:pt x="864" y="5327"/>
                  </a:lnTo>
                  <a:lnTo>
                    <a:pt x="864" y="5321"/>
                  </a:lnTo>
                  <a:lnTo>
                    <a:pt x="866" y="5320"/>
                  </a:lnTo>
                  <a:lnTo>
                    <a:pt x="866" y="5313"/>
                  </a:lnTo>
                  <a:lnTo>
                    <a:pt x="867" y="5309"/>
                  </a:lnTo>
                  <a:lnTo>
                    <a:pt x="867" y="5314"/>
                  </a:lnTo>
                  <a:lnTo>
                    <a:pt x="867" y="5309"/>
                  </a:lnTo>
                  <a:lnTo>
                    <a:pt x="867" y="5314"/>
                  </a:lnTo>
                  <a:lnTo>
                    <a:pt x="868" y="5309"/>
                  </a:lnTo>
                  <a:lnTo>
                    <a:pt x="868" y="5313"/>
                  </a:lnTo>
                  <a:lnTo>
                    <a:pt x="868" y="5309"/>
                  </a:lnTo>
                  <a:lnTo>
                    <a:pt x="868" y="5313"/>
                  </a:lnTo>
                  <a:lnTo>
                    <a:pt x="870" y="5311"/>
                  </a:lnTo>
                  <a:lnTo>
                    <a:pt x="870" y="5304"/>
                  </a:lnTo>
                  <a:lnTo>
                    <a:pt x="871" y="5303"/>
                  </a:lnTo>
                  <a:lnTo>
                    <a:pt x="871" y="5307"/>
                  </a:lnTo>
                  <a:lnTo>
                    <a:pt x="871" y="5303"/>
                  </a:lnTo>
                  <a:lnTo>
                    <a:pt x="871" y="5304"/>
                  </a:lnTo>
                  <a:lnTo>
                    <a:pt x="873" y="5304"/>
                  </a:lnTo>
                  <a:lnTo>
                    <a:pt x="873" y="5298"/>
                  </a:lnTo>
                  <a:lnTo>
                    <a:pt x="874" y="5297"/>
                  </a:lnTo>
                  <a:lnTo>
                    <a:pt x="874" y="5296"/>
                  </a:lnTo>
                  <a:lnTo>
                    <a:pt x="876" y="5294"/>
                  </a:lnTo>
                  <a:lnTo>
                    <a:pt x="876" y="5291"/>
                  </a:lnTo>
                  <a:lnTo>
                    <a:pt x="877" y="5293"/>
                  </a:lnTo>
                  <a:lnTo>
                    <a:pt x="877" y="5298"/>
                  </a:lnTo>
                  <a:lnTo>
                    <a:pt x="877" y="5293"/>
                  </a:lnTo>
                  <a:lnTo>
                    <a:pt x="877" y="5298"/>
                  </a:lnTo>
                  <a:lnTo>
                    <a:pt x="879" y="5303"/>
                  </a:lnTo>
                  <a:lnTo>
                    <a:pt x="879" y="5311"/>
                  </a:lnTo>
                  <a:lnTo>
                    <a:pt x="879" y="5303"/>
                  </a:lnTo>
                  <a:lnTo>
                    <a:pt x="879" y="5311"/>
                  </a:lnTo>
                  <a:lnTo>
                    <a:pt x="880" y="5311"/>
                  </a:lnTo>
                  <a:lnTo>
                    <a:pt x="880" y="5307"/>
                  </a:lnTo>
                  <a:lnTo>
                    <a:pt x="881" y="5310"/>
                  </a:lnTo>
                  <a:lnTo>
                    <a:pt x="881" y="5311"/>
                  </a:lnTo>
                  <a:lnTo>
                    <a:pt x="881" y="5309"/>
                  </a:lnTo>
                  <a:lnTo>
                    <a:pt x="883" y="5309"/>
                  </a:lnTo>
                  <a:lnTo>
                    <a:pt x="883" y="5311"/>
                  </a:lnTo>
                  <a:lnTo>
                    <a:pt x="883" y="5309"/>
                  </a:lnTo>
                  <a:lnTo>
                    <a:pt x="883" y="5311"/>
                  </a:lnTo>
                  <a:lnTo>
                    <a:pt x="884" y="5310"/>
                  </a:lnTo>
                  <a:lnTo>
                    <a:pt x="884" y="5311"/>
                  </a:lnTo>
                  <a:lnTo>
                    <a:pt x="884" y="5310"/>
                  </a:lnTo>
                  <a:lnTo>
                    <a:pt x="884" y="5311"/>
                  </a:lnTo>
                  <a:lnTo>
                    <a:pt x="886" y="5316"/>
                  </a:lnTo>
                  <a:lnTo>
                    <a:pt x="886" y="5313"/>
                  </a:lnTo>
                  <a:lnTo>
                    <a:pt x="887" y="5313"/>
                  </a:lnTo>
                  <a:lnTo>
                    <a:pt x="887" y="5319"/>
                  </a:lnTo>
                  <a:lnTo>
                    <a:pt x="887" y="5313"/>
                  </a:lnTo>
                  <a:lnTo>
                    <a:pt x="887" y="5319"/>
                  </a:lnTo>
                  <a:lnTo>
                    <a:pt x="889" y="5317"/>
                  </a:lnTo>
                </a:path>
              </a:pathLst>
            </a:custGeom>
            <a:noFill/>
            <a:ln w="1588">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10355" name="Freeform 113"/>
            <p:cNvSpPr>
              <a:spLocks/>
            </p:cNvSpPr>
            <p:nvPr/>
          </p:nvSpPr>
          <p:spPr bwMode="auto">
            <a:xfrm>
              <a:off x="2699" y="3755"/>
              <a:ext cx="443" cy="60"/>
            </a:xfrm>
            <a:custGeom>
              <a:avLst/>
              <a:gdLst>
                <a:gd name="T0" fmla="*/ 7 w 887"/>
                <a:gd name="T1" fmla="*/ 3 h 121"/>
                <a:gd name="T2" fmla="*/ 13 w 887"/>
                <a:gd name="T3" fmla="*/ 29 h 121"/>
                <a:gd name="T4" fmla="*/ 22 w 887"/>
                <a:gd name="T5" fmla="*/ 6 h 121"/>
                <a:gd name="T6" fmla="*/ 29 w 887"/>
                <a:gd name="T7" fmla="*/ 23 h 121"/>
                <a:gd name="T8" fmla="*/ 36 w 887"/>
                <a:gd name="T9" fmla="*/ 29 h 121"/>
                <a:gd name="T10" fmla="*/ 43 w 887"/>
                <a:gd name="T11" fmla="*/ 24 h 121"/>
                <a:gd name="T12" fmla="*/ 50 w 887"/>
                <a:gd name="T13" fmla="*/ 26 h 121"/>
                <a:gd name="T14" fmla="*/ 58 w 887"/>
                <a:gd name="T15" fmla="*/ 21 h 121"/>
                <a:gd name="T16" fmla="*/ 64 w 887"/>
                <a:gd name="T17" fmla="*/ 20 h 121"/>
                <a:gd name="T18" fmla="*/ 72 w 887"/>
                <a:gd name="T19" fmla="*/ 31 h 121"/>
                <a:gd name="T20" fmla="*/ 78 w 887"/>
                <a:gd name="T21" fmla="*/ 40 h 121"/>
                <a:gd name="T22" fmla="*/ 85 w 887"/>
                <a:gd name="T23" fmla="*/ 34 h 121"/>
                <a:gd name="T24" fmla="*/ 92 w 887"/>
                <a:gd name="T25" fmla="*/ 28 h 121"/>
                <a:gd name="T26" fmla="*/ 98 w 887"/>
                <a:gd name="T27" fmla="*/ 36 h 121"/>
                <a:gd name="T28" fmla="*/ 105 w 887"/>
                <a:gd name="T29" fmla="*/ 37 h 121"/>
                <a:gd name="T30" fmla="*/ 112 w 887"/>
                <a:gd name="T31" fmla="*/ 36 h 121"/>
                <a:gd name="T32" fmla="*/ 118 w 887"/>
                <a:gd name="T33" fmla="*/ 39 h 121"/>
                <a:gd name="T34" fmla="*/ 126 w 887"/>
                <a:gd name="T35" fmla="*/ 40 h 121"/>
                <a:gd name="T36" fmla="*/ 132 w 887"/>
                <a:gd name="T37" fmla="*/ 43 h 121"/>
                <a:gd name="T38" fmla="*/ 140 w 887"/>
                <a:gd name="T39" fmla="*/ 39 h 121"/>
                <a:gd name="T40" fmla="*/ 147 w 887"/>
                <a:gd name="T41" fmla="*/ 41 h 121"/>
                <a:gd name="T42" fmla="*/ 154 w 887"/>
                <a:gd name="T43" fmla="*/ 36 h 121"/>
                <a:gd name="T44" fmla="*/ 162 w 887"/>
                <a:gd name="T45" fmla="*/ 34 h 121"/>
                <a:gd name="T46" fmla="*/ 168 w 887"/>
                <a:gd name="T47" fmla="*/ 47 h 121"/>
                <a:gd name="T48" fmla="*/ 175 w 887"/>
                <a:gd name="T49" fmla="*/ 44 h 121"/>
                <a:gd name="T50" fmla="*/ 182 w 887"/>
                <a:gd name="T51" fmla="*/ 43 h 121"/>
                <a:gd name="T52" fmla="*/ 190 w 887"/>
                <a:gd name="T53" fmla="*/ 45 h 121"/>
                <a:gd name="T54" fmla="*/ 197 w 887"/>
                <a:gd name="T55" fmla="*/ 36 h 121"/>
                <a:gd name="T56" fmla="*/ 203 w 887"/>
                <a:gd name="T57" fmla="*/ 47 h 121"/>
                <a:gd name="T58" fmla="*/ 211 w 887"/>
                <a:gd name="T59" fmla="*/ 45 h 121"/>
                <a:gd name="T60" fmla="*/ 218 w 887"/>
                <a:gd name="T61" fmla="*/ 49 h 121"/>
                <a:gd name="T62" fmla="*/ 225 w 887"/>
                <a:gd name="T63" fmla="*/ 53 h 121"/>
                <a:gd name="T64" fmla="*/ 233 w 887"/>
                <a:gd name="T65" fmla="*/ 44 h 121"/>
                <a:gd name="T66" fmla="*/ 239 w 887"/>
                <a:gd name="T67" fmla="*/ 52 h 121"/>
                <a:gd name="T68" fmla="*/ 247 w 887"/>
                <a:gd name="T69" fmla="*/ 53 h 121"/>
                <a:gd name="T70" fmla="*/ 254 w 887"/>
                <a:gd name="T71" fmla="*/ 52 h 121"/>
                <a:gd name="T72" fmla="*/ 262 w 887"/>
                <a:gd name="T73" fmla="*/ 43 h 121"/>
                <a:gd name="T74" fmla="*/ 269 w 887"/>
                <a:gd name="T75" fmla="*/ 45 h 121"/>
                <a:gd name="T76" fmla="*/ 275 w 887"/>
                <a:gd name="T77" fmla="*/ 57 h 121"/>
                <a:gd name="T78" fmla="*/ 283 w 887"/>
                <a:gd name="T79" fmla="*/ 54 h 121"/>
                <a:gd name="T80" fmla="*/ 290 w 887"/>
                <a:gd name="T81" fmla="*/ 33 h 121"/>
                <a:gd name="T82" fmla="*/ 297 w 887"/>
                <a:gd name="T83" fmla="*/ 49 h 121"/>
                <a:gd name="T84" fmla="*/ 304 w 887"/>
                <a:gd name="T85" fmla="*/ 46 h 121"/>
                <a:gd name="T86" fmla="*/ 311 w 887"/>
                <a:gd name="T87" fmla="*/ 46 h 121"/>
                <a:gd name="T88" fmla="*/ 318 w 887"/>
                <a:gd name="T89" fmla="*/ 49 h 121"/>
                <a:gd name="T90" fmla="*/ 325 w 887"/>
                <a:gd name="T91" fmla="*/ 56 h 121"/>
                <a:gd name="T92" fmla="*/ 334 w 887"/>
                <a:gd name="T93" fmla="*/ 44 h 121"/>
                <a:gd name="T94" fmla="*/ 341 w 887"/>
                <a:gd name="T95" fmla="*/ 49 h 121"/>
                <a:gd name="T96" fmla="*/ 348 w 887"/>
                <a:gd name="T97" fmla="*/ 52 h 121"/>
                <a:gd name="T98" fmla="*/ 355 w 887"/>
                <a:gd name="T99" fmla="*/ 54 h 121"/>
                <a:gd name="T100" fmla="*/ 361 w 887"/>
                <a:gd name="T101" fmla="*/ 54 h 121"/>
                <a:gd name="T102" fmla="*/ 367 w 887"/>
                <a:gd name="T103" fmla="*/ 56 h 121"/>
                <a:gd name="T104" fmla="*/ 375 w 887"/>
                <a:gd name="T105" fmla="*/ 53 h 121"/>
                <a:gd name="T106" fmla="*/ 383 w 887"/>
                <a:gd name="T107" fmla="*/ 54 h 121"/>
                <a:gd name="T108" fmla="*/ 391 w 887"/>
                <a:gd name="T109" fmla="*/ 46 h 121"/>
                <a:gd name="T110" fmla="*/ 398 w 887"/>
                <a:gd name="T111" fmla="*/ 49 h 121"/>
                <a:gd name="T112" fmla="*/ 405 w 887"/>
                <a:gd name="T113" fmla="*/ 49 h 121"/>
                <a:gd name="T114" fmla="*/ 414 w 887"/>
                <a:gd name="T115" fmla="*/ 39 h 121"/>
                <a:gd name="T116" fmla="*/ 421 w 887"/>
                <a:gd name="T117" fmla="*/ 43 h 121"/>
                <a:gd name="T118" fmla="*/ 428 w 887"/>
                <a:gd name="T119" fmla="*/ 44 h 121"/>
                <a:gd name="T120" fmla="*/ 436 w 887"/>
                <a:gd name="T121" fmla="*/ 49 h 121"/>
                <a:gd name="T122" fmla="*/ 443 w 887"/>
                <a:gd name="T123" fmla="*/ 44 h 12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887" h="121">
                  <a:moveTo>
                    <a:pt x="0" y="7"/>
                  </a:moveTo>
                  <a:lnTo>
                    <a:pt x="0" y="10"/>
                  </a:lnTo>
                  <a:lnTo>
                    <a:pt x="0" y="7"/>
                  </a:lnTo>
                  <a:lnTo>
                    <a:pt x="0" y="10"/>
                  </a:lnTo>
                  <a:lnTo>
                    <a:pt x="1" y="13"/>
                  </a:lnTo>
                  <a:lnTo>
                    <a:pt x="1" y="17"/>
                  </a:lnTo>
                  <a:lnTo>
                    <a:pt x="1" y="13"/>
                  </a:lnTo>
                  <a:lnTo>
                    <a:pt x="1" y="17"/>
                  </a:lnTo>
                  <a:lnTo>
                    <a:pt x="2" y="20"/>
                  </a:lnTo>
                  <a:lnTo>
                    <a:pt x="2" y="17"/>
                  </a:lnTo>
                  <a:lnTo>
                    <a:pt x="2" y="19"/>
                  </a:lnTo>
                  <a:lnTo>
                    <a:pt x="4" y="17"/>
                  </a:lnTo>
                  <a:lnTo>
                    <a:pt x="4" y="14"/>
                  </a:lnTo>
                  <a:lnTo>
                    <a:pt x="5" y="16"/>
                  </a:lnTo>
                  <a:lnTo>
                    <a:pt x="5" y="13"/>
                  </a:lnTo>
                  <a:lnTo>
                    <a:pt x="5" y="14"/>
                  </a:lnTo>
                  <a:lnTo>
                    <a:pt x="7" y="14"/>
                  </a:lnTo>
                  <a:lnTo>
                    <a:pt x="7" y="3"/>
                  </a:lnTo>
                  <a:lnTo>
                    <a:pt x="8" y="3"/>
                  </a:lnTo>
                  <a:lnTo>
                    <a:pt x="8" y="1"/>
                  </a:lnTo>
                  <a:lnTo>
                    <a:pt x="10" y="0"/>
                  </a:lnTo>
                  <a:lnTo>
                    <a:pt x="10" y="4"/>
                  </a:lnTo>
                  <a:lnTo>
                    <a:pt x="10" y="0"/>
                  </a:lnTo>
                  <a:lnTo>
                    <a:pt x="10" y="1"/>
                  </a:lnTo>
                  <a:lnTo>
                    <a:pt x="11" y="1"/>
                  </a:lnTo>
                  <a:lnTo>
                    <a:pt x="11" y="6"/>
                  </a:lnTo>
                  <a:lnTo>
                    <a:pt x="11" y="1"/>
                  </a:lnTo>
                  <a:lnTo>
                    <a:pt x="11" y="6"/>
                  </a:lnTo>
                  <a:lnTo>
                    <a:pt x="13" y="7"/>
                  </a:lnTo>
                  <a:lnTo>
                    <a:pt x="13" y="9"/>
                  </a:lnTo>
                  <a:lnTo>
                    <a:pt x="13" y="7"/>
                  </a:lnTo>
                  <a:lnTo>
                    <a:pt x="13" y="9"/>
                  </a:lnTo>
                  <a:lnTo>
                    <a:pt x="14" y="7"/>
                  </a:lnTo>
                  <a:lnTo>
                    <a:pt x="14" y="13"/>
                  </a:lnTo>
                  <a:lnTo>
                    <a:pt x="14" y="7"/>
                  </a:lnTo>
                  <a:lnTo>
                    <a:pt x="14" y="13"/>
                  </a:lnTo>
                  <a:lnTo>
                    <a:pt x="15" y="13"/>
                  </a:lnTo>
                  <a:lnTo>
                    <a:pt x="15" y="20"/>
                  </a:lnTo>
                  <a:lnTo>
                    <a:pt x="15" y="13"/>
                  </a:lnTo>
                  <a:lnTo>
                    <a:pt x="15" y="20"/>
                  </a:lnTo>
                  <a:lnTo>
                    <a:pt x="17" y="20"/>
                  </a:lnTo>
                  <a:lnTo>
                    <a:pt x="17" y="23"/>
                  </a:lnTo>
                  <a:lnTo>
                    <a:pt x="17" y="20"/>
                  </a:lnTo>
                  <a:lnTo>
                    <a:pt x="17" y="23"/>
                  </a:lnTo>
                  <a:lnTo>
                    <a:pt x="18" y="29"/>
                  </a:lnTo>
                  <a:lnTo>
                    <a:pt x="18" y="39"/>
                  </a:lnTo>
                  <a:lnTo>
                    <a:pt x="18" y="29"/>
                  </a:lnTo>
                  <a:lnTo>
                    <a:pt x="18" y="39"/>
                  </a:lnTo>
                  <a:lnTo>
                    <a:pt x="20" y="42"/>
                  </a:lnTo>
                  <a:lnTo>
                    <a:pt x="20" y="36"/>
                  </a:lnTo>
                  <a:lnTo>
                    <a:pt x="21" y="43"/>
                  </a:lnTo>
                  <a:lnTo>
                    <a:pt x="21" y="53"/>
                  </a:lnTo>
                  <a:lnTo>
                    <a:pt x="21" y="43"/>
                  </a:lnTo>
                  <a:lnTo>
                    <a:pt x="21" y="53"/>
                  </a:lnTo>
                  <a:lnTo>
                    <a:pt x="23" y="55"/>
                  </a:lnTo>
                  <a:lnTo>
                    <a:pt x="23" y="59"/>
                  </a:lnTo>
                  <a:lnTo>
                    <a:pt x="23" y="52"/>
                  </a:lnTo>
                  <a:lnTo>
                    <a:pt x="23" y="59"/>
                  </a:lnTo>
                  <a:lnTo>
                    <a:pt x="24" y="60"/>
                  </a:lnTo>
                  <a:lnTo>
                    <a:pt x="24" y="55"/>
                  </a:lnTo>
                  <a:lnTo>
                    <a:pt x="26" y="56"/>
                  </a:lnTo>
                  <a:lnTo>
                    <a:pt x="26" y="58"/>
                  </a:lnTo>
                  <a:lnTo>
                    <a:pt x="26" y="56"/>
                  </a:lnTo>
                  <a:lnTo>
                    <a:pt x="26" y="58"/>
                  </a:lnTo>
                  <a:lnTo>
                    <a:pt x="27" y="58"/>
                  </a:lnTo>
                  <a:lnTo>
                    <a:pt x="27" y="59"/>
                  </a:lnTo>
                  <a:lnTo>
                    <a:pt x="27" y="53"/>
                  </a:lnTo>
                  <a:lnTo>
                    <a:pt x="28" y="49"/>
                  </a:lnTo>
                  <a:lnTo>
                    <a:pt x="28" y="43"/>
                  </a:lnTo>
                  <a:lnTo>
                    <a:pt x="30" y="39"/>
                  </a:lnTo>
                  <a:lnTo>
                    <a:pt x="30" y="40"/>
                  </a:lnTo>
                  <a:lnTo>
                    <a:pt x="30" y="35"/>
                  </a:lnTo>
                  <a:lnTo>
                    <a:pt x="31" y="35"/>
                  </a:lnTo>
                  <a:lnTo>
                    <a:pt x="31" y="36"/>
                  </a:lnTo>
                  <a:lnTo>
                    <a:pt x="31" y="33"/>
                  </a:lnTo>
                  <a:lnTo>
                    <a:pt x="33" y="32"/>
                  </a:lnTo>
                  <a:lnTo>
                    <a:pt x="33" y="33"/>
                  </a:lnTo>
                  <a:lnTo>
                    <a:pt x="33" y="29"/>
                  </a:lnTo>
                  <a:lnTo>
                    <a:pt x="34" y="27"/>
                  </a:lnTo>
                  <a:lnTo>
                    <a:pt x="34" y="19"/>
                  </a:lnTo>
                  <a:lnTo>
                    <a:pt x="36" y="17"/>
                  </a:lnTo>
                  <a:lnTo>
                    <a:pt x="36" y="19"/>
                  </a:lnTo>
                  <a:lnTo>
                    <a:pt x="36" y="17"/>
                  </a:lnTo>
                  <a:lnTo>
                    <a:pt x="37" y="17"/>
                  </a:lnTo>
                  <a:lnTo>
                    <a:pt x="37" y="14"/>
                  </a:lnTo>
                  <a:lnTo>
                    <a:pt x="38" y="13"/>
                  </a:lnTo>
                  <a:lnTo>
                    <a:pt x="38" y="16"/>
                  </a:lnTo>
                  <a:lnTo>
                    <a:pt x="38" y="13"/>
                  </a:lnTo>
                  <a:lnTo>
                    <a:pt x="38" y="14"/>
                  </a:lnTo>
                  <a:lnTo>
                    <a:pt x="40" y="14"/>
                  </a:lnTo>
                  <a:lnTo>
                    <a:pt x="40" y="9"/>
                  </a:lnTo>
                  <a:lnTo>
                    <a:pt x="41" y="7"/>
                  </a:lnTo>
                  <a:lnTo>
                    <a:pt x="41" y="11"/>
                  </a:lnTo>
                  <a:lnTo>
                    <a:pt x="41" y="7"/>
                  </a:lnTo>
                  <a:lnTo>
                    <a:pt x="41" y="9"/>
                  </a:lnTo>
                  <a:lnTo>
                    <a:pt x="43" y="10"/>
                  </a:lnTo>
                  <a:lnTo>
                    <a:pt x="43" y="6"/>
                  </a:lnTo>
                  <a:lnTo>
                    <a:pt x="43" y="10"/>
                  </a:lnTo>
                  <a:lnTo>
                    <a:pt x="44" y="13"/>
                  </a:lnTo>
                  <a:lnTo>
                    <a:pt x="44" y="22"/>
                  </a:lnTo>
                  <a:lnTo>
                    <a:pt x="44" y="13"/>
                  </a:lnTo>
                  <a:lnTo>
                    <a:pt x="44" y="20"/>
                  </a:lnTo>
                  <a:lnTo>
                    <a:pt x="46" y="22"/>
                  </a:lnTo>
                  <a:lnTo>
                    <a:pt x="46" y="19"/>
                  </a:lnTo>
                  <a:lnTo>
                    <a:pt x="46" y="22"/>
                  </a:lnTo>
                  <a:lnTo>
                    <a:pt x="47" y="23"/>
                  </a:lnTo>
                  <a:lnTo>
                    <a:pt x="47" y="19"/>
                  </a:lnTo>
                  <a:lnTo>
                    <a:pt x="49" y="20"/>
                  </a:lnTo>
                  <a:lnTo>
                    <a:pt x="50" y="20"/>
                  </a:lnTo>
                  <a:lnTo>
                    <a:pt x="50" y="16"/>
                  </a:lnTo>
                  <a:lnTo>
                    <a:pt x="50" y="17"/>
                  </a:lnTo>
                  <a:lnTo>
                    <a:pt x="51" y="20"/>
                  </a:lnTo>
                  <a:lnTo>
                    <a:pt x="51" y="17"/>
                  </a:lnTo>
                  <a:lnTo>
                    <a:pt x="51" y="20"/>
                  </a:lnTo>
                  <a:lnTo>
                    <a:pt x="53" y="23"/>
                  </a:lnTo>
                  <a:lnTo>
                    <a:pt x="53" y="29"/>
                  </a:lnTo>
                  <a:lnTo>
                    <a:pt x="53" y="23"/>
                  </a:lnTo>
                  <a:lnTo>
                    <a:pt x="53" y="29"/>
                  </a:lnTo>
                  <a:lnTo>
                    <a:pt x="54" y="33"/>
                  </a:lnTo>
                  <a:lnTo>
                    <a:pt x="54" y="40"/>
                  </a:lnTo>
                  <a:lnTo>
                    <a:pt x="54" y="33"/>
                  </a:lnTo>
                  <a:lnTo>
                    <a:pt x="54" y="40"/>
                  </a:lnTo>
                  <a:lnTo>
                    <a:pt x="56" y="40"/>
                  </a:lnTo>
                  <a:lnTo>
                    <a:pt x="56" y="39"/>
                  </a:lnTo>
                  <a:lnTo>
                    <a:pt x="57" y="40"/>
                  </a:lnTo>
                  <a:lnTo>
                    <a:pt x="57" y="46"/>
                  </a:lnTo>
                  <a:lnTo>
                    <a:pt x="57" y="40"/>
                  </a:lnTo>
                  <a:lnTo>
                    <a:pt x="57" y="46"/>
                  </a:lnTo>
                  <a:lnTo>
                    <a:pt x="59" y="47"/>
                  </a:lnTo>
                  <a:lnTo>
                    <a:pt x="59" y="58"/>
                  </a:lnTo>
                  <a:lnTo>
                    <a:pt x="59" y="47"/>
                  </a:lnTo>
                  <a:lnTo>
                    <a:pt x="59" y="58"/>
                  </a:lnTo>
                  <a:lnTo>
                    <a:pt x="60" y="53"/>
                  </a:lnTo>
                  <a:lnTo>
                    <a:pt x="60" y="55"/>
                  </a:lnTo>
                  <a:lnTo>
                    <a:pt x="60" y="53"/>
                  </a:lnTo>
                  <a:lnTo>
                    <a:pt x="60" y="55"/>
                  </a:lnTo>
                  <a:lnTo>
                    <a:pt x="62" y="56"/>
                  </a:lnTo>
                  <a:lnTo>
                    <a:pt x="62" y="58"/>
                  </a:lnTo>
                  <a:lnTo>
                    <a:pt x="62" y="56"/>
                  </a:lnTo>
                  <a:lnTo>
                    <a:pt x="63" y="56"/>
                  </a:lnTo>
                  <a:lnTo>
                    <a:pt x="63" y="53"/>
                  </a:lnTo>
                  <a:lnTo>
                    <a:pt x="63" y="55"/>
                  </a:lnTo>
                  <a:lnTo>
                    <a:pt x="64" y="53"/>
                  </a:lnTo>
                  <a:lnTo>
                    <a:pt x="64" y="56"/>
                  </a:lnTo>
                  <a:lnTo>
                    <a:pt x="64" y="52"/>
                  </a:lnTo>
                  <a:lnTo>
                    <a:pt x="64" y="56"/>
                  </a:lnTo>
                  <a:lnTo>
                    <a:pt x="66" y="55"/>
                  </a:lnTo>
                  <a:lnTo>
                    <a:pt x="66" y="60"/>
                  </a:lnTo>
                  <a:lnTo>
                    <a:pt x="66" y="55"/>
                  </a:lnTo>
                  <a:lnTo>
                    <a:pt x="66" y="60"/>
                  </a:lnTo>
                  <a:lnTo>
                    <a:pt x="67" y="62"/>
                  </a:lnTo>
                  <a:lnTo>
                    <a:pt x="67" y="66"/>
                  </a:lnTo>
                  <a:lnTo>
                    <a:pt x="67" y="62"/>
                  </a:lnTo>
                  <a:lnTo>
                    <a:pt x="67" y="66"/>
                  </a:lnTo>
                  <a:lnTo>
                    <a:pt x="69" y="66"/>
                  </a:lnTo>
                  <a:lnTo>
                    <a:pt x="69" y="59"/>
                  </a:lnTo>
                  <a:lnTo>
                    <a:pt x="69" y="63"/>
                  </a:lnTo>
                  <a:lnTo>
                    <a:pt x="70" y="66"/>
                  </a:lnTo>
                  <a:lnTo>
                    <a:pt x="70" y="63"/>
                  </a:lnTo>
                  <a:lnTo>
                    <a:pt x="72" y="62"/>
                  </a:lnTo>
                  <a:lnTo>
                    <a:pt x="72" y="59"/>
                  </a:lnTo>
                  <a:lnTo>
                    <a:pt x="72" y="60"/>
                  </a:lnTo>
                  <a:lnTo>
                    <a:pt x="73" y="58"/>
                  </a:lnTo>
                  <a:lnTo>
                    <a:pt x="73" y="56"/>
                  </a:lnTo>
                  <a:lnTo>
                    <a:pt x="74" y="58"/>
                  </a:lnTo>
                  <a:lnTo>
                    <a:pt x="74" y="53"/>
                  </a:lnTo>
                  <a:lnTo>
                    <a:pt x="76" y="52"/>
                  </a:lnTo>
                  <a:lnTo>
                    <a:pt x="76" y="53"/>
                  </a:lnTo>
                  <a:lnTo>
                    <a:pt x="76" y="52"/>
                  </a:lnTo>
                  <a:lnTo>
                    <a:pt x="76" y="53"/>
                  </a:lnTo>
                  <a:lnTo>
                    <a:pt x="77" y="53"/>
                  </a:lnTo>
                  <a:lnTo>
                    <a:pt x="77" y="59"/>
                  </a:lnTo>
                  <a:lnTo>
                    <a:pt x="77" y="53"/>
                  </a:lnTo>
                  <a:lnTo>
                    <a:pt x="77" y="59"/>
                  </a:lnTo>
                  <a:lnTo>
                    <a:pt x="79" y="60"/>
                  </a:lnTo>
                  <a:lnTo>
                    <a:pt x="79" y="59"/>
                  </a:lnTo>
                  <a:lnTo>
                    <a:pt x="80" y="58"/>
                  </a:lnTo>
                  <a:lnTo>
                    <a:pt x="80" y="62"/>
                  </a:lnTo>
                  <a:lnTo>
                    <a:pt x="80" y="58"/>
                  </a:lnTo>
                  <a:lnTo>
                    <a:pt x="80" y="62"/>
                  </a:lnTo>
                  <a:lnTo>
                    <a:pt x="82" y="62"/>
                  </a:lnTo>
                  <a:lnTo>
                    <a:pt x="82" y="63"/>
                  </a:lnTo>
                  <a:lnTo>
                    <a:pt x="82" y="60"/>
                  </a:lnTo>
                  <a:lnTo>
                    <a:pt x="83" y="58"/>
                  </a:lnTo>
                  <a:lnTo>
                    <a:pt x="83" y="52"/>
                  </a:lnTo>
                  <a:lnTo>
                    <a:pt x="85" y="50"/>
                  </a:lnTo>
                  <a:lnTo>
                    <a:pt x="85" y="52"/>
                  </a:lnTo>
                  <a:lnTo>
                    <a:pt x="85" y="45"/>
                  </a:lnTo>
                  <a:lnTo>
                    <a:pt x="86" y="43"/>
                  </a:lnTo>
                  <a:lnTo>
                    <a:pt x="86" y="49"/>
                  </a:lnTo>
                  <a:lnTo>
                    <a:pt x="86" y="43"/>
                  </a:lnTo>
                  <a:lnTo>
                    <a:pt x="86" y="49"/>
                  </a:lnTo>
                  <a:lnTo>
                    <a:pt x="87" y="49"/>
                  </a:lnTo>
                  <a:lnTo>
                    <a:pt x="87" y="50"/>
                  </a:lnTo>
                  <a:lnTo>
                    <a:pt x="87" y="47"/>
                  </a:lnTo>
                  <a:lnTo>
                    <a:pt x="87" y="49"/>
                  </a:lnTo>
                  <a:lnTo>
                    <a:pt x="89" y="49"/>
                  </a:lnTo>
                  <a:lnTo>
                    <a:pt x="89" y="58"/>
                  </a:lnTo>
                  <a:lnTo>
                    <a:pt x="89" y="49"/>
                  </a:lnTo>
                  <a:lnTo>
                    <a:pt x="89" y="58"/>
                  </a:lnTo>
                  <a:lnTo>
                    <a:pt x="90" y="55"/>
                  </a:lnTo>
                  <a:lnTo>
                    <a:pt x="90" y="52"/>
                  </a:lnTo>
                  <a:lnTo>
                    <a:pt x="92" y="53"/>
                  </a:lnTo>
                  <a:lnTo>
                    <a:pt x="92" y="50"/>
                  </a:lnTo>
                  <a:lnTo>
                    <a:pt x="92" y="52"/>
                  </a:lnTo>
                  <a:lnTo>
                    <a:pt x="93" y="55"/>
                  </a:lnTo>
                  <a:lnTo>
                    <a:pt x="93" y="60"/>
                  </a:lnTo>
                  <a:lnTo>
                    <a:pt x="93" y="55"/>
                  </a:lnTo>
                  <a:lnTo>
                    <a:pt x="93" y="56"/>
                  </a:lnTo>
                  <a:lnTo>
                    <a:pt x="95" y="55"/>
                  </a:lnTo>
                  <a:lnTo>
                    <a:pt x="95" y="58"/>
                  </a:lnTo>
                  <a:lnTo>
                    <a:pt x="95" y="53"/>
                  </a:lnTo>
                  <a:lnTo>
                    <a:pt x="96" y="55"/>
                  </a:lnTo>
                  <a:lnTo>
                    <a:pt x="96" y="56"/>
                  </a:lnTo>
                  <a:lnTo>
                    <a:pt x="96" y="52"/>
                  </a:lnTo>
                  <a:lnTo>
                    <a:pt x="98" y="50"/>
                  </a:lnTo>
                  <a:lnTo>
                    <a:pt x="98" y="52"/>
                  </a:lnTo>
                  <a:lnTo>
                    <a:pt x="98" y="50"/>
                  </a:lnTo>
                  <a:lnTo>
                    <a:pt x="98" y="52"/>
                  </a:lnTo>
                  <a:lnTo>
                    <a:pt x="99" y="53"/>
                  </a:lnTo>
                  <a:lnTo>
                    <a:pt x="99" y="56"/>
                  </a:lnTo>
                  <a:lnTo>
                    <a:pt x="99" y="53"/>
                  </a:lnTo>
                  <a:lnTo>
                    <a:pt x="99" y="56"/>
                  </a:lnTo>
                  <a:lnTo>
                    <a:pt x="100" y="53"/>
                  </a:lnTo>
                  <a:lnTo>
                    <a:pt x="100" y="58"/>
                  </a:lnTo>
                  <a:lnTo>
                    <a:pt x="100" y="52"/>
                  </a:lnTo>
                  <a:lnTo>
                    <a:pt x="100" y="58"/>
                  </a:lnTo>
                  <a:lnTo>
                    <a:pt x="102" y="53"/>
                  </a:lnTo>
                  <a:lnTo>
                    <a:pt x="102" y="55"/>
                  </a:lnTo>
                  <a:lnTo>
                    <a:pt x="102" y="52"/>
                  </a:lnTo>
                  <a:lnTo>
                    <a:pt x="103" y="53"/>
                  </a:lnTo>
                  <a:lnTo>
                    <a:pt x="103" y="58"/>
                  </a:lnTo>
                  <a:lnTo>
                    <a:pt x="103" y="53"/>
                  </a:lnTo>
                  <a:lnTo>
                    <a:pt x="103" y="58"/>
                  </a:lnTo>
                  <a:lnTo>
                    <a:pt x="105" y="56"/>
                  </a:lnTo>
                  <a:lnTo>
                    <a:pt x="105" y="55"/>
                  </a:lnTo>
                  <a:lnTo>
                    <a:pt x="106" y="53"/>
                  </a:lnTo>
                  <a:lnTo>
                    <a:pt x="106" y="49"/>
                  </a:lnTo>
                  <a:lnTo>
                    <a:pt x="108" y="46"/>
                  </a:lnTo>
                  <a:lnTo>
                    <a:pt x="108" y="42"/>
                  </a:lnTo>
                  <a:lnTo>
                    <a:pt x="108" y="43"/>
                  </a:lnTo>
                  <a:lnTo>
                    <a:pt x="109" y="42"/>
                  </a:lnTo>
                  <a:lnTo>
                    <a:pt x="109" y="43"/>
                  </a:lnTo>
                  <a:lnTo>
                    <a:pt x="109" y="40"/>
                  </a:lnTo>
                  <a:lnTo>
                    <a:pt x="109" y="43"/>
                  </a:lnTo>
                  <a:lnTo>
                    <a:pt x="110" y="42"/>
                  </a:lnTo>
                  <a:lnTo>
                    <a:pt x="110" y="36"/>
                  </a:lnTo>
                  <a:lnTo>
                    <a:pt x="110" y="37"/>
                  </a:lnTo>
                  <a:lnTo>
                    <a:pt x="112" y="37"/>
                  </a:lnTo>
                  <a:lnTo>
                    <a:pt x="112" y="35"/>
                  </a:lnTo>
                  <a:lnTo>
                    <a:pt x="113" y="36"/>
                  </a:lnTo>
                  <a:lnTo>
                    <a:pt x="113" y="32"/>
                  </a:lnTo>
                  <a:lnTo>
                    <a:pt x="115" y="32"/>
                  </a:lnTo>
                  <a:lnTo>
                    <a:pt x="115" y="39"/>
                  </a:lnTo>
                  <a:lnTo>
                    <a:pt x="115" y="32"/>
                  </a:lnTo>
                  <a:lnTo>
                    <a:pt x="115" y="39"/>
                  </a:lnTo>
                  <a:lnTo>
                    <a:pt x="116" y="42"/>
                  </a:lnTo>
                  <a:lnTo>
                    <a:pt x="116" y="45"/>
                  </a:lnTo>
                  <a:lnTo>
                    <a:pt x="116" y="42"/>
                  </a:lnTo>
                  <a:lnTo>
                    <a:pt x="116" y="45"/>
                  </a:lnTo>
                  <a:lnTo>
                    <a:pt x="118" y="43"/>
                  </a:lnTo>
                  <a:lnTo>
                    <a:pt x="118" y="45"/>
                  </a:lnTo>
                  <a:lnTo>
                    <a:pt x="118" y="40"/>
                  </a:lnTo>
                  <a:lnTo>
                    <a:pt x="118" y="45"/>
                  </a:lnTo>
                  <a:lnTo>
                    <a:pt x="119" y="45"/>
                  </a:lnTo>
                  <a:lnTo>
                    <a:pt x="119" y="49"/>
                  </a:lnTo>
                  <a:lnTo>
                    <a:pt x="119" y="45"/>
                  </a:lnTo>
                  <a:lnTo>
                    <a:pt x="119" y="49"/>
                  </a:lnTo>
                  <a:lnTo>
                    <a:pt x="121" y="47"/>
                  </a:lnTo>
                  <a:lnTo>
                    <a:pt x="121" y="49"/>
                  </a:lnTo>
                  <a:lnTo>
                    <a:pt x="121" y="46"/>
                  </a:lnTo>
                  <a:lnTo>
                    <a:pt x="121" y="49"/>
                  </a:lnTo>
                  <a:lnTo>
                    <a:pt x="122" y="52"/>
                  </a:lnTo>
                  <a:lnTo>
                    <a:pt x="122" y="50"/>
                  </a:lnTo>
                  <a:lnTo>
                    <a:pt x="123" y="49"/>
                  </a:lnTo>
                  <a:lnTo>
                    <a:pt x="123" y="52"/>
                  </a:lnTo>
                  <a:lnTo>
                    <a:pt x="123" y="49"/>
                  </a:lnTo>
                  <a:lnTo>
                    <a:pt x="123" y="52"/>
                  </a:lnTo>
                  <a:lnTo>
                    <a:pt x="125" y="52"/>
                  </a:lnTo>
                  <a:lnTo>
                    <a:pt x="125" y="55"/>
                  </a:lnTo>
                  <a:lnTo>
                    <a:pt x="125" y="50"/>
                  </a:lnTo>
                  <a:lnTo>
                    <a:pt x="126" y="50"/>
                  </a:lnTo>
                  <a:lnTo>
                    <a:pt x="126" y="53"/>
                  </a:lnTo>
                  <a:lnTo>
                    <a:pt x="126" y="50"/>
                  </a:lnTo>
                  <a:lnTo>
                    <a:pt x="126" y="53"/>
                  </a:lnTo>
                  <a:lnTo>
                    <a:pt x="128" y="50"/>
                  </a:lnTo>
                  <a:lnTo>
                    <a:pt x="128" y="43"/>
                  </a:lnTo>
                  <a:lnTo>
                    <a:pt x="129" y="42"/>
                  </a:lnTo>
                  <a:lnTo>
                    <a:pt x="129" y="40"/>
                  </a:lnTo>
                  <a:lnTo>
                    <a:pt x="131" y="40"/>
                  </a:lnTo>
                  <a:lnTo>
                    <a:pt x="131" y="36"/>
                  </a:lnTo>
                  <a:lnTo>
                    <a:pt x="132" y="36"/>
                  </a:lnTo>
                  <a:lnTo>
                    <a:pt x="132" y="39"/>
                  </a:lnTo>
                  <a:lnTo>
                    <a:pt x="132" y="36"/>
                  </a:lnTo>
                  <a:lnTo>
                    <a:pt x="132" y="39"/>
                  </a:lnTo>
                  <a:lnTo>
                    <a:pt x="134" y="42"/>
                  </a:lnTo>
                  <a:lnTo>
                    <a:pt x="134" y="45"/>
                  </a:lnTo>
                  <a:lnTo>
                    <a:pt x="134" y="42"/>
                  </a:lnTo>
                  <a:lnTo>
                    <a:pt x="134" y="45"/>
                  </a:lnTo>
                  <a:lnTo>
                    <a:pt x="135" y="45"/>
                  </a:lnTo>
                  <a:lnTo>
                    <a:pt x="135" y="46"/>
                  </a:lnTo>
                  <a:lnTo>
                    <a:pt x="135" y="43"/>
                  </a:lnTo>
                  <a:lnTo>
                    <a:pt x="136" y="45"/>
                  </a:lnTo>
                  <a:lnTo>
                    <a:pt x="136" y="50"/>
                  </a:lnTo>
                  <a:lnTo>
                    <a:pt x="136" y="45"/>
                  </a:lnTo>
                  <a:lnTo>
                    <a:pt x="136" y="50"/>
                  </a:lnTo>
                  <a:lnTo>
                    <a:pt x="138" y="52"/>
                  </a:lnTo>
                  <a:lnTo>
                    <a:pt x="138" y="56"/>
                  </a:lnTo>
                  <a:lnTo>
                    <a:pt x="138" y="52"/>
                  </a:lnTo>
                  <a:lnTo>
                    <a:pt x="138" y="56"/>
                  </a:lnTo>
                  <a:lnTo>
                    <a:pt x="139" y="55"/>
                  </a:lnTo>
                  <a:lnTo>
                    <a:pt x="139" y="58"/>
                  </a:lnTo>
                  <a:lnTo>
                    <a:pt x="139" y="53"/>
                  </a:lnTo>
                  <a:lnTo>
                    <a:pt x="141" y="53"/>
                  </a:lnTo>
                  <a:lnTo>
                    <a:pt x="142" y="56"/>
                  </a:lnTo>
                  <a:lnTo>
                    <a:pt x="142" y="60"/>
                  </a:lnTo>
                  <a:lnTo>
                    <a:pt x="142" y="56"/>
                  </a:lnTo>
                  <a:lnTo>
                    <a:pt x="142" y="60"/>
                  </a:lnTo>
                  <a:lnTo>
                    <a:pt x="144" y="62"/>
                  </a:lnTo>
                  <a:lnTo>
                    <a:pt x="144" y="60"/>
                  </a:lnTo>
                  <a:lnTo>
                    <a:pt x="145" y="63"/>
                  </a:lnTo>
                  <a:lnTo>
                    <a:pt x="145" y="66"/>
                  </a:lnTo>
                  <a:lnTo>
                    <a:pt x="145" y="63"/>
                  </a:lnTo>
                  <a:lnTo>
                    <a:pt x="145" y="66"/>
                  </a:lnTo>
                  <a:lnTo>
                    <a:pt x="146" y="66"/>
                  </a:lnTo>
                  <a:lnTo>
                    <a:pt x="146" y="68"/>
                  </a:lnTo>
                  <a:lnTo>
                    <a:pt x="146" y="65"/>
                  </a:lnTo>
                  <a:lnTo>
                    <a:pt x="146" y="68"/>
                  </a:lnTo>
                  <a:lnTo>
                    <a:pt x="148" y="69"/>
                  </a:lnTo>
                  <a:lnTo>
                    <a:pt x="148" y="70"/>
                  </a:lnTo>
                  <a:lnTo>
                    <a:pt x="148" y="68"/>
                  </a:lnTo>
                  <a:lnTo>
                    <a:pt x="149" y="70"/>
                  </a:lnTo>
                  <a:lnTo>
                    <a:pt x="149" y="69"/>
                  </a:lnTo>
                  <a:lnTo>
                    <a:pt x="149" y="70"/>
                  </a:lnTo>
                  <a:lnTo>
                    <a:pt x="151" y="70"/>
                  </a:lnTo>
                  <a:lnTo>
                    <a:pt x="151" y="78"/>
                  </a:lnTo>
                  <a:lnTo>
                    <a:pt x="151" y="70"/>
                  </a:lnTo>
                  <a:lnTo>
                    <a:pt x="151" y="78"/>
                  </a:lnTo>
                  <a:lnTo>
                    <a:pt x="152" y="79"/>
                  </a:lnTo>
                  <a:lnTo>
                    <a:pt x="152" y="81"/>
                  </a:lnTo>
                  <a:lnTo>
                    <a:pt x="152" y="79"/>
                  </a:lnTo>
                  <a:lnTo>
                    <a:pt x="152" y="81"/>
                  </a:lnTo>
                  <a:lnTo>
                    <a:pt x="154" y="82"/>
                  </a:lnTo>
                  <a:lnTo>
                    <a:pt x="154" y="79"/>
                  </a:lnTo>
                  <a:lnTo>
                    <a:pt x="154" y="82"/>
                  </a:lnTo>
                  <a:lnTo>
                    <a:pt x="155" y="81"/>
                  </a:lnTo>
                  <a:lnTo>
                    <a:pt x="155" y="83"/>
                  </a:lnTo>
                  <a:lnTo>
                    <a:pt x="155" y="81"/>
                  </a:lnTo>
                  <a:lnTo>
                    <a:pt x="155" y="83"/>
                  </a:lnTo>
                  <a:lnTo>
                    <a:pt x="157" y="81"/>
                  </a:lnTo>
                  <a:lnTo>
                    <a:pt x="157" y="82"/>
                  </a:lnTo>
                  <a:lnTo>
                    <a:pt x="157" y="81"/>
                  </a:lnTo>
                  <a:lnTo>
                    <a:pt x="158" y="78"/>
                  </a:lnTo>
                  <a:lnTo>
                    <a:pt x="158" y="69"/>
                  </a:lnTo>
                  <a:lnTo>
                    <a:pt x="159" y="69"/>
                  </a:lnTo>
                  <a:lnTo>
                    <a:pt x="159" y="66"/>
                  </a:lnTo>
                  <a:lnTo>
                    <a:pt x="159" y="69"/>
                  </a:lnTo>
                  <a:lnTo>
                    <a:pt x="161" y="69"/>
                  </a:lnTo>
                  <a:lnTo>
                    <a:pt x="161" y="65"/>
                  </a:lnTo>
                  <a:lnTo>
                    <a:pt x="162" y="60"/>
                  </a:lnTo>
                  <a:lnTo>
                    <a:pt x="162" y="59"/>
                  </a:lnTo>
                  <a:lnTo>
                    <a:pt x="164" y="62"/>
                  </a:lnTo>
                  <a:lnTo>
                    <a:pt x="164" y="60"/>
                  </a:lnTo>
                  <a:lnTo>
                    <a:pt x="164" y="62"/>
                  </a:lnTo>
                  <a:lnTo>
                    <a:pt x="165" y="62"/>
                  </a:lnTo>
                  <a:lnTo>
                    <a:pt x="167" y="62"/>
                  </a:lnTo>
                  <a:lnTo>
                    <a:pt x="167" y="66"/>
                  </a:lnTo>
                  <a:lnTo>
                    <a:pt x="167" y="62"/>
                  </a:lnTo>
                  <a:lnTo>
                    <a:pt x="167" y="66"/>
                  </a:lnTo>
                  <a:lnTo>
                    <a:pt x="168" y="68"/>
                  </a:lnTo>
                  <a:lnTo>
                    <a:pt x="168" y="69"/>
                  </a:lnTo>
                  <a:lnTo>
                    <a:pt x="168" y="66"/>
                  </a:lnTo>
                  <a:lnTo>
                    <a:pt x="168" y="69"/>
                  </a:lnTo>
                  <a:lnTo>
                    <a:pt x="170" y="68"/>
                  </a:lnTo>
                  <a:lnTo>
                    <a:pt x="170" y="72"/>
                  </a:lnTo>
                  <a:lnTo>
                    <a:pt x="170" y="68"/>
                  </a:lnTo>
                  <a:lnTo>
                    <a:pt x="171" y="69"/>
                  </a:lnTo>
                  <a:lnTo>
                    <a:pt x="171" y="70"/>
                  </a:lnTo>
                  <a:lnTo>
                    <a:pt x="171" y="69"/>
                  </a:lnTo>
                  <a:lnTo>
                    <a:pt x="172" y="66"/>
                  </a:lnTo>
                  <a:lnTo>
                    <a:pt x="172" y="62"/>
                  </a:lnTo>
                  <a:lnTo>
                    <a:pt x="172" y="65"/>
                  </a:lnTo>
                  <a:lnTo>
                    <a:pt x="174" y="66"/>
                  </a:lnTo>
                  <a:lnTo>
                    <a:pt x="174" y="65"/>
                  </a:lnTo>
                  <a:lnTo>
                    <a:pt x="175" y="68"/>
                  </a:lnTo>
                  <a:lnTo>
                    <a:pt x="175" y="66"/>
                  </a:lnTo>
                  <a:lnTo>
                    <a:pt x="177" y="66"/>
                  </a:lnTo>
                  <a:lnTo>
                    <a:pt x="177" y="62"/>
                  </a:lnTo>
                  <a:lnTo>
                    <a:pt x="178" y="60"/>
                  </a:lnTo>
                  <a:lnTo>
                    <a:pt x="178" y="63"/>
                  </a:lnTo>
                  <a:lnTo>
                    <a:pt x="178" y="59"/>
                  </a:lnTo>
                  <a:lnTo>
                    <a:pt x="178" y="63"/>
                  </a:lnTo>
                  <a:lnTo>
                    <a:pt x="180" y="65"/>
                  </a:lnTo>
                  <a:lnTo>
                    <a:pt x="180" y="66"/>
                  </a:lnTo>
                  <a:lnTo>
                    <a:pt x="180" y="63"/>
                  </a:lnTo>
                  <a:lnTo>
                    <a:pt x="181" y="63"/>
                  </a:lnTo>
                  <a:lnTo>
                    <a:pt x="181" y="59"/>
                  </a:lnTo>
                  <a:lnTo>
                    <a:pt x="182" y="56"/>
                  </a:lnTo>
                  <a:lnTo>
                    <a:pt x="182" y="53"/>
                  </a:lnTo>
                  <a:lnTo>
                    <a:pt x="184" y="56"/>
                  </a:lnTo>
                  <a:lnTo>
                    <a:pt x="184" y="58"/>
                  </a:lnTo>
                  <a:lnTo>
                    <a:pt x="184" y="55"/>
                  </a:lnTo>
                  <a:lnTo>
                    <a:pt x="185" y="56"/>
                  </a:lnTo>
                  <a:lnTo>
                    <a:pt x="185" y="58"/>
                  </a:lnTo>
                  <a:lnTo>
                    <a:pt x="185" y="55"/>
                  </a:lnTo>
                  <a:lnTo>
                    <a:pt x="185" y="58"/>
                  </a:lnTo>
                  <a:lnTo>
                    <a:pt x="187" y="60"/>
                  </a:lnTo>
                  <a:lnTo>
                    <a:pt x="188" y="60"/>
                  </a:lnTo>
                  <a:lnTo>
                    <a:pt x="188" y="62"/>
                  </a:lnTo>
                  <a:lnTo>
                    <a:pt x="188" y="59"/>
                  </a:lnTo>
                  <a:lnTo>
                    <a:pt x="188" y="62"/>
                  </a:lnTo>
                  <a:lnTo>
                    <a:pt x="190" y="66"/>
                  </a:lnTo>
                  <a:lnTo>
                    <a:pt x="190" y="70"/>
                  </a:lnTo>
                  <a:lnTo>
                    <a:pt x="190" y="66"/>
                  </a:lnTo>
                  <a:lnTo>
                    <a:pt x="190" y="70"/>
                  </a:lnTo>
                  <a:lnTo>
                    <a:pt x="191" y="72"/>
                  </a:lnTo>
                  <a:lnTo>
                    <a:pt x="191" y="70"/>
                  </a:lnTo>
                  <a:lnTo>
                    <a:pt x="191" y="72"/>
                  </a:lnTo>
                  <a:lnTo>
                    <a:pt x="193" y="69"/>
                  </a:lnTo>
                  <a:lnTo>
                    <a:pt x="193" y="70"/>
                  </a:lnTo>
                  <a:lnTo>
                    <a:pt x="193" y="69"/>
                  </a:lnTo>
                  <a:lnTo>
                    <a:pt x="193" y="70"/>
                  </a:lnTo>
                  <a:lnTo>
                    <a:pt x="194" y="69"/>
                  </a:lnTo>
                  <a:lnTo>
                    <a:pt x="194" y="73"/>
                  </a:lnTo>
                  <a:lnTo>
                    <a:pt x="194" y="68"/>
                  </a:lnTo>
                  <a:lnTo>
                    <a:pt x="195" y="69"/>
                  </a:lnTo>
                  <a:lnTo>
                    <a:pt x="195" y="70"/>
                  </a:lnTo>
                  <a:lnTo>
                    <a:pt x="195" y="68"/>
                  </a:lnTo>
                  <a:lnTo>
                    <a:pt x="197" y="69"/>
                  </a:lnTo>
                  <a:lnTo>
                    <a:pt x="197" y="72"/>
                  </a:lnTo>
                  <a:lnTo>
                    <a:pt x="197" y="69"/>
                  </a:lnTo>
                  <a:lnTo>
                    <a:pt x="197" y="72"/>
                  </a:lnTo>
                  <a:lnTo>
                    <a:pt x="198" y="73"/>
                  </a:lnTo>
                  <a:lnTo>
                    <a:pt x="198" y="81"/>
                  </a:lnTo>
                  <a:lnTo>
                    <a:pt x="198" y="73"/>
                  </a:lnTo>
                  <a:lnTo>
                    <a:pt x="198" y="81"/>
                  </a:lnTo>
                  <a:lnTo>
                    <a:pt x="200" y="82"/>
                  </a:lnTo>
                  <a:lnTo>
                    <a:pt x="200" y="81"/>
                  </a:lnTo>
                  <a:lnTo>
                    <a:pt x="200" y="82"/>
                  </a:lnTo>
                  <a:lnTo>
                    <a:pt x="201" y="81"/>
                  </a:lnTo>
                  <a:lnTo>
                    <a:pt x="201" y="82"/>
                  </a:lnTo>
                  <a:lnTo>
                    <a:pt x="201" y="81"/>
                  </a:lnTo>
                  <a:lnTo>
                    <a:pt x="203" y="85"/>
                  </a:lnTo>
                  <a:lnTo>
                    <a:pt x="203" y="86"/>
                  </a:lnTo>
                  <a:lnTo>
                    <a:pt x="203" y="85"/>
                  </a:lnTo>
                  <a:lnTo>
                    <a:pt x="204" y="83"/>
                  </a:lnTo>
                  <a:lnTo>
                    <a:pt x="204" y="79"/>
                  </a:lnTo>
                  <a:lnTo>
                    <a:pt x="206" y="76"/>
                  </a:lnTo>
                  <a:lnTo>
                    <a:pt x="206" y="78"/>
                  </a:lnTo>
                  <a:lnTo>
                    <a:pt x="206" y="75"/>
                  </a:lnTo>
                  <a:lnTo>
                    <a:pt x="206" y="78"/>
                  </a:lnTo>
                  <a:lnTo>
                    <a:pt x="207" y="79"/>
                  </a:lnTo>
                  <a:lnTo>
                    <a:pt x="207" y="78"/>
                  </a:lnTo>
                  <a:lnTo>
                    <a:pt x="208" y="75"/>
                  </a:lnTo>
                  <a:lnTo>
                    <a:pt x="208" y="72"/>
                  </a:lnTo>
                  <a:lnTo>
                    <a:pt x="208" y="73"/>
                  </a:lnTo>
                  <a:lnTo>
                    <a:pt x="210" y="70"/>
                  </a:lnTo>
                  <a:lnTo>
                    <a:pt x="210" y="73"/>
                  </a:lnTo>
                  <a:lnTo>
                    <a:pt x="210" y="70"/>
                  </a:lnTo>
                  <a:lnTo>
                    <a:pt x="210" y="73"/>
                  </a:lnTo>
                  <a:lnTo>
                    <a:pt x="211" y="75"/>
                  </a:lnTo>
                  <a:lnTo>
                    <a:pt x="211" y="78"/>
                  </a:lnTo>
                  <a:lnTo>
                    <a:pt x="211" y="73"/>
                  </a:lnTo>
                  <a:lnTo>
                    <a:pt x="211" y="78"/>
                  </a:lnTo>
                  <a:lnTo>
                    <a:pt x="213" y="76"/>
                  </a:lnTo>
                  <a:lnTo>
                    <a:pt x="214" y="75"/>
                  </a:lnTo>
                  <a:lnTo>
                    <a:pt x="214" y="69"/>
                  </a:lnTo>
                  <a:lnTo>
                    <a:pt x="216" y="68"/>
                  </a:lnTo>
                  <a:lnTo>
                    <a:pt x="216" y="66"/>
                  </a:lnTo>
                  <a:lnTo>
                    <a:pt x="217" y="66"/>
                  </a:lnTo>
                  <a:lnTo>
                    <a:pt x="217" y="68"/>
                  </a:lnTo>
                  <a:lnTo>
                    <a:pt x="217" y="65"/>
                  </a:lnTo>
                  <a:lnTo>
                    <a:pt x="217" y="68"/>
                  </a:lnTo>
                  <a:lnTo>
                    <a:pt x="218" y="69"/>
                  </a:lnTo>
                  <a:lnTo>
                    <a:pt x="218" y="75"/>
                  </a:lnTo>
                  <a:lnTo>
                    <a:pt x="218" y="69"/>
                  </a:lnTo>
                  <a:lnTo>
                    <a:pt x="218" y="75"/>
                  </a:lnTo>
                  <a:lnTo>
                    <a:pt x="220" y="75"/>
                  </a:lnTo>
                  <a:lnTo>
                    <a:pt x="220" y="73"/>
                  </a:lnTo>
                  <a:lnTo>
                    <a:pt x="221" y="73"/>
                  </a:lnTo>
                  <a:lnTo>
                    <a:pt x="221" y="75"/>
                  </a:lnTo>
                  <a:lnTo>
                    <a:pt x="221" y="73"/>
                  </a:lnTo>
                  <a:lnTo>
                    <a:pt x="221" y="75"/>
                  </a:lnTo>
                  <a:lnTo>
                    <a:pt x="223" y="73"/>
                  </a:lnTo>
                  <a:lnTo>
                    <a:pt x="224" y="72"/>
                  </a:lnTo>
                  <a:lnTo>
                    <a:pt x="224" y="73"/>
                  </a:lnTo>
                  <a:lnTo>
                    <a:pt x="224" y="70"/>
                  </a:lnTo>
                  <a:lnTo>
                    <a:pt x="224" y="73"/>
                  </a:lnTo>
                  <a:lnTo>
                    <a:pt x="226" y="72"/>
                  </a:lnTo>
                  <a:lnTo>
                    <a:pt x="226" y="78"/>
                  </a:lnTo>
                  <a:lnTo>
                    <a:pt x="226" y="72"/>
                  </a:lnTo>
                  <a:lnTo>
                    <a:pt x="226" y="78"/>
                  </a:lnTo>
                  <a:lnTo>
                    <a:pt x="227" y="75"/>
                  </a:lnTo>
                  <a:lnTo>
                    <a:pt x="227" y="76"/>
                  </a:lnTo>
                  <a:lnTo>
                    <a:pt x="227" y="73"/>
                  </a:lnTo>
                  <a:lnTo>
                    <a:pt x="227" y="76"/>
                  </a:lnTo>
                  <a:lnTo>
                    <a:pt x="229" y="73"/>
                  </a:lnTo>
                  <a:lnTo>
                    <a:pt x="229" y="75"/>
                  </a:lnTo>
                  <a:lnTo>
                    <a:pt x="229" y="73"/>
                  </a:lnTo>
                  <a:lnTo>
                    <a:pt x="229" y="75"/>
                  </a:lnTo>
                  <a:lnTo>
                    <a:pt x="230" y="78"/>
                  </a:lnTo>
                  <a:lnTo>
                    <a:pt x="230" y="79"/>
                  </a:lnTo>
                  <a:lnTo>
                    <a:pt x="230" y="78"/>
                  </a:lnTo>
                  <a:lnTo>
                    <a:pt x="230" y="79"/>
                  </a:lnTo>
                  <a:lnTo>
                    <a:pt x="231" y="75"/>
                  </a:lnTo>
                  <a:lnTo>
                    <a:pt x="231" y="78"/>
                  </a:lnTo>
                  <a:lnTo>
                    <a:pt x="231" y="73"/>
                  </a:lnTo>
                  <a:lnTo>
                    <a:pt x="231" y="78"/>
                  </a:lnTo>
                  <a:lnTo>
                    <a:pt x="233" y="79"/>
                  </a:lnTo>
                  <a:lnTo>
                    <a:pt x="233" y="78"/>
                  </a:lnTo>
                  <a:lnTo>
                    <a:pt x="233" y="79"/>
                  </a:lnTo>
                  <a:lnTo>
                    <a:pt x="234" y="79"/>
                  </a:lnTo>
                  <a:lnTo>
                    <a:pt x="234" y="82"/>
                  </a:lnTo>
                  <a:lnTo>
                    <a:pt x="234" y="79"/>
                  </a:lnTo>
                  <a:lnTo>
                    <a:pt x="234" y="82"/>
                  </a:lnTo>
                  <a:lnTo>
                    <a:pt x="236" y="82"/>
                  </a:lnTo>
                  <a:lnTo>
                    <a:pt x="236" y="85"/>
                  </a:lnTo>
                  <a:lnTo>
                    <a:pt x="236" y="82"/>
                  </a:lnTo>
                  <a:lnTo>
                    <a:pt x="237" y="79"/>
                  </a:lnTo>
                  <a:lnTo>
                    <a:pt x="237" y="78"/>
                  </a:lnTo>
                  <a:lnTo>
                    <a:pt x="239" y="81"/>
                  </a:lnTo>
                  <a:lnTo>
                    <a:pt x="239" y="82"/>
                  </a:lnTo>
                  <a:lnTo>
                    <a:pt x="239" y="81"/>
                  </a:lnTo>
                  <a:lnTo>
                    <a:pt x="239" y="82"/>
                  </a:lnTo>
                  <a:lnTo>
                    <a:pt x="240" y="83"/>
                  </a:lnTo>
                  <a:lnTo>
                    <a:pt x="240" y="85"/>
                  </a:lnTo>
                  <a:lnTo>
                    <a:pt x="240" y="83"/>
                  </a:lnTo>
                  <a:lnTo>
                    <a:pt x="242" y="86"/>
                  </a:lnTo>
                  <a:lnTo>
                    <a:pt x="242" y="89"/>
                  </a:lnTo>
                  <a:lnTo>
                    <a:pt x="242" y="86"/>
                  </a:lnTo>
                  <a:lnTo>
                    <a:pt x="242" y="89"/>
                  </a:lnTo>
                  <a:lnTo>
                    <a:pt x="243" y="92"/>
                  </a:lnTo>
                  <a:lnTo>
                    <a:pt x="243" y="93"/>
                  </a:lnTo>
                  <a:lnTo>
                    <a:pt x="243" y="92"/>
                  </a:lnTo>
                  <a:lnTo>
                    <a:pt x="244" y="93"/>
                  </a:lnTo>
                  <a:lnTo>
                    <a:pt x="244" y="89"/>
                  </a:lnTo>
                  <a:lnTo>
                    <a:pt x="246" y="89"/>
                  </a:lnTo>
                  <a:lnTo>
                    <a:pt x="247" y="86"/>
                  </a:lnTo>
                  <a:lnTo>
                    <a:pt x="247" y="88"/>
                  </a:lnTo>
                  <a:lnTo>
                    <a:pt x="247" y="83"/>
                  </a:lnTo>
                  <a:lnTo>
                    <a:pt x="249" y="82"/>
                  </a:lnTo>
                  <a:lnTo>
                    <a:pt x="249" y="83"/>
                  </a:lnTo>
                  <a:lnTo>
                    <a:pt x="249" y="82"/>
                  </a:lnTo>
                  <a:lnTo>
                    <a:pt x="250" y="81"/>
                  </a:lnTo>
                  <a:lnTo>
                    <a:pt x="250" y="76"/>
                  </a:lnTo>
                  <a:lnTo>
                    <a:pt x="252" y="76"/>
                  </a:lnTo>
                  <a:lnTo>
                    <a:pt x="252" y="81"/>
                  </a:lnTo>
                  <a:lnTo>
                    <a:pt x="252" y="76"/>
                  </a:lnTo>
                  <a:lnTo>
                    <a:pt x="252" y="81"/>
                  </a:lnTo>
                  <a:lnTo>
                    <a:pt x="253" y="82"/>
                  </a:lnTo>
                  <a:lnTo>
                    <a:pt x="253" y="86"/>
                  </a:lnTo>
                  <a:lnTo>
                    <a:pt x="253" y="82"/>
                  </a:lnTo>
                  <a:lnTo>
                    <a:pt x="253" y="86"/>
                  </a:lnTo>
                  <a:lnTo>
                    <a:pt x="254" y="86"/>
                  </a:lnTo>
                  <a:lnTo>
                    <a:pt x="254" y="88"/>
                  </a:lnTo>
                  <a:lnTo>
                    <a:pt x="254" y="85"/>
                  </a:lnTo>
                  <a:lnTo>
                    <a:pt x="254" y="88"/>
                  </a:lnTo>
                  <a:lnTo>
                    <a:pt x="256" y="89"/>
                  </a:lnTo>
                  <a:lnTo>
                    <a:pt x="257" y="89"/>
                  </a:lnTo>
                  <a:lnTo>
                    <a:pt x="257" y="91"/>
                  </a:lnTo>
                  <a:lnTo>
                    <a:pt x="257" y="86"/>
                  </a:lnTo>
                  <a:lnTo>
                    <a:pt x="259" y="88"/>
                  </a:lnTo>
                  <a:lnTo>
                    <a:pt x="259" y="91"/>
                  </a:lnTo>
                  <a:lnTo>
                    <a:pt x="259" y="88"/>
                  </a:lnTo>
                  <a:lnTo>
                    <a:pt x="259" y="91"/>
                  </a:lnTo>
                  <a:lnTo>
                    <a:pt x="260" y="89"/>
                  </a:lnTo>
                  <a:lnTo>
                    <a:pt x="260" y="88"/>
                  </a:lnTo>
                  <a:lnTo>
                    <a:pt x="262" y="86"/>
                  </a:lnTo>
                  <a:lnTo>
                    <a:pt x="262" y="88"/>
                  </a:lnTo>
                  <a:lnTo>
                    <a:pt x="262" y="86"/>
                  </a:lnTo>
                  <a:lnTo>
                    <a:pt x="262" y="88"/>
                  </a:lnTo>
                  <a:lnTo>
                    <a:pt x="263" y="86"/>
                  </a:lnTo>
                  <a:lnTo>
                    <a:pt x="263" y="83"/>
                  </a:lnTo>
                  <a:lnTo>
                    <a:pt x="263" y="85"/>
                  </a:lnTo>
                  <a:lnTo>
                    <a:pt x="265" y="86"/>
                  </a:lnTo>
                  <a:lnTo>
                    <a:pt x="265" y="85"/>
                  </a:lnTo>
                  <a:lnTo>
                    <a:pt x="265" y="86"/>
                  </a:lnTo>
                  <a:lnTo>
                    <a:pt x="266" y="86"/>
                  </a:lnTo>
                  <a:lnTo>
                    <a:pt x="266" y="89"/>
                  </a:lnTo>
                  <a:lnTo>
                    <a:pt x="266" y="86"/>
                  </a:lnTo>
                  <a:lnTo>
                    <a:pt x="266" y="89"/>
                  </a:lnTo>
                  <a:lnTo>
                    <a:pt x="267" y="89"/>
                  </a:lnTo>
                  <a:lnTo>
                    <a:pt x="267" y="83"/>
                  </a:lnTo>
                  <a:lnTo>
                    <a:pt x="269" y="81"/>
                  </a:lnTo>
                  <a:lnTo>
                    <a:pt x="269" y="79"/>
                  </a:lnTo>
                  <a:lnTo>
                    <a:pt x="270" y="76"/>
                  </a:lnTo>
                  <a:lnTo>
                    <a:pt x="270" y="75"/>
                  </a:lnTo>
                  <a:lnTo>
                    <a:pt x="272" y="73"/>
                  </a:lnTo>
                  <a:lnTo>
                    <a:pt x="272" y="70"/>
                  </a:lnTo>
                  <a:lnTo>
                    <a:pt x="273" y="69"/>
                  </a:lnTo>
                  <a:lnTo>
                    <a:pt x="273" y="68"/>
                  </a:lnTo>
                  <a:lnTo>
                    <a:pt x="275" y="69"/>
                  </a:lnTo>
                  <a:lnTo>
                    <a:pt x="275" y="70"/>
                  </a:lnTo>
                  <a:lnTo>
                    <a:pt x="275" y="69"/>
                  </a:lnTo>
                  <a:lnTo>
                    <a:pt x="275" y="70"/>
                  </a:lnTo>
                  <a:lnTo>
                    <a:pt x="276" y="72"/>
                  </a:lnTo>
                  <a:lnTo>
                    <a:pt x="276" y="75"/>
                  </a:lnTo>
                  <a:lnTo>
                    <a:pt x="276" y="72"/>
                  </a:lnTo>
                  <a:lnTo>
                    <a:pt x="278" y="73"/>
                  </a:lnTo>
                  <a:lnTo>
                    <a:pt x="278" y="78"/>
                  </a:lnTo>
                  <a:lnTo>
                    <a:pt x="278" y="73"/>
                  </a:lnTo>
                  <a:lnTo>
                    <a:pt x="278" y="78"/>
                  </a:lnTo>
                  <a:lnTo>
                    <a:pt x="279" y="75"/>
                  </a:lnTo>
                  <a:lnTo>
                    <a:pt x="279" y="79"/>
                  </a:lnTo>
                  <a:lnTo>
                    <a:pt x="279" y="75"/>
                  </a:lnTo>
                  <a:lnTo>
                    <a:pt x="279" y="79"/>
                  </a:lnTo>
                  <a:lnTo>
                    <a:pt x="280" y="78"/>
                  </a:lnTo>
                  <a:lnTo>
                    <a:pt x="280" y="82"/>
                  </a:lnTo>
                  <a:lnTo>
                    <a:pt x="280" y="78"/>
                  </a:lnTo>
                  <a:lnTo>
                    <a:pt x="280" y="82"/>
                  </a:lnTo>
                  <a:lnTo>
                    <a:pt x="282" y="78"/>
                  </a:lnTo>
                  <a:lnTo>
                    <a:pt x="282" y="75"/>
                  </a:lnTo>
                  <a:lnTo>
                    <a:pt x="283" y="78"/>
                  </a:lnTo>
                  <a:lnTo>
                    <a:pt x="283" y="79"/>
                  </a:lnTo>
                  <a:lnTo>
                    <a:pt x="283" y="78"/>
                  </a:lnTo>
                  <a:lnTo>
                    <a:pt x="285" y="78"/>
                  </a:lnTo>
                  <a:lnTo>
                    <a:pt x="285" y="72"/>
                  </a:lnTo>
                  <a:lnTo>
                    <a:pt x="286" y="73"/>
                  </a:lnTo>
                  <a:lnTo>
                    <a:pt x="286" y="76"/>
                  </a:lnTo>
                  <a:lnTo>
                    <a:pt x="286" y="73"/>
                  </a:lnTo>
                  <a:lnTo>
                    <a:pt x="286" y="76"/>
                  </a:lnTo>
                  <a:lnTo>
                    <a:pt x="288" y="78"/>
                  </a:lnTo>
                  <a:lnTo>
                    <a:pt x="288" y="81"/>
                  </a:lnTo>
                  <a:lnTo>
                    <a:pt x="288" y="78"/>
                  </a:lnTo>
                  <a:lnTo>
                    <a:pt x="288" y="81"/>
                  </a:lnTo>
                  <a:lnTo>
                    <a:pt x="289" y="81"/>
                  </a:lnTo>
                  <a:lnTo>
                    <a:pt x="289" y="83"/>
                  </a:lnTo>
                  <a:lnTo>
                    <a:pt x="289" y="81"/>
                  </a:lnTo>
                  <a:lnTo>
                    <a:pt x="289" y="82"/>
                  </a:lnTo>
                  <a:lnTo>
                    <a:pt x="290" y="83"/>
                  </a:lnTo>
                  <a:lnTo>
                    <a:pt x="290" y="86"/>
                  </a:lnTo>
                  <a:lnTo>
                    <a:pt x="290" y="83"/>
                  </a:lnTo>
                  <a:lnTo>
                    <a:pt x="290" y="86"/>
                  </a:lnTo>
                  <a:lnTo>
                    <a:pt x="292" y="88"/>
                  </a:lnTo>
                  <a:lnTo>
                    <a:pt x="292" y="83"/>
                  </a:lnTo>
                  <a:lnTo>
                    <a:pt x="292" y="85"/>
                  </a:lnTo>
                  <a:lnTo>
                    <a:pt x="293" y="85"/>
                  </a:lnTo>
                  <a:lnTo>
                    <a:pt x="293" y="82"/>
                  </a:lnTo>
                  <a:lnTo>
                    <a:pt x="295" y="82"/>
                  </a:lnTo>
                  <a:lnTo>
                    <a:pt x="295" y="86"/>
                  </a:lnTo>
                  <a:lnTo>
                    <a:pt x="295" y="82"/>
                  </a:lnTo>
                  <a:lnTo>
                    <a:pt x="296" y="83"/>
                  </a:lnTo>
                  <a:lnTo>
                    <a:pt x="296" y="85"/>
                  </a:lnTo>
                  <a:lnTo>
                    <a:pt x="296" y="83"/>
                  </a:lnTo>
                  <a:lnTo>
                    <a:pt x="296" y="85"/>
                  </a:lnTo>
                  <a:lnTo>
                    <a:pt x="298" y="91"/>
                  </a:lnTo>
                  <a:lnTo>
                    <a:pt x="298" y="88"/>
                  </a:lnTo>
                  <a:lnTo>
                    <a:pt x="299" y="86"/>
                  </a:lnTo>
                  <a:lnTo>
                    <a:pt x="299" y="88"/>
                  </a:lnTo>
                  <a:lnTo>
                    <a:pt x="299" y="85"/>
                  </a:lnTo>
                  <a:lnTo>
                    <a:pt x="299" y="88"/>
                  </a:lnTo>
                  <a:lnTo>
                    <a:pt x="301" y="85"/>
                  </a:lnTo>
                  <a:lnTo>
                    <a:pt x="302" y="86"/>
                  </a:lnTo>
                  <a:lnTo>
                    <a:pt x="302" y="83"/>
                  </a:lnTo>
                  <a:lnTo>
                    <a:pt x="303" y="85"/>
                  </a:lnTo>
                  <a:lnTo>
                    <a:pt x="303" y="82"/>
                  </a:lnTo>
                  <a:lnTo>
                    <a:pt x="305" y="85"/>
                  </a:lnTo>
                  <a:lnTo>
                    <a:pt x="305" y="78"/>
                  </a:lnTo>
                  <a:lnTo>
                    <a:pt x="306" y="76"/>
                  </a:lnTo>
                  <a:lnTo>
                    <a:pt x="306" y="75"/>
                  </a:lnTo>
                  <a:lnTo>
                    <a:pt x="306" y="76"/>
                  </a:lnTo>
                  <a:lnTo>
                    <a:pt x="308" y="79"/>
                  </a:lnTo>
                  <a:lnTo>
                    <a:pt x="308" y="70"/>
                  </a:lnTo>
                  <a:lnTo>
                    <a:pt x="309" y="69"/>
                  </a:lnTo>
                  <a:lnTo>
                    <a:pt x="309" y="73"/>
                  </a:lnTo>
                  <a:lnTo>
                    <a:pt x="309" y="69"/>
                  </a:lnTo>
                  <a:lnTo>
                    <a:pt x="309" y="73"/>
                  </a:lnTo>
                  <a:lnTo>
                    <a:pt x="311" y="73"/>
                  </a:lnTo>
                  <a:lnTo>
                    <a:pt x="311" y="68"/>
                  </a:lnTo>
                  <a:lnTo>
                    <a:pt x="312" y="65"/>
                  </a:lnTo>
                  <a:lnTo>
                    <a:pt x="312" y="63"/>
                  </a:lnTo>
                  <a:lnTo>
                    <a:pt x="314" y="63"/>
                  </a:lnTo>
                  <a:lnTo>
                    <a:pt x="314" y="65"/>
                  </a:lnTo>
                  <a:lnTo>
                    <a:pt x="314" y="62"/>
                  </a:lnTo>
                  <a:lnTo>
                    <a:pt x="314" y="63"/>
                  </a:lnTo>
                  <a:lnTo>
                    <a:pt x="315" y="65"/>
                  </a:lnTo>
                  <a:lnTo>
                    <a:pt x="315" y="62"/>
                  </a:lnTo>
                  <a:lnTo>
                    <a:pt x="316" y="60"/>
                  </a:lnTo>
                  <a:lnTo>
                    <a:pt x="316" y="58"/>
                  </a:lnTo>
                  <a:lnTo>
                    <a:pt x="316" y="59"/>
                  </a:lnTo>
                  <a:lnTo>
                    <a:pt x="318" y="63"/>
                  </a:lnTo>
                  <a:lnTo>
                    <a:pt x="318" y="65"/>
                  </a:lnTo>
                  <a:lnTo>
                    <a:pt x="318" y="63"/>
                  </a:lnTo>
                  <a:lnTo>
                    <a:pt x="318" y="65"/>
                  </a:lnTo>
                  <a:lnTo>
                    <a:pt x="319" y="65"/>
                  </a:lnTo>
                  <a:lnTo>
                    <a:pt x="319" y="66"/>
                  </a:lnTo>
                  <a:lnTo>
                    <a:pt x="319" y="63"/>
                  </a:lnTo>
                  <a:lnTo>
                    <a:pt x="319" y="66"/>
                  </a:lnTo>
                  <a:lnTo>
                    <a:pt x="321" y="66"/>
                  </a:lnTo>
                  <a:lnTo>
                    <a:pt x="321" y="65"/>
                  </a:lnTo>
                  <a:lnTo>
                    <a:pt x="321" y="66"/>
                  </a:lnTo>
                  <a:lnTo>
                    <a:pt x="322" y="65"/>
                  </a:lnTo>
                  <a:lnTo>
                    <a:pt x="322" y="59"/>
                  </a:lnTo>
                  <a:lnTo>
                    <a:pt x="322" y="60"/>
                  </a:lnTo>
                  <a:lnTo>
                    <a:pt x="324" y="59"/>
                  </a:lnTo>
                  <a:lnTo>
                    <a:pt x="324" y="65"/>
                  </a:lnTo>
                  <a:lnTo>
                    <a:pt x="324" y="59"/>
                  </a:lnTo>
                  <a:lnTo>
                    <a:pt x="324" y="65"/>
                  </a:lnTo>
                  <a:lnTo>
                    <a:pt x="325" y="65"/>
                  </a:lnTo>
                  <a:lnTo>
                    <a:pt x="325" y="69"/>
                  </a:lnTo>
                  <a:lnTo>
                    <a:pt x="325" y="65"/>
                  </a:lnTo>
                  <a:lnTo>
                    <a:pt x="325" y="69"/>
                  </a:lnTo>
                  <a:lnTo>
                    <a:pt x="326" y="70"/>
                  </a:lnTo>
                  <a:lnTo>
                    <a:pt x="326" y="73"/>
                  </a:lnTo>
                  <a:lnTo>
                    <a:pt x="326" y="70"/>
                  </a:lnTo>
                  <a:lnTo>
                    <a:pt x="326" y="73"/>
                  </a:lnTo>
                  <a:lnTo>
                    <a:pt x="328" y="76"/>
                  </a:lnTo>
                  <a:lnTo>
                    <a:pt x="328" y="75"/>
                  </a:lnTo>
                  <a:lnTo>
                    <a:pt x="328" y="76"/>
                  </a:lnTo>
                  <a:lnTo>
                    <a:pt x="329" y="76"/>
                  </a:lnTo>
                  <a:lnTo>
                    <a:pt x="329" y="75"/>
                  </a:lnTo>
                  <a:lnTo>
                    <a:pt x="329" y="76"/>
                  </a:lnTo>
                  <a:lnTo>
                    <a:pt x="331" y="78"/>
                  </a:lnTo>
                  <a:lnTo>
                    <a:pt x="331" y="81"/>
                  </a:lnTo>
                  <a:lnTo>
                    <a:pt x="331" y="78"/>
                  </a:lnTo>
                  <a:lnTo>
                    <a:pt x="331" y="81"/>
                  </a:lnTo>
                  <a:lnTo>
                    <a:pt x="332" y="81"/>
                  </a:lnTo>
                  <a:lnTo>
                    <a:pt x="332" y="83"/>
                  </a:lnTo>
                  <a:lnTo>
                    <a:pt x="332" y="81"/>
                  </a:lnTo>
                  <a:lnTo>
                    <a:pt x="332" y="83"/>
                  </a:lnTo>
                  <a:lnTo>
                    <a:pt x="334" y="86"/>
                  </a:lnTo>
                  <a:lnTo>
                    <a:pt x="334" y="91"/>
                  </a:lnTo>
                  <a:lnTo>
                    <a:pt x="334" y="86"/>
                  </a:lnTo>
                  <a:lnTo>
                    <a:pt x="334" y="91"/>
                  </a:lnTo>
                  <a:lnTo>
                    <a:pt x="335" y="86"/>
                  </a:lnTo>
                  <a:lnTo>
                    <a:pt x="335" y="88"/>
                  </a:lnTo>
                  <a:lnTo>
                    <a:pt x="335" y="85"/>
                  </a:lnTo>
                  <a:lnTo>
                    <a:pt x="335" y="88"/>
                  </a:lnTo>
                  <a:lnTo>
                    <a:pt x="337" y="91"/>
                  </a:lnTo>
                  <a:lnTo>
                    <a:pt x="337" y="95"/>
                  </a:lnTo>
                  <a:lnTo>
                    <a:pt x="337" y="91"/>
                  </a:lnTo>
                  <a:lnTo>
                    <a:pt x="337" y="95"/>
                  </a:lnTo>
                  <a:lnTo>
                    <a:pt x="338" y="96"/>
                  </a:lnTo>
                  <a:lnTo>
                    <a:pt x="338" y="99"/>
                  </a:lnTo>
                  <a:lnTo>
                    <a:pt x="338" y="96"/>
                  </a:lnTo>
                  <a:lnTo>
                    <a:pt x="338" y="99"/>
                  </a:lnTo>
                  <a:lnTo>
                    <a:pt x="339" y="95"/>
                  </a:lnTo>
                  <a:lnTo>
                    <a:pt x="339" y="96"/>
                  </a:lnTo>
                  <a:lnTo>
                    <a:pt x="339" y="95"/>
                  </a:lnTo>
                  <a:lnTo>
                    <a:pt x="339" y="96"/>
                  </a:lnTo>
                  <a:lnTo>
                    <a:pt x="341" y="99"/>
                  </a:lnTo>
                  <a:lnTo>
                    <a:pt x="341" y="101"/>
                  </a:lnTo>
                  <a:lnTo>
                    <a:pt x="341" y="99"/>
                  </a:lnTo>
                  <a:lnTo>
                    <a:pt x="341" y="101"/>
                  </a:lnTo>
                  <a:lnTo>
                    <a:pt x="342" y="101"/>
                  </a:lnTo>
                  <a:lnTo>
                    <a:pt x="342" y="92"/>
                  </a:lnTo>
                  <a:lnTo>
                    <a:pt x="344" y="92"/>
                  </a:lnTo>
                  <a:lnTo>
                    <a:pt x="344" y="89"/>
                  </a:lnTo>
                  <a:lnTo>
                    <a:pt x="345" y="88"/>
                  </a:lnTo>
                  <a:lnTo>
                    <a:pt x="345" y="91"/>
                  </a:lnTo>
                  <a:lnTo>
                    <a:pt x="345" y="88"/>
                  </a:lnTo>
                  <a:lnTo>
                    <a:pt x="345" y="89"/>
                  </a:lnTo>
                  <a:lnTo>
                    <a:pt x="347" y="88"/>
                  </a:lnTo>
                  <a:lnTo>
                    <a:pt x="347" y="91"/>
                  </a:lnTo>
                  <a:lnTo>
                    <a:pt x="347" y="86"/>
                  </a:lnTo>
                  <a:lnTo>
                    <a:pt x="347" y="91"/>
                  </a:lnTo>
                  <a:lnTo>
                    <a:pt x="348" y="89"/>
                  </a:lnTo>
                  <a:lnTo>
                    <a:pt x="348" y="91"/>
                  </a:lnTo>
                  <a:lnTo>
                    <a:pt x="348" y="89"/>
                  </a:lnTo>
                  <a:lnTo>
                    <a:pt x="350" y="89"/>
                  </a:lnTo>
                  <a:lnTo>
                    <a:pt x="350" y="92"/>
                  </a:lnTo>
                  <a:lnTo>
                    <a:pt x="350" y="89"/>
                  </a:lnTo>
                  <a:lnTo>
                    <a:pt x="351" y="86"/>
                  </a:lnTo>
                  <a:lnTo>
                    <a:pt x="351" y="83"/>
                  </a:lnTo>
                  <a:lnTo>
                    <a:pt x="352" y="82"/>
                  </a:lnTo>
                  <a:lnTo>
                    <a:pt x="352" y="83"/>
                  </a:lnTo>
                  <a:lnTo>
                    <a:pt x="352" y="82"/>
                  </a:lnTo>
                  <a:lnTo>
                    <a:pt x="352" y="83"/>
                  </a:lnTo>
                  <a:lnTo>
                    <a:pt x="354" y="83"/>
                  </a:lnTo>
                  <a:lnTo>
                    <a:pt x="354" y="79"/>
                  </a:lnTo>
                  <a:lnTo>
                    <a:pt x="355" y="79"/>
                  </a:lnTo>
                  <a:lnTo>
                    <a:pt x="355" y="81"/>
                  </a:lnTo>
                  <a:lnTo>
                    <a:pt x="355" y="79"/>
                  </a:lnTo>
                  <a:lnTo>
                    <a:pt x="355" y="81"/>
                  </a:lnTo>
                  <a:lnTo>
                    <a:pt x="357" y="79"/>
                  </a:lnTo>
                  <a:lnTo>
                    <a:pt x="357" y="78"/>
                  </a:lnTo>
                  <a:lnTo>
                    <a:pt x="357" y="79"/>
                  </a:lnTo>
                  <a:lnTo>
                    <a:pt x="358" y="79"/>
                  </a:lnTo>
                  <a:lnTo>
                    <a:pt x="358" y="81"/>
                  </a:lnTo>
                  <a:lnTo>
                    <a:pt x="358" y="76"/>
                  </a:lnTo>
                  <a:lnTo>
                    <a:pt x="360" y="78"/>
                  </a:lnTo>
                  <a:lnTo>
                    <a:pt x="360" y="81"/>
                  </a:lnTo>
                  <a:lnTo>
                    <a:pt x="360" y="78"/>
                  </a:lnTo>
                  <a:lnTo>
                    <a:pt x="360" y="81"/>
                  </a:lnTo>
                  <a:lnTo>
                    <a:pt x="361" y="81"/>
                  </a:lnTo>
                  <a:lnTo>
                    <a:pt x="361" y="82"/>
                  </a:lnTo>
                  <a:lnTo>
                    <a:pt x="361" y="81"/>
                  </a:lnTo>
                  <a:lnTo>
                    <a:pt x="361" y="82"/>
                  </a:lnTo>
                  <a:lnTo>
                    <a:pt x="362" y="85"/>
                  </a:lnTo>
                  <a:lnTo>
                    <a:pt x="362" y="82"/>
                  </a:lnTo>
                  <a:lnTo>
                    <a:pt x="364" y="85"/>
                  </a:lnTo>
                  <a:lnTo>
                    <a:pt x="364" y="88"/>
                  </a:lnTo>
                  <a:lnTo>
                    <a:pt x="364" y="85"/>
                  </a:lnTo>
                  <a:lnTo>
                    <a:pt x="364" y="86"/>
                  </a:lnTo>
                  <a:lnTo>
                    <a:pt x="365" y="88"/>
                  </a:lnTo>
                  <a:lnTo>
                    <a:pt x="365" y="85"/>
                  </a:lnTo>
                  <a:lnTo>
                    <a:pt x="367" y="85"/>
                  </a:lnTo>
                  <a:lnTo>
                    <a:pt x="367" y="83"/>
                  </a:lnTo>
                  <a:lnTo>
                    <a:pt x="368" y="83"/>
                  </a:lnTo>
                  <a:lnTo>
                    <a:pt x="368" y="88"/>
                  </a:lnTo>
                  <a:lnTo>
                    <a:pt x="368" y="83"/>
                  </a:lnTo>
                  <a:lnTo>
                    <a:pt x="368" y="88"/>
                  </a:lnTo>
                  <a:lnTo>
                    <a:pt x="370" y="89"/>
                  </a:lnTo>
                  <a:lnTo>
                    <a:pt x="370" y="91"/>
                  </a:lnTo>
                  <a:lnTo>
                    <a:pt x="370" y="89"/>
                  </a:lnTo>
                  <a:lnTo>
                    <a:pt x="371" y="91"/>
                  </a:lnTo>
                  <a:lnTo>
                    <a:pt x="371" y="95"/>
                  </a:lnTo>
                  <a:lnTo>
                    <a:pt x="371" y="91"/>
                  </a:lnTo>
                  <a:lnTo>
                    <a:pt x="371" y="92"/>
                  </a:lnTo>
                  <a:lnTo>
                    <a:pt x="373" y="93"/>
                  </a:lnTo>
                  <a:lnTo>
                    <a:pt x="373" y="96"/>
                  </a:lnTo>
                  <a:lnTo>
                    <a:pt x="373" y="93"/>
                  </a:lnTo>
                  <a:lnTo>
                    <a:pt x="373" y="95"/>
                  </a:lnTo>
                  <a:lnTo>
                    <a:pt x="374" y="95"/>
                  </a:lnTo>
                  <a:lnTo>
                    <a:pt x="374" y="96"/>
                  </a:lnTo>
                  <a:lnTo>
                    <a:pt x="374" y="95"/>
                  </a:lnTo>
                  <a:lnTo>
                    <a:pt x="375" y="93"/>
                  </a:lnTo>
                  <a:lnTo>
                    <a:pt x="375" y="92"/>
                  </a:lnTo>
                  <a:lnTo>
                    <a:pt x="377" y="93"/>
                  </a:lnTo>
                  <a:lnTo>
                    <a:pt x="377" y="95"/>
                  </a:lnTo>
                  <a:lnTo>
                    <a:pt x="377" y="93"/>
                  </a:lnTo>
                  <a:lnTo>
                    <a:pt x="378" y="92"/>
                  </a:lnTo>
                  <a:lnTo>
                    <a:pt x="378" y="89"/>
                  </a:lnTo>
                  <a:lnTo>
                    <a:pt x="380" y="91"/>
                  </a:lnTo>
                  <a:lnTo>
                    <a:pt x="380" y="89"/>
                  </a:lnTo>
                  <a:lnTo>
                    <a:pt x="380" y="91"/>
                  </a:lnTo>
                  <a:lnTo>
                    <a:pt x="381" y="91"/>
                  </a:lnTo>
                  <a:lnTo>
                    <a:pt x="381" y="89"/>
                  </a:lnTo>
                  <a:lnTo>
                    <a:pt x="383" y="88"/>
                  </a:lnTo>
                  <a:lnTo>
                    <a:pt x="383" y="83"/>
                  </a:lnTo>
                  <a:lnTo>
                    <a:pt x="384" y="83"/>
                  </a:lnTo>
                  <a:lnTo>
                    <a:pt x="384" y="79"/>
                  </a:lnTo>
                  <a:lnTo>
                    <a:pt x="386" y="78"/>
                  </a:lnTo>
                  <a:lnTo>
                    <a:pt x="386" y="76"/>
                  </a:lnTo>
                  <a:lnTo>
                    <a:pt x="386" y="78"/>
                  </a:lnTo>
                  <a:lnTo>
                    <a:pt x="387" y="76"/>
                  </a:lnTo>
                  <a:lnTo>
                    <a:pt x="388" y="78"/>
                  </a:lnTo>
                  <a:lnTo>
                    <a:pt x="388" y="79"/>
                  </a:lnTo>
                  <a:lnTo>
                    <a:pt x="388" y="73"/>
                  </a:lnTo>
                  <a:lnTo>
                    <a:pt x="390" y="75"/>
                  </a:lnTo>
                  <a:lnTo>
                    <a:pt x="390" y="72"/>
                  </a:lnTo>
                  <a:lnTo>
                    <a:pt x="390" y="73"/>
                  </a:lnTo>
                  <a:lnTo>
                    <a:pt x="391" y="72"/>
                  </a:lnTo>
                  <a:lnTo>
                    <a:pt x="391" y="70"/>
                  </a:lnTo>
                  <a:lnTo>
                    <a:pt x="393" y="72"/>
                  </a:lnTo>
                  <a:lnTo>
                    <a:pt x="393" y="73"/>
                  </a:lnTo>
                  <a:lnTo>
                    <a:pt x="393" y="72"/>
                  </a:lnTo>
                  <a:lnTo>
                    <a:pt x="393" y="73"/>
                  </a:lnTo>
                  <a:lnTo>
                    <a:pt x="394" y="72"/>
                  </a:lnTo>
                  <a:lnTo>
                    <a:pt x="394" y="70"/>
                  </a:lnTo>
                  <a:lnTo>
                    <a:pt x="394" y="72"/>
                  </a:lnTo>
                  <a:lnTo>
                    <a:pt x="396" y="73"/>
                  </a:lnTo>
                  <a:lnTo>
                    <a:pt x="397" y="75"/>
                  </a:lnTo>
                  <a:lnTo>
                    <a:pt x="397" y="73"/>
                  </a:lnTo>
                  <a:lnTo>
                    <a:pt x="398" y="76"/>
                  </a:lnTo>
                  <a:lnTo>
                    <a:pt x="398" y="82"/>
                  </a:lnTo>
                  <a:lnTo>
                    <a:pt x="398" y="76"/>
                  </a:lnTo>
                  <a:lnTo>
                    <a:pt x="398" y="82"/>
                  </a:lnTo>
                  <a:lnTo>
                    <a:pt x="400" y="89"/>
                  </a:lnTo>
                  <a:lnTo>
                    <a:pt x="400" y="86"/>
                  </a:lnTo>
                  <a:lnTo>
                    <a:pt x="400" y="89"/>
                  </a:lnTo>
                  <a:lnTo>
                    <a:pt x="401" y="91"/>
                  </a:lnTo>
                  <a:lnTo>
                    <a:pt x="401" y="93"/>
                  </a:lnTo>
                  <a:lnTo>
                    <a:pt x="401" y="91"/>
                  </a:lnTo>
                  <a:lnTo>
                    <a:pt x="401" y="93"/>
                  </a:lnTo>
                  <a:lnTo>
                    <a:pt x="403" y="93"/>
                  </a:lnTo>
                  <a:lnTo>
                    <a:pt x="403" y="92"/>
                  </a:lnTo>
                  <a:lnTo>
                    <a:pt x="403" y="93"/>
                  </a:lnTo>
                  <a:lnTo>
                    <a:pt x="404" y="96"/>
                  </a:lnTo>
                  <a:lnTo>
                    <a:pt x="406" y="96"/>
                  </a:lnTo>
                  <a:lnTo>
                    <a:pt x="407" y="95"/>
                  </a:lnTo>
                  <a:lnTo>
                    <a:pt x="407" y="96"/>
                  </a:lnTo>
                  <a:lnTo>
                    <a:pt x="407" y="95"/>
                  </a:lnTo>
                  <a:lnTo>
                    <a:pt x="407" y="96"/>
                  </a:lnTo>
                  <a:lnTo>
                    <a:pt x="409" y="98"/>
                  </a:lnTo>
                  <a:lnTo>
                    <a:pt x="409" y="102"/>
                  </a:lnTo>
                  <a:lnTo>
                    <a:pt x="409" y="98"/>
                  </a:lnTo>
                  <a:lnTo>
                    <a:pt x="409" y="102"/>
                  </a:lnTo>
                  <a:lnTo>
                    <a:pt x="410" y="105"/>
                  </a:lnTo>
                  <a:lnTo>
                    <a:pt x="410" y="108"/>
                  </a:lnTo>
                  <a:lnTo>
                    <a:pt x="410" y="105"/>
                  </a:lnTo>
                  <a:lnTo>
                    <a:pt x="410" y="108"/>
                  </a:lnTo>
                  <a:lnTo>
                    <a:pt x="411" y="109"/>
                  </a:lnTo>
                  <a:lnTo>
                    <a:pt x="411" y="112"/>
                  </a:lnTo>
                  <a:lnTo>
                    <a:pt x="411" y="109"/>
                  </a:lnTo>
                  <a:lnTo>
                    <a:pt x="413" y="108"/>
                  </a:lnTo>
                  <a:lnTo>
                    <a:pt x="413" y="109"/>
                  </a:lnTo>
                  <a:lnTo>
                    <a:pt x="413" y="108"/>
                  </a:lnTo>
                  <a:lnTo>
                    <a:pt x="413" y="109"/>
                  </a:lnTo>
                  <a:lnTo>
                    <a:pt x="414" y="108"/>
                  </a:lnTo>
                  <a:lnTo>
                    <a:pt x="414" y="106"/>
                  </a:lnTo>
                  <a:lnTo>
                    <a:pt x="416" y="106"/>
                  </a:lnTo>
                  <a:lnTo>
                    <a:pt x="416" y="104"/>
                  </a:lnTo>
                  <a:lnTo>
                    <a:pt x="417" y="104"/>
                  </a:lnTo>
                  <a:lnTo>
                    <a:pt x="417" y="101"/>
                  </a:lnTo>
                  <a:lnTo>
                    <a:pt x="419" y="96"/>
                  </a:lnTo>
                  <a:lnTo>
                    <a:pt x="419" y="95"/>
                  </a:lnTo>
                  <a:lnTo>
                    <a:pt x="420" y="95"/>
                  </a:lnTo>
                  <a:lnTo>
                    <a:pt x="420" y="92"/>
                  </a:lnTo>
                  <a:lnTo>
                    <a:pt x="422" y="93"/>
                  </a:lnTo>
                  <a:lnTo>
                    <a:pt x="422" y="91"/>
                  </a:lnTo>
                  <a:lnTo>
                    <a:pt x="422" y="92"/>
                  </a:lnTo>
                  <a:lnTo>
                    <a:pt x="423" y="95"/>
                  </a:lnTo>
                  <a:lnTo>
                    <a:pt x="423" y="93"/>
                  </a:lnTo>
                  <a:lnTo>
                    <a:pt x="423" y="95"/>
                  </a:lnTo>
                  <a:lnTo>
                    <a:pt x="424" y="93"/>
                  </a:lnTo>
                  <a:lnTo>
                    <a:pt x="424" y="85"/>
                  </a:lnTo>
                  <a:lnTo>
                    <a:pt x="426" y="85"/>
                  </a:lnTo>
                  <a:lnTo>
                    <a:pt x="426" y="89"/>
                  </a:lnTo>
                  <a:lnTo>
                    <a:pt x="426" y="85"/>
                  </a:lnTo>
                  <a:lnTo>
                    <a:pt x="426" y="89"/>
                  </a:lnTo>
                  <a:lnTo>
                    <a:pt x="427" y="89"/>
                  </a:lnTo>
                  <a:lnTo>
                    <a:pt x="427" y="88"/>
                  </a:lnTo>
                  <a:lnTo>
                    <a:pt x="429" y="88"/>
                  </a:lnTo>
                  <a:lnTo>
                    <a:pt x="430" y="88"/>
                  </a:lnTo>
                  <a:lnTo>
                    <a:pt x="430" y="86"/>
                  </a:lnTo>
                  <a:lnTo>
                    <a:pt x="432" y="89"/>
                  </a:lnTo>
                  <a:lnTo>
                    <a:pt x="432" y="93"/>
                  </a:lnTo>
                  <a:lnTo>
                    <a:pt x="432" y="89"/>
                  </a:lnTo>
                  <a:lnTo>
                    <a:pt x="432" y="93"/>
                  </a:lnTo>
                  <a:lnTo>
                    <a:pt x="433" y="95"/>
                  </a:lnTo>
                  <a:lnTo>
                    <a:pt x="433" y="99"/>
                  </a:lnTo>
                  <a:lnTo>
                    <a:pt x="433" y="95"/>
                  </a:lnTo>
                  <a:lnTo>
                    <a:pt x="433" y="99"/>
                  </a:lnTo>
                  <a:lnTo>
                    <a:pt x="434" y="98"/>
                  </a:lnTo>
                  <a:lnTo>
                    <a:pt x="434" y="99"/>
                  </a:lnTo>
                  <a:lnTo>
                    <a:pt x="434" y="98"/>
                  </a:lnTo>
                  <a:lnTo>
                    <a:pt x="436" y="99"/>
                  </a:lnTo>
                  <a:lnTo>
                    <a:pt x="436" y="104"/>
                  </a:lnTo>
                  <a:lnTo>
                    <a:pt x="436" y="99"/>
                  </a:lnTo>
                  <a:lnTo>
                    <a:pt x="436" y="101"/>
                  </a:lnTo>
                  <a:lnTo>
                    <a:pt x="437" y="102"/>
                  </a:lnTo>
                  <a:lnTo>
                    <a:pt x="437" y="106"/>
                  </a:lnTo>
                  <a:lnTo>
                    <a:pt x="437" y="102"/>
                  </a:lnTo>
                  <a:lnTo>
                    <a:pt x="437" y="106"/>
                  </a:lnTo>
                  <a:lnTo>
                    <a:pt x="439" y="106"/>
                  </a:lnTo>
                  <a:lnTo>
                    <a:pt x="439" y="108"/>
                  </a:lnTo>
                  <a:lnTo>
                    <a:pt x="439" y="106"/>
                  </a:lnTo>
                  <a:lnTo>
                    <a:pt x="440" y="106"/>
                  </a:lnTo>
                  <a:lnTo>
                    <a:pt x="440" y="108"/>
                  </a:lnTo>
                  <a:lnTo>
                    <a:pt x="440" y="106"/>
                  </a:lnTo>
                  <a:lnTo>
                    <a:pt x="440" y="108"/>
                  </a:lnTo>
                  <a:lnTo>
                    <a:pt x="442" y="108"/>
                  </a:lnTo>
                  <a:lnTo>
                    <a:pt x="442" y="111"/>
                  </a:lnTo>
                  <a:lnTo>
                    <a:pt x="442" y="106"/>
                  </a:lnTo>
                  <a:lnTo>
                    <a:pt x="443" y="104"/>
                  </a:lnTo>
                  <a:lnTo>
                    <a:pt x="443" y="106"/>
                  </a:lnTo>
                  <a:lnTo>
                    <a:pt x="443" y="104"/>
                  </a:lnTo>
                  <a:lnTo>
                    <a:pt x="443" y="105"/>
                  </a:lnTo>
                  <a:lnTo>
                    <a:pt x="445" y="106"/>
                  </a:lnTo>
                  <a:lnTo>
                    <a:pt x="445" y="108"/>
                  </a:lnTo>
                  <a:lnTo>
                    <a:pt x="445" y="104"/>
                  </a:lnTo>
                  <a:lnTo>
                    <a:pt x="445" y="108"/>
                  </a:lnTo>
                  <a:lnTo>
                    <a:pt x="446" y="108"/>
                  </a:lnTo>
                  <a:lnTo>
                    <a:pt x="446" y="105"/>
                  </a:lnTo>
                  <a:lnTo>
                    <a:pt x="447" y="106"/>
                  </a:lnTo>
                  <a:lnTo>
                    <a:pt x="447" y="102"/>
                  </a:lnTo>
                  <a:lnTo>
                    <a:pt x="449" y="104"/>
                  </a:lnTo>
                  <a:lnTo>
                    <a:pt x="450" y="106"/>
                  </a:lnTo>
                  <a:lnTo>
                    <a:pt x="452" y="106"/>
                  </a:lnTo>
                  <a:lnTo>
                    <a:pt x="452" y="102"/>
                  </a:lnTo>
                  <a:lnTo>
                    <a:pt x="453" y="101"/>
                  </a:lnTo>
                  <a:lnTo>
                    <a:pt x="453" y="98"/>
                  </a:lnTo>
                  <a:lnTo>
                    <a:pt x="455" y="96"/>
                  </a:lnTo>
                  <a:lnTo>
                    <a:pt x="455" y="95"/>
                  </a:lnTo>
                  <a:lnTo>
                    <a:pt x="456" y="93"/>
                  </a:lnTo>
                  <a:lnTo>
                    <a:pt x="456" y="99"/>
                  </a:lnTo>
                  <a:lnTo>
                    <a:pt x="456" y="93"/>
                  </a:lnTo>
                  <a:lnTo>
                    <a:pt x="456" y="99"/>
                  </a:lnTo>
                  <a:lnTo>
                    <a:pt x="458" y="99"/>
                  </a:lnTo>
                  <a:lnTo>
                    <a:pt x="458" y="101"/>
                  </a:lnTo>
                  <a:lnTo>
                    <a:pt x="458" y="99"/>
                  </a:lnTo>
                  <a:lnTo>
                    <a:pt x="458" y="101"/>
                  </a:lnTo>
                  <a:lnTo>
                    <a:pt x="459" y="98"/>
                  </a:lnTo>
                  <a:lnTo>
                    <a:pt x="459" y="95"/>
                  </a:lnTo>
                  <a:lnTo>
                    <a:pt x="460" y="96"/>
                  </a:lnTo>
                  <a:lnTo>
                    <a:pt x="460" y="95"/>
                  </a:lnTo>
                  <a:lnTo>
                    <a:pt x="462" y="93"/>
                  </a:lnTo>
                  <a:lnTo>
                    <a:pt x="462" y="95"/>
                  </a:lnTo>
                  <a:lnTo>
                    <a:pt x="462" y="93"/>
                  </a:lnTo>
                  <a:lnTo>
                    <a:pt x="463" y="93"/>
                  </a:lnTo>
                  <a:lnTo>
                    <a:pt x="463" y="92"/>
                  </a:lnTo>
                  <a:lnTo>
                    <a:pt x="465" y="91"/>
                  </a:lnTo>
                  <a:lnTo>
                    <a:pt x="465" y="92"/>
                  </a:lnTo>
                  <a:lnTo>
                    <a:pt x="465" y="89"/>
                  </a:lnTo>
                  <a:lnTo>
                    <a:pt x="466" y="88"/>
                  </a:lnTo>
                  <a:lnTo>
                    <a:pt x="466" y="86"/>
                  </a:lnTo>
                  <a:lnTo>
                    <a:pt x="468" y="88"/>
                  </a:lnTo>
                  <a:lnTo>
                    <a:pt x="468" y="91"/>
                  </a:lnTo>
                  <a:lnTo>
                    <a:pt x="468" y="88"/>
                  </a:lnTo>
                  <a:lnTo>
                    <a:pt x="468" y="89"/>
                  </a:lnTo>
                  <a:lnTo>
                    <a:pt x="469" y="89"/>
                  </a:lnTo>
                  <a:lnTo>
                    <a:pt x="469" y="92"/>
                  </a:lnTo>
                  <a:lnTo>
                    <a:pt x="469" y="89"/>
                  </a:lnTo>
                  <a:lnTo>
                    <a:pt x="469" y="92"/>
                  </a:lnTo>
                  <a:lnTo>
                    <a:pt x="470" y="95"/>
                  </a:lnTo>
                  <a:lnTo>
                    <a:pt x="470" y="92"/>
                  </a:lnTo>
                  <a:lnTo>
                    <a:pt x="472" y="92"/>
                  </a:lnTo>
                  <a:lnTo>
                    <a:pt x="472" y="98"/>
                  </a:lnTo>
                  <a:lnTo>
                    <a:pt x="472" y="92"/>
                  </a:lnTo>
                  <a:lnTo>
                    <a:pt x="472" y="98"/>
                  </a:lnTo>
                  <a:lnTo>
                    <a:pt x="473" y="99"/>
                  </a:lnTo>
                  <a:lnTo>
                    <a:pt x="473" y="101"/>
                  </a:lnTo>
                  <a:lnTo>
                    <a:pt x="473" y="99"/>
                  </a:lnTo>
                  <a:lnTo>
                    <a:pt x="473" y="101"/>
                  </a:lnTo>
                  <a:lnTo>
                    <a:pt x="475" y="102"/>
                  </a:lnTo>
                  <a:lnTo>
                    <a:pt x="475" y="104"/>
                  </a:lnTo>
                  <a:lnTo>
                    <a:pt x="475" y="102"/>
                  </a:lnTo>
                  <a:lnTo>
                    <a:pt x="475" y="104"/>
                  </a:lnTo>
                  <a:lnTo>
                    <a:pt x="476" y="104"/>
                  </a:lnTo>
                  <a:lnTo>
                    <a:pt x="476" y="102"/>
                  </a:lnTo>
                  <a:lnTo>
                    <a:pt x="478" y="102"/>
                  </a:lnTo>
                  <a:lnTo>
                    <a:pt x="478" y="105"/>
                  </a:lnTo>
                  <a:lnTo>
                    <a:pt x="478" y="102"/>
                  </a:lnTo>
                  <a:lnTo>
                    <a:pt x="478" y="105"/>
                  </a:lnTo>
                  <a:lnTo>
                    <a:pt x="479" y="105"/>
                  </a:lnTo>
                  <a:lnTo>
                    <a:pt x="479" y="109"/>
                  </a:lnTo>
                  <a:lnTo>
                    <a:pt x="479" y="105"/>
                  </a:lnTo>
                  <a:lnTo>
                    <a:pt x="479" y="109"/>
                  </a:lnTo>
                  <a:lnTo>
                    <a:pt x="481" y="111"/>
                  </a:lnTo>
                  <a:lnTo>
                    <a:pt x="481" y="112"/>
                  </a:lnTo>
                  <a:lnTo>
                    <a:pt x="481" y="111"/>
                  </a:lnTo>
                  <a:lnTo>
                    <a:pt x="481" y="112"/>
                  </a:lnTo>
                  <a:lnTo>
                    <a:pt x="482" y="111"/>
                  </a:lnTo>
                  <a:lnTo>
                    <a:pt x="482" y="106"/>
                  </a:lnTo>
                  <a:lnTo>
                    <a:pt x="483" y="105"/>
                  </a:lnTo>
                  <a:lnTo>
                    <a:pt x="483" y="106"/>
                  </a:lnTo>
                  <a:lnTo>
                    <a:pt x="483" y="105"/>
                  </a:lnTo>
                  <a:lnTo>
                    <a:pt x="483" y="106"/>
                  </a:lnTo>
                  <a:lnTo>
                    <a:pt x="485" y="108"/>
                  </a:lnTo>
                  <a:lnTo>
                    <a:pt x="485" y="109"/>
                  </a:lnTo>
                  <a:lnTo>
                    <a:pt x="485" y="108"/>
                  </a:lnTo>
                  <a:lnTo>
                    <a:pt x="486" y="109"/>
                  </a:lnTo>
                  <a:lnTo>
                    <a:pt x="486" y="111"/>
                  </a:lnTo>
                  <a:lnTo>
                    <a:pt x="486" y="108"/>
                  </a:lnTo>
                  <a:lnTo>
                    <a:pt x="488" y="108"/>
                  </a:lnTo>
                  <a:lnTo>
                    <a:pt x="488" y="109"/>
                  </a:lnTo>
                  <a:lnTo>
                    <a:pt x="488" y="108"/>
                  </a:lnTo>
                  <a:lnTo>
                    <a:pt x="489" y="105"/>
                  </a:lnTo>
                  <a:lnTo>
                    <a:pt x="489" y="104"/>
                  </a:lnTo>
                  <a:lnTo>
                    <a:pt x="491" y="104"/>
                  </a:lnTo>
                  <a:lnTo>
                    <a:pt x="491" y="106"/>
                  </a:lnTo>
                  <a:lnTo>
                    <a:pt x="491" y="104"/>
                  </a:lnTo>
                  <a:lnTo>
                    <a:pt x="491" y="106"/>
                  </a:lnTo>
                  <a:lnTo>
                    <a:pt x="492" y="106"/>
                  </a:lnTo>
                  <a:lnTo>
                    <a:pt x="492" y="104"/>
                  </a:lnTo>
                  <a:lnTo>
                    <a:pt x="494" y="102"/>
                  </a:lnTo>
                  <a:lnTo>
                    <a:pt x="494" y="108"/>
                  </a:lnTo>
                  <a:lnTo>
                    <a:pt x="494" y="102"/>
                  </a:lnTo>
                  <a:lnTo>
                    <a:pt x="494" y="108"/>
                  </a:lnTo>
                  <a:lnTo>
                    <a:pt x="495" y="106"/>
                  </a:lnTo>
                  <a:lnTo>
                    <a:pt x="495" y="102"/>
                  </a:lnTo>
                  <a:lnTo>
                    <a:pt x="496" y="102"/>
                  </a:lnTo>
                  <a:lnTo>
                    <a:pt x="498" y="101"/>
                  </a:lnTo>
                  <a:lnTo>
                    <a:pt x="498" y="98"/>
                  </a:lnTo>
                  <a:lnTo>
                    <a:pt x="499" y="98"/>
                  </a:lnTo>
                  <a:lnTo>
                    <a:pt x="499" y="99"/>
                  </a:lnTo>
                  <a:lnTo>
                    <a:pt x="499" y="98"/>
                  </a:lnTo>
                  <a:lnTo>
                    <a:pt x="499" y="99"/>
                  </a:lnTo>
                  <a:lnTo>
                    <a:pt x="501" y="98"/>
                  </a:lnTo>
                  <a:lnTo>
                    <a:pt x="501" y="99"/>
                  </a:lnTo>
                  <a:lnTo>
                    <a:pt x="501" y="98"/>
                  </a:lnTo>
                  <a:lnTo>
                    <a:pt x="501" y="99"/>
                  </a:lnTo>
                  <a:lnTo>
                    <a:pt x="502" y="99"/>
                  </a:lnTo>
                  <a:lnTo>
                    <a:pt x="502" y="101"/>
                  </a:lnTo>
                  <a:lnTo>
                    <a:pt x="502" y="99"/>
                  </a:lnTo>
                  <a:lnTo>
                    <a:pt x="502" y="101"/>
                  </a:lnTo>
                  <a:lnTo>
                    <a:pt x="504" y="101"/>
                  </a:lnTo>
                  <a:lnTo>
                    <a:pt x="504" y="99"/>
                  </a:lnTo>
                  <a:lnTo>
                    <a:pt x="505" y="98"/>
                  </a:lnTo>
                  <a:lnTo>
                    <a:pt x="505" y="104"/>
                  </a:lnTo>
                  <a:lnTo>
                    <a:pt x="505" y="98"/>
                  </a:lnTo>
                  <a:lnTo>
                    <a:pt x="505" y="102"/>
                  </a:lnTo>
                  <a:lnTo>
                    <a:pt x="506" y="104"/>
                  </a:lnTo>
                  <a:lnTo>
                    <a:pt x="506" y="105"/>
                  </a:lnTo>
                  <a:lnTo>
                    <a:pt x="506" y="104"/>
                  </a:lnTo>
                  <a:lnTo>
                    <a:pt x="506" y="105"/>
                  </a:lnTo>
                  <a:lnTo>
                    <a:pt x="508" y="102"/>
                  </a:lnTo>
                  <a:lnTo>
                    <a:pt x="508" y="106"/>
                  </a:lnTo>
                  <a:lnTo>
                    <a:pt x="508" y="102"/>
                  </a:lnTo>
                  <a:lnTo>
                    <a:pt x="508" y="105"/>
                  </a:lnTo>
                  <a:lnTo>
                    <a:pt x="509" y="105"/>
                  </a:lnTo>
                  <a:lnTo>
                    <a:pt x="509" y="104"/>
                  </a:lnTo>
                  <a:lnTo>
                    <a:pt x="511" y="102"/>
                  </a:lnTo>
                  <a:lnTo>
                    <a:pt x="511" y="96"/>
                  </a:lnTo>
                  <a:lnTo>
                    <a:pt x="512" y="96"/>
                  </a:lnTo>
                  <a:lnTo>
                    <a:pt x="514" y="92"/>
                  </a:lnTo>
                  <a:lnTo>
                    <a:pt x="514" y="95"/>
                  </a:lnTo>
                  <a:lnTo>
                    <a:pt x="514" y="92"/>
                  </a:lnTo>
                  <a:lnTo>
                    <a:pt x="514" y="95"/>
                  </a:lnTo>
                  <a:lnTo>
                    <a:pt x="515" y="93"/>
                  </a:lnTo>
                  <a:lnTo>
                    <a:pt x="515" y="95"/>
                  </a:lnTo>
                  <a:lnTo>
                    <a:pt x="515" y="93"/>
                  </a:lnTo>
                  <a:lnTo>
                    <a:pt x="515" y="95"/>
                  </a:lnTo>
                  <a:lnTo>
                    <a:pt x="517" y="93"/>
                  </a:lnTo>
                  <a:lnTo>
                    <a:pt x="517" y="92"/>
                  </a:lnTo>
                  <a:lnTo>
                    <a:pt x="518" y="93"/>
                  </a:lnTo>
                  <a:lnTo>
                    <a:pt x="518" y="89"/>
                  </a:lnTo>
                  <a:lnTo>
                    <a:pt x="518" y="91"/>
                  </a:lnTo>
                  <a:lnTo>
                    <a:pt x="519" y="86"/>
                  </a:lnTo>
                  <a:lnTo>
                    <a:pt x="519" y="82"/>
                  </a:lnTo>
                  <a:lnTo>
                    <a:pt x="521" y="81"/>
                  </a:lnTo>
                  <a:lnTo>
                    <a:pt x="522" y="82"/>
                  </a:lnTo>
                  <a:lnTo>
                    <a:pt x="524" y="86"/>
                  </a:lnTo>
                  <a:lnTo>
                    <a:pt x="524" y="93"/>
                  </a:lnTo>
                  <a:lnTo>
                    <a:pt x="524" y="86"/>
                  </a:lnTo>
                  <a:lnTo>
                    <a:pt x="524" y="93"/>
                  </a:lnTo>
                  <a:lnTo>
                    <a:pt x="525" y="93"/>
                  </a:lnTo>
                  <a:lnTo>
                    <a:pt x="525" y="95"/>
                  </a:lnTo>
                  <a:lnTo>
                    <a:pt x="525" y="93"/>
                  </a:lnTo>
                  <a:lnTo>
                    <a:pt x="525" y="95"/>
                  </a:lnTo>
                  <a:lnTo>
                    <a:pt x="527" y="93"/>
                  </a:lnTo>
                  <a:lnTo>
                    <a:pt x="527" y="96"/>
                  </a:lnTo>
                  <a:lnTo>
                    <a:pt x="527" y="92"/>
                  </a:lnTo>
                  <a:lnTo>
                    <a:pt x="527" y="96"/>
                  </a:lnTo>
                  <a:lnTo>
                    <a:pt x="528" y="98"/>
                  </a:lnTo>
                  <a:lnTo>
                    <a:pt x="530" y="98"/>
                  </a:lnTo>
                  <a:lnTo>
                    <a:pt x="530" y="101"/>
                  </a:lnTo>
                  <a:lnTo>
                    <a:pt x="530" y="98"/>
                  </a:lnTo>
                  <a:lnTo>
                    <a:pt x="530" y="101"/>
                  </a:lnTo>
                  <a:lnTo>
                    <a:pt x="531" y="95"/>
                  </a:lnTo>
                  <a:lnTo>
                    <a:pt x="531" y="91"/>
                  </a:lnTo>
                  <a:lnTo>
                    <a:pt x="532" y="89"/>
                  </a:lnTo>
                  <a:lnTo>
                    <a:pt x="534" y="86"/>
                  </a:lnTo>
                  <a:lnTo>
                    <a:pt x="535" y="86"/>
                  </a:lnTo>
                  <a:lnTo>
                    <a:pt x="537" y="86"/>
                  </a:lnTo>
                  <a:lnTo>
                    <a:pt x="537" y="91"/>
                  </a:lnTo>
                  <a:lnTo>
                    <a:pt x="537" y="86"/>
                  </a:lnTo>
                  <a:lnTo>
                    <a:pt x="537" y="91"/>
                  </a:lnTo>
                  <a:lnTo>
                    <a:pt x="538" y="91"/>
                  </a:lnTo>
                  <a:lnTo>
                    <a:pt x="538" y="92"/>
                  </a:lnTo>
                  <a:lnTo>
                    <a:pt x="538" y="91"/>
                  </a:lnTo>
                  <a:lnTo>
                    <a:pt x="538" y="92"/>
                  </a:lnTo>
                  <a:lnTo>
                    <a:pt x="540" y="92"/>
                  </a:lnTo>
                  <a:lnTo>
                    <a:pt x="540" y="95"/>
                  </a:lnTo>
                  <a:lnTo>
                    <a:pt x="540" y="92"/>
                  </a:lnTo>
                  <a:lnTo>
                    <a:pt x="540" y="95"/>
                  </a:lnTo>
                  <a:lnTo>
                    <a:pt x="541" y="95"/>
                  </a:lnTo>
                  <a:lnTo>
                    <a:pt x="541" y="92"/>
                  </a:lnTo>
                  <a:lnTo>
                    <a:pt x="542" y="95"/>
                  </a:lnTo>
                  <a:lnTo>
                    <a:pt x="542" y="98"/>
                  </a:lnTo>
                  <a:lnTo>
                    <a:pt x="542" y="95"/>
                  </a:lnTo>
                  <a:lnTo>
                    <a:pt x="542" y="98"/>
                  </a:lnTo>
                  <a:lnTo>
                    <a:pt x="544" y="101"/>
                  </a:lnTo>
                  <a:lnTo>
                    <a:pt x="545" y="102"/>
                  </a:lnTo>
                  <a:lnTo>
                    <a:pt x="545" y="108"/>
                  </a:lnTo>
                  <a:lnTo>
                    <a:pt x="545" y="102"/>
                  </a:lnTo>
                  <a:lnTo>
                    <a:pt x="545" y="108"/>
                  </a:lnTo>
                  <a:lnTo>
                    <a:pt x="547" y="111"/>
                  </a:lnTo>
                  <a:lnTo>
                    <a:pt x="547" y="115"/>
                  </a:lnTo>
                  <a:lnTo>
                    <a:pt x="547" y="111"/>
                  </a:lnTo>
                  <a:lnTo>
                    <a:pt x="547" y="115"/>
                  </a:lnTo>
                  <a:lnTo>
                    <a:pt x="548" y="117"/>
                  </a:lnTo>
                  <a:lnTo>
                    <a:pt x="548" y="118"/>
                  </a:lnTo>
                  <a:lnTo>
                    <a:pt x="548" y="117"/>
                  </a:lnTo>
                  <a:lnTo>
                    <a:pt x="550" y="118"/>
                  </a:lnTo>
                  <a:lnTo>
                    <a:pt x="550" y="121"/>
                  </a:lnTo>
                  <a:lnTo>
                    <a:pt x="550" y="118"/>
                  </a:lnTo>
                  <a:lnTo>
                    <a:pt x="551" y="115"/>
                  </a:lnTo>
                  <a:lnTo>
                    <a:pt x="551" y="114"/>
                  </a:lnTo>
                  <a:lnTo>
                    <a:pt x="551" y="115"/>
                  </a:lnTo>
                  <a:lnTo>
                    <a:pt x="553" y="115"/>
                  </a:lnTo>
                  <a:lnTo>
                    <a:pt x="553" y="117"/>
                  </a:lnTo>
                  <a:lnTo>
                    <a:pt x="553" y="111"/>
                  </a:lnTo>
                  <a:lnTo>
                    <a:pt x="554" y="108"/>
                  </a:lnTo>
                  <a:lnTo>
                    <a:pt x="555" y="105"/>
                  </a:lnTo>
                  <a:lnTo>
                    <a:pt x="555" y="104"/>
                  </a:lnTo>
                  <a:lnTo>
                    <a:pt x="555" y="105"/>
                  </a:lnTo>
                  <a:lnTo>
                    <a:pt x="557" y="104"/>
                  </a:lnTo>
                  <a:lnTo>
                    <a:pt x="557" y="102"/>
                  </a:lnTo>
                  <a:lnTo>
                    <a:pt x="558" y="102"/>
                  </a:lnTo>
                  <a:lnTo>
                    <a:pt x="558" y="105"/>
                  </a:lnTo>
                  <a:lnTo>
                    <a:pt x="558" y="102"/>
                  </a:lnTo>
                  <a:lnTo>
                    <a:pt x="558" y="105"/>
                  </a:lnTo>
                  <a:lnTo>
                    <a:pt x="560" y="105"/>
                  </a:lnTo>
                  <a:lnTo>
                    <a:pt x="560" y="108"/>
                  </a:lnTo>
                  <a:lnTo>
                    <a:pt x="560" y="105"/>
                  </a:lnTo>
                  <a:lnTo>
                    <a:pt x="560" y="106"/>
                  </a:lnTo>
                  <a:lnTo>
                    <a:pt x="561" y="106"/>
                  </a:lnTo>
                  <a:lnTo>
                    <a:pt x="561" y="105"/>
                  </a:lnTo>
                  <a:lnTo>
                    <a:pt x="563" y="106"/>
                  </a:lnTo>
                  <a:lnTo>
                    <a:pt x="563" y="102"/>
                  </a:lnTo>
                  <a:lnTo>
                    <a:pt x="564" y="104"/>
                  </a:lnTo>
                  <a:lnTo>
                    <a:pt x="564" y="108"/>
                  </a:lnTo>
                  <a:lnTo>
                    <a:pt x="564" y="104"/>
                  </a:lnTo>
                  <a:lnTo>
                    <a:pt x="564" y="108"/>
                  </a:lnTo>
                  <a:lnTo>
                    <a:pt x="566" y="109"/>
                  </a:lnTo>
                  <a:lnTo>
                    <a:pt x="566" y="112"/>
                  </a:lnTo>
                  <a:lnTo>
                    <a:pt x="566" y="109"/>
                  </a:lnTo>
                  <a:lnTo>
                    <a:pt x="566" y="112"/>
                  </a:lnTo>
                  <a:lnTo>
                    <a:pt x="567" y="111"/>
                  </a:lnTo>
                  <a:lnTo>
                    <a:pt x="567" y="112"/>
                  </a:lnTo>
                  <a:lnTo>
                    <a:pt x="567" y="111"/>
                  </a:lnTo>
                  <a:lnTo>
                    <a:pt x="567" y="112"/>
                  </a:lnTo>
                  <a:lnTo>
                    <a:pt x="568" y="108"/>
                  </a:lnTo>
                  <a:lnTo>
                    <a:pt x="568" y="111"/>
                  </a:lnTo>
                  <a:lnTo>
                    <a:pt x="568" y="108"/>
                  </a:lnTo>
                  <a:lnTo>
                    <a:pt x="568" y="109"/>
                  </a:lnTo>
                  <a:lnTo>
                    <a:pt x="570" y="108"/>
                  </a:lnTo>
                  <a:lnTo>
                    <a:pt x="570" y="106"/>
                  </a:lnTo>
                  <a:lnTo>
                    <a:pt x="570" y="108"/>
                  </a:lnTo>
                  <a:lnTo>
                    <a:pt x="571" y="105"/>
                  </a:lnTo>
                  <a:lnTo>
                    <a:pt x="571" y="99"/>
                  </a:lnTo>
                  <a:lnTo>
                    <a:pt x="573" y="99"/>
                  </a:lnTo>
                  <a:lnTo>
                    <a:pt x="573" y="96"/>
                  </a:lnTo>
                  <a:lnTo>
                    <a:pt x="574" y="95"/>
                  </a:lnTo>
                  <a:lnTo>
                    <a:pt x="574" y="86"/>
                  </a:lnTo>
                  <a:lnTo>
                    <a:pt x="576" y="83"/>
                  </a:lnTo>
                  <a:lnTo>
                    <a:pt x="576" y="76"/>
                  </a:lnTo>
                  <a:lnTo>
                    <a:pt x="577" y="75"/>
                  </a:lnTo>
                  <a:lnTo>
                    <a:pt x="577" y="76"/>
                  </a:lnTo>
                  <a:lnTo>
                    <a:pt x="577" y="75"/>
                  </a:lnTo>
                  <a:lnTo>
                    <a:pt x="577" y="76"/>
                  </a:lnTo>
                  <a:lnTo>
                    <a:pt x="578" y="73"/>
                  </a:lnTo>
                  <a:lnTo>
                    <a:pt x="578" y="69"/>
                  </a:lnTo>
                  <a:lnTo>
                    <a:pt x="580" y="70"/>
                  </a:lnTo>
                  <a:lnTo>
                    <a:pt x="580" y="69"/>
                  </a:lnTo>
                  <a:lnTo>
                    <a:pt x="581" y="69"/>
                  </a:lnTo>
                  <a:lnTo>
                    <a:pt x="581" y="66"/>
                  </a:lnTo>
                  <a:lnTo>
                    <a:pt x="583" y="68"/>
                  </a:lnTo>
                  <a:lnTo>
                    <a:pt x="583" y="73"/>
                  </a:lnTo>
                  <a:lnTo>
                    <a:pt x="583" y="68"/>
                  </a:lnTo>
                  <a:lnTo>
                    <a:pt x="583" y="73"/>
                  </a:lnTo>
                  <a:lnTo>
                    <a:pt x="584" y="75"/>
                  </a:lnTo>
                  <a:lnTo>
                    <a:pt x="584" y="78"/>
                  </a:lnTo>
                  <a:lnTo>
                    <a:pt x="584" y="75"/>
                  </a:lnTo>
                  <a:lnTo>
                    <a:pt x="584" y="78"/>
                  </a:lnTo>
                  <a:lnTo>
                    <a:pt x="586" y="76"/>
                  </a:lnTo>
                  <a:lnTo>
                    <a:pt x="587" y="82"/>
                  </a:lnTo>
                  <a:lnTo>
                    <a:pt x="587" y="85"/>
                  </a:lnTo>
                  <a:lnTo>
                    <a:pt x="587" y="82"/>
                  </a:lnTo>
                  <a:lnTo>
                    <a:pt x="587" y="85"/>
                  </a:lnTo>
                  <a:lnTo>
                    <a:pt x="589" y="86"/>
                  </a:lnTo>
                  <a:lnTo>
                    <a:pt x="589" y="95"/>
                  </a:lnTo>
                  <a:lnTo>
                    <a:pt x="589" y="86"/>
                  </a:lnTo>
                  <a:lnTo>
                    <a:pt x="589" y="95"/>
                  </a:lnTo>
                  <a:lnTo>
                    <a:pt x="590" y="96"/>
                  </a:lnTo>
                  <a:lnTo>
                    <a:pt x="590" y="98"/>
                  </a:lnTo>
                  <a:lnTo>
                    <a:pt x="590" y="96"/>
                  </a:lnTo>
                  <a:lnTo>
                    <a:pt x="590" y="98"/>
                  </a:lnTo>
                  <a:lnTo>
                    <a:pt x="591" y="98"/>
                  </a:lnTo>
                  <a:lnTo>
                    <a:pt x="591" y="96"/>
                  </a:lnTo>
                  <a:lnTo>
                    <a:pt x="591" y="98"/>
                  </a:lnTo>
                  <a:lnTo>
                    <a:pt x="593" y="101"/>
                  </a:lnTo>
                  <a:lnTo>
                    <a:pt x="593" y="102"/>
                  </a:lnTo>
                  <a:lnTo>
                    <a:pt x="593" y="99"/>
                  </a:lnTo>
                  <a:lnTo>
                    <a:pt x="593" y="102"/>
                  </a:lnTo>
                  <a:lnTo>
                    <a:pt x="594" y="104"/>
                  </a:lnTo>
                  <a:lnTo>
                    <a:pt x="594" y="99"/>
                  </a:lnTo>
                  <a:lnTo>
                    <a:pt x="596" y="99"/>
                  </a:lnTo>
                  <a:lnTo>
                    <a:pt x="596" y="101"/>
                  </a:lnTo>
                  <a:lnTo>
                    <a:pt x="596" y="96"/>
                  </a:lnTo>
                  <a:lnTo>
                    <a:pt x="597" y="99"/>
                  </a:lnTo>
                  <a:lnTo>
                    <a:pt x="597" y="98"/>
                  </a:lnTo>
                  <a:lnTo>
                    <a:pt x="599" y="99"/>
                  </a:lnTo>
                  <a:lnTo>
                    <a:pt x="599" y="93"/>
                  </a:lnTo>
                  <a:lnTo>
                    <a:pt x="600" y="95"/>
                  </a:lnTo>
                  <a:lnTo>
                    <a:pt x="600" y="96"/>
                  </a:lnTo>
                  <a:lnTo>
                    <a:pt x="600" y="95"/>
                  </a:lnTo>
                  <a:lnTo>
                    <a:pt x="602" y="93"/>
                  </a:lnTo>
                  <a:lnTo>
                    <a:pt x="602" y="95"/>
                  </a:lnTo>
                  <a:lnTo>
                    <a:pt x="602" y="93"/>
                  </a:lnTo>
                  <a:lnTo>
                    <a:pt x="602" y="95"/>
                  </a:lnTo>
                  <a:lnTo>
                    <a:pt x="603" y="92"/>
                  </a:lnTo>
                  <a:lnTo>
                    <a:pt x="603" y="89"/>
                  </a:lnTo>
                  <a:lnTo>
                    <a:pt x="603" y="91"/>
                  </a:lnTo>
                  <a:lnTo>
                    <a:pt x="604" y="92"/>
                  </a:lnTo>
                  <a:lnTo>
                    <a:pt x="604" y="96"/>
                  </a:lnTo>
                  <a:lnTo>
                    <a:pt x="604" y="92"/>
                  </a:lnTo>
                  <a:lnTo>
                    <a:pt x="604" y="96"/>
                  </a:lnTo>
                  <a:lnTo>
                    <a:pt x="606" y="93"/>
                  </a:lnTo>
                  <a:lnTo>
                    <a:pt x="606" y="95"/>
                  </a:lnTo>
                  <a:lnTo>
                    <a:pt x="606" y="93"/>
                  </a:lnTo>
                  <a:lnTo>
                    <a:pt x="607" y="95"/>
                  </a:lnTo>
                  <a:lnTo>
                    <a:pt x="607" y="93"/>
                  </a:lnTo>
                  <a:lnTo>
                    <a:pt x="609" y="92"/>
                  </a:lnTo>
                  <a:lnTo>
                    <a:pt x="609" y="93"/>
                  </a:lnTo>
                  <a:lnTo>
                    <a:pt x="609" y="92"/>
                  </a:lnTo>
                  <a:lnTo>
                    <a:pt x="609" y="93"/>
                  </a:lnTo>
                  <a:lnTo>
                    <a:pt x="610" y="95"/>
                  </a:lnTo>
                  <a:lnTo>
                    <a:pt x="610" y="89"/>
                  </a:lnTo>
                  <a:lnTo>
                    <a:pt x="612" y="89"/>
                  </a:lnTo>
                  <a:lnTo>
                    <a:pt x="612" y="93"/>
                  </a:lnTo>
                  <a:lnTo>
                    <a:pt x="612" y="89"/>
                  </a:lnTo>
                  <a:lnTo>
                    <a:pt x="612" y="91"/>
                  </a:lnTo>
                  <a:lnTo>
                    <a:pt x="613" y="89"/>
                  </a:lnTo>
                  <a:lnTo>
                    <a:pt x="613" y="88"/>
                  </a:lnTo>
                  <a:lnTo>
                    <a:pt x="614" y="89"/>
                  </a:lnTo>
                  <a:lnTo>
                    <a:pt x="614" y="88"/>
                  </a:lnTo>
                  <a:lnTo>
                    <a:pt x="616" y="88"/>
                  </a:lnTo>
                  <a:lnTo>
                    <a:pt x="617" y="86"/>
                  </a:lnTo>
                  <a:lnTo>
                    <a:pt x="619" y="86"/>
                  </a:lnTo>
                  <a:lnTo>
                    <a:pt x="619" y="85"/>
                  </a:lnTo>
                  <a:lnTo>
                    <a:pt x="619" y="86"/>
                  </a:lnTo>
                  <a:lnTo>
                    <a:pt x="620" y="88"/>
                  </a:lnTo>
                  <a:lnTo>
                    <a:pt x="620" y="86"/>
                  </a:lnTo>
                  <a:lnTo>
                    <a:pt x="622" y="86"/>
                  </a:lnTo>
                  <a:lnTo>
                    <a:pt x="622" y="91"/>
                  </a:lnTo>
                  <a:lnTo>
                    <a:pt x="622" y="86"/>
                  </a:lnTo>
                  <a:lnTo>
                    <a:pt x="622" y="91"/>
                  </a:lnTo>
                  <a:lnTo>
                    <a:pt x="623" y="91"/>
                  </a:lnTo>
                  <a:lnTo>
                    <a:pt x="623" y="93"/>
                  </a:lnTo>
                  <a:lnTo>
                    <a:pt x="623" y="91"/>
                  </a:lnTo>
                  <a:lnTo>
                    <a:pt x="623" y="92"/>
                  </a:lnTo>
                  <a:lnTo>
                    <a:pt x="625" y="92"/>
                  </a:lnTo>
                  <a:lnTo>
                    <a:pt x="625" y="96"/>
                  </a:lnTo>
                  <a:lnTo>
                    <a:pt x="625" y="92"/>
                  </a:lnTo>
                  <a:lnTo>
                    <a:pt x="625" y="96"/>
                  </a:lnTo>
                  <a:lnTo>
                    <a:pt x="626" y="93"/>
                  </a:lnTo>
                  <a:lnTo>
                    <a:pt x="626" y="96"/>
                  </a:lnTo>
                  <a:lnTo>
                    <a:pt x="626" y="93"/>
                  </a:lnTo>
                  <a:lnTo>
                    <a:pt x="626" y="96"/>
                  </a:lnTo>
                  <a:lnTo>
                    <a:pt x="627" y="95"/>
                  </a:lnTo>
                  <a:lnTo>
                    <a:pt x="627" y="98"/>
                  </a:lnTo>
                  <a:lnTo>
                    <a:pt x="627" y="95"/>
                  </a:lnTo>
                  <a:lnTo>
                    <a:pt x="627" y="98"/>
                  </a:lnTo>
                  <a:lnTo>
                    <a:pt x="629" y="98"/>
                  </a:lnTo>
                  <a:lnTo>
                    <a:pt x="629" y="99"/>
                  </a:lnTo>
                  <a:lnTo>
                    <a:pt x="629" y="98"/>
                  </a:lnTo>
                  <a:lnTo>
                    <a:pt x="629" y="99"/>
                  </a:lnTo>
                  <a:lnTo>
                    <a:pt x="630" y="96"/>
                  </a:lnTo>
                  <a:lnTo>
                    <a:pt x="630" y="95"/>
                  </a:lnTo>
                  <a:lnTo>
                    <a:pt x="632" y="95"/>
                  </a:lnTo>
                  <a:lnTo>
                    <a:pt x="632" y="92"/>
                  </a:lnTo>
                  <a:lnTo>
                    <a:pt x="632" y="93"/>
                  </a:lnTo>
                  <a:lnTo>
                    <a:pt x="633" y="95"/>
                  </a:lnTo>
                  <a:lnTo>
                    <a:pt x="633" y="98"/>
                  </a:lnTo>
                  <a:lnTo>
                    <a:pt x="633" y="95"/>
                  </a:lnTo>
                  <a:lnTo>
                    <a:pt x="633" y="98"/>
                  </a:lnTo>
                  <a:lnTo>
                    <a:pt x="635" y="98"/>
                  </a:lnTo>
                  <a:lnTo>
                    <a:pt x="635" y="101"/>
                  </a:lnTo>
                  <a:lnTo>
                    <a:pt x="635" y="98"/>
                  </a:lnTo>
                  <a:lnTo>
                    <a:pt x="635" y="99"/>
                  </a:lnTo>
                  <a:lnTo>
                    <a:pt x="636" y="99"/>
                  </a:lnTo>
                  <a:lnTo>
                    <a:pt x="636" y="102"/>
                  </a:lnTo>
                  <a:lnTo>
                    <a:pt x="636" y="99"/>
                  </a:lnTo>
                  <a:lnTo>
                    <a:pt x="636" y="102"/>
                  </a:lnTo>
                  <a:lnTo>
                    <a:pt x="638" y="101"/>
                  </a:lnTo>
                  <a:lnTo>
                    <a:pt x="639" y="102"/>
                  </a:lnTo>
                  <a:lnTo>
                    <a:pt x="639" y="101"/>
                  </a:lnTo>
                  <a:lnTo>
                    <a:pt x="639" y="102"/>
                  </a:lnTo>
                  <a:lnTo>
                    <a:pt x="640" y="101"/>
                  </a:lnTo>
                  <a:lnTo>
                    <a:pt x="640" y="104"/>
                  </a:lnTo>
                  <a:lnTo>
                    <a:pt x="640" y="101"/>
                  </a:lnTo>
                  <a:lnTo>
                    <a:pt x="640" y="104"/>
                  </a:lnTo>
                  <a:lnTo>
                    <a:pt x="642" y="102"/>
                  </a:lnTo>
                  <a:lnTo>
                    <a:pt x="643" y="102"/>
                  </a:lnTo>
                  <a:lnTo>
                    <a:pt x="643" y="104"/>
                  </a:lnTo>
                  <a:lnTo>
                    <a:pt x="643" y="102"/>
                  </a:lnTo>
                  <a:lnTo>
                    <a:pt x="643" y="104"/>
                  </a:lnTo>
                  <a:lnTo>
                    <a:pt x="645" y="105"/>
                  </a:lnTo>
                  <a:lnTo>
                    <a:pt x="645" y="104"/>
                  </a:lnTo>
                  <a:lnTo>
                    <a:pt x="646" y="104"/>
                  </a:lnTo>
                  <a:lnTo>
                    <a:pt x="646" y="109"/>
                  </a:lnTo>
                  <a:lnTo>
                    <a:pt x="646" y="104"/>
                  </a:lnTo>
                  <a:lnTo>
                    <a:pt x="646" y="109"/>
                  </a:lnTo>
                  <a:lnTo>
                    <a:pt x="648" y="109"/>
                  </a:lnTo>
                  <a:lnTo>
                    <a:pt x="648" y="111"/>
                  </a:lnTo>
                  <a:lnTo>
                    <a:pt x="648" y="109"/>
                  </a:lnTo>
                  <a:lnTo>
                    <a:pt x="648" y="111"/>
                  </a:lnTo>
                  <a:lnTo>
                    <a:pt x="649" y="111"/>
                  </a:lnTo>
                  <a:lnTo>
                    <a:pt x="649" y="109"/>
                  </a:lnTo>
                  <a:lnTo>
                    <a:pt x="650" y="111"/>
                  </a:lnTo>
                  <a:lnTo>
                    <a:pt x="650" y="112"/>
                  </a:lnTo>
                  <a:lnTo>
                    <a:pt x="650" y="108"/>
                  </a:lnTo>
                  <a:lnTo>
                    <a:pt x="650" y="112"/>
                  </a:lnTo>
                  <a:lnTo>
                    <a:pt x="652" y="112"/>
                  </a:lnTo>
                  <a:lnTo>
                    <a:pt x="652" y="111"/>
                  </a:lnTo>
                  <a:lnTo>
                    <a:pt x="652" y="112"/>
                  </a:lnTo>
                  <a:lnTo>
                    <a:pt x="653" y="114"/>
                  </a:lnTo>
                  <a:lnTo>
                    <a:pt x="653" y="112"/>
                  </a:lnTo>
                  <a:lnTo>
                    <a:pt x="655" y="111"/>
                  </a:lnTo>
                  <a:lnTo>
                    <a:pt x="655" y="108"/>
                  </a:lnTo>
                  <a:lnTo>
                    <a:pt x="656" y="106"/>
                  </a:lnTo>
                  <a:lnTo>
                    <a:pt x="656" y="104"/>
                  </a:lnTo>
                  <a:lnTo>
                    <a:pt x="658" y="104"/>
                  </a:lnTo>
                  <a:lnTo>
                    <a:pt x="658" y="101"/>
                  </a:lnTo>
                  <a:lnTo>
                    <a:pt x="659" y="102"/>
                  </a:lnTo>
                  <a:lnTo>
                    <a:pt x="659" y="101"/>
                  </a:lnTo>
                  <a:lnTo>
                    <a:pt x="661" y="99"/>
                  </a:lnTo>
                  <a:lnTo>
                    <a:pt x="661" y="101"/>
                  </a:lnTo>
                  <a:lnTo>
                    <a:pt x="661" y="98"/>
                  </a:lnTo>
                  <a:lnTo>
                    <a:pt x="661" y="101"/>
                  </a:lnTo>
                  <a:lnTo>
                    <a:pt x="662" y="101"/>
                  </a:lnTo>
                  <a:lnTo>
                    <a:pt x="662" y="98"/>
                  </a:lnTo>
                  <a:lnTo>
                    <a:pt x="663" y="99"/>
                  </a:lnTo>
                  <a:lnTo>
                    <a:pt x="663" y="95"/>
                  </a:lnTo>
                  <a:lnTo>
                    <a:pt x="665" y="93"/>
                  </a:lnTo>
                  <a:lnTo>
                    <a:pt x="665" y="95"/>
                  </a:lnTo>
                  <a:lnTo>
                    <a:pt x="665" y="93"/>
                  </a:lnTo>
                  <a:lnTo>
                    <a:pt x="665" y="95"/>
                  </a:lnTo>
                  <a:lnTo>
                    <a:pt x="666" y="92"/>
                  </a:lnTo>
                  <a:lnTo>
                    <a:pt x="666" y="89"/>
                  </a:lnTo>
                  <a:lnTo>
                    <a:pt x="668" y="89"/>
                  </a:lnTo>
                  <a:lnTo>
                    <a:pt x="668" y="88"/>
                  </a:lnTo>
                  <a:lnTo>
                    <a:pt x="669" y="88"/>
                  </a:lnTo>
                  <a:lnTo>
                    <a:pt x="669" y="85"/>
                  </a:lnTo>
                  <a:lnTo>
                    <a:pt x="671" y="85"/>
                  </a:lnTo>
                  <a:lnTo>
                    <a:pt x="671" y="89"/>
                  </a:lnTo>
                  <a:lnTo>
                    <a:pt x="671" y="85"/>
                  </a:lnTo>
                  <a:lnTo>
                    <a:pt x="671" y="89"/>
                  </a:lnTo>
                  <a:lnTo>
                    <a:pt x="672" y="89"/>
                  </a:lnTo>
                  <a:lnTo>
                    <a:pt x="672" y="88"/>
                  </a:lnTo>
                  <a:lnTo>
                    <a:pt x="674" y="89"/>
                  </a:lnTo>
                  <a:lnTo>
                    <a:pt x="674" y="88"/>
                  </a:lnTo>
                  <a:lnTo>
                    <a:pt x="674" y="89"/>
                  </a:lnTo>
                  <a:lnTo>
                    <a:pt x="675" y="89"/>
                  </a:lnTo>
                  <a:lnTo>
                    <a:pt x="675" y="93"/>
                  </a:lnTo>
                  <a:lnTo>
                    <a:pt x="675" y="89"/>
                  </a:lnTo>
                  <a:lnTo>
                    <a:pt x="675" y="93"/>
                  </a:lnTo>
                  <a:lnTo>
                    <a:pt x="676" y="96"/>
                  </a:lnTo>
                  <a:lnTo>
                    <a:pt x="676" y="98"/>
                  </a:lnTo>
                  <a:lnTo>
                    <a:pt x="676" y="95"/>
                  </a:lnTo>
                  <a:lnTo>
                    <a:pt x="678" y="95"/>
                  </a:lnTo>
                  <a:lnTo>
                    <a:pt x="678" y="96"/>
                  </a:lnTo>
                  <a:lnTo>
                    <a:pt x="678" y="93"/>
                  </a:lnTo>
                  <a:lnTo>
                    <a:pt x="678" y="95"/>
                  </a:lnTo>
                  <a:lnTo>
                    <a:pt x="679" y="93"/>
                  </a:lnTo>
                  <a:lnTo>
                    <a:pt x="681" y="95"/>
                  </a:lnTo>
                  <a:lnTo>
                    <a:pt x="681" y="96"/>
                  </a:lnTo>
                  <a:lnTo>
                    <a:pt x="681" y="95"/>
                  </a:lnTo>
                  <a:lnTo>
                    <a:pt x="681" y="96"/>
                  </a:lnTo>
                  <a:lnTo>
                    <a:pt x="682" y="98"/>
                  </a:lnTo>
                  <a:lnTo>
                    <a:pt x="682" y="101"/>
                  </a:lnTo>
                  <a:lnTo>
                    <a:pt x="682" y="98"/>
                  </a:lnTo>
                  <a:lnTo>
                    <a:pt x="682" y="101"/>
                  </a:lnTo>
                  <a:lnTo>
                    <a:pt x="684" y="101"/>
                  </a:lnTo>
                  <a:lnTo>
                    <a:pt x="684" y="106"/>
                  </a:lnTo>
                  <a:lnTo>
                    <a:pt x="684" y="101"/>
                  </a:lnTo>
                  <a:lnTo>
                    <a:pt x="684" y="106"/>
                  </a:lnTo>
                  <a:lnTo>
                    <a:pt x="685" y="106"/>
                  </a:lnTo>
                  <a:lnTo>
                    <a:pt x="685" y="109"/>
                  </a:lnTo>
                  <a:lnTo>
                    <a:pt x="685" y="105"/>
                  </a:lnTo>
                  <a:lnTo>
                    <a:pt x="685" y="109"/>
                  </a:lnTo>
                  <a:lnTo>
                    <a:pt x="686" y="111"/>
                  </a:lnTo>
                  <a:lnTo>
                    <a:pt x="686" y="109"/>
                  </a:lnTo>
                  <a:lnTo>
                    <a:pt x="688" y="109"/>
                  </a:lnTo>
                  <a:lnTo>
                    <a:pt x="689" y="109"/>
                  </a:lnTo>
                  <a:lnTo>
                    <a:pt x="689" y="108"/>
                  </a:lnTo>
                  <a:lnTo>
                    <a:pt x="691" y="108"/>
                  </a:lnTo>
                  <a:lnTo>
                    <a:pt x="691" y="105"/>
                  </a:lnTo>
                  <a:lnTo>
                    <a:pt x="692" y="108"/>
                  </a:lnTo>
                  <a:lnTo>
                    <a:pt x="692" y="106"/>
                  </a:lnTo>
                  <a:lnTo>
                    <a:pt x="694" y="105"/>
                  </a:lnTo>
                  <a:lnTo>
                    <a:pt x="694" y="104"/>
                  </a:lnTo>
                  <a:lnTo>
                    <a:pt x="694" y="105"/>
                  </a:lnTo>
                  <a:lnTo>
                    <a:pt x="695" y="104"/>
                  </a:lnTo>
                  <a:lnTo>
                    <a:pt x="695" y="106"/>
                  </a:lnTo>
                  <a:lnTo>
                    <a:pt x="695" y="104"/>
                  </a:lnTo>
                  <a:lnTo>
                    <a:pt x="695" y="106"/>
                  </a:lnTo>
                  <a:lnTo>
                    <a:pt x="697" y="105"/>
                  </a:lnTo>
                  <a:lnTo>
                    <a:pt x="697" y="101"/>
                  </a:lnTo>
                  <a:lnTo>
                    <a:pt x="698" y="98"/>
                  </a:lnTo>
                  <a:lnTo>
                    <a:pt x="698" y="99"/>
                  </a:lnTo>
                  <a:lnTo>
                    <a:pt x="698" y="98"/>
                  </a:lnTo>
                  <a:lnTo>
                    <a:pt x="698" y="99"/>
                  </a:lnTo>
                  <a:lnTo>
                    <a:pt x="699" y="98"/>
                  </a:lnTo>
                  <a:lnTo>
                    <a:pt x="699" y="96"/>
                  </a:lnTo>
                  <a:lnTo>
                    <a:pt x="699" y="98"/>
                  </a:lnTo>
                  <a:lnTo>
                    <a:pt x="701" y="95"/>
                  </a:lnTo>
                  <a:lnTo>
                    <a:pt x="701" y="98"/>
                  </a:lnTo>
                  <a:lnTo>
                    <a:pt x="701" y="95"/>
                  </a:lnTo>
                  <a:lnTo>
                    <a:pt x="701" y="98"/>
                  </a:lnTo>
                  <a:lnTo>
                    <a:pt x="702" y="96"/>
                  </a:lnTo>
                  <a:lnTo>
                    <a:pt x="702" y="98"/>
                  </a:lnTo>
                  <a:lnTo>
                    <a:pt x="702" y="96"/>
                  </a:lnTo>
                  <a:lnTo>
                    <a:pt x="702" y="98"/>
                  </a:lnTo>
                  <a:lnTo>
                    <a:pt x="704" y="99"/>
                  </a:lnTo>
                  <a:lnTo>
                    <a:pt x="704" y="101"/>
                  </a:lnTo>
                  <a:lnTo>
                    <a:pt x="704" y="99"/>
                  </a:lnTo>
                  <a:lnTo>
                    <a:pt x="704" y="101"/>
                  </a:lnTo>
                  <a:lnTo>
                    <a:pt x="705" y="101"/>
                  </a:lnTo>
                  <a:lnTo>
                    <a:pt x="705" y="104"/>
                  </a:lnTo>
                  <a:lnTo>
                    <a:pt x="705" y="101"/>
                  </a:lnTo>
                  <a:lnTo>
                    <a:pt x="705" y="104"/>
                  </a:lnTo>
                  <a:lnTo>
                    <a:pt x="707" y="104"/>
                  </a:lnTo>
                  <a:lnTo>
                    <a:pt x="707" y="106"/>
                  </a:lnTo>
                  <a:lnTo>
                    <a:pt x="707" y="104"/>
                  </a:lnTo>
                  <a:lnTo>
                    <a:pt x="707" y="105"/>
                  </a:lnTo>
                  <a:lnTo>
                    <a:pt x="708" y="105"/>
                  </a:lnTo>
                  <a:lnTo>
                    <a:pt x="708" y="108"/>
                  </a:lnTo>
                  <a:lnTo>
                    <a:pt x="708" y="105"/>
                  </a:lnTo>
                  <a:lnTo>
                    <a:pt x="708" y="108"/>
                  </a:lnTo>
                  <a:lnTo>
                    <a:pt x="710" y="108"/>
                  </a:lnTo>
                  <a:lnTo>
                    <a:pt x="710" y="106"/>
                  </a:lnTo>
                  <a:lnTo>
                    <a:pt x="710" y="108"/>
                  </a:lnTo>
                  <a:lnTo>
                    <a:pt x="711" y="108"/>
                  </a:lnTo>
                  <a:lnTo>
                    <a:pt x="711" y="112"/>
                  </a:lnTo>
                  <a:lnTo>
                    <a:pt x="711" y="108"/>
                  </a:lnTo>
                  <a:lnTo>
                    <a:pt x="711" y="112"/>
                  </a:lnTo>
                  <a:lnTo>
                    <a:pt x="712" y="112"/>
                  </a:lnTo>
                  <a:lnTo>
                    <a:pt x="712" y="111"/>
                  </a:lnTo>
                  <a:lnTo>
                    <a:pt x="714" y="109"/>
                  </a:lnTo>
                  <a:lnTo>
                    <a:pt x="714" y="111"/>
                  </a:lnTo>
                  <a:lnTo>
                    <a:pt x="714" y="109"/>
                  </a:lnTo>
                  <a:lnTo>
                    <a:pt x="714" y="111"/>
                  </a:lnTo>
                  <a:lnTo>
                    <a:pt x="715" y="109"/>
                  </a:lnTo>
                  <a:lnTo>
                    <a:pt x="715" y="108"/>
                  </a:lnTo>
                  <a:lnTo>
                    <a:pt x="715" y="109"/>
                  </a:lnTo>
                  <a:lnTo>
                    <a:pt x="717" y="109"/>
                  </a:lnTo>
                  <a:lnTo>
                    <a:pt x="717" y="111"/>
                  </a:lnTo>
                  <a:lnTo>
                    <a:pt x="717" y="109"/>
                  </a:lnTo>
                  <a:lnTo>
                    <a:pt x="717" y="111"/>
                  </a:lnTo>
                  <a:lnTo>
                    <a:pt x="718" y="111"/>
                  </a:lnTo>
                  <a:lnTo>
                    <a:pt x="718" y="112"/>
                  </a:lnTo>
                  <a:lnTo>
                    <a:pt x="718" y="111"/>
                  </a:lnTo>
                  <a:lnTo>
                    <a:pt x="718" y="112"/>
                  </a:lnTo>
                  <a:lnTo>
                    <a:pt x="720" y="112"/>
                  </a:lnTo>
                  <a:lnTo>
                    <a:pt x="720" y="109"/>
                  </a:lnTo>
                  <a:lnTo>
                    <a:pt x="721" y="109"/>
                  </a:lnTo>
                  <a:lnTo>
                    <a:pt x="721" y="108"/>
                  </a:lnTo>
                  <a:lnTo>
                    <a:pt x="722" y="106"/>
                  </a:lnTo>
                  <a:lnTo>
                    <a:pt x="722" y="108"/>
                  </a:lnTo>
                  <a:lnTo>
                    <a:pt x="722" y="105"/>
                  </a:lnTo>
                  <a:lnTo>
                    <a:pt x="722" y="108"/>
                  </a:lnTo>
                  <a:lnTo>
                    <a:pt x="724" y="108"/>
                  </a:lnTo>
                  <a:lnTo>
                    <a:pt x="724" y="109"/>
                  </a:lnTo>
                  <a:lnTo>
                    <a:pt x="724" y="106"/>
                  </a:lnTo>
                  <a:lnTo>
                    <a:pt x="725" y="106"/>
                  </a:lnTo>
                  <a:lnTo>
                    <a:pt x="725" y="108"/>
                  </a:lnTo>
                  <a:lnTo>
                    <a:pt x="725" y="106"/>
                  </a:lnTo>
                  <a:lnTo>
                    <a:pt x="727" y="106"/>
                  </a:lnTo>
                  <a:lnTo>
                    <a:pt x="728" y="109"/>
                  </a:lnTo>
                  <a:lnTo>
                    <a:pt x="730" y="108"/>
                  </a:lnTo>
                  <a:lnTo>
                    <a:pt x="730" y="109"/>
                  </a:lnTo>
                  <a:lnTo>
                    <a:pt x="730" y="108"/>
                  </a:lnTo>
                  <a:lnTo>
                    <a:pt x="730" y="109"/>
                  </a:lnTo>
                  <a:lnTo>
                    <a:pt x="731" y="109"/>
                  </a:lnTo>
                  <a:lnTo>
                    <a:pt x="731" y="112"/>
                  </a:lnTo>
                  <a:lnTo>
                    <a:pt x="731" y="109"/>
                  </a:lnTo>
                  <a:lnTo>
                    <a:pt x="731" y="111"/>
                  </a:lnTo>
                  <a:lnTo>
                    <a:pt x="733" y="111"/>
                  </a:lnTo>
                  <a:lnTo>
                    <a:pt x="733" y="109"/>
                  </a:lnTo>
                  <a:lnTo>
                    <a:pt x="734" y="111"/>
                  </a:lnTo>
                  <a:lnTo>
                    <a:pt x="734" y="112"/>
                  </a:lnTo>
                  <a:lnTo>
                    <a:pt x="734" y="111"/>
                  </a:lnTo>
                  <a:lnTo>
                    <a:pt x="734" y="112"/>
                  </a:lnTo>
                  <a:lnTo>
                    <a:pt x="735" y="112"/>
                  </a:lnTo>
                  <a:lnTo>
                    <a:pt x="735" y="114"/>
                  </a:lnTo>
                  <a:lnTo>
                    <a:pt x="735" y="112"/>
                  </a:lnTo>
                  <a:lnTo>
                    <a:pt x="735" y="114"/>
                  </a:lnTo>
                  <a:lnTo>
                    <a:pt x="737" y="112"/>
                  </a:lnTo>
                  <a:lnTo>
                    <a:pt x="737" y="114"/>
                  </a:lnTo>
                  <a:lnTo>
                    <a:pt x="737" y="111"/>
                  </a:lnTo>
                  <a:lnTo>
                    <a:pt x="738" y="111"/>
                  </a:lnTo>
                  <a:lnTo>
                    <a:pt x="738" y="112"/>
                  </a:lnTo>
                  <a:lnTo>
                    <a:pt x="738" y="111"/>
                  </a:lnTo>
                  <a:lnTo>
                    <a:pt x="738" y="112"/>
                  </a:lnTo>
                  <a:lnTo>
                    <a:pt x="740" y="114"/>
                  </a:lnTo>
                  <a:lnTo>
                    <a:pt x="740" y="112"/>
                  </a:lnTo>
                  <a:lnTo>
                    <a:pt x="741" y="111"/>
                  </a:lnTo>
                  <a:lnTo>
                    <a:pt x="741" y="112"/>
                  </a:lnTo>
                  <a:lnTo>
                    <a:pt x="741" y="111"/>
                  </a:lnTo>
                  <a:lnTo>
                    <a:pt x="741" y="112"/>
                  </a:lnTo>
                  <a:lnTo>
                    <a:pt x="743" y="112"/>
                  </a:lnTo>
                  <a:lnTo>
                    <a:pt x="743" y="114"/>
                  </a:lnTo>
                  <a:lnTo>
                    <a:pt x="743" y="112"/>
                  </a:lnTo>
                  <a:lnTo>
                    <a:pt x="743" y="114"/>
                  </a:lnTo>
                  <a:lnTo>
                    <a:pt x="744" y="111"/>
                  </a:lnTo>
                  <a:lnTo>
                    <a:pt x="744" y="109"/>
                  </a:lnTo>
                  <a:lnTo>
                    <a:pt x="746" y="109"/>
                  </a:lnTo>
                  <a:lnTo>
                    <a:pt x="747" y="109"/>
                  </a:lnTo>
                  <a:lnTo>
                    <a:pt x="747" y="106"/>
                  </a:lnTo>
                  <a:lnTo>
                    <a:pt x="748" y="108"/>
                  </a:lnTo>
                  <a:lnTo>
                    <a:pt x="750" y="106"/>
                  </a:lnTo>
                  <a:lnTo>
                    <a:pt x="751" y="106"/>
                  </a:lnTo>
                  <a:lnTo>
                    <a:pt x="751" y="109"/>
                  </a:lnTo>
                  <a:lnTo>
                    <a:pt x="751" y="106"/>
                  </a:lnTo>
                  <a:lnTo>
                    <a:pt x="751" y="109"/>
                  </a:lnTo>
                  <a:lnTo>
                    <a:pt x="753" y="108"/>
                  </a:lnTo>
                  <a:lnTo>
                    <a:pt x="753" y="106"/>
                  </a:lnTo>
                  <a:lnTo>
                    <a:pt x="754" y="106"/>
                  </a:lnTo>
                  <a:lnTo>
                    <a:pt x="754" y="108"/>
                  </a:lnTo>
                  <a:lnTo>
                    <a:pt x="754" y="106"/>
                  </a:lnTo>
                  <a:lnTo>
                    <a:pt x="756" y="106"/>
                  </a:lnTo>
                  <a:lnTo>
                    <a:pt x="756" y="105"/>
                  </a:lnTo>
                  <a:lnTo>
                    <a:pt x="757" y="105"/>
                  </a:lnTo>
                  <a:lnTo>
                    <a:pt x="757" y="108"/>
                  </a:lnTo>
                  <a:lnTo>
                    <a:pt x="757" y="105"/>
                  </a:lnTo>
                  <a:lnTo>
                    <a:pt x="757" y="108"/>
                  </a:lnTo>
                  <a:lnTo>
                    <a:pt x="758" y="109"/>
                  </a:lnTo>
                  <a:lnTo>
                    <a:pt x="758" y="108"/>
                  </a:lnTo>
                  <a:lnTo>
                    <a:pt x="760" y="108"/>
                  </a:lnTo>
                  <a:lnTo>
                    <a:pt x="760" y="105"/>
                  </a:lnTo>
                  <a:lnTo>
                    <a:pt x="761" y="106"/>
                  </a:lnTo>
                  <a:lnTo>
                    <a:pt x="761" y="105"/>
                  </a:lnTo>
                  <a:lnTo>
                    <a:pt x="763" y="106"/>
                  </a:lnTo>
                  <a:lnTo>
                    <a:pt x="763" y="111"/>
                  </a:lnTo>
                  <a:lnTo>
                    <a:pt x="763" y="106"/>
                  </a:lnTo>
                  <a:lnTo>
                    <a:pt x="763" y="111"/>
                  </a:lnTo>
                  <a:lnTo>
                    <a:pt x="764" y="109"/>
                  </a:lnTo>
                  <a:lnTo>
                    <a:pt x="766" y="109"/>
                  </a:lnTo>
                  <a:lnTo>
                    <a:pt x="766" y="112"/>
                  </a:lnTo>
                  <a:lnTo>
                    <a:pt x="766" y="109"/>
                  </a:lnTo>
                  <a:lnTo>
                    <a:pt x="766" y="112"/>
                  </a:lnTo>
                  <a:lnTo>
                    <a:pt x="767" y="111"/>
                  </a:lnTo>
                  <a:lnTo>
                    <a:pt x="767" y="109"/>
                  </a:lnTo>
                  <a:lnTo>
                    <a:pt x="769" y="108"/>
                  </a:lnTo>
                  <a:lnTo>
                    <a:pt x="769" y="109"/>
                  </a:lnTo>
                  <a:lnTo>
                    <a:pt x="769" y="106"/>
                  </a:lnTo>
                  <a:lnTo>
                    <a:pt x="770" y="105"/>
                  </a:lnTo>
                  <a:lnTo>
                    <a:pt x="770" y="102"/>
                  </a:lnTo>
                  <a:lnTo>
                    <a:pt x="771" y="105"/>
                  </a:lnTo>
                  <a:lnTo>
                    <a:pt x="771" y="101"/>
                  </a:lnTo>
                  <a:lnTo>
                    <a:pt x="773" y="101"/>
                  </a:lnTo>
                  <a:lnTo>
                    <a:pt x="773" y="99"/>
                  </a:lnTo>
                  <a:lnTo>
                    <a:pt x="774" y="98"/>
                  </a:lnTo>
                  <a:lnTo>
                    <a:pt x="774" y="95"/>
                  </a:lnTo>
                  <a:lnTo>
                    <a:pt x="776" y="95"/>
                  </a:lnTo>
                  <a:lnTo>
                    <a:pt x="776" y="93"/>
                  </a:lnTo>
                  <a:lnTo>
                    <a:pt x="776" y="95"/>
                  </a:lnTo>
                  <a:lnTo>
                    <a:pt x="777" y="95"/>
                  </a:lnTo>
                  <a:lnTo>
                    <a:pt x="777" y="91"/>
                  </a:lnTo>
                  <a:lnTo>
                    <a:pt x="779" y="89"/>
                  </a:lnTo>
                  <a:lnTo>
                    <a:pt x="779" y="91"/>
                  </a:lnTo>
                  <a:lnTo>
                    <a:pt x="779" y="89"/>
                  </a:lnTo>
                  <a:lnTo>
                    <a:pt x="779" y="91"/>
                  </a:lnTo>
                  <a:lnTo>
                    <a:pt x="780" y="89"/>
                  </a:lnTo>
                  <a:lnTo>
                    <a:pt x="780" y="88"/>
                  </a:lnTo>
                  <a:lnTo>
                    <a:pt x="780" y="89"/>
                  </a:lnTo>
                  <a:lnTo>
                    <a:pt x="782" y="91"/>
                  </a:lnTo>
                  <a:lnTo>
                    <a:pt x="782" y="93"/>
                  </a:lnTo>
                  <a:lnTo>
                    <a:pt x="782" y="91"/>
                  </a:lnTo>
                  <a:lnTo>
                    <a:pt x="782" y="93"/>
                  </a:lnTo>
                  <a:lnTo>
                    <a:pt x="783" y="93"/>
                  </a:lnTo>
                  <a:lnTo>
                    <a:pt x="783" y="91"/>
                  </a:lnTo>
                  <a:lnTo>
                    <a:pt x="784" y="91"/>
                  </a:lnTo>
                  <a:lnTo>
                    <a:pt x="784" y="92"/>
                  </a:lnTo>
                  <a:lnTo>
                    <a:pt x="784" y="89"/>
                  </a:lnTo>
                  <a:lnTo>
                    <a:pt x="784" y="92"/>
                  </a:lnTo>
                  <a:lnTo>
                    <a:pt x="786" y="91"/>
                  </a:lnTo>
                  <a:lnTo>
                    <a:pt x="786" y="96"/>
                  </a:lnTo>
                  <a:lnTo>
                    <a:pt x="786" y="91"/>
                  </a:lnTo>
                  <a:lnTo>
                    <a:pt x="786" y="96"/>
                  </a:lnTo>
                  <a:lnTo>
                    <a:pt x="787" y="98"/>
                  </a:lnTo>
                  <a:lnTo>
                    <a:pt x="787" y="99"/>
                  </a:lnTo>
                  <a:lnTo>
                    <a:pt x="787" y="96"/>
                  </a:lnTo>
                  <a:lnTo>
                    <a:pt x="787" y="99"/>
                  </a:lnTo>
                  <a:lnTo>
                    <a:pt x="789" y="101"/>
                  </a:lnTo>
                  <a:lnTo>
                    <a:pt x="789" y="99"/>
                  </a:lnTo>
                  <a:lnTo>
                    <a:pt x="790" y="99"/>
                  </a:lnTo>
                  <a:lnTo>
                    <a:pt x="790" y="101"/>
                  </a:lnTo>
                  <a:lnTo>
                    <a:pt x="790" y="99"/>
                  </a:lnTo>
                  <a:lnTo>
                    <a:pt x="790" y="101"/>
                  </a:lnTo>
                  <a:lnTo>
                    <a:pt x="792" y="102"/>
                  </a:lnTo>
                  <a:lnTo>
                    <a:pt x="792" y="98"/>
                  </a:lnTo>
                  <a:lnTo>
                    <a:pt x="793" y="101"/>
                  </a:lnTo>
                  <a:lnTo>
                    <a:pt x="793" y="102"/>
                  </a:lnTo>
                  <a:lnTo>
                    <a:pt x="793" y="101"/>
                  </a:lnTo>
                  <a:lnTo>
                    <a:pt x="793" y="102"/>
                  </a:lnTo>
                  <a:lnTo>
                    <a:pt x="794" y="104"/>
                  </a:lnTo>
                  <a:lnTo>
                    <a:pt x="796" y="105"/>
                  </a:lnTo>
                  <a:lnTo>
                    <a:pt x="796" y="104"/>
                  </a:lnTo>
                  <a:lnTo>
                    <a:pt x="797" y="99"/>
                  </a:lnTo>
                  <a:lnTo>
                    <a:pt x="799" y="98"/>
                  </a:lnTo>
                  <a:lnTo>
                    <a:pt x="800" y="99"/>
                  </a:lnTo>
                  <a:lnTo>
                    <a:pt x="800" y="96"/>
                  </a:lnTo>
                  <a:lnTo>
                    <a:pt x="800" y="99"/>
                  </a:lnTo>
                  <a:lnTo>
                    <a:pt x="802" y="99"/>
                  </a:lnTo>
                  <a:lnTo>
                    <a:pt x="802" y="98"/>
                  </a:lnTo>
                  <a:lnTo>
                    <a:pt x="802" y="99"/>
                  </a:lnTo>
                  <a:lnTo>
                    <a:pt x="803" y="98"/>
                  </a:lnTo>
                  <a:lnTo>
                    <a:pt x="803" y="101"/>
                  </a:lnTo>
                  <a:lnTo>
                    <a:pt x="803" y="98"/>
                  </a:lnTo>
                  <a:lnTo>
                    <a:pt x="805" y="98"/>
                  </a:lnTo>
                  <a:lnTo>
                    <a:pt x="805" y="102"/>
                  </a:lnTo>
                  <a:lnTo>
                    <a:pt x="805" y="98"/>
                  </a:lnTo>
                  <a:lnTo>
                    <a:pt x="805" y="102"/>
                  </a:lnTo>
                  <a:lnTo>
                    <a:pt x="806" y="104"/>
                  </a:lnTo>
                  <a:lnTo>
                    <a:pt x="806" y="105"/>
                  </a:lnTo>
                  <a:lnTo>
                    <a:pt x="806" y="104"/>
                  </a:lnTo>
                  <a:lnTo>
                    <a:pt x="806" y="105"/>
                  </a:lnTo>
                  <a:lnTo>
                    <a:pt x="807" y="105"/>
                  </a:lnTo>
                  <a:lnTo>
                    <a:pt x="807" y="106"/>
                  </a:lnTo>
                  <a:lnTo>
                    <a:pt x="807" y="104"/>
                  </a:lnTo>
                  <a:lnTo>
                    <a:pt x="809" y="102"/>
                  </a:lnTo>
                  <a:lnTo>
                    <a:pt x="809" y="101"/>
                  </a:lnTo>
                  <a:lnTo>
                    <a:pt x="809" y="102"/>
                  </a:lnTo>
                  <a:lnTo>
                    <a:pt x="810" y="101"/>
                  </a:lnTo>
                  <a:lnTo>
                    <a:pt x="810" y="98"/>
                  </a:lnTo>
                  <a:lnTo>
                    <a:pt x="812" y="99"/>
                  </a:lnTo>
                  <a:lnTo>
                    <a:pt x="812" y="96"/>
                  </a:lnTo>
                  <a:lnTo>
                    <a:pt x="813" y="96"/>
                  </a:lnTo>
                  <a:lnTo>
                    <a:pt x="813" y="98"/>
                  </a:lnTo>
                  <a:lnTo>
                    <a:pt x="813" y="96"/>
                  </a:lnTo>
                  <a:lnTo>
                    <a:pt x="813" y="98"/>
                  </a:lnTo>
                  <a:lnTo>
                    <a:pt x="815" y="96"/>
                  </a:lnTo>
                  <a:lnTo>
                    <a:pt x="815" y="95"/>
                  </a:lnTo>
                  <a:lnTo>
                    <a:pt x="816" y="95"/>
                  </a:lnTo>
                  <a:lnTo>
                    <a:pt x="816" y="99"/>
                  </a:lnTo>
                  <a:lnTo>
                    <a:pt x="816" y="95"/>
                  </a:lnTo>
                  <a:lnTo>
                    <a:pt x="816" y="99"/>
                  </a:lnTo>
                  <a:lnTo>
                    <a:pt x="818" y="101"/>
                  </a:lnTo>
                  <a:lnTo>
                    <a:pt x="818" y="99"/>
                  </a:lnTo>
                  <a:lnTo>
                    <a:pt x="819" y="98"/>
                  </a:lnTo>
                  <a:lnTo>
                    <a:pt x="819" y="93"/>
                  </a:lnTo>
                  <a:lnTo>
                    <a:pt x="820" y="92"/>
                  </a:lnTo>
                  <a:lnTo>
                    <a:pt x="820" y="91"/>
                  </a:lnTo>
                  <a:lnTo>
                    <a:pt x="822" y="88"/>
                  </a:lnTo>
                  <a:lnTo>
                    <a:pt x="822" y="85"/>
                  </a:lnTo>
                  <a:lnTo>
                    <a:pt x="823" y="89"/>
                  </a:lnTo>
                  <a:lnTo>
                    <a:pt x="823" y="85"/>
                  </a:lnTo>
                  <a:lnTo>
                    <a:pt x="825" y="86"/>
                  </a:lnTo>
                  <a:lnTo>
                    <a:pt x="825" y="85"/>
                  </a:lnTo>
                  <a:lnTo>
                    <a:pt x="826" y="85"/>
                  </a:lnTo>
                  <a:lnTo>
                    <a:pt x="826" y="79"/>
                  </a:lnTo>
                  <a:lnTo>
                    <a:pt x="828" y="79"/>
                  </a:lnTo>
                  <a:lnTo>
                    <a:pt x="828" y="81"/>
                  </a:lnTo>
                  <a:lnTo>
                    <a:pt x="828" y="79"/>
                  </a:lnTo>
                  <a:lnTo>
                    <a:pt x="829" y="79"/>
                  </a:lnTo>
                  <a:lnTo>
                    <a:pt x="829" y="76"/>
                  </a:lnTo>
                  <a:lnTo>
                    <a:pt x="830" y="76"/>
                  </a:lnTo>
                  <a:lnTo>
                    <a:pt x="830" y="75"/>
                  </a:lnTo>
                  <a:lnTo>
                    <a:pt x="832" y="75"/>
                  </a:lnTo>
                  <a:lnTo>
                    <a:pt x="832" y="73"/>
                  </a:lnTo>
                  <a:lnTo>
                    <a:pt x="832" y="75"/>
                  </a:lnTo>
                  <a:lnTo>
                    <a:pt x="833" y="73"/>
                  </a:lnTo>
                  <a:lnTo>
                    <a:pt x="833" y="72"/>
                  </a:lnTo>
                  <a:lnTo>
                    <a:pt x="835" y="73"/>
                  </a:lnTo>
                  <a:lnTo>
                    <a:pt x="835" y="79"/>
                  </a:lnTo>
                  <a:lnTo>
                    <a:pt x="835" y="73"/>
                  </a:lnTo>
                  <a:lnTo>
                    <a:pt x="835" y="79"/>
                  </a:lnTo>
                  <a:lnTo>
                    <a:pt x="836" y="81"/>
                  </a:lnTo>
                  <a:lnTo>
                    <a:pt x="836" y="82"/>
                  </a:lnTo>
                  <a:lnTo>
                    <a:pt x="836" y="81"/>
                  </a:lnTo>
                  <a:lnTo>
                    <a:pt x="836" y="82"/>
                  </a:lnTo>
                  <a:lnTo>
                    <a:pt x="838" y="85"/>
                  </a:lnTo>
                  <a:lnTo>
                    <a:pt x="838" y="83"/>
                  </a:lnTo>
                  <a:lnTo>
                    <a:pt x="838" y="85"/>
                  </a:lnTo>
                  <a:lnTo>
                    <a:pt x="839" y="83"/>
                  </a:lnTo>
                  <a:lnTo>
                    <a:pt x="839" y="88"/>
                  </a:lnTo>
                  <a:lnTo>
                    <a:pt x="839" y="83"/>
                  </a:lnTo>
                  <a:lnTo>
                    <a:pt x="839" y="85"/>
                  </a:lnTo>
                  <a:lnTo>
                    <a:pt x="841" y="83"/>
                  </a:lnTo>
                  <a:lnTo>
                    <a:pt x="842" y="85"/>
                  </a:lnTo>
                  <a:lnTo>
                    <a:pt x="842" y="86"/>
                  </a:lnTo>
                  <a:lnTo>
                    <a:pt x="842" y="82"/>
                  </a:lnTo>
                  <a:lnTo>
                    <a:pt x="843" y="82"/>
                  </a:lnTo>
                  <a:lnTo>
                    <a:pt x="843" y="83"/>
                  </a:lnTo>
                  <a:lnTo>
                    <a:pt x="843" y="81"/>
                  </a:lnTo>
                  <a:lnTo>
                    <a:pt x="843" y="83"/>
                  </a:lnTo>
                  <a:lnTo>
                    <a:pt x="845" y="83"/>
                  </a:lnTo>
                  <a:lnTo>
                    <a:pt x="845" y="86"/>
                  </a:lnTo>
                  <a:lnTo>
                    <a:pt x="845" y="83"/>
                  </a:lnTo>
                  <a:lnTo>
                    <a:pt x="845" y="86"/>
                  </a:lnTo>
                  <a:lnTo>
                    <a:pt x="846" y="85"/>
                  </a:lnTo>
                  <a:lnTo>
                    <a:pt x="846" y="88"/>
                  </a:lnTo>
                  <a:lnTo>
                    <a:pt x="846" y="85"/>
                  </a:lnTo>
                  <a:lnTo>
                    <a:pt x="846" y="88"/>
                  </a:lnTo>
                  <a:lnTo>
                    <a:pt x="848" y="91"/>
                  </a:lnTo>
                  <a:lnTo>
                    <a:pt x="848" y="92"/>
                  </a:lnTo>
                  <a:lnTo>
                    <a:pt x="848" y="91"/>
                  </a:lnTo>
                  <a:lnTo>
                    <a:pt x="848" y="92"/>
                  </a:lnTo>
                  <a:lnTo>
                    <a:pt x="849" y="92"/>
                  </a:lnTo>
                  <a:lnTo>
                    <a:pt x="849" y="89"/>
                  </a:lnTo>
                  <a:lnTo>
                    <a:pt x="851" y="88"/>
                  </a:lnTo>
                  <a:lnTo>
                    <a:pt x="851" y="83"/>
                  </a:lnTo>
                  <a:lnTo>
                    <a:pt x="852" y="82"/>
                  </a:lnTo>
                  <a:lnTo>
                    <a:pt x="852" y="83"/>
                  </a:lnTo>
                  <a:lnTo>
                    <a:pt x="852" y="82"/>
                  </a:lnTo>
                  <a:lnTo>
                    <a:pt x="852" y="83"/>
                  </a:lnTo>
                  <a:lnTo>
                    <a:pt x="854" y="83"/>
                  </a:lnTo>
                  <a:lnTo>
                    <a:pt x="854" y="81"/>
                  </a:lnTo>
                  <a:lnTo>
                    <a:pt x="855" y="82"/>
                  </a:lnTo>
                  <a:lnTo>
                    <a:pt x="855" y="86"/>
                  </a:lnTo>
                  <a:lnTo>
                    <a:pt x="855" y="82"/>
                  </a:lnTo>
                  <a:lnTo>
                    <a:pt x="855" y="86"/>
                  </a:lnTo>
                  <a:lnTo>
                    <a:pt x="856" y="88"/>
                  </a:lnTo>
                  <a:lnTo>
                    <a:pt x="856" y="89"/>
                  </a:lnTo>
                  <a:lnTo>
                    <a:pt x="856" y="88"/>
                  </a:lnTo>
                  <a:lnTo>
                    <a:pt x="856" y="89"/>
                  </a:lnTo>
                  <a:lnTo>
                    <a:pt x="858" y="92"/>
                  </a:lnTo>
                  <a:lnTo>
                    <a:pt x="858" y="93"/>
                  </a:lnTo>
                  <a:lnTo>
                    <a:pt x="858" y="92"/>
                  </a:lnTo>
                  <a:lnTo>
                    <a:pt x="858" y="93"/>
                  </a:lnTo>
                  <a:lnTo>
                    <a:pt x="859" y="95"/>
                  </a:lnTo>
                  <a:lnTo>
                    <a:pt x="859" y="101"/>
                  </a:lnTo>
                  <a:lnTo>
                    <a:pt x="859" y="95"/>
                  </a:lnTo>
                  <a:lnTo>
                    <a:pt x="859" y="101"/>
                  </a:lnTo>
                  <a:lnTo>
                    <a:pt x="861" y="101"/>
                  </a:lnTo>
                  <a:lnTo>
                    <a:pt x="861" y="98"/>
                  </a:lnTo>
                  <a:lnTo>
                    <a:pt x="862" y="98"/>
                  </a:lnTo>
                  <a:lnTo>
                    <a:pt x="862" y="96"/>
                  </a:lnTo>
                  <a:lnTo>
                    <a:pt x="864" y="96"/>
                  </a:lnTo>
                  <a:lnTo>
                    <a:pt x="864" y="98"/>
                  </a:lnTo>
                  <a:lnTo>
                    <a:pt x="864" y="95"/>
                  </a:lnTo>
                  <a:lnTo>
                    <a:pt x="864" y="98"/>
                  </a:lnTo>
                  <a:lnTo>
                    <a:pt x="865" y="98"/>
                  </a:lnTo>
                  <a:lnTo>
                    <a:pt x="865" y="95"/>
                  </a:lnTo>
                  <a:lnTo>
                    <a:pt x="865" y="96"/>
                  </a:lnTo>
                  <a:lnTo>
                    <a:pt x="866" y="98"/>
                  </a:lnTo>
                  <a:lnTo>
                    <a:pt x="866" y="104"/>
                  </a:lnTo>
                  <a:lnTo>
                    <a:pt x="866" y="98"/>
                  </a:lnTo>
                  <a:lnTo>
                    <a:pt x="866" y="104"/>
                  </a:lnTo>
                  <a:lnTo>
                    <a:pt x="868" y="106"/>
                  </a:lnTo>
                  <a:lnTo>
                    <a:pt x="868" y="104"/>
                  </a:lnTo>
                  <a:lnTo>
                    <a:pt x="869" y="104"/>
                  </a:lnTo>
                  <a:lnTo>
                    <a:pt x="869" y="102"/>
                  </a:lnTo>
                  <a:lnTo>
                    <a:pt x="871" y="102"/>
                  </a:lnTo>
                  <a:lnTo>
                    <a:pt x="871" y="99"/>
                  </a:lnTo>
                  <a:lnTo>
                    <a:pt x="872" y="98"/>
                  </a:lnTo>
                  <a:lnTo>
                    <a:pt x="872" y="101"/>
                  </a:lnTo>
                  <a:lnTo>
                    <a:pt x="872" y="98"/>
                  </a:lnTo>
                  <a:lnTo>
                    <a:pt x="874" y="98"/>
                  </a:lnTo>
                  <a:lnTo>
                    <a:pt x="874" y="93"/>
                  </a:lnTo>
                  <a:lnTo>
                    <a:pt x="874" y="95"/>
                  </a:lnTo>
                  <a:lnTo>
                    <a:pt x="875" y="93"/>
                  </a:lnTo>
                  <a:lnTo>
                    <a:pt x="875" y="95"/>
                  </a:lnTo>
                  <a:lnTo>
                    <a:pt x="875" y="93"/>
                  </a:lnTo>
                  <a:lnTo>
                    <a:pt x="877" y="92"/>
                  </a:lnTo>
                  <a:lnTo>
                    <a:pt x="877" y="91"/>
                  </a:lnTo>
                  <a:lnTo>
                    <a:pt x="878" y="91"/>
                  </a:lnTo>
                  <a:lnTo>
                    <a:pt x="878" y="92"/>
                  </a:lnTo>
                  <a:lnTo>
                    <a:pt x="878" y="91"/>
                  </a:lnTo>
                  <a:lnTo>
                    <a:pt x="879" y="89"/>
                  </a:lnTo>
                  <a:lnTo>
                    <a:pt x="881" y="91"/>
                  </a:lnTo>
                  <a:lnTo>
                    <a:pt x="881" y="95"/>
                  </a:lnTo>
                  <a:lnTo>
                    <a:pt x="881" y="91"/>
                  </a:lnTo>
                  <a:lnTo>
                    <a:pt x="881" y="93"/>
                  </a:lnTo>
                  <a:lnTo>
                    <a:pt x="882" y="92"/>
                  </a:lnTo>
                  <a:lnTo>
                    <a:pt x="882" y="95"/>
                  </a:lnTo>
                  <a:lnTo>
                    <a:pt x="882" y="92"/>
                  </a:lnTo>
                  <a:lnTo>
                    <a:pt x="882" y="95"/>
                  </a:lnTo>
                  <a:lnTo>
                    <a:pt x="884" y="95"/>
                  </a:lnTo>
                  <a:lnTo>
                    <a:pt x="884" y="93"/>
                  </a:lnTo>
                  <a:lnTo>
                    <a:pt x="885" y="93"/>
                  </a:lnTo>
                  <a:lnTo>
                    <a:pt x="885" y="89"/>
                  </a:lnTo>
                  <a:lnTo>
                    <a:pt x="887" y="88"/>
                  </a:lnTo>
                  <a:lnTo>
                    <a:pt x="887" y="89"/>
                  </a:lnTo>
                  <a:lnTo>
                    <a:pt x="887" y="86"/>
                  </a:lnTo>
                </a:path>
              </a:pathLst>
            </a:custGeom>
            <a:noFill/>
            <a:ln w="1588">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10356" name="Freeform 114"/>
            <p:cNvSpPr>
              <a:spLocks/>
            </p:cNvSpPr>
            <p:nvPr/>
          </p:nvSpPr>
          <p:spPr bwMode="auto">
            <a:xfrm>
              <a:off x="3142" y="3767"/>
              <a:ext cx="450" cy="48"/>
            </a:xfrm>
            <a:custGeom>
              <a:avLst/>
              <a:gdLst>
                <a:gd name="T0" fmla="*/ 7 w 898"/>
                <a:gd name="T1" fmla="*/ 36 h 97"/>
                <a:gd name="T2" fmla="*/ 14 w 898"/>
                <a:gd name="T3" fmla="*/ 29 h 97"/>
                <a:gd name="T4" fmla="*/ 20 w 898"/>
                <a:gd name="T5" fmla="*/ 36 h 97"/>
                <a:gd name="T6" fmla="*/ 28 w 898"/>
                <a:gd name="T7" fmla="*/ 33 h 97"/>
                <a:gd name="T8" fmla="*/ 35 w 898"/>
                <a:gd name="T9" fmla="*/ 40 h 97"/>
                <a:gd name="T10" fmla="*/ 42 w 898"/>
                <a:gd name="T11" fmla="*/ 36 h 97"/>
                <a:gd name="T12" fmla="*/ 49 w 898"/>
                <a:gd name="T13" fmla="*/ 38 h 97"/>
                <a:gd name="T14" fmla="*/ 56 w 898"/>
                <a:gd name="T15" fmla="*/ 28 h 97"/>
                <a:gd name="T16" fmla="*/ 63 w 898"/>
                <a:gd name="T17" fmla="*/ 34 h 97"/>
                <a:gd name="T18" fmla="*/ 69 w 898"/>
                <a:gd name="T19" fmla="*/ 35 h 97"/>
                <a:gd name="T20" fmla="*/ 77 w 898"/>
                <a:gd name="T21" fmla="*/ 34 h 97"/>
                <a:gd name="T22" fmla="*/ 84 w 898"/>
                <a:gd name="T23" fmla="*/ 37 h 97"/>
                <a:gd name="T24" fmla="*/ 91 w 898"/>
                <a:gd name="T25" fmla="*/ 37 h 97"/>
                <a:gd name="T26" fmla="*/ 98 w 898"/>
                <a:gd name="T27" fmla="*/ 33 h 97"/>
                <a:gd name="T28" fmla="*/ 105 w 898"/>
                <a:gd name="T29" fmla="*/ 33 h 97"/>
                <a:gd name="T30" fmla="*/ 112 w 898"/>
                <a:gd name="T31" fmla="*/ 46 h 97"/>
                <a:gd name="T32" fmla="*/ 120 w 898"/>
                <a:gd name="T33" fmla="*/ 37 h 97"/>
                <a:gd name="T34" fmla="*/ 127 w 898"/>
                <a:gd name="T35" fmla="*/ 41 h 97"/>
                <a:gd name="T36" fmla="*/ 134 w 898"/>
                <a:gd name="T37" fmla="*/ 36 h 97"/>
                <a:gd name="T38" fmla="*/ 140 w 898"/>
                <a:gd name="T39" fmla="*/ 42 h 97"/>
                <a:gd name="T40" fmla="*/ 148 w 898"/>
                <a:gd name="T41" fmla="*/ 42 h 97"/>
                <a:gd name="T42" fmla="*/ 157 w 898"/>
                <a:gd name="T43" fmla="*/ 27 h 97"/>
                <a:gd name="T44" fmla="*/ 164 w 898"/>
                <a:gd name="T45" fmla="*/ 29 h 97"/>
                <a:gd name="T46" fmla="*/ 170 w 898"/>
                <a:gd name="T47" fmla="*/ 39 h 97"/>
                <a:gd name="T48" fmla="*/ 178 w 898"/>
                <a:gd name="T49" fmla="*/ 31 h 97"/>
                <a:gd name="T50" fmla="*/ 186 w 898"/>
                <a:gd name="T51" fmla="*/ 40 h 97"/>
                <a:gd name="T52" fmla="*/ 192 w 898"/>
                <a:gd name="T53" fmla="*/ 44 h 97"/>
                <a:gd name="T54" fmla="*/ 201 w 898"/>
                <a:gd name="T55" fmla="*/ 32 h 97"/>
                <a:gd name="T56" fmla="*/ 208 w 898"/>
                <a:gd name="T57" fmla="*/ 37 h 97"/>
                <a:gd name="T58" fmla="*/ 215 w 898"/>
                <a:gd name="T59" fmla="*/ 40 h 97"/>
                <a:gd name="T60" fmla="*/ 223 w 898"/>
                <a:gd name="T61" fmla="*/ 35 h 97"/>
                <a:gd name="T62" fmla="*/ 232 w 898"/>
                <a:gd name="T63" fmla="*/ 27 h 97"/>
                <a:gd name="T64" fmla="*/ 238 w 898"/>
                <a:gd name="T65" fmla="*/ 36 h 97"/>
                <a:gd name="T66" fmla="*/ 245 w 898"/>
                <a:gd name="T67" fmla="*/ 46 h 97"/>
                <a:gd name="T68" fmla="*/ 254 w 898"/>
                <a:gd name="T69" fmla="*/ 30 h 97"/>
                <a:gd name="T70" fmla="*/ 261 w 898"/>
                <a:gd name="T71" fmla="*/ 37 h 97"/>
                <a:gd name="T72" fmla="*/ 268 w 898"/>
                <a:gd name="T73" fmla="*/ 37 h 97"/>
                <a:gd name="T74" fmla="*/ 276 w 898"/>
                <a:gd name="T75" fmla="*/ 22 h 97"/>
                <a:gd name="T76" fmla="*/ 283 w 898"/>
                <a:gd name="T77" fmla="*/ 30 h 97"/>
                <a:gd name="T78" fmla="*/ 290 w 898"/>
                <a:gd name="T79" fmla="*/ 33 h 97"/>
                <a:gd name="T80" fmla="*/ 298 w 898"/>
                <a:gd name="T81" fmla="*/ 25 h 97"/>
                <a:gd name="T82" fmla="*/ 306 w 898"/>
                <a:gd name="T83" fmla="*/ 13 h 97"/>
                <a:gd name="T84" fmla="*/ 314 w 898"/>
                <a:gd name="T85" fmla="*/ 3 h 97"/>
                <a:gd name="T86" fmla="*/ 320 w 898"/>
                <a:gd name="T87" fmla="*/ 19 h 97"/>
                <a:gd name="T88" fmla="*/ 327 w 898"/>
                <a:gd name="T89" fmla="*/ 23 h 97"/>
                <a:gd name="T90" fmla="*/ 335 w 898"/>
                <a:gd name="T91" fmla="*/ 23 h 97"/>
                <a:gd name="T92" fmla="*/ 342 w 898"/>
                <a:gd name="T93" fmla="*/ 23 h 97"/>
                <a:gd name="T94" fmla="*/ 348 w 898"/>
                <a:gd name="T95" fmla="*/ 30 h 97"/>
                <a:gd name="T96" fmla="*/ 356 w 898"/>
                <a:gd name="T97" fmla="*/ 22 h 97"/>
                <a:gd name="T98" fmla="*/ 363 w 898"/>
                <a:gd name="T99" fmla="*/ 19 h 97"/>
                <a:gd name="T100" fmla="*/ 371 w 898"/>
                <a:gd name="T101" fmla="*/ 22 h 97"/>
                <a:gd name="T102" fmla="*/ 378 w 898"/>
                <a:gd name="T103" fmla="*/ 24 h 97"/>
                <a:gd name="T104" fmla="*/ 384 w 898"/>
                <a:gd name="T105" fmla="*/ 37 h 97"/>
                <a:gd name="T106" fmla="*/ 392 w 898"/>
                <a:gd name="T107" fmla="*/ 34 h 97"/>
                <a:gd name="T108" fmla="*/ 398 w 898"/>
                <a:gd name="T109" fmla="*/ 43 h 97"/>
                <a:gd name="T110" fmla="*/ 406 w 898"/>
                <a:gd name="T111" fmla="*/ 35 h 97"/>
                <a:gd name="T112" fmla="*/ 413 w 898"/>
                <a:gd name="T113" fmla="*/ 37 h 97"/>
                <a:gd name="T114" fmla="*/ 420 w 898"/>
                <a:gd name="T115" fmla="*/ 31 h 97"/>
                <a:gd name="T116" fmla="*/ 428 w 898"/>
                <a:gd name="T117" fmla="*/ 32 h 97"/>
                <a:gd name="T118" fmla="*/ 435 w 898"/>
                <a:gd name="T119" fmla="*/ 31 h 97"/>
                <a:gd name="T120" fmla="*/ 441 w 898"/>
                <a:gd name="T121" fmla="*/ 43 h 97"/>
                <a:gd name="T122" fmla="*/ 449 w 898"/>
                <a:gd name="T123" fmla="*/ 35 h 9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898" h="97">
                  <a:moveTo>
                    <a:pt x="0" y="62"/>
                  </a:moveTo>
                  <a:lnTo>
                    <a:pt x="0" y="65"/>
                  </a:lnTo>
                  <a:lnTo>
                    <a:pt x="1" y="65"/>
                  </a:lnTo>
                  <a:lnTo>
                    <a:pt x="1" y="64"/>
                  </a:lnTo>
                  <a:lnTo>
                    <a:pt x="3" y="65"/>
                  </a:lnTo>
                  <a:lnTo>
                    <a:pt x="3" y="68"/>
                  </a:lnTo>
                  <a:lnTo>
                    <a:pt x="3" y="65"/>
                  </a:lnTo>
                  <a:lnTo>
                    <a:pt x="3" y="68"/>
                  </a:lnTo>
                  <a:lnTo>
                    <a:pt x="4" y="65"/>
                  </a:lnTo>
                  <a:lnTo>
                    <a:pt x="4" y="69"/>
                  </a:lnTo>
                  <a:lnTo>
                    <a:pt x="4" y="65"/>
                  </a:lnTo>
                  <a:lnTo>
                    <a:pt x="4" y="69"/>
                  </a:lnTo>
                  <a:lnTo>
                    <a:pt x="5" y="68"/>
                  </a:lnTo>
                  <a:lnTo>
                    <a:pt x="5" y="64"/>
                  </a:lnTo>
                  <a:lnTo>
                    <a:pt x="7" y="61"/>
                  </a:lnTo>
                  <a:lnTo>
                    <a:pt x="7" y="62"/>
                  </a:lnTo>
                  <a:lnTo>
                    <a:pt x="7" y="61"/>
                  </a:lnTo>
                  <a:lnTo>
                    <a:pt x="8" y="61"/>
                  </a:lnTo>
                  <a:lnTo>
                    <a:pt x="8" y="59"/>
                  </a:lnTo>
                  <a:lnTo>
                    <a:pt x="8" y="61"/>
                  </a:lnTo>
                  <a:lnTo>
                    <a:pt x="10" y="64"/>
                  </a:lnTo>
                  <a:lnTo>
                    <a:pt x="10" y="69"/>
                  </a:lnTo>
                  <a:lnTo>
                    <a:pt x="10" y="64"/>
                  </a:lnTo>
                  <a:lnTo>
                    <a:pt x="10" y="69"/>
                  </a:lnTo>
                  <a:lnTo>
                    <a:pt x="11" y="72"/>
                  </a:lnTo>
                  <a:lnTo>
                    <a:pt x="13" y="72"/>
                  </a:lnTo>
                  <a:lnTo>
                    <a:pt x="13" y="75"/>
                  </a:lnTo>
                  <a:lnTo>
                    <a:pt x="13" y="72"/>
                  </a:lnTo>
                  <a:lnTo>
                    <a:pt x="13" y="75"/>
                  </a:lnTo>
                  <a:lnTo>
                    <a:pt x="14" y="72"/>
                  </a:lnTo>
                  <a:lnTo>
                    <a:pt x="14" y="67"/>
                  </a:lnTo>
                  <a:lnTo>
                    <a:pt x="15" y="65"/>
                  </a:lnTo>
                  <a:lnTo>
                    <a:pt x="15" y="68"/>
                  </a:lnTo>
                  <a:lnTo>
                    <a:pt x="15" y="65"/>
                  </a:lnTo>
                  <a:lnTo>
                    <a:pt x="15" y="67"/>
                  </a:lnTo>
                  <a:lnTo>
                    <a:pt x="17" y="67"/>
                  </a:lnTo>
                  <a:lnTo>
                    <a:pt x="17" y="68"/>
                  </a:lnTo>
                  <a:lnTo>
                    <a:pt x="17" y="65"/>
                  </a:lnTo>
                  <a:lnTo>
                    <a:pt x="18" y="65"/>
                  </a:lnTo>
                  <a:lnTo>
                    <a:pt x="18" y="67"/>
                  </a:lnTo>
                  <a:lnTo>
                    <a:pt x="18" y="65"/>
                  </a:lnTo>
                  <a:lnTo>
                    <a:pt x="18" y="67"/>
                  </a:lnTo>
                  <a:lnTo>
                    <a:pt x="20" y="65"/>
                  </a:lnTo>
                  <a:lnTo>
                    <a:pt x="20" y="62"/>
                  </a:lnTo>
                  <a:lnTo>
                    <a:pt x="21" y="62"/>
                  </a:lnTo>
                  <a:lnTo>
                    <a:pt x="21" y="61"/>
                  </a:lnTo>
                  <a:lnTo>
                    <a:pt x="23" y="59"/>
                  </a:lnTo>
                  <a:lnTo>
                    <a:pt x="23" y="55"/>
                  </a:lnTo>
                  <a:lnTo>
                    <a:pt x="24" y="54"/>
                  </a:lnTo>
                  <a:lnTo>
                    <a:pt x="24" y="55"/>
                  </a:lnTo>
                  <a:lnTo>
                    <a:pt x="24" y="54"/>
                  </a:lnTo>
                  <a:lnTo>
                    <a:pt x="24" y="55"/>
                  </a:lnTo>
                  <a:lnTo>
                    <a:pt x="26" y="55"/>
                  </a:lnTo>
                  <a:lnTo>
                    <a:pt x="26" y="54"/>
                  </a:lnTo>
                  <a:lnTo>
                    <a:pt x="27" y="54"/>
                  </a:lnTo>
                  <a:lnTo>
                    <a:pt x="27" y="58"/>
                  </a:lnTo>
                  <a:lnTo>
                    <a:pt x="27" y="54"/>
                  </a:lnTo>
                  <a:lnTo>
                    <a:pt x="27" y="58"/>
                  </a:lnTo>
                  <a:lnTo>
                    <a:pt x="28" y="58"/>
                  </a:lnTo>
                  <a:lnTo>
                    <a:pt x="30" y="58"/>
                  </a:lnTo>
                  <a:lnTo>
                    <a:pt x="30" y="59"/>
                  </a:lnTo>
                  <a:lnTo>
                    <a:pt x="30" y="58"/>
                  </a:lnTo>
                  <a:lnTo>
                    <a:pt x="30" y="59"/>
                  </a:lnTo>
                  <a:lnTo>
                    <a:pt x="31" y="59"/>
                  </a:lnTo>
                  <a:lnTo>
                    <a:pt x="31" y="62"/>
                  </a:lnTo>
                  <a:lnTo>
                    <a:pt x="31" y="59"/>
                  </a:lnTo>
                  <a:lnTo>
                    <a:pt x="31" y="62"/>
                  </a:lnTo>
                  <a:lnTo>
                    <a:pt x="33" y="65"/>
                  </a:lnTo>
                  <a:lnTo>
                    <a:pt x="33" y="71"/>
                  </a:lnTo>
                  <a:lnTo>
                    <a:pt x="33" y="65"/>
                  </a:lnTo>
                  <a:lnTo>
                    <a:pt x="33" y="71"/>
                  </a:lnTo>
                  <a:lnTo>
                    <a:pt x="34" y="72"/>
                  </a:lnTo>
                  <a:lnTo>
                    <a:pt x="34" y="77"/>
                  </a:lnTo>
                  <a:lnTo>
                    <a:pt x="34" y="72"/>
                  </a:lnTo>
                  <a:lnTo>
                    <a:pt x="34" y="77"/>
                  </a:lnTo>
                  <a:lnTo>
                    <a:pt x="36" y="80"/>
                  </a:lnTo>
                  <a:lnTo>
                    <a:pt x="36" y="82"/>
                  </a:lnTo>
                  <a:lnTo>
                    <a:pt x="36" y="80"/>
                  </a:lnTo>
                  <a:lnTo>
                    <a:pt x="36" y="82"/>
                  </a:lnTo>
                  <a:lnTo>
                    <a:pt x="37" y="81"/>
                  </a:lnTo>
                  <a:lnTo>
                    <a:pt x="37" y="85"/>
                  </a:lnTo>
                  <a:lnTo>
                    <a:pt x="37" y="80"/>
                  </a:lnTo>
                  <a:lnTo>
                    <a:pt x="39" y="75"/>
                  </a:lnTo>
                  <a:lnTo>
                    <a:pt x="39" y="77"/>
                  </a:lnTo>
                  <a:lnTo>
                    <a:pt x="39" y="75"/>
                  </a:lnTo>
                  <a:lnTo>
                    <a:pt x="40" y="72"/>
                  </a:lnTo>
                  <a:lnTo>
                    <a:pt x="41" y="72"/>
                  </a:lnTo>
                  <a:lnTo>
                    <a:pt x="41" y="65"/>
                  </a:lnTo>
                  <a:lnTo>
                    <a:pt x="43" y="64"/>
                  </a:lnTo>
                  <a:lnTo>
                    <a:pt x="44" y="64"/>
                  </a:lnTo>
                  <a:lnTo>
                    <a:pt x="44" y="62"/>
                  </a:lnTo>
                  <a:lnTo>
                    <a:pt x="46" y="62"/>
                  </a:lnTo>
                  <a:lnTo>
                    <a:pt x="46" y="65"/>
                  </a:lnTo>
                  <a:lnTo>
                    <a:pt x="46" y="62"/>
                  </a:lnTo>
                  <a:lnTo>
                    <a:pt x="46" y="65"/>
                  </a:lnTo>
                  <a:lnTo>
                    <a:pt x="47" y="65"/>
                  </a:lnTo>
                  <a:lnTo>
                    <a:pt x="47" y="62"/>
                  </a:lnTo>
                  <a:lnTo>
                    <a:pt x="49" y="59"/>
                  </a:lnTo>
                  <a:lnTo>
                    <a:pt x="50" y="59"/>
                  </a:lnTo>
                  <a:lnTo>
                    <a:pt x="50" y="61"/>
                  </a:lnTo>
                  <a:lnTo>
                    <a:pt x="50" y="59"/>
                  </a:lnTo>
                  <a:lnTo>
                    <a:pt x="50" y="61"/>
                  </a:lnTo>
                  <a:lnTo>
                    <a:pt x="51" y="59"/>
                  </a:lnTo>
                  <a:lnTo>
                    <a:pt x="51" y="62"/>
                  </a:lnTo>
                  <a:lnTo>
                    <a:pt x="51" y="59"/>
                  </a:lnTo>
                  <a:lnTo>
                    <a:pt x="51" y="62"/>
                  </a:lnTo>
                  <a:lnTo>
                    <a:pt x="53" y="64"/>
                  </a:lnTo>
                  <a:lnTo>
                    <a:pt x="53" y="59"/>
                  </a:lnTo>
                  <a:lnTo>
                    <a:pt x="54" y="61"/>
                  </a:lnTo>
                  <a:lnTo>
                    <a:pt x="54" y="62"/>
                  </a:lnTo>
                  <a:lnTo>
                    <a:pt x="54" y="61"/>
                  </a:lnTo>
                  <a:lnTo>
                    <a:pt x="54" y="62"/>
                  </a:lnTo>
                  <a:lnTo>
                    <a:pt x="56" y="62"/>
                  </a:lnTo>
                  <a:lnTo>
                    <a:pt x="56" y="67"/>
                  </a:lnTo>
                  <a:lnTo>
                    <a:pt x="56" y="62"/>
                  </a:lnTo>
                  <a:lnTo>
                    <a:pt x="56" y="67"/>
                  </a:lnTo>
                  <a:lnTo>
                    <a:pt x="57" y="69"/>
                  </a:lnTo>
                  <a:lnTo>
                    <a:pt x="57" y="72"/>
                  </a:lnTo>
                  <a:lnTo>
                    <a:pt x="57" y="69"/>
                  </a:lnTo>
                  <a:lnTo>
                    <a:pt x="57" y="72"/>
                  </a:lnTo>
                  <a:lnTo>
                    <a:pt x="59" y="72"/>
                  </a:lnTo>
                  <a:lnTo>
                    <a:pt x="59" y="75"/>
                  </a:lnTo>
                  <a:lnTo>
                    <a:pt x="59" y="72"/>
                  </a:lnTo>
                  <a:lnTo>
                    <a:pt x="59" y="75"/>
                  </a:lnTo>
                  <a:lnTo>
                    <a:pt x="60" y="77"/>
                  </a:lnTo>
                  <a:lnTo>
                    <a:pt x="60" y="80"/>
                  </a:lnTo>
                  <a:lnTo>
                    <a:pt x="60" y="77"/>
                  </a:lnTo>
                  <a:lnTo>
                    <a:pt x="60" y="80"/>
                  </a:lnTo>
                  <a:lnTo>
                    <a:pt x="62" y="84"/>
                  </a:lnTo>
                  <a:lnTo>
                    <a:pt x="62" y="81"/>
                  </a:lnTo>
                  <a:lnTo>
                    <a:pt x="63" y="81"/>
                  </a:lnTo>
                  <a:lnTo>
                    <a:pt x="63" y="77"/>
                  </a:lnTo>
                  <a:lnTo>
                    <a:pt x="64" y="77"/>
                  </a:lnTo>
                  <a:lnTo>
                    <a:pt x="64" y="78"/>
                  </a:lnTo>
                  <a:lnTo>
                    <a:pt x="64" y="77"/>
                  </a:lnTo>
                  <a:lnTo>
                    <a:pt x="66" y="77"/>
                  </a:lnTo>
                  <a:lnTo>
                    <a:pt x="66" y="80"/>
                  </a:lnTo>
                  <a:lnTo>
                    <a:pt x="66" y="77"/>
                  </a:lnTo>
                  <a:lnTo>
                    <a:pt x="66" y="78"/>
                  </a:lnTo>
                  <a:lnTo>
                    <a:pt x="67" y="78"/>
                  </a:lnTo>
                  <a:lnTo>
                    <a:pt x="69" y="80"/>
                  </a:lnTo>
                  <a:lnTo>
                    <a:pt x="69" y="81"/>
                  </a:lnTo>
                  <a:lnTo>
                    <a:pt x="69" y="80"/>
                  </a:lnTo>
                  <a:lnTo>
                    <a:pt x="69" y="81"/>
                  </a:lnTo>
                  <a:lnTo>
                    <a:pt x="70" y="78"/>
                  </a:lnTo>
                  <a:lnTo>
                    <a:pt x="70" y="82"/>
                  </a:lnTo>
                  <a:lnTo>
                    <a:pt x="70" y="78"/>
                  </a:lnTo>
                  <a:lnTo>
                    <a:pt x="70" y="81"/>
                  </a:lnTo>
                  <a:lnTo>
                    <a:pt x="72" y="81"/>
                  </a:lnTo>
                  <a:lnTo>
                    <a:pt x="73" y="78"/>
                  </a:lnTo>
                  <a:lnTo>
                    <a:pt x="73" y="77"/>
                  </a:lnTo>
                  <a:lnTo>
                    <a:pt x="75" y="78"/>
                  </a:lnTo>
                  <a:lnTo>
                    <a:pt x="75" y="77"/>
                  </a:lnTo>
                  <a:lnTo>
                    <a:pt x="76" y="77"/>
                  </a:lnTo>
                  <a:lnTo>
                    <a:pt x="76" y="75"/>
                  </a:lnTo>
                  <a:lnTo>
                    <a:pt x="76" y="77"/>
                  </a:lnTo>
                  <a:lnTo>
                    <a:pt x="77" y="77"/>
                  </a:lnTo>
                  <a:lnTo>
                    <a:pt x="77" y="80"/>
                  </a:lnTo>
                  <a:lnTo>
                    <a:pt x="77" y="77"/>
                  </a:lnTo>
                  <a:lnTo>
                    <a:pt x="79" y="78"/>
                  </a:lnTo>
                  <a:lnTo>
                    <a:pt x="80" y="81"/>
                  </a:lnTo>
                  <a:lnTo>
                    <a:pt x="80" y="78"/>
                  </a:lnTo>
                  <a:lnTo>
                    <a:pt x="82" y="77"/>
                  </a:lnTo>
                  <a:lnTo>
                    <a:pt x="82" y="74"/>
                  </a:lnTo>
                  <a:lnTo>
                    <a:pt x="83" y="72"/>
                  </a:lnTo>
                  <a:lnTo>
                    <a:pt x="83" y="69"/>
                  </a:lnTo>
                  <a:lnTo>
                    <a:pt x="85" y="68"/>
                  </a:lnTo>
                  <a:lnTo>
                    <a:pt x="86" y="69"/>
                  </a:lnTo>
                  <a:lnTo>
                    <a:pt x="86" y="68"/>
                  </a:lnTo>
                  <a:lnTo>
                    <a:pt x="87" y="68"/>
                  </a:lnTo>
                  <a:lnTo>
                    <a:pt x="87" y="65"/>
                  </a:lnTo>
                  <a:lnTo>
                    <a:pt x="89" y="67"/>
                  </a:lnTo>
                  <a:lnTo>
                    <a:pt x="90" y="65"/>
                  </a:lnTo>
                  <a:lnTo>
                    <a:pt x="90" y="68"/>
                  </a:lnTo>
                  <a:lnTo>
                    <a:pt x="90" y="65"/>
                  </a:lnTo>
                  <a:lnTo>
                    <a:pt x="90" y="67"/>
                  </a:lnTo>
                  <a:lnTo>
                    <a:pt x="92" y="67"/>
                  </a:lnTo>
                  <a:lnTo>
                    <a:pt x="92" y="65"/>
                  </a:lnTo>
                  <a:lnTo>
                    <a:pt x="93" y="67"/>
                  </a:lnTo>
                  <a:lnTo>
                    <a:pt x="93" y="68"/>
                  </a:lnTo>
                  <a:lnTo>
                    <a:pt x="93" y="67"/>
                  </a:lnTo>
                  <a:lnTo>
                    <a:pt x="95" y="68"/>
                  </a:lnTo>
                  <a:lnTo>
                    <a:pt x="95" y="69"/>
                  </a:lnTo>
                  <a:lnTo>
                    <a:pt x="95" y="68"/>
                  </a:lnTo>
                  <a:lnTo>
                    <a:pt x="95" y="69"/>
                  </a:lnTo>
                  <a:lnTo>
                    <a:pt x="96" y="71"/>
                  </a:lnTo>
                  <a:lnTo>
                    <a:pt x="96" y="77"/>
                  </a:lnTo>
                  <a:lnTo>
                    <a:pt x="96" y="71"/>
                  </a:lnTo>
                  <a:lnTo>
                    <a:pt x="96" y="74"/>
                  </a:lnTo>
                  <a:lnTo>
                    <a:pt x="98" y="77"/>
                  </a:lnTo>
                  <a:lnTo>
                    <a:pt x="98" y="78"/>
                  </a:lnTo>
                  <a:lnTo>
                    <a:pt x="98" y="77"/>
                  </a:lnTo>
                  <a:lnTo>
                    <a:pt x="99" y="77"/>
                  </a:lnTo>
                  <a:lnTo>
                    <a:pt x="99" y="78"/>
                  </a:lnTo>
                  <a:lnTo>
                    <a:pt x="99" y="77"/>
                  </a:lnTo>
                  <a:lnTo>
                    <a:pt x="99" y="78"/>
                  </a:lnTo>
                  <a:lnTo>
                    <a:pt x="100" y="78"/>
                  </a:lnTo>
                  <a:lnTo>
                    <a:pt x="100" y="80"/>
                  </a:lnTo>
                  <a:lnTo>
                    <a:pt x="100" y="78"/>
                  </a:lnTo>
                  <a:lnTo>
                    <a:pt x="100" y="80"/>
                  </a:lnTo>
                  <a:lnTo>
                    <a:pt x="102" y="81"/>
                  </a:lnTo>
                  <a:lnTo>
                    <a:pt x="102" y="82"/>
                  </a:lnTo>
                  <a:lnTo>
                    <a:pt x="102" y="80"/>
                  </a:lnTo>
                  <a:lnTo>
                    <a:pt x="102" y="82"/>
                  </a:lnTo>
                  <a:lnTo>
                    <a:pt x="103" y="81"/>
                  </a:lnTo>
                  <a:lnTo>
                    <a:pt x="105" y="81"/>
                  </a:lnTo>
                  <a:lnTo>
                    <a:pt x="105" y="77"/>
                  </a:lnTo>
                  <a:lnTo>
                    <a:pt x="106" y="78"/>
                  </a:lnTo>
                  <a:lnTo>
                    <a:pt x="106" y="71"/>
                  </a:lnTo>
                  <a:lnTo>
                    <a:pt x="108" y="68"/>
                  </a:lnTo>
                  <a:lnTo>
                    <a:pt x="108" y="64"/>
                  </a:lnTo>
                  <a:lnTo>
                    <a:pt x="109" y="62"/>
                  </a:lnTo>
                  <a:lnTo>
                    <a:pt x="111" y="61"/>
                  </a:lnTo>
                  <a:lnTo>
                    <a:pt x="112" y="59"/>
                  </a:lnTo>
                  <a:lnTo>
                    <a:pt x="112" y="57"/>
                  </a:lnTo>
                  <a:lnTo>
                    <a:pt x="113" y="57"/>
                  </a:lnTo>
                  <a:lnTo>
                    <a:pt x="113" y="55"/>
                  </a:lnTo>
                  <a:lnTo>
                    <a:pt x="115" y="54"/>
                  </a:lnTo>
                  <a:lnTo>
                    <a:pt x="115" y="51"/>
                  </a:lnTo>
                  <a:lnTo>
                    <a:pt x="115" y="52"/>
                  </a:lnTo>
                  <a:lnTo>
                    <a:pt x="116" y="52"/>
                  </a:lnTo>
                  <a:lnTo>
                    <a:pt x="116" y="54"/>
                  </a:lnTo>
                  <a:lnTo>
                    <a:pt x="116" y="52"/>
                  </a:lnTo>
                  <a:lnTo>
                    <a:pt x="116" y="54"/>
                  </a:lnTo>
                  <a:lnTo>
                    <a:pt x="118" y="52"/>
                  </a:lnTo>
                  <a:lnTo>
                    <a:pt x="118" y="57"/>
                  </a:lnTo>
                  <a:lnTo>
                    <a:pt x="118" y="52"/>
                  </a:lnTo>
                  <a:lnTo>
                    <a:pt x="118" y="57"/>
                  </a:lnTo>
                  <a:lnTo>
                    <a:pt x="119" y="58"/>
                  </a:lnTo>
                  <a:lnTo>
                    <a:pt x="119" y="59"/>
                  </a:lnTo>
                  <a:lnTo>
                    <a:pt x="119" y="57"/>
                  </a:lnTo>
                  <a:lnTo>
                    <a:pt x="121" y="59"/>
                  </a:lnTo>
                  <a:lnTo>
                    <a:pt x="122" y="61"/>
                  </a:lnTo>
                  <a:lnTo>
                    <a:pt x="122" y="64"/>
                  </a:lnTo>
                  <a:lnTo>
                    <a:pt x="122" y="61"/>
                  </a:lnTo>
                  <a:lnTo>
                    <a:pt x="122" y="64"/>
                  </a:lnTo>
                  <a:lnTo>
                    <a:pt x="123" y="65"/>
                  </a:lnTo>
                  <a:lnTo>
                    <a:pt x="123" y="64"/>
                  </a:lnTo>
                  <a:lnTo>
                    <a:pt x="123" y="65"/>
                  </a:lnTo>
                  <a:lnTo>
                    <a:pt x="125" y="67"/>
                  </a:lnTo>
                  <a:lnTo>
                    <a:pt x="125" y="71"/>
                  </a:lnTo>
                  <a:lnTo>
                    <a:pt x="125" y="67"/>
                  </a:lnTo>
                  <a:lnTo>
                    <a:pt x="125" y="69"/>
                  </a:lnTo>
                  <a:lnTo>
                    <a:pt x="126" y="69"/>
                  </a:lnTo>
                  <a:lnTo>
                    <a:pt x="126" y="72"/>
                  </a:lnTo>
                  <a:lnTo>
                    <a:pt x="126" y="69"/>
                  </a:lnTo>
                  <a:lnTo>
                    <a:pt x="126" y="72"/>
                  </a:lnTo>
                  <a:lnTo>
                    <a:pt x="128" y="71"/>
                  </a:lnTo>
                  <a:lnTo>
                    <a:pt x="128" y="72"/>
                  </a:lnTo>
                  <a:lnTo>
                    <a:pt x="128" y="71"/>
                  </a:lnTo>
                  <a:lnTo>
                    <a:pt x="128" y="72"/>
                  </a:lnTo>
                  <a:lnTo>
                    <a:pt x="129" y="74"/>
                  </a:lnTo>
                  <a:lnTo>
                    <a:pt x="129" y="72"/>
                  </a:lnTo>
                  <a:lnTo>
                    <a:pt x="129" y="74"/>
                  </a:lnTo>
                  <a:lnTo>
                    <a:pt x="131" y="71"/>
                  </a:lnTo>
                  <a:lnTo>
                    <a:pt x="131" y="72"/>
                  </a:lnTo>
                  <a:lnTo>
                    <a:pt x="131" y="71"/>
                  </a:lnTo>
                  <a:lnTo>
                    <a:pt x="131" y="72"/>
                  </a:lnTo>
                  <a:lnTo>
                    <a:pt x="132" y="74"/>
                  </a:lnTo>
                  <a:lnTo>
                    <a:pt x="132" y="72"/>
                  </a:lnTo>
                  <a:lnTo>
                    <a:pt x="134" y="68"/>
                  </a:lnTo>
                  <a:lnTo>
                    <a:pt x="134" y="69"/>
                  </a:lnTo>
                  <a:lnTo>
                    <a:pt x="134" y="68"/>
                  </a:lnTo>
                  <a:lnTo>
                    <a:pt x="134" y="69"/>
                  </a:lnTo>
                  <a:lnTo>
                    <a:pt x="135" y="69"/>
                  </a:lnTo>
                  <a:lnTo>
                    <a:pt x="135" y="68"/>
                  </a:lnTo>
                  <a:lnTo>
                    <a:pt x="136" y="68"/>
                  </a:lnTo>
                  <a:lnTo>
                    <a:pt x="136" y="69"/>
                  </a:lnTo>
                  <a:lnTo>
                    <a:pt x="136" y="68"/>
                  </a:lnTo>
                  <a:lnTo>
                    <a:pt x="138" y="68"/>
                  </a:lnTo>
                  <a:lnTo>
                    <a:pt x="138" y="71"/>
                  </a:lnTo>
                  <a:lnTo>
                    <a:pt x="138" y="68"/>
                  </a:lnTo>
                  <a:lnTo>
                    <a:pt x="138" y="71"/>
                  </a:lnTo>
                  <a:lnTo>
                    <a:pt x="139" y="71"/>
                  </a:lnTo>
                  <a:lnTo>
                    <a:pt x="139" y="72"/>
                  </a:lnTo>
                  <a:lnTo>
                    <a:pt x="139" y="69"/>
                  </a:lnTo>
                  <a:lnTo>
                    <a:pt x="141" y="69"/>
                  </a:lnTo>
                  <a:lnTo>
                    <a:pt x="142" y="68"/>
                  </a:lnTo>
                  <a:lnTo>
                    <a:pt x="142" y="69"/>
                  </a:lnTo>
                  <a:lnTo>
                    <a:pt x="142" y="68"/>
                  </a:lnTo>
                  <a:lnTo>
                    <a:pt x="142" y="69"/>
                  </a:lnTo>
                  <a:lnTo>
                    <a:pt x="144" y="68"/>
                  </a:lnTo>
                  <a:lnTo>
                    <a:pt x="144" y="67"/>
                  </a:lnTo>
                  <a:lnTo>
                    <a:pt x="145" y="67"/>
                  </a:lnTo>
                  <a:lnTo>
                    <a:pt x="145" y="64"/>
                  </a:lnTo>
                  <a:lnTo>
                    <a:pt x="147" y="64"/>
                  </a:lnTo>
                  <a:lnTo>
                    <a:pt x="147" y="67"/>
                  </a:lnTo>
                  <a:lnTo>
                    <a:pt x="147" y="64"/>
                  </a:lnTo>
                  <a:lnTo>
                    <a:pt x="147" y="67"/>
                  </a:lnTo>
                  <a:lnTo>
                    <a:pt x="148" y="65"/>
                  </a:lnTo>
                  <a:lnTo>
                    <a:pt x="148" y="69"/>
                  </a:lnTo>
                  <a:lnTo>
                    <a:pt x="148" y="65"/>
                  </a:lnTo>
                  <a:lnTo>
                    <a:pt x="148" y="68"/>
                  </a:lnTo>
                  <a:lnTo>
                    <a:pt x="149" y="65"/>
                  </a:lnTo>
                  <a:lnTo>
                    <a:pt x="149" y="64"/>
                  </a:lnTo>
                  <a:lnTo>
                    <a:pt x="149" y="65"/>
                  </a:lnTo>
                  <a:lnTo>
                    <a:pt x="151" y="67"/>
                  </a:lnTo>
                  <a:lnTo>
                    <a:pt x="151" y="64"/>
                  </a:lnTo>
                  <a:lnTo>
                    <a:pt x="152" y="64"/>
                  </a:lnTo>
                  <a:lnTo>
                    <a:pt x="152" y="67"/>
                  </a:lnTo>
                  <a:lnTo>
                    <a:pt x="152" y="64"/>
                  </a:lnTo>
                  <a:lnTo>
                    <a:pt x="152" y="67"/>
                  </a:lnTo>
                  <a:lnTo>
                    <a:pt x="154" y="68"/>
                  </a:lnTo>
                  <a:lnTo>
                    <a:pt x="154" y="67"/>
                  </a:lnTo>
                  <a:lnTo>
                    <a:pt x="155" y="65"/>
                  </a:lnTo>
                  <a:lnTo>
                    <a:pt x="155" y="67"/>
                  </a:lnTo>
                  <a:lnTo>
                    <a:pt x="155" y="65"/>
                  </a:lnTo>
                  <a:lnTo>
                    <a:pt x="155" y="67"/>
                  </a:lnTo>
                  <a:lnTo>
                    <a:pt x="157" y="68"/>
                  </a:lnTo>
                  <a:lnTo>
                    <a:pt x="157" y="69"/>
                  </a:lnTo>
                  <a:lnTo>
                    <a:pt x="157" y="68"/>
                  </a:lnTo>
                  <a:lnTo>
                    <a:pt x="157" y="69"/>
                  </a:lnTo>
                  <a:lnTo>
                    <a:pt x="158" y="68"/>
                  </a:lnTo>
                  <a:lnTo>
                    <a:pt x="158" y="71"/>
                  </a:lnTo>
                  <a:lnTo>
                    <a:pt x="158" y="68"/>
                  </a:lnTo>
                  <a:lnTo>
                    <a:pt x="158" y="71"/>
                  </a:lnTo>
                  <a:lnTo>
                    <a:pt x="159" y="71"/>
                  </a:lnTo>
                  <a:lnTo>
                    <a:pt x="159" y="75"/>
                  </a:lnTo>
                  <a:lnTo>
                    <a:pt x="159" y="71"/>
                  </a:lnTo>
                  <a:lnTo>
                    <a:pt x="159" y="75"/>
                  </a:lnTo>
                  <a:lnTo>
                    <a:pt x="161" y="77"/>
                  </a:lnTo>
                  <a:lnTo>
                    <a:pt x="161" y="75"/>
                  </a:lnTo>
                  <a:lnTo>
                    <a:pt x="162" y="77"/>
                  </a:lnTo>
                  <a:lnTo>
                    <a:pt x="162" y="78"/>
                  </a:lnTo>
                  <a:lnTo>
                    <a:pt x="162" y="77"/>
                  </a:lnTo>
                  <a:lnTo>
                    <a:pt x="162" y="78"/>
                  </a:lnTo>
                  <a:lnTo>
                    <a:pt x="164" y="77"/>
                  </a:lnTo>
                  <a:lnTo>
                    <a:pt x="164" y="81"/>
                  </a:lnTo>
                  <a:lnTo>
                    <a:pt x="164" y="77"/>
                  </a:lnTo>
                  <a:lnTo>
                    <a:pt x="164" y="81"/>
                  </a:lnTo>
                  <a:lnTo>
                    <a:pt x="165" y="78"/>
                  </a:lnTo>
                  <a:lnTo>
                    <a:pt x="165" y="75"/>
                  </a:lnTo>
                  <a:lnTo>
                    <a:pt x="167" y="72"/>
                  </a:lnTo>
                  <a:lnTo>
                    <a:pt x="167" y="74"/>
                  </a:lnTo>
                  <a:lnTo>
                    <a:pt x="167" y="72"/>
                  </a:lnTo>
                  <a:lnTo>
                    <a:pt x="167" y="74"/>
                  </a:lnTo>
                  <a:lnTo>
                    <a:pt x="168" y="72"/>
                  </a:lnTo>
                  <a:lnTo>
                    <a:pt x="168" y="74"/>
                  </a:lnTo>
                  <a:lnTo>
                    <a:pt x="168" y="72"/>
                  </a:lnTo>
                  <a:lnTo>
                    <a:pt x="168" y="74"/>
                  </a:lnTo>
                  <a:lnTo>
                    <a:pt x="170" y="75"/>
                  </a:lnTo>
                  <a:lnTo>
                    <a:pt x="170" y="74"/>
                  </a:lnTo>
                  <a:lnTo>
                    <a:pt x="171" y="72"/>
                  </a:lnTo>
                  <a:lnTo>
                    <a:pt x="171" y="71"/>
                  </a:lnTo>
                  <a:lnTo>
                    <a:pt x="172" y="69"/>
                  </a:lnTo>
                  <a:lnTo>
                    <a:pt x="172" y="71"/>
                  </a:lnTo>
                  <a:lnTo>
                    <a:pt x="172" y="69"/>
                  </a:lnTo>
                  <a:lnTo>
                    <a:pt x="174" y="72"/>
                  </a:lnTo>
                  <a:lnTo>
                    <a:pt x="174" y="74"/>
                  </a:lnTo>
                  <a:lnTo>
                    <a:pt x="174" y="71"/>
                  </a:lnTo>
                  <a:lnTo>
                    <a:pt x="174" y="74"/>
                  </a:lnTo>
                  <a:lnTo>
                    <a:pt x="175" y="71"/>
                  </a:lnTo>
                  <a:lnTo>
                    <a:pt x="175" y="74"/>
                  </a:lnTo>
                  <a:lnTo>
                    <a:pt x="175" y="71"/>
                  </a:lnTo>
                  <a:lnTo>
                    <a:pt x="175" y="74"/>
                  </a:lnTo>
                  <a:lnTo>
                    <a:pt x="177" y="75"/>
                  </a:lnTo>
                  <a:lnTo>
                    <a:pt x="178" y="78"/>
                  </a:lnTo>
                  <a:lnTo>
                    <a:pt x="178" y="74"/>
                  </a:lnTo>
                  <a:lnTo>
                    <a:pt x="180" y="72"/>
                  </a:lnTo>
                  <a:lnTo>
                    <a:pt x="180" y="74"/>
                  </a:lnTo>
                  <a:lnTo>
                    <a:pt x="180" y="72"/>
                  </a:lnTo>
                  <a:lnTo>
                    <a:pt x="181" y="74"/>
                  </a:lnTo>
                  <a:lnTo>
                    <a:pt x="183" y="75"/>
                  </a:lnTo>
                  <a:lnTo>
                    <a:pt x="183" y="77"/>
                  </a:lnTo>
                  <a:lnTo>
                    <a:pt x="183" y="75"/>
                  </a:lnTo>
                  <a:lnTo>
                    <a:pt x="183" y="77"/>
                  </a:lnTo>
                  <a:lnTo>
                    <a:pt x="184" y="77"/>
                  </a:lnTo>
                  <a:lnTo>
                    <a:pt x="184" y="75"/>
                  </a:lnTo>
                  <a:lnTo>
                    <a:pt x="185" y="75"/>
                  </a:lnTo>
                  <a:lnTo>
                    <a:pt x="185" y="77"/>
                  </a:lnTo>
                  <a:lnTo>
                    <a:pt x="185" y="75"/>
                  </a:lnTo>
                  <a:lnTo>
                    <a:pt x="185" y="77"/>
                  </a:lnTo>
                  <a:lnTo>
                    <a:pt x="187" y="75"/>
                  </a:lnTo>
                  <a:lnTo>
                    <a:pt x="187" y="72"/>
                  </a:lnTo>
                  <a:lnTo>
                    <a:pt x="188" y="72"/>
                  </a:lnTo>
                  <a:lnTo>
                    <a:pt x="188" y="74"/>
                  </a:lnTo>
                  <a:lnTo>
                    <a:pt x="188" y="72"/>
                  </a:lnTo>
                  <a:lnTo>
                    <a:pt x="190" y="72"/>
                  </a:lnTo>
                  <a:lnTo>
                    <a:pt x="190" y="74"/>
                  </a:lnTo>
                  <a:lnTo>
                    <a:pt x="190" y="72"/>
                  </a:lnTo>
                  <a:lnTo>
                    <a:pt x="190" y="74"/>
                  </a:lnTo>
                  <a:lnTo>
                    <a:pt x="191" y="72"/>
                  </a:lnTo>
                  <a:lnTo>
                    <a:pt x="191" y="69"/>
                  </a:lnTo>
                  <a:lnTo>
                    <a:pt x="191" y="72"/>
                  </a:lnTo>
                  <a:lnTo>
                    <a:pt x="193" y="75"/>
                  </a:lnTo>
                  <a:lnTo>
                    <a:pt x="193" y="78"/>
                  </a:lnTo>
                  <a:lnTo>
                    <a:pt x="193" y="75"/>
                  </a:lnTo>
                  <a:lnTo>
                    <a:pt x="193" y="78"/>
                  </a:lnTo>
                  <a:lnTo>
                    <a:pt x="194" y="75"/>
                  </a:lnTo>
                  <a:lnTo>
                    <a:pt x="194" y="72"/>
                  </a:lnTo>
                  <a:lnTo>
                    <a:pt x="195" y="71"/>
                  </a:lnTo>
                  <a:lnTo>
                    <a:pt x="195" y="67"/>
                  </a:lnTo>
                  <a:lnTo>
                    <a:pt x="197" y="65"/>
                  </a:lnTo>
                  <a:lnTo>
                    <a:pt x="197" y="67"/>
                  </a:lnTo>
                  <a:lnTo>
                    <a:pt x="197" y="65"/>
                  </a:lnTo>
                  <a:lnTo>
                    <a:pt x="198" y="65"/>
                  </a:lnTo>
                  <a:lnTo>
                    <a:pt x="198" y="68"/>
                  </a:lnTo>
                  <a:lnTo>
                    <a:pt x="198" y="65"/>
                  </a:lnTo>
                  <a:lnTo>
                    <a:pt x="198" y="68"/>
                  </a:lnTo>
                  <a:lnTo>
                    <a:pt x="200" y="68"/>
                  </a:lnTo>
                  <a:lnTo>
                    <a:pt x="200" y="65"/>
                  </a:lnTo>
                  <a:lnTo>
                    <a:pt x="201" y="64"/>
                  </a:lnTo>
                  <a:lnTo>
                    <a:pt x="201" y="61"/>
                  </a:lnTo>
                  <a:lnTo>
                    <a:pt x="203" y="61"/>
                  </a:lnTo>
                  <a:lnTo>
                    <a:pt x="203" y="58"/>
                  </a:lnTo>
                  <a:lnTo>
                    <a:pt x="204" y="59"/>
                  </a:lnTo>
                  <a:lnTo>
                    <a:pt x="204" y="57"/>
                  </a:lnTo>
                  <a:lnTo>
                    <a:pt x="206" y="58"/>
                  </a:lnTo>
                  <a:lnTo>
                    <a:pt x="206" y="62"/>
                  </a:lnTo>
                  <a:lnTo>
                    <a:pt x="206" y="58"/>
                  </a:lnTo>
                  <a:lnTo>
                    <a:pt x="206" y="61"/>
                  </a:lnTo>
                  <a:lnTo>
                    <a:pt x="207" y="61"/>
                  </a:lnTo>
                  <a:lnTo>
                    <a:pt x="207" y="59"/>
                  </a:lnTo>
                  <a:lnTo>
                    <a:pt x="208" y="59"/>
                  </a:lnTo>
                  <a:lnTo>
                    <a:pt x="208" y="64"/>
                  </a:lnTo>
                  <a:lnTo>
                    <a:pt x="208" y="59"/>
                  </a:lnTo>
                  <a:lnTo>
                    <a:pt x="208" y="62"/>
                  </a:lnTo>
                  <a:lnTo>
                    <a:pt x="210" y="64"/>
                  </a:lnTo>
                  <a:lnTo>
                    <a:pt x="210" y="67"/>
                  </a:lnTo>
                  <a:lnTo>
                    <a:pt x="210" y="64"/>
                  </a:lnTo>
                  <a:lnTo>
                    <a:pt x="210" y="67"/>
                  </a:lnTo>
                  <a:lnTo>
                    <a:pt x="211" y="67"/>
                  </a:lnTo>
                  <a:lnTo>
                    <a:pt x="213" y="71"/>
                  </a:lnTo>
                  <a:lnTo>
                    <a:pt x="213" y="72"/>
                  </a:lnTo>
                  <a:lnTo>
                    <a:pt x="213" y="71"/>
                  </a:lnTo>
                  <a:lnTo>
                    <a:pt x="213" y="72"/>
                  </a:lnTo>
                  <a:lnTo>
                    <a:pt x="214" y="72"/>
                  </a:lnTo>
                  <a:lnTo>
                    <a:pt x="214" y="77"/>
                  </a:lnTo>
                  <a:lnTo>
                    <a:pt x="214" y="72"/>
                  </a:lnTo>
                  <a:lnTo>
                    <a:pt x="214" y="77"/>
                  </a:lnTo>
                  <a:lnTo>
                    <a:pt x="216" y="77"/>
                  </a:lnTo>
                  <a:lnTo>
                    <a:pt x="216" y="81"/>
                  </a:lnTo>
                  <a:lnTo>
                    <a:pt x="216" y="77"/>
                  </a:lnTo>
                  <a:lnTo>
                    <a:pt x="216" y="81"/>
                  </a:lnTo>
                  <a:lnTo>
                    <a:pt x="217" y="82"/>
                  </a:lnTo>
                  <a:lnTo>
                    <a:pt x="217" y="87"/>
                  </a:lnTo>
                  <a:lnTo>
                    <a:pt x="217" y="82"/>
                  </a:lnTo>
                  <a:lnTo>
                    <a:pt x="217" y="87"/>
                  </a:lnTo>
                  <a:lnTo>
                    <a:pt x="219" y="91"/>
                  </a:lnTo>
                  <a:lnTo>
                    <a:pt x="219" y="88"/>
                  </a:lnTo>
                  <a:lnTo>
                    <a:pt x="220" y="88"/>
                  </a:lnTo>
                  <a:lnTo>
                    <a:pt x="220" y="90"/>
                  </a:lnTo>
                  <a:lnTo>
                    <a:pt x="220" y="88"/>
                  </a:lnTo>
                  <a:lnTo>
                    <a:pt x="220" y="90"/>
                  </a:lnTo>
                  <a:lnTo>
                    <a:pt x="221" y="91"/>
                  </a:lnTo>
                  <a:lnTo>
                    <a:pt x="221" y="94"/>
                  </a:lnTo>
                  <a:lnTo>
                    <a:pt x="221" y="91"/>
                  </a:lnTo>
                  <a:lnTo>
                    <a:pt x="221" y="94"/>
                  </a:lnTo>
                  <a:lnTo>
                    <a:pt x="223" y="93"/>
                  </a:lnTo>
                  <a:lnTo>
                    <a:pt x="223" y="94"/>
                  </a:lnTo>
                  <a:lnTo>
                    <a:pt x="223" y="93"/>
                  </a:lnTo>
                  <a:lnTo>
                    <a:pt x="223" y="94"/>
                  </a:lnTo>
                  <a:lnTo>
                    <a:pt x="224" y="94"/>
                  </a:lnTo>
                  <a:lnTo>
                    <a:pt x="224" y="95"/>
                  </a:lnTo>
                  <a:lnTo>
                    <a:pt x="224" y="94"/>
                  </a:lnTo>
                  <a:lnTo>
                    <a:pt x="226" y="94"/>
                  </a:lnTo>
                  <a:lnTo>
                    <a:pt x="226" y="91"/>
                  </a:lnTo>
                  <a:lnTo>
                    <a:pt x="226" y="93"/>
                  </a:lnTo>
                  <a:lnTo>
                    <a:pt x="227" y="93"/>
                  </a:lnTo>
                  <a:lnTo>
                    <a:pt x="227" y="91"/>
                  </a:lnTo>
                  <a:lnTo>
                    <a:pt x="229" y="90"/>
                  </a:lnTo>
                  <a:lnTo>
                    <a:pt x="230" y="91"/>
                  </a:lnTo>
                  <a:lnTo>
                    <a:pt x="230" y="93"/>
                  </a:lnTo>
                  <a:lnTo>
                    <a:pt x="230" y="91"/>
                  </a:lnTo>
                  <a:lnTo>
                    <a:pt x="230" y="93"/>
                  </a:lnTo>
                  <a:lnTo>
                    <a:pt x="231" y="93"/>
                  </a:lnTo>
                  <a:lnTo>
                    <a:pt x="231" y="95"/>
                  </a:lnTo>
                  <a:lnTo>
                    <a:pt x="231" y="93"/>
                  </a:lnTo>
                  <a:lnTo>
                    <a:pt x="233" y="88"/>
                  </a:lnTo>
                  <a:lnTo>
                    <a:pt x="233" y="87"/>
                  </a:lnTo>
                  <a:lnTo>
                    <a:pt x="234" y="87"/>
                  </a:lnTo>
                  <a:lnTo>
                    <a:pt x="234" y="85"/>
                  </a:lnTo>
                  <a:lnTo>
                    <a:pt x="236" y="82"/>
                  </a:lnTo>
                  <a:lnTo>
                    <a:pt x="236" y="84"/>
                  </a:lnTo>
                  <a:lnTo>
                    <a:pt x="236" y="80"/>
                  </a:lnTo>
                  <a:lnTo>
                    <a:pt x="237" y="78"/>
                  </a:lnTo>
                  <a:lnTo>
                    <a:pt x="237" y="80"/>
                  </a:lnTo>
                  <a:lnTo>
                    <a:pt x="237" y="78"/>
                  </a:lnTo>
                  <a:lnTo>
                    <a:pt x="239" y="80"/>
                  </a:lnTo>
                  <a:lnTo>
                    <a:pt x="239" y="75"/>
                  </a:lnTo>
                  <a:lnTo>
                    <a:pt x="240" y="74"/>
                  </a:lnTo>
                  <a:lnTo>
                    <a:pt x="240" y="72"/>
                  </a:lnTo>
                  <a:lnTo>
                    <a:pt x="240" y="74"/>
                  </a:lnTo>
                  <a:lnTo>
                    <a:pt x="242" y="72"/>
                  </a:lnTo>
                  <a:lnTo>
                    <a:pt x="242" y="69"/>
                  </a:lnTo>
                  <a:lnTo>
                    <a:pt x="243" y="68"/>
                  </a:lnTo>
                  <a:lnTo>
                    <a:pt x="243" y="69"/>
                  </a:lnTo>
                  <a:lnTo>
                    <a:pt x="243" y="68"/>
                  </a:lnTo>
                  <a:lnTo>
                    <a:pt x="243" y="69"/>
                  </a:lnTo>
                  <a:lnTo>
                    <a:pt x="244" y="68"/>
                  </a:lnTo>
                  <a:lnTo>
                    <a:pt x="244" y="69"/>
                  </a:lnTo>
                  <a:lnTo>
                    <a:pt x="244" y="68"/>
                  </a:lnTo>
                  <a:lnTo>
                    <a:pt x="244" y="69"/>
                  </a:lnTo>
                  <a:lnTo>
                    <a:pt x="246" y="68"/>
                  </a:lnTo>
                  <a:lnTo>
                    <a:pt x="246" y="69"/>
                  </a:lnTo>
                  <a:lnTo>
                    <a:pt x="246" y="68"/>
                  </a:lnTo>
                  <a:lnTo>
                    <a:pt x="246" y="69"/>
                  </a:lnTo>
                  <a:lnTo>
                    <a:pt x="247" y="69"/>
                  </a:lnTo>
                  <a:lnTo>
                    <a:pt x="247" y="71"/>
                  </a:lnTo>
                  <a:lnTo>
                    <a:pt x="247" y="69"/>
                  </a:lnTo>
                  <a:lnTo>
                    <a:pt x="247" y="71"/>
                  </a:lnTo>
                  <a:lnTo>
                    <a:pt x="249" y="69"/>
                  </a:lnTo>
                  <a:lnTo>
                    <a:pt x="250" y="72"/>
                  </a:lnTo>
                  <a:lnTo>
                    <a:pt x="250" y="77"/>
                  </a:lnTo>
                  <a:lnTo>
                    <a:pt x="250" y="72"/>
                  </a:lnTo>
                  <a:lnTo>
                    <a:pt x="250" y="77"/>
                  </a:lnTo>
                  <a:lnTo>
                    <a:pt x="252" y="75"/>
                  </a:lnTo>
                  <a:lnTo>
                    <a:pt x="252" y="78"/>
                  </a:lnTo>
                  <a:lnTo>
                    <a:pt x="252" y="75"/>
                  </a:lnTo>
                  <a:lnTo>
                    <a:pt x="252" y="78"/>
                  </a:lnTo>
                  <a:lnTo>
                    <a:pt x="253" y="80"/>
                  </a:lnTo>
                  <a:lnTo>
                    <a:pt x="253" y="82"/>
                  </a:lnTo>
                  <a:lnTo>
                    <a:pt x="253" y="80"/>
                  </a:lnTo>
                  <a:lnTo>
                    <a:pt x="255" y="81"/>
                  </a:lnTo>
                  <a:lnTo>
                    <a:pt x="255" y="80"/>
                  </a:lnTo>
                  <a:lnTo>
                    <a:pt x="256" y="80"/>
                  </a:lnTo>
                  <a:lnTo>
                    <a:pt x="256" y="81"/>
                  </a:lnTo>
                  <a:lnTo>
                    <a:pt x="256" y="80"/>
                  </a:lnTo>
                  <a:lnTo>
                    <a:pt x="256" y="81"/>
                  </a:lnTo>
                  <a:lnTo>
                    <a:pt x="257" y="82"/>
                  </a:lnTo>
                  <a:lnTo>
                    <a:pt x="257" y="81"/>
                  </a:lnTo>
                  <a:lnTo>
                    <a:pt x="259" y="78"/>
                  </a:lnTo>
                  <a:lnTo>
                    <a:pt x="259" y="77"/>
                  </a:lnTo>
                  <a:lnTo>
                    <a:pt x="260" y="75"/>
                  </a:lnTo>
                  <a:lnTo>
                    <a:pt x="260" y="74"/>
                  </a:lnTo>
                  <a:lnTo>
                    <a:pt x="262" y="78"/>
                  </a:lnTo>
                  <a:lnTo>
                    <a:pt x="262" y="80"/>
                  </a:lnTo>
                  <a:lnTo>
                    <a:pt x="262" y="77"/>
                  </a:lnTo>
                  <a:lnTo>
                    <a:pt x="262" y="80"/>
                  </a:lnTo>
                  <a:lnTo>
                    <a:pt x="263" y="77"/>
                  </a:lnTo>
                  <a:lnTo>
                    <a:pt x="263" y="78"/>
                  </a:lnTo>
                  <a:lnTo>
                    <a:pt x="263" y="77"/>
                  </a:lnTo>
                  <a:lnTo>
                    <a:pt x="265" y="75"/>
                  </a:lnTo>
                  <a:lnTo>
                    <a:pt x="265" y="72"/>
                  </a:lnTo>
                  <a:lnTo>
                    <a:pt x="266" y="72"/>
                  </a:lnTo>
                  <a:lnTo>
                    <a:pt x="266" y="74"/>
                  </a:lnTo>
                  <a:lnTo>
                    <a:pt x="266" y="72"/>
                  </a:lnTo>
                  <a:lnTo>
                    <a:pt x="266" y="74"/>
                  </a:lnTo>
                  <a:lnTo>
                    <a:pt x="267" y="72"/>
                  </a:lnTo>
                  <a:lnTo>
                    <a:pt x="267" y="74"/>
                  </a:lnTo>
                  <a:lnTo>
                    <a:pt x="267" y="72"/>
                  </a:lnTo>
                  <a:lnTo>
                    <a:pt x="267" y="74"/>
                  </a:lnTo>
                  <a:lnTo>
                    <a:pt x="269" y="74"/>
                  </a:lnTo>
                  <a:lnTo>
                    <a:pt x="269" y="75"/>
                  </a:lnTo>
                  <a:lnTo>
                    <a:pt x="269" y="74"/>
                  </a:lnTo>
                  <a:lnTo>
                    <a:pt x="269" y="75"/>
                  </a:lnTo>
                  <a:lnTo>
                    <a:pt x="270" y="77"/>
                  </a:lnTo>
                  <a:lnTo>
                    <a:pt x="270" y="80"/>
                  </a:lnTo>
                  <a:lnTo>
                    <a:pt x="270" y="77"/>
                  </a:lnTo>
                  <a:lnTo>
                    <a:pt x="270" y="80"/>
                  </a:lnTo>
                  <a:lnTo>
                    <a:pt x="272" y="82"/>
                  </a:lnTo>
                  <a:lnTo>
                    <a:pt x="272" y="84"/>
                  </a:lnTo>
                  <a:lnTo>
                    <a:pt x="272" y="81"/>
                  </a:lnTo>
                  <a:lnTo>
                    <a:pt x="272" y="84"/>
                  </a:lnTo>
                  <a:lnTo>
                    <a:pt x="273" y="85"/>
                  </a:lnTo>
                  <a:lnTo>
                    <a:pt x="273" y="87"/>
                  </a:lnTo>
                  <a:lnTo>
                    <a:pt x="273" y="84"/>
                  </a:lnTo>
                  <a:lnTo>
                    <a:pt x="273" y="87"/>
                  </a:lnTo>
                  <a:lnTo>
                    <a:pt x="275" y="87"/>
                  </a:lnTo>
                  <a:lnTo>
                    <a:pt x="275" y="88"/>
                  </a:lnTo>
                  <a:lnTo>
                    <a:pt x="275" y="87"/>
                  </a:lnTo>
                  <a:lnTo>
                    <a:pt x="275" y="88"/>
                  </a:lnTo>
                  <a:lnTo>
                    <a:pt x="276" y="90"/>
                  </a:lnTo>
                  <a:lnTo>
                    <a:pt x="276" y="94"/>
                  </a:lnTo>
                  <a:lnTo>
                    <a:pt x="276" y="90"/>
                  </a:lnTo>
                  <a:lnTo>
                    <a:pt x="276" y="94"/>
                  </a:lnTo>
                  <a:lnTo>
                    <a:pt x="278" y="97"/>
                  </a:lnTo>
                  <a:lnTo>
                    <a:pt x="278" y="94"/>
                  </a:lnTo>
                  <a:lnTo>
                    <a:pt x="278" y="97"/>
                  </a:lnTo>
                  <a:lnTo>
                    <a:pt x="279" y="97"/>
                  </a:lnTo>
                  <a:lnTo>
                    <a:pt x="279" y="93"/>
                  </a:lnTo>
                  <a:lnTo>
                    <a:pt x="280" y="91"/>
                  </a:lnTo>
                  <a:lnTo>
                    <a:pt x="280" y="85"/>
                  </a:lnTo>
                  <a:lnTo>
                    <a:pt x="282" y="85"/>
                  </a:lnTo>
                  <a:lnTo>
                    <a:pt x="282" y="87"/>
                  </a:lnTo>
                  <a:lnTo>
                    <a:pt x="282" y="85"/>
                  </a:lnTo>
                  <a:lnTo>
                    <a:pt x="282" y="87"/>
                  </a:lnTo>
                  <a:lnTo>
                    <a:pt x="283" y="87"/>
                  </a:lnTo>
                  <a:lnTo>
                    <a:pt x="283" y="84"/>
                  </a:lnTo>
                  <a:lnTo>
                    <a:pt x="285" y="82"/>
                  </a:lnTo>
                  <a:lnTo>
                    <a:pt x="285" y="84"/>
                  </a:lnTo>
                  <a:lnTo>
                    <a:pt x="285" y="82"/>
                  </a:lnTo>
                  <a:lnTo>
                    <a:pt x="285" y="84"/>
                  </a:lnTo>
                  <a:lnTo>
                    <a:pt x="286" y="85"/>
                  </a:lnTo>
                  <a:lnTo>
                    <a:pt x="286" y="84"/>
                  </a:lnTo>
                  <a:lnTo>
                    <a:pt x="288" y="82"/>
                  </a:lnTo>
                  <a:lnTo>
                    <a:pt x="288" y="84"/>
                  </a:lnTo>
                  <a:lnTo>
                    <a:pt x="288" y="81"/>
                  </a:lnTo>
                  <a:lnTo>
                    <a:pt x="289" y="82"/>
                  </a:lnTo>
                  <a:lnTo>
                    <a:pt x="289" y="81"/>
                  </a:lnTo>
                  <a:lnTo>
                    <a:pt x="291" y="81"/>
                  </a:lnTo>
                  <a:lnTo>
                    <a:pt x="291" y="80"/>
                  </a:lnTo>
                  <a:lnTo>
                    <a:pt x="291" y="81"/>
                  </a:lnTo>
                  <a:lnTo>
                    <a:pt x="292" y="82"/>
                  </a:lnTo>
                  <a:lnTo>
                    <a:pt x="292" y="85"/>
                  </a:lnTo>
                  <a:lnTo>
                    <a:pt x="292" y="82"/>
                  </a:lnTo>
                  <a:lnTo>
                    <a:pt x="292" y="84"/>
                  </a:lnTo>
                  <a:lnTo>
                    <a:pt x="293" y="84"/>
                  </a:lnTo>
                  <a:lnTo>
                    <a:pt x="293" y="85"/>
                  </a:lnTo>
                  <a:lnTo>
                    <a:pt x="293" y="82"/>
                  </a:lnTo>
                  <a:lnTo>
                    <a:pt x="293" y="85"/>
                  </a:lnTo>
                  <a:lnTo>
                    <a:pt x="295" y="84"/>
                  </a:lnTo>
                  <a:lnTo>
                    <a:pt x="295" y="82"/>
                  </a:lnTo>
                  <a:lnTo>
                    <a:pt x="295" y="84"/>
                  </a:lnTo>
                  <a:lnTo>
                    <a:pt x="296" y="84"/>
                  </a:lnTo>
                  <a:lnTo>
                    <a:pt x="296" y="85"/>
                  </a:lnTo>
                  <a:lnTo>
                    <a:pt x="296" y="84"/>
                  </a:lnTo>
                  <a:lnTo>
                    <a:pt x="296" y="85"/>
                  </a:lnTo>
                  <a:lnTo>
                    <a:pt x="298" y="88"/>
                  </a:lnTo>
                  <a:lnTo>
                    <a:pt x="298" y="90"/>
                  </a:lnTo>
                  <a:lnTo>
                    <a:pt x="298" y="84"/>
                  </a:lnTo>
                  <a:lnTo>
                    <a:pt x="299" y="82"/>
                  </a:lnTo>
                  <a:lnTo>
                    <a:pt x="301" y="82"/>
                  </a:lnTo>
                  <a:lnTo>
                    <a:pt x="301" y="80"/>
                  </a:lnTo>
                  <a:lnTo>
                    <a:pt x="302" y="80"/>
                  </a:lnTo>
                  <a:lnTo>
                    <a:pt x="302" y="81"/>
                  </a:lnTo>
                  <a:lnTo>
                    <a:pt x="302" y="80"/>
                  </a:lnTo>
                  <a:lnTo>
                    <a:pt x="302" y="81"/>
                  </a:lnTo>
                  <a:lnTo>
                    <a:pt x="303" y="81"/>
                  </a:lnTo>
                  <a:lnTo>
                    <a:pt x="303" y="75"/>
                  </a:lnTo>
                  <a:lnTo>
                    <a:pt x="305" y="75"/>
                  </a:lnTo>
                  <a:lnTo>
                    <a:pt x="305" y="72"/>
                  </a:lnTo>
                  <a:lnTo>
                    <a:pt x="306" y="72"/>
                  </a:lnTo>
                  <a:lnTo>
                    <a:pt x="306" y="68"/>
                  </a:lnTo>
                  <a:lnTo>
                    <a:pt x="308" y="68"/>
                  </a:lnTo>
                  <a:lnTo>
                    <a:pt x="308" y="62"/>
                  </a:lnTo>
                  <a:lnTo>
                    <a:pt x="309" y="64"/>
                  </a:lnTo>
                  <a:lnTo>
                    <a:pt x="309" y="59"/>
                  </a:lnTo>
                  <a:lnTo>
                    <a:pt x="311" y="58"/>
                  </a:lnTo>
                  <a:lnTo>
                    <a:pt x="311" y="57"/>
                  </a:lnTo>
                  <a:lnTo>
                    <a:pt x="312" y="55"/>
                  </a:lnTo>
                  <a:lnTo>
                    <a:pt x="312" y="54"/>
                  </a:lnTo>
                  <a:lnTo>
                    <a:pt x="314" y="54"/>
                  </a:lnTo>
                  <a:lnTo>
                    <a:pt x="314" y="57"/>
                  </a:lnTo>
                  <a:lnTo>
                    <a:pt x="314" y="54"/>
                  </a:lnTo>
                  <a:lnTo>
                    <a:pt x="314" y="57"/>
                  </a:lnTo>
                  <a:lnTo>
                    <a:pt x="315" y="58"/>
                  </a:lnTo>
                  <a:lnTo>
                    <a:pt x="315" y="59"/>
                  </a:lnTo>
                  <a:lnTo>
                    <a:pt x="315" y="58"/>
                  </a:lnTo>
                  <a:lnTo>
                    <a:pt x="315" y="59"/>
                  </a:lnTo>
                  <a:lnTo>
                    <a:pt x="316" y="58"/>
                  </a:lnTo>
                  <a:lnTo>
                    <a:pt x="316" y="61"/>
                  </a:lnTo>
                  <a:lnTo>
                    <a:pt x="316" y="58"/>
                  </a:lnTo>
                  <a:lnTo>
                    <a:pt x="316" y="59"/>
                  </a:lnTo>
                  <a:lnTo>
                    <a:pt x="318" y="61"/>
                  </a:lnTo>
                  <a:lnTo>
                    <a:pt x="318" y="59"/>
                  </a:lnTo>
                  <a:lnTo>
                    <a:pt x="319" y="58"/>
                  </a:lnTo>
                  <a:lnTo>
                    <a:pt x="321" y="58"/>
                  </a:lnTo>
                  <a:lnTo>
                    <a:pt x="321" y="59"/>
                  </a:lnTo>
                  <a:lnTo>
                    <a:pt x="321" y="58"/>
                  </a:lnTo>
                  <a:lnTo>
                    <a:pt x="321" y="59"/>
                  </a:lnTo>
                  <a:lnTo>
                    <a:pt x="322" y="59"/>
                  </a:lnTo>
                  <a:lnTo>
                    <a:pt x="324" y="61"/>
                  </a:lnTo>
                  <a:lnTo>
                    <a:pt x="324" y="62"/>
                  </a:lnTo>
                  <a:lnTo>
                    <a:pt x="324" y="61"/>
                  </a:lnTo>
                  <a:lnTo>
                    <a:pt x="325" y="58"/>
                  </a:lnTo>
                  <a:lnTo>
                    <a:pt x="325" y="59"/>
                  </a:lnTo>
                  <a:lnTo>
                    <a:pt x="325" y="58"/>
                  </a:lnTo>
                  <a:lnTo>
                    <a:pt x="325" y="59"/>
                  </a:lnTo>
                  <a:lnTo>
                    <a:pt x="327" y="61"/>
                  </a:lnTo>
                  <a:lnTo>
                    <a:pt x="327" y="59"/>
                  </a:lnTo>
                  <a:lnTo>
                    <a:pt x="328" y="59"/>
                  </a:lnTo>
                  <a:lnTo>
                    <a:pt x="328" y="61"/>
                  </a:lnTo>
                  <a:lnTo>
                    <a:pt x="328" y="59"/>
                  </a:lnTo>
                  <a:lnTo>
                    <a:pt x="328" y="61"/>
                  </a:lnTo>
                  <a:lnTo>
                    <a:pt x="329" y="62"/>
                  </a:lnTo>
                  <a:lnTo>
                    <a:pt x="329" y="61"/>
                  </a:lnTo>
                  <a:lnTo>
                    <a:pt x="331" y="58"/>
                  </a:lnTo>
                  <a:lnTo>
                    <a:pt x="331" y="61"/>
                  </a:lnTo>
                  <a:lnTo>
                    <a:pt x="331" y="58"/>
                  </a:lnTo>
                  <a:lnTo>
                    <a:pt x="331" y="61"/>
                  </a:lnTo>
                  <a:lnTo>
                    <a:pt x="332" y="62"/>
                  </a:lnTo>
                  <a:lnTo>
                    <a:pt x="332" y="58"/>
                  </a:lnTo>
                  <a:lnTo>
                    <a:pt x="332" y="59"/>
                  </a:lnTo>
                  <a:lnTo>
                    <a:pt x="334" y="57"/>
                  </a:lnTo>
                  <a:lnTo>
                    <a:pt x="334" y="59"/>
                  </a:lnTo>
                  <a:lnTo>
                    <a:pt x="334" y="57"/>
                  </a:lnTo>
                  <a:lnTo>
                    <a:pt x="334" y="58"/>
                  </a:lnTo>
                  <a:lnTo>
                    <a:pt x="335" y="58"/>
                  </a:lnTo>
                  <a:lnTo>
                    <a:pt x="335" y="61"/>
                  </a:lnTo>
                  <a:lnTo>
                    <a:pt x="335" y="58"/>
                  </a:lnTo>
                  <a:lnTo>
                    <a:pt x="335" y="61"/>
                  </a:lnTo>
                  <a:lnTo>
                    <a:pt x="337" y="61"/>
                  </a:lnTo>
                  <a:lnTo>
                    <a:pt x="337" y="59"/>
                  </a:lnTo>
                  <a:lnTo>
                    <a:pt x="337" y="61"/>
                  </a:lnTo>
                  <a:lnTo>
                    <a:pt x="338" y="62"/>
                  </a:lnTo>
                  <a:lnTo>
                    <a:pt x="338" y="72"/>
                  </a:lnTo>
                  <a:lnTo>
                    <a:pt x="338" y="62"/>
                  </a:lnTo>
                  <a:lnTo>
                    <a:pt x="338" y="72"/>
                  </a:lnTo>
                  <a:lnTo>
                    <a:pt x="339" y="74"/>
                  </a:lnTo>
                  <a:lnTo>
                    <a:pt x="339" y="78"/>
                  </a:lnTo>
                  <a:lnTo>
                    <a:pt x="339" y="74"/>
                  </a:lnTo>
                  <a:lnTo>
                    <a:pt x="339" y="78"/>
                  </a:lnTo>
                  <a:lnTo>
                    <a:pt x="341" y="80"/>
                  </a:lnTo>
                  <a:lnTo>
                    <a:pt x="341" y="77"/>
                  </a:lnTo>
                  <a:lnTo>
                    <a:pt x="342" y="77"/>
                  </a:lnTo>
                  <a:lnTo>
                    <a:pt x="342" y="81"/>
                  </a:lnTo>
                  <a:lnTo>
                    <a:pt x="342" y="77"/>
                  </a:lnTo>
                  <a:lnTo>
                    <a:pt x="342" y="81"/>
                  </a:lnTo>
                  <a:lnTo>
                    <a:pt x="344" y="81"/>
                  </a:lnTo>
                  <a:lnTo>
                    <a:pt x="344" y="84"/>
                  </a:lnTo>
                  <a:lnTo>
                    <a:pt x="344" y="81"/>
                  </a:lnTo>
                  <a:lnTo>
                    <a:pt x="344" y="84"/>
                  </a:lnTo>
                  <a:lnTo>
                    <a:pt x="345" y="82"/>
                  </a:lnTo>
                  <a:lnTo>
                    <a:pt x="345" y="77"/>
                  </a:lnTo>
                  <a:lnTo>
                    <a:pt x="347" y="75"/>
                  </a:lnTo>
                  <a:lnTo>
                    <a:pt x="347" y="74"/>
                  </a:lnTo>
                  <a:lnTo>
                    <a:pt x="348" y="74"/>
                  </a:lnTo>
                  <a:lnTo>
                    <a:pt x="348" y="69"/>
                  </a:lnTo>
                  <a:lnTo>
                    <a:pt x="350" y="71"/>
                  </a:lnTo>
                  <a:lnTo>
                    <a:pt x="350" y="68"/>
                  </a:lnTo>
                  <a:lnTo>
                    <a:pt x="351" y="67"/>
                  </a:lnTo>
                  <a:lnTo>
                    <a:pt x="351" y="64"/>
                  </a:lnTo>
                  <a:lnTo>
                    <a:pt x="351" y="65"/>
                  </a:lnTo>
                  <a:lnTo>
                    <a:pt x="352" y="64"/>
                  </a:lnTo>
                  <a:lnTo>
                    <a:pt x="352" y="65"/>
                  </a:lnTo>
                  <a:lnTo>
                    <a:pt x="352" y="62"/>
                  </a:lnTo>
                  <a:lnTo>
                    <a:pt x="352" y="64"/>
                  </a:lnTo>
                  <a:lnTo>
                    <a:pt x="354" y="65"/>
                  </a:lnTo>
                  <a:lnTo>
                    <a:pt x="354" y="62"/>
                  </a:lnTo>
                  <a:lnTo>
                    <a:pt x="355" y="61"/>
                  </a:lnTo>
                  <a:lnTo>
                    <a:pt x="355" y="62"/>
                  </a:lnTo>
                  <a:lnTo>
                    <a:pt x="355" y="61"/>
                  </a:lnTo>
                  <a:lnTo>
                    <a:pt x="355" y="62"/>
                  </a:lnTo>
                  <a:lnTo>
                    <a:pt x="357" y="61"/>
                  </a:lnTo>
                  <a:lnTo>
                    <a:pt x="357" y="59"/>
                  </a:lnTo>
                  <a:lnTo>
                    <a:pt x="358" y="61"/>
                  </a:lnTo>
                  <a:lnTo>
                    <a:pt x="358" y="58"/>
                  </a:lnTo>
                  <a:lnTo>
                    <a:pt x="360" y="61"/>
                  </a:lnTo>
                  <a:lnTo>
                    <a:pt x="360" y="59"/>
                  </a:lnTo>
                  <a:lnTo>
                    <a:pt x="360" y="61"/>
                  </a:lnTo>
                  <a:lnTo>
                    <a:pt x="361" y="59"/>
                  </a:lnTo>
                  <a:lnTo>
                    <a:pt x="361" y="61"/>
                  </a:lnTo>
                  <a:lnTo>
                    <a:pt x="361" y="59"/>
                  </a:lnTo>
                  <a:lnTo>
                    <a:pt x="361" y="61"/>
                  </a:lnTo>
                  <a:lnTo>
                    <a:pt x="363" y="62"/>
                  </a:lnTo>
                  <a:lnTo>
                    <a:pt x="363" y="67"/>
                  </a:lnTo>
                  <a:lnTo>
                    <a:pt x="363" y="62"/>
                  </a:lnTo>
                  <a:lnTo>
                    <a:pt x="363" y="67"/>
                  </a:lnTo>
                  <a:lnTo>
                    <a:pt x="364" y="68"/>
                  </a:lnTo>
                  <a:lnTo>
                    <a:pt x="364" y="77"/>
                  </a:lnTo>
                  <a:lnTo>
                    <a:pt x="364" y="68"/>
                  </a:lnTo>
                  <a:lnTo>
                    <a:pt x="364" y="77"/>
                  </a:lnTo>
                  <a:lnTo>
                    <a:pt x="365" y="74"/>
                  </a:lnTo>
                  <a:lnTo>
                    <a:pt x="365" y="75"/>
                  </a:lnTo>
                  <a:lnTo>
                    <a:pt x="365" y="72"/>
                  </a:lnTo>
                  <a:lnTo>
                    <a:pt x="365" y="75"/>
                  </a:lnTo>
                  <a:lnTo>
                    <a:pt x="367" y="75"/>
                  </a:lnTo>
                  <a:lnTo>
                    <a:pt x="367" y="72"/>
                  </a:lnTo>
                  <a:lnTo>
                    <a:pt x="368" y="74"/>
                  </a:lnTo>
                  <a:lnTo>
                    <a:pt x="368" y="77"/>
                  </a:lnTo>
                  <a:lnTo>
                    <a:pt x="368" y="74"/>
                  </a:lnTo>
                  <a:lnTo>
                    <a:pt x="368" y="77"/>
                  </a:lnTo>
                  <a:lnTo>
                    <a:pt x="370" y="81"/>
                  </a:lnTo>
                  <a:lnTo>
                    <a:pt x="370" y="80"/>
                  </a:lnTo>
                  <a:lnTo>
                    <a:pt x="371" y="80"/>
                  </a:lnTo>
                  <a:lnTo>
                    <a:pt x="371" y="69"/>
                  </a:lnTo>
                  <a:lnTo>
                    <a:pt x="373" y="71"/>
                  </a:lnTo>
                  <a:lnTo>
                    <a:pt x="373" y="72"/>
                  </a:lnTo>
                  <a:lnTo>
                    <a:pt x="373" y="71"/>
                  </a:lnTo>
                  <a:lnTo>
                    <a:pt x="374" y="71"/>
                  </a:lnTo>
                  <a:lnTo>
                    <a:pt x="374" y="74"/>
                  </a:lnTo>
                  <a:lnTo>
                    <a:pt x="374" y="71"/>
                  </a:lnTo>
                  <a:lnTo>
                    <a:pt x="374" y="74"/>
                  </a:lnTo>
                  <a:lnTo>
                    <a:pt x="375" y="75"/>
                  </a:lnTo>
                  <a:lnTo>
                    <a:pt x="375" y="77"/>
                  </a:lnTo>
                  <a:lnTo>
                    <a:pt x="375" y="75"/>
                  </a:lnTo>
                  <a:lnTo>
                    <a:pt x="375" y="77"/>
                  </a:lnTo>
                  <a:lnTo>
                    <a:pt x="377" y="75"/>
                  </a:lnTo>
                  <a:lnTo>
                    <a:pt x="377" y="81"/>
                  </a:lnTo>
                  <a:lnTo>
                    <a:pt x="377" y="75"/>
                  </a:lnTo>
                  <a:lnTo>
                    <a:pt x="377" y="81"/>
                  </a:lnTo>
                  <a:lnTo>
                    <a:pt x="378" y="82"/>
                  </a:lnTo>
                  <a:lnTo>
                    <a:pt x="378" y="84"/>
                  </a:lnTo>
                  <a:lnTo>
                    <a:pt x="378" y="82"/>
                  </a:lnTo>
                  <a:lnTo>
                    <a:pt x="378" y="84"/>
                  </a:lnTo>
                  <a:lnTo>
                    <a:pt x="380" y="84"/>
                  </a:lnTo>
                  <a:lnTo>
                    <a:pt x="380" y="85"/>
                  </a:lnTo>
                  <a:lnTo>
                    <a:pt x="380" y="84"/>
                  </a:lnTo>
                  <a:lnTo>
                    <a:pt x="380" y="85"/>
                  </a:lnTo>
                  <a:lnTo>
                    <a:pt x="381" y="84"/>
                  </a:lnTo>
                  <a:lnTo>
                    <a:pt x="381" y="87"/>
                  </a:lnTo>
                  <a:lnTo>
                    <a:pt x="381" y="84"/>
                  </a:lnTo>
                  <a:lnTo>
                    <a:pt x="381" y="87"/>
                  </a:lnTo>
                  <a:lnTo>
                    <a:pt x="383" y="88"/>
                  </a:lnTo>
                  <a:lnTo>
                    <a:pt x="383" y="85"/>
                  </a:lnTo>
                  <a:lnTo>
                    <a:pt x="383" y="87"/>
                  </a:lnTo>
                  <a:lnTo>
                    <a:pt x="384" y="88"/>
                  </a:lnTo>
                  <a:lnTo>
                    <a:pt x="384" y="87"/>
                  </a:lnTo>
                  <a:lnTo>
                    <a:pt x="386" y="88"/>
                  </a:lnTo>
                  <a:lnTo>
                    <a:pt x="387" y="87"/>
                  </a:lnTo>
                  <a:lnTo>
                    <a:pt x="387" y="90"/>
                  </a:lnTo>
                  <a:lnTo>
                    <a:pt x="387" y="87"/>
                  </a:lnTo>
                  <a:lnTo>
                    <a:pt x="387" y="90"/>
                  </a:lnTo>
                  <a:lnTo>
                    <a:pt x="388" y="87"/>
                  </a:lnTo>
                  <a:lnTo>
                    <a:pt x="390" y="90"/>
                  </a:lnTo>
                  <a:lnTo>
                    <a:pt x="390" y="88"/>
                  </a:lnTo>
                  <a:lnTo>
                    <a:pt x="391" y="85"/>
                  </a:lnTo>
                  <a:lnTo>
                    <a:pt x="391" y="80"/>
                  </a:lnTo>
                  <a:lnTo>
                    <a:pt x="393" y="80"/>
                  </a:lnTo>
                  <a:lnTo>
                    <a:pt x="393" y="77"/>
                  </a:lnTo>
                  <a:lnTo>
                    <a:pt x="394" y="77"/>
                  </a:lnTo>
                  <a:lnTo>
                    <a:pt x="394" y="74"/>
                  </a:lnTo>
                  <a:lnTo>
                    <a:pt x="396" y="72"/>
                  </a:lnTo>
                  <a:lnTo>
                    <a:pt x="396" y="69"/>
                  </a:lnTo>
                  <a:lnTo>
                    <a:pt x="397" y="69"/>
                  </a:lnTo>
                  <a:lnTo>
                    <a:pt x="397" y="68"/>
                  </a:lnTo>
                  <a:lnTo>
                    <a:pt x="399" y="67"/>
                  </a:lnTo>
                  <a:lnTo>
                    <a:pt x="399" y="65"/>
                  </a:lnTo>
                  <a:lnTo>
                    <a:pt x="400" y="65"/>
                  </a:lnTo>
                  <a:lnTo>
                    <a:pt x="400" y="64"/>
                  </a:lnTo>
                  <a:lnTo>
                    <a:pt x="400" y="65"/>
                  </a:lnTo>
                  <a:lnTo>
                    <a:pt x="401" y="65"/>
                  </a:lnTo>
                  <a:lnTo>
                    <a:pt x="403" y="67"/>
                  </a:lnTo>
                  <a:lnTo>
                    <a:pt x="404" y="69"/>
                  </a:lnTo>
                  <a:lnTo>
                    <a:pt x="404" y="72"/>
                  </a:lnTo>
                  <a:lnTo>
                    <a:pt x="404" y="69"/>
                  </a:lnTo>
                  <a:lnTo>
                    <a:pt x="404" y="72"/>
                  </a:lnTo>
                  <a:lnTo>
                    <a:pt x="406" y="72"/>
                  </a:lnTo>
                  <a:lnTo>
                    <a:pt x="407" y="74"/>
                  </a:lnTo>
                  <a:lnTo>
                    <a:pt x="407" y="80"/>
                  </a:lnTo>
                  <a:lnTo>
                    <a:pt x="407" y="74"/>
                  </a:lnTo>
                  <a:lnTo>
                    <a:pt x="407" y="80"/>
                  </a:lnTo>
                  <a:lnTo>
                    <a:pt x="409" y="80"/>
                  </a:lnTo>
                  <a:lnTo>
                    <a:pt x="409" y="77"/>
                  </a:lnTo>
                  <a:lnTo>
                    <a:pt x="410" y="77"/>
                  </a:lnTo>
                  <a:lnTo>
                    <a:pt x="410" y="80"/>
                  </a:lnTo>
                  <a:lnTo>
                    <a:pt x="410" y="77"/>
                  </a:lnTo>
                  <a:lnTo>
                    <a:pt x="410" y="80"/>
                  </a:lnTo>
                  <a:lnTo>
                    <a:pt x="411" y="80"/>
                  </a:lnTo>
                  <a:lnTo>
                    <a:pt x="411" y="81"/>
                  </a:lnTo>
                  <a:lnTo>
                    <a:pt x="411" y="80"/>
                  </a:lnTo>
                  <a:lnTo>
                    <a:pt x="411" y="81"/>
                  </a:lnTo>
                  <a:lnTo>
                    <a:pt x="413" y="80"/>
                  </a:lnTo>
                  <a:lnTo>
                    <a:pt x="413" y="78"/>
                  </a:lnTo>
                  <a:lnTo>
                    <a:pt x="414" y="78"/>
                  </a:lnTo>
                  <a:lnTo>
                    <a:pt x="414" y="75"/>
                  </a:lnTo>
                  <a:lnTo>
                    <a:pt x="416" y="74"/>
                  </a:lnTo>
                  <a:lnTo>
                    <a:pt x="416" y="78"/>
                  </a:lnTo>
                  <a:lnTo>
                    <a:pt x="416" y="74"/>
                  </a:lnTo>
                  <a:lnTo>
                    <a:pt x="416" y="75"/>
                  </a:lnTo>
                  <a:lnTo>
                    <a:pt x="417" y="72"/>
                  </a:lnTo>
                  <a:lnTo>
                    <a:pt x="417" y="68"/>
                  </a:lnTo>
                  <a:lnTo>
                    <a:pt x="419" y="68"/>
                  </a:lnTo>
                  <a:lnTo>
                    <a:pt x="419" y="69"/>
                  </a:lnTo>
                  <a:lnTo>
                    <a:pt x="419" y="68"/>
                  </a:lnTo>
                  <a:lnTo>
                    <a:pt x="419" y="69"/>
                  </a:lnTo>
                  <a:lnTo>
                    <a:pt x="420" y="68"/>
                  </a:lnTo>
                  <a:lnTo>
                    <a:pt x="422" y="68"/>
                  </a:lnTo>
                  <a:lnTo>
                    <a:pt x="422" y="71"/>
                  </a:lnTo>
                  <a:lnTo>
                    <a:pt x="422" y="68"/>
                  </a:lnTo>
                  <a:lnTo>
                    <a:pt x="422" y="71"/>
                  </a:lnTo>
                  <a:lnTo>
                    <a:pt x="423" y="71"/>
                  </a:lnTo>
                  <a:lnTo>
                    <a:pt x="423" y="75"/>
                  </a:lnTo>
                  <a:lnTo>
                    <a:pt x="423" y="71"/>
                  </a:lnTo>
                  <a:lnTo>
                    <a:pt x="423" y="75"/>
                  </a:lnTo>
                  <a:lnTo>
                    <a:pt x="424" y="74"/>
                  </a:lnTo>
                  <a:lnTo>
                    <a:pt x="424" y="72"/>
                  </a:lnTo>
                  <a:lnTo>
                    <a:pt x="426" y="71"/>
                  </a:lnTo>
                  <a:lnTo>
                    <a:pt x="426" y="74"/>
                  </a:lnTo>
                  <a:lnTo>
                    <a:pt x="426" y="71"/>
                  </a:lnTo>
                  <a:lnTo>
                    <a:pt x="426" y="74"/>
                  </a:lnTo>
                  <a:lnTo>
                    <a:pt x="427" y="75"/>
                  </a:lnTo>
                  <a:lnTo>
                    <a:pt x="427" y="77"/>
                  </a:lnTo>
                  <a:lnTo>
                    <a:pt x="427" y="75"/>
                  </a:lnTo>
                  <a:lnTo>
                    <a:pt x="427" y="77"/>
                  </a:lnTo>
                  <a:lnTo>
                    <a:pt x="429" y="77"/>
                  </a:lnTo>
                  <a:lnTo>
                    <a:pt x="429" y="81"/>
                  </a:lnTo>
                  <a:lnTo>
                    <a:pt x="429" y="77"/>
                  </a:lnTo>
                  <a:lnTo>
                    <a:pt x="429" y="81"/>
                  </a:lnTo>
                  <a:lnTo>
                    <a:pt x="430" y="78"/>
                  </a:lnTo>
                  <a:lnTo>
                    <a:pt x="430" y="82"/>
                  </a:lnTo>
                  <a:lnTo>
                    <a:pt x="430" y="78"/>
                  </a:lnTo>
                  <a:lnTo>
                    <a:pt x="430" y="82"/>
                  </a:lnTo>
                  <a:lnTo>
                    <a:pt x="432" y="81"/>
                  </a:lnTo>
                  <a:lnTo>
                    <a:pt x="432" y="80"/>
                  </a:lnTo>
                  <a:lnTo>
                    <a:pt x="433" y="78"/>
                  </a:lnTo>
                  <a:lnTo>
                    <a:pt x="433" y="81"/>
                  </a:lnTo>
                  <a:lnTo>
                    <a:pt x="433" y="78"/>
                  </a:lnTo>
                  <a:lnTo>
                    <a:pt x="433" y="81"/>
                  </a:lnTo>
                  <a:lnTo>
                    <a:pt x="435" y="81"/>
                  </a:lnTo>
                  <a:lnTo>
                    <a:pt x="435" y="82"/>
                  </a:lnTo>
                  <a:lnTo>
                    <a:pt x="435" y="78"/>
                  </a:lnTo>
                  <a:lnTo>
                    <a:pt x="436" y="77"/>
                  </a:lnTo>
                  <a:lnTo>
                    <a:pt x="436" y="78"/>
                  </a:lnTo>
                  <a:lnTo>
                    <a:pt x="436" y="77"/>
                  </a:lnTo>
                  <a:lnTo>
                    <a:pt x="437" y="75"/>
                  </a:lnTo>
                  <a:lnTo>
                    <a:pt x="437" y="74"/>
                  </a:lnTo>
                  <a:lnTo>
                    <a:pt x="439" y="74"/>
                  </a:lnTo>
                  <a:lnTo>
                    <a:pt x="439" y="71"/>
                  </a:lnTo>
                  <a:lnTo>
                    <a:pt x="440" y="71"/>
                  </a:lnTo>
                  <a:lnTo>
                    <a:pt x="442" y="71"/>
                  </a:lnTo>
                  <a:lnTo>
                    <a:pt x="443" y="72"/>
                  </a:lnTo>
                  <a:lnTo>
                    <a:pt x="443" y="69"/>
                  </a:lnTo>
                  <a:lnTo>
                    <a:pt x="443" y="71"/>
                  </a:lnTo>
                  <a:lnTo>
                    <a:pt x="445" y="72"/>
                  </a:lnTo>
                  <a:lnTo>
                    <a:pt x="445" y="71"/>
                  </a:lnTo>
                  <a:lnTo>
                    <a:pt x="446" y="72"/>
                  </a:lnTo>
                  <a:lnTo>
                    <a:pt x="446" y="77"/>
                  </a:lnTo>
                  <a:lnTo>
                    <a:pt x="446" y="72"/>
                  </a:lnTo>
                  <a:lnTo>
                    <a:pt x="446" y="77"/>
                  </a:lnTo>
                  <a:lnTo>
                    <a:pt x="447" y="74"/>
                  </a:lnTo>
                  <a:lnTo>
                    <a:pt x="447" y="75"/>
                  </a:lnTo>
                  <a:lnTo>
                    <a:pt x="447" y="74"/>
                  </a:lnTo>
                  <a:lnTo>
                    <a:pt x="449" y="77"/>
                  </a:lnTo>
                  <a:lnTo>
                    <a:pt x="449" y="75"/>
                  </a:lnTo>
                  <a:lnTo>
                    <a:pt x="450" y="74"/>
                  </a:lnTo>
                  <a:lnTo>
                    <a:pt x="450" y="69"/>
                  </a:lnTo>
                  <a:lnTo>
                    <a:pt x="452" y="68"/>
                  </a:lnTo>
                  <a:lnTo>
                    <a:pt x="452" y="65"/>
                  </a:lnTo>
                  <a:lnTo>
                    <a:pt x="453" y="67"/>
                  </a:lnTo>
                  <a:lnTo>
                    <a:pt x="455" y="65"/>
                  </a:lnTo>
                  <a:lnTo>
                    <a:pt x="455" y="61"/>
                  </a:lnTo>
                  <a:lnTo>
                    <a:pt x="456" y="62"/>
                  </a:lnTo>
                  <a:lnTo>
                    <a:pt x="456" y="58"/>
                  </a:lnTo>
                  <a:lnTo>
                    <a:pt x="458" y="58"/>
                  </a:lnTo>
                  <a:lnTo>
                    <a:pt x="458" y="59"/>
                  </a:lnTo>
                  <a:lnTo>
                    <a:pt x="458" y="58"/>
                  </a:lnTo>
                  <a:lnTo>
                    <a:pt x="459" y="58"/>
                  </a:lnTo>
                  <a:lnTo>
                    <a:pt x="459" y="57"/>
                  </a:lnTo>
                  <a:lnTo>
                    <a:pt x="460" y="58"/>
                  </a:lnTo>
                  <a:lnTo>
                    <a:pt x="460" y="55"/>
                  </a:lnTo>
                  <a:lnTo>
                    <a:pt x="462" y="54"/>
                  </a:lnTo>
                  <a:lnTo>
                    <a:pt x="462" y="55"/>
                  </a:lnTo>
                  <a:lnTo>
                    <a:pt x="462" y="54"/>
                  </a:lnTo>
                  <a:lnTo>
                    <a:pt x="462" y="55"/>
                  </a:lnTo>
                  <a:lnTo>
                    <a:pt x="463" y="55"/>
                  </a:lnTo>
                  <a:lnTo>
                    <a:pt x="463" y="57"/>
                  </a:lnTo>
                  <a:lnTo>
                    <a:pt x="463" y="55"/>
                  </a:lnTo>
                  <a:lnTo>
                    <a:pt x="463" y="57"/>
                  </a:lnTo>
                  <a:lnTo>
                    <a:pt x="465" y="59"/>
                  </a:lnTo>
                  <a:lnTo>
                    <a:pt x="465" y="61"/>
                  </a:lnTo>
                  <a:lnTo>
                    <a:pt x="465" y="59"/>
                  </a:lnTo>
                  <a:lnTo>
                    <a:pt x="465" y="61"/>
                  </a:lnTo>
                  <a:lnTo>
                    <a:pt x="466" y="59"/>
                  </a:lnTo>
                  <a:lnTo>
                    <a:pt x="466" y="64"/>
                  </a:lnTo>
                  <a:lnTo>
                    <a:pt x="466" y="59"/>
                  </a:lnTo>
                  <a:lnTo>
                    <a:pt x="466" y="64"/>
                  </a:lnTo>
                  <a:lnTo>
                    <a:pt x="468" y="64"/>
                  </a:lnTo>
                  <a:lnTo>
                    <a:pt x="468" y="65"/>
                  </a:lnTo>
                  <a:lnTo>
                    <a:pt x="468" y="64"/>
                  </a:lnTo>
                  <a:lnTo>
                    <a:pt x="468" y="65"/>
                  </a:lnTo>
                  <a:lnTo>
                    <a:pt x="469" y="67"/>
                  </a:lnTo>
                  <a:lnTo>
                    <a:pt x="469" y="69"/>
                  </a:lnTo>
                  <a:lnTo>
                    <a:pt x="469" y="67"/>
                  </a:lnTo>
                  <a:lnTo>
                    <a:pt x="469" y="69"/>
                  </a:lnTo>
                  <a:lnTo>
                    <a:pt x="471" y="69"/>
                  </a:lnTo>
                  <a:lnTo>
                    <a:pt x="471" y="71"/>
                  </a:lnTo>
                  <a:lnTo>
                    <a:pt x="471" y="69"/>
                  </a:lnTo>
                  <a:lnTo>
                    <a:pt x="471" y="71"/>
                  </a:lnTo>
                  <a:lnTo>
                    <a:pt x="472" y="71"/>
                  </a:lnTo>
                  <a:lnTo>
                    <a:pt x="472" y="72"/>
                  </a:lnTo>
                  <a:lnTo>
                    <a:pt x="472" y="71"/>
                  </a:lnTo>
                  <a:lnTo>
                    <a:pt x="472" y="72"/>
                  </a:lnTo>
                  <a:lnTo>
                    <a:pt x="473" y="74"/>
                  </a:lnTo>
                  <a:lnTo>
                    <a:pt x="473" y="71"/>
                  </a:lnTo>
                  <a:lnTo>
                    <a:pt x="475" y="72"/>
                  </a:lnTo>
                  <a:lnTo>
                    <a:pt x="475" y="71"/>
                  </a:lnTo>
                  <a:lnTo>
                    <a:pt x="475" y="72"/>
                  </a:lnTo>
                  <a:lnTo>
                    <a:pt x="476" y="71"/>
                  </a:lnTo>
                  <a:lnTo>
                    <a:pt x="476" y="72"/>
                  </a:lnTo>
                  <a:lnTo>
                    <a:pt x="476" y="71"/>
                  </a:lnTo>
                  <a:lnTo>
                    <a:pt x="478" y="71"/>
                  </a:lnTo>
                  <a:lnTo>
                    <a:pt x="479" y="71"/>
                  </a:lnTo>
                  <a:lnTo>
                    <a:pt x="479" y="72"/>
                  </a:lnTo>
                  <a:lnTo>
                    <a:pt x="479" y="71"/>
                  </a:lnTo>
                  <a:lnTo>
                    <a:pt x="479" y="72"/>
                  </a:lnTo>
                  <a:lnTo>
                    <a:pt x="481" y="74"/>
                  </a:lnTo>
                  <a:lnTo>
                    <a:pt x="481" y="77"/>
                  </a:lnTo>
                  <a:lnTo>
                    <a:pt x="481" y="74"/>
                  </a:lnTo>
                  <a:lnTo>
                    <a:pt x="481" y="77"/>
                  </a:lnTo>
                  <a:lnTo>
                    <a:pt x="482" y="77"/>
                  </a:lnTo>
                  <a:lnTo>
                    <a:pt x="482" y="78"/>
                  </a:lnTo>
                  <a:lnTo>
                    <a:pt x="482" y="77"/>
                  </a:lnTo>
                  <a:lnTo>
                    <a:pt x="482" y="78"/>
                  </a:lnTo>
                  <a:lnTo>
                    <a:pt x="483" y="80"/>
                  </a:lnTo>
                  <a:lnTo>
                    <a:pt x="483" y="81"/>
                  </a:lnTo>
                  <a:lnTo>
                    <a:pt x="483" y="80"/>
                  </a:lnTo>
                  <a:lnTo>
                    <a:pt x="483" y="81"/>
                  </a:lnTo>
                  <a:lnTo>
                    <a:pt x="485" y="84"/>
                  </a:lnTo>
                  <a:lnTo>
                    <a:pt x="485" y="82"/>
                  </a:lnTo>
                  <a:lnTo>
                    <a:pt x="486" y="84"/>
                  </a:lnTo>
                  <a:lnTo>
                    <a:pt x="486" y="93"/>
                  </a:lnTo>
                  <a:lnTo>
                    <a:pt x="486" y="84"/>
                  </a:lnTo>
                  <a:lnTo>
                    <a:pt x="486" y="93"/>
                  </a:lnTo>
                  <a:lnTo>
                    <a:pt x="488" y="93"/>
                  </a:lnTo>
                  <a:lnTo>
                    <a:pt x="489" y="93"/>
                  </a:lnTo>
                  <a:lnTo>
                    <a:pt x="489" y="90"/>
                  </a:lnTo>
                  <a:lnTo>
                    <a:pt x="491" y="90"/>
                  </a:lnTo>
                  <a:lnTo>
                    <a:pt x="491" y="87"/>
                  </a:lnTo>
                  <a:lnTo>
                    <a:pt x="492" y="85"/>
                  </a:lnTo>
                  <a:lnTo>
                    <a:pt x="492" y="82"/>
                  </a:lnTo>
                  <a:lnTo>
                    <a:pt x="492" y="85"/>
                  </a:lnTo>
                  <a:lnTo>
                    <a:pt x="494" y="87"/>
                  </a:lnTo>
                  <a:lnTo>
                    <a:pt x="494" y="88"/>
                  </a:lnTo>
                  <a:lnTo>
                    <a:pt x="494" y="85"/>
                  </a:lnTo>
                  <a:lnTo>
                    <a:pt x="495" y="84"/>
                  </a:lnTo>
                  <a:lnTo>
                    <a:pt x="495" y="80"/>
                  </a:lnTo>
                  <a:lnTo>
                    <a:pt x="496" y="77"/>
                  </a:lnTo>
                  <a:lnTo>
                    <a:pt x="496" y="75"/>
                  </a:lnTo>
                  <a:lnTo>
                    <a:pt x="496" y="77"/>
                  </a:lnTo>
                  <a:lnTo>
                    <a:pt x="498" y="74"/>
                  </a:lnTo>
                  <a:lnTo>
                    <a:pt x="498" y="72"/>
                  </a:lnTo>
                  <a:lnTo>
                    <a:pt x="499" y="72"/>
                  </a:lnTo>
                  <a:lnTo>
                    <a:pt x="501" y="71"/>
                  </a:lnTo>
                  <a:lnTo>
                    <a:pt x="501" y="69"/>
                  </a:lnTo>
                  <a:lnTo>
                    <a:pt x="502" y="71"/>
                  </a:lnTo>
                  <a:lnTo>
                    <a:pt x="502" y="67"/>
                  </a:lnTo>
                  <a:lnTo>
                    <a:pt x="504" y="64"/>
                  </a:lnTo>
                  <a:lnTo>
                    <a:pt x="504" y="61"/>
                  </a:lnTo>
                  <a:lnTo>
                    <a:pt x="505" y="61"/>
                  </a:lnTo>
                  <a:lnTo>
                    <a:pt x="505" y="62"/>
                  </a:lnTo>
                  <a:lnTo>
                    <a:pt x="505" y="61"/>
                  </a:lnTo>
                  <a:lnTo>
                    <a:pt x="505" y="62"/>
                  </a:lnTo>
                  <a:lnTo>
                    <a:pt x="507" y="61"/>
                  </a:lnTo>
                  <a:lnTo>
                    <a:pt x="508" y="61"/>
                  </a:lnTo>
                  <a:lnTo>
                    <a:pt x="508" y="62"/>
                  </a:lnTo>
                  <a:lnTo>
                    <a:pt x="508" y="61"/>
                  </a:lnTo>
                  <a:lnTo>
                    <a:pt x="509" y="62"/>
                  </a:lnTo>
                  <a:lnTo>
                    <a:pt x="509" y="67"/>
                  </a:lnTo>
                  <a:lnTo>
                    <a:pt x="509" y="62"/>
                  </a:lnTo>
                  <a:lnTo>
                    <a:pt x="509" y="67"/>
                  </a:lnTo>
                  <a:lnTo>
                    <a:pt x="511" y="67"/>
                  </a:lnTo>
                  <a:lnTo>
                    <a:pt x="511" y="71"/>
                  </a:lnTo>
                  <a:lnTo>
                    <a:pt x="511" y="67"/>
                  </a:lnTo>
                  <a:lnTo>
                    <a:pt x="511" y="71"/>
                  </a:lnTo>
                  <a:lnTo>
                    <a:pt x="512" y="72"/>
                  </a:lnTo>
                  <a:lnTo>
                    <a:pt x="512" y="74"/>
                  </a:lnTo>
                  <a:lnTo>
                    <a:pt x="512" y="72"/>
                  </a:lnTo>
                  <a:lnTo>
                    <a:pt x="512" y="74"/>
                  </a:lnTo>
                  <a:lnTo>
                    <a:pt x="514" y="74"/>
                  </a:lnTo>
                  <a:lnTo>
                    <a:pt x="514" y="69"/>
                  </a:lnTo>
                  <a:lnTo>
                    <a:pt x="515" y="71"/>
                  </a:lnTo>
                  <a:lnTo>
                    <a:pt x="515" y="72"/>
                  </a:lnTo>
                  <a:lnTo>
                    <a:pt x="515" y="71"/>
                  </a:lnTo>
                  <a:lnTo>
                    <a:pt x="515" y="72"/>
                  </a:lnTo>
                  <a:lnTo>
                    <a:pt x="517" y="74"/>
                  </a:lnTo>
                  <a:lnTo>
                    <a:pt x="517" y="72"/>
                  </a:lnTo>
                  <a:lnTo>
                    <a:pt x="517" y="74"/>
                  </a:lnTo>
                  <a:lnTo>
                    <a:pt x="518" y="78"/>
                  </a:lnTo>
                  <a:lnTo>
                    <a:pt x="518" y="77"/>
                  </a:lnTo>
                  <a:lnTo>
                    <a:pt x="519" y="77"/>
                  </a:lnTo>
                  <a:lnTo>
                    <a:pt x="519" y="75"/>
                  </a:lnTo>
                  <a:lnTo>
                    <a:pt x="521" y="75"/>
                  </a:lnTo>
                  <a:lnTo>
                    <a:pt x="521" y="71"/>
                  </a:lnTo>
                  <a:lnTo>
                    <a:pt x="522" y="69"/>
                  </a:lnTo>
                  <a:lnTo>
                    <a:pt x="522" y="72"/>
                  </a:lnTo>
                  <a:lnTo>
                    <a:pt x="522" y="69"/>
                  </a:lnTo>
                  <a:lnTo>
                    <a:pt x="522" y="72"/>
                  </a:lnTo>
                  <a:lnTo>
                    <a:pt x="524" y="72"/>
                  </a:lnTo>
                  <a:lnTo>
                    <a:pt x="524" y="74"/>
                  </a:lnTo>
                  <a:lnTo>
                    <a:pt x="524" y="72"/>
                  </a:lnTo>
                  <a:lnTo>
                    <a:pt x="524" y="74"/>
                  </a:lnTo>
                  <a:lnTo>
                    <a:pt x="525" y="75"/>
                  </a:lnTo>
                  <a:lnTo>
                    <a:pt x="527" y="77"/>
                  </a:lnTo>
                  <a:lnTo>
                    <a:pt x="527" y="75"/>
                  </a:lnTo>
                  <a:lnTo>
                    <a:pt x="527" y="77"/>
                  </a:lnTo>
                  <a:lnTo>
                    <a:pt x="528" y="78"/>
                  </a:lnTo>
                  <a:lnTo>
                    <a:pt x="528" y="75"/>
                  </a:lnTo>
                  <a:lnTo>
                    <a:pt x="530" y="77"/>
                  </a:lnTo>
                  <a:lnTo>
                    <a:pt x="530" y="72"/>
                  </a:lnTo>
                  <a:lnTo>
                    <a:pt x="531" y="72"/>
                  </a:lnTo>
                  <a:lnTo>
                    <a:pt x="531" y="75"/>
                  </a:lnTo>
                  <a:lnTo>
                    <a:pt x="531" y="72"/>
                  </a:lnTo>
                  <a:lnTo>
                    <a:pt x="531" y="75"/>
                  </a:lnTo>
                  <a:lnTo>
                    <a:pt x="532" y="74"/>
                  </a:lnTo>
                  <a:lnTo>
                    <a:pt x="532" y="72"/>
                  </a:lnTo>
                  <a:lnTo>
                    <a:pt x="534" y="72"/>
                  </a:lnTo>
                  <a:lnTo>
                    <a:pt x="534" y="74"/>
                  </a:lnTo>
                  <a:lnTo>
                    <a:pt x="534" y="71"/>
                  </a:lnTo>
                  <a:lnTo>
                    <a:pt x="534" y="74"/>
                  </a:lnTo>
                  <a:lnTo>
                    <a:pt x="535" y="74"/>
                  </a:lnTo>
                  <a:lnTo>
                    <a:pt x="535" y="75"/>
                  </a:lnTo>
                  <a:lnTo>
                    <a:pt x="535" y="74"/>
                  </a:lnTo>
                  <a:lnTo>
                    <a:pt x="537" y="74"/>
                  </a:lnTo>
                  <a:lnTo>
                    <a:pt x="538" y="71"/>
                  </a:lnTo>
                  <a:lnTo>
                    <a:pt x="538" y="74"/>
                  </a:lnTo>
                  <a:lnTo>
                    <a:pt x="538" y="71"/>
                  </a:lnTo>
                  <a:lnTo>
                    <a:pt x="538" y="74"/>
                  </a:lnTo>
                  <a:lnTo>
                    <a:pt x="540" y="71"/>
                  </a:lnTo>
                  <a:lnTo>
                    <a:pt x="540" y="72"/>
                  </a:lnTo>
                  <a:lnTo>
                    <a:pt x="540" y="69"/>
                  </a:lnTo>
                  <a:lnTo>
                    <a:pt x="540" y="72"/>
                  </a:lnTo>
                  <a:lnTo>
                    <a:pt x="541" y="71"/>
                  </a:lnTo>
                  <a:lnTo>
                    <a:pt x="541" y="68"/>
                  </a:lnTo>
                  <a:lnTo>
                    <a:pt x="543" y="69"/>
                  </a:lnTo>
                  <a:lnTo>
                    <a:pt x="543" y="67"/>
                  </a:lnTo>
                  <a:lnTo>
                    <a:pt x="544" y="64"/>
                  </a:lnTo>
                  <a:lnTo>
                    <a:pt x="544" y="62"/>
                  </a:lnTo>
                  <a:lnTo>
                    <a:pt x="544" y="64"/>
                  </a:lnTo>
                  <a:lnTo>
                    <a:pt x="545" y="59"/>
                  </a:lnTo>
                  <a:lnTo>
                    <a:pt x="545" y="52"/>
                  </a:lnTo>
                  <a:lnTo>
                    <a:pt x="547" y="51"/>
                  </a:lnTo>
                  <a:lnTo>
                    <a:pt x="547" y="49"/>
                  </a:lnTo>
                  <a:lnTo>
                    <a:pt x="548" y="46"/>
                  </a:lnTo>
                  <a:lnTo>
                    <a:pt x="548" y="45"/>
                  </a:lnTo>
                  <a:lnTo>
                    <a:pt x="550" y="46"/>
                  </a:lnTo>
                  <a:lnTo>
                    <a:pt x="550" y="44"/>
                  </a:lnTo>
                  <a:lnTo>
                    <a:pt x="551" y="45"/>
                  </a:lnTo>
                  <a:lnTo>
                    <a:pt x="551" y="44"/>
                  </a:lnTo>
                  <a:lnTo>
                    <a:pt x="553" y="44"/>
                  </a:lnTo>
                  <a:lnTo>
                    <a:pt x="553" y="46"/>
                  </a:lnTo>
                  <a:lnTo>
                    <a:pt x="553" y="44"/>
                  </a:lnTo>
                  <a:lnTo>
                    <a:pt x="553" y="46"/>
                  </a:lnTo>
                  <a:lnTo>
                    <a:pt x="554" y="46"/>
                  </a:lnTo>
                  <a:lnTo>
                    <a:pt x="554" y="48"/>
                  </a:lnTo>
                  <a:lnTo>
                    <a:pt x="554" y="46"/>
                  </a:lnTo>
                  <a:lnTo>
                    <a:pt x="555" y="46"/>
                  </a:lnTo>
                  <a:lnTo>
                    <a:pt x="555" y="45"/>
                  </a:lnTo>
                  <a:lnTo>
                    <a:pt x="557" y="46"/>
                  </a:lnTo>
                  <a:lnTo>
                    <a:pt x="557" y="48"/>
                  </a:lnTo>
                  <a:lnTo>
                    <a:pt x="557" y="46"/>
                  </a:lnTo>
                  <a:lnTo>
                    <a:pt x="557" y="48"/>
                  </a:lnTo>
                  <a:lnTo>
                    <a:pt x="558" y="48"/>
                  </a:lnTo>
                  <a:lnTo>
                    <a:pt x="558" y="49"/>
                  </a:lnTo>
                  <a:lnTo>
                    <a:pt x="558" y="48"/>
                  </a:lnTo>
                  <a:lnTo>
                    <a:pt x="558" y="49"/>
                  </a:lnTo>
                  <a:lnTo>
                    <a:pt x="560" y="49"/>
                  </a:lnTo>
                  <a:lnTo>
                    <a:pt x="560" y="51"/>
                  </a:lnTo>
                  <a:lnTo>
                    <a:pt x="560" y="49"/>
                  </a:lnTo>
                  <a:lnTo>
                    <a:pt x="561" y="51"/>
                  </a:lnTo>
                  <a:lnTo>
                    <a:pt x="561" y="58"/>
                  </a:lnTo>
                  <a:lnTo>
                    <a:pt x="561" y="51"/>
                  </a:lnTo>
                  <a:lnTo>
                    <a:pt x="561" y="58"/>
                  </a:lnTo>
                  <a:lnTo>
                    <a:pt x="563" y="55"/>
                  </a:lnTo>
                  <a:lnTo>
                    <a:pt x="563" y="59"/>
                  </a:lnTo>
                  <a:lnTo>
                    <a:pt x="563" y="55"/>
                  </a:lnTo>
                  <a:lnTo>
                    <a:pt x="563" y="58"/>
                  </a:lnTo>
                  <a:lnTo>
                    <a:pt x="564" y="61"/>
                  </a:lnTo>
                  <a:lnTo>
                    <a:pt x="564" y="67"/>
                  </a:lnTo>
                  <a:lnTo>
                    <a:pt x="564" y="61"/>
                  </a:lnTo>
                  <a:lnTo>
                    <a:pt x="564" y="67"/>
                  </a:lnTo>
                  <a:lnTo>
                    <a:pt x="566" y="69"/>
                  </a:lnTo>
                  <a:lnTo>
                    <a:pt x="566" y="67"/>
                  </a:lnTo>
                  <a:lnTo>
                    <a:pt x="566" y="68"/>
                  </a:lnTo>
                  <a:lnTo>
                    <a:pt x="567" y="69"/>
                  </a:lnTo>
                  <a:lnTo>
                    <a:pt x="567" y="68"/>
                  </a:lnTo>
                  <a:lnTo>
                    <a:pt x="568" y="69"/>
                  </a:lnTo>
                  <a:lnTo>
                    <a:pt x="568" y="72"/>
                  </a:lnTo>
                  <a:lnTo>
                    <a:pt x="568" y="69"/>
                  </a:lnTo>
                  <a:lnTo>
                    <a:pt x="568" y="72"/>
                  </a:lnTo>
                  <a:lnTo>
                    <a:pt x="570" y="72"/>
                  </a:lnTo>
                  <a:lnTo>
                    <a:pt x="570" y="74"/>
                  </a:lnTo>
                  <a:lnTo>
                    <a:pt x="570" y="72"/>
                  </a:lnTo>
                  <a:lnTo>
                    <a:pt x="570" y="74"/>
                  </a:lnTo>
                  <a:lnTo>
                    <a:pt x="571" y="71"/>
                  </a:lnTo>
                  <a:lnTo>
                    <a:pt x="571" y="69"/>
                  </a:lnTo>
                  <a:lnTo>
                    <a:pt x="573" y="68"/>
                  </a:lnTo>
                  <a:lnTo>
                    <a:pt x="573" y="67"/>
                  </a:lnTo>
                  <a:lnTo>
                    <a:pt x="574" y="64"/>
                  </a:lnTo>
                  <a:lnTo>
                    <a:pt x="576" y="62"/>
                  </a:lnTo>
                  <a:lnTo>
                    <a:pt x="576" y="64"/>
                  </a:lnTo>
                  <a:lnTo>
                    <a:pt x="576" y="62"/>
                  </a:lnTo>
                  <a:lnTo>
                    <a:pt x="577" y="62"/>
                  </a:lnTo>
                  <a:lnTo>
                    <a:pt x="577" y="67"/>
                  </a:lnTo>
                  <a:lnTo>
                    <a:pt x="577" y="62"/>
                  </a:lnTo>
                  <a:lnTo>
                    <a:pt x="577" y="67"/>
                  </a:lnTo>
                  <a:lnTo>
                    <a:pt x="579" y="65"/>
                  </a:lnTo>
                  <a:lnTo>
                    <a:pt x="579" y="67"/>
                  </a:lnTo>
                  <a:lnTo>
                    <a:pt x="579" y="64"/>
                  </a:lnTo>
                  <a:lnTo>
                    <a:pt x="579" y="67"/>
                  </a:lnTo>
                  <a:lnTo>
                    <a:pt x="580" y="65"/>
                  </a:lnTo>
                  <a:lnTo>
                    <a:pt x="580" y="67"/>
                  </a:lnTo>
                  <a:lnTo>
                    <a:pt x="580" y="64"/>
                  </a:lnTo>
                  <a:lnTo>
                    <a:pt x="581" y="62"/>
                  </a:lnTo>
                  <a:lnTo>
                    <a:pt x="581" y="59"/>
                  </a:lnTo>
                  <a:lnTo>
                    <a:pt x="583" y="61"/>
                  </a:lnTo>
                  <a:lnTo>
                    <a:pt x="584" y="62"/>
                  </a:lnTo>
                  <a:lnTo>
                    <a:pt x="584" y="61"/>
                  </a:lnTo>
                  <a:lnTo>
                    <a:pt x="586" y="61"/>
                  </a:lnTo>
                  <a:lnTo>
                    <a:pt x="586" y="64"/>
                  </a:lnTo>
                  <a:lnTo>
                    <a:pt x="586" y="61"/>
                  </a:lnTo>
                  <a:lnTo>
                    <a:pt x="586" y="62"/>
                  </a:lnTo>
                  <a:lnTo>
                    <a:pt x="587" y="61"/>
                  </a:lnTo>
                  <a:lnTo>
                    <a:pt x="587" y="58"/>
                  </a:lnTo>
                  <a:lnTo>
                    <a:pt x="589" y="58"/>
                  </a:lnTo>
                  <a:lnTo>
                    <a:pt x="589" y="55"/>
                  </a:lnTo>
                  <a:lnTo>
                    <a:pt x="589" y="58"/>
                  </a:lnTo>
                  <a:lnTo>
                    <a:pt x="590" y="57"/>
                  </a:lnTo>
                  <a:lnTo>
                    <a:pt x="590" y="55"/>
                  </a:lnTo>
                  <a:lnTo>
                    <a:pt x="591" y="54"/>
                  </a:lnTo>
                  <a:lnTo>
                    <a:pt x="591" y="51"/>
                  </a:lnTo>
                  <a:lnTo>
                    <a:pt x="593" y="51"/>
                  </a:lnTo>
                  <a:lnTo>
                    <a:pt x="593" y="52"/>
                  </a:lnTo>
                  <a:lnTo>
                    <a:pt x="593" y="51"/>
                  </a:lnTo>
                  <a:lnTo>
                    <a:pt x="593" y="52"/>
                  </a:lnTo>
                  <a:lnTo>
                    <a:pt x="594" y="51"/>
                  </a:lnTo>
                  <a:lnTo>
                    <a:pt x="594" y="49"/>
                  </a:lnTo>
                  <a:lnTo>
                    <a:pt x="596" y="46"/>
                  </a:lnTo>
                  <a:lnTo>
                    <a:pt x="596" y="39"/>
                  </a:lnTo>
                  <a:lnTo>
                    <a:pt x="597" y="39"/>
                  </a:lnTo>
                  <a:lnTo>
                    <a:pt x="597" y="41"/>
                  </a:lnTo>
                  <a:lnTo>
                    <a:pt x="597" y="31"/>
                  </a:lnTo>
                  <a:lnTo>
                    <a:pt x="599" y="28"/>
                  </a:lnTo>
                  <a:lnTo>
                    <a:pt x="599" y="22"/>
                  </a:lnTo>
                  <a:lnTo>
                    <a:pt x="600" y="22"/>
                  </a:lnTo>
                  <a:lnTo>
                    <a:pt x="600" y="21"/>
                  </a:lnTo>
                  <a:lnTo>
                    <a:pt x="602" y="23"/>
                  </a:lnTo>
                  <a:lnTo>
                    <a:pt x="602" y="25"/>
                  </a:lnTo>
                  <a:lnTo>
                    <a:pt x="602" y="23"/>
                  </a:lnTo>
                  <a:lnTo>
                    <a:pt x="603" y="25"/>
                  </a:lnTo>
                  <a:lnTo>
                    <a:pt x="603" y="26"/>
                  </a:lnTo>
                  <a:lnTo>
                    <a:pt x="603" y="25"/>
                  </a:lnTo>
                  <a:lnTo>
                    <a:pt x="603" y="26"/>
                  </a:lnTo>
                  <a:lnTo>
                    <a:pt x="604" y="28"/>
                  </a:lnTo>
                  <a:lnTo>
                    <a:pt x="604" y="31"/>
                  </a:lnTo>
                  <a:lnTo>
                    <a:pt x="604" y="28"/>
                  </a:lnTo>
                  <a:lnTo>
                    <a:pt x="604" y="31"/>
                  </a:lnTo>
                  <a:lnTo>
                    <a:pt x="606" y="26"/>
                  </a:lnTo>
                  <a:lnTo>
                    <a:pt x="606" y="28"/>
                  </a:lnTo>
                  <a:lnTo>
                    <a:pt x="606" y="25"/>
                  </a:lnTo>
                  <a:lnTo>
                    <a:pt x="607" y="26"/>
                  </a:lnTo>
                  <a:lnTo>
                    <a:pt x="607" y="22"/>
                  </a:lnTo>
                  <a:lnTo>
                    <a:pt x="609" y="21"/>
                  </a:lnTo>
                  <a:lnTo>
                    <a:pt x="609" y="23"/>
                  </a:lnTo>
                  <a:lnTo>
                    <a:pt x="609" y="21"/>
                  </a:lnTo>
                  <a:lnTo>
                    <a:pt x="609" y="23"/>
                  </a:lnTo>
                  <a:lnTo>
                    <a:pt x="610" y="26"/>
                  </a:lnTo>
                  <a:lnTo>
                    <a:pt x="610" y="28"/>
                  </a:lnTo>
                  <a:lnTo>
                    <a:pt x="610" y="26"/>
                  </a:lnTo>
                  <a:lnTo>
                    <a:pt x="610" y="28"/>
                  </a:lnTo>
                  <a:lnTo>
                    <a:pt x="612" y="28"/>
                  </a:lnTo>
                  <a:lnTo>
                    <a:pt x="612" y="25"/>
                  </a:lnTo>
                  <a:lnTo>
                    <a:pt x="613" y="23"/>
                  </a:lnTo>
                  <a:lnTo>
                    <a:pt x="613" y="19"/>
                  </a:lnTo>
                  <a:lnTo>
                    <a:pt x="615" y="19"/>
                  </a:lnTo>
                  <a:lnTo>
                    <a:pt x="615" y="22"/>
                  </a:lnTo>
                  <a:lnTo>
                    <a:pt x="615" y="19"/>
                  </a:lnTo>
                  <a:lnTo>
                    <a:pt x="615" y="21"/>
                  </a:lnTo>
                  <a:lnTo>
                    <a:pt x="616" y="22"/>
                  </a:lnTo>
                  <a:lnTo>
                    <a:pt x="616" y="25"/>
                  </a:lnTo>
                  <a:lnTo>
                    <a:pt x="616" y="22"/>
                  </a:lnTo>
                  <a:lnTo>
                    <a:pt x="616" y="23"/>
                  </a:lnTo>
                  <a:lnTo>
                    <a:pt x="617" y="19"/>
                  </a:lnTo>
                  <a:lnTo>
                    <a:pt x="617" y="16"/>
                  </a:lnTo>
                  <a:lnTo>
                    <a:pt x="619" y="13"/>
                  </a:lnTo>
                  <a:lnTo>
                    <a:pt x="619" y="15"/>
                  </a:lnTo>
                  <a:lnTo>
                    <a:pt x="619" y="13"/>
                  </a:lnTo>
                  <a:lnTo>
                    <a:pt x="620" y="13"/>
                  </a:lnTo>
                  <a:lnTo>
                    <a:pt x="620" y="8"/>
                  </a:lnTo>
                  <a:lnTo>
                    <a:pt x="622" y="6"/>
                  </a:lnTo>
                  <a:lnTo>
                    <a:pt x="622" y="2"/>
                  </a:lnTo>
                  <a:lnTo>
                    <a:pt x="623" y="2"/>
                  </a:lnTo>
                  <a:lnTo>
                    <a:pt x="623" y="3"/>
                  </a:lnTo>
                  <a:lnTo>
                    <a:pt x="623" y="0"/>
                  </a:lnTo>
                  <a:lnTo>
                    <a:pt x="623" y="3"/>
                  </a:lnTo>
                  <a:lnTo>
                    <a:pt x="625" y="8"/>
                  </a:lnTo>
                  <a:lnTo>
                    <a:pt x="625" y="0"/>
                  </a:lnTo>
                  <a:lnTo>
                    <a:pt x="626" y="2"/>
                  </a:lnTo>
                  <a:lnTo>
                    <a:pt x="626" y="6"/>
                  </a:lnTo>
                  <a:lnTo>
                    <a:pt x="626" y="2"/>
                  </a:lnTo>
                  <a:lnTo>
                    <a:pt x="626" y="6"/>
                  </a:lnTo>
                  <a:lnTo>
                    <a:pt x="627" y="9"/>
                  </a:lnTo>
                  <a:lnTo>
                    <a:pt x="627" y="15"/>
                  </a:lnTo>
                  <a:lnTo>
                    <a:pt x="627" y="9"/>
                  </a:lnTo>
                  <a:lnTo>
                    <a:pt x="627" y="15"/>
                  </a:lnTo>
                  <a:lnTo>
                    <a:pt x="629" y="18"/>
                  </a:lnTo>
                  <a:lnTo>
                    <a:pt x="629" y="22"/>
                  </a:lnTo>
                  <a:lnTo>
                    <a:pt x="629" y="18"/>
                  </a:lnTo>
                  <a:lnTo>
                    <a:pt x="629" y="22"/>
                  </a:lnTo>
                  <a:lnTo>
                    <a:pt x="630" y="23"/>
                  </a:lnTo>
                  <a:lnTo>
                    <a:pt x="630" y="21"/>
                  </a:lnTo>
                  <a:lnTo>
                    <a:pt x="632" y="23"/>
                  </a:lnTo>
                  <a:lnTo>
                    <a:pt x="632" y="28"/>
                  </a:lnTo>
                  <a:lnTo>
                    <a:pt x="632" y="23"/>
                  </a:lnTo>
                  <a:lnTo>
                    <a:pt x="632" y="28"/>
                  </a:lnTo>
                  <a:lnTo>
                    <a:pt x="633" y="26"/>
                  </a:lnTo>
                  <a:lnTo>
                    <a:pt x="633" y="31"/>
                  </a:lnTo>
                  <a:lnTo>
                    <a:pt x="633" y="26"/>
                  </a:lnTo>
                  <a:lnTo>
                    <a:pt x="633" y="31"/>
                  </a:lnTo>
                  <a:lnTo>
                    <a:pt x="635" y="32"/>
                  </a:lnTo>
                  <a:lnTo>
                    <a:pt x="635" y="36"/>
                  </a:lnTo>
                  <a:lnTo>
                    <a:pt x="635" y="32"/>
                  </a:lnTo>
                  <a:lnTo>
                    <a:pt x="635" y="36"/>
                  </a:lnTo>
                  <a:lnTo>
                    <a:pt x="636" y="38"/>
                  </a:lnTo>
                  <a:lnTo>
                    <a:pt x="636" y="39"/>
                  </a:lnTo>
                  <a:lnTo>
                    <a:pt x="636" y="38"/>
                  </a:lnTo>
                  <a:lnTo>
                    <a:pt x="636" y="39"/>
                  </a:lnTo>
                  <a:lnTo>
                    <a:pt x="638" y="42"/>
                  </a:lnTo>
                  <a:lnTo>
                    <a:pt x="638" y="41"/>
                  </a:lnTo>
                  <a:lnTo>
                    <a:pt x="639" y="39"/>
                  </a:lnTo>
                  <a:lnTo>
                    <a:pt x="639" y="42"/>
                  </a:lnTo>
                  <a:lnTo>
                    <a:pt x="639" y="39"/>
                  </a:lnTo>
                  <a:lnTo>
                    <a:pt x="639" y="42"/>
                  </a:lnTo>
                  <a:lnTo>
                    <a:pt x="640" y="42"/>
                  </a:lnTo>
                  <a:lnTo>
                    <a:pt x="640" y="44"/>
                  </a:lnTo>
                  <a:lnTo>
                    <a:pt x="640" y="42"/>
                  </a:lnTo>
                  <a:lnTo>
                    <a:pt x="640" y="44"/>
                  </a:lnTo>
                  <a:lnTo>
                    <a:pt x="642" y="45"/>
                  </a:lnTo>
                  <a:lnTo>
                    <a:pt x="642" y="46"/>
                  </a:lnTo>
                  <a:lnTo>
                    <a:pt x="642" y="42"/>
                  </a:lnTo>
                  <a:lnTo>
                    <a:pt x="643" y="42"/>
                  </a:lnTo>
                  <a:lnTo>
                    <a:pt x="643" y="41"/>
                  </a:lnTo>
                  <a:lnTo>
                    <a:pt x="645" y="39"/>
                  </a:lnTo>
                  <a:lnTo>
                    <a:pt x="645" y="38"/>
                  </a:lnTo>
                  <a:lnTo>
                    <a:pt x="646" y="41"/>
                  </a:lnTo>
                  <a:lnTo>
                    <a:pt x="646" y="39"/>
                  </a:lnTo>
                  <a:lnTo>
                    <a:pt x="648" y="41"/>
                  </a:lnTo>
                  <a:lnTo>
                    <a:pt x="648" y="45"/>
                  </a:lnTo>
                  <a:lnTo>
                    <a:pt x="648" y="41"/>
                  </a:lnTo>
                  <a:lnTo>
                    <a:pt x="648" y="45"/>
                  </a:lnTo>
                  <a:lnTo>
                    <a:pt x="649" y="44"/>
                  </a:lnTo>
                  <a:lnTo>
                    <a:pt x="649" y="45"/>
                  </a:lnTo>
                  <a:lnTo>
                    <a:pt x="649" y="44"/>
                  </a:lnTo>
                  <a:lnTo>
                    <a:pt x="649" y="45"/>
                  </a:lnTo>
                  <a:lnTo>
                    <a:pt x="651" y="45"/>
                  </a:lnTo>
                  <a:lnTo>
                    <a:pt x="651" y="46"/>
                  </a:lnTo>
                  <a:lnTo>
                    <a:pt x="651" y="45"/>
                  </a:lnTo>
                  <a:lnTo>
                    <a:pt x="651" y="46"/>
                  </a:lnTo>
                  <a:lnTo>
                    <a:pt x="652" y="45"/>
                  </a:lnTo>
                  <a:lnTo>
                    <a:pt x="652" y="39"/>
                  </a:lnTo>
                  <a:lnTo>
                    <a:pt x="652" y="41"/>
                  </a:lnTo>
                  <a:lnTo>
                    <a:pt x="653" y="42"/>
                  </a:lnTo>
                  <a:lnTo>
                    <a:pt x="653" y="46"/>
                  </a:lnTo>
                  <a:lnTo>
                    <a:pt x="653" y="42"/>
                  </a:lnTo>
                  <a:lnTo>
                    <a:pt x="653" y="46"/>
                  </a:lnTo>
                  <a:lnTo>
                    <a:pt x="655" y="49"/>
                  </a:lnTo>
                  <a:lnTo>
                    <a:pt x="655" y="46"/>
                  </a:lnTo>
                  <a:lnTo>
                    <a:pt x="656" y="46"/>
                  </a:lnTo>
                  <a:lnTo>
                    <a:pt x="656" y="49"/>
                  </a:lnTo>
                  <a:lnTo>
                    <a:pt x="656" y="46"/>
                  </a:lnTo>
                  <a:lnTo>
                    <a:pt x="656" y="49"/>
                  </a:lnTo>
                  <a:lnTo>
                    <a:pt x="658" y="48"/>
                  </a:lnTo>
                  <a:lnTo>
                    <a:pt x="658" y="45"/>
                  </a:lnTo>
                  <a:lnTo>
                    <a:pt x="658" y="46"/>
                  </a:lnTo>
                  <a:lnTo>
                    <a:pt x="659" y="46"/>
                  </a:lnTo>
                  <a:lnTo>
                    <a:pt x="661" y="42"/>
                  </a:lnTo>
                  <a:lnTo>
                    <a:pt x="661" y="45"/>
                  </a:lnTo>
                  <a:lnTo>
                    <a:pt x="661" y="42"/>
                  </a:lnTo>
                  <a:lnTo>
                    <a:pt x="661" y="45"/>
                  </a:lnTo>
                  <a:lnTo>
                    <a:pt x="662" y="45"/>
                  </a:lnTo>
                  <a:lnTo>
                    <a:pt x="663" y="45"/>
                  </a:lnTo>
                  <a:lnTo>
                    <a:pt x="663" y="44"/>
                  </a:lnTo>
                  <a:lnTo>
                    <a:pt x="665" y="44"/>
                  </a:lnTo>
                  <a:lnTo>
                    <a:pt x="665" y="45"/>
                  </a:lnTo>
                  <a:lnTo>
                    <a:pt x="665" y="44"/>
                  </a:lnTo>
                  <a:lnTo>
                    <a:pt x="666" y="48"/>
                  </a:lnTo>
                  <a:lnTo>
                    <a:pt x="668" y="48"/>
                  </a:lnTo>
                  <a:lnTo>
                    <a:pt x="668" y="49"/>
                  </a:lnTo>
                  <a:lnTo>
                    <a:pt x="668" y="46"/>
                  </a:lnTo>
                  <a:lnTo>
                    <a:pt x="668" y="49"/>
                  </a:lnTo>
                  <a:lnTo>
                    <a:pt x="669" y="48"/>
                  </a:lnTo>
                  <a:lnTo>
                    <a:pt x="669" y="46"/>
                  </a:lnTo>
                  <a:lnTo>
                    <a:pt x="669" y="48"/>
                  </a:lnTo>
                  <a:lnTo>
                    <a:pt x="671" y="52"/>
                  </a:lnTo>
                  <a:lnTo>
                    <a:pt x="671" y="54"/>
                  </a:lnTo>
                  <a:lnTo>
                    <a:pt x="671" y="51"/>
                  </a:lnTo>
                  <a:lnTo>
                    <a:pt x="672" y="48"/>
                  </a:lnTo>
                  <a:lnTo>
                    <a:pt x="672" y="51"/>
                  </a:lnTo>
                  <a:lnTo>
                    <a:pt x="672" y="48"/>
                  </a:lnTo>
                  <a:lnTo>
                    <a:pt x="672" y="51"/>
                  </a:lnTo>
                  <a:lnTo>
                    <a:pt x="674" y="49"/>
                  </a:lnTo>
                  <a:lnTo>
                    <a:pt x="674" y="51"/>
                  </a:lnTo>
                  <a:lnTo>
                    <a:pt x="674" y="49"/>
                  </a:lnTo>
                  <a:lnTo>
                    <a:pt x="674" y="51"/>
                  </a:lnTo>
                  <a:lnTo>
                    <a:pt x="675" y="51"/>
                  </a:lnTo>
                  <a:lnTo>
                    <a:pt x="675" y="46"/>
                  </a:lnTo>
                  <a:lnTo>
                    <a:pt x="676" y="44"/>
                  </a:lnTo>
                  <a:lnTo>
                    <a:pt x="678" y="42"/>
                  </a:lnTo>
                  <a:lnTo>
                    <a:pt x="679" y="41"/>
                  </a:lnTo>
                  <a:lnTo>
                    <a:pt x="679" y="42"/>
                  </a:lnTo>
                  <a:lnTo>
                    <a:pt x="679" y="41"/>
                  </a:lnTo>
                  <a:lnTo>
                    <a:pt x="679" y="42"/>
                  </a:lnTo>
                  <a:lnTo>
                    <a:pt x="681" y="46"/>
                  </a:lnTo>
                  <a:lnTo>
                    <a:pt x="681" y="48"/>
                  </a:lnTo>
                  <a:lnTo>
                    <a:pt x="681" y="46"/>
                  </a:lnTo>
                  <a:lnTo>
                    <a:pt x="681" y="48"/>
                  </a:lnTo>
                  <a:lnTo>
                    <a:pt x="682" y="46"/>
                  </a:lnTo>
                  <a:lnTo>
                    <a:pt x="682" y="49"/>
                  </a:lnTo>
                  <a:lnTo>
                    <a:pt x="682" y="46"/>
                  </a:lnTo>
                  <a:lnTo>
                    <a:pt x="682" y="49"/>
                  </a:lnTo>
                  <a:lnTo>
                    <a:pt x="684" y="49"/>
                  </a:lnTo>
                  <a:lnTo>
                    <a:pt x="684" y="48"/>
                  </a:lnTo>
                  <a:lnTo>
                    <a:pt x="685" y="46"/>
                  </a:lnTo>
                  <a:lnTo>
                    <a:pt x="685" y="48"/>
                  </a:lnTo>
                  <a:lnTo>
                    <a:pt x="685" y="46"/>
                  </a:lnTo>
                  <a:lnTo>
                    <a:pt x="685" y="48"/>
                  </a:lnTo>
                  <a:lnTo>
                    <a:pt x="687" y="48"/>
                  </a:lnTo>
                  <a:lnTo>
                    <a:pt x="687" y="51"/>
                  </a:lnTo>
                  <a:lnTo>
                    <a:pt x="687" y="48"/>
                  </a:lnTo>
                  <a:lnTo>
                    <a:pt x="687" y="51"/>
                  </a:lnTo>
                  <a:lnTo>
                    <a:pt x="688" y="52"/>
                  </a:lnTo>
                  <a:lnTo>
                    <a:pt x="688" y="59"/>
                  </a:lnTo>
                  <a:lnTo>
                    <a:pt x="688" y="52"/>
                  </a:lnTo>
                  <a:lnTo>
                    <a:pt x="688" y="59"/>
                  </a:lnTo>
                  <a:lnTo>
                    <a:pt x="689" y="59"/>
                  </a:lnTo>
                  <a:lnTo>
                    <a:pt x="689" y="61"/>
                  </a:lnTo>
                  <a:lnTo>
                    <a:pt x="689" y="59"/>
                  </a:lnTo>
                  <a:lnTo>
                    <a:pt x="689" y="61"/>
                  </a:lnTo>
                  <a:lnTo>
                    <a:pt x="691" y="64"/>
                  </a:lnTo>
                  <a:lnTo>
                    <a:pt x="691" y="61"/>
                  </a:lnTo>
                  <a:lnTo>
                    <a:pt x="691" y="62"/>
                  </a:lnTo>
                  <a:lnTo>
                    <a:pt x="692" y="64"/>
                  </a:lnTo>
                  <a:lnTo>
                    <a:pt x="694" y="65"/>
                  </a:lnTo>
                  <a:lnTo>
                    <a:pt x="694" y="61"/>
                  </a:lnTo>
                  <a:lnTo>
                    <a:pt x="695" y="61"/>
                  </a:lnTo>
                  <a:lnTo>
                    <a:pt x="695" y="59"/>
                  </a:lnTo>
                  <a:lnTo>
                    <a:pt x="695" y="61"/>
                  </a:lnTo>
                  <a:lnTo>
                    <a:pt x="697" y="59"/>
                  </a:lnTo>
                  <a:lnTo>
                    <a:pt x="697" y="64"/>
                  </a:lnTo>
                  <a:lnTo>
                    <a:pt x="697" y="59"/>
                  </a:lnTo>
                  <a:lnTo>
                    <a:pt x="697" y="64"/>
                  </a:lnTo>
                  <a:lnTo>
                    <a:pt x="698" y="59"/>
                  </a:lnTo>
                  <a:lnTo>
                    <a:pt x="698" y="52"/>
                  </a:lnTo>
                  <a:lnTo>
                    <a:pt x="699" y="51"/>
                  </a:lnTo>
                  <a:lnTo>
                    <a:pt x="701" y="51"/>
                  </a:lnTo>
                  <a:lnTo>
                    <a:pt x="701" y="52"/>
                  </a:lnTo>
                  <a:lnTo>
                    <a:pt x="701" y="46"/>
                  </a:lnTo>
                  <a:lnTo>
                    <a:pt x="702" y="45"/>
                  </a:lnTo>
                  <a:lnTo>
                    <a:pt x="702" y="42"/>
                  </a:lnTo>
                  <a:lnTo>
                    <a:pt x="702" y="45"/>
                  </a:lnTo>
                  <a:lnTo>
                    <a:pt x="704" y="42"/>
                  </a:lnTo>
                  <a:lnTo>
                    <a:pt x="705" y="44"/>
                  </a:lnTo>
                  <a:lnTo>
                    <a:pt x="705" y="45"/>
                  </a:lnTo>
                  <a:lnTo>
                    <a:pt x="705" y="44"/>
                  </a:lnTo>
                  <a:lnTo>
                    <a:pt x="705" y="45"/>
                  </a:lnTo>
                  <a:lnTo>
                    <a:pt x="707" y="44"/>
                  </a:lnTo>
                  <a:lnTo>
                    <a:pt x="708" y="46"/>
                  </a:lnTo>
                  <a:lnTo>
                    <a:pt x="708" y="42"/>
                  </a:lnTo>
                  <a:lnTo>
                    <a:pt x="708" y="44"/>
                  </a:lnTo>
                  <a:lnTo>
                    <a:pt x="710" y="45"/>
                  </a:lnTo>
                  <a:lnTo>
                    <a:pt x="710" y="48"/>
                  </a:lnTo>
                  <a:lnTo>
                    <a:pt x="710" y="45"/>
                  </a:lnTo>
                  <a:lnTo>
                    <a:pt x="710" y="48"/>
                  </a:lnTo>
                  <a:lnTo>
                    <a:pt x="711" y="46"/>
                  </a:lnTo>
                  <a:lnTo>
                    <a:pt x="711" y="45"/>
                  </a:lnTo>
                  <a:lnTo>
                    <a:pt x="712" y="49"/>
                  </a:lnTo>
                  <a:lnTo>
                    <a:pt x="712" y="51"/>
                  </a:lnTo>
                  <a:lnTo>
                    <a:pt x="712" y="49"/>
                  </a:lnTo>
                  <a:lnTo>
                    <a:pt x="714" y="51"/>
                  </a:lnTo>
                  <a:lnTo>
                    <a:pt x="714" y="54"/>
                  </a:lnTo>
                  <a:lnTo>
                    <a:pt x="714" y="51"/>
                  </a:lnTo>
                  <a:lnTo>
                    <a:pt x="714" y="54"/>
                  </a:lnTo>
                  <a:lnTo>
                    <a:pt x="715" y="55"/>
                  </a:lnTo>
                  <a:lnTo>
                    <a:pt x="715" y="54"/>
                  </a:lnTo>
                  <a:lnTo>
                    <a:pt x="715" y="55"/>
                  </a:lnTo>
                  <a:lnTo>
                    <a:pt x="717" y="52"/>
                  </a:lnTo>
                  <a:lnTo>
                    <a:pt x="717" y="54"/>
                  </a:lnTo>
                  <a:lnTo>
                    <a:pt x="717" y="52"/>
                  </a:lnTo>
                  <a:lnTo>
                    <a:pt x="717" y="54"/>
                  </a:lnTo>
                  <a:lnTo>
                    <a:pt x="718" y="52"/>
                  </a:lnTo>
                  <a:lnTo>
                    <a:pt x="718" y="54"/>
                  </a:lnTo>
                  <a:lnTo>
                    <a:pt x="718" y="52"/>
                  </a:lnTo>
                  <a:lnTo>
                    <a:pt x="718" y="54"/>
                  </a:lnTo>
                  <a:lnTo>
                    <a:pt x="720" y="57"/>
                  </a:lnTo>
                  <a:lnTo>
                    <a:pt x="720" y="52"/>
                  </a:lnTo>
                  <a:lnTo>
                    <a:pt x="721" y="51"/>
                  </a:lnTo>
                  <a:lnTo>
                    <a:pt x="721" y="46"/>
                  </a:lnTo>
                  <a:lnTo>
                    <a:pt x="723" y="45"/>
                  </a:lnTo>
                  <a:lnTo>
                    <a:pt x="723" y="46"/>
                  </a:lnTo>
                  <a:lnTo>
                    <a:pt x="723" y="44"/>
                  </a:lnTo>
                  <a:lnTo>
                    <a:pt x="724" y="44"/>
                  </a:lnTo>
                  <a:lnTo>
                    <a:pt x="724" y="41"/>
                  </a:lnTo>
                  <a:lnTo>
                    <a:pt x="725" y="39"/>
                  </a:lnTo>
                  <a:lnTo>
                    <a:pt x="727" y="39"/>
                  </a:lnTo>
                  <a:lnTo>
                    <a:pt x="727" y="38"/>
                  </a:lnTo>
                  <a:lnTo>
                    <a:pt x="728" y="36"/>
                  </a:lnTo>
                  <a:lnTo>
                    <a:pt x="728" y="35"/>
                  </a:lnTo>
                  <a:lnTo>
                    <a:pt x="730" y="39"/>
                  </a:lnTo>
                  <a:lnTo>
                    <a:pt x="730" y="44"/>
                  </a:lnTo>
                  <a:lnTo>
                    <a:pt x="730" y="39"/>
                  </a:lnTo>
                  <a:lnTo>
                    <a:pt x="730" y="44"/>
                  </a:lnTo>
                  <a:lnTo>
                    <a:pt x="731" y="45"/>
                  </a:lnTo>
                  <a:lnTo>
                    <a:pt x="731" y="42"/>
                  </a:lnTo>
                  <a:lnTo>
                    <a:pt x="731" y="44"/>
                  </a:lnTo>
                  <a:lnTo>
                    <a:pt x="733" y="44"/>
                  </a:lnTo>
                  <a:lnTo>
                    <a:pt x="734" y="42"/>
                  </a:lnTo>
                  <a:lnTo>
                    <a:pt x="734" y="46"/>
                  </a:lnTo>
                  <a:lnTo>
                    <a:pt x="734" y="41"/>
                  </a:lnTo>
                  <a:lnTo>
                    <a:pt x="734" y="46"/>
                  </a:lnTo>
                  <a:lnTo>
                    <a:pt x="735" y="48"/>
                  </a:lnTo>
                  <a:lnTo>
                    <a:pt x="735" y="46"/>
                  </a:lnTo>
                  <a:lnTo>
                    <a:pt x="735" y="48"/>
                  </a:lnTo>
                  <a:lnTo>
                    <a:pt x="737" y="46"/>
                  </a:lnTo>
                  <a:lnTo>
                    <a:pt x="737" y="48"/>
                  </a:lnTo>
                  <a:lnTo>
                    <a:pt x="737" y="45"/>
                  </a:lnTo>
                  <a:lnTo>
                    <a:pt x="737" y="48"/>
                  </a:lnTo>
                  <a:lnTo>
                    <a:pt x="738" y="46"/>
                  </a:lnTo>
                  <a:lnTo>
                    <a:pt x="738" y="48"/>
                  </a:lnTo>
                  <a:lnTo>
                    <a:pt x="738" y="46"/>
                  </a:lnTo>
                  <a:lnTo>
                    <a:pt x="738" y="48"/>
                  </a:lnTo>
                  <a:lnTo>
                    <a:pt x="740" y="51"/>
                  </a:lnTo>
                  <a:lnTo>
                    <a:pt x="740" y="45"/>
                  </a:lnTo>
                  <a:lnTo>
                    <a:pt x="741" y="45"/>
                  </a:lnTo>
                  <a:lnTo>
                    <a:pt x="741" y="48"/>
                  </a:lnTo>
                  <a:lnTo>
                    <a:pt x="741" y="45"/>
                  </a:lnTo>
                  <a:lnTo>
                    <a:pt x="741" y="48"/>
                  </a:lnTo>
                  <a:lnTo>
                    <a:pt x="743" y="51"/>
                  </a:lnTo>
                  <a:lnTo>
                    <a:pt x="743" y="48"/>
                  </a:lnTo>
                  <a:lnTo>
                    <a:pt x="744" y="48"/>
                  </a:lnTo>
                  <a:lnTo>
                    <a:pt x="744" y="51"/>
                  </a:lnTo>
                  <a:lnTo>
                    <a:pt x="744" y="48"/>
                  </a:lnTo>
                  <a:lnTo>
                    <a:pt x="744" y="51"/>
                  </a:lnTo>
                  <a:lnTo>
                    <a:pt x="746" y="54"/>
                  </a:lnTo>
                  <a:lnTo>
                    <a:pt x="746" y="51"/>
                  </a:lnTo>
                  <a:lnTo>
                    <a:pt x="747" y="46"/>
                  </a:lnTo>
                  <a:lnTo>
                    <a:pt x="747" y="41"/>
                  </a:lnTo>
                  <a:lnTo>
                    <a:pt x="748" y="41"/>
                  </a:lnTo>
                  <a:lnTo>
                    <a:pt x="748" y="44"/>
                  </a:lnTo>
                  <a:lnTo>
                    <a:pt x="748" y="41"/>
                  </a:lnTo>
                  <a:lnTo>
                    <a:pt x="748" y="44"/>
                  </a:lnTo>
                  <a:lnTo>
                    <a:pt x="750" y="44"/>
                  </a:lnTo>
                  <a:lnTo>
                    <a:pt x="750" y="46"/>
                  </a:lnTo>
                  <a:lnTo>
                    <a:pt x="750" y="44"/>
                  </a:lnTo>
                  <a:lnTo>
                    <a:pt x="750" y="45"/>
                  </a:lnTo>
                  <a:lnTo>
                    <a:pt x="751" y="44"/>
                  </a:lnTo>
                  <a:lnTo>
                    <a:pt x="751" y="46"/>
                  </a:lnTo>
                  <a:lnTo>
                    <a:pt x="751" y="44"/>
                  </a:lnTo>
                  <a:lnTo>
                    <a:pt x="751" y="46"/>
                  </a:lnTo>
                  <a:lnTo>
                    <a:pt x="753" y="46"/>
                  </a:lnTo>
                  <a:lnTo>
                    <a:pt x="753" y="48"/>
                  </a:lnTo>
                  <a:lnTo>
                    <a:pt x="753" y="46"/>
                  </a:lnTo>
                  <a:lnTo>
                    <a:pt x="753" y="48"/>
                  </a:lnTo>
                  <a:lnTo>
                    <a:pt x="754" y="46"/>
                  </a:lnTo>
                  <a:lnTo>
                    <a:pt x="754" y="49"/>
                  </a:lnTo>
                  <a:lnTo>
                    <a:pt x="754" y="46"/>
                  </a:lnTo>
                  <a:lnTo>
                    <a:pt x="754" y="49"/>
                  </a:lnTo>
                  <a:lnTo>
                    <a:pt x="756" y="51"/>
                  </a:lnTo>
                  <a:lnTo>
                    <a:pt x="756" y="62"/>
                  </a:lnTo>
                  <a:lnTo>
                    <a:pt x="756" y="51"/>
                  </a:lnTo>
                  <a:lnTo>
                    <a:pt x="756" y="62"/>
                  </a:lnTo>
                  <a:lnTo>
                    <a:pt x="757" y="64"/>
                  </a:lnTo>
                  <a:lnTo>
                    <a:pt x="757" y="61"/>
                  </a:lnTo>
                  <a:lnTo>
                    <a:pt x="759" y="59"/>
                  </a:lnTo>
                  <a:lnTo>
                    <a:pt x="759" y="58"/>
                  </a:lnTo>
                  <a:lnTo>
                    <a:pt x="760" y="59"/>
                  </a:lnTo>
                  <a:lnTo>
                    <a:pt x="760" y="61"/>
                  </a:lnTo>
                  <a:lnTo>
                    <a:pt x="760" y="58"/>
                  </a:lnTo>
                  <a:lnTo>
                    <a:pt x="760" y="61"/>
                  </a:lnTo>
                  <a:lnTo>
                    <a:pt x="761" y="64"/>
                  </a:lnTo>
                  <a:lnTo>
                    <a:pt x="761" y="65"/>
                  </a:lnTo>
                  <a:lnTo>
                    <a:pt x="761" y="64"/>
                  </a:lnTo>
                  <a:lnTo>
                    <a:pt x="761" y="65"/>
                  </a:lnTo>
                  <a:lnTo>
                    <a:pt x="763" y="67"/>
                  </a:lnTo>
                  <a:lnTo>
                    <a:pt x="764" y="71"/>
                  </a:lnTo>
                  <a:lnTo>
                    <a:pt x="766" y="72"/>
                  </a:lnTo>
                  <a:lnTo>
                    <a:pt x="766" y="78"/>
                  </a:lnTo>
                  <a:lnTo>
                    <a:pt x="766" y="72"/>
                  </a:lnTo>
                  <a:lnTo>
                    <a:pt x="766" y="78"/>
                  </a:lnTo>
                  <a:lnTo>
                    <a:pt x="767" y="77"/>
                  </a:lnTo>
                  <a:lnTo>
                    <a:pt x="767" y="75"/>
                  </a:lnTo>
                  <a:lnTo>
                    <a:pt x="767" y="77"/>
                  </a:lnTo>
                  <a:lnTo>
                    <a:pt x="769" y="77"/>
                  </a:lnTo>
                  <a:lnTo>
                    <a:pt x="769" y="75"/>
                  </a:lnTo>
                  <a:lnTo>
                    <a:pt x="770" y="74"/>
                  </a:lnTo>
                  <a:lnTo>
                    <a:pt x="770" y="69"/>
                  </a:lnTo>
                  <a:lnTo>
                    <a:pt x="771" y="69"/>
                  </a:lnTo>
                  <a:lnTo>
                    <a:pt x="771" y="71"/>
                  </a:lnTo>
                  <a:lnTo>
                    <a:pt x="771" y="69"/>
                  </a:lnTo>
                  <a:lnTo>
                    <a:pt x="773" y="68"/>
                  </a:lnTo>
                  <a:lnTo>
                    <a:pt x="773" y="69"/>
                  </a:lnTo>
                  <a:lnTo>
                    <a:pt x="773" y="67"/>
                  </a:lnTo>
                  <a:lnTo>
                    <a:pt x="774" y="65"/>
                  </a:lnTo>
                  <a:lnTo>
                    <a:pt x="774" y="68"/>
                  </a:lnTo>
                  <a:lnTo>
                    <a:pt x="774" y="65"/>
                  </a:lnTo>
                  <a:lnTo>
                    <a:pt x="774" y="67"/>
                  </a:lnTo>
                  <a:lnTo>
                    <a:pt x="776" y="68"/>
                  </a:lnTo>
                  <a:lnTo>
                    <a:pt x="776" y="67"/>
                  </a:lnTo>
                  <a:lnTo>
                    <a:pt x="776" y="68"/>
                  </a:lnTo>
                  <a:lnTo>
                    <a:pt x="777" y="67"/>
                  </a:lnTo>
                  <a:lnTo>
                    <a:pt x="777" y="68"/>
                  </a:lnTo>
                  <a:lnTo>
                    <a:pt x="777" y="67"/>
                  </a:lnTo>
                  <a:lnTo>
                    <a:pt x="777" y="68"/>
                  </a:lnTo>
                  <a:lnTo>
                    <a:pt x="779" y="67"/>
                  </a:lnTo>
                  <a:lnTo>
                    <a:pt x="779" y="68"/>
                  </a:lnTo>
                  <a:lnTo>
                    <a:pt x="779" y="67"/>
                  </a:lnTo>
                  <a:lnTo>
                    <a:pt x="779" y="68"/>
                  </a:lnTo>
                  <a:lnTo>
                    <a:pt x="780" y="68"/>
                  </a:lnTo>
                  <a:lnTo>
                    <a:pt x="780" y="65"/>
                  </a:lnTo>
                  <a:lnTo>
                    <a:pt x="782" y="65"/>
                  </a:lnTo>
                  <a:lnTo>
                    <a:pt x="782" y="68"/>
                  </a:lnTo>
                  <a:lnTo>
                    <a:pt x="782" y="65"/>
                  </a:lnTo>
                  <a:lnTo>
                    <a:pt x="782" y="68"/>
                  </a:lnTo>
                  <a:lnTo>
                    <a:pt x="783" y="67"/>
                  </a:lnTo>
                  <a:lnTo>
                    <a:pt x="783" y="71"/>
                  </a:lnTo>
                  <a:lnTo>
                    <a:pt x="783" y="67"/>
                  </a:lnTo>
                  <a:lnTo>
                    <a:pt x="783" y="71"/>
                  </a:lnTo>
                  <a:lnTo>
                    <a:pt x="784" y="68"/>
                  </a:lnTo>
                  <a:lnTo>
                    <a:pt x="784" y="67"/>
                  </a:lnTo>
                  <a:lnTo>
                    <a:pt x="784" y="68"/>
                  </a:lnTo>
                  <a:lnTo>
                    <a:pt x="786" y="68"/>
                  </a:lnTo>
                  <a:lnTo>
                    <a:pt x="786" y="71"/>
                  </a:lnTo>
                  <a:lnTo>
                    <a:pt x="786" y="68"/>
                  </a:lnTo>
                  <a:lnTo>
                    <a:pt x="786" y="71"/>
                  </a:lnTo>
                  <a:lnTo>
                    <a:pt x="787" y="74"/>
                  </a:lnTo>
                  <a:lnTo>
                    <a:pt x="787" y="77"/>
                  </a:lnTo>
                  <a:lnTo>
                    <a:pt x="787" y="74"/>
                  </a:lnTo>
                  <a:lnTo>
                    <a:pt x="787" y="77"/>
                  </a:lnTo>
                  <a:lnTo>
                    <a:pt x="789" y="80"/>
                  </a:lnTo>
                  <a:lnTo>
                    <a:pt x="789" y="81"/>
                  </a:lnTo>
                  <a:lnTo>
                    <a:pt x="789" y="80"/>
                  </a:lnTo>
                  <a:lnTo>
                    <a:pt x="789" y="81"/>
                  </a:lnTo>
                  <a:lnTo>
                    <a:pt x="790" y="82"/>
                  </a:lnTo>
                  <a:lnTo>
                    <a:pt x="790" y="87"/>
                  </a:lnTo>
                  <a:lnTo>
                    <a:pt x="790" y="82"/>
                  </a:lnTo>
                  <a:lnTo>
                    <a:pt x="790" y="87"/>
                  </a:lnTo>
                  <a:lnTo>
                    <a:pt x="792" y="90"/>
                  </a:lnTo>
                  <a:lnTo>
                    <a:pt x="792" y="88"/>
                  </a:lnTo>
                  <a:lnTo>
                    <a:pt x="792" y="90"/>
                  </a:lnTo>
                  <a:lnTo>
                    <a:pt x="793" y="91"/>
                  </a:lnTo>
                  <a:lnTo>
                    <a:pt x="793" y="93"/>
                  </a:lnTo>
                  <a:lnTo>
                    <a:pt x="793" y="91"/>
                  </a:lnTo>
                  <a:lnTo>
                    <a:pt x="795" y="87"/>
                  </a:lnTo>
                  <a:lnTo>
                    <a:pt x="795" y="88"/>
                  </a:lnTo>
                  <a:lnTo>
                    <a:pt x="795" y="87"/>
                  </a:lnTo>
                  <a:lnTo>
                    <a:pt x="795" y="88"/>
                  </a:lnTo>
                  <a:lnTo>
                    <a:pt x="796" y="85"/>
                  </a:lnTo>
                  <a:lnTo>
                    <a:pt x="796" y="80"/>
                  </a:lnTo>
                  <a:lnTo>
                    <a:pt x="797" y="77"/>
                  </a:lnTo>
                  <a:lnTo>
                    <a:pt x="797" y="75"/>
                  </a:lnTo>
                  <a:lnTo>
                    <a:pt x="799" y="74"/>
                  </a:lnTo>
                  <a:lnTo>
                    <a:pt x="799" y="75"/>
                  </a:lnTo>
                  <a:lnTo>
                    <a:pt x="799" y="74"/>
                  </a:lnTo>
                  <a:lnTo>
                    <a:pt x="799" y="75"/>
                  </a:lnTo>
                  <a:lnTo>
                    <a:pt x="800" y="74"/>
                  </a:lnTo>
                  <a:lnTo>
                    <a:pt x="802" y="71"/>
                  </a:lnTo>
                  <a:lnTo>
                    <a:pt x="802" y="67"/>
                  </a:lnTo>
                  <a:lnTo>
                    <a:pt x="803" y="64"/>
                  </a:lnTo>
                  <a:lnTo>
                    <a:pt x="803" y="65"/>
                  </a:lnTo>
                  <a:lnTo>
                    <a:pt x="803" y="64"/>
                  </a:lnTo>
                  <a:lnTo>
                    <a:pt x="803" y="65"/>
                  </a:lnTo>
                  <a:lnTo>
                    <a:pt x="805" y="67"/>
                  </a:lnTo>
                  <a:lnTo>
                    <a:pt x="805" y="62"/>
                  </a:lnTo>
                  <a:lnTo>
                    <a:pt x="806" y="61"/>
                  </a:lnTo>
                  <a:lnTo>
                    <a:pt x="806" y="64"/>
                  </a:lnTo>
                  <a:lnTo>
                    <a:pt x="806" y="61"/>
                  </a:lnTo>
                  <a:lnTo>
                    <a:pt x="806" y="64"/>
                  </a:lnTo>
                  <a:lnTo>
                    <a:pt x="807" y="64"/>
                  </a:lnTo>
                  <a:lnTo>
                    <a:pt x="807" y="62"/>
                  </a:lnTo>
                  <a:lnTo>
                    <a:pt x="807" y="64"/>
                  </a:lnTo>
                  <a:lnTo>
                    <a:pt x="809" y="65"/>
                  </a:lnTo>
                  <a:lnTo>
                    <a:pt x="809" y="68"/>
                  </a:lnTo>
                  <a:lnTo>
                    <a:pt x="809" y="65"/>
                  </a:lnTo>
                  <a:lnTo>
                    <a:pt x="809" y="68"/>
                  </a:lnTo>
                  <a:lnTo>
                    <a:pt x="810" y="71"/>
                  </a:lnTo>
                  <a:lnTo>
                    <a:pt x="810" y="69"/>
                  </a:lnTo>
                  <a:lnTo>
                    <a:pt x="812" y="69"/>
                  </a:lnTo>
                  <a:lnTo>
                    <a:pt x="812" y="68"/>
                  </a:lnTo>
                  <a:lnTo>
                    <a:pt x="812" y="69"/>
                  </a:lnTo>
                  <a:lnTo>
                    <a:pt x="813" y="71"/>
                  </a:lnTo>
                  <a:lnTo>
                    <a:pt x="813" y="72"/>
                  </a:lnTo>
                  <a:lnTo>
                    <a:pt x="813" y="71"/>
                  </a:lnTo>
                  <a:lnTo>
                    <a:pt x="813" y="72"/>
                  </a:lnTo>
                  <a:lnTo>
                    <a:pt x="815" y="72"/>
                  </a:lnTo>
                  <a:lnTo>
                    <a:pt x="815" y="74"/>
                  </a:lnTo>
                  <a:lnTo>
                    <a:pt x="815" y="72"/>
                  </a:lnTo>
                  <a:lnTo>
                    <a:pt x="815" y="74"/>
                  </a:lnTo>
                  <a:lnTo>
                    <a:pt x="816" y="77"/>
                  </a:lnTo>
                  <a:lnTo>
                    <a:pt x="816" y="78"/>
                  </a:lnTo>
                  <a:lnTo>
                    <a:pt x="816" y="77"/>
                  </a:lnTo>
                  <a:lnTo>
                    <a:pt x="816" y="78"/>
                  </a:lnTo>
                  <a:lnTo>
                    <a:pt x="818" y="80"/>
                  </a:lnTo>
                  <a:lnTo>
                    <a:pt x="818" y="84"/>
                  </a:lnTo>
                  <a:lnTo>
                    <a:pt x="818" y="80"/>
                  </a:lnTo>
                  <a:lnTo>
                    <a:pt x="818" y="82"/>
                  </a:lnTo>
                  <a:lnTo>
                    <a:pt x="819" y="82"/>
                  </a:lnTo>
                  <a:lnTo>
                    <a:pt x="819" y="81"/>
                  </a:lnTo>
                  <a:lnTo>
                    <a:pt x="819" y="82"/>
                  </a:lnTo>
                  <a:lnTo>
                    <a:pt x="820" y="84"/>
                  </a:lnTo>
                  <a:lnTo>
                    <a:pt x="822" y="84"/>
                  </a:lnTo>
                  <a:lnTo>
                    <a:pt x="822" y="81"/>
                  </a:lnTo>
                  <a:lnTo>
                    <a:pt x="823" y="77"/>
                  </a:lnTo>
                  <a:lnTo>
                    <a:pt x="823" y="74"/>
                  </a:lnTo>
                  <a:lnTo>
                    <a:pt x="825" y="75"/>
                  </a:lnTo>
                  <a:lnTo>
                    <a:pt x="825" y="74"/>
                  </a:lnTo>
                  <a:lnTo>
                    <a:pt x="826" y="74"/>
                  </a:lnTo>
                  <a:lnTo>
                    <a:pt x="826" y="72"/>
                  </a:lnTo>
                  <a:lnTo>
                    <a:pt x="826" y="74"/>
                  </a:lnTo>
                  <a:lnTo>
                    <a:pt x="828" y="75"/>
                  </a:lnTo>
                  <a:lnTo>
                    <a:pt x="828" y="72"/>
                  </a:lnTo>
                  <a:lnTo>
                    <a:pt x="829" y="69"/>
                  </a:lnTo>
                  <a:lnTo>
                    <a:pt x="829" y="72"/>
                  </a:lnTo>
                  <a:lnTo>
                    <a:pt x="829" y="69"/>
                  </a:lnTo>
                  <a:lnTo>
                    <a:pt x="829" y="72"/>
                  </a:lnTo>
                  <a:lnTo>
                    <a:pt x="831" y="71"/>
                  </a:lnTo>
                  <a:lnTo>
                    <a:pt x="831" y="74"/>
                  </a:lnTo>
                  <a:lnTo>
                    <a:pt x="831" y="71"/>
                  </a:lnTo>
                  <a:lnTo>
                    <a:pt x="831" y="72"/>
                  </a:lnTo>
                  <a:lnTo>
                    <a:pt x="832" y="69"/>
                  </a:lnTo>
                  <a:lnTo>
                    <a:pt x="832" y="72"/>
                  </a:lnTo>
                  <a:lnTo>
                    <a:pt x="832" y="69"/>
                  </a:lnTo>
                  <a:lnTo>
                    <a:pt x="832" y="72"/>
                  </a:lnTo>
                  <a:lnTo>
                    <a:pt x="833" y="72"/>
                  </a:lnTo>
                  <a:lnTo>
                    <a:pt x="833" y="74"/>
                  </a:lnTo>
                  <a:lnTo>
                    <a:pt x="833" y="72"/>
                  </a:lnTo>
                  <a:lnTo>
                    <a:pt x="833" y="74"/>
                  </a:lnTo>
                  <a:lnTo>
                    <a:pt x="835" y="72"/>
                  </a:lnTo>
                  <a:lnTo>
                    <a:pt x="835" y="69"/>
                  </a:lnTo>
                  <a:lnTo>
                    <a:pt x="836" y="69"/>
                  </a:lnTo>
                  <a:lnTo>
                    <a:pt x="836" y="68"/>
                  </a:lnTo>
                  <a:lnTo>
                    <a:pt x="838" y="68"/>
                  </a:lnTo>
                  <a:lnTo>
                    <a:pt x="838" y="62"/>
                  </a:lnTo>
                  <a:lnTo>
                    <a:pt x="839" y="62"/>
                  </a:lnTo>
                  <a:lnTo>
                    <a:pt x="839" y="61"/>
                  </a:lnTo>
                  <a:lnTo>
                    <a:pt x="839" y="62"/>
                  </a:lnTo>
                  <a:lnTo>
                    <a:pt x="841" y="62"/>
                  </a:lnTo>
                  <a:lnTo>
                    <a:pt x="842" y="62"/>
                  </a:lnTo>
                  <a:lnTo>
                    <a:pt x="842" y="61"/>
                  </a:lnTo>
                  <a:lnTo>
                    <a:pt x="842" y="62"/>
                  </a:lnTo>
                  <a:lnTo>
                    <a:pt x="843" y="62"/>
                  </a:lnTo>
                  <a:lnTo>
                    <a:pt x="843" y="61"/>
                  </a:lnTo>
                  <a:lnTo>
                    <a:pt x="845" y="59"/>
                  </a:lnTo>
                  <a:lnTo>
                    <a:pt x="845" y="61"/>
                  </a:lnTo>
                  <a:lnTo>
                    <a:pt x="845" y="59"/>
                  </a:lnTo>
                  <a:lnTo>
                    <a:pt x="846" y="58"/>
                  </a:lnTo>
                  <a:lnTo>
                    <a:pt x="846" y="61"/>
                  </a:lnTo>
                  <a:lnTo>
                    <a:pt x="846" y="58"/>
                  </a:lnTo>
                  <a:lnTo>
                    <a:pt x="846" y="61"/>
                  </a:lnTo>
                  <a:lnTo>
                    <a:pt x="848" y="62"/>
                  </a:lnTo>
                  <a:lnTo>
                    <a:pt x="848" y="61"/>
                  </a:lnTo>
                  <a:lnTo>
                    <a:pt x="849" y="61"/>
                  </a:lnTo>
                  <a:lnTo>
                    <a:pt x="849" y="58"/>
                  </a:lnTo>
                  <a:lnTo>
                    <a:pt x="851" y="59"/>
                  </a:lnTo>
                  <a:lnTo>
                    <a:pt x="852" y="61"/>
                  </a:lnTo>
                  <a:lnTo>
                    <a:pt x="852" y="64"/>
                  </a:lnTo>
                  <a:lnTo>
                    <a:pt x="852" y="61"/>
                  </a:lnTo>
                  <a:lnTo>
                    <a:pt x="852" y="64"/>
                  </a:lnTo>
                  <a:lnTo>
                    <a:pt x="854" y="65"/>
                  </a:lnTo>
                  <a:lnTo>
                    <a:pt x="854" y="67"/>
                  </a:lnTo>
                  <a:lnTo>
                    <a:pt x="854" y="65"/>
                  </a:lnTo>
                  <a:lnTo>
                    <a:pt x="854" y="67"/>
                  </a:lnTo>
                  <a:lnTo>
                    <a:pt x="855" y="68"/>
                  </a:lnTo>
                  <a:lnTo>
                    <a:pt x="855" y="69"/>
                  </a:lnTo>
                  <a:lnTo>
                    <a:pt x="855" y="68"/>
                  </a:lnTo>
                  <a:lnTo>
                    <a:pt x="855" y="69"/>
                  </a:lnTo>
                  <a:lnTo>
                    <a:pt x="856" y="71"/>
                  </a:lnTo>
                  <a:lnTo>
                    <a:pt x="856" y="74"/>
                  </a:lnTo>
                  <a:lnTo>
                    <a:pt x="856" y="71"/>
                  </a:lnTo>
                  <a:lnTo>
                    <a:pt x="856" y="74"/>
                  </a:lnTo>
                  <a:lnTo>
                    <a:pt x="858" y="71"/>
                  </a:lnTo>
                  <a:lnTo>
                    <a:pt x="858" y="69"/>
                  </a:lnTo>
                  <a:lnTo>
                    <a:pt x="859" y="67"/>
                  </a:lnTo>
                  <a:lnTo>
                    <a:pt x="859" y="68"/>
                  </a:lnTo>
                  <a:lnTo>
                    <a:pt x="859" y="67"/>
                  </a:lnTo>
                  <a:lnTo>
                    <a:pt x="861" y="62"/>
                  </a:lnTo>
                  <a:lnTo>
                    <a:pt x="861" y="59"/>
                  </a:lnTo>
                  <a:lnTo>
                    <a:pt x="862" y="58"/>
                  </a:lnTo>
                  <a:lnTo>
                    <a:pt x="862" y="59"/>
                  </a:lnTo>
                  <a:lnTo>
                    <a:pt x="862" y="58"/>
                  </a:lnTo>
                  <a:lnTo>
                    <a:pt x="862" y="59"/>
                  </a:lnTo>
                  <a:lnTo>
                    <a:pt x="864" y="58"/>
                  </a:lnTo>
                  <a:lnTo>
                    <a:pt x="864" y="57"/>
                  </a:lnTo>
                  <a:lnTo>
                    <a:pt x="865" y="58"/>
                  </a:lnTo>
                  <a:lnTo>
                    <a:pt x="865" y="55"/>
                  </a:lnTo>
                  <a:lnTo>
                    <a:pt x="867" y="57"/>
                  </a:lnTo>
                  <a:lnTo>
                    <a:pt x="868" y="58"/>
                  </a:lnTo>
                  <a:lnTo>
                    <a:pt x="868" y="61"/>
                  </a:lnTo>
                  <a:lnTo>
                    <a:pt x="868" y="58"/>
                  </a:lnTo>
                  <a:lnTo>
                    <a:pt x="868" y="61"/>
                  </a:lnTo>
                  <a:lnTo>
                    <a:pt x="869" y="59"/>
                  </a:lnTo>
                  <a:lnTo>
                    <a:pt x="869" y="62"/>
                  </a:lnTo>
                  <a:lnTo>
                    <a:pt x="869" y="59"/>
                  </a:lnTo>
                  <a:lnTo>
                    <a:pt x="869" y="62"/>
                  </a:lnTo>
                  <a:lnTo>
                    <a:pt x="871" y="62"/>
                  </a:lnTo>
                  <a:lnTo>
                    <a:pt x="872" y="62"/>
                  </a:lnTo>
                  <a:lnTo>
                    <a:pt x="872" y="65"/>
                  </a:lnTo>
                  <a:lnTo>
                    <a:pt x="872" y="62"/>
                  </a:lnTo>
                  <a:lnTo>
                    <a:pt x="872" y="65"/>
                  </a:lnTo>
                  <a:lnTo>
                    <a:pt x="874" y="64"/>
                  </a:lnTo>
                  <a:lnTo>
                    <a:pt x="874" y="71"/>
                  </a:lnTo>
                  <a:lnTo>
                    <a:pt x="874" y="64"/>
                  </a:lnTo>
                  <a:lnTo>
                    <a:pt x="874" y="71"/>
                  </a:lnTo>
                  <a:lnTo>
                    <a:pt x="875" y="71"/>
                  </a:lnTo>
                  <a:lnTo>
                    <a:pt x="875" y="72"/>
                  </a:lnTo>
                  <a:lnTo>
                    <a:pt x="875" y="71"/>
                  </a:lnTo>
                  <a:lnTo>
                    <a:pt x="875" y="72"/>
                  </a:lnTo>
                  <a:lnTo>
                    <a:pt x="877" y="72"/>
                  </a:lnTo>
                  <a:lnTo>
                    <a:pt x="877" y="74"/>
                  </a:lnTo>
                  <a:lnTo>
                    <a:pt x="877" y="72"/>
                  </a:lnTo>
                  <a:lnTo>
                    <a:pt x="877" y="74"/>
                  </a:lnTo>
                  <a:lnTo>
                    <a:pt x="878" y="75"/>
                  </a:lnTo>
                  <a:lnTo>
                    <a:pt x="878" y="77"/>
                  </a:lnTo>
                  <a:lnTo>
                    <a:pt x="878" y="75"/>
                  </a:lnTo>
                  <a:lnTo>
                    <a:pt x="879" y="78"/>
                  </a:lnTo>
                  <a:lnTo>
                    <a:pt x="879" y="82"/>
                  </a:lnTo>
                  <a:lnTo>
                    <a:pt x="879" y="78"/>
                  </a:lnTo>
                  <a:lnTo>
                    <a:pt x="879" y="82"/>
                  </a:lnTo>
                  <a:lnTo>
                    <a:pt x="881" y="84"/>
                  </a:lnTo>
                  <a:lnTo>
                    <a:pt x="881" y="87"/>
                  </a:lnTo>
                  <a:lnTo>
                    <a:pt x="881" y="84"/>
                  </a:lnTo>
                  <a:lnTo>
                    <a:pt x="881" y="87"/>
                  </a:lnTo>
                  <a:lnTo>
                    <a:pt x="882" y="88"/>
                  </a:lnTo>
                  <a:lnTo>
                    <a:pt x="882" y="90"/>
                  </a:lnTo>
                  <a:lnTo>
                    <a:pt x="882" y="88"/>
                  </a:lnTo>
                  <a:lnTo>
                    <a:pt x="882" y="90"/>
                  </a:lnTo>
                  <a:lnTo>
                    <a:pt x="884" y="88"/>
                  </a:lnTo>
                  <a:lnTo>
                    <a:pt x="884" y="84"/>
                  </a:lnTo>
                  <a:lnTo>
                    <a:pt x="885" y="84"/>
                  </a:lnTo>
                  <a:lnTo>
                    <a:pt x="885" y="82"/>
                  </a:lnTo>
                  <a:lnTo>
                    <a:pt x="887" y="81"/>
                  </a:lnTo>
                  <a:lnTo>
                    <a:pt x="887" y="82"/>
                  </a:lnTo>
                  <a:lnTo>
                    <a:pt x="887" y="81"/>
                  </a:lnTo>
                  <a:lnTo>
                    <a:pt x="888" y="81"/>
                  </a:lnTo>
                  <a:lnTo>
                    <a:pt x="888" y="82"/>
                  </a:lnTo>
                  <a:lnTo>
                    <a:pt x="888" y="80"/>
                  </a:lnTo>
                  <a:lnTo>
                    <a:pt x="888" y="82"/>
                  </a:lnTo>
                  <a:lnTo>
                    <a:pt x="890" y="82"/>
                  </a:lnTo>
                  <a:lnTo>
                    <a:pt x="890" y="85"/>
                  </a:lnTo>
                  <a:lnTo>
                    <a:pt x="890" y="82"/>
                  </a:lnTo>
                  <a:lnTo>
                    <a:pt x="890" y="84"/>
                  </a:lnTo>
                  <a:lnTo>
                    <a:pt x="891" y="82"/>
                  </a:lnTo>
                  <a:lnTo>
                    <a:pt x="891" y="84"/>
                  </a:lnTo>
                  <a:lnTo>
                    <a:pt x="891" y="82"/>
                  </a:lnTo>
                  <a:lnTo>
                    <a:pt x="892" y="82"/>
                  </a:lnTo>
                  <a:lnTo>
                    <a:pt x="892" y="80"/>
                  </a:lnTo>
                  <a:lnTo>
                    <a:pt x="894" y="78"/>
                  </a:lnTo>
                  <a:lnTo>
                    <a:pt x="894" y="75"/>
                  </a:lnTo>
                  <a:lnTo>
                    <a:pt x="895" y="74"/>
                  </a:lnTo>
                  <a:lnTo>
                    <a:pt x="895" y="75"/>
                  </a:lnTo>
                  <a:lnTo>
                    <a:pt x="895" y="74"/>
                  </a:lnTo>
                  <a:lnTo>
                    <a:pt x="895" y="75"/>
                  </a:lnTo>
                  <a:lnTo>
                    <a:pt x="897" y="72"/>
                  </a:lnTo>
                  <a:lnTo>
                    <a:pt x="897" y="71"/>
                  </a:lnTo>
                  <a:lnTo>
                    <a:pt x="898" y="68"/>
                  </a:lnTo>
                </a:path>
              </a:pathLst>
            </a:custGeom>
            <a:noFill/>
            <a:ln w="1588">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10357" name="Freeform 115"/>
            <p:cNvSpPr>
              <a:spLocks/>
            </p:cNvSpPr>
            <p:nvPr/>
          </p:nvSpPr>
          <p:spPr bwMode="auto">
            <a:xfrm>
              <a:off x="3592" y="3795"/>
              <a:ext cx="455" cy="23"/>
            </a:xfrm>
            <a:custGeom>
              <a:avLst/>
              <a:gdLst>
                <a:gd name="T0" fmla="*/ 6 w 912"/>
                <a:gd name="T1" fmla="*/ 9 h 46"/>
                <a:gd name="T2" fmla="*/ 14 w 912"/>
                <a:gd name="T3" fmla="*/ 5 h 46"/>
                <a:gd name="T4" fmla="*/ 21 w 912"/>
                <a:gd name="T5" fmla="*/ 15 h 46"/>
                <a:gd name="T6" fmla="*/ 29 w 912"/>
                <a:gd name="T7" fmla="*/ 9 h 46"/>
                <a:gd name="T8" fmla="*/ 36 w 912"/>
                <a:gd name="T9" fmla="*/ 14 h 46"/>
                <a:gd name="T10" fmla="*/ 43 w 912"/>
                <a:gd name="T11" fmla="*/ 11 h 46"/>
                <a:gd name="T12" fmla="*/ 50 w 912"/>
                <a:gd name="T13" fmla="*/ 18 h 46"/>
                <a:gd name="T14" fmla="*/ 59 w 912"/>
                <a:gd name="T15" fmla="*/ 11 h 46"/>
                <a:gd name="T16" fmla="*/ 66 w 912"/>
                <a:gd name="T17" fmla="*/ 9 h 46"/>
                <a:gd name="T18" fmla="*/ 73 w 912"/>
                <a:gd name="T19" fmla="*/ 10 h 46"/>
                <a:gd name="T20" fmla="*/ 80 w 912"/>
                <a:gd name="T21" fmla="*/ 20 h 46"/>
                <a:gd name="T22" fmla="*/ 89 w 912"/>
                <a:gd name="T23" fmla="*/ 13 h 46"/>
                <a:gd name="T24" fmla="*/ 97 w 912"/>
                <a:gd name="T25" fmla="*/ 15 h 46"/>
                <a:gd name="T26" fmla="*/ 104 w 912"/>
                <a:gd name="T27" fmla="*/ 17 h 46"/>
                <a:gd name="T28" fmla="*/ 111 w 912"/>
                <a:gd name="T29" fmla="*/ 14 h 46"/>
                <a:gd name="T30" fmla="*/ 117 w 912"/>
                <a:gd name="T31" fmla="*/ 14 h 46"/>
                <a:gd name="T32" fmla="*/ 124 w 912"/>
                <a:gd name="T33" fmla="*/ 17 h 46"/>
                <a:gd name="T34" fmla="*/ 132 w 912"/>
                <a:gd name="T35" fmla="*/ 14 h 46"/>
                <a:gd name="T36" fmla="*/ 140 w 912"/>
                <a:gd name="T37" fmla="*/ 6 h 46"/>
                <a:gd name="T38" fmla="*/ 147 w 912"/>
                <a:gd name="T39" fmla="*/ 13 h 46"/>
                <a:gd name="T40" fmla="*/ 155 w 912"/>
                <a:gd name="T41" fmla="*/ 8 h 46"/>
                <a:gd name="T42" fmla="*/ 161 w 912"/>
                <a:gd name="T43" fmla="*/ 14 h 46"/>
                <a:gd name="T44" fmla="*/ 169 w 912"/>
                <a:gd name="T45" fmla="*/ 7 h 46"/>
                <a:gd name="T46" fmla="*/ 176 w 912"/>
                <a:gd name="T47" fmla="*/ 15 h 46"/>
                <a:gd name="T48" fmla="*/ 183 w 912"/>
                <a:gd name="T49" fmla="*/ 19 h 46"/>
                <a:gd name="T50" fmla="*/ 192 w 912"/>
                <a:gd name="T51" fmla="*/ 7 h 46"/>
                <a:gd name="T52" fmla="*/ 199 w 912"/>
                <a:gd name="T53" fmla="*/ 9 h 46"/>
                <a:gd name="T54" fmla="*/ 206 w 912"/>
                <a:gd name="T55" fmla="*/ 14 h 46"/>
                <a:gd name="T56" fmla="*/ 214 w 912"/>
                <a:gd name="T57" fmla="*/ 15 h 46"/>
                <a:gd name="T58" fmla="*/ 222 w 912"/>
                <a:gd name="T59" fmla="*/ 12 h 46"/>
                <a:gd name="T60" fmla="*/ 228 w 912"/>
                <a:gd name="T61" fmla="*/ 8 h 46"/>
                <a:gd name="T62" fmla="*/ 235 w 912"/>
                <a:gd name="T63" fmla="*/ 11 h 46"/>
                <a:gd name="T64" fmla="*/ 241 w 912"/>
                <a:gd name="T65" fmla="*/ 18 h 46"/>
                <a:gd name="T66" fmla="*/ 249 w 912"/>
                <a:gd name="T67" fmla="*/ 14 h 46"/>
                <a:gd name="T68" fmla="*/ 256 w 912"/>
                <a:gd name="T69" fmla="*/ 12 h 46"/>
                <a:gd name="T70" fmla="*/ 264 w 912"/>
                <a:gd name="T71" fmla="*/ 15 h 46"/>
                <a:gd name="T72" fmla="*/ 271 w 912"/>
                <a:gd name="T73" fmla="*/ 15 h 46"/>
                <a:gd name="T74" fmla="*/ 278 w 912"/>
                <a:gd name="T75" fmla="*/ 15 h 46"/>
                <a:gd name="T76" fmla="*/ 285 w 912"/>
                <a:gd name="T77" fmla="*/ 13 h 46"/>
                <a:gd name="T78" fmla="*/ 293 w 912"/>
                <a:gd name="T79" fmla="*/ 13 h 46"/>
                <a:gd name="T80" fmla="*/ 300 w 912"/>
                <a:gd name="T81" fmla="*/ 21 h 46"/>
                <a:gd name="T82" fmla="*/ 308 w 912"/>
                <a:gd name="T83" fmla="*/ 13 h 46"/>
                <a:gd name="T84" fmla="*/ 315 w 912"/>
                <a:gd name="T85" fmla="*/ 15 h 46"/>
                <a:gd name="T86" fmla="*/ 322 w 912"/>
                <a:gd name="T87" fmla="*/ 9 h 46"/>
                <a:gd name="T88" fmla="*/ 328 w 912"/>
                <a:gd name="T89" fmla="*/ 11 h 46"/>
                <a:gd name="T90" fmla="*/ 336 w 912"/>
                <a:gd name="T91" fmla="*/ 13 h 46"/>
                <a:gd name="T92" fmla="*/ 344 w 912"/>
                <a:gd name="T93" fmla="*/ 20 h 46"/>
                <a:gd name="T94" fmla="*/ 351 w 912"/>
                <a:gd name="T95" fmla="*/ 14 h 46"/>
                <a:gd name="T96" fmla="*/ 359 w 912"/>
                <a:gd name="T97" fmla="*/ 10 h 46"/>
                <a:gd name="T98" fmla="*/ 366 w 912"/>
                <a:gd name="T99" fmla="*/ 15 h 46"/>
                <a:gd name="T100" fmla="*/ 374 w 912"/>
                <a:gd name="T101" fmla="*/ 13 h 46"/>
                <a:gd name="T102" fmla="*/ 381 w 912"/>
                <a:gd name="T103" fmla="*/ 7 h 46"/>
                <a:gd name="T104" fmla="*/ 388 w 912"/>
                <a:gd name="T105" fmla="*/ 15 h 46"/>
                <a:gd name="T106" fmla="*/ 395 w 912"/>
                <a:gd name="T107" fmla="*/ 11 h 46"/>
                <a:gd name="T108" fmla="*/ 403 w 912"/>
                <a:gd name="T109" fmla="*/ 23 h 46"/>
                <a:gd name="T110" fmla="*/ 412 w 912"/>
                <a:gd name="T111" fmla="*/ 10 h 46"/>
                <a:gd name="T112" fmla="*/ 418 w 912"/>
                <a:gd name="T113" fmla="*/ 9 h 46"/>
                <a:gd name="T114" fmla="*/ 425 w 912"/>
                <a:gd name="T115" fmla="*/ 13 h 46"/>
                <a:gd name="T116" fmla="*/ 434 w 912"/>
                <a:gd name="T117" fmla="*/ 7 h 46"/>
                <a:gd name="T118" fmla="*/ 439 w 912"/>
                <a:gd name="T119" fmla="*/ 14 h 46"/>
                <a:gd name="T120" fmla="*/ 447 w 912"/>
                <a:gd name="T121" fmla="*/ 13 h 46"/>
                <a:gd name="T122" fmla="*/ 454 w 912"/>
                <a:gd name="T123" fmla="*/ 13 h 4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912" h="46">
                  <a:moveTo>
                    <a:pt x="0" y="13"/>
                  </a:moveTo>
                  <a:lnTo>
                    <a:pt x="0" y="9"/>
                  </a:lnTo>
                  <a:lnTo>
                    <a:pt x="2" y="7"/>
                  </a:lnTo>
                  <a:lnTo>
                    <a:pt x="3" y="4"/>
                  </a:lnTo>
                  <a:lnTo>
                    <a:pt x="3" y="6"/>
                  </a:lnTo>
                  <a:lnTo>
                    <a:pt x="3" y="4"/>
                  </a:lnTo>
                  <a:lnTo>
                    <a:pt x="3" y="6"/>
                  </a:lnTo>
                  <a:lnTo>
                    <a:pt x="5" y="4"/>
                  </a:lnTo>
                  <a:lnTo>
                    <a:pt x="5" y="0"/>
                  </a:lnTo>
                  <a:lnTo>
                    <a:pt x="6" y="2"/>
                  </a:lnTo>
                  <a:lnTo>
                    <a:pt x="6" y="3"/>
                  </a:lnTo>
                  <a:lnTo>
                    <a:pt x="6" y="2"/>
                  </a:lnTo>
                  <a:lnTo>
                    <a:pt x="6" y="3"/>
                  </a:lnTo>
                  <a:lnTo>
                    <a:pt x="7" y="6"/>
                  </a:lnTo>
                  <a:lnTo>
                    <a:pt x="7" y="9"/>
                  </a:lnTo>
                  <a:lnTo>
                    <a:pt x="7" y="6"/>
                  </a:lnTo>
                  <a:lnTo>
                    <a:pt x="7" y="9"/>
                  </a:lnTo>
                  <a:lnTo>
                    <a:pt x="9" y="12"/>
                  </a:lnTo>
                  <a:lnTo>
                    <a:pt x="10" y="12"/>
                  </a:lnTo>
                  <a:lnTo>
                    <a:pt x="10" y="17"/>
                  </a:lnTo>
                  <a:lnTo>
                    <a:pt x="10" y="12"/>
                  </a:lnTo>
                  <a:lnTo>
                    <a:pt x="10" y="17"/>
                  </a:lnTo>
                  <a:lnTo>
                    <a:pt x="12" y="17"/>
                  </a:lnTo>
                  <a:lnTo>
                    <a:pt x="12" y="16"/>
                  </a:lnTo>
                  <a:lnTo>
                    <a:pt x="13" y="16"/>
                  </a:lnTo>
                  <a:lnTo>
                    <a:pt x="13" y="17"/>
                  </a:lnTo>
                  <a:lnTo>
                    <a:pt x="13" y="16"/>
                  </a:lnTo>
                  <a:lnTo>
                    <a:pt x="13" y="17"/>
                  </a:lnTo>
                  <a:lnTo>
                    <a:pt x="15" y="20"/>
                  </a:lnTo>
                  <a:lnTo>
                    <a:pt x="15" y="23"/>
                  </a:lnTo>
                  <a:lnTo>
                    <a:pt x="15" y="20"/>
                  </a:lnTo>
                  <a:lnTo>
                    <a:pt x="15" y="23"/>
                  </a:lnTo>
                  <a:lnTo>
                    <a:pt x="16" y="23"/>
                  </a:lnTo>
                  <a:lnTo>
                    <a:pt x="16" y="25"/>
                  </a:lnTo>
                  <a:lnTo>
                    <a:pt x="16" y="23"/>
                  </a:lnTo>
                  <a:lnTo>
                    <a:pt x="16" y="25"/>
                  </a:lnTo>
                  <a:lnTo>
                    <a:pt x="17" y="26"/>
                  </a:lnTo>
                  <a:lnTo>
                    <a:pt x="17" y="30"/>
                  </a:lnTo>
                  <a:lnTo>
                    <a:pt x="17" y="26"/>
                  </a:lnTo>
                  <a:lnTo>
                    <a:pt x="17" y="30"/>
                  </a:lnTo>
                  <a:lnTo>
                    <a:pt x="19" y="29"/>
                  </a:lnTo>
                  <a:lnTo>
                    <a:pt x="19" y="30"/>
                  </a:lnTo>
                  <a:lnTo>
                    <a:pt x="19" y="27"/>
                  </a:lnTo>
                  <a:lnTo>
                    <a:pt x="20" y="26"/>
                  </a:lnTo>
                  <a:lnTo>
                    <a:pt x="20" y="23"/>
                  </a:lnTo>
                  <a:lnTo>
                    <a:pt x="22" y="20"/>
                  </a:lnTo>
                  <a:lnTo>
                    <a:pt x="22" y="17"/>
                  </a:lnTo>
                  <a:lnTo>
                    <a:pt x="23" y="16"/>
                  </a:lnTo>
                  <a:lnTo>
                    <a:pt x="23" y="12"/>
                  </a:lnTo>
                  <a:lnTo>
                    <a:pt x="25" y="12"/>
                  </a:lnTo>
                  <a:lnTo>
                    <a:pt x="25" y="10"/>
                  </a:lnTo>
                  <a:lnTo>
                    <a:pt x="26" y="10"/>
                  </a:lnTo>
                  <a:lnTo>
                    <a:pt x="26" y="7"/>
                  </a:lnTo>
                  <a:lnTo>
                    <a:pt x="28" y="6"/>
                  </a:lnTo>
                  <a:lnTo>
                    <a:pt x="28" y="4"/>
                  </a:lnTo>
                  <a:lnTo>
                    <a:pt x="28" y="6"/>
                  </a:lnTo>
                  <a:lnTo>
                    <a:pt x="29" y="6"/>
                  </a:lnTo>
                  <a:lnTo>
                    <a:pt x="29" y="9"/>
                  </a:lnTo>
                  <a:lnTo>
                    <a:pt x="29" y="6"/>
                  </a:lnTo>
                  <a:lnTo>
                    <a:pt x="29" y="9"/>
                  </a:lnTo>
                  <a:lnTo>
                    <a:pt x="30" y="7"/>
                  </a:lnTo>
                  <a:lnTo>
                    <a:pt x="30" y="10"/>
                  </a:lnTo>
                  <a:lnTo>
                    <a:pt x="30" y="7"/>
                  </a:lnTo>
                  <a:lnTo>
                    <a:pt x="30" y="10"/>
                  </a:lnTo>
                  <a:lnTo>
                    <a:pt x="32" y="12"/>
                  </a:lnTo>
                  <a:lnTo>
                    <a:pt x="32" y="13"/>
                  </a:lnTo>
                  <a:lnTo>
                    <a:pt x="32" y="12"/>
                  </a:lnTo>
                  <a:lnTo>
                    <a:pt x="32" y="13"/>
                  </a:lnTo>
                  <a:lnTo>
                    <a:pt x="33" y="17"/>
                  </a:lnTo>
                  <a:lnTo>
                    <a:pt x="33" y="23"/>
                  </a:lnTo>
                  <a:lnTo>
                    <a:pt x="33" y="17"/>
                  </a:lnTo>
                  <a:lnTo>
                    <a:pt x="33" y="23"/>
                  </a:lnTo>
                  <a:lnTo>
                    <a:pt x="35" y="23"/>
                  </a:lnTo>
                  <a:lnTo>
                    <a:pt x="35" y="25"/>
                  </a:lnTo>
                  <a:lnTo>
                    <a:pt x="35" y="23"/>
                  </a:lnTo>
                  <a:lnTo>
                    <a:pt x="35" y="25"/>
                  </a:lnTo>
                  <a:lnTo>
                    <a:pt x="36" y="26"/>
                  </a:lnTo>
                  <a:lnTo>
                    <a:pt x="36" y="29"/>
                  </a:lnTo>
                  <a:lnTo>
                    <a:pt x="36" y="26"/>
                  </a:lnTo>
                  <a:lnTo>
                    <a:pt x="36" y="29"/>
                  </a:lnTo>
                  <a:lnTo>
                    <a:pt x="38" y="29"/>
                  </a:lnTo>
                  <a:lnTo>
                    <a:pt x="38" y="30"/>
                  </a:lnTo>
                  <a:lnTo>
                    <a:pt x="38" y="29"/>
                  </a:lnTo>
                  <a:lnTo>
                    <a:pt x="38" y="30"/>
                  </a:lnTo>
                  <a:lnTo>
                    <a:pt x="39" y="33"/>
                  </a:lnTo>
                  <a:lnTo>
                    <a:pt x="39" y="29"/>
                  </a:lnTo>
                  <a:lnTo>
                    <a:pt x="41" y="29"/>
                  </a:lnTo>
                  <a:lnTo>
                    <a:pt x="42" y="30"/>
                  </a:lnTo>
                  <a:lnTo>
                    <a:pt x="42" y="32"/>
                  </a:lnTo>
                  <a:lnTo>
                    <a:pt x="42" y="30"/>
                  </a:lnTo>
                  <a:lnTo>
                    <a:pt x="42" y="32"/>
                  </a:lnTo>
                  <a:lnTo>
                    <a:pt x="43" y="32"/>
                  </a:lnTo>
                  <a:lnTo>
                    <a:pt x="43" y="30"/>
                  </a:lnTo>
                  <a:lnTo>
                    <a:pt x="45" y="32"/>
                  </a:lnTo>
                  <a:lnTo>
                    <a:pt x="46" y="29"/>
                  </a:lnTo>
                  <a:lnTo>
                    <a:pt x="46" y="26"/>
                  </a:lnTo>
                  <a:lnTo>
                    <a:pt x="48" y="25"/>
                  </a:lnTo>
                  <a:lnTo>
                    <a:pt x="48" y="27"/>
                  </a:lnTo>
                  <a:lnTo>
                    <a:pt x="48" y="23"/>
                  </a:lnTo>
                  <a:lnTo>
                    <a:pt x="49" y="22"/>
                  </a:lnTo>
                  <a:lnTo>
                    <a:pt x="49" y="20"/>
                  </a:lnTo>
                  <a:lnTo>
                    <a:pt x="51" y="20"/>
                  </a:lnTo>
                  <a:lnTo>
                    <a:pt x="51" y="17"/>
                  </a:lnTo>
                  <a:lnTo>
                    <a:pt x="52" y="19"/>
                  </a:lnTo>
                  <a:lnTo>
                    <a:pt x="52" y="16"/>
                  </a:lnTo>
                  <a:lnTo>
                    <a:pt x="53" y="14"/>
                  </a:lnTo>
                  <a:lnTo>
                    <a:pt x="53" y="16"/>
                  </a:lnTo>
                  <a:lnTo>
                    <a:pt x="53" y="14"/>
                  </a:lnTo>
                  <a:lnTo>
                    <a:pt x="53" y="16"/>
                  </a:lnTo>
                  <a:lnTo>
                    <a:pt x="55" y="16"/>
                  </a:lnTo>
                  <a:lnTo>
                    <a:pt x="55" y="20"/>
                  </a:lnTo>
                  <a:lnTo>
                    <a:pt x="55" y="16"/>
                  </a:lnTo>
                  <a:lnTo>
                    <a:pt x="55" y="20"/>
                  </a:lnTo>
                  <a:lnTo>
                    <a:pt x="56" y="20"/>
                  </a:lnTo>
                  <a:lnTo>
                    <a:pt x="56" y="17"/>
                  </a:lnTo>
                  <a:lnTo>
                    <a:pt x="58" y="17"/>
                  </a:lnTo>
                  <a:lnTo>
                    <a:pt x="58" y="19"/>
                  </a:lnTo>
                  <a:lnTo>
                    <a:pt x="58" y="17"/>
                  </a:lnTo>
                  <a:lnTo>
                    <a:pt x="58" y="19"/>
                  </a:lnTo>
                  <a:lnTo>
                    <a:pt x="59" y="19"/>
                  </a:lnTo>
                  <a:lnTo>
                    <a:pt x="59" y="20"/>
                  </a:lnTo>
                  <a:lnTo>
                    <a:pt x="59" y="19"/>
                  </a:lnTo>
                  <a:lnTo>
                    <a:pt x="59" y="20"/>
                  </a:lnTo>
                  <a:lnTo>
                    <a:pt x="61" y="22"/>
                  </a:lnTo>
                  <a:lnTo>
                    <a:pt x="61" y="25"/>
                  </a:lnTo>
                  <a:lnTo>
                    <a:pt x="61" y="22"/>
                  </a:lnTo>
                  <a:lnTo>
                    <a:pt x="61" y="25"/>
                  </a:lnTo>
                  <a:lnTo>
                    <a:pt x="62" y="23"/>
                  </a:lnTo>
                  <a:lnTo>
                    <a:pt x="64" y="22"/>
                  </a:lnTo>
                  <a:lnTo>
                    <a:pt x="64" y="23"/>
                  </a:lnTo>
                  <a:lnTo>
                    <a:pt x="64" y="22"/>
                  </a:lnTo>
                  <a:lnTo>
                    <a:pt x="64" y="23"/>
                  </a:lnTo>
                  <a:lnTo>
                    <a:pt x="65" y="25"/>
                  </a:lnTo>
                  <a:lnTo>
                    <a:pt x="65" y="22"/>
                  </a:lnTo>
                  <a:lnTo>
                    <a:pt x="66" y="22"/>
                  </a:lnTo>
                  <a:lnTo>
                    <a:pt x="68" y="22"/>
                  </a:lnTo>
                  <a:lnTo>
                    <a:pt x="68" y="25"/>
                  </a:lnTo>
                  <a:lnTo>
                    <a:pt x="68" y="22"/>
                  </a:lnTo>
                  <a:lnTo>
                    <a:pt x="68" y="25"/>
                  </a:lnTo>
                  <a:lnTo>
                    <a:pt x="69" y="23"/>
                  </a:lnTo>
                  <a:lnTo>
                    <a:pt x="69" y="26"/>
                  </a:lnTo>
                  <a:lnTo>
                    <a:pt x="69" y="23"/>
                  </a:lnTo>
                  <a:lnTo>
                    <a:pt x="69" y="26"/>
                  </a:lnTo>
                  <a:lnTo>
                    <a:pt x="71" y="26"/>
                  </a:lnTo>
                  <a:lnTo>
                    <a:pt x="71" y="29"/>
                  </a:lnTo>
                  <a:lnTo>
                    <a:pt x="71" y="26"/>
                  </a:lnTo>
                  <a:lnTo>
                    <a:pt x="71" y="27"/>
                  </a:lnTo>
                  <a:lnTo>
                    <a:pt x="72" y="27"/>
                  </a:lnTo>
                  <a:lnTo>
                    <a:pt x="72" y="26"/>
                  </a:lnTo>
                  <a:lnTo>
                    <a:pt x="74" y="27"/>
                  </a:lnTo>
                  <a:lnTo>
                    <a:pt x="74" y="25"/>
                  </a:lnTo>
                  <a:lnTo>
                    <a:pt x="75" y="25"/>
                  </a:lnTo>
                  <a:lnTo>
                    <a:pt x="75" y="27"/>
                  </a:lnTo>
                  <a:lnTo>
                    <a:pt x="75" y="25"/>
                  </a:lnTo>
                  <a:lnTo>
                    <a:pt x="75" y="27"/>
                  </a:lnTo>
                  <a:lnTo>
                    <a:pt x="77" y="26"/>
                  </a:lnTo>
                  <a:lnTo>
                    <a:pt x="77" y="23"/>
                  </a:lnTo>
                  <a:lnTo>
                    <a:pt x="78" y="23"/>
                  </a:lnTo>
                  <a:lnTo>
                    <a:pt x="78" y="22"/>
                  </a:lnTo>
                  <a:lnTo>
                    <a:pt x="79" y="23"/>
                  </a:lnTo>
                  <a:lnTo>
                    <a:pt x="79" y="22"/>
                  </a:lnTo>
                  <a:lnTo>
                    <a:pt x="81" y="23"/>
                  </a:lnTo>
                  <a:lnTo>
                    <a:pt x="81" y="26"/>
                  </a:lnTo>
                  <a:lnTo>
                    <a:pt x="81" y="23"/>
                  </a:lnTo>
                  <a:lnTo>
                    <a:pt x="81" y="26"/>
                  </a:lnTo>
                  <a:lnTo>
                    <a:pt x="82" y="25"/>
                  </a:lnTo>
                  <a:lnTo>
                    <a:pt x="84" y="23"/>
                  </a:lnTo>
                  <a:lnTo>
                    <a:pt x="84" y="22"/>
                  </a:lnTo>
                  <a:lnTo>
                    <a:pt x="84" y="23"/>
                  </a:lnTo>
                  <a:lnTo>
                    <a:pt x="85" y="23"/>
                  </a:lnTo>
                  <a:lnTo>
                    <a:pt x="85" y="25"/>
                  </a:lnTo>
                  <a:lnTo>
                    <a:pt x="85" y="23"/>
                  </a:lnTo>
                  <a:lnTo>
                    <a:pt x="87" y="20"/>
                  </a:lnTo>
                  <a:lnTo>
                    <a:pt x="87" y="22"/>
                  </a:lnTo>
                  <a:lnTo>
                    <a:pt x="87" y="20"/>
                  </a:lnTo>
                  <a:lnTo>
                    <a:pt x="87" y="22"/>
                  </a:lnTo>
                  <a:lnTo>
                    <a:pt x="88" y="22"/>
                  </a:lnTo>
                  <a:lnTo>
                    <a:pt x="88" y="20"/>
                  </a:lnTo>
                  <a:lnTo>
                    <a:pt x="88" y="22"/>
                  </a:lnTo>
                  <a:lnTo>
                    <a:pt x="89" y="22"/>
                  </a:lnTo>
                  <a:lnTo>
                    <a:pt x="89" y="23"/>
                  </a:lnTo>
                  <a:lnTo>
                    <a:pt x="89" y="22"/>
                  </a:lnTo>
                  <a:lnTo>
                    <a:pt x="89" y="23"/>
                  </a:lnTo>
                  <a:lnTo>
                    <a:pt x="91" y="23"/>
                  </a:lnTo>
                  <a:lnTo>
                    <a:pt x="92" y="25"/>
                  </a:lnTo>
                  <a:lnTo>
                    <a:pt x="92" y="23"/>
                  </a:lnTo>
                  <a:lnTo>
                    <a:pt x="94" y="25"/>
                  </a:lnTo>
                  <a:lnTo>
                    <a:pt x="94" y="29"/>
                  </a:lnTo>
                  <a:lnTo>
                    <a:pt x="94" y="25"/>
                  </a:lnTo>
                  <a:lnTo>
                    <a:pt x="94" y="29"/>
                  </a:lnTo>
                  <a:lnTo>
                    <a:pt x="95" y="30"/>
                  </a:lnTo>
                  <a:lnTo>
                    <a:pt x="95" y="33"/>
                  </a:lnTo>
                  <a:lnTo>
                    <a:pt x="95" y="30"/>
                  </a:lnTo>
                  <a:lnTo>
                    <a:pt x="95" y="32"/>
                  </a:lnTo>
                  <a:lnTo>
                    <a:pt x="97" y="33"/>
                  </a:lnTo>
                  <a:lnTo>
                    <a:pt x="97" y="32"/>
                  </a:lnTo>
                  <a:lnTo>
                    <a:pt x="98" y="32"/>
                  </a:lnTo>
                  <a:lnTo>
                    <a:pt x="98" y="38"/>
                  </a:lnTo>
                  <a:lnTo>
                    <a:pt x="98" y="32"/>
                  </a:lnTo>
                  <a:lnTo>
                    <a:pt x="98" y="36"/>
                  </a:lnTo>
                  <a:lnTo>
                    <a:pt x="100" y="36"/>
                  </a:lnTo>
                  <a:lnTo>
                    <a:pt x="100" y="35"/>
                  </a:lnTo>
                  <a:lnTo>
                    <a:pt x="100" y="36"/>
                  </a:lnTo>
                  <a:lnTo>
                    <a:pt x="101" y="35"/>
                  </a:lnTo>
                  <a:lnTo>
                    <a:pt x="102" y="35"/>
                  </a:lnTo>
                  <a:lnTo>
                    <a:pt x="104" y="32"/>
                  </a:lnTo>
                  <a:lnTo>
                    <a:pt x="104" y="30"/>
                  </a:lnTo>
                  <a:lnTo>
                    <a:pt x="105" y="29"/>
                  </a:lnTo>
                  <a:lnTo>
                    <a:pt x="105" y="27"/>
                  </a:lnTo>
                  <a:lnTo>
                    <a:pt x="107" y="30"/>
                  </a:lnTo>
                  <a:lnTo>
                    <a:pt x="107" y="29"/>
                  </a:lnTo>
                  <a:lnTo>
                    <a:pt x="108" y="29"/>
                  </a:lnTo>
                  <a:lnTo>
                    <a:pt x="108" y="27"/>
                  </a:lnTo>
                  <a:lnTo>
                    <a:pt x="110" y="26"/>
                  </a:lnTo>
                  <a:lnTo>
                    <a:pt x="110" y="22"/>
                  </a:lnTo>
                  <a:lnTo>
                    <a:pt x="111" y="22"/>
                  </a:lnTo>
                  <a:lnTo>
                    <a:pt x="111" y="20"/>
                  </a:lnTo>
                  <a:lnTo>
                    <a:pt x="113" y="22"/>
                  </a:lnTo>
                  <a:lnTo>
                    <a:pt x="113" y="20"/>
                  </a:lnTo>
                  <a:lnTo>
                    <a:pt x="114" y="20"/>
                  </a:lnTo>
                  <a:lnTo>
                    <a:pt x="115" y="22"/>
                  </a:lnTo>
                  <a:lnTo>
                    <a:pt x="115" y="23"/>
                  </a:lnTo>
                  <a:lnTo>
                    <a:pt x="115" y="22"/>
                  </a:lnTo>
                  <a:lnTo>
                    <a:pt x="115" y="23"/>
                  </a:lnTo>
                  <a:lnTo>
                    <a:pt x="117" y="25"/>
                  </a:lnTo>
                  <a:lnTo>
                    <a:pt x="117" y="23"/>
                  </a:lnTo>
                  <a:lnTo>
                    <a:pt x="118" y="23"/>
                  </a:lnTo>
                  <a:lnTo>
                    <a:pt x="118" y="22"/>
                  </a:lnTo>
                  <a:lnTo>
                    <a:pt x="120" y="22"/>
                  </a:lnTo>
                  <a:lnTo>
                    <a:pt x="121" y="22"/>
                  </a:lnTo>
                  <a:lnTo>
                    <a:pt x="121" y="26"/>
                  </a:lnTo>
                  <a:lnTo>
                    <a:pt x="121" y="22"/>
                  </a:lnTo>
                  <a:lnTo>
                    <a:pt x="121" y="26"/>
                  </a:lnTo>
                  <a:lnTo>
                    <a:pt x="123" y="26"/>
                  </a:lnTo>
                  <a:lnTo>
                    <a:pt x="123" y="25"/>
                  </a:lnTo>
                  <a:lnTo>
                    <a:pt x="124" y="25"/>
                  </a:lnTo>
                  <a:lnTo>
                    <a:pt x="124" y="20"/>
                  </a:lnTo>
                  <a:lnTo>
                    <a:pt x="125" y="22"/>
                  </a:lnTo>
                  <a:lnTo>
                    <a:pt x="125" y="25"/>
                  </a:lnTo>
                  <a:lnTo>
                    <a:pt x="125" y="22"/>
                  </a:lnTo>
                  <a:lnTo>
                    <a:pt x="125" y="25"/>
                  </a:lnTo>
                  <a:lnTo>
                    <a:pt x="127" y="20"/>
                  </a:lnTo>
                  <a:lnTo>
                    <a:pt x="127" y="23"/>
                  </a:lnTo>
                  <a:lnTo>
                    <a:pt x="127" y="20"/>
                  </a:lnTo>
                  <a:lnTo>
                    <a:pt x="127" y="23"/>
                  </a:lnTo>
                  <a:lnTo>
                    <a:pt x="128" y="26"/>
                  </a:lnTo>
                  <a:lnTo>
                    <a:pt x="128" y="29"/>
                  </a:lnTo>
                  <a:lnTo>
                    <a:pt x="128" y="26"/>
                  </a:lnTo>
                  <a:lnTo>
                    <a:pt x="130" y="25"/>
                  </a:lnTo>
                  <a:lnTo>
                    <a:pt x="130" y="22"/>
                  </a:lnTo>
                  <a:lnTo>
                    <a:pt x="131" y="20"/>
                  </a:lnTo>
                  <a:lnTo>
                    <a:pt x="131" y="22"/>
                  </a:lnTo>
                  <a:lnTo>
                    <a:pt x="131" y="20"/>
                  </a:lnTo>
                  <a:lnTo>
                    <a:pt x="131" y="22"/>
                  </a:lnTo>
                  <a:lnTo>
                    <a:pt x="133" y="20"/>
                  </a:lnTo>
                  <a:lnTo>
                    <a:pt x="133" y="17"/>
                  </a:lnTo>
                  <a:lnTo>
                    <a:pt x="134" y="17"/>
                  </a:lnTo>
                  <a:lnTo>
                    <a:pt x="134" y="19"/>
                  </a:lnTo>
                  <a:lnTo>
                    <a:pt x="134" y="17"/>
                  </a:lnTo>
                  <a:lnTo>
                    <a:pt x="134" y="19"/>
                  </a:lnTo>
                  <a:lnTo>
                    <a:pt x="136" y="17"/>
                  </a:lnTo>
                  <a:lnTo>
                    <a:pt x="136" y="16"/>
                  </a:lnTo>
                  <a:lnTo>
                    <a:pt x="137" y="16"/>
                  </a:lnTo>
                  <a:lnTo>
                    <a:pt x="137" y="17"/>
                  </a:lnTo>
                  <a:lnTo>
                    <a:pt x="137" y="16"/>
                  </a:lnTo>
                  <a:lnTo>
                    <a:pt x="137" y="17"/>
                  </a:lnTo>
                  <a:lnTo>
                    <a:pt x="138" y="17"/>
                  </a:lnTo>
                  <a:lnTo>
                    <a:pt x="138" y="19"/>
                  </a:lnTo>
                  <a:lnTo>
                    <a:pt x="138" y="17"/>
                  </a:lnTo>
                  <a:lnTo>
                    <a:pt x="138" y="19"/>
                  </a:lnTo>
                  <a:lnTo>
                    <a:pt x="140" y="20"/>
                  </a:lnTo>
                  <a:lnTo>
                    <a:pt x="140" y="23"/>
                  </a:lnTo>
                  <a:lnTo>
                    <a:pt x="140" y="20"/>
                  </a:lnTo>
                  <a:lnTo>
                    <a:pt x="140" y="22"/>
                  </a:lnTo>
                  <a:lnTo>
                    <a:pt x="141" y="23"/>
                  </a:lnTo>
                  <a:lnTo>
                    <a:pt x="141" y="22"/>
                  </a:lnTo>
                  <a:lnTo>
                    <a:pt x="143" y="22"/>
                  </a:lnTo>
                  <a:lnTo>
                    <a:pt x="143" y="25"/>
                  </a:lnTo>
                  <a:lnTo>
                    <a:pt x="143" y="22"/>
                  </a:lnTo>
                  <a:lnTo>
                    <a:pt x="143" y="25"/>
                  </a:lnTo>
                  <a:lnTo>
                    <a:pt x="144" y="25"/>
                  </a:lnTo>
                  <a:lnTo>
                    <a:pt x="144" y="22"/>
                  </a:lnTo>
                  <a:lnTo>
                    <a:pt x="146" y="20"/>
                  </a:lnTo>
                  <a:lnTo>
                    <a:pt x="147" y="20"/>
                  </a:lnTo>
                  <a:lnTo>
                    <a:pt x="149" y="23"/>
                  </a:lnTo>
                  <a:lnTo>
                    <a:pt x="149" y="25"/>
                  </a:lnTo>
                  <a:lnTo>
                    <a:pt x="149" y="23"/>
                  </a:lnTo>
                  <a:lnTo>
                    <a:pt x="149" y="25"/>
                  </a:lnTo>
                  <a:lnTo>
                    <a:pt x="150" y="26"/>
                  </a:lnTo>
                  <a:lnTo>
                    <a:pt x="150" y="25"/>
                  </a:lnTo>
                  <a:lnTo>
                    <a:pt x="150" y="26"/>
                  </a:lnTo>
                  <a:lnTo>
                    <a:pt x="151" y="26"/>
                  </a:lnTo>
                  <a:lnTo>
                    <a:pt x="153" y="29"/>
                  </a:lnTo>
                  <a:lnTo>
                    <a:pt x="153" y="32"/>
                  </a:lnTo>
                  <a:lnTo>
                    <a:pt x="153" y="29"/>
                  </a:lnTo>
                  <a:lnTo>
                    <a:pt x="153" y="32"/>
                  </a:lnTo>
                  <a:lnTo>
                    <a:pt x="154" y="35"/>
                  </a:lnTo>
                  <a:lnTo>
                    <a:pt x="154" y="36"/>
                  </a:lnTo>
                  <a:lnTo>
                    <a:pt x="154" y="35"/>
                  </a:lnTo>
                  <a:lnTo>
                    <a:pt x="154" y="36"/>
                  </a:lnTo>
                  <a:lnTo>
                    <a:pt x="156" y="39"/>
                  </a:lnTo>
                  <a:lnTo>
                    <a:pt x="156" y="36"/>
                  </a:lnTo>
                  <a:lnTo>
                    <a:pt x="157" y="36"/>
                  </a:lnTo>
                  <a:lnTo>
                    <a:pt x="157" y="32"/>
                  </a:lnTo>
                  <a:lnTo>
                    <a:pt x="157" y="33"/>
                  </a:lnTo>
                  <a:lnTo>
                    <a:pt x="159" y="35"/>
                  </a:lnTo>
                  <a:lnTo>
                    <a:pt x="159" y="36"/>
                  </a:lnTo>
                  <a:lnTo>
                    <a:pt x="159" y="35"/>
                  </a:lnTo>
                  <a:lnTo>
                    <a:pt x="159" y="36"/>
                  </a:lnTo>
                  <a:lnTo>
                    <a:pt x="160" y="38"/>
                  </a:lnTo>
                  <a:lnTo>
                    <a:pt x="161" y="40"/>
                  </a:lnTo>
                  <a:lnTo>
                    <a:pt x="161" y="42"/>
                  </a:lnTo>
                  <a:lnTo>
                    <a:pt x="161" y="39"/>
                  </a:lnTo>
                  <a:lnTo>
                    <a:pt x="163" y="39"/>
                  </a:lnTo>
                  <a:lnTo>
                    <a:pt x="163" y="36"/>
                  </a:lnTo>
                  <a:lnTo>
                    <a:pt x="164" y="35"/>
                  </a:lnTo>
                  <a:lnTo>
                    <a:pt x="164" y="36"/>
                  </a:lnTo>
                  <a:lnTo>
                    <a:pt x="164" y="35"/>
                  </a:lnTo>
                  <a:lnTo>
                    <a:pt x="164" y="36"/>
                  </a:lnTo>
                  <a:lnTo>
                    <a:pt x="166" y="36"/>
                  </a:lnTo>
                  <a:lnTo>
                    <a:pt x="166" y="32"/>
                  </a:lnTo>
                  <a:lnTo>
                    <a:pt x="167" y="32"/>
                  </a:lnTo>
                  <a:lnTo>
                    <a:pt x="167" y="30"/>
                  </a:lnTo>
                  <a:lnTo>
                    <a:pt x="169" y="30"/>
                  </a:lnTo>
                  <a:lnTo>
                    <a:pt x="169" y="29"/>
                  </a:lnTo>
                  <a:lnTo>
                    <a:pt x="170" y="29"/>
                  </a:lnTo>
                  <a:lnTo>
                    <a:pt x="170" y="27"/>
                  </a:lnTo>
                  <a:lnTo>
                    <a:pt x="172" y="27"/>
                  </a:lnTo>
                  <a:lnTo>
                    <a:pt x="172" y="25"/>
                  </a:lnTo>
                  <a:lnTo>
                    <a:pt x="173" y="23"/>
                  </a:lnTo>
                  <a:lnTo>
                    <a:pt x="173" y="25"/>
                  </a:lnTo>
                  <a:lnTo>
                    <a:pt x="173" y="23"/>
                  </a:lnTo>
                  <a:lnTo>
                    <a:pt x="174" y="23"/>
                  </a:lnTo>
                  <a:lnTo>
                    <a:pt x="176" y="23"/>
                  </a:lnTo>
                  <a:lnTo>
                    <a:pt x="176" y="25"/>
                  </a:lnTo>
                  <a:lnTo>
                    <a:pt x="176" y="23"/>
                  </a:lnTo>
                  <a:lnTo>
                    <a:pt x="176" y="25"/>
                  </a:lnTo>
                  <a:lnTo>
                    <a:pt x="177" y="23"/>
                  </a:lnTo>
                  <a:lnTo>
                    <a:pt x="177" y="25"/>
                  </a:lnTo>
                  <a:lnTo>
                    <a:pt x="177" y="23"/>
                  </a:lnTo>
                  <a:lnTo>
                    <a:pt x="177" y="25"/>
                  </a:lnTo>
                  <a:lnTo>
                    <a:pt x="179" y="25"/>
                  </a:lnTo>
                  <a:lnTo>
                    <a:pt x="179" y="29"/>
                  </a:lnTo>
                  <a:lnTo>
                    <a:pt x="179" y="25"/>
                  </a:lnTo>
                  <a:lnTo>
                    <a:pt x="179" y="29"/>
                  </a:lnTo>
                  <a:lnTo>
                    <a:pt x="180" y="29"/>
                  </a:lnTo>
                  <a:lnTo>
                    <a:pt x="180" y="30"/>
                  </a:lnTo>
                  <a:lnTo>
                    <a:pt x="180" y="29"/>
                  </a:lnTo>
                  <a:lnTo>
                    <a:pt x="180" y="30"/>
                  </a:lnTo>
                  <a:lnTo>
                    <a:pt x="182" y="32"/>
                  </a:lnTo>
                  <a:lnTo>
                    <a:pt x="182" y="30"/>
                  </a:lnTo>
                  <a:lnTo>
                    <a:pt x="183" y="29"/>
                  </a:lnTo>
                  <a:lnTo>
                    <a:pt x="183" y="32"/>
                  </a:lnTo>
                  <a:lnTo>
                    <a:pt x="183" y="29"/>
                  </a:lnTo>
                  <a:lnTo>
                    <a:pt x="183" y="32"/>
                  </a:lnTo>
                  <a:lnTo>
                    <a:pt x="185" y="30"/>
                  </a:lnTo>
                  <a:lnTo>
                    <a:pt x="185" y="33"/>
                  </a:lnTo>
                  <a:lnTo>
                    <a:pt x="185" y="30"/>
                  </a:lnTo>
                  <a:lnTo>
                    <a:pt x="185" y="33"/>
                  </a:lnTo>
                  <a:lnTo>
                    <a:pt x="186" y="35"/>
                  </a:lnTo>
                  <a:lnTo>
                    <a:pt x="186" y="33"/>
                  </a:lnTo>
                  <a:lnTo>
                    <a:pt x="187" y="35"/>
                  </a:lnTo>
                  <a:lnTo>
                    <a:pt x="187" y="36"/>
                  </a:lnTo>
                  <a:lnTo>
                    <a:pt x="187" y="35"/>
                  </a:lnTo>
                  <a:lnTo>
                    <a:pt x="187" y="36"/>
                  </a:lnTo>
                  <a:lnTo>
                    <a:pt x="189" y="35"/>
                  </a:lnTo>
                  <a:lnTo>
                    <a:pt x="189" y="33"/>
                  </a:lnTo>
                  <a:lnTo>
                    <a:pt x="190" y="32"/>
                  </a:lnTo>
                  <a:lnTo>
                    <a:pt x="190" y="29"/>
                  </a:lnTo>
                  <a:lnTo>
                    <a:pt x="190" y="30"/>
                  </a:lnTo>
                  <a:lnTo>
                    <a:pt x="192" y="32"/>
                  </a:lnTo>
                  <a:lnTo>
                    <a:pt x="192" y="30"/>
                  </a:lnTo>
                  <a:lnTo>
                    <a:pt x="193" y="32"/>
                  </a:lnTo>
                  <a:lnTo>
                    <a:pt x="193" y="27"/>
                  </a:lnTo>
                  <a:lnTo>
                    <a:pt x="195" y="29"/>
                  </a:lnTo>
                  <a:lnTo>
                    <a:pt x="195" y="30"/>
                  </a:lnTo>
                  <a:lnTo>
                    <a:pt x="195" y="29"/>
                  </a:lnTo>
                  <a:lnTo>
                    <a:pt x="195" y="30"/>
                  </a:lnTo>
                  <a:lnTo>
                    <a:pt x="196" y="32"/>
                  </a:lnTo>
                  <a:lnTo>
                    <a:pt x="196" y="30"/>
                  </a:lnTo>
                  <a:lnTo>
                    <a:pt x="196" y="32"/>
                  </a:lnTo>
                  <a:lnTo>
                    <a:pt x="197" y="32"/>
                  </a:lnTo>
                  <a:lnTo>
                    <a:pt x="197" y="29"/>
                  </a:lnTo>
                  <a:lnTo>
                    <a:pt x="199" y="27"/>
                  </a:lnTo>
                  <a:lnTo>
                    <a:pt x="199" y="30"/>
                  </a:lnTo>
                  <a:lnTo>
                    <a:pt x="199" y="27"/>
                  </a:lnTo>
                  <a:lnTo>
                    <a:pt x="199" y="30"/>
                  </a:lnTo>
                  <a:lnTo>
                    <a:pt x="200" y="32"/>
                  </a:lnTo>
                  <a:lnTo>
                    <a:pt x="200" y="30"/>
                  </a:lnTo>
                  <a:lnTo>
                    <a:pt x="202" y="32"/>
                  </a:lnTo>
                  <a:lnTo>
                    <a:pt x="202" y="29"/>
                  </a:lnTo>
                  <a:lnTo>
                    <a:pt x="203" y="29"/>
                  </a:lnTo>
                  <a:lnTo>
                    <a:pt x="203" y="30"/>
                  </a:lnTo>
                  <a:lnTo>
                    <a:pt x="203" y="29"/>
                  </a:lnTo>
                  <a:lnTo>
                    <a:pt x="203" y="30"/>
                  </a:lnTo>
                  <a:lnTo>
                    <a:pt x="205" y="33"/>
                  </a:lnTo>
                  <a:lnTo>
                    <a:pt x="206" y="33"/>
                  </a:lnTo>
                  <a:lnTo>
                    <a:pt x="206" y="32"/>
                  </a:lnTo>
                  <a:lnTo>
                    <a:pt x="206" y="33"/>
                  </a:lnTo>
                  <a:lnTo>
                    <a:pt x="208" y="35"/>
                  </a:lnTo>
                  <a:lnTo>
                    <a:pt x="208" y="33"/>
                  </a:lnTo>
                  <a:lnTo>
                    <a:pt x="209" y="33"/>
                  </a:lnTo>
                  <a:lnTo>
                    <a:pt x="209" y="35"/>
                  </a:lnTo>
                  <a:lnTo>
                    <a:pt x="209" y="33"/>
                  </a:lnTo>
                  <a:lnTo>
                    <a:pt x="209" y="35"/>
                  </a:lnTo>
                  <a:lnTo>
                    <a:pt x="210" y="35"/>
                  </a:lnTo>
                  <a:lnTo>
                    <a:pt x="210" y="29"/>
                  </a:lnTo>
                  <a:lnTo>
                    <a:pt x="212" y="32"/>
                  </a:lnTo>
                  <a:lnTo>
                    <a:pt x="213" y="30"/>
                  </a:lnTo>
                  <a:lnTo>
                    <a:pt x="213" y="27"/>
                  </a:lnTo>
                  <a:lnTo>
                    <a:pt x="215" y="27"/>
                  </a:lnTo>
                  <a:lnTo>
                    <a:pt x="215" y="30"/>
                  </a:lnTo>
                  <a:lnTo>
                    <a:pt x="215" y="27"/>
                  </a:lnTo>
                  <a:lnTo>
                    <a:pt x="215" y="30"/>
                  </a:lnTo>
                  <a:lnTo>
                    <a:pt x="216" y="29"/>
                  </a:lnTo>
                  <a:lnTo>
                    <a:pt x="216" y="27"/>
                  </a:lnTo>
                  <a:lnTo>
                    <a:pt x="216" y="29"/>
                  </a:lnTo>
                  <a:lnTo>
                    <a:pt x="218" y="27"/>
                  </a:lnTo>
                  <a:lnTo>
                    <a:pt x="218" y="32"/>
                  </a:lnTo>
                  <a:lnTo>
                    <a:pt x="218" y="27"/>
                  </a:lnTo>
                  <a:lnTo>
                    <a:pt x="218" y="32"/>
                  </a:lnTo>
                  <a:lnTo>
                    <a:pt x="219" y="30"/>
                  </a:lnTo>
                  <a:lnTo>
                    <a:pt x="219" y="32"/>
                  </a:lnTo>
                  <a:lnTo>
                    <a:pt x="219" y="30"/>
                  </a:lnTo>
                  <a:lnTo>
                    <a:pt x="221" y="27"/>
                  </a:lnTo>
                  <a:lnTo>
                    <a:pt x="221" y="29"/>
                  </a:lnTo>
                  <a:lnTo>
                    <a:pt x="221" y="27"/>
                  </a:lnTo>
                  <a:lnTo>
                    <a:pt x="221" y="29"/>
                  </a:lnTo>
                  <a:lnTo>
                    <a:pt x="222" y="27"/>
                  </a:lnTo>
                  <a:lnTo>
                    <a:pt x="222" y="29"/>
                  </a:lnTo>
                  <a:lnTo>
                    <a:pt x="222" y="27"/>
                  </a:lnTo>
                  <a:lnTo>
                    <a:pt x="223" y="26"/>
                  </a:lnTo>
                  <a:lnTo>
                    <a:pt x="223" y="27"/>
                  </a:lnTo>
                  <a:lnTo>
                    <a:pt x="223" y="26"/>
                  </a:lnTo>
                  <a:lnTo>
                    <a:pt x="223" y="27"/>
                  </a:lnTo>
                  <a:lnTo>
                    <a:pt x="225" y="25"/>
                  </a:lnTo>
                  <a:lnTo>
                    <a:pt x="225" y="23"/>
                  </a:lnTo>
                  <a:lnTo>
                    <a:pt x="226" y="25"/>
                  </a:lnTo>
                  <a:lnTo>
                    <a:pt x="228" y="25"/>
                  </a:lnTo>
                  <a:lnTo>
                    <a:pt x="229" y="25"/>
                  </a:lnTo>
                  <a:lnTo>
                    <a:pt x="229" y="26"/>
                  </a:lnTo>
                  <a:lnTo>
                    <a:pt x="229" y="25"/>
                  </a:lnTo>
                  <a:lnTo>
                    <a:pt x="229" y="26"/>
                  </a:lnTo>
                  <a:lnTo>
                    <a:pt x="231" y="25"/>
                  </a:lnTo>
                  <a:lnTo>
                    <a:pt x="231" y="26"/>
                  </a:lnTo>
                  <a:lnTo>
                    <a:pt x="231" y="25"/>
                  </a:lnTo>
                  <a:lnTo>
                    <a:pt x="231" y="26"/>
                  </a:lnTo>
                  <a:lnTo>
                    <a:pt x="232" y="26"/>
                  </a:lnTo>
                  <a:lnTo>
                    <a:pt x="233" y="25"/>
                  </a:lnTo>
                  <a:lnTo>
                    <a:pt x="233" y="26"/>
                  </a:lnTo>
                  <a:lnTo>
                    <a:pt x="233" y="25"/>
                  </a:lnTo>
                  <a:lnTo>
                    <a:pt x="233" y="26"/>
                  </a:lnTo>
                  <a:lnTo>
                    <a:pt x="235" y="26"/>
                  </a:lnTo>
                  <a:lnTo>
                    <a:pt x="235" y="27"/>
                  </a:lnTo>
                  <a:lnTo>
                    <a:pt x="235" y="26"/>
                  </a:lnTo>
                  <a:lnTo>
                    <a:pt x="235" y="27"/>
                  </a:lnTo>
                  <a:lnTo>
                    <a:pt x="236" y="29"/>
                  </a:lnTo>
                  <a:lnTo>
                    <a:pt x="236" y="32"/>
                  </a:lnTo>
                  <a:lnTo>
                    <a:pt x="236" y="29"/>
                  </a:lnTo>
                  <a:lnTo>
                    <a:pt x="236" y="32"/>
                  </a:lnTo>
                  <a:lnTo>
                    <a:pt x="238" y="30"/>
                  </a:lnTo>
                  <a:lnTo>
                    <a:pt x="238" y="33"/>
                  </a:lnTo>
                  <a:lnTo>
                    <a:pt x="238" y="30"/>
                  </a:lnTo>
                  <a:lnTo>
                    <a:pt x="238" y="33"/>
                  </a:lnTo>
                  <a:lnTo>
                    <a:pt x="239" y="33"/>
                  </a:lnTo>
                  <a:lnTo>
                    <a:pt x="239" y="36"/>
                  </a:lnTo>
                  <a:lnTo>
                    <a:pt x="239" y="33"/>
                  </a:lnTo>
                  <a:lnTo>
                    <a:pt x="239" y="36"/>
                  </a:lnTo>
                  <a:lnTo>
                    <a:pt x="241" y="35"/>
                  </a:lnTo>
                  <a:lnTo>
                    <a:pt x="241" y="33"/>
                  </a:lnTo>
                  <a:lnTo>
                    <a:pt x="242" y="33"/>
                  </a:lnTo>
                  <a:lnTo>
                    <a:pt x="242" y="36"/>
                  </a:lnTo>
                  <a:lnTo>
                    <a:pt x="242" y="33"/>
                  </a:lnTo>
                  <a:lnTo>
                    <a:pt x="242" y="36"/>
                  </a:lnTo>
                  <a:lnTo>
                    <a:pt x="244" y="36"/>
                  </a:lnTo>
                  <a:lnTo>
                    <a:pt x="244" y="39"/>
                  </a:lnTo>
                  <a:lnTo>
                    <a:pt x="244" y="36"/>
                  </a:lnTo>
                  <a:lnTo>
                    <a:pt x="244" y="39"/>
                  </a:lnTo>
                  <a:lnTo>
                    <a:pt x="245" y="38"/>
                  </a:lnTo>
                  <a:lnTo>
                    <a:pt x="246" y="38"/>
                  </a:lnTo>
                  <a:lnTo>
                    <a:pt x="246" y="36"/>
                  </a:lnTo>
                  <a:lnTo>
                    <a:pt x="248" y="35"/>
                  </a:lnTo>
                  <a:lnTo>
                    <a:pt x="248" y="33"/>
                  </a:lnTo>
                  <a:lnTo>
                    <a:pt x="249" y="33"/>
                  </a:lnTo>
                  <a:lnTo>
                    <a:pt x="251" y="35"/>
                  </a:lnTo>
                  <a:lnTo>
                    <a:pt x="252" y="35"/>
                  </a:lnTo>
                  <a:lnTo>
                    <a:pt x="252" y="36"/>
                  </a:lnTo>
                  <a:lnTo>
                    <a:pt x="252" y="33"/>
                  </a:lnTo>
                  <a:lnTo>
                    <a:pt x="254" y="35"/>
                  </a:lnTo>
                  <a:lnTo>
                    <a:pt x="254" y="36"/>
                  </a:lnTo>
                  <a:lnTo>
                    <a:pt x="254" y="35"/>
                  </a:lnTo>
                  <a:lnTo>
                    <a:pt x="254" y="36"/>
                  </a:lnTo>
                  <a:lnTo>
                    <a:pt x="255" y="38"/>
                  </a:lnTo>
                  <a:lnTo>
                    <a:pt x="255" y="35"/>
                  </a:lnTo>
                  <a:lnTo>
                    <a:pt x="255" y="38"/>
                  </a:lnTo>
                  <a:lnTo>
                    <a:pt x="257" y="39"/>
                  </a:lnTo>
                  <a:lnTo>
                    <a:pt x="257" y="38"/>
                  </a:lnTo>
                  <a:lnTo>
                    <a:pt x="258" y="38"/>
                  </a:lnTo>
                  <a:lnTo>
                    <a:pt x="258" y="35"/>
                  </a:lnTo>
                  <a:lnTo>
                    <a:pt x="258" y="36"/>
                  </a:lnTo>
                  <a:lnTo>
                    <a:pt x="259" y="36"/>
                  </a:lnTo>
                  <a:lnTo>
                    <a:pt x="259" y="35"/>
                  </a:lnTo>
                  <a:lnTo>
                    <a:pt x="261" y="32"/>
                  </a:lnTo>
                  <a:lnTo>
                    <a:pt x="261" y="33"/>
                  </a:lnTo>
                  <a:lnTo>
                    <a:pt x="261" y="32"/>
                  </a:lnTo>
                  <a:lnTo>
                    <a:pt x="262" y="32"/>
                  </a:lnTo>
                  <a:lnTo>
                    <a:pt x="262" y="30"/>
                  </a:lnTo>
                  <a:lnTo>
                    <a:pt x="264" y="29"/>
                  </a:lnTo>
                  <a:lnTo>
                    <a:pt x="264" y="27"/>
                  </a:lnTo>
                  <a:lnTo>
                    <a:pt x="265" y="27"/>
                  </a:lnTo>
                  <a:lnTo>
                    <a:pt x="265" y="26"/>
                  </a:lnTo>
                  <a:lnTo>
                    <a:pt x="267" y="25"/>
                  </a:lnTo>
                  <a:lnTo>
                    <a:pt x="267" y="23"/>
                  </a:lnTo>
                  <a:lnTo>
                    <a:pt x="267" y="25"/>
                  </a:lnTo>
                  <a:lnTo>
                    <a:pt x="268" y="25"/>
                  </a:lnTo>
                  <a:lnTo>
                    <a:pt x="269" y="23"/>
                  </a:lnTo>
                  <a:lnTo>
                    <a:pt x="269" y="20"/>
                  </a:lnTo>
                  <a:lnTo>
                    <a:pt x="271" y="22"/>
                  </a:lnTo>
                  <a:lnTo>
                    <a:pt x="271" y="16"/>
                  </a:lnTo>
                  <a:lnTo>
                    <a:pt x="272" y="16"/>
                  </a:lnTo>
                  <a:lnTo>
                    <a:pt x="272" y="10"/>
                  </a:lnTo>
                  <a:lnTo>
                    <a:pt x="274" y="9"/>
                  </a:lnTo>
                  <a:lnTo>
                    <a:pt x="274" y="6"/>
                  </a:lnTo>
                  <a:lnTo>
                    <a:pt x="275" y="6"/>
                  </a:lnTo>
                  <a:lnTo>
                    <a:pt x="275" y="4"/>
                  </a:lnTo>
                  <a:lnTo>
                    <a:pt x="277" y="4"/>
                  </a:lnTo>
                  <a:lnTo>
                    <a:pt x="278" y="6"/>
                  </a:lnTo>
                  <a:lnTo>
                    <a:pt x="278" y="7"/>
                  </a:lnTo>
                  <a:lnTo>
                    <a:pt x="278" y="6"/>
                  </a:lnTo>
                  <a:lnTo>
                    <a:pt x="278" y="7"/>
                  </a:lnTo>
                  <a:lnTo>
                    <a:pt x="280" y="7"/>
                  </a:lnTo>
                  <a:lnTo>
                    <a:pt x="280" y="9"/>
                  </a:lnTo>
                  <a:lnTo>
                    <a:pt x="280" y="7"/>
                  </a:lnTo>
                  <a:lnTo>
                    <a:pt x="280" y="9"/>
                  </a:lnTo>
                  <a:lnTo>
                    <a:pt x="281" y="10"/>
                  </a:lnTo>
                  <a:lnTo>
                    <a:pt x="281" y="12"/>
                  </a:lnTo>
                  <a:lnTo>
                    <a:pt x="281" y="10"/>
                  </a:lnTo>
                  <a:lnTo>
                    <a:pt x="281" y="12"/>
                  </a:lnTo>
                  <a:lnTo>
                    <a:pt x="282" y="12"/>
                  </a:lnTo>
                  <a:lnTo>
                    <a:pt x="282" y="13"/>
                  </a:lnTo>
                  <a:lnTo>
                    <a:pt x="282" y="12"/>
                  </a:lnTo>
                  <a:lnTo>
                    <a:pt x="282" y="13"/>
                  </a:lnTo>
                  <a:lnTo>
                    <a:pt x="284" y="12"/>
                  </a:lnTo>
                  <a:lnTo>
                    <a:pt x="284" y="13"/>
                  </a:lnTo>
                  <a:lnTo>
                    <a:pt x="284" y="12"/>
                  </a:lnTo>
                  <a:lnTo>
                    <a:pt x="284" y="13"/>
                  </a:lnTo>
                  <a:lnTo>
                    <a:pt x="285" y="14"/>
                  </a:lnTo>
                  <a:lnTo>
                    <a:pt x="287" y="17"/>
                  </a:lnTo>
                  <a:lnTo>
                    <a:pt x="287" y="19"/>
                  </a:lnTo>
                  <a:lnTo>
                    <a:pt x="287" y="17"/>
                  </a:lnTo>
                  <a:lnTo>
                    <a:pt x="287" y="19"/>
                  </a:lnTo>
                  <a:lnTo>
                    <a:pt x="288" y="19"/>
                  </a:lnTo>
                  <a:lnTo>
                    <a:pt x="288" y="17"/>
                  </a:lnTo>
                  <a:lnTo>
                    <a:pt x="290" y="19"/>
                  </a:lnTo>
                  <a:lnTo>
                    <a:pt x="290" y="17"/>
                  </a:lnTo>
                  <a:lnTo>
                    <a:pt x="291" y="19"/>
                  </a:lnTo>
                  <a:lnTo>
                    <a:pt x="291" y="22"/>
                  </a:lnTo>
                  <a:lnTo>
                    <a:pt x="291" y="19"/>
                  </a:lnTo>
                  <a:lnTo>
                    <a:pt x="291" y="22"/>
                  </a:lnTo>
                  <a:lnTo>
                    <a:pt x="293" y="23"/>
                  </a:lnTo>
                  <a:lnTo>
                    <a:pt x="293" y="25"/>
                  </a:lnTo>
                  <a:lnTo>
                    <a:pt x="293" y="23"/>
                  </a:lnTo>
                  <a:lnTo>
                    <a:pt x="293" y="25"/>
                  </a:lnTo>
                  <a:lnTo>
                    <a:pt x="294" y="25"/>
                  </a:lnTo>
                  <a:lnTo>
                    <a:pt x="295" y="27"/>
                  </a:lnTo>
                  <a:lnTo>
                    <a:pt x="295" y="32"/>
                  </a:lnTo>
                  <a:lnTo>
                    <a:pt x="295" y="27"/>
                  </a:lnTo>
                  <a:lnTo>
                    <a:pt x="295" y="32"/>
                  </a:lnTo>
                  <a:lnTo>
                    <a:pt x="297" y="30"/>
                  </a:lnTo>
                  <a:lnTo>
                    <a:pt x="297" y="25"/>
                  </a:lnTo>
                  <a:lnTo>
                    <a:pt x="298" y="23"/>
                  </a:lnTo>
                  <a:lnTo>
                    <a:pt x="300" y="23"/>
                  </a:lnTo>
                  <a:lnTo>
                    <a:pt x="300" y="20"/>
                  </a:lnTo>
                  <a:lnTo>
                    <a:pt x="301" y="20"/>
                  </a:lnTo>
                  <a:lnTo>
                    <a:pt x="301" y="17"/>
                  </a:lnTo>
                  <a:lnTo>
                    <a:pt x="303" y="17"/>
                  </a:lnTo>
                  <a:lnTo>
                    <a:pt x="303" y="19"/>
                  </a:lnTo>
                  <a:lnTo>
                    <a:pt x="303" y="17"/>
                  </a:lnTo>
                  <a:lnTo>
                    <a:pt x="303" y="19"/>
                  </a:lnTo>
                  <a:lnTo>
                    <a:pt x="304" y="20"/>
                  </a:lnTo>
                  <a:lnTo>
                    <a:pt x="304" y="19"/>
                  </a:lnTo>
                  <a:lnTo>
                    <a:pt x="305" y="17"/>
                  </a:lnTo>
                  <a:lnTo>
                    <a:pt x="307" y="19"/>
                  </a:lnTo>
                  <a:lnTo>
                    <a:pt x="308" y="19"/>
                  </a:lnTo>
                  <a:lnTo>
                    <a:pt x="308" y="16"/>
                  </a:lnTo>
                  <a:lnTo>
                    <a:pt x="310" y="16"/>
                  </a:lnTo>
                  <a:lnTo>
                    <a:pt x="310" y="14"/>
                  </a:lnTo>
                  <a:lnTo>
                    <a:pt x="310" y="16"/>
                  </a:lnTo>
                  <a:lnTo>
                    <a:pt x="311" y="16"/>
                  </a:lnTo>
                  <a:lnTo>
                    <a:pt x="313" y="16"/>
                  </a:lnTo>
                  <a:lnTo>
                    <a:pt x="313" y="17"/>
                  </a:lnTo>
                  <a:lnTo>
                    <a:pt x="313" y="16"/>
                  </a:lnTo>
                  <a:lnTo>
                    <a:pt x="313" y="17"/>
                  </a:lnTo>
                  <a:lnTo>
                    <a:pt x="314" y="19"/>
                  </a:lnTo>
                  <a:lnTo>
                    <a:pt x="316" y="20"/>
                  </a:lnTo>
                  <a:lnTo>
                    <a:pt x="316" y="23"/>
                  </a:lnTo>
                  <a:lnTo>
                    <a:pt x="316" y="20"/>
                  </a:lnTo>
                  <a:lnTo>
                    <a:pt x="316" y="23"/>
                  </a:lnTo>
                  <a:lnTo>
                    <a:pt x="317" y="26"/>
                  </a:lnTo>
                  <a:lnTo>
                    <a:pt x="317" y="25"/>
                  </a:lnTo>
                  <a:lnTo>
                    <a:pt x="318" y="26"/>
                  </a:lnTo>
                  <a:lnTo>
                    <a:pt x="318" y="30"/>
                  </a:lnTo>
                  <a:lnTo>
                    <a:pt x="318" y="26"/>
                  </a:lnTo>
                  <a:lnTo>
                    <a:pt x="318" y="30"/>
                  </a:lnTo>
                  <a:lnTo>
                    <a:pt x="320" y="30"/>
                  </a:lnTo>
                  <a:lnTo>
                    <a:pt x="320" y="32"/>
                  </a:lnTo>
                  <a:lnTo>
                    <a:pt x="320" y="27"/>
                  </a:lnTo>
                  <a:lnTo>
                    <a:pt x="321" y="27"/>
                  </a:lnTo>
                  <a:lnTo>
                    <a:pt x="321" y="26"/>
                  </a:lnTo>
                  <a:lnTo>
                    <a:pt x="323" y="27"/>
                  </a:lnTo>
                  <a:lnTo>
                    <a:pt x="323" y="29"/>
                  </a:lnTo>
                  <a:lnTo>
                    <a:pt x="323" y="27"/>
                  </a:lnTo>
                  <a:lnTo>
                    <a:pt x="323" y="29"/>
                  </a:lnTo>
                  <a:lnTo>
                    <a:pt x="324" y="27"/>
                  </a:lnTo>
                  <a:lnTo>
                    <a:pt x="324" y="26"/>
                  </a:lnTo>
                  <a:lnTo>
                    <a:pt x="326" y="25"/>
                  </a:lnTo>
                  <a:lnTo>
                    <a:pt x="326" y="29"/>
                  </a:lnTo>
                  <a:lnTo>
                    <a:pt x="326" y="23"/>
                  </a:lnTo>
                  <a:lnTo>
                    <a:pt x="326" y="29"/>
                  </a:lnTo>
                  <a:lnTo>
                    <a:pt x="327" y="29"/>
                  </a:lnTo>
                  <a:lnTo>
                    <a:pt x="327" y="27"/>
                  </a:lnTo>
                  <a:lnTo>
                    <a:pt x="329" y="27"/>
                  </a:lnTo>
                  <a:lnTo>
                    <a:pt x="329" y="26"/>
                  </a:lnTo>
                  <a:lnTo>
                    <a:pt x="330" y="25"/>
                  </a:lnTo>
                  <a:lnTo>
                    <a:pt x="330" y="27"/>
                  </a:lnTo>
                  <a:lnTo>
                    <a:pt x="330" y="25"/>
                  </a:lnTo>
                  <a:lnTo>
                    <a:pt x="330" y="27"/>
                  </a:lnTo>
                  <a:lnTo>
                    <a:pt x="331" y="26"/>
                  </a:lnTo>
                  <a:lnTo>
                    <a:pt x="331" y="23"/>
                  </a:lnTo>
                  <a:lnTo>
                    <a:pt x="333" y="20"/>
                  </a:lnTo>
                  <a:lnTo>
                    <a:pt x="333" y="19"/>
                  </a:lnTo>
                  <a:lnTo>
                    <a:pt x="334" y="19"/>
                  </a:lnTo>
                  <a:lnTo>
                    <a:pt x="334" y="17"/>
                  </a:lnTo>
                  <a:lnTo>
                    <a:pt x="334" y="19"/>
                  </a:lnTo>
                  <a:lnTo>
                    <a:pt x="336" y="17"/>
                  </a:lnTo>
                  <a:lnTo>
                    <a:pt x="336" y="16"/>
                  </a:lnTo>
                  <a:lnTo>
                    <a:pt x="337" y="14"/>
                  </a:lnTo>
                  <a:lnTo>
                    <a:pt x="337" y="16"/>
                  </a:lnTo>
                  <a:lnTo>
                    <a:pt x="337" y="14"/>
                  </a:lnTo>
                  <a:lnTo>
                    <a:pt x="339" y="14"/>
                  </a:lnTo>
                  <a:lnTo>
                    <a:pt x="339" y="16"/>
                  </a:lnTo>
                  <a:lnTo>
                    <a:pt x="339" y="14"/>
                  </a:lnTo>
                  <a:lnTo>
                    <a:pt x="340" y="14"/>
                  </a:lnTo>
                  <a:lnTo>
                    <a:pt x="340" y="13"/>
                  </a:lnTo>
                  <a:lnTo>
                    <a:pt x="341" y="16"/>
                  </a:lnTo>
                  <a:lnTo>
                    <a:pt x="341" y="19"/>
                  </a:lnTo>
                  <a:lnTo>
                    <a:pt x="341" y="16"/>
                  </a:lnTo>
                  <a:lnTo>
                    <a:pt x="341" y="19"/>
                  </a:lnTo>
                  <a:lnTo>
                    <a:pt x="343" y="22"/>
                  </a:lnTo>
                  <a:lnTo>
                    <a:pt x="343" y="23"/>
                  </a:lnTo>
                  <a:lnTo>
                    <a:pt x="343" y="22"/>
                  </a:lnTo>
                  <a:lnTo>
                    <a:pt x="343" y="23"/>
                  </a:lnTo>
                  <a:lnTo>
                    <a:pt x="344" y="25"/>
                  </a:lnTo>
                  <a:lnTo>
                    <a:pt x="344" y="22"/>
                  </a:lnTo>
                  <a:lnTo>
                    <a:pt x="346" y="23"/>
                  </a:lnTo>
                  <a:lnTo>
                    <a:pt x="346" y="25"/>
                  </a:lnTo>
                  <a:lnTo>
                    <a:pt x="346" y="23"/>
                  </a:lnTo>
                  <a:lnTo>
                    <a:pt x="346" y="25"/>
                  </a:lnTo>
                  <a:lnTo>
                    <a:pt x="347" y="27"/>
                  </a:lnTo>
                  <a:lnTo>
                    <a:pt x="347" y="25"/>
                  </a:lnTo>
                  <a:lnTo>
                    <a:pt x="349" y="26"/>
                  </a:lnTo>
                  <a:lnTo>
                    <a:pt x="350" y="27"/>
                  </a:lnTo>
                  <a:lnTo>
                    <a:pt x="350" y="26"/>
                  </a:lnTo>
                  <a:lnTo>
                    <a:pt x="350" y="27"/>
                  </a:lnTo>
                  <a:lnTo>
                    <a:pt x="352" y="30"/>
                  </a:lnTo>
                  <a:lnTo>
                    <a:pt x="352" y="29"/>
                  </a:lnTo>
                  <a:lnTo>
                    <a:pt x="353" y="29"/>
                  </a:lnTo>
                  <a:lnTo>
                    <a:pt x="354" y="29"/>
                  </a:lnTo>
                  <a:lnTo>
                    <a:pt x="354" y="32"/>
                  </a:lnTo>
                  <a:lnTo>
                    <a:pt x="354" y="29"/>
                  </a:lnTo>
                  <a:lnTo>
                    <a:pt x="354" y="32"/>
                  </a:lnTo>
                  <a:lnTo>
                    <a:pt x="356" y="29"/>
                  </a:lnTo>
                  <a:lnTo>
                    <a:pt x="357" y="29"/>
                  </a:lnTo>
                  <a:lnTo>
                    <a:pt x="357" y="30"/>
                  </a:lnTo>
                  <a:lnTo>
                    <a:pt x="357" y="29"/>
                  </a:lnTo>
                  <a:lnTo>
                    <a:pt x="357" y="30"/>
                  </a:lnTo>
                  <a:lnTo>
                    <a:pt x="359" y="30"/>
                  </a:lnTo>
                  <a:lnTo>
                    <a:pt x="360" y="29"/>
                  </a:lnTo>
                  <a:lnTo>
                    <a:pt x="362" y="30"/>
                  </a:lnTo>
                  <a:lnTo>
                    <a:pt x="362" y="32"/>
                  </a:lnTo>
                  <a:lnTo>
                    <a:pt x="362" y="30"/>
                  </a:lnTo>
                  <a:lnTo>
                    <a:pt x="362" y="32"/>
                  </a:lnTo>
                  <a:lnTo>
                    <a:pt x="363" y="30"/>
                  </a:lnTo>
                  <a:lnTo>
                    <a:pt x="363" y="35"/>
                  </a:lnTo>
                  <a:lnTo>
                    <a:pt x="363" y="30"/>
                  </a:lnTo>
                  <a:lnTo>
                    <a:pt x="363" y="35"/>
                  </a:lnTo>
                  <a:lnTo>
                    <a:pt x="365" y="33"/>
                  </a:lnTo>
                  <a:lnTo>
                    <a:pt x="365" y="35"/>
                  </a:lnTo>
                  <a:lnTo>
                    <a:pt x="365" y="33"/>
                  </a:lnTo>
                  <a:lnTo>
                    <a:pt x="365" y="35"/>
                  </a:lnTo>
                  <a:lnTo>
                    <a:pt x="366" y="36"/>
                  </a:lnTo>
                  <a:lnTo>
                    <a:pt x="366" y="39"/>
                  </a:lnTo>
                  <a:lnTo>
                    <a:pt x="366" y="36"/>
                  </a:lnTo>
                  <a:lnTo>
                    <a:pt x="366" y="38"/>
                  </a:lnTo>
                  <a:lnTo>
                    <a:pt x="367" y="39"/>
                  </a:lnTo>
                  <a:lnTo>
                    <a:pt x="367" y="38"/>
                  </a:lnTo>
                  <a:lnTo>
                    <a:pt x="369" y="38"/>
                  </a:lnTo>
                  <a:lnTo>
                    <a:pt x="369" y="35"/>
                  </a:lnTo>
                  <a:lnTo>
                    <a:pt x="370" y="35"/>
                  </a:lnTo>
                  <a:lnTo>
                    <a:pt x="370" y="33"/>
                  </a:lnTo>
                  <a:lnTo>
                    <a:pt x="372" y="32"/>
                  </a:lnTo>
                  <a:lnTo>
                    <a:pt x="372" y="30"/>
                  </a:lnTo>
                  <a:lnTo>
                    <a:pt x="373" y="30"/>
                  </a:lnTo>
                  <a:lnTo>
                    <a:pt x="373" y="29"/>
                  </a:lnTo>
                  <a:lnTo>
                    <a:pt x="375" y="27"/>
                  </a:lnTo>
                  <a:lnTo>
                    <a:pt x="376" y="27"/>
                  </a:lnTo>
                  <a:lnTo>
                    <a:pt x="376" y="25"/>
                  </a:lnTo>
                  <a:lnTo>
                    <a:pt x="377" y="25"/>
                  </a:lnTo>
                  <a:lnTo>
                    <a:pt x="377" y="22"/>
                  </a:lnTo>
                  <a:lnTo>
                    <a:pt x="379" y="20"/>
                  </a:lnTo>
                  <a:lnTo>
                    <a:pt x="379" y="22"/>
                  </a:lnTo>
                  <a:lnTo>
                    <a:pt x="379" y="20"/>
                  </a:lnTo>
                  <a:lnTo>
                    <a:pt x="379" y="22"/>
                  </a:lnTo>
                  <a:lnTo>
                    <a:pt x="380" y="19"/>
                  </a:lnTo>
                  <a:lnTo>
                    <a:pt x="380" y="14"/>
                  </a:lnTo>
                  <a:lnTo>
                    <a:pt x="380" y="16"/>
                  </a:lnTo>
                  <a:lnTo>
                    <a:pt x="382" y="14"/>
                  </a:lnTo>
                  <a:lnTo>
                    <a:pt x="383" y="14"/>
                  </a:lnTo>
                  <a:lnTo>
                    <a:pt x="383" y="12"/>
                  </a:lnTo>
                  <a:lnTo>
                    <a:pt x="385" y="13"/>
                  </a:lnTo>
                  <a:lnTo>
                    <a:pt x="386" y="14"/>
                  </a:lnTo>
                  <a:lnTo>
                    <a:pt x="386" y="13"/>
                  </a:lnTo>
                  <a:lnTo>
                    <a:pt x="388" y="13"/>
                  </a:lnTo>
                  <a:lnTo>
                    <a:pt x="388" y="14"/>
                  </a:lnTo>
                  <a:lnTo>
                    <a:pt x="388" y="13"/>
                  </a:lnTo>
                  <a:lnTo>
                    <a:pt x="388" y="14"/>
                  </a:lnTo>
                  <a:lnTo>
                    <a:pt x="389" y="14"/>
                  </a:lnTo>
                  <a:lnTo>
                    <a:pt x="390" y="14"/>
                  </a:lnTo>
                  <a:lnTo>
                    <a:pt x="390" y="16"/>
                  </a:lnTo>
                  <a:lnTo>
                    <a:pt x="390" y="14"/>
                  </a:lnTo>
                  <a:lnTo>
                    <a:pt x="390" y="16"/>
                  </a:lnTo>
                  <a:lnTo>
                    <a:pt x="392" y="16"/>
                  </a:lnTo>
                  <a:lnTo>
                    <a:pt x="392" y="19"/>
                  </a:lnTo>
                  <a:lnTo>
                    <a:pt x="392" y="16"/>
                  </a:lnTo>
                  <a:lnTo>
                    <a:pt x="392" y="19"/>
                  </a:lnTo>
                  <a:lnTo>
                    <a:pt x="393" y="19"/>
                  </a:lnTo>
                  <a:lnTo>
                    <a:pt x="393" y="22"/>
                  </a:lnTo>
                  <a:lnTo>
                    <a:pt x="393" y="19"/>
                  </a:lnTo>
                  <a:lnTo>
                    <a:pt x="393" y="20"/>
                  </a:lnTo>
                  <a:lnTo>
                    <a:pt x="395" y="22"/>
                  </a:lnTo>
                  <a:lnTo>
                    <a:pt x="395" y="20"/>
                  </a:lnTo>
                  <a:lnTo>
                    <a:pt x="396" y="19"/>
                  </a:lnTo>
                  <a:lnTo>
                    <a:pt x="396" y="14"/>
                  </a:lnTo>
                  <a:lnTo>
                    <a:pt x="398" y="16"/>
                  </a:lnTo>
                  <a:lnTo>
                    <a:pt x="398" y="14"/>
                  </a:lnTo>
                  <a:lnTo>
                    <a:pt x="398" y="16"/>
                  </a:lnTo>
                  <a:lnTo>
                    <a:pt x="399" y="17"/>
                  </a:lnTo>
                  <a:lnTo>
                    <a:pt x="399" y="22"/>
                  </a:lnTo>
                  <a:lnTo>
                    <a:pt x="399" y="17"/>
                  </a:lnTo>
                  <a:lnTo>
                    <a:pt x="399" y="22"/>
                  </a:lnTo>
                  <a:lnTo>
                    <a:pt x="401" y="22"/>
                  </a:lnTo>
                  <a:lnTo>
                    <a:pt x="401" y="23"/>
                  </a:lnTo>
                  <a:lnTo>
                    <a:pt x="401" y="22"/>
                  </a:lnTo>
                  <a:lnTo>
                    <a:pt x="402" y="22"/>
                  </a:lnTo>
                  <a:lnTo>
                    <a:pt x="402" y="23"/>
                  </a:lnTo>
                  <a:lnTo>
                    <a:pt x="402" y="22"/>
                  </a:lnTo>
                  <a:lnTo>
                    <a:pt x="402" y="23"/>
                  </a:lnTo>
                  <a:lnTo>
                    <a:pt x="403" y="23"/>
                  </a:lnTo>
                  <a:lnTo>
                    <a:pt x="405" y="23"/>
                  </a:lnTo>
                  <a:lnTo>
                    <a:pt x="405" y="22"/>
                  </a:lnTo>
                  <a:lnTo>
                    <a:pt x="406" y="20"/>
                  </a:lnTo>
                  <a:lnTo>
                    <a:pt x="406" y="22"/>
                  </a:lnTo>
                  <a:lnTo>
                    <a:pt x="406" y="20"/>
                  </a:lnTo>
                  <a:lnTo>
                    <a:pt x="406" y="22"/>
                  </a:lnTo>
                  <a:lnTo>
                    <a:pt x="408" y="23"/>
                  </a:lnTo>
                  <a:lnTo>
                    <a:pt x="408" y="25"/>
                  </a:lnTo>
                  <a:lnTo>
                    <a:pt x="408" y="23"/>
                  </a:lnTo>
                  <a:lnTo>
                    <a:pt x="409" y="23"/>
                  </a:lnTo>
                  <a:lnTo>
                    <a:pt x="409" y="27"/>
                  </a:lnTo>
                  <a:lnTo>
                    <a:pt x="409" y="23"/>
                  </a:lnTo>
                  <a:lnTo>
                    <a:pt x="409" y="27"/>
                  </a:lnTo>
                  <a:lnTo>
                    <a:pt x="411" y="25"/>
                  </a:lnTo>
                  <a:lnTo>
                    <a:pt x="411" y="26"/>
                  </a:lnTo>
                  <a:lnTo>
                    <a:pt x="411" y="25"/>
                  </a:lnTo>
                  <a:lnTo>
                    <a:pt x="411" y="26"/>
                  </a:lnTo>
                  <a:lnTo>
                    <a:pt x="412" y="26"/>
                  </a:lnTo>
                  <a:lnTo>
                    <a:pt x="412" y="27"/>
                  </a:lnTo>
                  <a:lnTo>
                    <a:pt x="412" y="26"/>
                  </a:lnTo>
                  <a:lnTo>
                    <a:pt x="412" y="27"/>
                  </a:lnTo>
                  <a:lnTo>
                    <a:pt x="413" y="29"/>
                  </a:lnTo>
                  <a:lnTo>
                    <a:pt x="413" y="27"/>
                  </a:lnTo>
                  <a:lnTo>
                    <a:pt x="415" y="26"/>
                  </a:lnTo>
                  <a:lnTo>
                    <a:pt x="415" y="23"/>
                  </a:lnTo>
                  <a:lnTo>
                    <a:pt x="416" y="25"/>
                  </a:lnTo>
                  <a:lnTo>
                    <a:pt x="418" y="25"/>
                  </a:lnTo>
                  <a:lnTo>
                    <a:pt x="418" y="23"/>
                  </a:lnTo>
                  <a:lnTo>
                    <a:pt x="418" y="25"/>
                  </a:lnTo>
                  <a:lnTo>
                    <a:pt x="419" y="27"/>
                  </a:lnTo>
                  <a:lnTo>
                    <a:pt x="419" y="29"/>
                  </a:lnTo>
                  <a:lnTo>
                    <a:pt x="419" y="27"/>
                  </a:lnTo>
                  <a:lnTo>
                    <a:pt x="421" y="27"/>
                  </a:lnTo>
                  <a:lnTo>
                    <a:pt x="421" y="29"/>
                  </a:lnTo>
                  <a:lnTo>
                    <a:pt x="421" y="27"/>
                  </a:lnTo>
                  <a:lnTo>
                    <a:pt x="421" y="29"/>
                  </a:lnTo>
                  <a:lnTo>
                    <a:pt x="422" y="29"/>
                  </a:lnTo>
                  <a:lnTo>
                    <a:pt x="422" y="27"/>
                  </a:lnTo>
                  <a:lnTo>
                    <a:pt x="424" y="29"/>
                  </a:lnTo>
                  <a:lnTo>
                    <a:pt x="424" y="27"/>
                  </a:lnTo>
                  <a:lnTo>
                    <a:pt x="425" y="26"/>
                  </a:lnTo>
                  <a:lnTo>
                    <a:pt x="425" y="27"/>
                  </a:lnTo>
                  <a:lnTo>
                    <a:pt x="425" y="26"/>
                  </a:lnTo>
                  <a:lnTo>
                    <a:pt x="425" y="27"/>
                  </a:lnTo>
                  <a:lnTo>
                    <a:pt x="426" y="29"/>
                  </a:lnTo>
                  <a:lnTo>
                    <a:pt x="426" y="30"/>
                  </a:lnTo>
                  <a:lnTo>
                    <a:pt x="426" y="29"/>
                  </a:lnTo>
                  <a:lnTo>
                    <a:pt x="426" y="30"/>
                  </a:lnTo>
                  <a:lnTo>
                    <a:pt x="428" y="30"/>
                  </a:lnTo>
                  <a:lnTo>
                    <a:pt x="428" y="29"/>
                  </a:lnTo>
                  <a:lnTo>
                    <a:pt x="429" y="26"/>
                  </a:lnTo>
                  <a:lnTo>
                    <a:pt x="429" y="23"/>
                  </a:lnTo>
                  <a:lnTo>
                    <a:pt x="431" y="25"/>
                  </a:lnTo>
                  <a:lnTo>
                    <a:pt x="431" y="22"/>
                  </a:lnTo>
                  <a:lnTo>
                    <a:pt x="432" y="22"/>
                  </a:lnTo>
                  <a:lnTo>
                    <a:pt x="434" y="23"/>
                  </a:lnTo>
                  <a:lnTo>
                    <a:pt x="434" y="22"/>
                  </a:lnTo>
                  <a:lnTo>
                    <a:pt x="434" y="23"/>
                  </a:lnTo>
                  <a:lnTo>
                    <a:pt x="435" y="26"/>
                  </a:lnTo>
                  <a:lnTo>
                    <a:pt x="435" y="27"/>
                  </a:lnTo>
                  <a:lnTo>
                    <a:pt x="435" y="26"/>
                  </a:lnTo>
                  <a:lnTo>
                    <a:pt x="435" y="27"/>
                  </a:lnTo>
                  <a:lnTo>
                    <a:pt x="437" y="27"/>
                  </a:lnTo>
                  <a:lnTo>
                    <a:pt x="437" y="26"/>
                  </a:lnTo>
                  <a:lnTo>
                    <a:pt x="438" y="27"/>
                  </a:lnTo>
                  <a:lnTo>
                    <a:pt x="438" y="25"/>
                  </a:lnTo>
                  <a:lnTo>
                    <a:pt x="439" y="25"/>
                  </a:lnTo>
                  <a:lnTo>
                    <a:pt x="441" y="25"/>
                  </a:lnTo>
                  <a:lnTo>
                    <a:pt x="441" y="26"/>
                  </a:lnTo>
                  <a:lnTo>
                    <a:pt x="441" y="23"/>
                  </a:lnTo>
                  <a:lnTo>
                    <a:pt x="441" y="26"/>
                  </a:lnTo>
                  <a:lnTo>
                    <a:pt x="442" y="26"/>
                  </a:lnTo>
                  <a:lnTo>
                    <a:pt x="442" y="25"/>
                  </a:lnTo>
                  <a:lnTo>
                    <a:pt x="444" y="23"/>
                  </a:lnTo>
                  <a:lnTo>
                    <a:pt x="444" y="22"/>
                  </a:lnTo>
                  <a:lnTo>
                    <a:pt x="444" y="23"/>
                  </a:lnTo>
                  <a:lnTo>
                    <a:pt x="445" y="23"/>
                  </a:lnTo>
                  <a:lnTo>
                    <a:pt x="445" y="25"/>
                  </a:lnTo>
                  <a:lnTo>
                    <a:pt x="445" y="23"/>
                  </a:lnTo>
                  <a:lnTo>
                    <a:pt x="445" y="25"/>
                  </a:lnTo>
                  <a:lnTo>
                    <a:pt x="447" y="25"/>
                  </a:lnTo>
                  <a:lnTo>
                    <a:pt x="447" y="23"/>
                  </a:lnTo>
                  <a:lnTo>
                    <a:pt x="448" y="23"/>
                  </a:lnTo>
                  <a:lnTo>
                    <a:pt x="448" y="19"/>
                  </a:lnTo>
                  <a:lnTo>
                    <a:pt x="449" y="17"/>
                  </a:lnTo>
                  <a:lnTo>
                    <a:pt x="451" y="17"/>
                  </a:lnTo>
                  <a:lnTo>
                    <a:pt x="452" y="17"/>
                  </a:lnTo>
                  <a:lnTo>
                    <a:pt x="452" y="16"/>
                  </a:lnTo>
                  <a:lnTo>
                    <a:pt x="452" y="17"/>
                  </a:lnTo>
                  <a:lnTo>
                    <a:pt x="454" y="16"/>
                  </a:lnTo>
                  <a:lnTo>
                    <a:pt x="454" y="17"/>
                  </a:lnTo>
                  <a:lnTo>
                    <a:pt x="454" y="16"/>
                  </a:lnTo>
                  <a:lnTo>
                    <a:pt x="454" y="17"/>
                  </a:lnTo>
                  <a:lnTo>
                    <a:pt x="455" y="16"/>
                  </a:lnTo>
                  <a:lnTo>
                    <a:pt x="455" y="20"/>
                  </a:lnTo>
                  <a:lnTo>
                    <a:pt x="455" y="16"/>
                  </a:lnTo>
                  <a:lnTo>
                    <a:pt x="455" y="20"/>
                  </a:lnTo>
                  <a:lnTo>
                    <a:pt x="457" y="20"/>
                  </a:lnTo>
                  <a:lnTo>
                    <a:pt x="457" y="17"/>
                  </a:lnTo>
                  <a:lnTo>
                    <a:pt x="458" y="16"/>
                  </a:lnTo>
                  <a:lnTo>
                    <a:pt x="458" y="17"/>
                  </a:lnTo>
                  <a:lnTo>
                    <a:pt x="458" y="16"/>
                  </a:lnTo>
                  <a:lnTo>
                    <a:pt x="458" y="17"/>
                  </a:lnTo>
                  <a:lnTo>
                    <a:pt x="460" y="19"/>
                  </a:lnTo>
                  <a:lnTo>
                    <a:pt x="461" y="20"/>
                  </a:lnTo>
                  <a:lnTo>
                    <a:pt x="461" y="23"/>
                  </a:lnTo>
                  <a:lnTo>
                    <a:pt x="461" y="20"/>
                  </a:lnTo>
                  <a:lnTo>
                    <a:pt x="461" y="23"/>
                  </a:lnTo>
                  <a:lnTo>
                    <a:pt x="462" y="22"/>
                  </a:lnTo>
                  <a:lnTo>
                    <a:pt x="462" y="23"/>
                  </a:lnTo>
                  <a:lnTo>
                    <a:pt x="462" y="22"/>
                  </a:lnTo>
                  <a:lnTo>
                    <a:pt x="464" y="23"/>
                  </a:lnTo>
                  <a:lnTo>
                    <a:pt x="464" y="22"/>
                  </a:lnTo>
                  <a:lnTo>
                    <a:pt x="465" y="20"/>
                  </a:lnTo>
                  <a:lnTo>
                    <a:pt x="465" y="19"/>
                  </a:lnTo>
                  <a:lnTo>
                    <a:pt x="467" y="22"/>
                  </a:lnTo>
                  <a:lnTo>
                    <a:pt x="467" y="23"/>
                  </a:lnTo>
                  <a:lnTo>
                    <a:pt x="467" y="20"/>
                  </a:lnTo>
                  <a:lnTo>
                    <a:pt x="467" y="23"/>
                  </a:lnTo>
                  <a:lnTo>
                    <a:pt x="468" y="26"/>
                  </a:lnTo>
                  <a:lnTo>
                    <a:pt x="468" y="27"/>
                  </a:lnTo>
                  <a:lnTo>
                    <a:pt x="468" y="25"/>
                  </a:lnTo>
                  <a:lnTo>
                    <a:pt x="468" y="27"/>
                  </a:lnTo>
                  <a:lnTo>
                    <a:pt x="470" y="26"/>
                  </a:lnTo>
                  <a:lnTo>
                    <a:pt x="470" y="27"/>
                  </a:lnTo>
                  <a:lnTo>
                    <a:pt x="470" y="26"/>
                  </a:lnTo>
                  <a:lnTo>
                    <a:pt x="470" y="27"/>
                  </a:lnTo>
                  <a:lnTo>
                    <a:pt x="471" y="25"/>
                  </a:lnTo>
                  <a:lnTo>
                    <a:pt x="471" y="22"/>
                  </a:lnTo>
                  <a:lnTo>
                    <a:pt x="473" y="23"/>
                  </a:lnTo>
                  <a:lnTo>
                    <a:pt x="473" y="25"/>
                  </a:lnTo>
                  <a:lnTo>
                    <a:pt x="473" y="23"/>
                  </a:lnTo>
                  <a:lnTo>
                    <a:pt x="473" y="25"/>
                  </a:lnTo>
                  <a:lnTo>
                    <a:pt x="474" y="23"/>
                  </a:lnTo>
                  <a:lnTo>
                    <a:pt x="474" y="27"/>
                  </a:lnTo>
                  <a:lnTo>
                    <a:pt x="474" y="23"/>
                  </a:lnTo>
                  <a:lnTo>
                    <a:pt x="474" y="27"/>
                  </a:lnTo>
                  <a:lnTo>
                    <a:pt x="475" y="27"/>
                  </a:lnTo>
                  <a:lnTo>
                    <a:pt x="475" y="26"/>
                  </a:lnTo>
                  <a:lnTo>
                    <a:pt x="477" y="26"/>
                  </a:lnTo>
                  <a:lnTo>
                    <a:pt x="478" y="26"/>
                  </a:lnTo>
                  <a:lnTo>
                    <a:pt x="478" y="29"/>
                  </a:lnTo>
                  <a:lnTo>
                    <a:pt x="478" y="26"/>
                  </a:lnTo>
                  <a:lnTo>
                    <a:pt x="478" y="27"/>
                  </a:lnTo>
                  <a:lnTo>
                    <a:pt x="480" y="29"/>
                  </a:lnTo>
                  <a:lnTo>
                    <a:pt x="480" y="30"/>
                  </a:lnTo>
                  <a:lnTo>
                    <a:pt x="480" y="29"/>
                  </a:lnTo>
                  <a:lnTo>
                    <a:pt x="480" y="30"/>
                  </a:lnTo>
                  <a:lnTo>
                    <a:pt x="481" y="30"/>
                  </a:lnTo>
                  <a:lnTo>
                    <a:pt x="481" y="33"/>
                  </a:lnTo>
                  <a:lnTo>
                    <a:pt x="481" y="30"/>
                  </a:lnTo>
                  <a:lnTo>
                    <a:pt x="481" y="33"/>
                  </a:lnTo>
                  <a:lnTo>
                    <a:pt x="483" y="33"/>
                  </a:lnTo>
                  <a:lnTo>
                    <a:pt x="483" y="36"/>
                  </a:lnTo>
                  <a:lnTo>
                    <a:pt x="483" y="33"/>
                  </a:lnTo>
                  <a:lnTo>
                    <a:pt x="483" y="36"/>
                  </a:lnTo>
                  <a:lnTo>
                    <a:pt x="484" y="36"/>
                  </a:lnTo>
                  <a:lnTo>
                    <a:pt x="484" y="38"/>
                  </a:lnTo>
                  <a:lnTo>
                    <a:pt x="484" y="36"/>
                  </a:lnTo>
                  <a:lnTo>
                    <a:pt x="484" y="38"/>
                  </a:lnTo>
                  <a:lnTo>
                    <a:pt x="485" y="35"/>
                  </a:lnTo>
                  <a:lnTo>
                    <a:pt x="485" y="36"/>
                  </a:lnTo>
                  <a:lnTo>
                    <a:pt x="485" y="35"/>
                  </a:lnTo>
                  <a:lnTo>
                    <a:pt x="485" y="36"/>
                  </a:lnTo>
                  <a:lnTo>
                    <a:pt x="487" y="36"/>
                  </a:lnTo>
                  <a:lnTo>
                    <a:pt x="487" y="38"/>
                  </a:lnTo>
                  <a:lnTo>
                    <a:pt x="487" y="36"/>
                  </a:lnTo>
                  <a:lnTo>
                    <a:pt x="487" y="38"/>
                  </a:lnTo>
                  <a:lnTo>
                    <a:pt x="488" y="39"/>
                  </a:lnTo>
                  <a:lnTo>
                    <a:pt x="490" y="40"/>
                  </a:lnTo>
                  <a:lnTo>
                    <a:pt x="490" y="38"/>
                  </a:lnTo>
                  <a:lnTo>
                    <a:pt x="491" y="39"/>
                  </a:lnTo>
                  <a:lnTo>
                    <a:pt x="491" y="38"/>
                  </a:lnTo>
                  <a:lnTo>
                    <a:pt x="493" y="39"/>
                  </a:lnTo>
                  <a:lnTo>
                    <a:pt x="493" y="38"/>
                  </a:lnTo>
                  <a:lnTo>
                    <a:pt x="494" y="38"/>
                  </a:lnTo>
                  <a:lnTo>
                    <a:pt x="494" y="39"/>
                  </a:lnTo>
                  <a:lnTo>
                    <a:pt x="494" y="38"/>
                  </a:lnTo>
                  <a:lnTo>
                    <a:pt x="496" y="38"/>
                  </a:lnTo>
                  <a:lnTo>
                    <a:pt x="496" y="36"/>
                  </a:lnTo>
                  <a:lnTo>
                    <a:pt x="496" y="38"/>
                  </a:lnTo>
                  <a:lnTo>
                    <a:pt x="497" y="35"/>
                  </a:lnTo>
                  <a:lnTo>
                    <a:pt x="497" y="32"/>
                  </a:lnTo>
                  <a:lnTo>
                    <a:pt x="498" y="32"/>
                  </a:lnTo>
                  <a:lnTo>
                    <a:pt x="498" y="30"/>
                  </a:lnTo>
                  <a:lnTo>
                    <a:pt x="500" y="29"/>
                  </a:lnTo>
                  <a:lnTo>
                    <a:pt x="500" y="27"/>
                  </a:lnTo>
                  <a:lnTo>
                    <a:pt x="501" y="27"/>
                  </a:lnTo>
                  <a:lnTo>
                    <a:pt x="503" y="27"/>
                  </a:lnTo>
                  <a:lnTo>
                    <a:pt x="503" y="25"/>
                  </a:lnTo>
                  <a:lnTo>
                    <a:pt x="504" y="22"/>
                  </a:lnTo>
                  <a:lnTo>
                    <a:pt x="504" y="20"/>
                  </a:lnTo>
                  <a:lnTo>
                    <a:pt x="506" y="20"/>
                  </a:lnTo>
                  <a:lnTo>
                    <a:pt x="507" y="20"/>
                  </a:lnTo>
                  <a:lnTo>
                    <a:pt x="507" y="23"/>
                  </a:lnTo>
                  <a:lnTo>
                    <a:pt x="507" y="20"/>
                  </a:lnTo>
                  <a:lnTo>
                    <a:pt x="507" y="22"/>
                  </a:lnTo>
                  <a:lnTo>
                    <a:pt x="509" y="23"/>
                  </a:lnTo>
                  <a:lnTo>
                    <a:pt x="509" y="26"/>
                  </a:lnTo>
                  <a:lnTo>
                    <a:pt x="509" y="23"/>
                  </a:lnTo>
                  <a:lnTo>
                    <a:pt x="509" y="26"/>
                  </a:lnTo>
                  <a:lnTo>
                    <a:pt x="510" y="25"/>
                  </a:lnTo>
                  <a:lnTo>
                    <a:pt x="510" y="23"/>
                  </a:lnTo>
                  <a:lnTo>
                    <a:pt x="511" y="23"/>
                  </a:lnTo>
                  <a:lnTo>
                    <a:pt x="511" y="25"/>
                  </a:lnTo>
                  <a:lnTo>
                    <a:pt x="511" y="23"/>
                  </a:lnTo>
                  <a:lnTo>
                    <a:pt x="511" y="25"/>
                  </a:lnTo>
                  <a:lnTo>
                    <a:pt x="513" y="23"/>
                  </a:lnTo>
                  <a:lnTo>
                    <a:pt x="513" y="25"/>
                  </a:lnTo>
                  <a:lnTo>
                    <a:pt x="513" y="23"/>
                  </a:lnTo>
                  <a:lnTo>
                    <a:pt x="513" y="25"/>
                  </a:lnTo>
                  <a:lnTo>
                    <a:pt x="514" y="25"/>
                  </a:lnTo>
                  <a:lnTo>
                    <a:pt x="514" y="23"/>
                  </a:lnTo>
                  <a:lnTo>
                    <a:pt x="516" y="23"/>
                  </a:lnTo>
                  <a:lnTo>
                    <a:pt x="516" y="25"/>
                  </a:lnTo>
                  <a:lnTo>
                    <a:pt x="516" y="23"/>
                  </a:lnTo>
                  <a:lnTo>
                    <a:pt x="516" y="25"/>
                  </a:lnTo>
                  <a:lnTo>
                    <a:pt x="517" y="25"/>
                  </a:lnTo>
                  <a:lnTo>
                    <a:pt x="517" y="27"/>
                  </a:lnTo>
                  <a:lnTo>
                    <a:pt x="517" y="25"/>
                  </a:lnTo>
                  <a:lnTo>
                    <a:pt x="519" y="26"/>
                  </a:lnTo>
                  <a:lnTo>
                    <a:pt x="519" y="25"/>
                  </a:lnTo>
                  <a:lnTo>
                    <a:pt x="520" y="25"/>
                  </a:lnTo>
                  <a:lnTo>
                    <a:pt x="520" y="26"/>
                  </a:lnTo>
                  <a:lnTo>
                    <a:pt x="520" y="25"/>
                  </a:lnTo>
                  <a:lnTo>
                    <a:pt x="520" y="26"/>
                  </a:lnTo>
                  <a:lnTo>
                    <a:pt x="521" y="25"/>
                  </a:lnTo>
                  <a:lnTo>
                    <a:pt x="521" y="29"/>
                  </a:lnTo>
                  <a:lnTo>
                    <a:pt x="521" y="25"/>
                  </a:lnTo>
                  <a:lnTo>
                    <a:pt x="521" y="29"/>
                  </a:lnTo>
                  <a:lnTo>
                    <a:pt x="523" y="27"/>
                  </a:lnTo>
                  <a:lnTo>
                    <a:pt x="524" y="26"/>
                  </a:lnTo>
                  <a:lnTo>
                    <a:pt x="524" y="27"/>
                  </a:lnTo>
                  <a:lnTo>
                    <a:pt x="524" y="26"/>
                  </a:lnTo>
                  <a:lnTo>
                    <a:pt x="524" y="27"/>
                  </a:lnTo>
                  <a:lnTo>
                    <a:pt x="526" y="30"/>
                  </a:lnTo>
                  <a:lnTo>
                    <a:pt x="526" y="29"/>
                  </a:lnTo>
                  <a:lnTo>
                    <a:pt x="526" y="30"/>
                  </a:lnTo>
                  <a:lnTo>
                    <a:pt x="527" y="29"/>
                  </a:lnTo>
                  <a:lnTo>
                    <a:pt x="527" y="30"/>
                  </a:lnTo>
                  <a:lnTo>
                    <a:pt x="527" y="27"/>
                  </a:lnTo>
                  <a:lnTo>
                    <a:pt x="529" y="29"/>
                  </a:lnTo>
                  <a:lnTo>
                    <a:pt x="530" y="30"/>
                  </a:lnTo>
                  <a:lnTo>
                    <a:pt x="530" y="32"/>
                  </a:lnTo>
                  <a:lnTo>
                    <a:pt x="530" y="30"/>
                  </a:lnTo>
                  <a:lnTo>
                    <a:pt x="530" y="32"/>
                  </a:lnTo>
                  <a:lnTo>
                    <a:pt x="532" y="33"/>
                  </a:lnTo>
                  <a:lnTo>
                    <a:pt x="532" y="35"/>
                  </a:lnTo>
                  <a:lnTo>
                    <a:pt x="532" y="33"/>
                  </a:lnTo>
                  <a:lnTo>
                    <a:pt x="532" y="35"/>
                  </a:lnTo>
                  <a:lnTo>
                    <a:pt x="533" y="35"/>
                  </a:lnTo>
                  <a:lnTo>
                    <a:pt x="533" y="33"/>
                  </a:lnTo>
                  <a:lnTo>
                    <a:pt x="533" y="35"/>
                  </a:lnTo>
                  <a:lnTo>
                    <a:pt x="534" y="36"/>
                  </a:lnTo>
                  <a:lnTo>
                    <a:pt x="534" y="38"/>
                  </a:lnTo>
                  <a:lnTo>
                    <a:pt x="534" y="36"/>
                  </a:lnTo>
                  <a:lnTo>
                    <a:pt x="534" y="38"/>
                  </a:lnTo>
                  <a:lnTo>
                    <a:pt x="536" y="39"/>
                  </a:lnTo>
                  <a:lnTo>
                    <a:pt x="536" y="38"/>
                  </a:lnTo>
                  <a:lnTo>
                    <a:pt x="537" y="36"/>
                  </a:lnTo>
                  <a:lnTo>
                    <a:pt x="537" y="38"/>
                  </a:lnTo>
                  <a:lnTo>
                    <a:pt x="537" y="36"/>
                  </a:lnTo>
                  <a:lnTo>
                    <a:pt x="539" y="33"/>
                  </a:lnTo>
                  <a:lnTo>
                    <a:pt x="539" y="32"/>
                  </a:lnTo>
                  <a:lnTo>
                    <a:pt x="539" y="33"/>
                  </a:lnTo>
                  <a:lnTo>
                    <a:pt x="540" y="33"/>
                  </a:lnTo>
                  <a:lnTo>
                    <a:pt x="540" y="30"/>
                  </a:lnTo>
                  <a:lnTo>
                    <a:pt x="542" y="29"/>
                  </a:lnTo>
                  <a:lnTo>
                    <a:pt x="542" y="30"/>
                  </a:lnTo>
                  <a:lnTo>
                    <a:pt x="542" y="29"/>
                  </a:lnTo>
                  <a:lnTo>
                    <a:pt x="542" y="30"/>
                  </a:lnTo>
                  <a:lnTo>
                    <a:pt x="543" y="29"/>
                  </a:lnTo>
                  <a:lnTo>
                    <a:pt x="543" y="27"/>
                  </a:lnTo>
                  <a:lnTo>
                    <a:pt x="543" y="29"/>
                  </a:lnTo>
                  <a:lnTo>
                    <a:pt x="545" y="29"/>
                  </a:lnTo>
                  <a:lnTo>
                    <a:pt x="545" y="27"/>
                  </a:lnTo>
                  <a:lnTo>
                    <a:pt x="546" y="26"/>
                  </a:lnTo>
                  <a:lnTo>
                    <a:pt x="546" y="27"/>
                  </a:lnTo>
                  <a:lnTo>
                    <a:pt x="546" y="26"/>
                  </a:lnTo>
                  <a:lnTo>
                    <a:pt x="546" y="27"/>
                  </a:lnTo>
                  <a:lnTo>
                    <a:pt x="547" y="27"/>
                  </a:lnTo>
                  <a:lnTo>
                    <a:pt x="547" y="30"/>
                  </a:lnTo>
                  <a:lnTo>
                    <a:pt x="547" y="27"/>
                  </a:lnTo>
                  <a:lnTo>
                    <a:pt x="547" y="30"/>
                  </a:lnTo>
                  <a:lnTo>
                    <a:pt x="549" y="32"/>
                  </a:lnTo>
                  <a:lnTo>
                    <a:pt x="549" y="35"/>
                  </a:lnTo>
                  <a:lnTo>
                    <a:pt x="549" y="32"/>
                  </a:lnTo>
                  <a:lnTo>
                    <a:pt x="549" y="35"/>
                  </a:lnTo>
                  <a:lnTo>
                    <a:pt x="550" y="33"/>
                  </a:lnTo>
                  <a:lnTo>
                    <a:pt x="550" y="35"/>
                  </a:lnTo>
                  <a:lnTo>
                    <a:pt x="550" y="32"/>
                  </a:lnTo>
                  <a:lnTo>
                    <a:pt x="552" y="29"/>
                  </a:lnTo>
                  <a:lnTo>
                    <a:pt x="553" y="30"/>
                  </a:lnTo>
                  <a:lnTo>
                    <a:pt x="553" y="32"/>
                  </a:lnTo>
                  <a:lnTo>
                    <a:pt x="553" y="30"/>
                  </a:lnTo>
                  <a:lnTo>
                    <a:pt x="553" y="32"/>
                  </a:lnTo>
                  <a:lnTo>
                    <a:pt x="555" y="32"/>
                  </a:lnTo>
                  <a:lnTo>
                    <a:pt x="555" y="27"/>
                  </a:lnTo>
                  <a:lnTo>
                    <a:pt x="556" y="29"/>
                  </a:lnTo>
                  <a:lnTo>
                    <a:pt x="557" y="29"/>
                  </a:lnTo>
                  <a:lnTo>
                    <a:pt x="557" y="30"/>
                  </a:lnTo>
                  <a:lnTo>
                    <a:pt x="557" y="29"/>
                  </a:lnTo>
                  <a:lnTo>
                    <a:pt x="559" y="29"/>
                  </a:lnTo>
                  <a:lnTo>
                    <a:pt x="560" y="30"/>
                  </a:lnTo>
                  <a:lnTo>
                    <a:pt x="560" y="27"/>
                  </a:lnTo>
                  <a:lnTo>
                    <a:pt x="562" y="25"/>
                  </a:lnTo>
                  <a:lnTo>
                    <a:pt x="562" y="26"/>
                  </a:lnTo>
                  <a:lnTo>
                    <a:pt x="562" y="25"/>
                  </a:lnTo>
                  <a:lnTo>
                    <a:pt x="563" y="25"/>
                  </a:lnTo>
                  <a:lnTo>
                    <a:pt x="565" y="23"/>
                  </a:lnTo>
                  <a:lnTo>
                    <a:pt x="566" y="26"/>
                  </a:lnTo>
                  <a:lnTo>
                    <a:pt x="568" y="26"/>
                  </a:lnTo>
                  <a:lnTo>
                    <a:pt x="568" y="27"/>
                  </a:lnTo>
                  <a:lnTo>
                    <a:pt x="568" y="26"/>
                  </a:lnTo>
                  <a:lnTo>
                    <a:pt x="569" y="26"/>
                  </a:lnTo>
                  <a:lnTo>
                    <a:pt x="569" y="27"/>
                  </a:lnTo>
                  <a:lnTo>
                    <a:pt x="569" y="26"/>
                  </a:lnTo>
                  <a:lnTo>
                    <a:pt x="569" y="27"/>
                  </a:lnTo>
                  <a:lnTo>
                    <a:pt x="570" y="26"/>
                  </a:lnTo>
                  <a:lnTo>
                    <a:pt x="570" y="25"/>
                  </a:lnTo>
                  <a:lnTo>
                    <a:pt x="572" y="25"/>
                  </a:lnTo>
                  <a:lnTo>
                    <a:pt x="572" y="26"/>
                  </a:lnTo>
                  <a:lnTo>
                    <a:pt x="572" y="25"/>
                  </a:lnTo>
                  <a:lnTo>
                    <a:pt x="572" y="26"/>
                  </a:lnTo>
                  <a:lnTo>
                    <a:pt x="573" y="27"/>
                  </a:lnTo>
                  <a:lnTo>
                    <a:pt x="575" y="29"/>
                  </a:lnTo>
                  <a:lnTo>
                    <a:pt x="575" y="30"/>
                  </a:lnTo>
                  <a:lnTo>
                    <a:pt x="575" y="29"/>
                  </a:lnTo>
                  <a:lnTo>
                    <a:pt x="575" y="30"/>
                  </a:lnTo>
                  <a:lnTo>
                    <a:pt x="576" y="30"/>
                  </a:lnTo>
                  <a:lnTo>
                    <a:pt x="576" y="32"/>
                  </a:lnTo>
                  <a:lnTo>
                    <a:pt x="576" y="30"/>
                  </a:lnTo>
                  <a:lnTo>
                    <a:pt x="576" y="32"/>
                  </a:lnTo>
                  <a:lnTo>
                    <a:pt x="578" y="32"/>
                  </a:lnTo>
                  <a:lnTo>
                    <a:pt x="578" y="29"/>
                  </a:lnTo>
                  <a:lnTo>
                    <a:pt x="579" y="27"/>
                  </a:lnTo>
                  <a:lnTo>
                    <a:pt x="579" y="25"/>
                  </a:lnTo>
                  <a:lnTo>
                    <a:pt x="581" y="25"/>
                  </a:lnTo>
                  <a:lnTo>
                    <a:pt x="581" y="26"/>
                  </a:lnTo>
                  <a:lnTo>
                    <a:pt x="581" y="25"/>
                  </a:lnTo>
                  <a:lnTo>
                    <a:pt x="581" y="26"/>
                  </a:lnTo>
                  <a:lnTo>
                    <a:pt x="582" y="27"/>
                  </a:lnTo>
                  <a:lnTo>
                    <a:pt x="582" y="23"/>
                  </a:lnTo>
                  <a:lnTo>
                    <a:pt x="583" y="22"/>
                  </a:lnTo>
                  <a:lnTo>
                    <a:pt x="583" y="23"/>
                  </a:lnTo>
                  <a:lnTo>
                    <a:pt x="583" y="22"/>
                  </a:lnTo>
                  <a:lnTo>
                    <a:pt x="583" y="23"/>
                  </a:lnTo>
                  <a:lnTo>
                    <a:pt x="585" y="25"/>
                  </a:lnTo>
                  <a:lnTo>
                    <a:pt x="585" y="23"/>
                  </a:lnTo>
                  <a:lnTo>
                    <a:pt x="586" y="25"/>
                  </a:lnTo>
                  <a:lnTo>
                    <a:pt x="588" y="25"/>
                  </a:lnTo>
                  <a:lnTo>
                    <a:pt x="588" y="27"/>
                  </a:lnTo>
                  <a:lnTo>
                    <a:pt x="588" y="25"/>
                  </a:lnTo>
                  <a:lnTo>
                    <a:pt x="588" y="27"/>
                  </a:lnTo>
                  <a:lnTo>
                    <a:pt x="589" y="27"/>
                  </a:lnTo>
                  <a:lnTo>
                    <a:pt x="589" y="26"/>
                  </a:lnTo>
                  <a:lnTo>
                    <a:pt x="591" y="27"/>
                  </a:lnTo>
                  <a:lnTo>
                    <a:pt x="591" y="30"/>
                  </a:lnTo>
                  <a:lnTo>
                    <a:pt x="591" y="27"/>
                  </a:lnTo>
                  <a:lnTo>
                    <a:pt x="591" y="30"/>
                  </a:lnTo>
                  <a:lnTo>
                    <a:pt x="592" y="30"/>
                  </a:lnTo>
                  <a:lnTo>
                    <a:pt x="592" y="33"/>
                  </a:lnTo>
                  <a:lnTo>
                    <a:pt x="592" y="30"/>
                  </a:lnTo>
                  <a:lnTo>
                    <a:pt x="592" y="33"/>
                  </a:lnTo>
                  <a:lnTo>
                    <a:pt x="593" y="35"/>
                  </a:lnTo>
                  <a:lnTo>
                    <a:pt x="593" y="38"/>
                  </a:lnTo>
                  <a:lnTo>
                    <a:pt x="593" y="35"/>
                  </a:lnTo>
                  <a:lnTo>
                    <a:pt x="593" y="38"/>
                  </a:lnTo>
                  <a:lnTo>
                    <a:pt x="595" y="38"/>
                  </a:lnTo>
                  <a:lnTo>
                    <a:pt x="596" y="38"/>
                  </a:lnTo>
                  <a:lnTo>
                    <a:pt x="596" y="40"/>
                  </a:lnTo>
                  <a:lnTo>
                    <a:pt x="596" y="38"/>
                  </a:lnTo>
                  <a:lnTo>
                    <a:pt x="596" y="40"/>
                  </a:lnTo>
                  <a:lnTo>
                    <a:pt x="598" y="39"/>
                  </a:lnTo>
                  <a:lnTo>
                    <a:pt x="598" y="42"/>
                  </a:lnTo>
                  <a:lnTo>
                    <a:pt x="598" y="39"/>
                  </a:lnTo>
                  <a:lnTo>
                    <a:pt x="598" y="42"/>
                  </a:lnTo>
                  <a:lnTo>
                    <a:pt x="599" y="40"/>
                  </a:lnTo>
                  <a:lnTo>
                    <a:pt x="599" y="39"/>
                  </a:lnTo>
                  <a:lnTo>
                    <a:pt x="599" y="40"/>
                  </a:lnTo>
                  <a:lnTo>
                    <a:pt x="601" y="40"/>
                  </a:lnTo>
                  <a:lnTo>
                    <a:pt x="601" y="42"/>
                  </a:lnTo>
                  <a:lnTo>
                    <a:pt x="601" y="40"/>
                  </a:lnTo>
                  <a:lnTo>
                    <a:pt x="601" y="42"/>
                  </a:lnTo>
                  <a:lnTo>
                    <a:pt x="602" y="40"/>
                  </a:lnTo>
                  <a:lnTo>
                    <a:pt x="602" y="39"/>
                  </a:lnTo>
                  <a:lnTo>
                    <a:pt x="604" y="39"/>
                  </a:lnTo>
                  <a:lnTo>
                    <a:pt x="605" y="40"/>
                  </a:lnTo>
                  <a:lnTo>
                    <a:pt x="605" y="38"/>
                  </a:lnTo>
                  <a:lnTo>
                    <a:pt x="606" y="38"/>
                  </a:lnTo>
                  <a:lnTo>
                    <a:pt x="606" y="36"/>
                  </a:lnTo>
                  <a:lnTo>
                    <a:pt x="608" y="35"/>
                  </a:lnTo>
                  <a:lnTo>
                    <a:pt x="608" y="33"/>
                  </a:lnTo>
                  <a:lnTo>
                    <a:pt x="609" y="32"/>
                  </a:lnTo>
                  <a:lnTo>
                    <a:pt x="609" y="35"/>
                  </a:lnTo>
                  <a:lnTo>
                    <a:pt x="609" y="32"/>
                  </a:lnTo>
                  <a:lnTo>
                    <a:pt x="609" y="33"/>
                  </a:lnTo>
                  <a:lnTo>
                    <a:pt x="611" y="30"/>
                  </a:lnTo>
                  <a:lnTo>
                    <a:pt x="611" y="27"/>
                  </a:lnTo>
                  <a:lnTo>
                    <a:pt x="612" y="29"/>
                  </a:lnTo>
                  <a:lnTo>
                    <a:pt x="612" y="27"/>
                  </a:lnTo>
                  <a:lnTo>
                    <a:pt x="614" y="27"/>
                  </a:lnTo>
                  <a:lnTo>
                    <a:pt x="614" y="29"/>
                  </a:lnTo>
                  <a:lnTo>
                    <a:pt x="614" y="27"/>
                  </a:lnTo>
                  <a:lnTo>
                    <a:pt x="614" y="29"/>
                  </a:lnTo>
                  <a:lnTo>
                    <a:pt x="615" y="29"/>
                  </a:lnTo>
                  <a:lnTo>
                    <a:pt x="615" y="26"/>
                  </a:lnTo>
                  <a:lnTo>
                    <a:pt x="617" y="27"/>
                  </a:lnTo>
                  <a:lnTo>
                    <a:pt x="617" y="25"/>
                  </a:lnTo>
                  <a:lnTo>
                    <a:pt x="618" y="23"/>
                  </a:lnTo>
                  <a:lnTo>
                    <a:pt x="618" y="20"/>
                  </a:lnTo>
                  <a:lnTo>
                    <a:pt x="618" y="22"/>
                  </a:lnTo>
                  <a:lnTo>
                    <a:pt x="619" y="22"/>
                  </a:lnTo>
                  <a:lnTo>
                    <a:pt x="621" y="22"/>
                  </a:lnTo>
                  <a:lnTo>
                    <a:pt x="622" y="22"/>
                  </a:lnTo>
                  <a:lnTo>
                    <a:pt x="624" y="20"/>
                  </a:lnTo>
                  <a:lnTo>
                    <a:pt x="624" y="23"/>
                  </a:lnTo>
                  <a:lnTo>
                    <a:pt x="624" y="20"/>
                  </a:lnTo>
                  <a:lnTo>
                    <a:pt x="624" y="23"/>
                  </a:lnTo>
                  <a:lnTo>
                    <a:pt x="625" y="26"/>
                  </a:lnTo>
                  <a:lnTo>
                    <a:pt x="627" y="26"/>
                  </a:lnTo>
                  <a:lnTo>
                    <a:pt x="627" y="27"/>
                  </a:lnTo>
                  <a:lnTo>
                    <a:pt x="627" y="26"/>
                  </a:lnTo>
                  <a:lnTo>
                    <a:pt x="627" y="27"/>
                  </a:lnTo>
                  <a:lnTo>
                    <a:pt x="628" y="27"/>
                  </a:lnTo>
                  <a:lnTo>
                    <a:pt x="628" y="26"/>
                  </a:lnTo>
                  <a:lnTo>
                    <a:pt x="629" y="29"/>
                  </a:lnTo>
                  <a:lnTo>
                    <a:pt x="629" y="26"/>
                  </a:lnTo>
                  <a:lnTo>
                    <a:pt x="629" y="29"/>
                  </a:lnTo>
                  <a:lnTo>
                    <a:pt x="631" y="30"/>
                  </a:lnTo>
                  <a:lnTo>
                    <a:pt x="631" y="33"/>
                  </a:lnTo>
                  <a:lnTo>
                    <a:pt x="631" y="30"/>
                  </a:lnTo>
                  <a:lnTo>
                    <a:pt x="631" y="33"/>
                  </a:lnTo>
                  <a:lnTo>
                    <a:pt x="632" y="33"/>
                  </a:lnTo>
                  <a:lnTo>
                    <a:pt x="632" y="35"/>
                  </a:lnTo>
                  <a:lnTo>
                    <a:pt x="632" y="33"/>
                  </a:lnTo>
                  <a:lnTo>
                    <a:pt x="632" y="35"/>
                  </a:lnTo>
                  <a:lnTo>
                    <a:pt x="634" y="32"/>
                  </a:lnTo>
                  <a:lnTo>
                    <a:pt x="634" y="30"/>
                  </a:lnTo>
                  <a:lnTo>
                    <a:pt x="635" y="27"/>
                  </a:lnTo>
                  <a:lnTo>
                    <a:pt x="635" y="29"/>
                  </a:lnTo>
                  <a:lnTo>
                    <a:pt x="635" y="27"/>
                  </a:lnTo>
                  <a:lnTo>
                    <a:pt x="635" y="29"/>
                  </a:lnTo>
                  <a:lnTo>
                    <a:pt x="637" y="27"/>
                  </a:lnTo>
                  <a:lnTo>
                    <a:pt x="637" y="26"/>
                  </a:lnTo>
                  <a:lnTo>
                    <a:pt x="638" y="26"/>
                  </a:lnTo>
                  <a:lnTo>
                    <a:pt x="638" y="25"/>
                  </a:lnTo>
                  <a:lnTo>
                    <a:pt x="638" y="26"/>
                  </a:lnTo>
                  <a:lnTo>
                    <a:pt x="640" y="23"/>
                  </a:lnTo>
                  <a:lnTo>
                    <a:pt x="640" y="25"/>
                  </a:lnTo>
                  <a:lnTo>
                    <a:pt x="640" y="23"/>
                  </a:lnTo>
                  <a:lnTo>
                    <a:pt x="640" y="25"/>
                  </a:lnTo>
                  <a:lnTo>
                    <a:pt x="641" y="26"/>
                  </a:lnTo>
                  <a:lnTo>
                    <a:pt x="641" y="22"/>
                  </a:lnTo>
                  <a:lnTo>
                    <a:pt x="642" y="22"/>
                  </a:lnTo>
                  <a:lnTo>
                    <a:pt x="644" y="20"/>
                  </a:lnTo>
                  <a:lnTo>
                    <a:pt x="644" y="17"/>
                  </a:lnTo>
                  <a:lnTo>
                    <a:pt x="645" y="17"/>
                  </a:lnTo>
                  <a:lnTo>
                    <a:pt x="647" y="16"/>
                  </a:lnTo>
                  <a:lnTo>
                    <a:pt x="647" y="19"/>
                  </a:lnTo>
                  <a:lnTo>
                    <a:pt x="647" y="16"/>
                  </a:lnTo>
                  <a:lnTo>
                    <a:pt x="647" y="19"/>
                  </a:lnTo>
                  <a:lnTo>
                    <a:pt x="648" y="19"/>
                  </a:lnTo>
                  <a:lnTo>
                    <a:pt x="648" y="20"/>
                  </a:lnTo>
                  <a:lnTo>
                    <a:pt x="648" y="19"/>
                  </a:lnTo>
                  <a:lnTo>
                    <a:pt x="648" y="20"/>
                  </a:lnTo>
                  <a:lnTo>
                    <a:pt x="650" y="20"/>
                  </a:lnTo>
                  <a:lnTo>
                    <a:pt x="650" y="22"/>
                  </a:lnTo>
                  <a:lnTo>
                    <a:pt x="650" y="20"/>
                  </a:lnTo>
                  <a:lnTo>
                    <a:pt x="650" y="22"/>
                  </a:lnTo>
                  <a:lnTo>
                    <a:pt x="651" y="20"/>
                  </a:lnTo>
                  <a:lnTo>
                    <a:pt x="651" y="23"/>
                  </a:lnTo>
                  <a:lnTo>
                    <a:pt x="651" y="20"/>
                  </a:lnTo>
                  <a:lnTo>
                    <a:pt x="651" y="23"/>
                  </a:lnTo>
                  <a:lnTo>
                    <a:pt x="653" y="23"/>
                  </a:lnTo>
                  <a:lnTo>
                    <a:pt x="653" y="26"/>
                  </a:lnTo>
                  <a:lnTo>
                    <a:pt x="653" y="23"/>
                  </a:lnTo>
                  <a:lnTo>
                    <a:pt x="653" y="26"/>
                  </a:lnTo>
                  <a:lnTo>
                    <a:pt x="654" y="26"/>
                  </a:lnTo>
                  <a:lnTo>
                    <a:pt x="654" y="23"/>
                  </a:lnTo>
                  <a:lnTo>
                    <a:pt x="655" y="23"/>
                  </a:lnTo>
                  <a:lnTo>
                    <a:pt x="655" y="22"/>
                  </a:lnTo>
                  <a:lnTo>
                    <a:pt x="657" y="20"/>
                  </a:lnTo>
                  <a:lnTo>
                    <a:pt x="657" y="22"/>
                  </a:lnTo>
                  <a:lnTo>
                    <a:pt x="657" y="20"/>
                  </a:lnTo>
                  <a:lnTo>
                    <a:pt x="657" y="22"/>
                  </a:lnTo>
                  <a:lnTo>
                    <a:pt x="658" y="22"/>
                  </a:lnTo>
                  <a:lnTo>
                    <a:pt x="660" y="23"/>
                  </a:lnTo>
                  <a:lnTo>
                    <a:pt x="660" y="22"/>
                  </a:lnTo>
                  <a:lnTo>
                    <a:pt x="661" y="22"/>
                  </a:lnTo>
                  <a:lnTo>
                    <a:pt x="661" y="19"/>
                  </a:lnTo>
                  <a:lnTo>
                    <a:pt x="663" y="19"/>
                  </a:lnTo>
                  <a:lnTo>
                    <a:pt x="663" y="17"/>
                  </a:lnTo>
                  <a:lnTo>
                    <a:pt x="664" y="17"/>
                  </a:lnTo>
                  <a:lnTo>
                    <a:pt x="664" y="16"/>
                  </a:lnTo>
                  <a:lnTo>
                    <a:pt x="665" y="14"/>
                  </a:lnTo>
                  <a:lnTo>
                    <a:pt x="667" y="16"/>
                  </a:lnTo>
                  <a:lnTo>
                    <a:pt x="668" y="19"/>
                  </a:lnTo>
                  <a:lnTo>
                    <a:pt x="670" y="17"/>
                  </a:lnTo>
                  <a:lnTo>
                    <a:pt x="670" y="19"/>
                  </a:lnTo>
                  <a:lnTo>
                    <a:pt x="670" y="17"/>
                  </a:lnTo>
                  <a:lnTo>
                    <a:pt x="671" y="17"/>
                  </a:lnTo>
                  <a:lnTo>
                    <a:pt x="671" y="19"/>
                  </a:lnTo>
                  <a:lnTo>
                    <a:pt x="671" y="17"/>
                  </a:lnTo>
                  <a:lnTo>
                    <a:pt x="671" y="19"/>
                  </a:lnTo>
                  <a:lnTo>
                    <a:pt x="673" y="20"/>
                  </a:lnTo>
                  <a:lnTo>
                    <a:pt x="673" y="25"/>
                  </a:lnTo>
                  <a:lnTo>
                    <a:pt x="673" y="20"/>
                  </a:lnTo>
                  <a:lnTo>
                    <a:pt x="673" y="25"/>
                  </a:lnTo>
                  <a:lnTo>
                    <a:pt x="674" y="25"/>
                  </a:lnTo>
                  <a:lnTo>
                    <a:pt x="674" y="27"/>
                  </a:lnTo>
                  <a:lnTo>
                    <a:pt x="674" y="25"/>
                  </a:lnTo>
                  <a:lnTo>
                    <a:pt x="674" y="27"/>
                  </a:lnTo>
                  <a:lnTo>
                    <a:pt x="676" y="29"/>
                  </a:lnTo>
                  <a:lnTo>
                    <a:pt x="676" y="33"/>
                  </a:lnTo>
                  <a:lnTo>
                    <a:pt x="676" y="29"/>
                  </a:lnTo>
                  <a:lnTo>
                    <a:pt x="676" y="33"/>
                  </a:lnTo>
                  <a:lnTo>
                    <a:pt x="677" y="32"/>
                  </a:lnTo>
                  <a:lnTo>
                    <a:pt x="677" y="35"/>
                  </a:lnTo>
                  <a:lnTo>
                    <a:pt x="677" y="32"/>
                  </a:lnTo>
                  <a:lnTo>
                    <a:pt x="677" y="35"/>
                  </a:lnTo>
                  <a:lnTo>
                    <a:pt x="678" y="36"/>
                  </a:lnTo>
                  <a:lnTo>
                    <a:pt x="680" y="39"/>
                  </a:lnTo>
                  <a:lnTo>
                    <a:pt x="680" y="38"/>
                  </a:lnTo>
                  <a:lnTo>
                    <a:pt x="681" y="38"/>
                  </a:lnTo>
                  <a:lnTo>
                    <a:pt x="681" y="39"/>
                  </a:lnTo>
                  <a:lnTo>
                    <a:pt x="681" y="36"/>
                  </a:lnTo>
                  <a:lnTo>
                    <a:pt x="681" y="39"/>
                  </a:lnTo>
                  <a:lnTo>
                    <a:pt x="683" y="40"/>
                  </a:lnTo>
                  <a:lnTo>
                    <a:pt x="683" y="39"/>
                  </a:lnTo>
                  <a:lnTo>
                    <a:pt x="684" y="39"/>
                  </a:lnTo>
                  <a:lnTo>
                    <a:pt x="684" y="38"/>
                  </a:lnTo>
                  <a:lnTo>
                    <a:pt x="686" y="38"/>
                  </a:lnTo>
                  <a:lnTo>
                    <a:pt x="686" y="39"/>
                  </a:lnTo>
                  <a:lnTo>
                    <a:pt x="686" y="38"/>
                  </a:lnTo>
                  <a:lnTo>
                    <a:pt x="686" y="39"/>
                  </a:lnTo>
                  <a:lnTo>
                    <a:pt x="687" y="39"/>
                  </a:lnTo>
                  <a:lnTo>
                    <a:pt x="687" y="38"/>
                  </a:lnTo>
                  <a:lnTo>
                    <a:pt x="687" y="39"/>
                  </a:lnTo>
                  <a:lnTo>
                    <a:pt x="689" y="39"/>
                  </a:lnTo>
                  <a:lnTo>
                    <a:pt x="690" y="38"/>
                  </a:lnTo>
                  <a:lnTo>
                    <a:pt x="690" y="35"/>
                  </a:lnTo>
                  <a:lnTo>
                    <a:pt x="691" y="32"/>
                  </a:lnTo>
                  <a:lnTo>
                    <a:pt x="691" y="35"/>
                  </a:lnTo>
                  <a:lnTo>
                    <a:pt x="691" y="32"/>
                  </a:lnTo>
                  <a:lnTo>
                    <a:pt x="691" y="33"/>
                  </a:lnTo>
                  <a:lnTo>
                    <a:pt x="693" y="32"/>
                  </a:lnTo>
                  <a:lnTo>
                    <a:pt x="693" y="29"/>
                  </a:lnTo>
                  <a:lnTo>
                    <a:pt x="694" y="29"/>
                  </a:lnTo>
                  <a:lnTo>
                    <a:pt x="696" y="27"/>
                  </a:lnTo>
                  <a:lnTo>
                    <a:pt x="696" y="30"/>
                  </a:lnTo>
                  <a:lnTo>
                    <a:pt x="696" y="27"/>
                  </a:lnTo>
                  <a:lnTo>
                    <a:pt x="696" y="30"/>
                  </a:lnTo>
                  <a:lnTo>
                    <a:pt x="697" y="29"/>
                  </a:lnTo>
                  <a:lnTo>
                    <a:pt x="697" y="27"/>
                  </a:lnTo>
                  <a:lnTo>
                    <a:pt x="699" y="26"/>
                  </a:lnTo>
                  <a:lnTo>
                    <a:pt x="700" y="25"/>
                  </a:lnTo>
                  <a:lnTo>
                    <a:pt x="701" y="23"/>
                  </a:lnTo>
                  <a:lnTo>
                    <a:pt x="701" y="25"/>
                  </a:lnTo>
                  <a:lnTo>
                    <a:pt x="701" y="23"/>
                  </a:lnTo>
                  <a:lnTo>
                    <a:pt x="701" y="25"/>
                  </a:lnTo>
                  <a:lnTo>
                    <a:pt x="703" y="26"/>
                  </a:lnTo>
                  <a:lnTo>
                    <a:pt x="703" y="27"/>
                  </a:lnTo>
                  <a:lnTo>
                    <a:pt x="703" y="26"/>
                  </a:lnTo>
                  <a:lnTo>
                    <a:pt x="703" y="27"/>
                  </a:lnTo>
                  <a:lnTo>
                    <a:pt x="704" y="26"/>
                  </a:lnTo>
                  <a:lnTo>
                    <a:pt x="704" y="27"/>
                  </a:lnTo>
                  <a:lnTo>
                    <a:pt x="704" y="26"/>
                  </a:lnTo>
                  <a:lnTo>
                    <a:pt x="704" y="27"/>
                  </a:lnTo>
                  <a:lnTo>
                    <a:pt x="706" y="26"/>
                  </a:lnTo>
                  <a:lnTo>
                    <a:pt x="706" y="27"/>
                  </a:lnTo>
                  <a:lnTo>
                    <a:pt x="706" y="26"/>
                  </a:lnTo>
                  <a:lnTo>
                    <a:pt x="706" y="27"/>
                  </a:lnTo>
                  <a:lnTo>
                    <a:pt x="707" y="29"/>
                  </a:lnTo>
                  <a:lnTo>
                    <a:pt x="707" y="27"/>
                  </a:lnTo>
                  <a:lnTo>
                    <a:pt x="709" y="26"/>
                  </a:lnTo>
                  <a:lnTo>
                    <a:pt x="709" y="25"/>
                  </a:lnTo>
                  <a:lnTo>
                    <a:pt x="710" y="25"/>
                  </a:lnTo>
                  <a:lnTo>
                    <a:pt x="710" y="27"/>
                  </a:lnTo>
                  <a:lnTo>
                    <a:pt x="710" y="25"/>
                  </a:lnTo>
                  <a:lnTo>
                    <a:pt x="710" y="27"/>
                  </a:lnTo>
                  <a:lnTo>
                    <a:pt x="712" y="30"/>
                  </a:lnTo>
                  <a:lnTo>
                    <a:pt x="712" y="27"/>
                  </a:lnTo>
                  <a:lnTo>
                    <a:pt x="713" y="25"/>
                  </a:lnTo>
                  <a:lnTo>
                    <a:pt x="713" y="23"/>
                  </a:lnTo>
                  <a:lnTo>
                    <a:pt x="714" y="22"/>
                  </a:lnTo>
                  <a:lnTo>
                    <a:pt x="716" y="22"/>
                  </a:lnTo>
                  <a:lnTo>
                    <a:pt x="716" y="20"/>
                  </a:lnTo>
                  <a:lnTo>
                    <a:pt x="717" y="20"/>
                  </a:lnTo>
                  <a:lnTo>
                    <a:pt x="719" y="20"/>
                  </a:lnTo>
                  <a:lnTo>
                    <a:pt x="719" y="19"/>
                  </a:lnTo>
                  <a:lnTo>
                    <a:pt x="720" y="19"/>
                  </a:lnTo>
                  <a:lnTo>
                    <a:pt x="720" y="23"/>
                  </a:lnTo>
                  <a:lnTo>
                    <a:pt x="720" y="19"/>
                  </a:lnTo>
                  <a:lnTo>
                    <a:pt x="720" y="23"/>
                  </a:lnTo>
                  <a:lnTo>
                    <a:pt x="722" y="22"/>
                  </a:lnTo>
                  <a:lnTo>
                    <a:pt x="723" y="23"/>
                  </a:lnTo>
                  <a:lnTo>
                    <a:pt x="723" y="22"/>
                  </a:lnTo>
                  <a:lnTo>
                    <a:pt x="725" y="22"/>
                  </a:lnTo>
                  <a:lnTo>
                    <a:pt x="725" y="25"/>
                  </a:lnTo>
                  <a:lnTo>
                    <a:pt x="725" y="22"/>
                  </a:lnTo>
                  <a:lnTo>
                    <a:pt x="725" y="25"/>
                  </a:lnTo>
                  <a:lnTo>
                    <a:pt x="726" y="22"/>
                  </a:lnTo>
                  <a:lnTo>
                    <a:pt x="726" y="20"/>
                  </a:lnTo>
                  <a:lnTo>
                    <a:pt x="727" y="22"/>
                  </a:lnTo>
                  <a:lnTo>
                    <a:pt x="727" y="23"/>
                  </a:lnTo>
                  <a:lnTo>
                    <a:pt x="727" y="22"/>
                  </a:lnTo>
                  <a:lnTo>
                    <a:pt x="727" y="23"/>
                  </a:lnTo>
                  <a:lnTo>
                    <a:pt x="729" y="23"/>
                  </a:lnTo>
                  <a:lnTo>
                    <a:pt x="729" y="25"/>
                  </a:lnTo>
                  <a:lnTo>
                    <a:pt x="729" y="23"/>
                  </a:lnTo>
                  <a:lnTo>
                    <a:pt x="729" y="25"/>
                  </a:lnTo>
                  <a:lnTo>
                    <a:pt x="730" y="27"/>
                  </a:lnTo>
                  <a:lnTo>
                    <a:pt x="732" y="30"/>
                  </a:lnTo>
                  <a:lnTo>
                    <a:pt x="732" y="33"/>
                  </a:lnTo>
                  <a:lnTo>
                    <a:pt x="732" y="30"/>
                  </a:lnTo>
                  <a:lnTo>
                    <a:pt x="732" y="33"/>
                  </a:lnTo>
                  <a:lnTo>
                    <a:pt x="733" y="32"/>
                  </a:lnTo>
                  <a:lnTo>
                    <a:pt x="733" y="30"/>
                  </a:lnTo>
                  <a:lnTo>
                    <a:pt x="735" y="30"/>
                  </a:lnTo>
                  <a:lnTo>
                    <a:pt x="735" y="32"/>
                  </a:lnTo>
                  <a:lnTo>
                    <a:pt x="735" y="30"/>
                  </a:lnTo>
                  <a:lnTo>
                    <a:pt x="735" y="32"/>
                  </a:lnTo>
                  <a:lnTo>
                    <a:pt x="736" y="32"/>
                  </a:lnTo>
                  <a:lnTo>
                    <a:pt x="736" y="33"/>
                  </a:lnTo>
                  <a:lnTo>
                    <a:pt x="736" y="30"/>
                  </a:lnTo>
                  <a:lnTo>
                    <a:pt x="737" y="30"/>
                  </a:lnTo>
                  <a:lnTo>
                    <a:pt x="737" y="29"/>
                  </a:lnTo>
                  <a:lnTo>
                    <a:pt x="739" y="29"/>
                  </a:lnTo>
                  <a:lnTo>
                    <a:pt x="739" y="30"/>
                  </a:lnTo>
                  <a:lnTo>
                    <a:pt x="739" y="29"/>
                  </a:lnTo>
                  <a:lnTo>
                    <a:pt x="739" y="30"/>
                  </a:lnTo>
                  <a:lnTo>
                    <a:pt x="740" y="32"/>
                  </a:lnTo>
                  <a:lnTo>
                    <a:pt x="740" y="29"/>
                  </a:lnTo>
                  <a:lnTo>
                    <a:pt x="742" y="29"/>
                  </a:lnTo>
                  <a:lnTo>
                    <a:pt x="742" y="32"/>
                  </a:lnTo>
                  <a:lnTo>
                    <a:pt x="742" y="29"/>
                  </a:lnTo>
                  <a:lnTo>
                    <a:pt x="742" y="32"/>
                  </a:lnTo>
                  <a:lnTo>
                    <a:pt x="743" y="32"/>
                  </a:lnTo>
                  <a:lnTo>
                    <a:pt x="745" y="30"/>
                  </a:lnTo>
                  <a:lnTo>
                    <a:pt x="746" y="27"/>
                  </a:lnTo>
                  <a:lnTo>
                    <a:pt x="746" y="26"/>
                  </a:lnTo>
                  <a:lnTo>
                    <a:pt x="746" y="27"/>
                  </a:lnTo>
                  <a:lnTo>
                    <a:pt x="748" y="27"/>
                  </a:lnTo>
                  <a:lnTo>
                    <a:pt x="748" y="25"/>
                  </a:lnTo>
                  <a:lnTo>
                    <a:pt x="749" y="26"/>
                  </a:lnTo>
                  <a:lnTo>
                    <a:pt x="749" y="23"/>
                  </a:lnTo>
                  <a:lnTo>
                    <a:pt x="750" y="23"/>
                  </a:lnTo>
                  <a:lnTo>
                    <a:pt x="750" y="17"/>
                  </a:lnTo>
                  <a:lnTo>
                    <a:pt x="752" y="16"/>
                  </a:lnTo>
                  <a:lnTo>
                    <a:pt x="752" y="12"/>
                  </a:lnTo>
                  <a:lnTo>
                    <a:pt x="753" y="12"/>
                  </a:lnTo>
                  <a:lnTo>
                    <a:pt x="753" y="10"/>
                  </a:lnTo>
                  <a:lnTo>
                    <a:pt x="755" y="10"/>
                  </a:lnTo>
                  <a:lnTo>
                    <a:pt x="755" y="9"/>
                  </a:lnTo>
                  <a:lnTo>
                    <a:pt x="756" y="9"/>
                  </a:lnTo>
                  <a:lnTo>
                    <a:pt x="756" y="10"/>
                  </a:lnTo>
                  <a:lnTo>
                    <a:pt x="756" y="9"/>
                  </a:lnTo>
                  <a:lnTo>
                    <a:pt x="756" y="10"/>
                  </a:lnTo>
                  <a:lnTo>
                    <a:pt x="758" y="9"/>
                  </a:lnTo>
                  <a:lnTo>
                    <a:pt x="758" y="10"/>
                  </a:lnTo>
                  <a:lnTo>
                    <a:pt x="758" y="9"/>
                  </a:lnTo>
                  <a:lnTo>
                    <a:pt x="758" y="10"/>
                  </a:lnTo>
                  <a:lnTo>
                    <a:pt x="759" y="10"/>
                  </a:lnTo>
                  <a:lnTo>
                    <a:pt x="759" y="13"/>
                  </a:lnTo>
                  <a:lnTo>
                    <a:pt x="759" y="10"/>
                  </a:lnTo>
                  <a:lnTo>
                    <a:pt x="759" y="13"/>
                  </a:lnTo>
                  <a:lnTo>
                    <a:pt x="761" y="12"/>
                  </a:lnTo>
                  <a:lnTo>
                    <a:pt x="762" y="12"/>
                  </a:lnTo>
                  <a:lnTo>
                    <a:pt x="762" y="13"/>
                  </a:lnTo>
                  <a:lnTo>
                    <a:pt x="762" y="12"/>
                  </a:lnTo>
                  <a:lnTo>
                    <a:pt x="762" y="13"/>
                  </a:lnTo>
                  <a:lnTo>
                    <a:pt x="763" y="13"/>
                  </a:lnTo>
                  <a:lnTo>
                    <a:pt x="763" y="14"/>
                  </a:lnTo>
                  <a:lnTo>
                    <a:pt x="763" y="13"/>
                  </a:lnTo>
                  <a:lnTo>
                    <a:pt x="763" y="14"/>
                  </a:lnTo>
                  <a:lnTo>
                    <a:pt x="765" y="16"/>
                  </a:lnTo>
                  <a:lnTo>
                    <a:pt x="766" y="17"/>
                  </a:lnTo>
                  <a:lnTo>
                    <a:pt x="766" y="19"/>
                  </a:lnTo>
                  <a:lnTo>
                    <a:pt x="766" y="17"/>
                  </a:lnTo>
                  <a:lnTo>
                    <a:pt x="766" y="19"/>
                  </a:lnTo>
                  <a:lnTo>
                    <a:pt x="768" y="19"/>
                  </a:lnTo>
                  <a:lnTo>
                    <a:pt x="768" y="25"/>
                  </a:lnTo>
                  <a:lnTo>
                    <a:pt x="768" y="19"/>
                  </a:lnTo>
                  <a:lnTo>
                    <a:pt x="768" y="25"/>
                  </a:lnTo>
                  <a:lnTo>
                    <a:pt x="769" y="27"/>
                  </a:lnTo>
                  <a:lnTo>
                    <a:pt x="769" y="32"/>
                  </a:lnTo>
                  <a:lnTo>
                    <a:pt x="769" y="27"/>
                  </a:lnTo>
                  <a:lnTo>
                    <a:pt x="769" y="32"/>
                  </a:lnTo>
                  <a:lnTo>
                    <a:pt x="771" y="33"/>
                  </a:lnTo>
                  <a:lnTo>
                    <a:pt x="771" y="36"/>
                  </a:lnTo>
                  <a:lnTo>
                    <a:pt x="771" y="33"/>
                  </a:lnTo>
                  <a:lnTo>
                    <a:pt x="771" y="36"/>
                  </a:lnTo>
                  <a:lnTo>
                    <a:pt x="772" y="36"/>
                  </a:lnTo>
                  <a:lnTo>
                    <a:pt x="772" y="35"/>
                  </a:lnTo>
                  <a:lnTo>
                    <a:pt x="773" y="35"/>
                  </a:lnTo>
                  <a:lnTo>
                    <a:pt x="773" y="36"/>
                  </a:lnTo>
                  <a:lnTo>
                    <a:pt x="773" y="33"/>
                  </a:lnTo>
                  <a:lnTo>
                    <a:pt x="773" y="36"/>
                  </a:lnTo>
                  <a:lnTo>
                    <a:pt x="775" y="35"/>
                  </a:lnTo>
                  <a:lnTo>
                    <a:pt x="775" y="32"/>
                  </a:lnTo>
                  <a:lnTo>
                    <a:pt x="776" y="32"/>
                  </a:lnTo>
                  <a:lnTo>
                    <a:pt x="776" y="30"/>
                  </a:lnTo>
                  <a:lnTo>
                    <a:pt x="778" y="29"/>
                  </a:lnTo>
                  <a:lnTo>
                    <a:pt x="778" y="26"/>
                  </a:lnTo>
                  <a:lnTo>
                    <a:pt x="779" y="26"/>
                  </a:lnTo>
                  <a:lnTo>
                    <a:pt x="779" y="27"/>
                  </a:lnTo>
                  <a:lnTo>
                    <a:pt x="779" y="26"/>
                  </a:lnTo>
                  <a:lnTo>
                    <a:pt x="781" y="23"/>
                  </a:lnTo>
                  <a:lnTo>
                    <a:pt x="782" y="23"/>
                  </a:lnTo>
                  <a:lnTo>
                    <a:pt x="782" y="22"/>
                  </a:lnTo>
                  <a:lnTo>
                    <a:pt x="784" y="19"/>
                  </a:lnTo>
                  <a:lnTo>
                    <a:pt x="785" y="19"/>
                  </a:lnTo>
                  <a:lnTo>
                    <a:pt x="785" y="16"/>
                  </a:lnTo>
                  <a:lnTo>
                    <a:pt x="786" y="16"/>
                  </a:lnTo>
                  <a:lnTo>
                    <a:pt x="788" y="16"/>
                  </a:lnTo>
                  <a:lnTo>
                    <a:pt x="788" y="14"/>
                  </a:lnTo>
                  <a:lnTo>
                    <a:pt x="789" y="16"/>
                  </a:lnTo>
                  <a:lnTo>
                    <a:pt x="789" y="19"/>
                  </a:lnTo>
                  <a:lnTo>
                    <a:pt x="789" y="16"/>
                  </a:lnTo>
                  <a:lnTo>
                    <a:pt x="789" y="19"/>
                  </a:lnTo>
                  <a:lnTo>
                    <a:pt x="791" y="19"/>
                  </a:lnTo>
                  <a:lnTo>
                    <a:pt x="791" y="20"/>
                  </a:lnTo>
                  <a:lnTo>
                    <a:pt x="791" y="19"/>
                  </a:lnTo>
                  <a:lnTo>
                    <a:pt x="791" y="20"/>
                  </a:lnTo>
                  <a:lnTo>
                    <a:pt x="792" y="20"/>
                  </a:lnTo>
                  <a:lnTo>
                    <a:pt x="792" y="22"/>
                  </a:lnTo>
                  <a:lnTo>
                    <a:pt x="792" y="19"/>
                  </a:lnTo>
                  <a:lnTo>
                    <a:pt x="792" y="22"/>
                  </a:lnTo>
                  <a:lnTo>
                    <a:pt x="794" y="23"/>
                  </a:lnTo>
                  <a:lnTo>
                    <a:pt x="794" y="25"/>
                  </a:lnTo>
                  <a:lnTo>
                    <a:pt x="794" y="23"/>
                  </a:lnTo>
                  <a:lnTo>
                    <a:pt x="794" y="25"/>
                  </a:lnTo>
                  <a:lnTo>
                    <a:pt x="795" y="26"/>
                  </a:lnTo>
                  <a:lnTo>
                    <a:pt x="795" y="30"/>
                  </a:lnTo>
                  <a:lnTo>
                    <a:pt x="795" y="26"/>
                  </a:lnTo>
                  <a:lnTo>
                    <a:pt x="795" y="30"/>
                  </a:lnTo>
                  <a:lnTo>
                    <a:pt x="797" y="30"/>
                  </a:lnTo>
                  <a:lnTo>
                    <a:pt x="797" y="35"/>
                  </a:lnTo>
                  <a:lnTo>
                    <a:pt x="797" y="30"/>
                  </a:lnTo>
                  <a:lnTo>
                    <a:pt x="797" y="35"/>
                  </a:lnTo>
                  <a:lnTo>
                    <a:pt x="798" y="36"/>
                  </a:lnTo>
                  <a:lnTo>
                    <a:pt x="799" y="39"/>
                  </a:lnTo>
                  <a:lnTo>
                    <a:pt x="801" y="40"/>
                  </a:lnTo>
                  <a:lnTo>
                    <a:pt x="802" y="42"/>
                  </a:lnTo>
                  <a:lnTo>
                    <a:pt x="804" y="43"/>
                  </a:lnTo>
                  <a:lnTo>
                    <a:pt x="804" y="39"/>
                  </a:lnTo>
                  <a:lnTo>
                    <a:pt x="805" y="40"/>
                  </a:lnTo>
                  <a:lnTo>
                    <a:pt x="805" y="43"/>
                  </a:lnTo>
                  <a:lnTo>
                    <a:pt x="805" y="40"/>
                  </a:lnTo>
                  <a:lnTo>
                    <a:pt x="805" y="43"/>
                  </a:lnTo>
                  <a:lnTo>
                    <a:pt x="807" y="45"/>
                  </a:lnTo>
                  <a:lnTo>
                    <a:pt x="807" y="46"/>
                  </a:lnTo>
                  <a:lnTo>
                    <a:pt x="807" y="43"/>
                  </a:lnTo>
                  <a:lnTo>
                    <a:pt x="808" y="45"/>
                  </a:lnTo>
                  <a:lnTo>
                    <a:pt x="808" y="43"/>
                  </a:lnTo>
                  <a:lnTo>
                    <a:pt x="808" y="45"/>
                  </a:lnTo>
                  <a:lnTo>
                    <a:pt x="809" y="42"/>
                  </a:lnTo>
                  <a:lnTo>
                    <a:pt x="809" y="39"/>
                  </a:lnTo>
                  <a:lnTo>
                    <a:pt x="811" y="39"/>
                  </a:lnTo>
                  <a:lnTo>
                    <a:pt x="811" y="38"/>
                  </a:lnTo>
                  <a:lnTo>
                    <a:pt x="811" y="39"/>
                  </a:lnTo>
                  <a:lnTo>
                    <a:pt x="812" y="36"/>
                  </a:lnTo>
                  <a:lnTo>
                    <a:pt x="812" y="33"/>
                  </a:lnTo>
                  <a:lnTo>
                    <a:pt x="814" y="33"/>
                  </a:lnTo>
                  <a:lnTo>
                    <a:pt x="814" y="29"/>
                  </a:lnTo>
                  <a:lnTo>
                    <a:pt x="815" y="30"/>
                  </a:lnTo>
                  <a:lnTo>
                    <a:pt x="815" y="32"/>
                  </a:lnTo>
                  <a:lnTo>
                    <a:pt x="815" y="30"/>
                  </a:lnTo>
                  <a:lnTo>
                    <a:pt x="815" y="32"/>
                  </a:lnTo>
                  <a:lnTo>
                    <a:pt x="817" y="32"/>
                  </a:lnTo>
                  <a:lnTo>
                    <a:pt x="817" y="33"/>
                  </a:lnTo>
                  <a:lnTo>
                    <a:pt x="817" y="32"/>
                  </a:lnTo>
                  <a:lnTo>
                    <a:pt x="817" y="33"/>
                  </a:lnTo>
                  <a:lnTo>
                    <a:pt x="818" y="33"/>
                  </a:lnTo>
                  <a:lnTo>
                    <a:pt x="818" y="32"/>
                  </a:lnTo>
                  <a:lnTo>
                    <a:pt x="820" y="32"/>
                  </a:lnTo>
                  <a:lnTo>
                    <a:pt x="820" y="29"/>
                  </a:lnTo>
                  <a:lnTo>
                    <a:pt x="821" y="30"/>
                  </a:lnTo>
                  <a:lnTo>
                    <a:pt x="821" y="29"/>
                  </a:lnTo>
                  <a:lnTo>
                    <a:pt x="822" y="27"/>
                  </a:lnTo>
                  <a:lnTo>
                    <a:pt x="822" y="23"/>
                  </a:lnTo>
                  <a:lnTo>
                    <a:pt x="824" y="22"/>
                  </a:lnTo>
                  <a:lnTo>
                    <a:pt x="824" y="20"/>
                  </a:lnTo>
                  <a:lnTo>
                    <a:pt x="825" y="19"/>
                  </a:lnTo>
                  <a:lnTo>
                    <a:pt x="827" y="19"/>
                  </a:lnTo>
                  <a:lnTo>
                    <a:pt x="828" y="20"/>
                  </a:lnTo>
                  <a:lnTo>
                    <a:pt x="828" y="19"/>
                  </a:lnTo>
                  <a:lnTo>
                    <a:pt x="830" y="19"/>
                  </a:lnTo>
                  <a:lnTo>
                    <a:pt x="831" y="17"/>
                  </a:lnTo>
                  <a:lnTo>
                    <a:pt x="831" y="14"/>
                  </a:lnTo>
                  <a:lnTo>
                    <a:pt x="833" y="16"/>
                  </a:lnTo>
                  <a:lnTo>
                    <a:pt x="833" y="17"/>
                  </a:lnTo>
                  <a:lnTo>
                    <a:pt x="833" y="16"/>
                  </a:lnTo>
                  <a:lnTo>
                    <a:pt x="833" y="17"/>
                  </a:lnTo>
                  <a:lnTo>
                    <a:pt x="834" y="16"/>
                  </a:lnTo>
                  <a:lnTo>
                    <a:pt x="835" y="17"/>
                  </a:lnTo>
                  <a:lnTo>
                    <a:pt x="835" y="16"/>
                  </a:lnTo>
                  <a:lnTo>
                    <a:pt x="837" y="16"/>
                  </a:lnTo>
                  <a:lnTo>
                    <a:pt x="838" y="16"/>
                  </a:lnTo>
                  <a:lnTo>
                    <a:pt x="838" y="17"/>
                  </a:lnTo>
                  <a:lnTo>
                    <a:pt x="838" y="16"/>
                  </a:lnTo>
                  <a:lnTo>
                    <a:pt x="840" y="19"/>
                  </a:lnTo>
                  <a:lnTo>
                    <a:pt x="840" y="20"/>
                  </a:lnTo>
                  <a:lnTo>
                    <a:pt x="840" y="17"/>
                  </a:lnTo>
                  <a:lnTo>
                    <a:pt x="840" y="20"/>
                  </a:lnTo>
                  <a:lnTo>
                    <a:pt x="841" y="20"/>
                  </a:lnTo>
                  <a:lnTo>
                    <a:pt x="841" y="22"/>
                  </a:lnTo>
                  <a:lnTo>
                    <a:pt x="841" y="20"/>
                  </a:lnTo>
                  <a:lnTo>
                    <a:pt x="843" y="20"/>
                  </a:lnTo>
                  <a:lnTo>
                    <a:pt x="843" y="22"/>
                  </a:lnTo>
                  <a:lnTo>
                    <a:pt x="843" y="20"/>
                  </a:lnTo>
                  <a:lnTo>
                    <a:pt x="843" y="22"/>
                  </a:lnTo>
                  <a:lnTo>
                    <a:pt x="844" y="22"/>
                  </a:lnTo>
                  <a:lnTo>
                    <a:pt x="844" y="25"/>
                  </a:lnTo>
                  <a:lnTo>
                    <a:pt x="844" y="22"/>
                  </a:lnTo>
                  <a:lnTo>
                    <a:pt x="844" y="25"/>
                  </a:lnTo>
                  <a:lnTo>
                    <a:pt x="845" y="25"/>
                  </a:lnTo>
                  <a:lnTo>
                    <a:pt x="847" y="25"/>
                  </a:lnTo>
                  <a:lnTo>
                    <a:pt x="847" y="23"/>
                  </a:lnTo>
                  <a:lnTo>
                    <a:pt x="848" y="25"/>
                  </a:lnTo>
                  <a:lnTo>
                    <a:pt x="848" y="27"/>
                  </a:lnTo>
                  <a:lnTo>
                    <a:pt x="848" y="25"/>
                  </a:lnTo>
                  <a:lnTo>
                    <a:pt x="848" y="27"/>
                  </a:lnTo>
                  <a:lnTo>
                    <a:pt x="850" y="27"/>
                  </a:lnTo>
                  <a:lnTo>
                    <a:pt x="851" y="26"/>
                  </a:lnTo>
                  <a:lnTo>
                    <a:pt x="851" y="25"/>
                  </a:lnTo>
                  <a:lnTo>
                    <a:pt x="851" y="26"/>
                  </a:lnTo>
                  <a:lnTo>
                    <a:pt x="853" y="25"/>
                  </a:lnTo>
                  <a:lnTo>
                    <a:pt x="853" y="26"/>
                  </a:lnTo>
                  <a:lnTo>
                    <a:pt x="853" y="25"/>
                  </a:lnTo>
                  <a:lnTo>
                    <a:pt x="853" y="26"/>
                  </a:lnTo>
                  <a:lnTo>
                    <a:pt x="854" y="25"/>
                  </a:lnTo>
                  <a:lnTo>
                    <a:pt x="854" y="27"/>
                  </a:lnTo>
                  <a:lnTo>
                    <a:pt x="854" y="25"/>
                  </a:lnTo>
                  <a:lnTo>
                    <a:pt x="854" y="27"/>
                  </a:lnTo>
                  <a:lnTo>
                    <a:pt x="856" y="29"/>
                  </a:lnTo>
                  <a:lnTo>
                    <a:pt x="856" y="26"/>
                  </a:lnTo>
                  <a:lnTo>
                    <a:pt x="857" y="25"/>
                  </a:lnTo>
                  <a:lnTo>
                    <a:pt x="857" y="22"/>
                  </a:lnTo>
                  <a:lnTo>
                    <a:pt x="858" y="22"/>
                  </a:lnTo>
                  <a:lnTo>
                    <a:pt x="858" y="20"/>
                  </a:lnTo>
                  <a:lnTo>
                    <a:pt x="860" y="19"/>
                  </a:lnTo>
                  <a:lnTo>
                    <a:pt x="861" y="17"/>
                  </a:lnTo>
                  <a:lnTo>
                    <a:pt x="863" y="13"/>
                  </a:lnTo>
                  <a:lnTo>
                    <a:pt x="864" y="13"/>
                  </a:lnTo>
                  <a:lnTo>
                    <a:pt x="864" y="17"/>
                  </a:lnTo>
                  <a:lnTo>
                    <a:pt x="864" y="13"/>
                  </a:lnTo>
                  <a:lnTo>
                    <a:pt x="864" y="17"/>
                  </a:lnTo>
                  <a:lnTo>
                    <a:pt x="866" y="17"/>
                  </a:lnTo>
                  <a:lnTo>
                    <a:pt x="867" y="17"/>
                  </a:lnTo>
                  <a:lnTo>
                    <a:pt x="867" y="16"/>
                  </a:lnTo>
                  <a:lnTo>
                    <a:pt x="869" y="14"/>
                  </a:lnTo>
                  <a:lnTo>
                    <a:pt x="869" y="13"/>
                  </a:lnTo>
                  <a:lnTo>
                    <a:pt x="869" y="14"/>
                  </a:lnTo>
                  <a:lnTo>
                    <a:pt x="870" y="12"/>
                  </a:lnTo>
                  <a:lnTo>
                    <a:pt x="870" y="13"/>
                  </a:lnTo>
                  <a:lnTo>
                    <a:pt x="870" y="12"/>
                  </a:lnTo>
                  <a:lnTo>
                    <a:pt x="870" y="13"/>
                  </a:lnTo>
                  <a:lnTo>
                    <a:pt x="871" y="14"/>
                  </a:lnTo>
                  <a:lnTo>
                    <a:pt x="871" y="13"/>
                  </a:lnTo>
                  <a:lnTo>
                    <a:pt x="873" y="13"/>
                  </a:lnTo>
                  <a:lnTo>
                    <a:pt x="873" y="14"/>
                  </a:lnTo>
                  <a:lnTo>
                    <a:pt x="873" y="13"/>
                  </a:lnTo>
                  <a:lnTo>
                    <a:pt x="873" y="14"/>
                  </a:lnTo>
                  <a:lnTo>
                    <a:pt x="874" y="13"/>
                  </a:lnTo>
                  <a:lnTo>
                    <a:pt x="874" y="16"/>
                  </a:lnTo>
                  <a:lnTo>
                    <a:pt x="874" y="13"/>
                  </a:lnTo>
                  <a:lnTo>
                    <a:pt x="874" y="16"/>
                  </a:lnTo>
                  <a:lnTo>
                    <a:pt x="876" y="19"/>
                  </a:lnTo>
                  <a:lnTo>
                    <a:pt x="876" y="20"/>
                  </a:lnTo>
                  <a:lnTo>
                    <a:pt x="876" y="19"/>
                  </a:lnTo>
                  <a:lnTo>
                    <a:pt x="877" y="20"/>
                  </a:lnTo>
                  <a:lnTo>
                    <a:pt x="877" y="25"/>
                  </a:lnTo>
                  <a:lnTo>
                    <a:pt x="877" y="20"/>
                  </a:lnTo>
                  <a:lnTo>
                    <a:pt x="877" y="25"/>
                  </a:lnTo>
                  <a:lnTo>
                    <a:pt x="879" y="23"/>
                  </a:lnTo>
                  <a:lnTo>
                    <a:pt x="879" y="25"/>
                  </a:lnTo>
                  <a:lnTo>
                    <a:pt x="879" y="23"/>
                  </a:lnTo>
                  <a:lnTo>
                    <a:pt x="879" y="25"/>
                  </a:lnTo>
                  <a:lnTo>
                    <a:pt x="880" y="25"/>
                  </a:lnTo>
                  <a:lnTo>
                    <a:pt x="880" y="27"/>
                  </a:lnTo>
                  <a:lnTo>
                    <a:pt x="880" y="25"/>
                  </a:lnTo>
                  <a:lnTo>
                    <a:pt x="880" y="27"/>
                  </a:lnTo>
                  <a:lnTo>
                    <a:pt x="881" y="29"/>
                  </a:lnTo>
                  <a:lnTo>
                    <a:pt x="881" y="32"/>
                  </a:lnTo>
                  <a:lnTo>
                    <a:pt x="881" y="29"/>
                  </a:lnTo>
                  <a:lnTo>
                    <a:pt x="881" y="32"/>
                  </a:lnTo>
                  <a:lnTo>
                    <a:pt x="883" y="32"/>
                  </a:lnTo>
                  <a:lnTo>
                    <a:pt x="883" y="33"/>
                  </a:lnTo>
                  <a:lnTo>
                    <a:pt x="883" y="32"/>
                  </a:lnTo>
                  <a:lnTo>
                    <a:pt x="883" y="33"/>
                  </a:lnTo>
                  <a:lnTo>
                    <a:pt x="884" y="33"/>
                  </a:lnTo>
                  <a:lnTo>
                    <a:pt x="884" y="30"/>
                  </a:lnTo>
                  <a:lnTo>
                    <a:pt x="886" y="30"/>
                  </a:lnTo>
                  <a:lnTo>
                    <a:pt x="886" y="33"/>
                  </a:lnTo>
                  <a:lnTo>
                    <a:pt x="886" y="30"/>
                  </a:lnTo>
                  <a:lnTo>
                    <a:pt x="886" y="33"/>
                  </a:lnTo>
                  <a:lnTo>
                    <a:pt x="887" y="33"/>
                  </a:lnTo>
                  <a:lnTo>
                    <a:pt x="889" y="33"/>
                  </a:lnTo>
                  <a:lnTo>
                    <a:pt x="889" y="32"/>
                  </a:lnTo>
                  <a:lnTo>
                    <a:pt x="890" y="30"/>
                  </a:lnTo>
                  <a:lnTo>
                    <a:pt x="890" y="27"/>
                  </a:lnTo>
                  <a:lnTo>
                    <a:pt x="892" y="27"/>
                  </a:lnTo>
                  <a:lnTo>
                    <a:pt x="892" y="30"/>
                  </a:lnTo>
                  <a:lnTo>
                    <a:pt x="892" y="27"/>
                  </a:lnTo>
                  <a:lnTo>
                    <a:pt x="892" y="30"/>
                  </a:lnTo>
                  <a:lnTo>
                    <a:pt x="893" y="33"/>
                  </a:lnTo>
                  <a:lnTo>
                    <a:pt x="893" y="32"/>
                  </a:lnTo>
                  <a:lnTo>
                    <a:pt x="893" y="33"/>
                  </a:lnTo>
                  <a:lnTo>
                    <a:pt x="894" y="32"/>
                  </a:lnTo>
                  <a:lnTo>
                    <a:pt x="894" y="26"/>
                  </a:lnTo>
                  <a:lnTo>
                    <a:pt x="896" y="25"/>
                  </a:lnTo>
                  <a:lnTo>
                    <a:pt x="896" y="26"/>
                  </a:lnTo>
                  <a:lnTo>
                    <a:pt x="896" y="23"/>
                  </a:lnTo>
                  <a:lnTo>
                    <a:pt x="896" y="26"/>
                  </a:lnTo>
                  <a:lnTo>
                    <a:pt x="897" y="25"/>
                  </a:lnTo>
                  <a:lnTo>
                    <a:pt x="897" y="23"/>
                  </a:lnTo>
                  <a:lnTo>
                    <a:pt x="899" y="25"/>
                  </a:lnTo>
                  <a:lnTo>
                    <a:pt x="900" y="25"/>
                  </a:lnTo>
                  <a:lnTo>
                    <a:pt x="900" y="23"/>
                  </a:lnTo>
                  <a:lnTo>
                    <a:pt x="902" y="23"/>
                  </a:lnTo>
                  <a:lnTo>
                    <a:pt x="902" y="22"/>
                  </a:lnTo>
                  <a:lnTo>
                    <a:pt x="902" y="23"/>
                  </a:lnTo>
                  <a:lnTo>
                    <a:pt x="903" y="23"/>
                  </a:lnTo>
                  <a:lnTo>
                    <a:pt x="903" y="22"/>
                  </a:lnTo>
                  <a:lnTo>
                    <a:pt x="905" y="22"/>
                  </a:lnTo>
                  <a:lnTo>
                    <a:pt x="905" y="23"/>
                  </a:lnTo>
                  <a:lnTo>
                    <a:pt x="905" y="22"/>
                  </a:lnTo>
                  <a:lnTo>
                    <a:pt x="906" y="20"/>
                  </a:lnTo>
                  <a:lnTo>
                    <a:pt x="907" y="22"/>
                  </a:lnTo>
                  <a:lnTo>
                    <a:pt x="907" y="23"/>
                  </a:lnTo>
                  <a:lnTo>
                    <a:pt x="907" y="22"/>
                  </a:lnTo>
                  <a:lnTo>
                    <a:pt x="909" y="23"/>
                  </a:lnTo>
                  <a:lnTo>
                    <a:pt x="909" y="25"/>
                  </a:lnTo>
                  <a:lnTo>
                    <a:pt x="909" y="23"/>
                  </a:lnTo>
                  <a:lnTo>
                    <a:pt x="909" y="25"/>
                  </a:lnTo>
                  <a:lnTo>
                    <a:pt x="910" y="26"/>
                  </a:lnTo>
                  <a:lnTo>
                    <a:pt x="912" y="26"/>
                  </a:lnTo>
                </a:path>
              </a:pathLst>
            </a:custGeom>
            <a:noFill/>
            <a:ln w="1588">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10358" name="Freeform 116"/>
            <p:cNvSpPr>
              <a:spLocks/>
            </p:cNvSpPr>
            <p:nvPr/>
          </p:nvSpPr>
          <p:spPr bwMode="auto">
            <a:xfrm>
              <a:off x="4047" y="3574"/>
              <a:ext cx="471" cy="242"/>
            </a:xfrm>
            <a:custGeom>
              <a:avLst/>
              <a:gdLst>
                <a:gd name="T0" fmla="*/ 7 w 941"/>
                <a:gd name="T1" fmla="*/ 235 h 483"/>
                <a:gd name="T2" fmla="*/ 15 w 941"/>
                <a:gd name="T3" fmla="*/ 229 h 483"/>
                <a:gd name="T4" fmla="*/ 22 w 941"/>
                <a:gd name="T5" fmla="*/ 228 h 483"/>
                <a:gd name="T6" fmla="*/ 29 w 941"/>
                <a:gd name="T7" fmla="*/ 228 h 483"/>
                <a:gd name="T8" fmla="*/ 36 w 941"/>
                <a:gd name="T9" fmla="*/ 237 h 483"/>
                <a:gd name="T10" fmla="*/ 43 w 941"/>
                <a:gd name="T11" fmla="*/ 235 h 483"/>
                <a:gd name="T12" fmla="*/ 51 w 941"/>
                <a:gd name="T13" fmla="*/ 231 h 483"/>
                <a:gd name="T14" fmla="*/ 58 w 941"/>
                <a:gd name="T15" fmla="*/ 235 h 483"/>
                <a:gd name="T16" fmla="*/ 66 w 941"/>
                <a:gd name="T17" fmla="*/ 231 h 483"/>
                <a:gd name="T18" fmla="*/ 72 w 941"/>
                <a:gd name="T19" fmla="*/ 233 h 483"/>
                <a:gd name="T20" fmla="*/ 79 w 941"/>
                <a:gd name="T21" fmla="*/ 229 h 483"/>
                <a:gd name="T22" fmla="*/ 87 w 941"/>
                <a:gd name="T23" fmla="*/ 222 h 483"/>
                <a:gd name="T24" fmla="*/ 94 w 941"/>
                <a:gd name="T25" fmla="*/ 225 h 483"/>
                <a:gd name="T26" fmla="*/ 101 w 941"/>
                <a:gd name="T27" fmla="*/ 235 h 483"/>
                <a:gd name="T28" fmla="*/ 109 w 941"/>
                <a:gd name="T29" fmla="*/ 230 h 483"/>
                <a:gd name="T30" fmla="*/ 115 w 941"/>
                <a:gd name="T31" fmla="*/ 238 h 483"/>
                <a:gd name="T32" fmla="*/ 125 w 941"/>
                <a:gd name="T33" fmla="*/ 231 h 483"/>
                <a:gd name="T34" fmla="*/ 134 w 941"/>
                <a:gd name="T35" fmla="*/ 222 h 483"/>
                <a:gd name="T36" fmla="*/ 141 w 941"/>
                <a:gd name="T37" fmla="*/ 229 h 483"/>
                <a:gd name="T38" fmla="*/ 148 w 941"/>
                <a:gd name="T39" fmla="*/ 227 h 483"/>
                <a:gd name="T40" fmla="*/ 155 w 941"/>
                <a:gd name="T41" fmla="*/ 233 h 483"/>
                <a:gd name="T42" fmla="*/ 164 w 941"/>
                <a:gd name="T43" fmla="*/ 217 h 483"/>
                <a:gd name="T44" fmla="*/ 171 w 941"/>
                <a:gd name="T45" fmla="*/ 224 h 483"/>
                <a:gd name="T46" fmla="*/ 179 w 941"/>
                <a:gd name="T47" fmla="*/ 219 h 483"/>
                <a:gd name="T48" fmla="*/ 184 w 941"/>
                <a:gd name="T49" fmla="*/ 230 h 483"/>
                <a:gd name="T50" fmla="*/ 192 w 941"/>
                <a:gd name="T51" fmla="*/ 230 h 483"/>
                <a:gd name="T52" fmla="*/ 201 w 941"/>
                <a:gd name="T53" fmla="*/ 219 h 483"/>
                <a:gd name="T54" fmla="*/ 209 w 941"/>
                <a:gd name="T55" fmla="*/ 222 h 483"/>
                <a:gd name="T56" fmla="*/ 215 w 941"/>
                <a:gd name="T57" fmla="*/ 224 h 483"/>
                <a:gd name="T58" fmla="*/ 223 w 941"/>
                <a:gd name="T59" fmla="*/ 226 h 483"/>
                <a:gd name="T60" fmla="*/ 231 w 941"/>
                <a:gd name="T61" fmla="*/ 233 h 483"/>
                <a:gd name="T62" fmla="*/ 239 w 941"/>
                <a:gd name="T63" fmla="*/ 225 h 483"/>
                <a:gd name="T64" fmla="*/ 248 w 941"/>
                <a:gd name="T65" fmla="*/ 209 h 483"/>
                <a:gd name="T66" fmla="*/ 254 w 941"/>
                <a:gd name="T67" fmla="*/ 226 h 483"/>
                <a:gd name="T68" fmla="*/ 263 w 941"/>
                <a:gd name="T69" fmla="*/ 220 h 483"/>
                <a:gd name="T70" fmla="*/ 269 w 941"/>
                <a:gd name="T71" fmla="*/ 230 h 483"/>
                <a:gd name="T72" fmla="*/ 277 w 941"/>
                <a:gd name="T73" fmla="*/ 226 h 483"/>
                <a:gd name="T74" fmla="*/ 285 w 941"/>
                <a:gd name="T75" fmla="*/ 219 h 483"/>
                <a:gd name="T76" fmla="*/ 292 w 941"/>
                <a:gd name="T77" fmla="*/ 220 h 483"/>
                <a:gd name="T78" fmla="*/ 300 w 941"/>
                <a:gd name="T79" fmla="*/ 223 h 483"/>
                <a:gd name="T80" fmla="*/ 309 w 941"/>
                <a:gd name="T81" fmla="*/ 212 h 483"/>
                <a:gd name="T82" fmla="*/ 315 w 941"/>
                <a:gd name="T83" fmla="*/ 220 h 483"/>
                <a:gd name="T84" fmla="*/ 324 w 941"/>
                <a:gd name="T85" fmla="*/ 199 h 483"/>
                <a:gd name="T86" fmla="*/ 332 w 941"/>
                <a:gd name="T87" fmla="*/ 196 h 483"/>
                <a:gd name="T88" fmla="*/ 341 w 941"/>
                <a:gd name="T89" fmla="*/ 202 h 483"/>
                <a:gd name="T90" fmla="*/ 351 w 941"/>
                <a:gd name="T91" fmla="*/ 159 h 483"/>
                <a:gd name="T92" fmla="*/ 357 w 941"/>
                <a:gd name="T93" fmla="*/ 165 h 483"/>
                <a:gd name="T94" fmla="*/ 365 w 941"/>
                <a:gd name="T95" fmla="*/ 141 h 483"/>
                <a:gd name="T96" fmla="*/ 375 w 941"/>
                <a:gd name="T97" fmla="*/ 94 h 483"/>
                <a:gd name="T98" fmla="*/ 382 w 941"/>
                <a:gd name="T99" fmla="*/ 97 h 483"/>
                <a:gd name="T100" fmla="*/ 393 w 941"/>
                <a:gd name="T101" fmla="*/ 28 h 483"/>
                <a:gd name="T102" fmla="*/ 400 w 941"/>
                <a:gd name="T103" fmla="*/ 4 h 483"/>
                <a:gd name="T104" fmla="*/ 408 w 941"/>
                <a:gd name="T105" fmla="*/ 22 h 483"/>
                <a:gd name="T106" fmla="*/ 414 w 941"/>
                <a:gd name="T107" fmla="*/ 62 h 483"/>
                <a:gd name="T108" fmla="*/ 421 w 941"/>
                <a:gd name="T109" fmla="*/ 70 h 483"/>
                <a:gd name="T110" fmla="*/ 427 w 941"/>
                <a:gd name="T111" fmla="*/ 102 h 483"/>
                <a:gd name="T112" fmla="*/ 434 w 941"/>
                <a:gd name="T113" fmla="*/ 120 h 483"/>
                <a:gd name="T114" fmla="*/ 441 w 941"/>
                <a:gd name="T115" fmla="*/ 123 h 483"/>
                <a:gd name="T116" fmla="*/ 449 w 941"/>
                <a:gd name="T117" fmla="*/ 139 h 483"/>
                <a:gd name="T118" fmla="*/ 457 w 941"/>
                <a:gd name="T119" fmla="*/ 130 h 483"/>
                <a:gd name="T120" fmla="*/ 464 w 941"/>
                <a:gd name="T121" fmla="*/ 153 h 483"/>
                <a:gd name="T122" fmla="*/ 471 w 941"/>
                <a:gd name="T123" fmla="*/ 163 h 48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941" h="483">
                  <a:moveTo>
                    <a:pt x="0" y="466"/>
                  </a:moveTo>
                  <a:lnTo>
                    <a:pt x="0" y="469"/>
                  </a:lnTo>
                  <a:lnTo>
                    <a:pt x="0" y="466"/>
                  </a:lnTo>
                  <a:lnTo>
                    <a:pt x="0" y="469"/>
                  </a:lnTo>
                  <a:lnTo>
                    <a:pt x="1" y="469"/>
                  </a:lnTo>
                  <a:lnTo>
                    <a:pt x="1" y="470"/>
                  </a:lnTo>
                  <a:lnTo>
                    <a:pt x="1" y="469"/>
                  </a:lnTo>
                  <a:lnTo>
                    <a:pt x="1" y="470"/>
                  </a:lnTo>
                  <a:lnTo>
                    <a:pt x="3" y="469"/>
                  </a:lnTo>
                  <a:lnTo>
                    <a:pt x="3" y="475"/>
                  </a:lnTo>
                  <a:lnTo>
                    <a:pt x="3" y="469"/>
                  </a:lnTo>
                  <a:lnTo>
                    <a:pt x="3" y="475"/>
                  </a:lnTo>
                  <a:lnTo>
                    <a:pt x="4" y="476"/>
                  </a:lnTo>
                  <a:lnTo>
                    <a:pt x="4" y="475"/>
                  </a:lnTo>
                  <a:lnTo>
                    <a:pt x="4" y="476"/>
                  </a:lnTo>
                  <a:lnTo>
                    <a:pt x="5" y="473"/>
                  </a:lnTo>
                  <a:lnTo>
                    <a:pt x="5" y="476"/>
                  </a:lnTo>
                  <a:lnTo>
                    <a:pt x="5" y="473"/>
                  </a:lnTo>
                  <a:lnTo>
                    <a:pt x="5" y="476"/>
                  </a:lnTo>
                  <a:lnTo>
                    <a:pt x="7" y="476"/>
                  </a:lnTo>
                  <a:lnTo>
                    <a:pt x="7" y="473"/>
                  </a:lnTo>
                  <a:lnTo>
                    <a:pt x="8" y="473"/>
                  </a:lnTo>
                  <a:lnTo>
                    <a:pt x="8" y="472"/>
                  </a:lnTo>
                  <a:lnTo>
                    <a:pt x="8" y="473"/>
                  </a:lnTo>
                  <a:lnTo>
                    <a:pt x="10" y="473"/>
                  </a:lnTo>
                  <a:lnTo>
                    <a:pt x="10" y="469"/>
                  </a:lnTo>
                  <a:lnTo>
                    <a:pt x="11" y="467"/>
                  </a:lnTo>
                  <a:lnTo>
                    <a:pt x="11" y="469"/>
                  </a:lnTo>
                  <a:lnTo>
                    <a:pt x="11" y="467"/>
                  </a:lnTo>
                  <a:lnTo>
                    <a:pt x="13" y="467"/>
                  </a:lnTo>
                  <a:lnTo>
                    <a:pt x="13" y="470"/>
                  </a:lnTo>
                  <a:lnTo>
                    <a:pt x="13" y="467"/>
                  </a:lnTo>
                  <a:lnTo>
                    <a:pt x="13" y="470"/>
                  </a:lnTo>
                  <a:lnTo>
                    <a:pt x="14" y="470"/>
                  </a:lnTo>
                  <a:lnTo>
                    <a:pt x="14" y="472"/>
                  </a:lnTo>
                  <a:lnTo>
                    <a:pt x="14" y="470"/>
                  </a:lnTo>
                  <a:lnTo>
                    <a:pt x="14" y="472"/>
                  </a:lnTo>
                  <a:lnTo>
                    <a:pt x="16" y="469"/>
                  </a:lnTo>
                  <a:lnTo>
                    <a:pt x="16" y="466"/>
                  </a:lnTo>
                  <a:lnTo>
                    <a:pt x="17" y="463"/>
                  </a:lnTo>
                  <a:lnTo>
                    <a:pt x="17" y="460"/>
                  </a:lnTo>
                  <a:lnTo>
                    <a:pt x="18" y="462"/>
                  </a:lnTo>
                  <a:lnTo>
                    <a:pt x="18" y="459"/>
                  </a:lnTo>
                  <a:lnTo>
                    <a:pt x="20" y="459"/>
                  </a:lnTo>
                  <a:lnTo>
                    <a:pt x="20" y="454"/>
                  </a:lnTo>
                  <a:lnTo>
                    <a:pt x="21" y="456"/>
                  </a:lnTo>
                  <a:lnTo>
                    <a:pt x="21" y="457"/>
                  </a:lnTo>
                  <a:lnTo>
                    <a:pt x="21" y="456"/>
                  </a:lnTo>
                  <a:lnTo>
                    <a:pt x="21" y="457"/>
                  </a:lnTo>
                  <a:lnTo>
                    <a:pt x="23" y="456"/>
                  </a:lnTo>
                  <a:lnTo>
                    <a:pt x="23" y="454"/>
                  </a:lnTo>
                  <a:lnTo>
                    <a:pt x="23" y="456"/>
                  </a:lnTo>
                  <a:lnTo>
                    <a:pt x="24" y="454"/>
                  </a:lnTo>
                  <a:lnTo>
                    <a:pt x="24" y="453"/>
                  </a:lnTo>
                  <a:lnTo>
                    <a:pt x="26" y="453"/>
                  </a:lnTo>
                  <a:lnTo>
                    <a:pt x="27" y="453"/>
                  </a:lnTo>
                  <a:lnTo>
                    <a:pt x="27" y="454"/>
                  </a:lnTo>
                  <a:lnTo>
                    <a:pt x="27" y="453"/>
                  </a:lnTo>
                  <a:lnTo>
                    <a:pt x="27" y="454"/>
                  </a:lnTo>
                  <a:lnTo>
                    <a:pt x="29" y="454"/>
                  </a:lnTo>
                  <a:lnTo>
                    <a:pt x="30" y="454"/>
                  </a:lnTo>
                  <a:lnTo>
                    <a:pt x="30" y="457"/>
                  </a:lnTo>
                  <a:lnTo>
                    <a:pt x="30" y="454"/>
                  </a:lnTo>
                  <a:lnTo>
                    <a:pt x="30" y="457"/>
                  </a:lnTo>
                  <a:lnTo>
                    <a:pt x="31" y="456"/>
                  </a:lnTo>
                  <a:lnTo>
                    <a:pt x="33" y="456"/>
                  </a:lnTo>
                  <a:lnTo>
                    <a:pt x="33" y="453"/>
                  </a:lnTo>
                  <a:lnTo>
                    <a:pt x="34" y="453"/>
                  </a:lnTo>
                  <a:lnTo>
                    <a:pt x="34" y="454"/>
                  </a:lnTo>
                  <a:lnTo>
                    <a:pt x="34" y="453"/>
                  </a:lnTo>
                  <a:lnTo>
                    <a:pt x="34" y="454"/>
                  </a:lnTo>
                  <a:lnTo>
                    <a:pt x="36" y="454"/>
                  </a:lnTo>
                  <a:lnTo>
                    <a:pt x="36" y="453"/>
                  </a:lnTo>
                  <a:lnTo>
                    <a:pt x="37" y="452"/>
                  </a:lnTo>
                  <a:lnTo>
                    <a:pt x="37" y="454"/>
                  </a:lnTo>
                  <a:lnTo>
                    <a:pt x="37" y="452"/>
                  </a:lnTo>
                  <a:lnTo>
                    <a:pt x="37" y="454"/>
                  </a:lnTo>
                  <a:lnTo>
                    <a:pt x="39" y="453"/>
                  </a:lnTo>
                  <a:lnTo>
                    <a:pt x="39" y="454"/>
                  </a:lnTo>
                  <a:lnTo>
                    <a:pt x="39" y="453"/>
                  </a:lnTo>
                  <a:lnTo>
                    <a:pt x="39" y="454"/>
                  </a:lnTo>
                  <a:lnTo>
                    <a:pt x="40" y="453"/>
                  </a:lnTo>
                  <a:lnTo>
                    <a:pt x="40" y="456"/>
                  </a:lnTo>
                  <a:lnTo>
                    <a:pt x="40" y="453"/>
                  </a:lnTo>
                  <a:lnTo>
                    <a:pt x="40" y="456"/>
                  </a:lnTo>
                  <a:lnTo>
                    <a:pt x="41" y="459"/>
                  </a:lnTo>
                  <a:lnTo>
                    <a:pt x="41" y="456"/>
                  </a:lnTo>
                  <a:lnTo>
                    <a:pt x="43" y="456"/>
                  </a:lnTo>
                  <a:lnTo>
                    <a:pt x="43" y="457"/>
                  </a:lnTo>
                  <a:lnTo>
                    <a:pt x="43" y="454"/>
                  </a:lnTo>
                  <a:lnTo>
                    <a:pt x="44" y="456"/>
                  </a:lnTo>
                  <a:lnTo>
                    <a:pt x="44" y="454"/>
                  </a:lnTo>
                  <a:lnTo>
                    <a:pt x="46" y="453"/>
                  </a:lnTo>
                  <a:lnTo>
                    <a:pt x="46" y="454"/>
                  </a:lnTo>
                  <a:lnTo>
                    <a:pt x="46" y="453"/>
                  </a:lnTo>
                  <a:lnTo>
                    <a:pt x="46" y="454"/>
                  </a:lnTo>
                  <a:lnTo>
                    <a:pt x="47" y="454"/>
                  </a:lnTo>
                  <a:lnTo>
                    <a:pt x="47" y="456"/>
                  </a:lnTo>
                  <a:lnTo>
                    <a:pt x="47" y="454"/>
                  </a:lnTo>
                  <a:lnTo>
                    <a:pt x="47" y="456"/>
                  </a:lnTo>
                  <a:lnTo>
                    <a:pt x="49" y="454"/>
                  </a:lnTo>
                  <a:lnTo>
                    <a:pt x="49" y="456"/>
                  </a:lnTo>
                  <a:lnTo>
                    <a:pt x="49" y="454"/>
                  </a:lnTo>
                  <a:lnTo>
                    <a:pt x="49" y="456"/>
                  </a:lnTo>
                  <a:lnTo>
                    <a:pt x="50" y="457"/>
                  </a:lnTo>
                  <a:lnTo>
                    <a:pt x="50" y="459"/>
                  </a:lnTo>
                  <a:lnTo>
                    <a:pt x="50" y="457"/>
                  </a:lnTo>
                  <a:lnTo>
                    <a:pt x="50" y="459"/>
                  </a:lnTo>
                  <a:lnTo>
                    <a:pt x="52" y="462"/>
                  </a:lnTo>
                  <a:lnTo>
                    <a:pt x="52" y="459"/>
                  </a:lnTo>
                  <a:lnTo>
                    <a:pt x="53" y="457"/>
                  </a:lnTo>
                  <a:lnTo>
                    <a:pt x="53" y="459"/>
                  </a:lnTo>
                  <a:lnTo>
                    <a:pt x="53" y="457"/>
                  </a:lnTo>
                  <a:lnTo>
                    <a:pt x="54" y="459"/>
                  </a:lnTo>
                  <a:lnTo>
                    <a:pt x="54" y="457"/>
                  </a:lnTo>
                  <a:lnTo>
                    <a:pt x="56" y="457"/>
                  </a:lnTo>
                  <a:lnTo>
                    <a:pt x="56" y="459"/>
                  </a:lnTo>
                  <a:lnTo>
                    <a:pt x="56" y="457"/>
                  </a:lnTo>
                  <a:lnTo>
                    <a:pt x="56" y="459"/>
                  </a:lnTo>
                  <a:lnTo>
                    <a:pt x="57" y="457"/>
                  </a:lnTo>
                  <a:lnTo>
                    <a:pt x="57" y="456"/>
                  </a:lnTo>
                  <a:lnTo>
                    <a:pt x="59" y="454"/>
                  </a:lnTo>
                  <a:lnTo>
                    <a:pt x="60" y="454"/>
                  </a:lnTo>
                  <a:lnTo>
                    <a:pt x="60" y="456"/>
                  </a:lnTo>
                  <a:lnTo>
                    <a:pt x="60" y="454"/>
                  </a:lnTo>
                  <a:lnTo>
                    <a:pt x="62" y="453"/>
                  </a:lnTo>
                  <a:lnTo>
                    <a:pt x="62" y="454"/>
                  </a:lnTo>
                  <a:lnTo>
                    <a:pt x="62" y="453"/>
                  </a:lnTo>
                  <a:lnTo>
                    <a:pt x="62" y="454"/>
                  </a:lnTo>
                  <a:lnTo>
                    <a:pt x="63" y="456"/>
                  </a:lnTo>
                  <a:lnTo>
                    <a:pt x="63" y="459"/>
                  </a:lnTo>
                  <a:lnTo>
                    <a:pt x="63" y="456"/>
                  </a:lnTo>
                  <a:lnTo>
                    <a:pt x="63" y="459"/>
                  </a:lnTo>
                  <a:lnTo>
                    <a:pt x="65" y="460"/>
                  </a:lnTo>
                  <a:lnTo>
                    <a:pt x="65" y="463"/>
                  </a:lnTo>
                  <a:lnTo>
                    <a:pt x="65" y="460"/>
                  </a:lnTo>
                  <a:lnTo>
                    <a:pt x="65" y="463"/>
                  </a:lnTo>
                  <a:lnTo>
                    <a:pt x="66" y="465"/>
                  </a:lnTo>
                  <a:lnTo>
                    <a:pt x="66" y="467"/>
                  </a:lnTo>
                  <a:lnTo>
                    <a:pt x="66" y="465"/>
                  </a:lnTo>
                  <a:lnTo>
                    <a:pt x="66" y="467"/>
                  </a:lnTo>
                  <a:lnTo>
                    <a:pt x="67" y="469"/>
                  </a:lnTo>
                  <a:lnTo>
                    <a:pt x="67" y="472"/>
                  </a:lnTo>
                  <a:lnTo>
                    <a:pt x="67" y="469"/>
                  </a:lnTo>
                  <a:lnTo>
                    <a:pt x="67" y="472"/>
                  </a:lnTo>
                  <a:lnTo>
                    <a:pt x="69" y="472"/>
                  </a:lnTo>
                  <a:lnTo>
                    <a:pt x="69" y="475"/>
                  </a:lnTo>
                  <a:lnTo>
                    <a:pt x="69" y="472"/>
                  </a:lnTo>
                  <a:lnTo>
                    <a:pt x="69" y="475"/>
                  </a:lnTo>
                  <a:lnTo>
                    <a:pt x="70" y="475"/>
                  </a:lnTo>
                  <a:lnTo>
                    <a:pt x="70" y="473"/>
                  </a:lnTo>
                  <a:lnTo>
                    <a:pt x="72" y="473"/>
                  </a:lnTo>
                  <a:lnTo>
                    <a:pt x="72" y="475"/>
                  </a:lnTo>
                  <a:lnTo>
                    <a:pt x="72" y="473"/>
                  </a:lnTo>
                  <a:lnTo>
                    <a:pt x="72" y="475"/>
                  </a:lnTo>
                  <a:lnTo>
                    <a:pt x="73" y="475"/>
                  </a:lnTo>
                  <a:lnTo>
                    <a:pt x="75" y="475"/>
                  </a:lnTo>
                  <a:lnTo>
                    <a:pt x="75" y="473"/>
                  </a:lnTo>
                  <a:lnTo>
                    <a:pt x="76" y="473"/>
                  </a:lnTo>
                  <a:lnTo>
                    <a:pt x="76" y="475"/>
                  </a:lnTo>
                  <a:lnTo>
                    <a:pt x="76" y="473"/>
                  </a:lnTo>
                  <a:lnTo>
                    <a:pt x="77" y="473"/>
                  </a:lnTo>
                  <a:lnTo>
                    <a:pt x="77" y="475"/>
                  </a:lnTo>
                  <a:lnTo>
                    <a:pt x="77" y="473"/>
                  </a:lnTo>
                  <a:lnTo>
                    <a:pt x="77" y="475"/>
                  </a:lnTo>
                  <a:lnTo>
                    <a:pt x="79" y="473"/>
                  </a:lnTo>
                  <a:lnTo>
                    <a:pt x="80" y="473"/>
                  </a:lnTo>
                  <a:lnTo>
                    <a:pt x="82" y="472"/>
                  </a:lnTo>
                  <a:lnTo>
                    <a:pt x="82" y="473"/>
                  </a:lnTo>
                  <a:lnTo>
                    <a:pt x="82" y="472"/>
                  </a:lnTo>
                  <a:lnTo>
                    <a:pt x="82" y="473"/>
                  </a:lnTo>
                  <a:lnTo>
                    <a:pt x="83" y="473"/>
                  </a:lnTo>
                  <a:lnTo>
                    <a:pt x="83" y="472"/>
                  </a:lnTo>
                  <a:lnTo>
                    <a:pt x="85" y="470"/>
                  </a:lnTo>
                  <a:lnTo>
                    <a:pt x="86" y="470"/>
                  </a:lnTo>
                  <a:lnTo>
                    <a:pt x="86" y="472"/>
                  </a:lnTo>
                  <a:lnTo>
                    <a:pt x="86" y="469"/>
                  </a:lnTo>
                  <a:lnTo>
                    <a:pt x="88" y="466"/>
                  </a:lnTo>
                  <a:lnTo>
                    <a:pt x="88" y="463"/>
                  </a:lnTo>
                  <a:lnTo>
                    <a:pt x="89" y="463"/>
                  </a:lnTo>
                  <a:lnTo>
                    <a:pt x="89" y="460"/>
                  </a:lnTo>
                  <a:lnTo>
                    <a:pt x="90" y="462"/>
                  </a:lnTo>
                  <a:lnTo>
                    <a:pt x="90" y="463"/>
                  </a:lnTo>
                  <a:lnTo>
                    <a:pt x="90" y="462"/>
                  </a:lnTo>
                  <a:lnTo>
                    <a:pt x="90" y="463"/>
                  </a:lnTo>
                  <a:lnTo>
                    <a:pt x="92" y="465"/>
                  </a:lnTo>
                  <a:lnTo>
                    <a:pt x="92" y="463"/>
                  </a:lnTo>
                  <a:lnTo>
                    <a:pt x="93" y="462"/>
                  </a:lnTo>
                  <a:lnTo>
                    <a:pt x="95" y="463"/>
                  </a:lnTo>
                  <a:lnTo>
                    <a:pt x="96" y="462"/>
                  </a:lnTo>
                  <a:lnTo>
                    <a:pt x="96" y="465"/>
                  </a:lnTo>
                  <a:lnTo>
                    <a:pt x="96" y="462"/>
                  </a:lnTo>
                  <a:lnTo>
                    <a:pt x="96" y="465"/>
                  </a:lnTo>
                  <a:lnTo>
                    <a:pt x="98" y="465"/>
                  </a:lnTo>
                  <a:lnTo>
                    <a:pt x="98" y="462"/>
                  </a:lnTo>
                  <a:lnTo>
                    <a:pt x="99" y="460"/>
                  </a:lnTo>
                  <a:lnTo>
                    <a:pt x="101" y="459"/>
                  </a:lnTo>
                  <a:lnTo>
                    <a:pt x="101" y="463"/>
                  </a:lnTo>
                  <a:lnTo>
                    <a:pt x="101" y="459"/>
                  </a:lnTo>
                  <a:lnTo>
                    <a:pt x="101" y="463"/>
                  </a:lnTo>
                  <a:lnTo>
                    <a:pt x="102" y="462"/>
                  </a:lnTo>
                  <a:lnTo>
                    <a:pt x="102" y="459"/>
                  </a:lnTo>
                  <a:lnTo>
                    <a:pt x="103" y="460"/>
                  </a:lnTo>
                  <a:lnTo>
                    <a:pt x="103" y="463"/>
                  </a:lnTo>
                  <a:lnTo>
                    <a:pt x="103" y="460"/>
                  </a:lnTo>
                  <a:lnTo>
                    <a:pt x="103" y="463"/>
                  </a:lnTo>
                  <a:lnTo>
                    <a:pt x="105" y="463"/>
                  </a:lnTo>
                  <a:lnTo>
                    <a:pt x="105" y="465"/>
                  </a:lnTo>
                  <a:lnTo>
                    <a:pt x="105" y="463"/>
                  </a:lnTo>
                  <a:lnTo>
                    <a:pt x="105" y="465"/>
                  </a:lnTo>
                  <a:lnTo>
                    <a:pt x="106" y="465"/>
                  </a:lnTo>
                  <a:lnTo>
                    <a:pt x="106" y="463"/>
                  </a:lnTo>
                  <a:lnTo>
                    <a:pt x="108" y="465"/>
                  </a:lnTo>
                  <a:lnTo>
                    <a:pt x="108" y="463"/>
                  </a:lnTo>
                  <a:lnTo>
                    <a:pt x="108" y="465"/>
                  </a:lnTo>
                  <a:lnTo>
                    <a:pt x="109" y="463"/>
                  </a:lnTo>
                  <a:lnTo>
                    <a:pt x="109" y="465"/>
                  </a:lnTo>
                  <a:lnTo>
                    <a:pt x="109" y="463"/>
                  </a:lnTo>
                  <a:lnTo>
                    <a:pt x="111" y="465"/>
                  </a:lnTo>
                  <a:lnTo>
                    <a:pt x="111" y="467"/>
                  </a:lnTo>
                  <a:lnTo>
                    <a:pt x="111" y="465"/>
                  </a:lnTo>
                  <a:lnTo>
                    <a:pt x="111" y="467"/>
                  </a:lnTo>
                  <a:lnTo>
                    <a:pt x="112" y="469"/>
                  </a:lnTo>
                  <a:lnTo>
                    <a:pt x="112" y="467"/>
                  </a:lnTo>
                  <a:lnTo>
                    <a:pt x="113" y="467"/>
                  </a:lnTo>
                  <a:lnTo>
                    <a:pt x="115" y="469"/>
                  </a:lnTo>
                  <a:lnTo>
                    <a:pt x="115" y="472"/>
                  </a:lnTo>
                  <a:lnTo>
                    <a:pt x="115" y="469"/>
                  </a:lnTo>
                  <a:lnTo>
                    <a:pt x="115" y="472"/>
                  </a:lnTo>
                  <a:lnTo>
                    <a:pt x="116" y="469"/>
                  </a:lnTo>
                  <a:lnTo>
                    <a:pt x="116" y="466"/>
                  </a:lnTo>
                  <a:lnTo>
                    <a:pt x="118" y="466"/>
                  </a:lnTo>
                  <a:lnTo>
                    <a:pt x="119" y="466"/>
                  </a:lnTo>
                  <a:lnTo>
                    <a:pt x="119" y="467"/>
                  </a:lnTo>
                  <a:lnTo>
                    <a:pt x="119" y="466"/>
                  </a:lnTo>
                  <a:lnTo>
                    <a:pt x="119" y="467"/>
                  </a:lnTo>
                  <a:lnTo>
                    <a:pt x="121" y="469"/>
                  </a:lnTo>
                  <a:lnTo>
                    <a:pt x="121" y="466"/>
                  </a:lnTo>
                  <a:lnTo>
                    <a:pt x="122" y="465"/>
                  </a:lnTo>
                  <a:lnTo>
                    <a:pt x="122" y="460"/>
                  </a:lnTo>
                  <a:lnTo>
                    <a:pt x="124" y="460"/>
                  </a:lnTo>
                  <a:lnTo>
                    <a:pt x="125" y="459"/>
                  </a:lnTo>
                  <a:lnTo>
                    <a:pt x="125" y="460"/>
                  </a:lnTo>
                  <a:lnTo>
                    <a:pt x="125" y="459"/>
                  </a:lnTo>
                  <a:lnTo>
                    <a:pt x="125" y="460"/>
                  </a:lnTo>
                  <a:lnTo>
                    <a:pt x="126" y="460"/>
                  </a:lnTo>
                  <a:lnTo>
                    <a:pt x="126" y="457"/>
                  </a:lnTo>
                  <a:lnTo>
                    <a:pt x="126" y="460"/>
                  </a:lnTo>
                  <a:lnTo>
                    <a:pt x="128" y="459"/>
                  </a:lnTo>
                  <a:lnTo>
                    <a:pt x="129" y="462"/>
                  </a:lnTo>
                  <a:lnTo>
                    <a:pt x="131" y="462"/>
                  </a:lnTo>
                  <a:lnTo>
                    <a:pt x="131" y="457"/>
                  </a:lnTo>
                  <a:lnTo>
                    <a:pt x="132" y="459"/>
                  </a:lnTo>
                  <a:lnTo>
                    <a:pt x="132" y="460"/>
                  </a:lnTo>
                  <a:lnTo>
                    <a:pt x="132" y="459"/>
                  </a:lnTo>
                  <a:lnTo>
                    <a:pt x="132" y="460"/>
                  </a:lnTo>
                  <a:lnTo>
                    <a:pt x="134" y="460"/>
                  </a:lnTo>
                  <a:lnTo>
                    <a:pt x="134" y="459"/>
                  </a:lnTo>
                  <a:lnTo>
                    <a:pt x="135" y="459"/>
                  </a:lnTo>
                  <a:lnTo>
                    <a:pt x="135" y="456"/>
                  </a:lnTo>
                  <a:lnTo>
                    <a:pt x="137" y="457"/>
                  </a:lnTo>
                  <a:lnTo>
                    <a:pt x="137" y="459"/>
                  </a:lnTo>
                  <a:lnTo>
                    <a:pt x="137" y="457"/>
                  </a:lnTo>
                  <a:lnTo>
                    <a:pt x="137" y="459"/>
                  </a:lnTo>
                  <a:lnTo>
                    <a:pt x="138" y="459"/>
                  </a:lnTo>
                  <a:lnTo>
                    <a:pt x="138" y="460"/>
                  </a:lnTo>
                  <a:lnTo>
                    <a:pt x="138" y="459"/>
                  </a:lnTo>
                  <a:lnTo>
                    <a:pt x="138" y="460"/>
                  </a:lnTo>
                  <a:lnTo>
                    <a:pt x="139" y="460"/>
                  </a:lnTo>
                  <a:lnTo>
                    <a:pt x="139" y="462"/>
                  </a:lnTo>
                  <a:lnTo>
                    <a:pt x="139" y="460"/>
                  </a:lnTo>
                  <a:lnTo>
                    <a:pt x="141" y="463"/>
                  </a:lnTo>
                  <a:lnTo>
                    <a:pt x="141" y="466"/>
                  </a:lnTo>
                  <a:lnTo>
                    <a:pt x="141" y="463"/>
                  </a:lnTo>
                  <a:lnTo>
                    <a:pt x="141" y="466"/>
                  </a:lnTo>
                  <a:lnTo>
                    <a:pt x="142" y="465"/>
                  </a:lnTo>
                  <a:lnTo>
                    <a:pt x="142" y="467"/>
                  </a:lnTo>
                  <a:lnTo>
                    <a:pt x="142" y="465"/>
                  </a:lnTo>
                  <a:lnTo>
                    <a:pt x="142" y="467"/>
                  </a:lnTo>
                  <a:lnTo>
                    <a:pt x="144" y="469"/>
                  </a:lnTo>
                  <a:lnTo>
                    <a:pt x="144" y="466"/>
                  </a:lnTo>
                  <a:lnTo>
                    <a:pt x="145" y="463"/>
                  </a:lnTo>
                  <a:lnTo>
                    <a:pt x="147" y="460"/>
                  </a:lnTo>
                  <a:lnTo>
                    <a:pt x="147" y="459"/>
                  </a:lnTo>
                  <a:lnTo>
                    <a:pt x="148" y="459"/>
                  </a:lnTo>
                  <a:lnTo>
                    <a:pt x="148" y="457"/>
                  </a:lnTo>
                  <a:lnTo>
                    <a:pt x="149" y="456"/>
                  </a:lnTo>
                  <a:lnTo>
                    <a:pt x="149" y="454"/>
                  </a:lnTo>
                  <a:lnTo>
                    <a:pt x="151" y="453"/>
                  </a:lnTo>
                  <a:lnTo>
                    <a:pt x="151" y="456"/>
                  </a:lnTo>
                  <a:lnTo>
                    <a:pt x="151" y="453"/>
                  </a:lnTo>
                  <a:lnTo>
                    <a:pt x="151" y="456"/>
                  </a:lnTo>
                  <a:lnTo>
                    <a:pt x="152" y="453"/>
                  </a:lnTo>
                  <a:lnTo>
                    <a:pt x="152" y="456"/>
                  </a:lnTo>
                  <a:lnTo>
                    <a:pt x="152" y="453"/>
                  </a:lnTo>
                  <a:lnTo>
                    <a:pt x="152" y="456"/>
                  </a:lnTo>
                  <a:lnTo>
                    <a:pt x="154" y="454"/>
                  </a:lnTo>
                  <a:lnTo>
                    <a:pt x="155" y="457"/>
                  </a:lnTo>
                  <a:lnTo>
                    <a:pt x="157" y="457"/>
                  </a:lnTo>
                  <a:lnTo>
                    <a:pt x="158" y="457"/>
                  </a:lnTo>
                  <a:lnTo>
                    <a:pt x="160" y="459"/>
                  </a:lnTo>
                  <a:lnTo>
                    <a:pt x="160" y="454"/>
                  </a:lnTo>
                  <a:lnTo>
                    <a:pt x="161" y="453"/>
                  </a:lnTo>
                  <a:lnTo>
                    <a:pt x="161" y="454"/>
                  </a:lnTo>
                  <a:lnTo>
                    <a:pt x="161" y="453"/>
                  </a:lnTo>
                  <a:lnTo>
                    <a:pt x="161" y="454"/>
                  </a:lnTo>
                  <a:lnTo>
                    <a:pt x="162" y="459"/>
                  </a:lnTo>
                  <a:lnTo>
                    <a:pt x="162" y="454"/>
                  </a:lnTo>
                  <a:lnTo>
                    <a:pt x="164" y="454"/>
                  </a:lnTo>
                  <a:lnTo>
                    <a:pt x="165" y="453"/>
                  </a:lnTo>
                  <a:lnTo>
                    <a:pt x="165" y="454"/>
                  </a:lnTo>
                  <a:lnTo>
                    <a:pt x="165" y="453"/>
                  </a:lnTo>
                  <a:lnTo>
                    <a:pt x="165" y="454"/>
                  </a:lnTo>
                  <a:lnTo>
                    <a:pt x="167" y="454"/>
                  </a:lnTo>
                  <a:lnTo>
                    <a:pt x="167" y="456"/>
                  </a:lnTo>
                  <a:lnTo>
                    <a:pt x="167" y="454"/>
                  </a:lnTo>
                  <a:lnTo>
                    <a:pt x="167" y="456"/>
                  </a:lnTo>
                  <a:lnTo>
                    <a:pt x="168" y="456"/>
                  </a:lnTo>
                  <a:lnTo>
                    <a:pt x="168" y="454"/>
                  </a:lnTo>
                  <a:lnTo>
                    <a:pt x="170" y="453"/>
                  </a:lnTo>
                  <a:lnTo>
                    <a:pt x="170" y="454"/>
                  </a:lnTo>
                  <a:lnTo>
                    <a:pt x="170" y="453"/>
                  </a:lnTo>
                  <a:lnTo>
                    <a:pt x="171" y="454"/>
                  </a:lnTo>
                  <a:lnTo>
                    <a:pt x="171" y="453"/>
                  </a:lnTo>
                  <a:lnTo>
                    <a:pt x="171" y="454"/>
                  </a:lnTo>
                  <a:lnTo>
                    <a:pt x="173" y="454"/>
                  </a:lnTo>
                  <a:lnTo>
                    <a:pt x="173" y="450"/>
                  </a:lnTo>
                  <a:lnTo>
                    <a:pt x="174" y="447"/>
                  </a:lnTo>
                  <a:lnTo>
                    <a:pt x="174" y="443"/>
                  </a:lnTo>
                  <a:lnTo>
                    <a:pt x="175" y="446"/>
                  </a:lnTo>
                  <a:lnTo>
                    <a:pt x="175" y="444"/>
                  </a:lnTo>
                  <a:lnTo>
                    <a:pt x="177" y="443"/>
                  </a:lnTo>
                  <a:lnTo>
                    <a:pt x="177" y="447"/>
                  </a:lnTo>
                  <a:lnTo>
                    <a:pt x="177" y="443"/>
                  </a:lnTo>
                  <a:lnTo>
                    <a:pt x="177" y="447"/>
                  </a:lnTo>
                  <a:lnTo>
                    <a:pt x="178" y="447"/>
                  </a:lnTo>
                  <a:lnTo>
                    <a:pt x="178" y="444"/>
                  </a:lnTo>
                  <a:lnTo>
                    <a:pt x="180" y="444"/>
                  </a:lnTo>
                  <a:lnTo>
                    <a:pt x="180" y="446"/>
                  </a:lnTo>
                  <a:lnTo>
                    <a:pt x="180" y="444"/>
                  </a:lnTo>
                  <a:lnTo>
                    <a:pt x="180" y="446"/>
                  </a:lnTo>
                  <a:lnTo>
                    <a:pt x="181" y="444"/>
                  </a:lnTo>
                  <a:lnTo>
                    <a:pt x="181" y="447"/>
                  </a:lnTo>
                  <a:lnTo>
                    <a:pt x="181" y="444"/>
                  </a:lnTo>
                  <a:lnTo>
                    <a:pt x="181" y="447"/>
                  </a:lnTo>
                  <a:lnTo>
                    <a:pt x="183" y="447"/>
                  </a:lnTo>
                  <a:lnTo>
                    <a:pt x="183" y="449"/>
                  </a:lnTo>
                  <a:lnTo>
                    <a:pt x="183" y="447"/>
                  </a:lnTo>
                  <a:lnTo>
                    <a:pt x="184" y="446"/>
                  </a:lnTo>
                  <a:lnTo>
                    <a:pt x="184" y="450"/>
                  </a:lnTo>
                  <a:lnTo>
                    <a:pt x="184" y="446"/>
                  </a:lnTo>
                  <a:lnTo>
                    <a:pt x="184" y="449"/>
                  </a:lnTo>
                  <a:lnTo>
                    <a:pt x="185" y="450"/>
                  </a:lnTo>
                  <a:lnTo>
                    <a:pt x="187" y="449"/>
                  </a:lnTo>
                  <a:lnTo>
                    <a:pt x="188" y="449"/>
                  </a:lnTo>
                  <a:lnTo>
                    <a:pt x="188" y="450"/>
                  </a:lnTo>
                  <a:lnTo>
                    <a:pt x="188" y="449"/>
                  </a:lnTo>
                  <a:lnTo>
                    <a:pt x="188" y="450"/>
                  </a:lnTo>
                  <a:lnTo>
                    <a:pt x="190" y="450"/>
                  </a:lnTo>
                  <a:lnTo>
                    <a:pt x="190" y="449"/>
                  </a:lnTo>
                  <a:lnTo>
                    <a:pt x="190" y="450"/>
                  </a:lnTo>
                  <a:lnTo>
                    <a:pt x="191" y="454"/>
                  </a:lnTo>
                  <a:lnTo>
                    <a:pt x="191" y="456"/>
                  </a:lnTo>
                  <a:lnTo>
                    <a:pt x="191" y="454"/>
                  </a:lnTo>
                  <a:lnTo>
                    <a:pt x="193" y="454"/>
                  </a:lnTo>
                  <a:lnTo>
                    <a:pt x="193" y="452"/>
                  </a:lnTo>
                  <a:lnTo>
                    <a:pt x="194" y="452"/>
                  </a:lnTo>
                  <a:lnTo>
                    <a:pt x="194" y="453"/>
                  </a:lnTo>
                  <a:lnTo>
                    <a:pt x="194" y="452"/>
                  </a:lnTo>
                  <a:lnTo>
                    <a:pt x="194" y="453"/>
                  </a:lnTo>
                  <a:lnTo>
                    <a:pt x="196" y="454"/>
                  </a:lnTo>
                  <a:lnTo>
                    <a:pt x="197" y="457"/>
                  </a:lnTo>
                  <a:lnTo>
                    <a:pt x="197" y="459"/>
                  </a:lnTo>
                  <a:lnTo>
                    <a:pt x="197" y="457"/>
                  </a:lnTo>
                  <a:lnTo>
                    <a:pt x="197" y="459"/>
                  </a:lnTo>
                  <a:lnTo>
                    <a:pt x="198" y="460"/>
                  </a:lnTo>
                  <a:lnTo>
                    <a:pt x="198" y="463"/>
                  </a:lnTo>
                  <a:lnTo>
                    <a:pt x="198" y="460"/>
                  </a:lnTo>
                  <a:lnTo>
                    <a:pt x="198" y="463"/>
                  </a:lnTo>
                  <a:lnTo>
                    <a:pt x="200" y="466"/>
                  </a:lnTo>
                  <a:lnTo>
                    <a:pt x="200" y="467"/>
                  </a:lnTo>
                  <a:lnTo>
                    <a:pt x="200" y="466"/>
                  </a:lnTo>
                  <a:lnTo>
                    <a:pt x="201" y="469"/>
                  </a:lnTo>
                  <a:lnTo>
                    <a:pt x="201" y="470"/>
                  </a:lnTo>
                  <a:lnTo>
                    <a:pt x="201" y="469"/>
                  </a:lnTo>
                  <a:lnTo>
                    <a:pt x="201" y="470"/>
                  </a:lnTo>
                  <a:lnTo>
                    <a:pt x="203" y="467"/>
                  </a:lnTo>
                  <a:lnTo>
                    <a:pt x="203" y="466"/>
                  </a:lnTo>
                  <a:lnTo>
                    <a:pt x="204" y="465"/>
                  </a:lnTo>
                  <a:lnTo>
                    <a:pt x="204" y="466"/>
                  </a:lnTo>
                  <a:lnTo>
                    <a:pt x="204" y="465"/>
                  </a:lnTo>
                  <a:lnTo>
                    <a:pt x="204" y="466"/>
                  </a:lnTo>
                  <a:lnTo>
                    <a:pt x="206" y="469"/>
                  </a:lnTo>
                  <a:lnTo>
                    <a:pt x="206" y="467"/>
                  </a:lnTo>
                  <a:lnTo>
                    <a:pt x="206" y="469"/>
                  </a:lnTo>
                  <a:lnTo>
                    <a:pt x="207" y="470"/>
                  </a:lnTo>
                  <a:lnTo>
                    <a:pt x="207" y="472"/>
                  </a:lnTo>
                  <a:lnTo>
                    <a:pt x="207" y="470"/>
                  </a:lnTo>
                  <a:lnTo>
                    <a:pt x="207" y="472"/>
                  </a:lnTo>
                  <a:lnTo>
                    <a:pt x="209" y="473"/>
                  </a:lnTo>
                  <a:lnTo>
                    <a:pt x="209" y="469"/>
                  </a:lnTo>
                  <a:lnTo>
                    <a:pt x="210" y="469"/>
                  </a:lnTo>
                  <a:lnTo>
                    <a:pt x="210" y="470"/>
                  </a:lnTo>
                  <a:lnTo>
                    <a:pt x="210" y="469"/>
                  </a:lnTo>
                  <a:lnTo>
                    <a:pt x="211" y="467"/>
                  </a:lnTo>
                  <a:lnTo>
                    <a:pt x="211" y="469"/>
                  </a:lnTo>
                  <a:lnTo>
                    <a:pt x="211" y="467"/>
                  </a:lnTo>
                  <a:lnTo>
                    <a:pt x="211" y="469"/>
                  </a:lnTo>
                  <a:lnTo>
                    <a:pt x="213" y="467"/>
                  </a:lnTo>
                  <a:lnTo>
                    <a:pt x="213" y="466"/>
                  </a:lnTo>
                  <a:lnTo>
                    <a:pt x="214" y="465"/>
                  </a:lnTo>
                  <a:lnTo>
                    <a:pt x="214" y="460"/>
                  </a:lnTo>
                  <a:lnTo>
                    <a:pt x="216" y="462"/>
                  </a:lnTo>
                  <a:lnTo>
                    <a:pt x="216" y="460"/>
                  </a:lnTo>
                  <a:lnTo>
                    <a:pt x="217" y="459"/>
                  </a:lnTo>
                  <a:lnTo>
                    <a:pt x="219" y="459"/>
                  </a:lnTo>
                  <a:lnTo>
                    <a:pt x="220" y="460"/>
                  </a:lnTo>
                  <a:lnTo>
                    <a:pt x="220" y="462"/>
                  </a:lnTo>
                  <a:lnTo>
                    <a:pt x="220" y="460"/>
                  </a:lnTo>
                  <a:lnTo>
                    <a:pt x="220" y="462"/>
                  </a:lnTo>
                  <a:lnTo>
                    <a:pt x="221" y="465"/>
                  </a:lnTo>
                  <a:lnTo>
                    <a:pt x="221" y="462"/>
                  </a:lnTo>
                  <a:lnTo>
                    <a:pt x="223" y="463"/>
                  </a:lnTo>
                  <a:lnTo>
                    <a:pt x="223" y="465"/>
                  </a:lnTo>
                  <a:lnTo>
                    <a:pt x="223" y="463"/>
                  </a:lnTo>
                  <a:lnTo>
                    <a:pt x="223" y="465"/>
                  </a:lnTo>
                  <a:lnTo>
                    <a:pt x="224" y="466"/>
                  </a:lnTo>
                  <a:lnTo>
                    <a:pt x="224" y="467"/>
                  </a:lnTo>
                  <a:lnTo>
                    <a:pt x="224" y="466"/>
                  </a:lnTo>
                  <a:lnTo>
                    <a:pt x="224" y="467"/>
                  </a:lnTo>
                  <a:lnTo>
                    <a:pt x="226" y="470"/>
                  </a:lnTo>
                  <a:lnTo>
                    <a:pt x="226" y="475"/>
                  </a:lnTo>
                  <a:lnTo>
                    <a:pt x="226" y="470"/>
                  </a:lnTo>
                  <a:lnTo>
                    <a:pt x="226" y="475"/>
                  </a:lnTo>
                  <a:lnTo>
                    <a:pt x="227" y="478"/>
                  </a:lnTo>
                  <a:lnTo>
                    <a:pt x="227" y="479"/>
                  </a:lnTo>
                  <a:lnTo>
                    <a:pt x="227" y="478"/>
                  </a:lnTo>
                  <a:lnTo>
                    <a:pt x="229" y="480"/>
                  </a:lnTo>
                  <a:lnTo>
                    <a:pt x="229" y="479"/>
                  </a:lnTo>
                  <a:lnTo>
                    <a:pt x="230" y="476"/>
                  </a:lnTo>
                  <a:lnTo>
                    <a:pt x="230" y="475"/>
                  </a:lnTo>
                  <a:lnTo>
                    <a:pt x="230" y="476"/>
                  </a:lnTo>
                  <a:lnTo>
                    <a:pt x="232" y="478"/>
                  </a:lnTo>
                  <a:lnTo>
                    <a:pt x="232" y="476"/>
                  </a:lnTo>
                  <a:lnTo>
                    <a:pt x="233" y="478"/>
                  </a:lnTo>
                  <a:lnTo>
                    <a:pt x="234" y="479"/>
                  </a:lnTo>
                  <a:lnTo>
                    <a:pt x="234" y="482"/>
                  </a:lnTo>
                  <a:lnTo>
                    <a:pt x="234" y="479"/>
                  </a:lnTo>
                  <a:lnTo>
                    <a:pt x="234" y="482"/>
                  </a:lnTo>
                  <a:lnTo>
                    <a:pt x="236" y="482"/>
                  </a:lnTo>
                  <a:lnTo>
                    <a:pt x="236" y="483"/>
                  </a:lnTo>
                  <a:lnTo>
                    <a:pt x="236" y="482"/>
                  </a:lnTo>
                  <a:lnTo>
                    <a:pt x="237" y="482"/>
                  </a:lnTo>
                  <a:lnTo>
                    <a:pt x="237" y="480"/>
                  </a:lnTo>
                  <a:lnTo>
                    <a:pt x="239" y="480"/>
                  </a:lnTo>
                  <a:lnTo>
                    <a:pt x="239" y="475"/>
                  </a:lnTo>
                  <a:lnTo>
                    <a:pt x="240" y="475"/>
                  </a:lnTo>
                  <a:lnTo>
                    <a:pt x="240" y="470"/>
                  </a:lnTo>
                  <a:lnTo>
                    <a:pt x="242" y="469"/>
                  </a:lnTo>
                  <a:lnTo>
                    <a:pt x="243" y="469"/>
                  </a:lnTo>
                  <a:lnTo>
                    <a:pt x="243" y="467"/>
                  </a:lnTo>
                  <a:lnTo>
                    <a:pt x="245" y="466"/>
                  </a:lnTo>
                  <a:lnTo>
                    <a:pt x="245" y="465"/>
                  </a:lnTo>
                  <a:lnTo>
                    <a:pt x="246" y="463"/>
                  </a:lnTo>
                  <a:lnTo>
                    <a:pt x="246" y="462"/>
                  </a:lnTo>
                  <a:lnTo>
                    <a:pt x="247" y="463"/>
                  </a:lnTo>
                  <a:lnTo>
                    <a:pt x="247" y="460"/>
                  </a:lnTo>
                  <a:lnTo>
                    <a:pt x="249" y="460"/>
                  </a:lnTo>
                  <a:lnTo>
                    <a:pt x="249" y="462"/>
                  </a:lnTo>
                  <a:lnTo>
                    <a:pt x="249" y="460"/>
                  </a:lnTo>
                  <a:lnTo>
                    <a:pt x="249" y="462"/>
                  </a:lnTo>
                  <a:lnTo>
                    <a:pt x="250" y="460"/>
                  </a:lnTo>
                  <a:lnTo>
                    <a:pt x="250" y="463"/>
                  </a:lnTo>
                  <a:lnTo>
                    <a:pt x="250" y="460"/>
                  </a:lnTo>
                  <a:lnTo>
                    <a:pt x="250" y="463"/>
                  </a:lnTo>
                  <a:lnTo>
                    <a:pt x="252" y="463"/>
                  </a:lnTo>
                  <a:lnTo>
                    <a:pt x="253" y="463"/>
                  </a:lnTo>
                  <a:lnTo>
                    <a:pt x="253" y="460"/>
                  </a:lnTo>
                  <a:lnTo>
                    <a:pt x="255" y="460"/>
                  </a:lnTo>
                  <a:lnTo>
                    <a:pt x="256" y="460"/>
                  </a:lnTo>
                  <a:lnTo>
                    <a:pt x="256" y="459"/>
                  </a:lnTo>
                  <a:lnTo>
                    <a:pt x="257" y="456"/>
                  </a:lnTo>
                  <a:lnTo>
                    <a:pt x="257" y="452"/>
                  </a:lnTo>
                  <a:lnTo>
                    <a:pt x="259" y="450"/>
                  </a:lnTo>
                  <a:lnTo>
                    <a:pt x="259" y="449"/>
                  </a:lnTo>
                  <a:lnTo>
                    <a:pt x="260" y="447"/>
                  </a:lnTo>
                  <a:lnTo>
                    <a:pt x="262" y="449"/>
                  </a:lnTo>
                  <a:lnTo>
                    <a:pt x="262" y="446"/>
                  </a:lnTo>
                  <a:lnTo>
                    <a:pt x="263" y="444"/>
                  </a:lnTo>
                  <a:lnTo>
                    <a:pt x="263" y="446"/>
                  </a:lnTo>
                  <a:lnTo>
                    <a:pt x="263" y="444"/>
                  </a:lnTo>
                  <a:lnTo>
                    <a:pt x="263" y="446"/>
                  </a:lnTo>
                  <a:lnTo>
                    <a:pt x="265" y="446"/>
                  </a:lnTo>
                  <a:lnTo>
                    <a:pt x="265" y="444"/>
                  </a:lnTo>
                  <a:lnTo>
                    <a:pt x="266" y="444"/>
                  </a:lnTo>
                  <a:lnTo>
                    <a:pt x="266" y="443"/>
                  </a:lnTo>
                  <a:lnTo>
                    <a:pt x="268" y="443"/>
                  </a:lnTo>
                  <a:lnTo>
                    <a:pt x="268" y="446"/>
                  </a:lnTo>
                  <a:lnTo>
                    <a:pt x="268" y="443"/>
                  </a:lnTo>
                  <a:lnTo>
                    <a:pt x="268" y="446"/>
                  </a:lnTo>
                  <a:lnTo>
                    <a:pt x="269" y="443"/>
                  </a:lnTo>
                  <a:lnTo>
                    <a:pt x="270" y="443"/>
                  </a:lnTo>
                  <a:lnTo>
                    <a:pt x="270" y="440"/>
                  </a:lnTo>
                  <a:lnTo>
                    <a:pt x="272" y="440"/>
                  </a:lnTo>
                  <a:lnTo>
                    <a:pt x="272" y="442"/>
                  </a:lnTo>
                  <a:lnTo>
                    <a:pt x="272" y="440"/>
                  </a:lnTo>
                  <a:lnTo>
                    <a:pt x="272" y="442"/>
                  </a:lnTo>
                  <a:lnTo>
                    <a:pt x="273" y="440"/>
                  </a:lnTo>
                  <a:lnTo>
                    <a:pt x="273" y="442"/>
                  </a:lnTo>
                  <a:lnTo>
                    <a:pt x="273" y="440"/>
                  </a:lnTo>
                  <a:lnTo>
                    <a:pt x="273" y="442"/>
                  </a:lnTo>
                  <a:lnTo>
                    <a:pt x="275" y="442"/>
                  </a:lnTo>
                  <a:lnTo>
                    <a:pt x="275" y="443"/>
                  </a:lnTo>
                  <a:lnTo>
                    <a:pt x="275" y="442"/>
                  </a:lnTo>
                  <a:lnTo>
                    <a:pt x="276" y="443"/>
                  </a:lnTo>
                  <a:lnTo>
                    <a:pt x="276" y="447"/>
                  </a:lnTo>
                  <a:lnTo>
                    <a:pt x="276" y="443"/>
                  </a:lnTo>
                  <a:lnTo>
                    <a:pt x="276" y="447"/>
                  </a:lnTo>
                  <a:lnTo>
                    <a:pt x="278" y="447"/>
                  </a:lnTo>
                  <a:lnTo>
                    <a:pt x="278" y="446"/>
                  </a:lnTo>
                  <a:lnTo>
                    <a:pt x="279" y="449"/>
                  </a:lnTo>
                  <a:lnTo>
                    <a:pt x="279" y="450"/>
                  </a:lnTo>
                  <a:lnTo>
                    <a:pt x="279" y="449"/>
                  </a:lnTo>
                  <a:lnTo>
                    <a:pt x="279" y="450"/>
                  </a:lnTo>
                  <a:lnTo>
                    <a:pt x="281" y="452"/>
                  </a:lnTo>
                  <a:lnTo>
                    <a:pt x="281" y="457"/>
                  </a:lnTo>
                  <a:lnTo>
                    <a:pt x="281" y="452"/>
                  </a:lnTo>
                  <a:lnTo>
                    <a:pt x="281" y="457"/>
                  </a:lnTo>
                  <a:lnTo>
                    <a:pt x="282" y="454"/>
                  </a:lnTo>
                  <a:lnTo>
                    <a:pt x="282" y="453"/>
                  </a:lnTo>
                  <a:lnTo>
                    <a:pt x="282" y="454"/>
                  </a:lnTo>
                  <a:lnTo>
                    <a:pt x="283" y="454"/>
                  </a:lnTo>
                  <a:lnTo>
                    <a:pt x="283" y="456"/>
                  </a:lnTo>
                  <a:lnTo>
                    <a:pt x="283" y="454"/>
                  </a:lnTo>
                  <a:lnTo>
                    <a:pt x="283" y="456"/>
                  </a:lnTo>
                  <a:lnTo>
                    <a:pt x="285" y="460"/>
                  </a:lnTo>
                  <a:lnTo>
                    <a:pt x="285" y="459"/>
                  </a:lnTo>
                  <a:lnTo>
                    <a:pt x="286" y="457"/>
                  </a:lnTo>
                  <a:lnTo>
                    <a:pt x="286" y="456"/>
                  </a:lnTo>
                  <a:lnTo>
                    <a:pt x="288" y="454"/>
                  </a:lnTo>
                  <a:lnTo>
                    <a:pt x="288" y="452"/>
                  </a:lnTo>
                  <a:lnTo>
                    <a:pt x="289" y="450"/>
                  </a:lnTo>
                  <a:lnTo>
                    <a:pt x="289" y="453"/>
                  </a:lnTo>
                  <a:lnTo>
                    <a:pt x="289" y="450"/>
                  </a:lnTo>
                  <a:lnTo>
                    <a:pt x="289" y="453"/>
                  </a:lnTo>
                  <a:lnTo>
                    <a:pt x="291" y="453"/>
                  </a:lnTo>
                  <a:lnTo>
                    <a:pt x="291" y="454"/>
                  </a:lnTo>
                  <a:lnTo>
                    <a:pt x="291" y="453"/>
                  </a:lnTo>
                  <a:lnTo>
                    <a:pt x="292" y="453"/>
                  </a:lnTo>
                  <a:lnTo>
                    <a:pt x="292" y="450"/>
                  </a:lnTo>
                  <a:lnTo>
                    <a:pt x="293" y="452"/>
                  </a:lnTo>
                  <a:lnTo>
                    <a:pt x="293" y="453"/>
                  </a:lnTo>
                  <a:lnTo>
                    <a:pt x="293" y="452"/>
                  </a:lnTo>
                  <a:lnTo>
                    <a:pt x="295" y="452"/>
                  </a:lnTo>
                  <a:lnTo>
                    <a:pt x="296" y="453"/>
                  </a:lnTo>
                  <a:lnTo>
                    <a:pt x="296" y="454"/>
                  </a:lnTo>
                  <a:lnTo>
                    <a:pt x="296" y="453"/>
                  </a:lnTo>
                  <a:lnTo>
                    <a:pt x="296" y="454"/>
                  </a:lnTo>
                  <a:lnTo>
                    <a:pt x="298" y="453"/>
                  </a:lnTo>
                  <a:lnTo>
                    <a:pt x="298" y="456"/>
                  </a:lnTo>
                  <a:lnTo>
                    <a:pt x="298" y="453"/>
                  </a:lnTo>
                  <a:lnTo>
                    <a:pt x="298" y="454"/>
                  </a:lnTo>
                  <a:lnTo>
                    <a:pt x="299" y="450"/>
                  </a:lnTo>
                  <a:lnTo>
                    <a:pt x="299" y="449"/>
                  </a:lnTo>
                  <a:lnTo>
                    <a:pt x="301" y="447"/>
                  </a:lnTo>
                  <a:lnTo>
                    <a:pt x="302" y="449"/>
                  </a:lnTo>
                  <a:lnTo>
                    <a:pt x="302" y="450"/>
                  </a:lnTo>
                  <a:lnTo>
                    <a:pt x="302" y="449"/>
                  </a:lnTo>
                  <a:lnTo>
                    <a:pt x="302" y="450"/>
                  </a:lnTo>
                  <a:lnTo>
                    <a:pt x="304" y="450"/>
                  </a:lnTo>
                  <a:lnTo>
                    <a:pt x="304" y="453"/>
                  </a:lnTo>
                  <a:lnTo>
                    <a:pt x="304" y="450"/>
                  </a:lnTo>
                  <a:lnTo>
                    <a:pt x="304" y="453"/>
                  </a:lnTo>
                  <a:lnTo>
                    <a:pt x="305" y="453"/>
                  </a:lnTo>
                  <a:lnTo>
                    <a:pt x="306" y="456"/>
                  </a:lnTo>
                  <a:lnTo>
                    <a:pt x="306" y="462"/>
                  </a:lnTo>
                  <a:lnTo>
                    <a:pt x="306" y="456"/>
                  </a:lnTo>
                  <a:lnTo>
                    <a:pt x="306" y="462"/>
                  </a:lnTo>
                  <a:lnTo>
                    <a:pt x="308" y="463"/>
                  </a:lnTo>
                  <a:lnTo>
                    <a:pt x="308" y="465"/>
                  </a:lnTo>
                  <a:lnTo>
                    <a:pt x="308" y="463"/>
                  </a:lnTo>
                  <a:lnTo>
                    <a:pt x="309" y="463"/>
                  </a:lnTo>
                  <a:lnTo>
                    <a:pt x="309" y="465"/>
                  </a:lnTo>
                  <a:lnTo>
                    <a:pt x="309" y="463"/>
                  </a:lnTo>
                  <a:lnTo>
                    <a:pt x="309" y="465"/>
                  </a:lnTo>
                  <a:lnTo>
                    <a:pt x="311" y="466"/>
                  </a:lnTo>
                  <a:lnTo>
                    <a:pt x="311" y="470"/>
                  </a:lnTo>
                  <a:lnTo>
                    <a:pt x="311" y="466"/>
                  </a:lnTo>
                  <a:lnTo>
                    <a:pt x="311" y="470"/>
                  </a:lnTo>
                  <a:lnTo>
                    <a:pt x="312" y="466"/>
                  </a:lnTo>
                  <a:lnTo>
                    <a:pt x="314" y="470"/>
                  </a:lnTo>
                  <a:lnTo>
                    <a:pt x="315" y="467"/>
                  </a:lnTo>
                  <a:lnTo>
                    <a:pt x="315" y="462"/>
                  </a:lnTo>
                  <a:lnTo>
                    <a:pt x="317" y="460"/>
                  </a:lnTo>
                  <a:lnTo>
                    <a:pt x="317" y="462"/>
                  </a:lnTo>
                  <a:lnTo>
                    <a:pt x="317" y="460"/>
                  </a:lnTo>
                  <a:lnTo>
                    <a:pt x="317" y="462"/>
                  </a:lnTo>
                  <a:lnTo>
                    <a:pt x="318" y="460"/>
                  </a:lnTo>
                  <a:lnTo>
                    <a:pt x="318" y="457"/>
                  </a:lnTo>
                  <a:lnTo>
                    <a:pt x="319" y="456"/>
                  </a:lnTo>
                  <a:lnTo>
                    <a:pt x="319" y="453"/>
                  </a:lnTo>
                  <a:lnTo>
                    <a:pt x="321" y="450"/>
                  </a:lnTo>
                  <a:lnTo>
                    <a:pt x="322" y="449"/>
                  </a:lnTo>
                  <a:lnTo>
                    <a:pt x="322" y="443"/>
                  </a:lnTo>
                  <a:lnTo>
                    <a:pt x="324" y="442"/>
                  </a:lnTo>
                  <a:lnTo>
                    <a:pt x="325" y="442"/>
                  </a:lnTo>
                  <a:lnTo>
                    <a:pt x="325" y="437"/>
                  </a:lnTo>
                  <a:lnTo>
                    <a:pt x="327" y="436"/>
                  </a:lnTo>
                  <a:lnTo>
                    <a:pt x="327" y="434"/>
                  </a:lnTo>
                  <a:lnTo>
                    <a:pt x="328" y="430"/>
                  </a:lnTo>
                  <a:lnTo>
                    <a:pt x="329" y="427"/>
                  </a:lnTo>
                  <a:lnTo>
                    <a:pt x="331" y="427"/>
                  </a:lnTo>
                  <a:lnTo>
                    <a:pt x="332" y="429"/>
                  </a:lnTo>
                  <a:lnTo>
                    <a:pt x="332" y="431"/>
                  </a:lnTo>
                  <a:lnTo>
                    <a:pt x="332" y="429"/>
                  </a:lnTo>
                  <a:lnTo>
                    <a:pt x="332" y="431"/>
                  </a:lnTo>
                  <a:lnTo>
                    <a:pt x="334" y="433"/>
                  </a:lnTo>
                  <a:lnTo>
                    <a:pt x="334" y="436"/>
                  </a:lnTo>
                  <a:lnTo>
                    <a:pt x="334" y="433"/>
                  </a:lnTo>
                  <a:lnTo>
                    <a:pt x="334" y="436"/>
                  </a:lnTo>
                  <a:lnTo>
                    <a:pt x="335" y="439"/>
                  </a:lnTo>
                  <a:lnTo>
                    <a:pt x="335" y="444"/>
                  </a:lnTo>
                  <a:lnTo>
                    <a:pt x="335" y="439"/>
                  </a:lnTo>
                  <a:lnTo>
                    <a:pt x="335" y="444"/>
                  </a:lnTo>
                  <a:lnTo>
                    <a:pt x="337" y="444"/>
                  </a:lnTo>
                  <a:lnTo>
                    <a:pt x="337" y="443"/>
                  </a:lnTo>
                  <a:lnTo>
                    <a:pt x="338" y="444"/>
                  </a:lnTo>
                  <a:lnTo>
                    <a:pt x="338" y="442"/>
                  </a:lnTo>
                  <a:lnTo>
                    <a:pt x="340" y="442"/>
                  </a:lnTo>
                  <a:lnTo>
                    <a:pt x="340" y="440"/>
                  </a:lnTo>
                  <a:lnTo>
                    <a:pt x="340" y="442"/>
                  </a:lnTo>
                  <a:lnTo>
                    <a:pt x="341" y="444"/>
                  </a:lnTo>
                  <a:lnTo>
                    <a:pt x="341" y="447"/>
                  </a:lnTo>
                  <a:lnTo>
                    <a:pt x="341" y="444"/>
                  </a:lnTo>
                  <a:lnTo>
                    <a:pt x="341" y="447"/>
                  </a:lnTo>
                  <a:lnTo>
                    <a:pt x="342" y="450"/>
                  </a:lnTo>
                  <a:lnTo>
                    <a:pt x="342" y="447"/>
                  </a:lnTo>
                  <a:lnTo>
                    <a:pt x="342" y="450"/>
                  </a:lnTo>
                  <a:lnTo>
                    <a:pt x="344" y="453"/>
                  </a:lnTo>
                  <a:lnTo>
                    <a:pt x="344" y="449"/>
                  </a:lnTo>
                  <a:lnTo>
                    <a:pt x="344" y="450"/>
                  </a:lnTo>
                  <a:lnTo>
                    <a:pt x="345" y="449"/>
                  </a:lnTo>
                  <a:lnTo>
                    <a:pt x="345" y="452"/>
                  </a:lnTo>
                  <a:lnTo>
                    <a:pt x="345" y="449"/>
                  </a:lnTo>
                  <a:lnTo>
                    <a:pt x="345" y="452"/>
                  </a:lnTo>
                  <a:lnTo>
                    <a:pt x="347" y="454"/>
                  </a:lnTo>
                  <a:lnTo>
                    <a:pt x="347" y="452"/>
                  </a:lnTo>
                  <a:lnTo>
                    <a:pt x="347" y="453"/>
                  </a:lnTo>
                  <a:lnTo>
                    <a:pt x="348" y="453"/>
                  </a:lnTo>
                  <a:lnTo>
                    <a:pt x="348" y="454"/>
                  </a:lnTo>
                  <a:lnTo>
                    <a:pt x="348" y="453"/>
                  </a:lnTo>
                  <a:lnTo>
                    <a:pt x="348" y="454"/>
                  </a:lnTo>
                  <a:lnTo>
                    <a:pt x="350" y="456"/>
                  </a:lnTo>
                  <a:lnTo>
                    <a:pt x="350" y="453"/>
                  </a:lnTo>
                  <a:lnTo>
                    <a:pt x="351" y="452"/>
                  </a:lnTo>
                  <a:lnTo>
                    <a:pt x="351" y="449"/>
                  </a:lnTo>
                  <a:lnTo>
                    <a:pt x="351" y="450"/>
                  </a:lnTo>
                  <a:lnTo>
                    <a:pt x="353" y="449"/>
                  </a:lnTo>
                  <a:lnTo>
                    <a:pt x="353" y="444"/>
                  </a:lnTo>
                  <a:lnTo>
                    <a:pt x="354" y="444"/>
                  </a:lnTo>
                  <a:lnTo>
                    <a:pt x="354" y="443"/>
                  </a:lnTo>
                  <a:lnTo>
                    <a:pt x="355" y="442"/>
                  </a:lnTo>
                  <a:lnTo>
                    <a:pt x="355" y="437"/>
                  </a:lnTo>
                  <a:lnTo>
                    <a:pt x="357" y="437"/>
                  </a:lnTo>
                  <a:lnTo>
                    <a:pt x="358" y="437"/>
                  </a:lnTo>
                  <a:lnTo>
                    <a:pt x="358" y="439"/>
                  </a:lnTo>
                  <a:lnTo>
                    <a:pt x="358" y="437"/>
                  </a:lnTo>
                  <a:lnTo>
                    <a:pt x="358" y="439"/>
                  </a:lnTo>
                  <a:lnTo>
                    <a:pt x="360" y="439"/>
                  </a:lnTo>
                  <a:lnTo>
                    <a:pt x="360" y="440"/>
                  </a:lnTo>
                  <a:lnTo>
                    <a:pt x="360" y="439"/>
                  </a:lnTo>
                  <a:lnTo>
                    <a:pt x="360" y="440"/>
                  </a:lnTo>
                  <a:lnTo>
                    <a:pt x="361" y="440"/>
                  </a:lnTo>
                  <a:lnTo>
                    <a:pt x="361" y="443"/>
                  </a:lnTo>
                  <a:lnTo>
                    <a:pt x="361" y="440"/>
                  </a:lnTo>
                  <a:lnTo>
                    <a:pt x="361" y="443"/>
                  </a:lnTo>
                  <a:lnTo>
                    <a:pt x="363" y="444"/>
                  </a:lnTo>
                  <a:lnTo>
                    <a:pt x="363" y="449"/>
                  </a:lnTo>
                  <a:lnTo>
                    <a:pt x="363" y="444"/>
                  </a:lnTo>
                  <a:lnTo>
                    <a:pt x="363" y="449"/>
                  </a:lnTo>
                  <a:lnTo>
                    <a:pt x="364" y="449"/>
                  </a:lnTo>
                  <a:lnTo>
                    <a:pt x="364" y="453"/>
                  </a:lnTo>
                  <a:lnTo>
                    <a:pt x="364" y="449"/>
                  </a:lnTo>
                  <a:lnTo>
                    <a:pt x="364" y="453"/>
                  </a:lnTo>
                  <a:lnTo>
                    <a:pt x="365" y="453"/>
                  </a:lnTo>
                  <a:lnTo>
                    <a:pt x="365" y="456"/>
                  </a:lnTo>
                  <a:lnTo>
                    <a:pt x="365" y="453"/>
                  </a:lnTo>
                  <a:lnTo>
                    <a:pt x="365" y="456"/>
                  </a:lnTo>
                  <a:lnTo>
                    <a:pt x="367" y="454"/>
                  </a:lnTo>
                  <a:lnTo>
                    <a:pt x="367" y="456"/>
                  </a:lnTo>
                  <a:lnTo>
                    <a:pt x="367" y="454"/>
                  </a:lnTo>
                  <a:lnTo>
                    <a:pt x="367" y="456"/>
                  </a:lnTo>
                  <a:lnTo>
                    <a:pt x="368" y="457"/>
                  </a:lnTo>
                  <a:lnTo>
                    <a:pt x="368" y="460"/>
                  </a:lnTo>
                  <a:lnTo>
                    <a:pt x="368" y="457"/>
                  </a:lnTo>
                  <a:lnTo>
                    <a:pt x="368" y="460"/>
                  </a:lnTo>
                  <a:lnTo>
                    <a:pt x="370" y="462"/>
                  </a:lnTo>
                  <a:lnTo>
                    <a:pt x="370" y="466"/>
                  </a:lnTo>
                  <a:lnTo>
                    <a:pt x="370" y="462"/>
                  </a:lnTo>
                  <a:lnTo>
                    <a:pt x="370" y="466"/>
                  </a:lnTo>
                  <a:lnTo>
                    <a:pt x="371" y="469"/>
                  </a:lnTo>
                  <a:lnTo>
                    <a:pt x="371" y="472"/>
                  </a:lnTo>
                  <a:lnTo>
                    <a:pt x="371" y="469"/>
                  </a:lnTo>
                  <a:lnTo>
                    <a:pt x="371" y="472"/>
                  </a:lnTo>
                  <a:lnTo>
                    <a:pt x="373" y="472"/>
                  </a:lnTo>
                  <a:lnTo>
                    <a:pt x="373" y="475"/>
                  </a:lnTo>
                  <a:lnTo>
                    <a:pt x="373" y="472"/>
                  </a:lnTo>
                  <a:lnTo>
                    <a:pt x="373" y="475"/>
                  </a:lnTo>
                  <a:lnTo>
                    <a:pt x="374" y="475"/>
                  </a:lnTo>
                  <a:lnTo>
                    <a:pt x="374" y="476"/>
                  </a:lnTo>
                  <a:lnTo>
                    <a:pt x="374" y="475"/>
                  </a:lnTo>
                  <a:lnTo>
                    <a:pt x="374" y="476"/>
                  </a:lnTo>
                  <a:lnTo>
                    <a:pt x="376" y="480"/>
                  </a:lnTo>
                  <a:lnTo>
                    <a:pt x="376" y="482"/>
                  </a:lnTo>
                  <a:lnTo>
                    <a:pt x="376" y="480"/>
                  </a:lnTo>
                  <a:lnTo>
                    <a:pt x="376" y="482"/>
                  </a:lnTo>
                  <a:lnTo>
                    <a:pt x="377" y="479"/>
                  </a:lnTo>
                  <a:lnTo>
                    <a:pt x="377" y="478"/>
                  </a:lnTo>
                  <a:lnTo>
                    <a:pt x="378" y="478"/>
                  </a:lnTo>
                  <a:lnTo>
                    <a:pt x="378" y="475"/>
                  </a:lnTo>
                  <a:lnTo>
                    <a:pt x="380" y="472"/>
                  </a:lnTo>
                  <a:lnTo>
                    <a:pt x="380" y="466"/>
                  </a:lnTo>
                  <a:lnTo>
                    <a:pt x="381" y="466"/>
                  </a:lnTo>
                  <a:lnTo>
                    <a:pt x="381" y="463"/>
                  </a:lnTo>
                  <a:lnTo>
                    <a:pt x="381" y="465"/>
                  </a:lnTo>
                  <a:lnTo>
                    <a:pt x="383" y="466"/>
                  </a:lnTo>
                  <a:lnTo>
                    <a:pt x="383" y="462"/>
                  </a:lnTo>
                  <a:lnTo>
                    <a:pt x="384" y="462"/>
                  </a:lnTo>
                  <a:lnTo>
                    <a:pt x="384" y="460"/>
                  </a:lnTo>
                  <a:lnTo>
                    <a:pt x="386" y="459"/>
                  </a:lnTo>
                  <a:lnTo>
                    <a:pt x="386" y="453"/>
                  </a:lnTo>
                  <a:lnTo>
                    <a:pt x="387" y="452"/>
                  </a:lnTo>
                  <a:lnTo>
                    <a:pt x="387" y="453"/>
                  </a:lnTo>
                  <a:lnTo>
                    <a:pt x="387" y="452"/>
                  </a:lnTo>
                  <a:lnTo>
                    <a:pt x="387" y="453"/>
                  </a:lnTo>
                  <a:lnTo>
                    <a:pt x="389" y="449"/>
                  </a:lnTo>
                  <a:lnTo>
                    <a:pt x="389" y="446"/>
                  </a:lnTo>
                  <a:lnTo>
                    <a:pt x="390" y="444"/>
                  </a:lnTo>
                  <a:lnTo>
                    <a:pt x="391" y="443"/>
                  </a:lnTo>
                  <a:lnTo>
                    <a:pt x="391" y="442"/>
                  </a:lnTo>
                  <a:lnTo>
                    <a:pt x="393" y="444"/>
                  </a:lnTo>
                  <a:lnTo>
                    <a:pt x="393" y="442"/>
                  </a:lnTo>
                  <a:lnTo>
                    <a:pt x="394" y="440"/>
                  </a:lnTo>
                  <a:lnTo>
                    <a:pt x="394" y="443"/>
                  </a:lnTo>
                  <a:lnTo>
                    <a:pt x="394" y="440"/>
                  </a:lnTo>
                  <a:lnTo>
                    <a:pt x="394" y="443"/>
                  </a:lnTo>
                  <a:lnTo>
                    <a:pt x="396" y="442"/>
                  </a:lnTo>
                  <a:lnTo>
                    <a:pt x="396" y="440"/>
                  </a:lnTo>
                  <a:lnTo>
                    <a:pt x="397" y="437"/>
                  </a:lnTo>
                  <a:lnTo>
                    <a:pt x="399" y="436"/>
                  </a:lnTo>
                  <a:lnTo>
                    <a:pt x="400" y="437"/>
                  </a:lnTo>
                  <a:lnTo>
                    <a:pt x="400" y="439"/>
                  </a:lnTo>
                  <a:lnTo>
                    <a:pt x="400" y="437"/>
                  </a:lnTo>
                  <a:lnTo>
                    <a:pt x="400" y="439"/>
                  </a:lnTo>
                  <a:lnTo>
                    <a:pt x="401" y="439"/>
                  </a:lnTo>
                  <a:lnTo>
                    <a:pt x="401" y="437"/>
                  </a:lnTo>
                  <a:lnTo>
                    <a:pt x="403" y="440"/>
                  </a:lnTo>
                  <a:lnTo>
                    <a:pt x="403" y="444"/>
                  </a:lnTo>
                  <a:lnTo>
                    <a:pt x="403" y="440"/>
                  </a:lnTo>
                  <a:lnTo>
                    <a:pt x="403" y="444"/>
                  </a:lnTo>
                  <a:lnTo>
                    <a:pt x="404" y="444"/>
                  </a:lnTo>
                  <a:lnTo>
                    <a:pt x="404" y="449"/>
                  </a:lnTo>
                  <a:lnTo>
                    <a:pt x="404" y="444"/>
                  </a:lnTo>
                  <a:lnTo>
                    <a:pt x="404" y="447"/>
                  </a:lnTo>
                  <a:lnTo>
                    <a:pt x="406" y="446"/>
                  </a:lnTo>
                  <a:lnTo>
                    <a:pt x="407" y="446"/>
                  </a:lnTo>
                  <a:lnTo>
                    <a:pt x="407" y="444"/>
                  </a:lnTo>
                  <a:lnTo>
                    <a:pt x="409" y="443"/>
                  </a:lnTo>
                  <a:lnTo>
                    <a:pt x="409" y="442"/>
                  </a:lnTo>
                  <a:lnTo>
                    <a:pt x="410" y="444"/>
                  </a:lnTo>
                  <a:lnTo>
                    <a:pt x="410" y="446"/>
                  </a:lnTo>
                  <a:lnTo>
                    <a:pt x="410" y="444"/>
                  </a:lnTo>
                  <a:lnTo>
                    <a:pt x="410" y="446"/>
                  </a:lnTo>
                  <a:lnTo>
                    <a:pt x="412" y="444"/>
                  </a:lnTo>
                  <a:lnTo>
                    <a:pt x="412" y="447"/>
                  </a:lnTo>
                  <a:lnTo>
                    <a:pt x="412" y="444"/>
                  </a:lnTo>
                  <a:lnTo>
                    <a:pt x="412" y="447"/>
                  </a:lnTo>
                  <a:lnTo>
                    <a:pt x="413" y="449"/>
                  </a:lnTo>
                  <a:lnTo>
                    <a:pt x="413" y="450"/>
                  </a:lnTo>
                  <a:lnTo>
                    <a:pt x="413" y="449"/>
                  </a:lnTo>
                  <a:lnTo>
                    <a:pt x="413" y="450"/>
                  </a:lnTo>
                  <a:lnTo>
                    <a:pt x="414" y="447"/>
                  </a:lnTo>
                  <a:lnTo>
                    <a:pt x="416" y="446"/>
                  </a:lnTo>
                  <a:lnTo>
                    <a:pt x="416" y="443"/>
                  </a:lnTo>
                  <a:lnTo>
                    <a:pt x="417" y="444"/>
                  </a:lnTo>
                  <a:lnTo>
                    <a:pt x="417" y="447"/>
                  </a:lnTo>
                  <a:lnTo>
                    <a:pt x="417" y="444"/>
                  </a:lnTo>
                  <a:lnTo>
                    <a:pt x="417" y="447"/>
                  </a:lnTo>
                  <a:lnTo>
                    <a:pt x="419" y="444"/>
                  </a:lnTo>
                  <a:lnTo>
                    <a:pt x="419" y="443"/>
                  </a:lnTo>
                  <a:lnTo>
                    <a:pt x="419" y="444"/>
                  </a:lnTo>
                  <a:lnTo>
                    <a:pt x="420" y="446"/>
                  </a:lnTo>
                  <a:lnTo>
                    <a:pt x="420" y="447"/>
                  </a:lnTo>
                  <a:lnTo>
                    <a:pt x="420" y="446"/>
                  </a:lnTo>
                  <a:lnTo>
                    <a:pt x="420" y="447"/>
                  </a:lnTo>
                  <a:lnTo>
                    <a:pt x="422" y="446"/>
                  </a:lnTo>
                  <a:lnTo>
                    <a:pt x="422" y="444"/>
                  </a:lnTo>
                  <a:lnTo>
                    <a:pt x="423" y="446"/>
                  </a:lnTo>
                  <a:lnTo>
                    <a:pt x="423" y="449"/>
                  </a:lnTo>
                  <a:lnTo>
                    <a:pt x="423" y="444"/>
                  </a:lnTo>
                  <a:lnTo>
                    <a:pt x="425" y="446"/>
                  </a:lnTo>
                  <a:lnTo>
                    <a:pt x="425" y="447"/>
                  </a:lnTo>
                  <a:lnTo>
                    <a:pt x="425" y="446"/>
                  </a:lnTo>
                  <a:lnTo>
                    <a:pt x="425" y="447"/>
                  </a:lnTo>
                  <a:lnTo>
                    <a:pt x="426" y="444"/>
                  </a:lnTo>
                  <a:lnTo>
                    <a:pt x="426" y="440"/>
                  </a:lnTo>
                  <a:lnTo>
                    <a:pt x="427" y="439"/>
                  </a:lnTo>
                  <a:lnTo>
                    <a:pt x="427" y="442"/>
                  </a:lnTo>
                  <a:lnTo>
                    <a:pt x="427" y="439"/>
                  </a:lnTo>
                  <a:lnTo>
                    <a:pt x="427" y="442"/>
                  </a:lnTo>
                  <a:lnTo>
                    <a:pt x="429" y="442"/>
                  </a:lnTo>
                  <a:lnTo>
                    <a:pt x="430" y="443"/>
                  </a:lnTo>
                  <a:lnTo>
                    <a:pt x="430" y="447"/>
                  </a:lnTo>
                  <a:lnTo>
                    <a:pt x="430" y="443"/>
                  </a:lnTo>
                  <a:lnTo>
                    <a:pt x="430" y="447"/>
                  </a:lnTo>
                  <a:lnTo>
                    <a:pt x="432" y="447"/>
                  </a:lnTo>
                  <a:lnTo>
                    <a:pt x="432" y="446"/>
                  </a:lnTo>
                  <a:lnTo>
                    <a:pt x="433" y="449"/>
                  </a:lnTo>
                  <a:lnTo>
                    <a:pt x="433" y="452"/>
                  </a:lnTo>
                  <a:lnTo>
                    <a:pt x="433" y="449"/>
                  </a:lnTo>
                  <a:lnTo>
                    <a:pt x="433" y="452"/>
                  </a:lnTo>
                  <a:lnTo>
                    <a:pt x="435" y="452"/>
                  </a:lnTo>
                  <a:lnTo>
                    <a:pt x="435" y="450"/>
                  </a:lnTo>
                  <a:lnTo>
                    <a:pt x="436" y="447"/>
                  </a:lnTo>
                  <a:lnTo>
                    <a:pt x="436" y="452"/>
                  </a:lnTo>
                  <a:lnTo>
                    <a:pt x="436" y="447"/>
                  </a:lnTo>
                  <a:lnTo>
                    <a:pt x="436" y="452"/>
                  </a:lnTo>
                  <a:lnTo>
                    <a:pt x="437" y="453"/>
                  </a:lnTo>
                  <a:lnTo>
                    <a:pt x="437" y="449"/>
                  </a:lnTo>
                  <a:lnTo>
                    <a:pt x="439" y="447"/>
                  </a:lnTo>
                  <a:lnTo>
                    <a:pt x="440" y="449"/>
                  </a:lnTo>
                  <a:lnTo>
                    <a:pt x="440" y="447"/>
                  </a:lnTo>
                  <a:lnTo>
                    <a:pt x="442" y="447"/>
                  </a:lnTo>
                  <a:lnTo>
                    <a:pt x="442" y="449"/>
                  </a:lnTo>
                  <a:lnTo>
                    <a:pt x="442" y="447"/>
                  </a:lnTo>
                  <a:lnTo>
                    <a:pt x="442" y="449"/>
                  </a:lnTo>
                  <a:lnTo>
                    <a:pt x="443" y="450"/>
                  </a:lnTo>
                  <a:lnTo>
                    <a:pt x="443" y="453"/>
                  </a:lnTo>
                  <a:lnTo>
                    <a:pt x="443" y="450"/>
                  </a:lnTo>
                  <a:lnTo>
                    <a:pt x="443" y="453"/>
                  </a:lnTo>
                  <a:lnTo>
                    <a:pt x="445" y="450"/>
                  </a:lnTo>
                  <a:lnTo>
                    <a:pt x="446" y="450"/>
                  </a:lnTo>
                  <a:lnTo>
                    <a:pt x="446" y="452"/>
                  </a:lnTo>
                  <a:lnTo>
                    <a:pt x="446" y="450"/>
                  </a:lnTo>
                  <a:lnTo>
                    <a:pt x="446" y="452"/>
                  </a:lnTo>
                  <a:lnTo>
                    <a:pt x="448" y="453"/>
                  </a:lnTo>
                  <a:lnTo>
                    <a:pt x="448" y="459"/>
                  </a:lnTo>
                  <a:lnTo>
                    <a:pt x="448" y="453"/>
                  </a:lnTo>
                  <a:lnTo>
                    <a:pt x="448" y="459"/>
                  </a:lnTo>
                  <a:lnTo>
                    <a:pt x="449" y="460"/>
                  </a:lnTo>
                  <a:lnTo>
                    <a:pt x="449" y="459"/>
                  </a:lnTo>
                  <a:lnTo>
                    <a:pt x="449" y="460"/>
                  </a:lnTo>
                  <a:lnTo>
                    <a:pt x="450" y="460"/>
                  </a:lnTo>
                  <a:lnTo>
                    <a:pt x="452" y="460"/>
                  </a:lnTo>
                  <a:lnTo>
                    <a:pt x="453" y="459"/>
                  </a:lnTo>
                  <a:lnTo>
                    <a:pt x="453" y="460"/>
                  </a:lnTo>
                  <a:lnTo>
                    <a:pt x="453" y="459"/>
                  </a:lnTo>
                  <a:lnTo>
                    <a:pt x="453" y="460"/>
                  </a:lnTo>
                  <a:lnTo>
                    <a:pt x="455" y="459"/>
                  </a:lnTo>
                  <a:lnTo>
                    <a:pt x="455" y="460"/>
                  </a:lnTo>
                  <a:lnTo>
                    <a:pt x="455" y="459"/>
                  </a:lnTo>
                  <a:lnTo>
                    <a:pt x="456" y="460"/>
                  </a:lnTo>
                  <a:lnTo>
                    <a:pt x="456" y="459"/>
                  </a:lnTo>
                  <a:lnTo>
                    <a:pt x="456" y="460"/>
                  </a:lnTo>
                  <a:lnTo>
                    <a:pt x="458" y="462"/>
                  </a:lnTo>
                  <a:lnTo>
                    <a:pt x="458" y="465"/>
                  </a:lnTo>
                  <a:lnTo>
                    <a:pt x="458" y="462"/>
                  </a:lnTo>
                  <a:lnTo>
                    <a:pt x="458" y="465"/>
                  </a:lnTo>
                  <a:lnTo>
                    <a:pt x="459" y="465"/>
                  </a:lnTo>
                  <a:lnTo>
                    <a:pt x="459" y="463"/>
                  </a:lnTo>
                  <a:lnTo>
                    <a:pt x="461" y="465"/>
                  </a:lnTo>
                  <a:lnTo>
                    <a:pt x="461" y="466"/>
                  </a:lnTo>
                  <a:lnTo>
                    <a:pt x="461" y="465"/>
                  </a:lnTo>
                  <a:lnTo>
                    <a:pt x="462" y="465"/>
                  </a:lnTo>
                  <a:lnTo>
                    <a:pt x="462" y="467"/>
                  </a:lnTo>
                  <a:lnTo>
                    <a:pt x="462" y="463"/>
                  </a:lnTo>
                  <a:lnTo>
                    <a:pt x="462" y="467"/>
                  </a:lnTo>
                  <a:lnTo>
                    <a:pt x="463" y="469"/>
                  </a:lnTo>
                  <a:lnTo>
                    <a:pt x="463" y="470"/>
                  </a:lnTo>
                  <a:lnTo>
                    <a:pt x="463" y="469"/>
                  </a:lnTo>
                  <a:lnTo>
                    <a:pt x="463" y="470"/>
                  </a:lnTo>
                  <a:lnTo>
                    <a:pt x="465" y="469"/>
                  </a:lnTo>
                  <a:lnTo>
                    <a:pt x="465" y="466"/>
                  </a:lnTo>
                  <a:lnTo>
                    <a:pt x="466" y="466"/>
                  </a:lnTo>
                  <a:lnTo>
                    <a:pt x="466" y="469"/>
                  </a:lnTo>
                  <a:lnTo>
                    <a:pt x="466" y="466"/>
                  </a:lnTo>
                  <a:lnTo>
                    <a:pt x="466" y="469"/>
                  </a:lnTo>
                  <a:lnTo>
                    <a:pt x="468" y="467"/>
                  </a:lnTo>
                  <a:lnTo>
                    <a:pt x="468" y="465"/>
                  </a:lnTo>
                  <a:lnTo>
                    <a:pt x="469" y="463"/>
                  </a:lnTo>
                  <a:lnTo>
                    <a:pt x="469" y="467"/>
                  </a:lnTo>
                  <a:lnTo>
                    <a:pt x="469" y="463"/>
                  </a:lnTo>
                  <a:lnTo>
                    <a:pt x="469" y="467"/>
                  </a:lnTo>
                  <a:lnTo>
                    <a:pt x="471" y="467"/>
                  </a:lnTo>
                  <a:lnTo>
                    <a:pt x="471" y="473"/>
                  </a:lnTo>
                  <a:lnTo>
                    <a:pt x="471" y="467"/>
                  </a:lnTo>
                  <a:lnTo>
                    <a:pt x="471" y="473"/>
                  </a:lnTo>
                  <a:lnTo>
                    <a:pt x="472" y="473"/>
                  </a:lnTo>
                  <a:lnTo>
                    <a:pt x="472" y="469"/>
                  </a:lnTo>
                  <a:lnTo>
                    <a:pt x="473" y="466"/>
                  </a:lnTo>
                  <a:lnTo>
                    <a:pt x="473" y="465"/>
                  </a:lnTo>
                  <a:lnTo>
                    <a:pt x="475" y="460"/>
                  </a:lnTo>
                  <a:lnTo>
                    <a:pt x="475" y="454"/>
                  </a:lnTo>
                  <a:lnTo>
                    <a:pt x="476" y="453"/>
                  </a:lnTo>
                  <a:lnTo>
                    <a:pt x="476" y="450"/>
                  </a:lnTo>
                  <a:lnTo>
                    <a:pt x="478" y="450"/>
                  </a:lnTo>
                  <a:lnTo>
                    <a:pt x="478" y="446"/>
                  </a:lnTo>
                  <a:lnTo>
                    <a:pt x="479" y="443"/>
                  </a:lnTo>
                  <a:lnTo>
                    <a:pt x="479" y="440"/>
                  </a:lnTo>
                  <a:lnTo>
                    <a:pt x="481" y="436"/>
                  </a:lnTo>
                  <a:lnTo>
                    <a:pt x="481" y="430"/>
                  </a:lnTo>
                  <a:lnTo>
                    <a:pt x="482" y="430"/>
                  </a:lnTo>
                  <a:lnTo>
                    <a:pt x="482" y="426"/>
                  </a:lnTo>
                  <a:lnTo>
                    <a:pt x="484" y="421"/>
                  </a:lnTo>
                  <a:lnTo>
                    <a:pt x="484" y="419"/>
                  </a:lnTo>
                  <a:lnTo>
                    <a:pt x="485" y="417"/>
                  </a:lnTo>
                  <a:lnTo>
                    <a:pt x="485" y="420"/>
                  </a:lnTo>
                  <a:lnTo>
                    <a:pt x="485" y="417"/>
                  </a:lnTo>
                  <a:lnTo>
                    <a:pt x="485" y="420"/>
                  </a:lnTo>
                  <a:lnTo>
                    <a:pt x="486" y="419"/>
                  </a:lnTo>
                  <a:lnTo>
                    <a:pt x="486" y="416"/>
                  </a:lnTo>
                  <a:lnTo>
                    <a:pt x="488" y="416"/>
                  </a:lnTo>
                  <a:lnTo>
                    <a:pt x="488" y="417"/>
                  </a:lnTo>
                  <a:lnTo>
                    <a:pt x="488" y="416"/>
                  </a:lnTo>
                  <a:lnTo>
                    <a:pt x="488" y="417"/>
                  </a:lnTo>
                  <a:lnTo>
                    <a:pt x="489" y="414"/>
                  </a:lnTo>
                  <a:lnTo>
                    <a:pt x="489" y="410"/>
                  </a:lnTo>
                  <a:lnTo>
                    <a:pt x="491" y="411"/>
                  </a:lnTo>
                  <a:lnTo>
                    <a:pt x="491" y="410"/>
                  </a:lnTo>
                  <a:lnTo>
                    <a:pt x="492" y="411"/>
                  </a:lnTo>
                  <a:lnTo>
                    <a:pt x="492" y="414"/>
                  </a:lnTo>
                  <a:lnTo>
                    <a:pt x="492" y="411"/>
                  </a:lnTo>
                  <a:lnTo>
                    <a:pt x="492" y="414"/>
                  </a:lnTo>
                  <a:lnTo>
                    <a:pt x="494" y="416"/>
                  </a:lnTo>
                  <a:lnTo>
                    <a:pt x="494" y="414"/>
                  </a:lnTo>
                  <a:lnTo>
                    <a:pt x="495" y="417"/>
                  </a:lnTo>
                  <a:lnTo>
                    <a:pt x="495" y="421"/>
                  </a:lnTo>
                  <a:lnTo>
                    <a:pt x="495" y="417"/>
                  </a:lnTo>
                  <a:lnTo>
                    <a:pt x="495" y="421"/>
                  </a:lnTo>
                  <a:lnTo>
                    <a:pt x="497" y="424"/>
                  </a:lnTo>
                  <a:lnTo>
                    <a:pt x="497" y="430"/>
                  </a:lnTo>
                  <a:lnTo>
                    <a:pt x="497" y="424"/>
                  </a:lnTo>
                  <a:lnTo>
                    <a:pt x="497" y="430"/>
                  </a:lnTo>
                  <a:lnTo>
                    <a:pt x="498" y="434"/>
                  </a:lnTo>
                  <a:lnTo>
                    <a:pt x="498" y="440"/>
                  </a:lnTo>
                  <a:lnTo>
                    <a:pt x="498" y="434"/>
                  </a:lnTo>
                  <a:lnTo>
                    <a:pt x="498" y="440"/>
                  </a:lnTo>
                  <a:lnTo>
                    <a:pt x="499" y="444"/>
                  </a:lnTo>
                  <a:lnTo>
                    <a:pt x="499" y="449"/>
                  </a:lnTo>
                  <a:lnTo>
                    <a:pt x="499" y="444"/>
                  </a:lnTo>
                  <a:lnTo>
                    <a:pt x="499" y="449"/>
                  </a:lnTo>
                  <a:lnTo>
                    <a:pt x="501" y="450"/>
                  </a:lnTo>
                  <a:lnTo>
                    <a:pt x="501" y="452"/>
                  </a:lnTo>
                  <a:lnTo>
                    <a:pt x="501" y="450"/>
                  </a:lnTo>
                  <a:lnTo>
                    <a:pt x="501" y="452"/>
                  </a:lnTo>
                  <a:lnTo>
                    <a:pt x="502" y="452"/>
                  </a:lnTo>
                  <a:lnTo>
                    <a:pt x="502" y="443"/>
                  </a:lnTo>
                  <a:lnTo>
                    <a:pt x="504" y="443"/>
                  </a:lnTo>
                  <a:lnTo>
                    <a:pt x="504" y="444"/>
                  </a:lnTo>
                  <a:lnTo>
                    <a:pt x="504" y="443"/>
                  </a:lnTo>
                  <a:lnTo>
                    <a:pt x="505" y="443"/>
                  </a:lnTo>
                  <a:lnTo>
                    <a:pt x="505" y="446"/>
                  </a:lnTo>
                  <a:lnTo>
                    <a:pt x="505" y="443"/>
                  </a:lnTo>
                  <a:lnTo>
                    <a:pt x="505" y="446"/>
                  </a:lnTo>
                  <a:lnTo>
                    <a:pt x="507" y="449"/>
                  </a:lnTo>
                  <a:lnTo>
                    <a:pt x="507" y="450"/>
                  </a:lnTo>
                  <a:lnTo>
                    <a:pt x="507" y="449"/>
                  </a:lnTo>
                  <a:lnTo>
                    <a:pt x="508" y="447"/>
                  </a:lnTo>
                  <a:lnTo>
                    <a:pt x="508" y="452"/>
                  </a:lnTo>
                  <a:lnTo>
                    <a:pt x="508" y="447"/>
                  </a:lnTo>
                  <a:lnTo>
                    <a:pt x="508" y="452"/>
                  </a:lnTo>
                  <a:lnTo>
                    <a:pt x="509" y="449"/>
                  </a:lnTo>
                  <a:lnTo>
                    <a:pt x="509" y="447"/>
                  </a:lnTo>
                  <a:lnTo>
                    <a:pt x="511" y="446"/>
                  </a:lnTo>
                  <a:lnTo>
                    <a:pt x="511" y="444"/>
                  </a:lnTo>
                  <a:lnTo>
                    <a:pt x="512" y="446"/>
                  </a:lnTo>
                  <a:lnTo>
                    <a:pt x="512" y="443"/>
                  </a:lnTo>
                  <a:lnTo>
                    <a:pt x="514" y="443"/>
                  </a:lnTo>
                  <a:lnTo>
                    <a:pt x="514" y="442"/>
                  </a:lnTo>
                  <a:lnTo>
                    <a:pt x="515" y="444"/>
                  </a:lnTo>
                  <a:lnTo>
                    <a:pt x="517" y="443"/>
                  </a:lnTo>
                  <a:lnTo>
                    <a:pt x="517" y="437"/>
                  </a:lnTo>
                  <a:lnTo>
                    <a:pt x="518" y="436"/>
                  </a:lnTo>
                  <a:lnTo>
                    <a:pt x="518" y="437"/>
                  </a:lnTo>
                  <a:lnTo>
                    <a:pt x="518" y="436"/>
                  </a:lnTo>
                  <a:lnTo>
                    <a:pt x="518" y="437"/>
                  </a:lnTo>
                  <a:lnTo>
                    <a:pt x="520" y="434"/>
                  </a:lnTo>
                  <a:lnTo>
                    <a:pt x="520" y="431"/>
                  </a:lnTo>
                  <a:lnTo>
                    <a:pt x="521" y="433"/>
                  </a:lnTo>
                  <a:lnTo>
                    <a:pt x="522" y="433"/>
                  </a:lnTo>
                  <a:lnTo>
                    <a:pt x="522" y="436"/>
                  </a:lnTo>
                  <a:lnTo>
                    <a:pt x="522" y="433"/>
                  </a:lnTo>
                  <a:lnTo>
                    <a:pt x="522" y="436"/>
                  </a:lnTo>
                  <a:lnTo>
                    <a:pt x="524" y="434"/>
                  </a:lnTo>
                  <a:lnTo>
                    <a:pt x="524" y="437"/>
                  </a:lnTo>
                  <a:lnTo>
                    <a:pt x="524" y="434"/>
                  </a:lnTo>
                  <a:lnTo>
                    <a:pt x="524" y="437"/>
                  </a:lnTo>
                  <a:lnTo>
                    <a:pt x="525" y="440"/>
                  </a:lnTo>
                  <a:lnTo>
                    <a:pt x="525" y="443"/>
                  </a:lnTo>
                  <a:lnTo>
                    <a:pt x="525" y="440"/>
                  </a:lnTo>
                  <a:lnTo>
                    <a:pt x="527" y="440"/>
                  </a:lnTo>
                  <a:lnTo>
                    <a:pt x="527" y="439"/>
                  </a:lnTo>
                  <a:lnTo>
                    <a:pt x="528" y="442"/>
                  </a:lnTo>
                  <a:lnTo>
                    <a:pt x="528" y="444"/>
                  </a:lnTo>
                  <a:lnTo>
                    <a:pt x="528" y="442"/>
                  </a:lnTo>
                  <a:lnTo>
                    <a:pt x="528" y="444"/>
                  </a:lnTo>
                  <a:lnTo>
                    <a:pt x="530" y="443"/>
                  </a:lnTo>
                  <a:lnTo>
                    <a:pt x="530" y="444"/>
                  </a:lnTo>
                  <a:lnTo>
                    <a:pt x="530" y="443"/>
                  </a:lnTo>
                  <a:lnTo>
                    <a:pt x="531" y="444"/>
                  </a:lnTo>
                  <a:lnTo>
                    <a:pt x="531" y="446"/>
                  </a:lnTo>
                  <a:lnTo>
                    <a:pt x="531" y="444"/>
                  </a:lnTo>
                  <a:lnTo>
                    <a:pt x="531" y="446"/>
                  </a:lnTo>
                  <a:lnTo>
                    <a:pt x="533" y="446"/>
                  </a:lnTo>
                  <a:lnTo>
                    <a:pt x="534" y="447"/>
                  </a:lnTo>
                  <a:lnTo>
                    <a:pt x="534" y="450"/>
                  </a:lnTo>
                  <a:lnTo>
                    <a:pt x="534" y="447"/>
                  </a:lnTo>
                  <a:lnTo>
                    <a:pt x="534" y="450"/>
                  </a:lnTo>
                  <a:lnTo>
                    <a:pt x="535" y="452"/>
                  </a:lnTo>
                  <a:lnTo>
                    <a:pt x="535" y="454"/>
                  </a:lnTo>
                  <a:lnTo>
                    <a:pt x="535" y="452"/>
                  </a:lnTo>
                  <a:lnTo>
                    <a:pt x="535" y="454"/>
                  </a:lnTo>
                  <a:lnTo>
                    <a:pt x="537" y="457"/>
                  </a:lnTo>
                  <a:lnTo>
                    <a:pt x="538" y="459"/>
                  </a:lnTo>
                  <a:lnTo>
                    <a:pt x="538" y="460"/>
                  </a:lnTo>
                  <a:lnTo>
                    <a:pt x="538" y="459"/>
                  </a:lnTo>
                  <a:lnTo>
                    <a:pt x="538" y="460"/>
                  </a:lnTo>
                  <a:lnTo>
                    <a:pt x="540" y="463"/>
                  </a:lnTo>
                  <a:lnTo>
                    <a:pt x="540" y="462"/>
                  </a:lnTo>
                  <a:lnTo>
                    <a:pt x="540" y="463"/>
                  </a:lnTo>
                  <a:lnTo>
                    <a:pt x="541" y="465"/>
                  </a:lnTo>
                  <a:lnTo>
                    <a:pt x="541" y="466"/>
                  </a:lnTo>
                  <a:lnTo>
                    <a:pt x="541" y="465"/>
                  </a:lnTo>
                  <a:lnTo>
                    <a:pt x="541" y="466"/>
                  </a:lnTo>
                  <a:lnTo>
                    <a:pt x="543" y="467"/>
                  </a:lnTo>
                  <a:lnTo>
                    <a:pt x="543" y="469"/>
                  </a:lnTo>
                  <a:lnTo>
                    <a:pt x="543" y="467"/>
                  </a:lnTo>
                  <a:lnTo>
                    <a:pt x="543" y="469"/>
                  </a:lnTo>
                  <a:lnTo>
                    <a:pt x="544" y="470"/>
                  </a:lnTo>
                  <a:lnTo>
                    <a:pt x="544" y="469"/>
                  </a:lnTo>
                  <a:lnTo>
                    <a:pt x="545" y="467"/>
                  </a:lnTo>
                  <a:lnTo>
                    <a:pt x="545" y="472"/>
                  </a:lnTo>
                  <a:lnTo>
                    <a:pt x="545" y="467"/>
                  </a:lnTo>
                  <a:lnTo>
                    <a:pt x="545" y="472"/>
                  </a:lnTo>
                  <a:lnTo>
                    <a:pt x="547" y="470"/>
                  </a:lnTo>
                  <a:lnTo>
                    <a:pt x="547" y="469"/>
                  </a:lnTo>
                  <a:lnTo>
                    <a:pt x="548" y="469"/>
                  </a:lnTo>
                  <a:lnTo>
                    <a:pt x="550" y="469"/>
                  </a:lnTo>
                  <a:lnTo>
                    <a:pt x="550" y="463"/>
                  </a:lnTo>
                  <a:lnTo>
                    <a:pt x="551" y="462"/>
                  </a:lnTo>
                  <a:lnTo>
                    <a:pt x="551" y="463"/>
                  </a:lnTo>
                  <a:lnTo>
                    <a:pt x="551" y="460"/>
                  </a:lnTo>
                  <a:lnTo>
                    <a:pt x="553" y="457"/>
                  </a:lnTo>
                  <a:lnTo>
                    <a:pt x="553" y="453"/>
                  </a:lnTo>
                  <a:lnTo>
                    <a:pt x="554" y="452"/>
                  </a:lnTo>
                  <a:lnTo>
                    <a:pt x="554" y="447"/>
                  </a:lnTo>
                  <a:lnTo>
                    <a:pt x="556" y="446"/>
                  </a:lnTo>
                  <a:lnTo>
                    <a:pt x="557" y="444"/>
                  </a:lnTo>
                  <a:lnTo>
                    <a:pt x="557" y="447"/>
                  </a:lnTo>
                  <a:lnTo>
                    <a:pt x="557" y="444"/>
                  </a:lnTo>
                  <a:lnTo>
                    <a:pt x="557" y="447"/>
                  </a:lnTo>
                  <a:lnTo>
                    <a:pt x="558" y="446"/>
                  </a:lnTo>
                  <a:lnTo>
                    <a:pt x="558" y="442"/>
                  </a:lnTo>
                  <a:lnTo>
                    <a:pt x="560" y="439"/>
                  </a:lnTo>
                  <a:lnTo>
                    <a:pt x="560" y="437"/>
                  </a:lnTo>
                  <a:lnTo>
                    <a:pt x="560" y="439"/>
                  </a:lnTo>
                  <a:lnTo>
                    <a:pt x="561" y="440"/>
                  </a:lnTo>
                  <a:lnTo>
                    <a:pt x="563" y="437"/>
                  </a:lnTo>
                  <a:lnTo>
                    <a:pt x="563" y="436"/>
                  </a:lnTo>
                  <a:lnTo>
                    <a:pt x="564" y="436"/>
                  </a:lnTo>
                  <a:lnTo>
                    <a:pt x="566" y="437"/>
                  </a:lnTo>
                  <a:lnTo>
                    <a:pt x="567" y="439"/>
                  </a:lnTo>
                  <a:lnTo>
                    <a:pt x="569" y="437"/>
                  </a:lnTo>
                  <a:lnTo>
                    <a:pt x="569" y="439"/>
                  </a:lnTo>
                  <a:lnTo>
                    <a:pt x="569" y="437"/>
                  </a:lnTo>
                  <a:lnTo>
                    <a:pt x="569" y="439"/>
                  </a:lnTo>
                  <a:lnTo>
                    <a:pt x="570" y="437"/>
                  </a:lnTo>
                  <a:lnTo>
                    <a:pt x="570" y="439"/>
                  </a:lnTo>
                  <a:lnTo>
                    <a:pt x="570" y="436"/>
                  </a:lnTo>
                  <a:lnTo>
                    <a:pt x="570" y="439"/>
                  </a:lnTo>
                  <a:lnTo>
                    <a:pt x="571" y="440"/>
                  </a:lnTo>
                  <a:lnTo>
                    <a:pt x="571" y="439"/>
                  </a:lnTo>
                  <a:lnTo>
                    <a:pt x="571" y="440"/>
                  </a:lnTo>
                  <a:lnTo>
                    <a:pt x="573" y="439"/>
                  </a:lnTo>
                  <a:lnTo>
                    <a:pt x="573" y="440"/>
                  </a:lnTo>
                  <a:lnTo>
                    <a:pt x="573" y="439"/>
                  </a:lnTo>
                  <a:lnTo>
                    <a:pt x="573" y="440"/>
                  </a:lnTo>
                  <a:lnTo>
                    <a:pt x="574" y="442"/>
                  </a:lnTo>
                  <a:lnTo>
                    <a:pt x="574" y="443"/>
                  </a:lnTo>
                  <a:lnTo>
                    <a:pt x="574" y="442"/>
                  </a:lnTo>
                  <a:lnTo>
                    <a:pt x="574" y="443"/>
                  </a:lnTo>
                  <a:lnTo>
                    <a:pt x="576" y="443"/>
                  </a:lnTo>
                  <a:lnTo>
                    <a:pt x="576" y="446"/>
                  </a:lnTo>
                  <a:lnTo>
                    <a:pt x="576" y="443"/>
                  </a:lnTo>
                  <a:lnTo>
                    <a:pt x="576" y="444"/>
                  </a:lnTo>
                  <a:lnTo>
                    <a:pt x="577" y="446"/>
                  </a:lnTo>
                  <a:lnTo>
                    <a:pt x="577" y="444"/>
                  </a:lnTo>
                  <a:lnTo>
                    <a:pt x="579" y="442"/>
                  </a:lnTo>
                  <a:lnTo>
                    <a:pt x="579" y="443"/>
                  </a:lnTo>
                  <a:lnTo>
                    <a:pt x="579" y="442"/>
                  </a:lnTo>
                  <a:lnTo>
                    <a:pt x="579" y="443"/>
                  </a:lnTo>
                  <a:lnTo>
                    <a:pt x="580" y="442"/>
                  </a:lnTo>
                  <a:lnTo>
                    <a:pt x="580" y="440"/>
                  </a:lnTo>
                  <a:lnTo>
                    <a:pt x="581" y="439"/>
                  </a:lnTo>
                  <a:lnTo>
                    <a:pt x="581" y="442"/>
                  </a:lnTo>
                  <a:lnTo>
                    <a:pt x="581" y="439"/>
                  </a:lnTo>
                  <a:lnTo>
                    <a:pt x="581" y="442"/>
                  </a:lnTo>
                  <a:lnTo>
                    <a:pt x="583" y="443"/>
                  </a:lnTo>
                  <a:lnTo>
                    <a:pt x="583" y="439"/>
                  </a:lnTo>
                  <a:lnTo>
                    <a:pt x="584" y="440"/>
                  </a:lnTo>
                  <a:lnTo>
                    <a:pt x="584" y="442"/>
                  </a:lnTo>
                  <a:lnTo>
                    <a:pt x="584" y="440"/>
                  </a:lnTo>
                  <a:lnTo>
                    <a:pt x="584" y="442"/>
                  </a:lnTo>
                  <a:lnTo>
                    <a:pt x="586" y="447"/>
                  </a:lnTo>
                  <a:lnTo>
                    <a:pt x="586" y="450"/>
                  </a:lnTo>
                  <a:lnTo>
                    <a:pt x="586" y="447"/>
                  </a:lnTo>
                  <a:lnTo>
                    <a:pt x="586" y="450"/>
                  </a:lnTo>
                  <a:lnTo>
                    <a:pt x="587" y="452"/>
                  </a:lnTo>
                  <a:lnTo>
                    <a:pt x="587" y="450"/>
                  </a:lnTo>
                  <a:lnTo>
                    <a:pt x="589" y="450"/>
                  </a:lnTo>
                  <a:lnTo>
                    <a:pt x="589" y="446"/>
                  </a:lnTo>
                  <a:lnTo>
                    <a:pt x="590" y="443"/>
                  </a:lnTo>
                  <a:lnTo>
                    <a:pt x="590" y="446"/>
                  </a:lnTo>
                  <a:lnTo>
                    <a:pt x="590" y="443"/>
                  </a:lnTo>
                  <a:lnTo>
                    <a:pt x="590" y="446"/>
                  </a:lnTo>
                  <a:lnTo>
                    <a:pt x="592" y="450"/>
                  </a:lnTo>
                  <a:lnTo>
                    <a:pt x="592" y="449"/>
                  </a:lnTo>
                  <a:lnTo>
                    <a:pt x="593" y="447"/>
                  </a:lnTo>
                  <a:lnTo>
                    <a:pt x="593" y="450"/>
                  </a:lnTo>
                  <a:lnTo>
                    <a:pt x="593" y="447"/>
                  </a:lnTo>
                  <a:lnTo>
                    <a:pt x="593" y="450"/>
                  </a:lnTo>
                  <a:lnTo>
                    <a:pt x="594" y="449"/>
                  </a:lnTo>
                  <a:lnTo>
                    <a:pt x="596" y="450"/>
                  </a:lnTo>
                  <a:lnTo>
                    <a:pt x="596" y="449"/>
                  </a:lnTo>
                  <a:lnTo>
                    <a:pt x="597" y="447"/>
                  </a:lnTo>
                  <a:lnTo>
                    <a:pt x="597" y="450"/>
                  </a:lnTo>
                  <a:lnTo>
                    <a:pt x="597" y="447"/>
                  </a:lnTo>
                  <a:lnTo>
                    <a:pt x="597" y="450"/>
                  </a:lnTo>
                  <a:lnTo>
                    <a:pt x="599" y="449"/>
                  </a:lnTo>
                  <a:lnTo>
                    <a:pt x="599" y="446"/>
                  </a:lnTo>
                  <a:lnTo>
                    <a:pt x="600" y="444"/>
                  </a:lnTo>
                  <a:lnTo>
                    <a:pt x="602" y="444"/>
                  </a:lnTo>
                  <a:lnTo>
                    <a:pt x="602" y="439"/>
                  </a:lnTo>
                  <a:lnTo>
                    <a:pt x="603" y="439"/>
                  </a:lnTo>
                  <a:lnTo>
                    <a:pt x="603" y="437"/>
                  </a:lnTo>
                  <a:lnTo>
                    <a:pt x="605" y="437"/>
                  </a:lnTo>
                  <a:lnTo>
                    <a:pt x="605" y="431"/>
                  </a:lnTo>
                  <a:lnTo>
                    <a:pt x="606" y="430"/>
                  </a:lnTo>
                  <a:lnTo>
                    <a:pt x="606" y="426"/>
                  </a:lnTo>
                  <a:lnTo>
                    <a:pt x="607" y="426"/>
                  </a:lnTo>
                  <a:lnTo>
                    <a:pt x="609" y="424"/>
                  </a:lnTo>
                  <a:lnTo>
                    <a:pt x="609" y="426"/>
                  </a:lnTo>
                  <a:lnTo>
                    <a:pt x="609" y="424"/>
                  </a:lnTo>
                  <a:lnTo>
                    <a:pt x="609" y="426"/>
                  </a:lnTo>
                  <a:lnTo>
                    <a:pt x="610" y="429"/>
                  </a:lnTo>
                  <a:lnTo>
                    <a:pt x="610" y="426"/>
                  </a:lnTo>
                  <a:lnTo>
                    <a:pt x="612" y="426"/>
                  </a:lnTo>
                  <a:lnTo>
                    <a:pt x="612" y="430"/>
                  </a:lnTo>
                  <a:lnTo>
                    <a:pt x="612" y="426"/>
                  </a:lnTo>
                  <a:lnTo>
                    <a:pt x="612" y="430"/>
                  </a:lnTo>
                  <a:lnTo>
                    <a:pt x="613" y="434"/>
                  </a:lnTo>
                  <a:lnTo>
                    <a:pt x="613" y="433"/>
                  </a:lnTo>
                  <a:lnTo>
                    <a:pt x="615" y="431"/>
                  </a:lnTo>
                  <a:lnTo>
                    <a:pt x="615" y="430"/>
                  </a:lnTo>
                  <a:lnTo>
                    <a:pt x="615" y="431"/>
                  </a:lnTo>
                  <a:lnTo>
                    <a:pt x="616" y="430"/>
                  </a:lnTo>
                  <a:lnTo>
                    <a:pt x="616" y="429"/>
                  </a:lnTo>
                  <a:lnTo>
                    <a:pt x="616" y="430"/>
                  </a:lnTo>
                  <a:lnTo>
                    <a:pt x="617" y="424"/>
                  </a:lnTo>
                  <a:lnTo>
                    <a:pt x="617" y="423"/>
                  </a:lnTo>
                  <a:lnTo>
                    <a:pt x="619" y="424"/>
                  </a:lnTo>
                  <a:lnTo>
                    <a:pt x="619" y="426"/>
                  </a:lnTo>
                  <a:lnTo>
                    <a:pt x="619" y="424"/>
                  </a:lnTo>
                  <a:lnTo>
                    <a:pt x="619" y="426"/>
                  </a:lnTo>
                  <a:lnTo>
                    <a:pt x="620" y="426"/>
                  </a:lnTo>
                  <a:lnTo>
                    <a:pt x="620" y="429"/>
                  </a:lnTo>
                  <a:lnTo>
                    <a:pt x="620" y="426"/>
                  </a:lnTo>
                  <a:lnTo>
                    <a:pt x="620" y="429"/>
                  </a:lnTo>
                  <a:lnTo>
                    <a:pt x="622" y="431"/>
                  </a:lnTo>
                  <a:lnTo>
                    <a:pt x="622" y="436"/>
                  </a:lnTo>
                  <a:lnTo>
                    <a:pt x="622" y="431"/>
                  </a:lnTo>
                  <a:lnTo>
                    <a:pt x="622" y="436"/>
                  </a:lnTo>
                  <a:lnTo>
                    <a:pt x="623" y="436"/>
                  </a:lnTo>
                  <a:lnTo>
                    <a:pt x="623" y="443"/>
                  </a:lnTo>
                  <a:lnTo>
                    <a:pt x="623" y="436"/>
                  </a:lnTo>
                  <a:lnTo>
                    <a:pt x="623" y="443"/>
                  </a:lnTo>
                  <a:lnTo>
                    <a:pt x="625" y="443"/>
                  </a:lnTo>
                  <a:lnTo>
                    <a:pt x="626" y="443"/>
                  </a:lnTo>
                  <a:lnTo>
                    <a:pt x="628" y="442"/>
                  </a:lnTo>
                  <a:lnTo>
                    <a:pt x="628" y="443"/>
                  </a:lnTo>
                  <a:lnTo>
                    <a:pt x="628" y="442"/>
                  </a:lnTo>
                  <a:lnTo>
                    <a:pt x="628" y="443"/>
                  </a:lnTo>
                  <a:lnTo>
                    <a:pt x="629" y="442"/>
                  </a:lnTo>
                  <a:lnTo>
                    <a:pt x="629" y="439"/>
                  </a:lnTo>
                  <a:lnTo>
                    <a:pt x="629" y="440"/>
                  </a:lnTo>
                  <a:lnTo>
                    <a:pt x="630" y="439"/>
                  </a:lnTo>
                  <a:lnTo>
                    <a:pt x="630" y="433"/>
                  </a:lnTo>
                  <a:lnTo>
                    <a:pt x="632" y="433"/>
                  </a:lnTo>
                  <a:lnTo>
                    <a:pt x="632" y="430"/>
                  </a:lnTo>
                  <a:lnTo>
                    <a:pt x="633" y="427"/>
                  </a:lnTo>
                  <a:lnTo>
                    <a:pt x="633" y="424"/>
                  </a:lnTo>
                  <a:lnTo>
                    <a:pt x="635" y="423"/>
                  </a:lnTo>
                  <a:lnTo>
                    <a:pt x="635" y="419"/>
                  </a:lnTo>
                  <a:lnTo>
                    <a:pt x="636" y="417"/>
                  </a:lnTo>
                  <a:lnTo>
                    <a:pt x="636" y="416"/>
                  </a:lnTo>
                  <a:lnTo>
                    <a:pt x="638" y="416"/>
                  </a:lnTo>
                  <a:lnTo>
                    <a:pt x="638" y="420"/>
                  </a:lnTo>
                  <a:lnTo>
                    <a:pt x="638" y="416"/>
                  </a:lnTo>
                  <a:lnTo>
                    <a:pt x="638" y="420"/>
                  </a:lnTo>
                  <a:lnTo>
                    <a:pt x="639" y="420"/>
                  </a:lnTo>
                  <a:lnTo>
                    <a:pt x="641" y="419"/>
                  </a:lnTo>
                  <a:lnTo>
                    <a:pt x="641" y="420"/>
                  </a:lnTo>
                  <a:lnTo>
                    <a:pt x="641" y="419"/>
                  </a:lnTo>
                  <a:lnTo>
                    <a:pt x="642" y="417"/>
                  </a:lnTo>
                  <a:lnTo>
                    <a:pt x="642" y="419"/>
                  </a:lnTo>
                  <a:lnTo>
                    <a:pt x="642" y="417"/>
                  </a:lnTo>
                  <a:lnTo>
                    <a:pt x="643" y="417"/>
                  </a:lnTo>
                  <a:lnTo>
                    <a:pt x="643" y="411"/>
                  </a:lnTo>
                  <a:lnTo>
                    <a:pt x="645" y="406"/>
                  </a:lnTo>
                  <a:lnTo>
                    <a:pt x="646" y="401"/>
                  </a:lnTo>
                  <a:lnTo>
                    <a:pt x="646" y="397"/>
                  </a:lnTo>
                  <a:lnTo>
                    <a:pt x="648" y="397"/>
                  </a:lnTo>
                  <a:lnTo>
                    <a:pt x="648" y="396"/>
                  </a:lnTo>
                  <a:lnTo>
                    <a:pt x="649" y="397"/>
                  </a:lnTo>
                  <a:lnTo>
                    <a:pt x="649" y="398"/>
                  </a:lnTo>
                  <a:lnTo>
                    <a:pt x="649" y="396"/>
                  </a:lnTo>
                  <a:lnTo>
                    <a:pt x="649" y="398"/>
                  </a:lnTo>
                  <a:lnTo>
                    <a:pt x="651" y="397"/>
                  </a:lnTo>
                  <a:lnTo>
                    <a:pt x="652" y="400"/>
                  </a:lnTo>
                  <a:lnTo>
                    <a:pt x="652" y="398"/>
                  </a:lnTo>
                  <a:lnTo>
                    <a:pt x="653" y="396"/>
                  </a:lnTo>
                  <a:lnTo>
                    <a:pt x="653" y="397"/>
                  </a:lnTo>
                  <a:lnTo>
                    <a:pt x="653" y="396"/>
                  </a:lnTo>
                  <a:lnTo>
                    <a:pt x="653" y="397"/>
                  </a:lnTo>
                  <a:lnTo>
                    <a:pt x="655" y="394"/>
                  </a:lnTo>
                  <a:lnTo>
                    <a:pt x="655" y="387"/>
                  </a:lnTo>
                  <a:lnTo>
                    <a:pt x="656" y="385"/>
                  </a:lnTo>
                  <a:lnTo>
                    <a:pt x="656" y="383"/>
                  </a:lnTo>
                  <a:lnTo>
                    <a:pt x="658" y="385"/>
                  </a:lnTo>
                  <a:lnTo>
                    <a:pt x="658" y="384"/>
                  </a:lnTo>
                  <a:lnTo>
                    <a:pt x="659" y="385"/>
                  </a:lnTo>
                  <a:lnTo>
                    <a:pt x="659" y="384"/>
                  </a:lnTo>
                  <a:lnTo>
                    <a:pt x="661" y="387"/>
                  </a:lnTo>
                  <a:lnTo>
                    <a:pt x="661" y="383"/>
                  </a:lnTo>
                  <a:lnTo>
                    <a:pt x="662" y="383"/>
                  </a:lnTo>
                  <a:lnTo>
                    <a:pt x="662" y="384"/>
                  </a:lnTo>
                  <a:lnTo>
                    <a:pt x="662" y="383"/>
                  </a:lnTo>
                  <a:lnTo>
                    <a:pt x="662" y="384"/>
                  </a:lnTo>
                  <a:lnTo>
                    <a:pt x="664" y="388"/>
                  </a:lnTo>
                  <a:lnTo>
                    <a:pt x="664" y="391"/>
                  </a:lnTo>
                  <a:lnTo>
                    <a:pt x="664" y="388"/>
                  </a:lnTo>
                  <a:lnTo>
                    <a:pt x="664" y="391"/>
                  </a:lnTo>
                  <a:lnTo>
                    <a:pt x="665" y="393"/>
                  </a:lnTo>
                  <a:lnTo>
                    <a:pt x="665" y="398"/>
                  </a:lnTo>
                  <a:lnTo>
                    <a:pt x="665" y="393"/>
                  </a:lnTo>
                  <a:lnTo>
                    <a:pt x="665" y="398"/>
                  </a:lnTo>
                  <a:lnTo>
                    <a:pt x="666" y="400"/>
                  </a:lnTo>
                  <a:lnTo>
                    <a:pt x="666" y="406"/>
                  </a:lnTo>
                  <a:lnTo>
                    <a:pt x="666" y="400"/>
                  </a:lnTo>
                  <a:lnTo>
                    <a:pt x="666" y="406"/>
                  </a:lnTo>
                  <a:lnTo>
                    <a:pt x="668" y="410"/>
                  </a:lnTo>
                  <a:lnTo>
                    <a:pt x="668" y="417"/>
                  </a:lnTo>
                  <a:lnTo>
                    <a:pt x="668" y="410"/>
                  </a:lnTo>
                  <a:lnTo>
                    <a:pt x="668" y="417"/>
                  </a:lnTo>
                  <a:lnTo>
                    <a:pt x="669" y="420"/>
                  </a:lnTo>
                  <a:lnTo>
                    <a:pt x="669" y="417"/>
                  </a:lnTo>
                  <a:lnTo>
                    <a:pt x="671" y="417"/>
                  </a:lnTo>
                  <a:lnTo>
                    <a:pt x="671" y="414"/>
                  </a:lnTo>
                  <a:lnTo>
                    <a:pt x="672" y="416"/>
                  </a:lnTo>
                  <a:lnTo>
                    <a:pt x="672" y="420"/>
                  </a:lnTo>
                  <a:lnTo>
                    <a:pt x="672" y="416"/>
                  </a:lnTo>
                  <a:lnTo>
                    <a:pt x="672" y="420"/>
                  </a:lnTo>
                  <a:lnTo>
                    <a:pt x="674" y="417"/>
                  </a:lnTo>
                  <a:lnTo>
                    <a:pt x="674" y="416"/>
                  </a:lnTo>
                  <a:lnTo>
                    <a:pt x="675" y="416"/>
                  </a:lnTo>
                  <a:lnTo>
                    <a:pt x="675" y="413"/>
                  </a:lnTo>
                  <a:lnTo>
                    <a:pt x="677" y="414"/>
                  </a:lnTo>
                  <a:lnTo>
                    <a:pt x="677" y="408"/>
                  </a:lnTo>
                  <a:lnTo>
                    <a:pt x="678" y="407"/>
                  </a:lnTo>
                  <a:lnTo>
                    <a:pt x="678" y="406"/>
                  </a:lnTo>
                  <a:lnTo>
                    <a:pt x="679" y="408"/>
                  </a:lnTo>
                  <a:lnTo>
                    <a:pt x="679" y="404"/>
                  </a:lnTo>
                  <a:lnTo>
                    <a:pt x="681" y="403"/>
                  </a:lnTo>
                  <a:lnTo>
                    <a:pt x="681" y="404"/>
                  </a:lnTo>
                  <a:lnTo>
                    <a:pt x="681" y="403"/>
                  </a:lnTo>
                  <a:lnTo>
                    <a:pt x="681" y="404"/>
                  </a:lnTo>
                  <a:lnTo>
                    <a:pt x="682" y="401"/>
                  </a:lnTo>
                  <a:lnTo>
                    <a:pt x="682" y="397"/>
                  </a:lnTo>
                  <a:lnTo>
                    <a:pt x="684" y="393"/>
                  </a:lnTo>
                  <a:lnTo>
                    <a:pt x="684" y="387"/>
                  </a:lnTo>
                  <a:lnTo>
                    <a:pt x="685" y="384"/>
                  </a:lnTo>
                  <a:lnTo>
                    <a:pt x="685" y="371"/>
                  </a:lnTo>
                  <a:lnTo>
                    <a:pt x="687" y="371"/>
                  </a:lnTo>
                  <a:lnTo>
                    <a:pt x="688" y="370"/>
                  </a:lnTo>
                  <a:lnTo>
                    <a:pt x="688" y="367"/>
                  </a:lnTo>
                  <a:lnTo>
                    <a:pt x="689" y="361"/>
                  </a:lnTo>
                  <a:lnTo>
                    <a:pt x="689" y="358"/>
                  </a:lnTo>
                  <a:lnTo>
                    <a:pt x="691" y="355"/>
                  </a:lnTo>
                  <a:lnTo>
                    <a:pt x="691" y="349"/>
                  </a:lnTo>
                  <a:lnTo>
                    <a:pt x="692" y="344"/>
                  </a:lnTo>
                  <a:lnTo>
                    <a:pt x="692" y="342"/>
                  </a:lnTo>
                  <a:lnTo>
                    <a:pt x="694" y="342"/>
                  </a:lnTo>
                  <a:lnTo>
                    <a:pt x="694" y="344"/>
                  </a:lnTo>
                  <a:lnTo>
                    <a:pt x="694" y="342"/>
                  </a:lnTo>
                  <a:lnTo>
                    <a:pt x="694" y="344"/>
                  </a:lnTo>
                  <a:lnTo>
                    <a:pt x="695" y="344"/>
                  </a:lnTo>
                  <a:lnTo>
                    <a:pt x="695" y="341"/>
                  </a:lnTo>
                  <a:lnTo>
                    <a:pt x="697" y="337"/>
                  </a:lnTo>
                  <a:lnTo>
                    <a:pt x="697" y="335"/>
                  </a:lnTo>
                  <a:lnTo>
                    <a:pt x="698" y="331"/>
                  </a:lnTo>
                  <a:lnTo>
                    <a:pt x="700" y="328"/>
                  </a:lnTo>
                  <a:lnTo>
                    <a:pt x="700" y="318"/>
                  </a:lnTo>
                  <a:lnTo>
                    <a:pt x="701" y="318"/>
                  </a:lnTo>
                  <a:lnTo>
                    <a:pt x="701" y="313"/>
                  </a:lnTo>
                  <a:lnTo>
                    <a:pt x="701" y="316"/>
                  </a:lnTo>
                  <a:lnTo>
                    <a:pt x="702" y="315"/>
                  </a:lnTo>
                  <a:lnTo>
                    <a:pt x="702" y="318"/>
                  </a:lnTo>
                  <a:lnTo>
                    <a:pt x="702" y="315"/>
                  </a:lnTo>
                  <a:lnTo>
                    <a:pt x="702" y="318"/>
                  </a:lnTo>
                  <a:lnTo>
                    <a:pt x="704" y="316"/>
                  </a:lnTo>
                  <a:lnTo>
                    <a:pt x="705" y="315"/>
                  </a:lnTo>
                  <a:lnTo>
                    <a:pt x="705" y="313"/>
                  </a:lnTo>
                  <a:lnTo>
                    <a:pt x="707" y="313"/>
                  </a:lnTo>
                  <a:lnTo>
                    <a:pt x="707" y="315"/>
                  </a:lnTo>
                  <a:lnTo>
                    <a:pt x="707" y="312"/>
                  </a:lnTo>
                  <a:lnTo>
                    <a:pt x="707" y="315"/>
                  </a:lnTo>
                  <a:lnTo>
                    <a:pt x="708" y="313"/>
                  </a:lnTo>
                  <a:lnTo>
                    <a:pt x="708" y="318"/>
                  </a:lnTo>
                  <a:lnTo>
                    <a:pt x="708" y="313"/>
                  </a:lnTo>
                  <a:lnTo>
                    <a:pt x="708" y="318"/>
                  </a:lnTo>
                  <a:lnTo>
                    <a:pt x="710" y="321"/>
                  </a:lnTo>
                  <a:lnTo>
                    <a:pt x="710" y="325"/>
                  </a:lnTo>
                  <a:lnTo>
                    <a:pt x="710" y="321"/>
                  </a:lnTo>
                  <a:lnTo>
                    <a:pt x="710" y="325"/>
                  </a:lnTo>
                  <a:lnTo>
                    <a:pt x="711" y="325"/>
                  </a:lnTo>
                  <a:lnTo>
                    <a:pt x="711" y="326"/>
                  </a:lnTo>
                  <a:lnTo>
                    <a:pt x="711" y="325"/>
                  </a:lnTo>
                  <a:lnTo>
                    <a:pt x="711" y="326"/>
                  </a:lnTo>
                  <a:lnTo>
                    <a:pt x="713" y="328"/>
                  </a:lnTo>
                  <a:lnTo>
                    <a:pt x="713" y="329"/>
                  </a:lnTo>
                  <a:lnTo>
                    <a:pt x="713" y="328"/>
                  </a:lnTo>
                  <a:lnTo>
                    <a:pt x="713" y="329"/>
                  </a:lnTo>
                  <a:lnTo>
                    <a:pt x="714" y="328"/>
                  </a:lnTo>
                  <a:lnTo>
                    <a:pt x="714" y="329"/>
                  </a:lnTo>
                  <a:lnTo>
                    <a:pt x="714" y="328"/>
                  </a:lnTo>
                  <a:lnTo>
                    <a:pt x="715" y="328"/>
                  </a:lnTo>
                  <a:lnTo>
                    <a:pt x="715" y="325"/>
                  </a:lnTo>
                  <a:lnTo>
                    <a:pt x="715" y="326"/>
                  </a:lnTo>
                  <a:lnTo>
                    <a:pt x="717" y="326"/>
                  </a:lnTo>
                  <a:lnTo>
                    <a:pt x="718" y="328"/>
                  </a:lnTo>
                  <a:lnTo>
                    <a:pt x="718" y="322"/>
                  </a:lnTo>
                  <a:lnTo>
                    <a:pt x="720" y="321"/>
                  </a:lnTo>
                  <a:lnTo>
                    <a:pt x="720" y="319"/>
                  </a:lnTo>
                  <a:lnTo>
                    <a:pt x="721" y="322"/>
                  </a:lnTo>
                  <a:lnTo>
                    <a:pt x="721" y="318"/>
                  </a:lnTo>
                  <a:lnTo>
                    <a:pt x="721" y="319"/>
                  </a:lnTo>
                  <a:lnTo>
                    <a:pt x="723" y="315"/>
                  </a:lnTo>
                  <a:lnTo>
                    <a:pt x="723" y="312"/>
                  </a:lnTo>
                  <a:lnTo>
                    <a:pt x="724" y="311"/>
                  </a:lnTo>
                  <a:lnTo>
                    <a:pt x="724" y="306"/>
                  </a:lnTo>
                  <a:lnTo>
                    <a:pt x="725" y="301"/>
                  </a:lnTo>
                  <a:lnTo>
                    <a:pt x="725" y="298"/>
                  </a:lnTo>
                  <a:lnTo>
                    <a:pt x="727" y="295"/>
                  </a:lnTo>
                  <a:lnTo>
                    <a:pt x="727" y="286"/>
                  </a:lnTo>
                  <a:lnTo>
                    <a:pt x="728" y="285"/>
                  </a:lnTo>
                  <a:lnTo>
                    <a:pt x="728" y="288"/>
                  </a:lnTo>
                  <a:lnTo>
                    <a:pt x="728" y="285"/>
                  </a:lnTo>
                  <a:lnTo>
                    <a:pt x="728" y="288"/>
                  </a:lnTo>
                  <a:lnTo>
                    <a:pt x="730" y="286"/>
                  </a:lnTo>
                  <a:lnTo>
                    <a:pt x="730" y="282"/>
                  </a:lnTo>
                  <a:lnTo>
                    <a:pt x="731" y="278"/>
                  </a:lnTo>
                  <a:lnTo>
                    <a:pt x="731" y="273"/>
                  </a:lnTo>
                  <a:lnTo>
                    <a:pt x="731" y="275"/>
                  </a:lnTo>
                  <a:lnTo>
                    <a:pt x="733" y="272"/>
                  </a:lnTo>
                  <a:lnTo>
                    <a:pt x="733" y="262"/>
                  </a:lnTo>
                  <a:lnTo>
                    <a:pt x="734" y="265"/>
                  </a:lnTo>
                  <a:lnTo>
                    <a:pt x="734" y="259"/>
                  </a:lnTo>
                  <a:lnTo>
                    <a:pt x="736" y="256"/>
                  </a:lnTo>
                  <a:lnTo>
                    <a:pt x="736" y="250"/>
                  </a:lnTo>
                  <a:lnTo>
                    <a:pt x="737" y="246"/>
                  </a:lnTo>
                  <a:lnTo>
                    <a:pt x="737" y="240"/>
                  </a:lnTo>
                  <a:lnTo>
                    <a:pt x="738" y="237"/>
                  </a:lnTo>
                  <a:lnTo>
                    <a:pt x="738" y="226"/>
                  </a:lnTo>
                  <a:lnTo>
                    <a:pt x="740" y="224"/>
                  </a:lnTo>
                  <a:lnTo>
                    <a:pt x="740" y="227"/>
                  </a:lnTo>
                  <a:lnTo>
                    <a:pt x="740" y="224"/>
                  </a:lnTo>
                  <a:lnTo>
                    <a:pt x="740" y="227"/>
                  </a:lnTo>
                  <a:lnTo>
                    <a:pt x="741" y="223"/>
                  </a:lnTo>
                  <a:lnTo>
                    <a:pt x="741" y="217"/>
                  </a:lnTo>
                  <a:lnTo>
                    <a:pt x="743" y="219"/>
                  </a:lnTo>
                  <a:lnTo>
                    <a:pt x="743" y="213"/>
                  </a:lnTo>
                  <a:lnTo>
                    <a:pt x="744" y="214"/>
                  </a:lnTo>
                  <a:lnTo>
                    <a:pt x="744" y="208"/>
                  </a:lnTo>
                  <a:lnTo>
                    <a:pt x="746" y="208"/>
                  </a:lnTo>
                  <a:lnTo>
                    <a:pt x="746" y="204"/>
                  </a:lnTo>
                  <a:lnTo>
                    <a:pt x="747" y="200"/>
                  </a:lnTo>
                  <a:lnTo>
                    <a:pt x="747" y="194"/>
                  </a:lnTo>
                  <a:lnTo>
                    <a:pt x="749" y="191"/>
                  </a:lnTo>
                  <a:lnTo>
                    <a:pt x="749" y="193"/>
                  </a:lnTo>
                  <a:lnTo>
                    <a:pt x="749" y="191"/>
                  </a:lnTo>
                  <a:lnTo>
                    <a:pt x="749" y="193"/>
                  </a:lnTo>
                  <a:lnTo>
                    <a:pt x="750" y="191"/>
                  </a:lnTo>
                  <a:lnTo>
                    <a:pt x="750" y="187"/>
                  </a:lnTo>
                  <a:lnTo>
                    <a:pt x="751" y="187"/>
                  </a:lnTo>
                  <a:lnTo>
                    <a:pt x="751" y="188"/>
                  </a:lnTo>
                  <a:lnTo>
                    <a:pt x="751" y="187"/>
                  </a:lnTo>
                  <a:lnTo>
                    <a:pt x="751" y="188"/>
                  </a:lnTo>
                  <a:lnTo>
                    <a:pt x="753" y="188"/>
                  </a:lnTo>
                  <a:lnTo>
                    <a:pt x="753" y="184"/>
                  </a:lnTo>
                  <a:lnTo>
                    <a:pt x="754" y="178"/>
                  </a:lnTo>
                  <a:lnTo>
                    <a:pt x="754" y="181"/>
                  </a:lnTo>
                  <a:lnTo>
                    <a:pt x="754" y="178"/>
                  </a:lnTo>
                  <a:lnTo>
                    <a:pt x="754" y="181"/>
                  </a:lnTo>
                  <a:lnTo>
                    <a:pt x="756" y="185"/>
                  </a:lnTo>
                  <a:lnTo>
                    <a:pt x="756" y="187"/>
                  </a:lnTo>
                  <a:lnTo>
                    <a:pt x="756" y="184"/>
                  </a:lnTo>
                  <a:lnTo>
                    <a:pt x="756" y="187"/>
                  </a:lnTo>
                  <a:lnTo>
                    <a:pt x="757" y="190"/>
                  </a:lnTo>
                  <a:lnTo>
                    <a:pt x="759" y="193"/>
                  </a:lnTo>
                  <a:lnTo>
                    <a:pt x="759" y="194"/>
                  </a:lnTo>
                  <a:lnTo>
                    <a:pt x="759" y="193"/>
                  </a:lnTo>
                  <a:lnTo>
                    <a:pt x="759" y="194"/>
                  </a:lnTo>
                  <a:lnTo>
                    <a:pt x="760" y="194"/>
                  </a:lnTo>
                  <a:lnTo>
                    <a:pt x="760" y="197"/>
                  </a:lnTo>
                  <a:lnTo>
                    <a:pt x="760" y="191"/>
                  </a:lnTo>
                  <a:lnTo>
                    <a:pt x="761" y="190"/>
                  </a:lnTo>
                  <a:lnTo>
                    <a:pt x="761" y="191"/>
                  </a:lnTo>
                  <a:lnTo>
                    <a:pt x="761" y="190"/>
                  </a:lnTo>
                  <a:lnTo>
                    <a:pt x="763" y="191"/>
                  </a:lnTo>
                  <a:lnTo>
                    <a:pt x="763" y="194"/>
                  </a:lnTo>
                  <a:lnTo>
                    <a:pt x="763" y="191"/>
                  </a:lnTo>
                  <a:lnTo>
                    <a:pt x="763" y="194"/>
                  </a:lnTo>
                  <a:lnTo>
                    <a:pt x="764" y="194"/>
                  </a:lnTo>
                  <a:lnTo>
                    <a:pt x="764" y="190"/>
                  </a:lnTo>
                  <a:lnTo>
                    <a:pt x="766" y="190"/>
                  </a:lnTo>
                  <a:lnTo>
                    <a:pt x="766" y="180"/>
                  </a:lnTo>
                  <a:lnTo>
                    <a:pt x="767" y="174"/>
                  </a:lnTo>
                  <a:lnTo>
                    <a:pt x="767" y="171"/>
                  </a:lnTo>
                  <a:lnTo>
                    <a:pt x="769" y="170"/>
                  </a:lnTo>
                  <a:lnTo>
                    <a:pt x="769" y="162"/>
                  </a:lnTo>
                  <a:lnTo>
                    <a:pt x="770" y="155"/>
                  </a:lnTo>
                  <a:lnTo>
                    <a:pt x="770" y="152"/>
                  </a:lnTo>
                  <a:lnTo>
                    <a:pt x="772" y="155"/>
                  </a:lnTo>
                  <a:lnTo>
                    <a:pt x="772" y="152"/>
                  </a:lnTo>
                  <a:lnTo>
                    <a:pt x="773" y="151"/>
                  </a:lnTo>
                  <a:lnTo>
                    <a:pt x="773" y="152"/>
                  </a:lnTo>
                  <a:lnTo>
                    <a:pt x="773" y="151"/>
                  </a:lnTo>
                  <a:lnTo>
                    <a:pt x="773" y="152"/>
                  </a:lnTo>
                  <a:lnTo>
                    <a:pt x="774" y="149"/>
                  </a:lnTo>
                  <a:lnTo>
                    <a:pt x="774" y="138"/>
                  </a:lnTo>
                  <a:lnTo>
                    <a:pt x="776" y="134"/>
                  </a:lnTo>
                  <a:lnTo>
                    <a:pt x="776" y="122"/>
                  </a:lnTo>
                  <a:lnTo>
                    <a:pt x="777" y="116"/>
                  </a:lnTo>
                  <a:lnTo>
                    <a:pt x="777" y="105"/>
                  </a:lnTo>
                  <a:lnTo>
                    <a:pt x="779" y="101"/>
                  </a:lnTo>
                  <a:lnTo>
                    <a:pt x="779" y="96"/>
                  </a:lnTo>
                  <a:lnTo>
                    <a:pt x="780" y="96"/>
                  </a:lnTo>
                  <a:lnTo>
                    <a:pt x="780" y="86"/>
                  </a:lnTo>
                  <a:lnTo>
                    <a:pt x="782" y="83"/>
                  </a:lnTo>
                  <a:lnTo>
                    <a:pt x="782" y="78"/>
                  </a:lnTo>
                  <a:lnTo>
                    <a:pt x="783" y="76"/>
                  </a:lnTo>
                  <a:lnTo>
                    <a:pt x="783" y="63"/>
                  </a:lnTo>
                  <a:lnTo>
                    <a:pt x="785" y="55"/>
                  </a:lnTo>
                  <a:lnTo>
                    <a:pt x="785" y="53"/>
                  </a:lnTo>
                  <a:lnTo>
                    <a:pt x="786" y="55"/>
                  </a:lnTo>
                  <a:lnTo>
                    <a:pt x="786" y="50"/>
                  </a:lnTo>
                  <a:lnTo>
                    <a:pt x="787" y="49"/>
                  </a:lnTo>
                  <a:lnTo>
                    <a:pt x="787" y="40"/>
                  </a:lnTo>
                  <a:lnTo>
                    <a:pt x="789" y="39"/>
                  </a:lnTo>
                  <a:lnTo>
                    <a:pt x="789" y="34"/>
                  </a:lnTo>
                  <a:lnTo>
                    <a:pt x="789" y="37"/>
                  </a:lnTo>
                  <a:lnTo>
                    <a:pt x="790" y="29"/>
                  </a:lnTo>
                  <a:lnTo>
                    <a:pt x="790" y="26"/>
                  </a:lnTo>
                  <a:lnTo>
                    <a:pt x="792" y="20"/>
                  </a:lnTo>
                  <a:lnTo>
                    <a:pt x="792" y="16"/>
                  </a:lnTo>
                  <a:lnTo>
                    <a:pt x="792" y="19"/>
                  </a:lnTo>
                  <a:lnTo>
                    <a:pt x="793" y="21"/>
                  </a:lnTo>
                  <a:lnTo>
                    <a:pt x="793" y="23"/>
                  </a:lnTo>
                  <a:lnTo>
                    <a:pt x="793" y="19"/>
                  </a:lnTo>
                  <a:lnTo>
                    <a:pt x="793" y="23"/>
                  </a:lnTo>
                  <a:lnTo>
                    <a:pt x="795" y="26"/>
                  </a:lnTo>
                  <a:lnTo>
                    <a:pt x="795" y="17"/>
                  </a:lnTo>
                  <a:lnTo>
                    <a:pt x="796" y="11"/>
                  </a:lnTo>
                  <a:lnTo>
                    <a:pt x="796" y="7"/>
                  </a:lnTo>
                  <a:lnTo>
                    <a:pt x="797" y="3"/>
                  </a:lnTo>
                  <a:lnTo>
                    <a:pt x="797" y="0"/>
                  </a:lnTo>
                  <a:lnTo>
                    <a:pt x="797" y="1"/>
                  </a:lnTo>
                  <a:lnTo>
                    <a:pt x="799" y="3"/>
                  </a:lnTo>
                  <a:lnTo>
                    <a:pt x="799" y="6"/>
                  </a:lnTo>
                  <a:lnTo>
                    <a:pt x="799" y="3"/>
                  </a:lnTo>
                  <a:lnTo>
                    <a:pt x="799" y="4"/>
                  </a:lnTo>
                  <a:lnTo>
                    <a:pt x="800" y="1"/>
                  </a:lnTo>
                  <a:lnTo>
                    <a:pt x="800" y="7"/>
                  </a:lnTo>
                  <a:lnTo>
                    <a:pt x="800" y="1"/>
                  </a:lnTo>
                  <a:lnTo>
                    <a:pt x="800" y="7"/>
                  </a:lnTo>
                  <a:lnTo>
                    <a:pt x="802" y="10"/>
                  </a:lnTo>
                  <a:lnTo>
                    <a:pt x="802" y="11"/>
                  </a:lnTo>
                  <a:lnTo>
                    <a:pt x="802" y="10"/>
                  </a:lnTo>
                  <a:lnTo>
                    <a:pt x="802" y="11"/>
                  </a:lnTo>
                  <a:lnTo>
                    <a:pt x="803" y="14"/>
                  </a:lnTo>
                  <a:lnTo>
                    <a:pt x="803" y="20"/>
                  </a:lnTo>
                  <a:lnTo>
                    <a:pt x="803" y="14"/>
                  </a:lnTo>
                  <a:lnTo>
                    <a:pt x="803" y="20"/>
                  </a:lnTo>
                  <a:lnTo>
                    <a:pt x="805" y="20"/>
                  </a:lnTo>
                  <a:lnTo>
                    <a:pt x="805" y="14"/>
                  </a:lnTo>
                  <a:lnTo>
                    <a:pt x="806" y="14"/>
                  </a:lnTo>
                  <a:lnTo>
                    <a:pt x="806" y="13"/>
                  </a:lnTo>
                  <a:lnTo>
                    <a:pt x="808" y="19"/>
                  </a:lnTo>
                  <a:lnTo>
                    <a:pt x="808" y="24"/>
                  </a:lnTo>
                  <a:lnTo>
                    <a:pt x="808" y="19"/>
                  </a:lnTo>
                  <a:lnTo>
                    <a:pt x="808" y="24"/>
                  </a:lnTo>
                  <a:lnTo>
                    <a:pt x="809" y="24"/>
                  </a:lnTo>
                  <a:lnTo>
                    <a:pt x="809" y="27"/>
                  </a:lnTo>
                  <a:lnTo>
                    <a:pt x="809" y="24"/>
                  </a:lnTo>
                  <a:lnTo>
                    <a:pt x="809" y="27"/>
                  </a:lnTo>
                  <a:lnTo>
                    <a:pt x="810" y="30"/>
                  </a:lnTo>
                  <a:lnTo>
                    <a:pt x="810" y="39"/>
                  </a:lnTo>
                  <a:lnTo>
                    <a:pt x="810" y="30"/>
                  </a:lnTo>
                  <a:lnTo>
                    <a:pt x="810" y="39"/>
                  </a:lnTo>
                  <a:lnTo>
                    <a:pt x="812" y="36"/>
                  </a:lnTo>
                  <a:lnTo>
                    <a:pt x="812" y="32"/>
                  </a:lnTo>
                  <a:lnTo>
                    <a:pt x="813" y="34"/>
                  </a:lnTo>
                  <a:lnTo>
                    <a:pt x="813" y="33"/>
                  </a:lnTo>
                  <a:lnTo>
                    <a:pt x="815" y="34"/>
                  </a:lnTo>
                  <a:lnTo>
                    <a:pt x="815" y="43"/>
                  </a:lnTo>
                  <a:lnTo>
                    <a:pt x="815" y="34"/>
                  </a:lnTo>
                  <a:lnTo>
                    <a:pt x="815" y="43"/>
                  </a:lnTo>
                  <a:lnTo>
                    <a:pt x="816" y="44"/>
                  </a:lnTo>
                  <a:lnTo>
                    <a:pt x="816" y="52"/>
                  </a:lnTo>
                  <a:lnTo>
                    <a:pt x="816" y="44"/>
                  </a:lnTo>
                  <a:lnTo>
                    <a:pt x="816" y="52"/>
                  </a:lnTo>
                  <a:lnTo>
                    <a:pt x="818" y="56"/>
                  </a:lnTo>
                  <a:lnTo>
                    <a:pt x="818" y="57"/>
                  </a:lnTo>
                  <a:lnTo>
                    <a:pt x="818" y="56"/>
                  </a:lnTo>
                  <a:lnTo>
                    <a:pt x="818" y="57"/>
                  </a:lnTo>
                  <a:lnTo>
                    <a:pt x="819" y="57"/>
                  </a:lnTo>
                  <a:lnTo>
                    <a:pt x="819" y="56"/>
                  </a:lnTo>
                  <a:lnTo>
                    <a:pt x="819" y="57"/>
                  </a:lnTo>
                  <a:lnTo>
                    <a:pt x="821" y="66"/>
                  </a:lnTo>
                  <a:lnTo>
                    <a:pt x="821" y="82"/>
                  </a:lnTo>
                  <a:lnTo>
                    <a:pt x="821" y="66"/>
                  </a:lnTo>
                  <a:lnTo>
                    <a:pt x="821" y="82"/>
                  </a:lnTo>
                  <a:lnTo>
                    <a:pt x="822" y="82"/>
                  </a:lnTo>
                  <a:lnTo>
                    <a:pt x="822" y="91"/>
                  </a:lnTo>
                  <a:lnTo>
                    <a:pt x="822" y="82"/>
                  </a:lnTo>
                  <a:lnTo>
                    <a:pt x="822" y="91"/>
                  </a:lnTo>
                  <a:lnTo>
                    <a:pt x="823" y="101"/>
                  </a:lnTo>
                  <a:lnTo>
                    <a:pt x="823" y="111"/>
                  </a:lnTo>
                  <a:lnTo>
                    <a:pt x="823" y="101"/>
                  </a:lnTo>
                  <a:lnTo>
                    <a:pt x="823" y="111"/>
                  </a:lnTo>
                  <a:lnTo>
                    <a:pt x="825" y="115"/>
                  </a:lnTo>
                  <a:lnTo>
                    <a:pt x="825" y="128"/>
                  </a:lnTo>
                  <a:lnTo>
                    <a:pt x="825" y="115"/>
                  </a:lnTo>
                  <a:lnTo>
                    <a:pt x="825" y="128"/>
                  </a:lnTo>
                  <a:lnTo>
                    <a:pt x="826" y="128"/>
                  </a:lnTo>
                  <a:lnTo>
                    <a:pt x="826" y="126"/>
                  </a:lnTo>
                  <a:lnTo>
                    <a:pt x="826" y="128"/>
                  </a:lnTo>
                  <a:lnTo>
                    <a:pt x="828" y="125"/>
                  </a:lnTo>
                  <a:lnTo>
                    <a:pt x="828" y="124"/>
                  </a:lnTo>
                  <a:lnTo>
                    <a:pt x="829" y="125"/>
                  </a:lnTo>
                  <a:lnTo>
                    <a:pt x="829" y="126"/>
                  </a:lnTo>
                  <a:lnTo>
                    <a:pt x="829" y="125"/>
                  </a:lnTo>
                  <a:lnTo>
                    <a:pt x="829" y="126"/>
                  </a:lnTo>
                  <a:lnTo>
                    <a:pt x="831" y="128"/>
                  </a:lnTo>
                  <a:lnTo>
                    <a:pt x="831" y="131"/>
                  </a:lnTo>
                  <a:lnTo>
                    <a:pt x="831" y="128"/>
                  </a:lnTo>
                  <a:lnTo>
                    <a:pt x="831" y="131"/>
                  </a:lnTo>
                  <a:lnTo>
                    <a:pt x="832" y="132"/>
                  </a:lnTo>
                  <a:lnTo>
                    <a:pt x="832" y="138"/>
                  </a:lnTo>
                  <a:lnTo>
                    <a:pt x="832" y="132"/>
                  </a:lnTo>
                  <a:lnTo>
                    <a:pt x="832" y="138"/>
                  </a:lnTo>
                  <a:lnTo>
                    <a:pt x="833" y="132"/>
                  </a:lnTo>
                  <a:lnTo>
                    <a:pt x="835" y="132"/>
                  </a:lnTo>
                  <a:lnTo>
                    <a:pt x="835" y="137"/>
                  </a:lnTo>
                  <a:lnTo>
                    <a:pt x="835" y="132"/>
                  </a:lnTo>
                  <a:lnTo>
                    <a:pt x="835" y="137"/>
                  </a:lnTo>
                  <a:lnTo>
                    <a:pt x="836" y="131"/>
                  </a:lnTo>
                  <a:lnTo>
                    <a:pt x="836" y="126"/>
                  </a:lnTo>
                  <a:lnTo>
                    <a:pt x="836" y="128"/>
                  </a:lnTo>
                  <a:lnTo>
                    <a:pt x="838" y="135"/>
                  </a:lnTo>
                  <a:lnTo>
                    <a:pt x="838" y="142"/>
                  </a:lnTo>
                  <a:lnTo>
                    <a:pt x="838" y="135"/>
                  </a:lnTo>
                  <a:lnTo>
                    <a:pt x="838" y="142"/>
                  </a:lnTo>
                  <a:lnTo>
                    <a:pt x="839" y="137"/>
                  </a:lnTo>
                  <a:lnTo>
                    <a:pt x="839" y="134"/>
                  </a:lnTo>
                  <a:lnTo>
                    <a:pt x="841" y="132"/>
                  </a:lnTo>
                  <a:lnTo>
                    <a:pt x="841" y="139"/>
                  </a:lnTo>
                  <a:lnTo>
                    <a:pt x="841" y="132"/>
                  </a:lnTo>
                  <a:lnTo>
                    <a:pt x="841" y="139"/>
                  </a:lnTo>
                  <a:lnTo>
                    <a:pt x="842" y="141"/>
                  </a:lnTo>
                  <a:lnTo>
                    <a:pt x="842" y="142"/>
                  </a:lnTo>
                  <a:lnTo>
                    <a:pt x="842" y="141"/>
                  </a:lnTo>
                  <a:lnTo>
                    <a:pt x="842" y="142"/>
                  </a:lnTo>
                  <a:lnTo>
                    <a:pt x="844" y="142"/>
                  </a:lnTo>
                  <a:lnTo>
                    <a:pt x="844" y="145"/>
                  </a:lnTo>
                  <a:lnTo>
                    <a:pt x="844" y="142"/>
                  </a:lnTo>
                  <a:lnTo>
                    <a:pt x="844" y="145"/>
                  </a:lnTo>
                  <a:lnTo>
                    <a:pt x="845" y="147"/>
                  </a:lnTo>
                  <a:lnTo>
                    <a:pt x="845" y="148"/>
                  </a:lnTo>
                  <a:lnTo>
                    <a:pt x="845" y="147"/>
                  </a:lnTo>
                  <a:lnTo>
                    <a:pt x="845" y="148"/>
                  </a:lnTo>
                  <a:lnTo>
                    <a:pt x="846" y="152"/>
                  </a:lnTo>
                  <a:lnTo>
                    <a:pt x="846" y="158"/>
                  </a:lnTo>
                  <a:lnTo>
                    <a:pt x="846" y="152"/>
                  </a:lnTo>
                  <a:lnTo>
                    <a:pt x="846" y="158"/>
                  </a:lnTo>
                  <a:lnTo>
                    <a:pt x="848" y="160"/>
                  </a:lnTo>
                  <a:lnTo>
                    <a:pt x="848" y="173"/>
                  </a:lnTo>
                  <a:lnTo>
                    <a:pt x="848" y="160"/>
                  </a:lnTo>
                  <a:lnTo>
                    <a:pt x="848" y="173"/>
                  </a:lnTo>
                  <a:lnTo>
                    <a:pt x="849" y="175"/>
                  </a:lnTo>
                  <a:lnTo>
                    <a:pt x="849" y="178"/>
                  </a:lnTo>
                  <a:lnTo>
                    <a:pt x="849" y="175"/>
                  </a:lnTo>
                  <a:lnTo>
                    <a:pt x="849" y="178"/>
                  </a:lnTo>
                  <a:lnTo>
                    <a:pt x="851" y="187"/>
                  </a:lnTo>
                  <a:lnTo>
                    <a:pt x="851" y="194"/>
                  </a:lnTo>
                  <a:lnTo>
                    <a:pt x="851" y="187"/>
                  </a:lnTo>
                  <a:lnTo>
                    <a:pt x="851" y="194"/>
                  </a:lnTo>
                  <a:lnTo>
                    <a:pt x="852" y="197"/>
                  </a:lnTo>
                  <a:lnTo>
                    <a:pt x="852" y="206"/>
                  </a:lnTo>
                  <a:lnTo>
                    <a:pt x="852" y="197"/>
                  </a:lnTo>
                  <a:lnTo>
                    <a:pt x="852" y="206"/>
                  </a:lnTo>
                  <a:lnTo>
                    <a:pt x="854" y="203"/>
                  </a:lnTo>
                  <a:lnTo>
                    <a:pt x="854" y="210"/>
                  </a:lnTo>
                  <a:lnTo>
                    <a:pt x="854" y="203"/>
                  </a:lnTo>
                  <a:lnTo>
                    <a:pt x="854" y="210"/>
                  </a:lnTo>
                  <a:lnTo>
                    <a:pt x="855" y="219"/>
                  </a:lnTo>
                  <a:lnTo>
                    <a:pt x="855" y="223"/>
                  </a:lnTo>
                  <a:lnTo>
                    <a:pt x="855" y="219"/>
                  </a:lnTo>
                  <a:lnTo>
                    <a:pt x="855" y="223"/>
                  </a:lnTo>
                  <a:lnTo>
                    <a:pt x="857" y="223"/>
                  </a:lnTo>
                  <a:lnTo>
                    <a:pt x="857" y="224"/>
                  </a:lnTo>
                  <a:lnTo>
                    <a:pt x="857" y="223"/>
                  </a:lnTo>
                  <a:lnTo>
                    <a:pt x="857" y="224"/>
                  </a:lnTo>
                  <a:lnTo>
                    <a:pt x="858" y="223"/>
                  </a:lnTo>
                  <a:lnTo>
                    <a:pt x="858" y="217"/>
                  </a:lnTo>
                  <a:lnTo>
                    <a:pt x="859" y="216"/>
                  </a:lnTo>
                  <a:lnTo>
                    <a:pt x="859" y="219"/>
                  </a:lnTo>
                  <a:lnTo>
                    <a:pt x="859" y="216"/>
                  </a:lnTo>
                  <a:lnTo>
                    <a:pt x="859" y="219"/>
                  </a:lnTo>
                  <a:lnTo>
                    <a:pt x="861" y="221"/>
                  </a:lnTo>
                  <a:lnTo>
                    <a:pt x="861" y="223"/>
                  </a:lnTo>
                  <a:lnTo>
                    <a:pt x="861" y="221"/>
                  </a:lnTo>
                  <a:lnTo>
                    <a:pt x="861" y="223"/>
                  </a:lnTo>
                  <a:lnTo>
                    <a:pt x="862" y="227"/>
                  </a:lnTo>
                  <a:lnTo>
                    <a:pt x="862" y="230"/>
                  </a:lnTo>
                  <a:lnTo>
                    <a:pt x="862" y="227"/>
                  </a:lnTo>
                  <a:lnTo>
                    <a:pt x="862" y="230"/>
                  </a:lnTo>
                  <a:lnTo>
                    <a:pt x="864" y="231"/>
                  </a:lnTo>
                  <a:lnTo>
                    <a:pt x="864" y="233"/>
                  </a:lnTo>
                  <a:lnTo>
                    <a:pt x="864" y="231"/>
                  </a:lnTo>
                  <a:lnTo>
                    <a:pt x="865" y="230"/>
                  </a:lnTo>
                  <a:lnTo>
                    <a:pt x="865" y="237"/>
                  </a:lnTo>
                  <a:lnTo>
                    <a:pt x="865" y="230"/>
                  </a:lnTo>
                  <a:lnTo>
                    <a:pt x="865" y="237"/>
                  </a:lnTo>
                  <a:lnTo>
                    <a:pt x="867" y="240"/>
                  </a:lnTo>
                  <a:lnTo>
                    <a:pt x="867" y="239"/>
                  </a:lnTo>
                  <a:lnTo>
                    <a:pt x="868" y="239"/>
                  </a:lnTo>
                  <a:lnTo>
                    <a:pt x="868" y="247"/>
                  </a:lnTo>
                  <a:lnTo>
                    <a:pt x="868" y="239"/>
                  </a:lnTo>
                  <a:lnTo>
                    <a:pt x="868" y="247"/>
                  </a:lnTo>
                  <a:lnTo>
                    <a:pt x="869" y="255"/>
                  </a:lnTo>
                  <a:lnTo>
                    <a:pt x="869" y="246"/>
                  </a:lnTo>
                  <a:lnTo>
                    <a:pt x="871" y="250"/>
                  </a:lnTo>
                  <a:lnTo>
                    <a:pt x="871" y="252"/>
                  </a:lnTo>
                  <a:lnTo>
                    <a:pt x="871" y="250"/>
                  </a:lnTo>
                  <a:lnTo>
                    <a:pt x="871" y="252"/>
                  </a:lnTo>
                  <a:lnTo>
                    <a:pt x="872" y="255"/>
                  </a:lnTo>
                  <a:lnTo>
                    <a:pt x="872" y="257"/>
                  </a:lnTo>
                  <a:lnTo>
                    <a:pt x="872" y="255"/>
                  </a:lnTo>
                  <a:lnTo>
                    <a:pt x="874" y="253"/>
                  </a:lnTo>
                  <a:lnTo>
                    <a:pt x="874" y="255"/>
                  </a:lnTo>
                  <a:lnTo>
                    <a:pt x="874" y="252"/>
                  </a:lnTo>
                  <a:lnTo>
                    <a:pt x="875" y="253"/>
                  </a:lnTo>
                  <a:lnTo>
                    <a:pt x="875" y="252"/>
                  </a:lnTo>
                  <a:lnTo>
                    <a:pt x="877" y="255"/>
                  </a:lnTo>
                  <a:lnTo>
                    <a:pt x="877" y="257"/>
                  </a:lnTo>
                  <a:lnTo>
                    <a:pt x="877" y="255"/>
                  </a:lnTo>
                  <a:lnTo>
                    <a:pt x="877" y="257"/>
                  </a:lnTo>
                  <a:lnTo>
                    <a:pt x="878" y="257"/>
                  </a:lnTo>
                  <a:lnTo>
                    <a:pt x="878" y="260"/>
                  </a:lnTo>
                  <a:lnTo>
                    <a:pt x="878" y="256"/>
                  </a:lnTo>
                  <a:lnTo>
                    <a:pt x="880" y="255"/>
                  </a:lnTo>
                  <a:lnTo>
                    <a:pt x="880" y="250"/>
                  </a:lnTo>
                  <a:lnTo>
                    <a:pt x="880" y="252"/>
                  </a:lnTo>
                  <a:lnTo>
                    <a:pt x="881" y="250"/>
                  </a:lnTo>
                  <a:lnTo>
                    <a:pt x="881" y="244"/>
                  </a:lnTo>
                  <a:lnTo>
                    <a:pt x="882" y="246"/>
                  </a:lnTo>
                  <a:lnTo>
                    <a:pt x="882" y="247"/>
                  </a:lnTo>
                  <a:lnTo>
                    <a:pt x="882" y="246"/>
                  </a:lnTo>
                  <a:lnTo>
                    <a:pt x="882" y="247"/>
                  </a:lnTo>
                  <a:lnTo>
                    <a:pt x="884" y="247"/>
                  </a:lnTo>
                  <a:lnTo>
                    <a:pt x="884" y="250"/>
                  </a:lnTo>
                  <a:lnTo>
                    <a:pt x="884" y="247"/>
                  </a:lnTo>
                  <a:lnTo>
                    <a:pt x="884" y="250"/>
                  </a:lnTo>
                  <a:lnTo>
                    <a:pt x="885" y="249"/>
                  </a:lnTo>
                  <a:lnTo>
                    <a:pt x="885" y="246"/>
                  </a:lnTo>
                  <a:lnTo>
                    <a:pt x="887" y="247"/>
                  </a:lnTo>
                  <a:lnTo>
                    <a:pt x="887" y="246"/>
                  </a:lnTo>
                  <a:lnTo>
                    <a:pt x="888" y="243"/>
                  </a:lnTo>
                  <a:lnTo>
                    <a:pt x="888" y="249"/>
                  </a:lnTo>
                  <a:lnTo>
                    <a:pt x="888" y="243"/>
                  </a:lnTo>
                  <a:lnTo>
                    <a:pt x="888" y="249"/>
                  </a:lnTo>
                  <a:lnTo>
                    <a:pt x="890" y="247"/>
                  </a:lnTo>
                  <a:lnTo>
                    <a:pt x="890" y="246"/>
                  </a:lnTo>
                  <a:lnTo>
                    <a:pt x="891" y="247"/>
                  </a:lnTo>
                  <a:lnTo>
                    <a:pt x="891" y="253"/>
                  </a:lnTo>
                  <a:lnTo>
                    <a:pt x="891" y="247"/>
                  </a:lnTo>
                  <a:lnTo>
                    <a:pt x="891" y="253"/>
                  </a:lnTo>
                  <a:lnTo>
                    <a:pt x="893" y="256"/>
                  </a:lnTo>
                  <a:lnTo>
                    <a:pt x="893" y="263"/>
                  </a:lnTo>
                  <a:lnTo>
                    <a:pt x="893" y="256"/>
                  </a:lnTo>
                  <a:lnTo>
                    <a:pt x="893" y="263"/>
                  </a:lnTo>
                  <a:lnTo>
                    <a:pt x="894" y="267"/>
                  </a:lnTo>
                  <a:lnTo>
                    <a:pt x="894" y="270"/>
                  </a:lnTo>
                  <a:lnTo>
                    <a:pt x="894" y="267"/>
                  </a:lnTo>
                  <a:lnTo>
                    <a:pt x="894" y="270"/>
                  </a:lnTo>
                  <a:lnTo>
                    <a:pt x="895" y="270"/>
                  </a:lnTo>
                  <a:lnTo>
                    <a:pt x="895" y="266"/>
                  </a:lnTo>
                  <a:lnTo>
                    <a:pt x="897" y="269"/>
                  </a:lnTo>
                  <a:lnTo>
                    <a:pt x="897" y="278"/>
                  </a:lnTo>
                  <a:lnTo>
                    <a:pt x="897" y="269"/>
                  </a:lnTo>
                  <a:lnTo>
                    <a:pt x="897" y="278"/>
                  </a:lnTo>
                  <a:lnTo>
                    <a:pt x="898" y="278"/>
                  </a:lnTo>
                  <a:lnTo>
                    <a:pt x="898" y="276"/>
                  </a:lnTo>
                  <a:lnTo>
                    <a:pt x="900" y="276"/>
                  </a:lnTo>
                  <a:lnTo>
                    <a:pt x="900" y="267"/>
                  </a:lnTo>
                  <a:lnTo>
                    <a:pt x="901" y="267"/>
                  </a:lnTo>
                  <a:lnTo>
                    <a:pt x="901" y="263"/>
                  </a:lnTo>
                  <a:lnTo>
                    <a:pt x="901" y="265"/>
                  </a:lnTo>
                  <a:lnTo>
                    <a:pt x="903" y="267"/>
                  </a:lnTo>
                  <a:lnTo>
                    <a:pt x="903" y="266"/>
                  </a:lnTo>
                  <a:lnTo>
                    <a:pt x="904" y="266"/>
                  </a:lnTo>
                  <a:lnTo>
                    <a:pt x="904" y="260"/>
                  </a:lnTo>
                  <a:lnTo>
                    <a:pt x="905" y="257"/>
                  </a:lnTo>
                  <a:lnTo>
                    <a:pt x="905" y="260"/>
                  </a:lnTo>
                  <a:lnTo>
                    <a:pt x="905" y="257"/>
                  </a:lnTo>
                  <a:lnTo>
                    <a:pt x="905" y="260"/>
                  </a:lnTo>
                  <a:lnTo>
                    <a:pt x="907" y="259"/>
                  </a:lnTo>
                  <a:lnTo>
                    <a:pt x="907" y="255"/>
                  </a:lnTo>
                  <a:lnTo>
                    <a:pt x="908" y="262"/>
                  </a:lnTo>
                  <a:lnTo>
                    <a:pt x="908" y="260"/>
                  </a:lnTo>
                  <a:lnTo>
                    <a:pt x="910" y="259"/>
                  </a:lnTo>
                  <a:lnTo>
                    <a:pt x="910" y="256"/>
                  </a:lnTo>
                  <a:lnTo>
                    <a:pt x="911" y="257"/>
                  </a:lnTo>
                  <a:lnTo>
                    <a:pt x="911" y="253"/>
                  </a:lnTo>
                  <a:lnTo>
                    <a:pt x="911" y="256"/>
                  </a:lnTo>
                  <a:lnTo>
                    <a:pt x="913" y="255"/>
                  </a:lnTo>
                  <a:lnTo>
                    <a:pt x="913" y="253"/>
                  </a:lnTo>
                  <a:lnTo>
                    <a:pt x="914" y="255"/>
                  </a:lnTo>
                  <a:lnTo>
                    <a:pt x="914" y="259"/>
                  </a:lnTo>
                  <a:lnTo>
                    <a:pt x="914" y="255"/>
                  </a:lnTo>
                  <a:lnTo>
                    <a:pt x="914" y="259"/>
                  </a:lnTo>
                  <a:lnTo>
                    <a:pt x="916" y="260"/>
                  </a:lnTo>
                  <a:lnTo>
                    <a:pt x="916" y="262"/>
                  </a:lnTo>
                  <a:lnTo>
                    <a:pt x="916" y="260"/>
                  </a:lnTo>
                  <a:lnTo>
                    <a:pt x="916" y="262"/>
                  </a:lnTo>
                  <a:lnTo>
                    <a:pt x="917" y="259"/>
                  </a:lnTo>
                  <a:lnTo>
                    <a:pt x="917" y="262"/>
                  </a:lnTo>
                  <a:lnTo>
                    <a:pt x="917" y="257"/>
                  </a:lnTo>
                  <a:lnTo>
                    <a:pt x="917" y="262"/>
                  </a:lnTo>
                  <a:lnTo>
                    <a:pt x="918" y="266"/>
                  </a:lnTo>
                  <a:lnTo>
                    <a:pt x="918" y="270"/>
                  </a:lnTo>
                  <a:lnTo>
                    <a:pt x="918" y="266"/>
                  </a:lnTo>
                  <a:lnTo>
                    <a:pt x="918" y="270"/>
                  </a:lnTo>
                  <a:lnTo>
                    <a:pt x="920" y="275"/>
                  </a:lnTo>
                  <a:lnTo>
                    <a:pt x="920" y="279"/>
                  </a:lnTo>
                  <a:lnTo>
                    <a:pt x="920" y="275"/>
                  </a:lnTo>
                  <a:lnTo>
                    <a:pt x="920" y="278"/>
                  </a:lnTo>
                  <a:lnTo>
                    <a:pt x="921" y="280"/>
                  </a:lnTo>
                  <a:lnTo>
                    <a:pt x="921" y="286"/>
                  </a:lnTo>
                  <a:lnTo>
                    <a:pt x="921" y="280"/>
                  </a:lnTo>
                  <a:lnTo>
                    <a:pt x="921" y="286"/>
                  </a:lnTo>
                  <a:lnTo>
                    <a:pt x="923" y="289"/>
                  </a:lnTo>
                  <a:lnTo>
                    <a:pt x="923" y="296"/>
                  </a:lnTo>
                  <a:lnTo>
                    <a:pt x="923" y="289"/>
                  </a:lnTo>
                  <a:lnTo>
                    <a:pt x="923" y="296"/>
                  </a:lnTo>
                  <a:lnTo>
                    <a:pt x="924" y="305"/>
                  </a:lnTo>
                  <a:lnTo>
                    <a:pt x="924" y="306"/>
                  </a:lnTo>
                  <a:lnTo>
                    <a:pt x="924" y="305"/>
                  </a:lnTo>
                  <a:lnTo>
                    <a:pt x="926" y="303"/>
                  </a:lnTo>
                  <a:lnTo>
                    <a:pt x="926" y="309"/>
                  </a:lnTo>
                  <a:lnTo>
                    <a:pt x="926" y="303"/>
                  </a:lnTo>
                  <a:lnTo>
                    <a:pt x="926" y="309"/>
                  </a:lnTo>
                  <a:lnTo>
                    <a:pt x="927" y="305"/>
                  </a:lnTo>
                  <a:lnTo>
                    <a:pt x="927" y="311"/>
                  </a:lnTo>
                  <a:lnTo>
                    <a:pt x="927" y="305"/>
                  </a:lnTo>
                  <a:lnTo>
                    <a:pt x="927" y="311"/>
                  </a:lnTo>
                  <a:lnTo>
                    <a:pt x="929" y="315"/>
                  </a:lnTo>
                  <a:lnTo>
                    <a:pt x="929" y="313"/>
                  </a:lnTo>
                  <a:lnTo>
                    <a:pt x="930" y="319"/>
                  </a:lnTo>
                  <a:lnTo>
                    <a:pt x="930" y="312"/>
                  </a:lnTo>
                  <a:lnTo>
                    <a:pt x="930" y="316"/>
                  </a:lnTo>
                  <a:lnTo>
                    <a:pt x="931" y="315"/>
                  </a:lnTo>
                  <a:lnTo>
                    <a:pt x="931" y="318"/>
                  </a:lnTo>
                  <a:lnTo>
                    <a:pt x="931" y="315"/>
                  </a:lnTo>
                  <a:lnTo>
                    <a:pt x="931" y="318"/>
                  </a:lnTo>
                  <a:lnTo>
                    <a:pt x="933" y="321"/>
                  </a:lnTo>
                  <a:lnTo>
                    <a:pt x="933" y="319"/>
                  </a:lnTo>
                  <a:lnTo>
                    <a:pt x="934" y="318"/>
                  </a:lnTo>
                  <a:lnTo>
                    <a:pt x="934" y="316"/>
                  </a:lnTo>
                  <a:lnTo>
                    <a:pt x="936" y="316"/>
                  </a:lnTo>
                  <a:lnTo>
                    <a:pt x="936" y="319"/>
                  </a:lnTo>
                  <a:lnTo>
                    <a:pt x="936" y="316"/>
                  </a:lnTo>
                  <a:lnTo>
                    <a:pt x="936" y="319"/>
                  </a:lnTo>
                  <a:lnTo>
                    <a:pt x="937" y="321"/>
                  </a:lnTo>
                  <a:lnTo>
                    <a:pt x="937" y="326"/>
                  </a:lnTo>
                  <a:lnTo>
                    <a:pt x="937" y="321"/>
                  </a:lnTo>
                  <a:lnTo>
                    <a:pt x="937" y="326"/>
                  </a:lnTo>
                  <a:lnTo>
                    <a:pt x="939" y="325"/>
                  </a:lnTo>
                  <a:lnTo>
                    <a:pt x="939" y="329"/>
                  </a:lnTo>
                  <a:lnTo>
                    <a:pt x="939" y="325"/>
                  </a:lnTo>
                  <a:lnTo>
                    <a:pt x="939" y="329"/>
                  </a:lnTo>
                  <a:lnTo>
                    <a:pt x="940" y="326"/>
                  </a:lnTo>
                  <a:lnTo>
                    <a:pt x="940" y="329"/>
                  </a:lnTo>
                  <a:lnTo>
                    <a:pt x="940" y="326"/>
                  </a:lnTo>
                  <a:lnTo>
                    <a:pt x="941" y="325"/>
                  </a:lnTo>
                  <a:lnTo>
                    <a:pt x="941" y="328"/>
                  </a:lnTo>
                  <a:lnTo>
                    <a:pt x="941" y="325"/>
                  </a:lnTo>
                </a:path>
              </a:pathLst>
            </a:custGeom>
            <a:noFill/>
            <a:ln w="1588">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10359" name="Freeform 117"/>
            <p:cNvSpPr>
              <a:spLocks/>
            </p:cNvSpPr>
            <p:nvPr/>
          </p:nvSpPr>
          <p:spPr bwMode="auto">
            <a:xfrm>
              <a:off x="4518" y="3723"/>
              <a:ext cx="462" cy="92"/>
            </a:xfrm>
            <a:custGeom>
              <a:avLst/>
              <a:gdLst>
                <a:gd name="T0" fmla="*/ 8 w 924"/>
                <a:gd name="T1" fmla="*/ 3 h 184"/>
                <a:gd name="T2" fmla="*/ 16 w 924"/>
                <a:gd name="T3" fmla="*/ 10 h 184"/>
                <a:gd name="T4" fmla="*/ 23 w 924"/>
                <a:gd name="T5" fmla="*/ 19 h 184"/>
                <a:gd name="T6" fmla="*/ 29 w 924"/>
                <a:gd name="T7" fmla="*/ 31 h 184"/>
                <a:gd name="T8" fmla="*/ 36 w 924"/>
                <a:gd name="T9" fmla="*/ 38 h 184"/>
                <a:gd name="T10" fmla="*/ 44 w 924"/>
                <a:gd name="T11" fmla="*/ 29 h 184"/>
                <a:gd name="T12" fmla="*/ 52 w 924"/>
                <a:gd name="T13" fmla="*/ 40 h 184"/>
                <a:gd name="T14" fmla="*/ 58 w 924"/>
                <a:gd name="T15" fmla="*/ 50 h 184"/>
                <a:gd name="T16" fmla="*/ 67 w 924"/>
                <a:gd name="T17" fmla="*/ 46 h 184"/>
                <a:gd name="T18" fmla="*/ 73 w 924"/>
                <a:gd name="T19" fmla="*/ 49 h 184"/>
                <a:gd name="T20" fmla="*/ 80 w 924"/>
                <a:gd name="T21" fmla="*/ 66 h 184"/>
                <a:gd name="T22" fmla="*/ 86 w 924"/>
                <a:gd name="T23" fmla="*/ 63 h 184"/>
                <a:gd name="T24" fmla="*/ 95 w 924"/>
                <a:gd name="T25" fmla="*/ 49 h 184"/>
                <a:gd name="T26" fmla="*/ 102 w 924"/>
                <a:gd name="T27" fmla="*/ 56 h 184"/>
                <a:gd name="T28" fmla="*/ 108 w 924"/>
                <a:gd name="T29" fmla="*/ 69 h 184"/>
                <a:gd name="T30" fmla="*/ 116 w 924"/>
                <a:gd name="T31" fmla="*/ 66 h 184"/>
                <a:gd name="T32" fmla="*/ 123 w 924"/>
                <a:gd name="T33" fmla="*/ 69 h 184"/>
                <a:gd name="T34" fmla="*/ 132 w 924"/>
                <a:gd name="T35" fmla="*/ 56 h 184"/>
                <a:gd name="T36" fmla="*/ 138 w 924"/>
                <a:gd name="T37" fmla="*/ 62 h 184"/>
                <a:gd name="T38" fmla="*/ 145 w 924"/>
                <a:gd name="T39" fmla="*/ 69 h 184"/>
                <a:gd name="T40" fmla="*/ 152 w 924"/>
                <a:gd name="T41" fmla="*/ 67 h 184"/>
                <a:gd name="T42" fmla="*/ 159 w 924"/>
                <a:gd name="T43" fmla="*/ 73 h 184"/>
                <a:gd name="T44" fmla="*/ 167 w 924"/>
                <a:gd name="T45" fmla="*/ 58 h 184"/>
                <a:gd name="T46" fmla="*/ 174 w 924"/>
                <a:gd name="T47" fmla="*/ 64 h 184"/>
                <a:gd name="T48" fmla="*/ 181 w 924"/>
                <a:gd name="T49" fmla="*/ 79 h 184"/>
                <a:gd name="T50" fmla="*/ 190 w 924"/>
                <a:gd name="T51" fmla="*/ 74 h 184"/>
                <a:gd name="T52" fmla="*/ 196 w 924"/>
                <a:gd name="T53" fmla="*/ 79 h 184"/>
                <a:gd name="T54" fmla="*/ 204 w 924"/>
                <a:gd name="T55" fmla="*/ 70 h 184"/>
                <a:gd name="T56" fmla="*/ 211 w 924"/>
                <a:gd name="T57" fmla="*/ 79 h 184"/>
                <a:gd name="T58" fmla="*/ 219 w 924"/>
                <a:gd name="T59" fmla="*/ 81 h 184"/>
                <a:gd name="T60" fmla="*/ 226 w 924"/>
                <a:gd name="T61" fmla="*/ 87 h 184"/>
                <a:gd name="T62" fmla="*/ 235 w 924"/>
                <a:gd name="T63" fmla="*/ 74 h 184"/>
                <a:gd name="T64" fmla="*/ 242 w 924"/>
                <a:gd name="T65" fmla="*/ 86 h 184"/>
                <a:gd name="T66" fmla="*/ 250 w 924"/>
                <a:gd name="T67" fmla="*/ 79 h 184"/>
                <a:gd name="T68" fmla="*/ 257 w 924"/>
                <a:gd name="T69" fmla="*/ 77 h 184"/>
                <a:gd name="T70" fmla="*/ 264 w 924"/>
                <a:gd name="T71" fmla="*/ 84 h 184"/>
                <a:gd name="T72" fmla="*/ 272 w 924"/>
                <a:gd name="T73" fmla="*/ 84 h 184"/>
                <a:gd name="T74" fmla="*/ 279 w 924"/>
                <a:gd name="T75" fmla="*/ 83 h 184"/>
                <a:gd name="T76" fmla="*/ 287 w 924"/>
                <a:gd name="T77" fmla="*/ 83 h 184"/>
                <a:gd name="T78" fmla="*/ 294 w 924"/>
                <a:gd name="T79" fmla="*/ 88 h 184"/>
                <a:gd name="T80" fmla="*/ 303 w 924"/>
                <a:gd name="T81" fmla="*/ 83 h 184"/>
                <a:gd name="T82" fmla="*/ 310 w 924"/>
                <a:gd name="T83" fmla="*/ 87 h 184"/>
                <a:gd name="T84" fmla="*/ 319 w 924"/>
                <a:gd name="T85" fmla="*/ 86 h 184"/>
                <a:gd name="T86" fmla="*/ 327 w 924"/>
                <a:gd name="T87" fmla="*/ 80 h 184"/>
                <a:gd name="T88" fmla="*/ 335 w 924"/>
                <a:gd name="T89" fmla="*/ 82 h 184"/>
                <a:gd name="T90" fmla="*/ 342 w 924"/>
                <a:gd name="T91" fmla="*/ 83 h 184"/>
                <a:gd name="T92" fmla="*/ 348 w 924"/>
                <a:gd name="T93" fmla="*/ 79 h 184"/>
                <a:gd name="T94" fmla="*/ 355 w 924"/>
                <a:gd name="T95" fmla="*/ 83 h 184"/>
                <a:gd name="T96" fmla="*/ 363 w 924"/>
                <a:gd name="T97" fmla="*/ 85 h 184"/>
                <a:gd name="T98" fmla="*/ 371 w 924"/>
                <a:gd name="T99" fmla="*/ 83 h 184"/>
                <a:gd name="T100" fmla="*/ 381 w 924"/>
                <a:gd name="T101" fmla="*/ 84 h 184"/>
                <a:gd name="T102" fmla="*/ 389 w 924"/>
                <a:gd name="T103" fmla="*/ 90 h 184"/>
                <a:gd name="T104" fmla="*/ 397 w 924"/>
                <a:gd name="T105" fmla="*/ 85 h 184"/>
                <a:gd name="T106" fmla="*/ 404 w 924"/>
                <a:gd name="T107" fmla="*/ 86 h 184"/>
                <a:gd name="T108" fmla="*/ 411 w 924"/>
                <a:gd name="T109" fmla="*/ 86 h 184"/>
                <a:gd name="T110" fmla="*/ 419 w 924"/>
                <a:gd name="T111" fmla="*/ 87 h 184"/>
                <a:gd name="T112" fmla="*/ 425 w 924"/>
                <a:gd name="T113" fmla="*/ 85 h 184"/>
                <a:gd name="T114" fmla="*/ 433 w 924"/>
                <a:gd name="T115" fmla="*/ 77 h 184"/>
                <a:gd name="T116" fmla="*/ 440 w 924"/>
                <a:gd name="T117" fmla="*/ 81 h 184"/>
                <a:gd name="T118" fmla="*/ 448 w 924"/>
                <a:gd name="T119" fmla="*/ 84 h 184"/>
                <a:gd name="T120" fmla="*/ 456 w 924"/>
                <a:gd name="T121" fmla="*/ 85 h 184"/>
                <a:gd name="T122" fmla="*/ 461 w 924"/>
                <a:gd name="T123" fmla="*/ 92 h 18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924" h="184">
                  <a:moveTo>
                    <a:pt x="0" y="29"/>
                  </a:moveTo>
                  <a:lnTo>
                    <a:pt x="0" y="30"/>
                  </a:lnTo>
                  <a:lnTo>
                    <a:pt x="2" y="26"/>
                  </a:lnTo>
                  <a:lnTo>
                    <a:pt x="2" y="29"/>
                  </a:lnTo>
                  <a:lnTo>
                    <a:pt x="2" y="26"/>
                  </a:lnTo>
                  <a:lnTo>
                    <a:pt x="2" y="29"/>
                  </a:lnTo>
                  <a:lnTo>
                    <a:pt x="3" y="25"/>
                  </a:lnTo>
                  <a:lnTo>
                    <a:pt x="3" y="23"/>
                  </a:lnTo>
                  <a:lnTo>
                    <a:pt x="5" y="23"/>
                  </a:lnTo>
                  <a:lnTo>
                    <a:pt x="5" y="20"/>
                  </a:lnTo>
                  <a:lnTo>
                    <a:pt x="6" y="17"/>
                  </a:lnTo>
                  <a:lnTo>
                    <a:pt x="6" y="12"/>
                  </a:lnTo>
                  <a:lnTo>
                    <a:pt x="8" y="12"/>
                  </a:lnTo>
                  <a:lnTo>
                    <a:pt x="8" y="13"/>
                  </a:lnTo>
                  <a:lnTo>
                    <a:pt x="8" y="12"/>
                  </a:lnTo>
                  <a:lnTo>
                    <a:pt x="8" y="13"/>
                  </a:lnTo>
                  <a:lnTo>
                    <a:pt x="9" y="13"/>
                  </a:lnTo>
                  <a:lnTo>
                    <a:pt x="9" y="10"/>
                  </a:lnTo>
                  <a:lnTo>
                    <a:pt x="11" y="7"/>
                  </a:lnTo>
                  <a:lnTo>
                    <a:pt x="11" y="9"/>
                  </a:lnTo>
                  <a:lnTo>
                    <a:pt x="11" y="5"/>
                  </a:lnTo>
                  <a:lnTo>
                    <a:pt x="12" y="5"/>
                  </a:lnTo>
                  <a:lnTo>
                    <a:pt x="12" y="3"/>
                  </a:lnTo>
                  <a:lnTo>
                    <a:pt x="12" y="5"/>
                  </a:lnTo>
                  <a:lnTo>
                    <a:pt x="13" y="6"/>
                  </a:lnTo>
                  <a:lnTo>
                    <a:pt x="13" y="7"/>
                  </a:lnTo>
                  <a:lnTo>
                    <a:pt x="13" y="6"/>
                  </a:lnTo>
                  <a:lnTo>
                    <a:pt x="13" y="7"/>
                  </a:lnTo>
                  <a:lnTo>
                    <a:pt x="15" y="9"/>
                  </a:lnTo>
                  <a:lnTo>
                    <a:pt x="15" y="5"/>
                  </a:lnTo>
                  <a:lnTo>
                    <a:pt x="15" y="6"/>
                  </a:lnTo>
                  <a:lnTo>
                    <a:pt x="16" y="5"/>
                  </a:lnTo>
                  <a:lnTo>
                    <a:pt x="16" y="3"/>
                  </a:lnTo>
                  <a:lnTo>
                    <a:pt x="18" y="0"/>
                  </a:lnTo>
                  <a:lnTo>
                    <a:pt x="18" y="5"/>
                  </a:lnTo>
                  <a:lnTo>
                    <a:pt x="18" y="0"/>
                  </a:lnTo>
                  <a:lnTo>
                    <a:pt x="18" y="5"/>
                  </a:lnTo>
                  <a:lnTo>
                    <a:pt x="19" y="3"/>
                  </a:lnTo>
                  <a:lnTo>
                    <a:pt x="21" y="3"/>
                  </a:lnTo>
                  <a:lnTo>
                    <a:pt x="21" y="0"/>
                  </a:lnTo>
                  <a:lnTo>
                    <a:pt x="21" y="3"/>
                  </a:lnTo>
                  <a:lnTo>
                    <a:pt x="22" y="3"/>
                  </a:lnTo>
                  <a:lnTo>
                    <a:pt x="22" y="6"/>
                  </a:lnTo>
                  <a:lnTo>
                    <a:pt x="22" y="3"/>
                  </a:lnTo>
                  <a:lnTo>
                    <a:pt x="22" y="6"/>
                  </a:lnTo>
                  <a:lnTo>
                    <a:pt x="24" y="5"/>
                  </a:lnTo>
                  <a:lnTo>
                    <a:pt x="25" y="6"/>
                  </a:lnTo>
                  <a:lnTo>
                    <a:pt x="25" y="12"/>
                  </a:lnTo>
                  <a:lnTo>
                    <a:pt x="25" y="6"/>
                  </a:lnTo>
                  <a:lnTo>
                    <a:pt x="25" y="12"/>
                  </a:lnTo>
                  <a:lnTo>
                    <a:pt x="26" y="15"/>
                  </a:lnTo>
                  <a:lnTo>
                    <a:pt x="26" y="16"/>
                  </a:lnTo>
                  <a:lnTo>
                    <a:pt x="26" y="15"/>
                  </a:lnTo>
                  <a:lnTo>
                    <a:pt x="26" y="16"/>
                  </a:lnTo>
                  <a:lnTo>
                    <a:pt x="28" y="15"/>
                  </a:lnTo>
                  <a:lnTo>
                    <a:pt x="28" y="16"/>
                  </a:lnTo>
                  <a:lnTo>
                    <a:pt x="28" y="15"/>
                  </a:lnTo>
                  <a:lnTo>
                    <a:pt x="28" y="16"/>
                  </a:lnTo>
                  <a:lnTo>
                    <a:pt x="29" y="23"/>
                  </a:lnTo>
                  <a:lnTo>
                    <a:pt x="29" y="19"/>
                  </a:lnTo>
                  <a:lnTo>
                    <a:pt x="31" y="19"/>
                  </a:lnTo>
                  <a:lnTo>
                    <a:pt x="31" y="20"/>
                  </a:lnTo>
                  <a:lnTo>
                    <a:pt x="31" y="19"/>
                  </a:lnTo>
                  <a:lnTo>
                    <a:pt x="31" y="20"/>
                  </a:lnTo>
                  <a:lnTo>
                    <a:pt x="32" y="23"/>
                  </a:lnTo>
                  <a:lnTo>
                    <a:pt x="32" y="29"/>
                  </a:lnTo>
                  <a:lnTo>
                    <a:pt x="32" y="23"/>
                  </a:lnTo>
                  <a:lnTo>
                    <a:pt x="32" y="29"/>
                  </a:lnTo>
                  <a:lnTo>
                    <a:pt x="34" y="26"/>
                  </a:lnTo>
                  <a:lnTo>
                    <a:pt x="34" y="30"/>
                  </a:lnTo>
                  <a:lnTo>
                    <a:pt x="34" y="26"/>
                  </a:lnTo>
                  <a:lnTo>
                    <a:pt x="34" y="30"/>
                  </a:lnTo>
                  <a:lnTo>
                    <a:pt x="35" y="28"/>
                  </a:lnTo>
                  <a:lnTo>
                    <a:pt x="35" y="23"/>
                  </a:lnTo>
                  <a:lnTo>
                    <a:pt x="35" y="26"/>
                  </a:lnTo>
                  <a:lnTo>
                    <a:pt x="36" y="28"/>
                  </a:lnTo>
                  <a:lnTo>
                    <a:pt x="36" y="26"/>
                  </a:lnTo>
                  <a:lnTo>
                    <a:pt x="38" y="29"/>
                  </a:lnTo>
                  <a:lnTo>
                    <a:pt x="38" y="28"/>
                  </a:lnTo>
                  <a:lnTo>
                    <a:pt x="39" y="29"/>
                  </a:lnTo>
                  <a:lnTo>
                    <a:pt x="39" y="26"/>
                  </a:lnTo>
                  <a:lnTo>
                    <a:pt x="41" y="25"/>
                  </a:lnTo>
                  <a:lnTo>
                    <a:pt x="41" y="29"/>
                  </a:lnTo>
                  <a:lnTo>
                    <a:pt x="41" y="25"/>
                  </a:lnTo>
                  <a:lnTo>
                    <a:pt x="41" y="29"/>
                  </a:lnTo>
                  <a:lnTo>
                    <a:pt x="42" y="33"/>
                  </a:lnTo>
                  <a:lnTo>
                    <a:pt x="42" y="35"/>
                  </a:lnTo>
                  <a:lnTo>
                    <a:pt x="42" y="33"/>
                  </a:lnTo>
                  <a:lnTo>
                    <a:pt x="42" y="35"/>
                  </a:lnTo>
                  <a:lnTo>
                    <a:pt x="44" y="35"/>
                  </a:lnTo>
                  <a:lnTo>
                    <a:pt x="44" y="39"/>
                  </a:lnTo>
                  <a:lnTo>
                    <a:pt x="44" y="35"/>
                  </a:lnTo>
                  <a:lnTo>
                    <a:pt x="44" y="39"/>
                  </a:lnTo>
                  <a:lnTo>
                    <a:pt x="45" y="38"/>
                  </a:lnTo>
                  <a:lnTo>
                    <a:pt x="45" y="41"/>
                  </a:lnTo>
                  <a:lnTo>
                    <a:pt x="45" y="38"/>
                  </a:lnTo>
                  <a:lnTo>
                    <a:pt x="45" y="41"/>
                  </a:lnTo>
                  <a:lnTo>
                    <a:pt x="47" y="43"/>
                  </a:lnTo>
                  <a:lnTo>
                    <a:pt x="47" y="42"/>
                  </a:lnTo>
                  <a:lnTo>
                    <a:pt x="48" y="41"/>
                  </a:lnTo>
                  <a:lnTo>
                    <a:pt x="48" y="43"/>
                  </a:lnTo>
                  <a:lnTo>
                    <a:pt x="48" y="41"/>
                  </a:lnTo>
                  <a:lnTo>
                    <a:pt x="48" y="43"/>
                  </a:lnTo>
                  <a:lnTo>
                    <a:pt x="49" y="41"/>
                  </a:lnTo>
                  <a:lnTo>
                    <a:pt x="49" y="45"/>
                  </a:lnTo>
                  <a:lnTo>
                    <a:pt x="49" y="41"/>
                  </a:lnTo>
                  <a:lnTo>
                    <a:pt x="49" y="45"/>
                  </a:lnTo>
                  <a:lnTo>
                    <a:pt x="51" y="43"/>
                  </a:lnTo>
                  <a:lnTo>
                    <a:pt x="51" y="49"/>
                  </a:lnTo>
                  <a:lnTo>
                    <a:pt x="51" y="43"/>
                  </a:lnTo>
                  <a:lnTo>
                    <a:pt x="51" y="48"/>
                  </a:lnTo>
                  <a:lnTo>
                    <a:pt x="52" y="46"/>
                  </a:lnTo>
                  <a:lnTo>
                    <a:pt x="52" y="51"/>
                  </a:lnTo>
                  <a:lnTo>
                    <a:pt x="52" y="46"/>
                  </a:lnTo>
                  <a:lnTo>
                    <a:pt x="52" y="51"/>
                  </a:lnTo>
                  <a:lnTo>
                    <a:pt x="54" y="56"/>
                  </a:lnTo>
                  <a:lnTo>
                    <a:pt x="54" y="59"/>
                  </a:lnTo>
                  <a:lnTo>
                    <a:pt x="54" y="56"/>
                  </a:lnTo>
                  <a:lnTo>
                    <a:pt x="55" y="61"/>
                  </a:lnTo>
                  <a:lnTo>
                    <a:pt x="55" y="62"/>
                  </a:lnTo>
                  <a:lnTo>
                    <a:pt x="55" y="61"/>
                  </a:lnTo>
                  <a:lnTo>
                    <a:pt x="55" y="62"/>
                  </a:lnTo>
                  <a:lnTo>
                    <a:pt x="57" y="64"/>
                  </a:lnTo>
                  <a:lnTo>
                    <a:pt x="57" y="59"/>
                  </a:lnTo>
                  <a:lnTo>
                    <a:pt x="58" y="59"/>
                  </a:lnTo>
                  <a:lnTo>
                    <a:pt x="58" y="61"/>
                  </a:lnTo>
                  <a:lnTo>
                    <a:pt x="58" y="59"/>
                  </a:lnTo>
                  <a:lnTo>
                    <a:pt x="58" y="61"/>
                  </a:lnTo>
                  <a:lnTo>
                    <a:pt x="60" y="59"/>
                  </a:lnTo>
                  <a:lnTo>
                    <a:pt x="60" y="64"/>
                  </a:lnTo>
                  <a:lnTo>
                    <a:pt x="60" y="59"/>
                  </a:lnTo>
                  <a:lnTo>
                    <a:pt x="60" y="62"/>
                  </a:lnTo>
                  <a:lnTo>
                    <a:pt x="61" y="64"/>
                  </a:lnTo>
                  <a:lnTo>
                    <a:pt x="61" y="62"/>
                  </a:lnTo>
                  <a:lnTo>
                    <a:pt x="61" y="64"/>
                  </a:lnTo>
                  <a:lnTo>
                    <a:pt x="62" y="64"/>
                  </a:lnTo>
                  <a:lnTo>
                    <a:pt x="64" y="69"/>
                  </a:lnTo>
                  <a:lnTo>
                    <a:pt x="64" y="71"/>
                  </a:lnTo>
                  <a:lnTo>
                    <a:pt x="64" y="68"/>
                  </a:lnTo>
                  <a:lnTo>
                    <a:pt x="65" y="64"/>
                  </a:lnTo>
                  <a:lnTo>
                    <a:pt x="65" y="65"/>
                  </a:lnTo>
                  <a:lnTo>
                    <a:pt x="65" y="62"/>
                  </a:lnTo>
                  <a:lnTo>
                    <a:pt x="67" y="61"/>
                  </a:lnTo>
                  <a:lnTo>
                    <a:pt x="67" y="62"/>
                  </a:lnTo>
                  <a:lnTo>
                    <a:pt x="67" y="61"/>
                  </a:lnTo>
                  <a:lnTo>
                    <a:pt x="67" y="62"/>
                  </a:lnTo>
                  <a:lnTo>
                    <a:pt x="68" y="64"/>
                  </a:lnTo>
                  <a:lnTo>
                    <a:pt x="68" y="58"/>
                  </a:lnTo>
                  <a:lnTo>
                    <a:pt x="70" y="59"/>
                  </a:lnTo>
                  <a:lnTo>
                    <a:pt x="70" y="66"/>
                  </a:lnTo>
                  <a:lnTo>
                    <a:pt x="70" y="59"/>
                  </a:lnTo>
                  <a:lnTo>
                    <a:pt x="70" y="66"/>
                  </a:lnTo>
                  <a:lnTo>
                    <a:pt x="71" y="68"/>
                  </a:lnTo>
                  <a:lnTo>
                    <a:pt x="71" y="72"/>
                  </a:lnTo>
                  <a:lnTo>
                    <a:pt x="71" y="68"/>
                  </a:lnTo>
                  <a:lnTo>
                    <a:pt x="71" y="72"/>
                  </a:lnTo>
                  <a:lnTo>
                    <a:pt x="72" y="74"/>
                  </a:lnTo>
                  <a:lnTo>
                    <a:pt x="72" y="75"/>
                  </a:lnTo>
                  <a:lnTo>
                    <a:pt x="72" y="74"/>
                  </a:lnTo>
                  <a:lnTo>
                    <a:pt x="72" y="75"/>
                  </a:lnTo>
                  <a:lnTo>
                    <a:pt x="74" y="76"/>
                  </a:lnTo>
                  <a:lnTo>
                    <a:pt x="74" y="75"/>
                  </a:lnTo>
                  <a:lnTo>
                    <a:pt x="75" y="72"/>
                  </a:lnTo>
                  <a:lnTo>
                    <a:pt x="75" y="71"/>
                  </a:lnTo>
                  <a:lnTo>
                    <a:pt x="75" y="72"/>
                  </a:lnTo>
                  <a:lnTo>
                    <a:pt x="77" y="71"/>
                  </a:lnTo>
                  <a:lnTo>
                    <a:pt x="77" y="74"/>
                  </a:lnTo>
                  <a:lnTo>
                    <a:pt x="77" y="71"/>
                  </a:lnTo>
                  <a:lnTo>
                    <a:pt x="77" y="74"/>
                  </a:lnTo>
                  <a:lnTo>
                    <a:pt x="78" y="75"/>
                  </a:lnTo>
                  <a:lnTo>
                    <a:pt x="78" y="76"/>
                  </a:lnTo>
                  <a:lnTo>
                    <a:pt x="78" y="75"/>
                  </a:lnTo>
                  <a:lnTo>
                    <a:pt x="80" y="75"/>
                  </a:lnTo>
                  <a:lnTo>
                    <a:pt x="80" y="71"/>
                  </a:lnTo>
                  <a:lnTo>
                    <a:pt x="81" y="71"/>
                  </a:lnTo>
                  <a:lnTo>
                    <a:pt x="83" y="71"/>
                  </a:lnTo>
                  <a:lnTo>
                    <a:pt x="83" y="68"/>
                  </a:lnTo>
                  <a:lnTo>
                    <a:pt x="83" y="69"/>
                  </a:lnTo>
                  <a:lnTo>
                    <a:pt x="84" y="64"/>
                  </a:lnTo>
                  <a:lnTo>
                    <a:pt x="84" y="66"/>
                  </a:lnTo>
                  <a:lnTo>
                    <a:pt x="84" y="64"/>
                  </a:lnTo>
                  <a:lnTo>
                    <a:pt x="84" y="66"/>
                  </a:lnTo>
                  <a:lnTo>
                    <a:pt x="85" y="65"/>
                  </a:lnTo>
                  <a:lnTo>
                    <a:pt x="85" y="64"/>
                  </a:lnTo>
                  <a:lnTo>
                    <a:pt x="85" y="65"/>
                  </a:lnTo>
                  <a:lnTo>
                    <a:pt x="87" y="64"/>
                  </a:lnTo>
                  <a:lnTo>
                    <a:pt x="87" y="58"/>
                  </a:lnTo>
                  <a:lnTo>
                    <a:pt x="88" y="62"/>
                  </a:lnTo>
                  <a:lnTo>
                    <a:pt x="88" y="56"/>
                  </a:lnTo>
                  <a:lnTo>
                    <a:pt x="90" y="58"/>
                  </a:lnTo>
                  <a:lnTo>
                    <a:pt x="90" y="61"/>
                  </a:lnTo>
                  <a:lnTo>
                    <a:pt x="90" y="58"/>
                  </a:lnTo>
                  <a:lnTo>
                    <a:pt x="90" y="61"/>
                  </a:lnTo>
                  <a:lnTo>
                    <a:pt x="91" y="61"/>
                  </a:lnTo>
                  <a:lnTo>
                    <a:pt x="93" y="58"/>
                  </a:lnTo>
                  <a:lnTo>
                    <a:pt x="93" y="65"/>
                  </a:lnTo>
                  <a:lnTo>
                    <a:pt x="93" y="58"/>
                  </a:lnTo>
                  <a:lnTo>
                    <a:pt x="93" y="65"/>
                  </a:lnTo>
                  <a:lnTo>
                    <a:pt x="94" y="59"/>
                  </a:lnTo>
                  <a:lnTo>
                    <a:pt x="94" y="56"/>
                  </a:lnTo>
                  <a:lnTo>
                    <a:pt x="96" y="58"/>
                  </a:lnTo>
                  <a:lnTo>
                    <a:pt x="96" y="56"/>
                  </a:lnTo>
                  <a:lnTo>
                    <a:pt x="97" y="62"/>
                  </a:lnTo>
                  <a:lnTo>
                    <a:pt x="97" y="66"/>
                  </a:lnTo>
                  <a:lnTo>
                    <a:pt x="97" y="62"/>
                  </a:lnTo>
                  <a:lnTo>
                    <a:pt x="97" y="66"/>
                  </a:lnTo>
                  <a:lnTo>
                    <a:pt x="98" y="68"/>
                  </a:lnTo>
                  <a:lnTo>
                    <a:pt x="98" y="71"/>
                  </a:lnTo>
                  <a:lnTo>
                    <a:pt x="98" y="68"/>
                  </a:lnTo>
                  <a:lnTo>
                    <a:pt x="98" y="71"/>
                  </a:lnTo>
                  <a:lnTo>
                    <a:pt x="100" y="71"/>
                  </a:lnTo>
                  <a:lnTo>
                    <a:pt x="100" y="74"/>
                  </a:lnTo>
                  <a:lnTo>
                    <a:pt x="100" y="71"/>
                  </a:lnTo>
                  <a:lnTo>
                    <a:pt x="100" y="74"/>
                  </a:lnTo>
                  <a:lnTo>
                    <a:pt x="101" y="76"/>
                  </a:lnTo>
                  <a:lnTo>
                    <a:pt x="101" y="79"/>
                  </a:lnTo>
                  <a:lnTo>
                    <a:pt x="101" y="76"/>
                  </a:lnTo>
                  <a:lnTo>
                    <a:pt x="101" y="79"/>
                  </a:lnTo>
                  <a:lnTo>
                    <a:pt x="103" y="79"/>
                  </a:lnTo>
                  <a:lnTo>
                    <a:pt x="103" y="76"/>
                  </a:lnTo>
                  <a:lnTo>
                    <a:pt x="104" y="74"/>
                  </a:lnTo>
                  <a:lnTo>
                    <a:pt x="104" y="71"/>
                  </a:lnTo>
                  <a:lnTo>
                    <a:pt x="106" y="71"/>
                  </a:lnTo>
                  <a:lnTo>
                    <a:pt x="107" y="72"/>
                  </a:lnTo>
                  <a:lnTo>
                    <a:pt x="107" y="75"/>
                  </a:lnTo>
                  <a:lnTo>
                    <a:pt x="107" y="72"/>
                  </a:lnTo>
                  <a:lnTo>
                    <a:pt x="107" y="75"/>
                  </a:lnTo>
                  <a:lnTo>
                    <a:pt x="108" y="78"/>
                  </a:lnTo>
                  <a:lnTo>
                    <a:pt x="108" y="85"/>
                  </a:lnTo>
                  <a:lnTo>
                    <a:pt x="108" y="78"/>
                  </a:lnTo>
                  <a:lnTo>
                    <a:pt x="108" y="85"/>
                  </a:lnTo>
                  <a:lnTo>
                    <a:pt x="110" y="87"/>
                  </a:lnTo>
                  <a:lnTo>
                    <a:pt x="110" y="88"/>
                  </a:lnTo>
                  <a:lnTo>
                    <a:pt x="110" y="87"/>
                  </a:lnTo>
                  <a:lnTo>
                    <a:pt x="110" y="88"/>
                  </a:lnTo>
                  <a:lnTo>
                    <a:pt x="111" y="88"/>
                  </a:lnTo>
                  <a:lnTo>
                    <a:pt x="111" y="94"/>
                  </a:lnTo>
                  <a:lnTo>
                    <a:pt x="111" y="88"/>
                  </a:lnTo>
                  <a:lnTo>
                    <a:pt x="111" y="92"/>
                  </a:lnTo>
                  <a:lnTo>
                    <a:pt x="113" y="92"/>
                  </a:lnTo>
                  <a:lnTo>
                    <a:pt x="113" y="95"/>
                  </a:lnTo>
                  <a:lnTo>
                    <a:pt x="113" y="92"/>
                  </a:lnTo>
                  <a:lnTo>
                    <a:pt x="114" y="98"/>
                  </a:lnTo>
                  <a:lnTo>
                    <a:pt x="114" y="102"/>
                  </a:lnTo>
                  <a:lnTo>
                    <a:pt x="114" y="98"/>
                  </a:lnTo>
                  <a:lnTo>
                    <a:pt x="114" y="102"/>
                  </a:lnTo>
                  <a:lnTo>
                    <a:pt x="116" y="100"/>
                  </a:lnTo>
                  <a:lnTo>
                    <a:pt x="116" y="101"/>
                  </a:lnTo>
                  <a:lnTo>
                    <a:pt x="116" y="100"/>
                  </a:lnTo>
                  <a:lnTo>
                    <a:pt x="116" y="101"/>
                  </a:lnTo>
                  <a:lnTo>
                    <a:pt x="117" y="98"/>
                  </a:lnTo>
                  <a:lnTo>
                    <a:pt x="117" y="97"/>
                  </a:lnTo>
                  <a:lnTo>
                    <a:pt x="117" y="98"/>
                  </a:lnTo>
                  <a:lnTo>
                    <a:pt x="119" y="101"/>
                  </a:lnTo>
                  <a:lnTo>
                    <a:pt x="119" y="104"/>
                  </a:lnTo>
                  <a:lnTo>
                    <a:pt x="119" y="101"/>
                  </a:lnTo>
                  <a:lnTo>
                    <a:pt x="119" y="104"/>
                  </a:lnTo>
                  <a:lnTo>
                    <a:pt x="120" y="105"/>
                  </a:lnTo>
                  <a:lnTo>
                    <a:pt x="120" y="104"/>
                  </a:lnTo>
                  <a:lnTo>
                    <a:pt x="121" y="105"/>
                  </a:lnTo>
                  <a:lnTo>
                    <a:pt x="121" y="107"/>
                  </a:lnTo>
                  <a:lnTo>
                    <a:pt x="121" y="104"/>
                  </a:lnTo>
                  <a:lnTo>
                    <a:pt x="123" y="105"/>
                  </a:lnTo>
                  <a:lnTo>
                    <a:pt x="123" y="107"/>
                  </a:lnTo>
                  <a:lnTo>
                    <a:pt x="123" y="105"/>
                  </a:lnTo>
                  <a:lnTo>
                    <a:pt x="123" y="107"/>
                  </a:lnTo>
                  <a:lnTo>
                    <a:pt x="124" y="108"/>
                  </a:lnTo>
                  <a:lnTo>
                    <a:pt x="124" y="104"/>
                  </a:lnTo>
                  <a:lnTo>
                    <a:pt x="126" y="102"/>
                  </a:lnTo>
                  <a:lnTo>
                    <a:pt x="126" y="100"/>
                  </a:lnTo>
                  <a:lnTo>
                    <a:pt x="126" y="102"/>
                  </a:lnTo>
                  <a:lnTo>
                    <a:pt x="127" y="104"/>
                  </a:lnTo>
                  <a:lnTo>
                    <a:pt x="127" y="110"/>
                  </a:lnTo>
                  <a:lnTo>
                    <a:pt x="127" y="104"/>
                  </a:lnTo>
                  <a:lnTo>
                    <a:pt x="127" y="110"/>
                  </a:lnTo>
                  <a:lnTo>
                    <a:pt x="129" y="108"/>
                  </a:lnTo>
                  <a:lnTo>
                    <a:pt x="129" y="100"/>
                  </a:lnTo>
                  <a:lnTo>
                    <a:pt x="130" y="98"/>
                  </a:lnTo>
                  <a:lnTo>
                    <a:pt x="130" y="94"/>
                  </a:lnTo>
                  <a:lnTo>
                    <a:pt x="132" y="94"/>
                  </a:lnTo>
                  <a:lnTo>
                    <a:pt x="132" y="91"/>
                  </a:lnTo>
                  <a:lnTo>
                    <a:pt x="133" y="91"/>
                  </a:lnTo>
                  <a:lnTo>
                    <a:pt x="133" y="87"/>
                  </a:lnTo>
                  <a:lnTo>
                    <a:pt x="134" y="81"/>
                  </a:lnTo>
                  <a:lnTo>
                    <a:pt x="136" y="81"/>
                  </a:lnTo>
                  <a:lnTo>
                    <a:pt x="137" y="82"/>
                  </a:lnTo>
                  <a:lnTo>
                    <a:pt x="137" y="87"/>
                  </a:lnTo>
                  <a:lnTo>
                    <a:pt x="137" y="82"/>
                  </a:lnTo>
                  <a:lnTo>
                    <a:pt x="137" y="87"/>
                  </a:lnTo>
                  <a:lnTo>
                    <a:pt x="139" y="87"/>
                  </a:lnTo>
                  <a:lnTo>
                    <a:pt x="139" y="89"/>
                  </a:lnTo>
                  <a:lnTo>
                    <a:pt x="139" y="87"/>
                  </a:lnTo>
                  <a:lnTo>
                    <a:pt x="139" y="89"/>
                  </a:lnTo>
                  <a:lnTo>
                    <a:pt x="140" y="89"/>
                  </a:lnTo>
                  <a:lnTo>
                    <a:pt x="140" y="97"/>
                  </a:lnTo>
                  <a:lnTo>
                    <a:pt x="140" y="89"/>
                  </a:lnTo>
                  <a:lnTo>
                    <a:pt x="140" y="97"/>
                  </a:lnTo>
                  <a:lnTo>
                    <a:pt x="142" y="95"/>
                  </a:lnTo>
                  <a:lnTo>
                    <a:pt x="142" y="98"/>
                  </a:lnTo>
                  <a:lnTo>
                    <a:pt x="142" y="95"/>
                  </a:lnTo>
                  <a:lnTo>
                    <a:pt x="142" y="98"/>
                  </a:lnTo>
                  <a:lnTo>
                    <a:pt x="143" y="98"/>
                  </a:lnTo>
                  <a:lnTo>
                    <a:pt x="143" y="100"/>
                  </a:lnTo>
                  <a:lnTo>
                    <a:pt x="143" y="98"/>
                  </a:lnTo>
                  <a:lnTo>
                    <a:pt x="143" y="100"/>
                  </a:lnTo>
                  <a:lnTo>
                    <a:pt x="144" y="95"/>
                  </a:lnTo>
                  <a:lnTo>
                    <a:pt x="146" y="97"/>
                  </a:lnTo>
                  <a:lnTo>
                    <a:pt x="146" y="100"/>
                  </a:lnTo>
                  <a:lnTo>
                    <a:pt x="146" y="97"/>
                  </a:lnTo>
                  <a:lnTo>
                    <a:pt x="147" y="94"/>
                  </a:lnTo>
                  <a:lnTo>
                    <a:pt x="147" y="91"/>
                  </a:lnTo>
                  <a:lnTo>
                    <a:pt x="147" y="94"/>
                  </a:lnTo>
                  <a:lnTo>
                    <a:pt x="149" y="95"/>
                  </a:lnTo>
                  <a:lnTo>
                    <a:pt x="149" y="97"/>
                  </a:lnTo>
                  <a:lnTo>
                    <a:pt x="149" y="95"/>
                  </a:lnTo>
                  <a:lnTo>
                    <a:pt x="149" y="97"/>
                  </a:lnTo>
                  <a:lnTo>
                    <a:pt x="150" y="101"/>
                  </a:lnTo>
                  <a:lnTo>
                    <a:pt x="150" y="102"/>
                  </a:lnTo>
                  <a:lnTo>
                    <a:pt x="150" y="101"/>
                  </a:lnTo>
                  <a:lnTo>
                    <a:pt x="150" y="102"/>
                  </a:lnTo>
                  <a:lnTo>
                    <a:pt x="152" y="104"/>
                  </a:lnTo>
                  <a:lnTo>
                    <a:pt x="152" y="107"/>
                  </a:lnTo>
                  <a:lnTo>
                    <a:pt x="152" y="104"/>
                  </a:lnTo>
                  <a:lnTo>
                    <a:pt x="152" y="107"/>
                  </a:lnTo>
                  <a:lnTo>
                    <a:pt x="153" y="108"/>
                  </a:lnTo>
                  <a:lnTo>
                    <a:pt x="153" y="111"/>
                  </a:lnTo>
                  <a:lnTo>
                    <a:pt x="153" y="108"/>
                  </a:lnTo>
                  <a:lnTo>
                    <a:pt x="153" y="111"/>
                  </a:lnTo>
                  <a:lnTo>
                    <a:pt x="155" y="111"/>
                  </a:lnTo>
                  <a:lnTo>
                    <a:pt x="155" y="120"/>
                  </a:lnTo>
                  <a:lnTo>
                    <a:pt x="155" y="111"/>
                  </a:lnTo>
                  <a:lnTo>
                    <a:pt x="155" y="120"/>
                  </a:lnTo>
                  <a:lnTo>
                    <a:pt x="156" y="121"/>
                  </a:lnTo>
                  <a:lnTo>
                    <a:pt x="156" y="125"/>
                  </a:lnTo>
                  <a:lnTo>
                    <a:pt x="156" y="121"/>
                  </a:lnTo>
                  <a:lnTo>
                    <a:pt x="156" y="125"/>
                  </a:lnTo>
                  <a:lnTo>
                    <a:pt x="157" y="128"/>
                  </a:lnTo>
                  <a:lnTo>
                    <a:pt x="157" y="133"/>
                  </a:lnTo>
                  <a:lnTo>
                    <a:pt x="157" y="128"/>
                  </a:lnTo>
                  <a:lnTo>
                    <a:pt x="157" y="133"/>
                  </a:lnTo>
                  <a:lnTo>
                    <a:pt x="159" y="131"/>
                  </a:lnTo>
                  <a:lnTo>
                    <a:pt x="159" y="133"/>
                  </a:lnTo>
                  <a:lnTo>
                    <a:pt x="159" y="131"/>
                  </a:lnTo>
                  <a:lnTo>
                    <a:pt x="160" y="133"/>
                  </a:lnTo>
                  <a:lnTo>
                    <a:pt x="160" y="134"/>
                  </a:lnTo>
                  <a:lnTo>
                    <a:pt x="160" y="131"/>
                  </a:lnTo>
                  <a:lnTo>
                    <a:pt x="160" y="134"/>
                  </a:lnTo>
                  <a:lnTo>
                    <a:pt x="162" y="133"/>
                  </a:lnTo>
                  <a:lnTo>
                    <a:pt x="162" y="135"/>
                  </a:lnTo>
                  <a:lnTo>
                    <a:pt x="162" y="133"/>
                  </a:lnTo>
                  <a:lnTo>
                    <a:pt x="162" y="135"/>
                  </a:lnTo>
                  <a:lnTo>
                    <a:pt x="163" y="135"/>
                  </a:lnTo>
                  <a:lnTo>
                    <a:pt x="163" y="138"/>
                  </a:lnTo>
                  <a:lnTo>
                    <a:pt x="163" y="135"/>
                  </a:lnTo>
                  <a:lnTo>
                    <a:pt x="163" y="138"/>
                  </a:lnTo>
                  <a:lnTo>
                    <a:pt x="165" y="138"/>
                  </a:lnTo>
                  <a:lnTo>
                    <a:pt x="165" y="137"/>
                  </a:lnTo>
                  <a:lnTo>
                    <a:pt x="165" y="138"/>
                  </a:lnTo>
                  <a:lnTo>
                    <a:pt x="166" y="138"/>
                  </a:lnTo>
                  <a:lnTo>
                    <a:pt x="166" y="135"/>
                  </a:lnTo>
                  <a:lnTo>
                    <a:pt x="168" y="135"/>
                  </a:lnTo>
                  <a:lnTo>
                    <a:pt x="168" y="134"/>
                  </a:lnTo>
                  <a:lnTo>
                    <a:pt x="168" y="135"/>
                  </a:lnTo>
                  <a:lnTo>
                    <a:pt x="169" y="137"/>
                  </a:lnTo>
                  <a:lnTo>
                    <a:pt x="169" y="135"/>
                  </a:lnTo>
                  <a:lnTo>
                    <a:pt x="170" y="133"/>
                  </a:lnTo>
                  <a:lnTo>
                    <a:pt x="170" y="128"/>
                  </a:lnTo>
                  <a:lnTo>
                    <a:pt x="172" y="125"/>
                  </a:lnTo>
                  <a:lnTo>
                    <a:pt x="173" y="125"/>
                  </a:lnTo>
                  <a:lnTo>
                    <a:pt x="173" y="120"/>
                  </a:lnTo>
                  <a:lnTo>
                    <a:pt x="175" y="120"/>
                  </a:lnTo>
                  <a:lnTo>
                    <a:pt x="175" y="114"/>
                  </a:lnTo>
                  <a:lnTo>
                    <a:pt x="176" y="114"/>
                  </a:lnTo>
                  <a:lnTo>
                    <a:pt x="178" y="112"/>
                  </a:lnTo>
                  <a:lnTo>
                    <a:pt x="178" y="104"/>
                  </a:lnTo>
                  <a:lnTo>
                    <a:pt x="179" y="101"/>
                  </a:lnTo>
                  <a:lnTo>
                    <a:pt x="179" y="100"/>
                  </a:lnTo>
                  <a:lnTo>
                    <a:pt x="180" y="98"/>
                  </a:lnTo>
                  <a:lnTo>
                    <a:pt x="182" y="95"/>
                  </a:lnTo>
                  <a:lnTo>
                    <a:pt x="183" y="97"/>
                  </a:lnTo>
                  <a:lnTo>
                    <a:pt x="183" y="95"/>
                  </a:lnTo>
                  <a:lnTo>
                    <a:pt x="185" y="94"/>
                  </a:lnTo>
                  <a:lnTo>
                    <a:pt x="185" y="97"/>
                  </a:lnTo>
                  <a:lnTo>
                    <a:pt x="185" y="94"/>
                  </a:lnTo>
                  <a:lnTo>
                    <a:pt x="185" y="97"/>
                  </a:lnTo>
                  <a:lnTo>
                    <a:pt x="186" y="97"/>
                  </a:lnTo>
                  <a:lnTo>
                    <a:pt x="186" y="100"/>
                  </a:lnTo>
                  <a:lnTo>
                    <a:pt x="186" y="97"/>
                  </a:lnTo>
                  <a:lnTo>
                    <a:pt x="186" y="100"/>
                  </a:lnTo>
                  <a:lnTo>
                    <a:pt x="188" y="98"/>
                  </a:lnTo>
                  <a:lnTo>
                    <a:pt x="188" y="100"/>
                  </a:lnTo>
                  <a:lnTo>
                    <a:pt x="188" y="98"/>
                  </a:lnTo>
                  <a:lnTo>
                    <a:pt x="188" y="100"/>
                  </a:lnTo>
                  <a:lnTo>
                    <a:pt x="189" y="98"/>
                  </a:lnTo>
                  <a:lnTo>
                    <a:pt x="189" y="97"/>
                  </a:lnTo>
                  <a:lnTo>
                    <a:pt x="191" y="98"/>
                  </a:lnTo>
                  <a:lnTo>
                    <a:pt x="191" y="100"/>
                  </a:lnTo>
                  <a:lnTo>
                    <a:pt x="191" y="98"/>
                  </a:lnTo>
                  <a:lnTo>
                    <a:pt x="191" y="100"/>
                  </a:lnTo>
                  <a:lnTo>
                    <a:pt x="192" y="101"/>
                  </a:lnTo>
                  <a:lnTo>
                    <a:pt x="192" y="98"/>
                  </a:lnTo>
                  <a:lnTo>
                    <a:pt x="193" y="100"/>
                  </a:lnTo>
                  <a:lnTo>
                    <a:pt x="193" y="101"/>
                  </a:lnTo>
                  <a:lnTo>
                    <a:pt x="193" y="100"/>
                  </a:lnTo>
                  <a:lnTo>
                    <a:pt x="193" y="101"/>
                  </a:lnTo>
                  <a:lnTo>
                    <a:pt x="195" y="101"/>
                  </a:lnTo>
                  <a:lnTo>
                    <a:pt x="195" y="105"/>
                  </a:lnTo>
                  <a:lnTo>
                    <a:pt x="195" y="101"/>
                  </a:lnTo>
                  <a:lnTo>
                    <a:pt x="195" y="105"/>
                  </a:lnTo>
                  <a:lnTo>
                    <a:pt x="196" y="108"/>
                  </a:lnTo>
                  <a:lnTo>
                    <a:pt x="196" y="107"/>
                  </a:lnTo>
                  <a:lnTo>
                    <a:pt x="198" y="108"/>
                  </a:lnTo>
                  <a:lnTo>
                    <a:pt x="198" y="104"/>
                  </a:lnTo>
                  <a:lnTo>
                    <a:pt x="198" y="107"/>
                  </a:lnTo>
                  <a:lnTo>
                    <a:pt x="199" y="108"/>
                  </a:lnTo>
                  <a:lnTo>
                    <a:pt x="199" y="112"/>
                  </a:lnTo>
                  <a:lnTo>
                    <a:pt x="199" y="108"/>
                  </a:lnTo>
                  <a:lnTo>
                    <a:pt x="199" y="112"/>
                  </a:lnTo>
                  <a:lnTo>
                    <a:pt x="201" y="114"/>
                  </a:lnTo>
                  <a:lnTo>
                    <a:pt x="201" y="111"/>
                  </a:lnTo>
                  <a:lnTo>
                    <a:pt x="202" y="112"/>
                  </a:lnTo>
                  <a:lnTo>
                    <a:pt x="202" y="115"/>
                  </a:lnTo>
                  <a:lnTo>
                    <a:pt x="202" y="112"/>
                  </a:lnTo>
                  <a:lnTo>
                    <a:pt x="202" y="115"/>
                  </a:lnTo>
                  <a:lnTo>
                    <a:pt x="204" y="112"/>
                  </a:lnTo>
                  <a:lnTo>
                    <a:pt x="205" y="114"/>
                  </a:lnTo>
                  <a:lnTo>
                    <a:pt x="205" y="115"/>
                  </a:lnTo>
                  <a:lnTo>
                    <a:pt x="205" y="114"/>
                  </a:lnTo>
                  <a:lnTo>
                    <a:pt x="205" y="115"/>
                  </a:lnTo>
                  <a:lnTo>
                    <a:pt x="206" y="117"/>
                  </a:lnTo>
                  <a:lnTo>
                    <a:pt x="206" y="115"/>
                  </a:lnTo>
                  <a:lnTo>
                    <a:pt x="208" y="120"/>
                  </a:lnTo>
                  <a:lnTo>
                    <a:pt x="209" y="118"/>
                  </a:lnTo>
                  <a:lnTo>
                    <a:pt x="209" y="117"/>
                  </a:lnTo>
                  <a:lnTo>
                    <a:pt x="209" y="118"/>
                  </a:lnTo>
                  <a:lnTo>
                    <a:pt x="211" y="124"/>
                  </a:lnTo>
                  <a:lnTo>
                    <a:pt x="211" y="125"/>
                  </a:lnTo>
                  <a:lnTo>
                    <a:pt x="211" y="124"/>
                  </a:lnTo>
                  <a:lnTo>
                    <a:pt x="211" y="125"/>
                  </a:lnTo>
                  <a:lnTo>
                    <a:pt x="212" y="125"/>
                  </a:lnTo>
                  <a:lnTo>
                    <a:pt x="212" y="128"/>
                  </a:lnTo>
                  <a:lnTo>
                    <a:pt x="212" y="125"/>
                  </a:lnTo>
                  <a:lnTo>
                    <a:pt x="212" y="128"/>
                  </a:lnTo>
                  <a:lnTo>
                    <a:pt x="214" y="131"/>
                  </a:lnTo>
                  <a:lnTo>
                    <a:pt x="214" y="135"/>
                  </a:lnTo>
                  <a:lnTo>
                    <a:pt x="214" y="131"/>
                  </a:lnTo>
                  <a:lnTo>
                    <a:pt x="214" y="135"/>
                  </a:lnTo>
                  <a:lnTo>
                    <a:pt x="215" y="134"/>
                  </a:lnTo>
                  <a:lnTo>
                    <a:pt x="215" y="135"/>
                  </a:lnTo>
                  <a:lnTo>
                    <a:pt x="215" y="134"/>
                  </a:lnTo>
                  <a:lnTo>
                    <a:pt x="215" y="135"/>
                  </a:lnTo>
                  <a:lnTo>
                    <a:pt x="216" y="137"/>
                  </a:lnTo>
                  <a:lnTo>
                    <a:pt x="216" y="140"/>
                  </a:lnTo>
                  <a:lnTo>
                    <a:pt x="216" y="137"/>
                  </a:lnTo>
                  <a:lnTo>
                    <a:pt x="216" y="140"/>
                  </a:lnTo>
                  <a:lnTo>
                    <a:pt x="218" y="143"/>
                  </a:lnTo>
                  <a:lnTo>
                    <a:pt x="218" y="146"/>
                  </a:lnTo>
                  <a:lnTo>
                    <a:pt x="218" y="143"/>
                  </a:lnTo>
                  <a:lnTo>
                    <a:pt x="218" y="146"/>
                  </a:lnTo>
                  <a:lnTo>
                    <a:pt x="219" y="141"/>
                  </a:lnTo>
                  <a:lnTo>
                    <a:pt x="219" y="138"/>
                  </a:lnTo>
                  <a:lnTo>
                    <a:pt x="221" y="135"/>
                  </a:lnTo>
                  <a:lnTo>
                    <a:pt x="221" y="137"/>
                  </a:lnTo>
                  <a:lnTo>
                    <a:pt x="221" y="135"/>
                  </a:lnTo>
                  <a:lnTo>
                    <a:pt x="221" y="137"/>
                  </a:lnTo>
                  <a:lnTo>
                    <a:pt x="222" y="134"/>
                  </a:lnTo>
                  <a:lnTo>
                    <a:pt x="222" y="133"/>
                  </a:lnTo>
                  <a:lnTo>
                    <a:pt x="224" y="133"/>
                  </a:lnTo>
                  <a:lnTo>
                    <a:pt x="225" y="133"/>
                  </a:lnTo>
                  <a:lnTo>
                    <a:pt x="225" y="137"/>
                  </a:lnTo>
                  <a:lnTo>
                    <a:pt x="225" y="133"/>
                  </a:lnTo>
                  <a:lnTo>
                    <a:pt x="225" y="137"/>
                  </a:lnTo>
                  <a:lnTo>
                    <a:pt x="227" y="135"/>
                  </a:lnTo>
                  <a:lnTo>
                    <a:pt x="227" y="133"/>
                  </a:lnTo>
                  <a:lnTo>
                    <a:pt x="227" y="134"/>
                  </a:lnTo>
                  <a:lnTo>
                    <a:pt x="228" y="134"/>
                  </a:lnTo>
                  <a:lnTo>
                    <a:pt x="228" y="133"/>
                  </a:lnTo>
                  <a:lnTo>
                    <a:pt x="229" y="131"/>
                  </a:lnTo>
                  <a:lnTo>
                    <a:pt x="229" y="130"/>
                  </a:lnTo>
                  <a:lnTo>
                    <a:pt x="229" y="131"/>
                  </a:lnTo>
                  <a:lnTo>
                    <a:pt x="231" y="131"/>
                  </a:lnTo>
                  <a:lnTo>
                    <a:pt x="232" y="131"/>
                  </a:lnTo>
                  <a:lnTo>
                    <a:pt x="232" y="134"/>
                  </a:lnTo>
                  <a:lnTo>
                    <a:pt x="232" y="131"/>
                  </a:lnTo>
                  <a:lnTo>
                    <a:pt x="234" y="131"/>
                  </a:lnTo>
                  <a:lnTo>
                    <a:pt x="234" y="130"/>
                  </a:lnTo>
                  <a:lnTo>
                    <a:pt x="235" y="125"/>
                  </a:lnTo>
                  <a:lnTo>
                    <a:pt x="235" y="128"/>
                  </a:lnTo>
                  <a:lnTo>
                    <a:pt x="235" y="125"/>
                  </a:lnTo>
                  <a:lnTo>
                    <a:pt x="235" y="128"/>
                  </a:lnTo>
                  <a:lnTo>
                    <a:pt x="237" y="128"/>
                  </a:lnTo>
                  <a:lnTo>
                    <a:pt x="237" y="130"/>
                  </a:lnTo>
                  <a:lnTo>
                    <a:pt x="237" y="128"/>
                  </a:lnTo>
                  <a:lnTo>
                    <a:pt x="238" y="130"/>
                  </a:lnTo>
                  <a:lnTo>
                    <a:pt x="240" y="131"/>
                  </a:lnTo>
                  <a:lnTo>
                    <a:pt x="240" y="133"/>
                  </a:lnTo>
                  <a:lnTo>
                    <a:pt x="240" y="131"/>
                  </a:lnTo>
                  <a:lnTo>
                    <a:pt x="240" y="133"/>
                  </a:lnTo>
                  <a:lnTo>
                    <a:pt x="241" y="133"/>
                  </a:lnTo>
                  <a:lnTo>
                    <a:pt x="241" y="135"/>
                  </a:lnTo>
                  <a:lnTo>
                    <a:pt x="241" y="133"/>
                  </a:lnTo>
                  <a:lnTo>
                    <a:pt x="241" y="135"/>
                  </a:lnTo>
                  <a:lnTo>
                    <a:pt x="242" y="141"/>
                  </a:lnTo>
                  <a:lnTo>
                    <a:pt x="242" y="138"/>
                  </a:lnTo>
                  <a:lnTo>
                    <a:pt x="244" y="138"/>
                  </a:lnTo>
                  <a:lnTo>
                    <a:pt x="245" y="138"/>
                  </a:lnTo>
                  <a:lnTo>
                    <a:pt x="245" y="135"/>
                  </a:lnTo>
                  <a:lnTo>
                    <a:pt x="247" y="134"/>
                  </a:lnTo>
                  <a:lnTo>
                    <a:pt x="247" y="131"/>
                  </a:lnTo>
                  <a:lnTo>
                    <a:pt x="248" y="130"/>
                  </a:lnTo>
                  <a:lnTo>
                    <a:pt x="248" y="135"/>
                  </a:lnTo>
                  <a:lnTo>
                    <a:pt x="248" y="130"/>
                  </a:lnTo>
                  <a:lnTo>
                    <a:pt x="248" y="135"/>
                  </a:lnTo>
                  <a:lnTo>
                    <a:pt x="250" y="138"/>
                  </a:lnTo>
                  <a:lnTo>
                    <a:pt x="250" y="134"/>
                  </a:lnTo>
                  <a:lnTo>
                    <a:pt x="251" y="128"/>
                  </a:lnTo>
                  <a:lnTo>
                    <a:pt x="251" y="123"/>
                  </a:lnTo>
                  <a:lnTo>
                    <a:pt x="252" y="121"/>
                  </a:lnTo>
                  <a:lnTo>
                    <a:pt x="252" y="120"/>
                  </a:lnTo>
                  <a:lnTo>
                    <a:pt x="254" y="118"/>
                  </a:lnTo>
                  <a:lnTo>
                    <a:pt x="254" y="121"/>
                  </a:lnTo>
                  <a:lnTo>
                    <a:pt x="254" y="118"/>
                  </a:lnTo>
                  <a:lnTo>
                    <a:pt x="254" y="121"/>
                  </a:lnTo>
                  <a:lnTo>
                    <a:pt x="255" y="123"/>
                  </a:lnTo>
                  <a:lnTo>
                    <a:pt x="255" y="118"/>
                  </a:lnTo>
                  <a:lnTo>
                    <a:pt x="257" y="115"/>
                  </a:lnTo>
                  <a:lnTo>
                    <a:pt x="258" y="115"/>
                  </a:lnTo>
                  <a:lnTo>
                    <a:pt x="260" y="118"/>
                  </a:lnTo>
                  <a:lnTo>
                    <a:pt x="260" y="117"/>
                  </a:lnTo>
                  <a:lnTo>
                    <a:pt x="261" y="115"/>
                  </a:lnTo>
                  <a:lnTo>
                    <a:pt x="261" y="111"/>
                  </a:lnTo>
                  <a:lnTo>
                    <a:pt x="263" y="112"/>
                  </a:lnTo>
                  <a:lnTo>
                    <a:pt x="263" y="115"/>
                  </a:lnTo>
                  <a:lnTo>
                    <a:pt x="263" y="112"/>
                  </a:lnTo>
                  <a:lnTo>
                    <a:pt x="263" y="114"/>
                  </a:lnTo>
                  <a:lnTo>
                    <a:pt x="264" y="115"/>
                  </a:lnTo>
                  <a:lnTo>
                    <a:pt x="264" y="117"/>
                  </a:lnTo>
                  <a:lnTo>
                    <a:pt x="264" y="115"/>
                  </a:lnTo>
                  <a:lnTo>
                    <a:pt x="264" y="117"/>
                  </a:lnTo>
                  <a:lnTo>
                    <a:pt x="265" y="115"/>
                  </a:lnTo>
                  <a:lnTo>
                    <a:pt x="265" y="120"/>
                  </a:lnTo>
                  <a:lnTo>
                    <a:pt x="265" y="115"/>
                  </a:lnTo>
                  <a:lnTo>
                    <a:pt x="265" y="120"/>
                  </a:lnTo>
                  <a:lnTo>
                    <a:pt x="267" y="118"/>
                  </a:lnTo>
                  <a:lnTo>
                    <a:pt x="267" y="123"/>
                  </a:lnTo>
                  <a:lnTo>
                    <a:pt x="267" y="118"/>
                  </a:lnTo>
                  <a:lnTo>
                    <a:pt x="267" y="123"/>
                  </a:lnTo>
                  <a:lnTo>
                    <a:pt x="268" y="124"/>
                  </a:lnTo>
                  <a:lnTo>
                    <a:pt x="268" y="121"/>
                  </a:lnTo>
                  <a:lnTo>
                    <a:pt x="268" y="123"/>
                  </a:lnTo>
                  <a:lnTo>
                    <a:pt x="270" y="123"/>
                  </a:lnTo>
                  <a:lnTo>
                    <a:pt x="270" y="124"/>
                  </a:lnTo>
                  <a:lnTo>
                    <a:pt x="270" y="123"/>
                  </a:lnTo>
                  <a:lnTo>
                    <a:pt x="270" y="124"/>
                  </a:lnTo>
                  <a:lnTo>
                    <a:pt x="271" y="124"/>
                  </a:lnTo>
                  <a:lnTo>
                    <a:pt x="271" y="127"/>
                  </a:lnTo>
                  <a:lnTo>
                    <a:pt x="271" y="123"/>
                  </a:lnTo>
                  <a:lnTo>
                    <a:pt x="271" y="127"/>
                  </a:lnTo>
                  <a:lnTo>
                    <a:pt x="273" y="127"/>
                  </a:lnTo>
                  <a:lnTo>
                    <a:pt x="273" y="128"/>
                  </a:lnTo>
                  <a:lnTo>
                    <a:pt x="273" y="127"/>
                  </a:lnTo>
                  <a:lnTo>
                    <a:pt x="274" y="127"/>
                  </a:lnTo>
                  <a:lnTo>
                    <a:pt x="274" y="128"/>
                  </a:lnTo>
                  <a:lnTo>
                    <a:pt x="274" y="127"/>
                  </a:lnTo>
                  <a:lnTo>
                    <a:pt x="274" y="128"/>
                  </a:lnTo>
                  <a:lnTo>
                    <a:pt x="276" y="125"/>
                  </a:lnTo>
                  <a:lnTo>
                    <a:pt x="276" y="124"/>
                  </a:lnTo>
                  <a:lnTo>
                    <a:pt x="277" y="127"/>
                  </a:lnTo>
                  <a:lnTo>
                    <a:pt x="277" y="130"/>
                  </a:lnTo>
                  <a:lnTo>
                    <a:pt x="277" y="127"/>
                  </a:lnTo>
                  <a:lnTo>
                    <a:pt x="277" y="130"/>
                  </a:lnTo>
                  <a:lnTo>
                    <a:pt x="278" y="130"/>
                  </a:lnTo>
                  <a:lnTo>
                    <a:pt x="278" y="133"/>
                  </a:lnTo>
                  <a:lnTo>
                    <a:pt x="278" y="130"/>
                  </a:lnTo>
                  <a:lnTo>
                    <a:pt x="278" y="133"/>
                  </a:lnTo>
                  <a:lnTo>
                    <a:pt x="280" y="133"/>
                  </a:lnTo>
                  <a:lnTo>
                    <a:pt x="280" y="137"/>
                  </a:lnTo>
                  <a:lnTo>
                    <a:pt x="280" y="133"/>
                  </a:lnTo>
                  <a:lnTo>
                    <a:pt x="280" y="137"/>
                  </a:lnTo>
                  <a:lnTo>
                    <a:pt x="281" y="137"/>
                  </a:lnTo>
                  <a:lnTo>
                    <a:pt x="281" y="127"/>
                  </a:lnTo>
                  <a:lnTo>
                    <a:pt x="283" y="125"/>
                  </a:lnTo>
                  <a:lnTo>
                    <a:pt x="284" y="124"/>
                  </a:lnTo>
                  <a:lnTo>
                    <a:pt x="284" y="128"/>
                  </a:lnTo>
                  <a:lnTo>
                    <a:pt x="284" y="124"/>
                  </a:lnTo>
                  <a:lnTo>
                    <a:pt x="284" y="128"/>
                  </a:lnTo>
                  <a:lnTo>
                    <a:pt x="286" y="130"/>
                  </a:lnTo>
                  <a:lnTo>
                    <a:pt x="286" y="135"/>
                  </a:lnTo>
                  <a:lnTo>
                    <a:pt x="286" y="130"/>
                  </a:lnTo>
                  <a:lnTo>
                    <a:pt x="286" y="135"/>
                  </a:lnTo>
                  <a:lnTo>
                    <a:pt x="287" y="135"/>
                  </a:lnTo>
                  <a:lnTo>
                    <a:pt x="288" y="134"/>
                  </a:lnTo>
                  <a:lnTo>
                    <a:pt x="288" y="133"/>
                  </a:lnTo>
                  <a:lnTo>
                    <a:pt x="288" y="134"/>
                  </a:lnTo>
                  <a:lnTo>
                    <a:pt x="290" y="134"/>
                  </a:lnTo>
                  <a:lnTo>
                    <a:pt x="290" y="137"/>
                  </a:lnTo>
                  <a:lnTo>
                    <a:pt x="290" y="134"/>
                  </a:lnTo>
                  <a:lnTo>
                    <a:pt x="290" y="137"/>
                  </a:lnTo>
                  <a:lnTo>
                    <a:pt x="291" y="134"/>
                  </a:lnTo>
                  <a:lnTo>
                    <a:pt x="291" y="133"/>
                  </a:lnTo>
                  <a:lnTo>
                    <a:pt x="293" y="130"/>
                  </a:lnTo>
                  <a:lnTo>
                    <a:pt x="293" y="128"/>
                  </a:lnTo>
                  <a:lnTo>
                    <a:pt x="293" y="130"/>
                  </a:lnTo>
                  <a:lnTo>
                    <a:pt x="294" y="130"/>
                  </a:lnTo>
                  <a:lnTo>
                    <a:pt x="294" y="131"/>
                  </a:lnTo>
                  <a:lnTo>
                    <a:pt x="294" y="130"/>
                  </a:lnTo>
                  <a:lnTo>
                    <a:pt x="294" y="131"/>
                  </a:lnTo>
                  <a:lnTo>
                    <a:pt x="296" y="131"/>
                  </a:lnTo>
                  <a:lnTo>
                    <a:pt x="296" y="133"/>
                  </a:lnTo>
                  <a:lnTo>
                    <a:pt x="296" y="131"/>
                  </a:lnTo>
                  <a:lnTo>
                    <a:pt x="296" y="133"/>
                  </a:lnTo>
                  <a:lnTo>
                    <a:pt x="297" y="135"/>
                  </a:lnTo>
                  <a:lnTo>
                    <a:pt x="297" y="138"/>
                  </a:lnTo>
                  <a:lnTo>
                    <a:pt x="297" y="135"/>
                  </a:lnTo>
                  <a:lnTo>
                    <a:pt x="297" y="138"/>
                  </a:lnTo>
                  <a:lnTo>
                    <a:pt x="299" y="135"/>
                  </a:lnTo>
                  <a:lnTo>
                    <a:pt x="300" y="138"/>
                  </a:lnTo>
                  <a:lnTo>
                    <a:pt x="300" y="134"/>
                  </a:lnTo>
                  <a:lnTo>
                    <a:pt x="301" y="133"/>
                  </a:lnTo>
                  <a:lnTo>
                    <a:pt x="301" y="134"/>
                  </a:lnTo>
                  <a:lnTo>
                    <a:pt x="301" y="133"/>
                  </a:lnTo>
                  <a:lnTo>
                    <a:pt x="303" y="133"/>
                  </a:lnTo>
                  <a:lnTo>
                    <a:pt x="303" y="131"/>
                  </a:lnTo>
                  <a:lnTo>
                    <a:pt x="303" y="133"/>
                  </a:lnTo>
                  <a:lnTo>
                    <a:pt x="304" y="135"/>
                  </a:lnTo>
                  <a:lnTo>
                    <a:pt x="304" y="133"/>
                  </a:lnTo>
                  <a:lnTo>
                    <a:pt x="306" y="134"/>
                  </a:lnTo>
                  <a:lnTo>
                    <a:pt x="306" y="137"/>
                  </a:lnTo>
                  <a:lnTo>
                    <a:pt x="306" y="134"/>
                  </a:lnTo>
                  <a:lnTo>
                    <a:pt x="306" y="137"/>
                  </a:lnTo>
                  <a:lnTo>
                    <a:pt x="307" y="138"/>
                  </a:lnTo>
                  <a:lnTo>
                    <a:pt x="307" y="137"/>
                  </a:lnTo>
                  <a:lnTo>
                    <a:pt x="307" y="138"/>
                  </a:lnTo>
                  <a:lnTo>
                    <a:pt x="309" y="137"/>
                  </a:lnTo>
                  <a:lnTo>
                    <a:pt x="309" y="140"/>
                  </a:lnTo>
                  <a:lnTo>
                    <a:pt x="309" y="137"/>
                  </a:lnTo>
                  <a:lnTo>
                    <a:pt x="309" y="140"/>
                  </a:lnTo>
                  <a:lnTo>
                    <a:pt x="310" y="141"/>
                  </a:lnTo>
                  <a:lnTo>
                    <a:pt x="310" y="140"/>
                  </a:lnTo>
                  <a:lnTo>
                    <a:pt x="312" y="140"/>
                  </a:lnTo>
                  <a:lnTo>
                    <a:pt x="313" y="138"/>
                  </a:lnTo>
                  <a:lnTo>
                    <a:pt x="313" y="140"/>
                  </a:lnTo>
                  <a:lnTo>
                    <a:pt x="313" y="138"/>
                  </a:lnTo>
                  <a:lnTo>
                    <a:pt x="313" y="140"/>
                  </a:lnTo>
                  <a:lnTo>
                    <a:pt x="314" y="140"/>
                  </a:lnTo>
                  <a:lnTo>
                    <a:pt x="314" y="141"/>
                  </a:lnTo>
                  <a:lnTo>
                    <a:pt x="314" y="140"/>
                  </a:lnTo>
                  <a:lnTo>
                    <a:pt x="314" y="141"/>
                  </a:lnTo>
                  <a:lnTo>
                    <a:pt x="316" y="141"/>
                  </a:lnTo>
                  <a:lnTo>
                    <a:pt x="316" y="144"/>
                  </a:lnTo>
                  <a:lnTo>
                    <a:pt x="316" y="141"/>
                  </a:lnTo>
                  <a:lnTo>
                    <a:pt x="316" y="144"/>
                  </a:lnTo>
                  <a:lnTo>
                    <a:pt x="317" y="146"/>
                  </a:lnTo>
                  <a:lnTo>
                    <a:pt x="317" y="144"/>
                  </a:lnTo>
                  <a:lnTo>
                    <a:pt x="319" y="144"/>
                  </a:lnTo>
                  <a:lnTo>
                    <a:pt x="320" y="141"/>
                  </a:lnTo>
                  <a:lnTo>
                    <a:pt x="320" y="144"/>
                  </a:lnTo>
                  <a:lnTo>
                    <a:pt x="320" y="141"/>
                  </a:lnTo>
                  <a:lnTo>
                    <a:pt x="320" y="144"/>
                  </a:lnTo>
                  <a:lnTo>
                    <a:pt x="322" y="144"/>
                  </a:lnTo>
                  <a:lnTo>
                    <a:pt x="323" y="144"/>
                  </a:lnTo>
                  <a:lnTo>
                    <a:pt x="323" y="138"/>
                  </a:lnTo>
                  <a:lnTo>
                    <a:pt x="324" y="135"/>
                  </a:lnTo>
                  <a:lnTo>
                    <a:pt x="324" y="137"/>
                  </a:lnTo>
                  <a:lnTo>
                    <a:pt x="324" y="135"/>
                  </a:lnTo>
                  <a:lnTo>
                    <a:pt x="326" y="133"/>
                  </a:lnTo>
                  <a:lnTo>
                    <a:pt x="327" y="130"/>
                  </a:lnTo>
                  <a:lnTo>
                    <a:pt x="327" y="128"/>
                  </a:lnTo>
                  <a:lnTo>
                    <a:pt x="327" y="130"/>
                  </a:lnTo>
                  <a:lnTo>
                    <a:pt x="329" y="127"/>
                  </a:lnTo>
                  <a:lnTo>
                    <a:pt x="329" y="124"/>
                  </a:lnTo>
                  <a:lnTo>
                    <a:pt x="330" y="123"/>
                  </a:lnTo>
                  <a:lnTo>
                    <a:pt x="332" y="124"/>
                  </a:lnTo>
                  <a:lnTo>
                    <a:pt x="332" y="120"/>
                  </a:lnTo>
                  <a:lnTo>
                    <a:pt x="333" y="115"/>
                  </a:lnTo>
                  <a:lnTo>
                    <a:pt x="333" y="118"/>
                  </a:lnTo>
                  <a:lnTo>
                    <a:pt x="333" y="115"/>
                  </a:lnTo>
                  <a:lnTo>
                    <a:pt x="333" y="118"/>
                  </a:lnTo>
                  <a:lnTo>
                    <a:pt x="335" y="118"/>
                  </a:lnTo>
                  <a:lnTo>
                    <a:pt x="336" y="117"/>
                  </a:lnTo>
                  <a:lnTo>
                    <a:pt x="336" y="114"/>
                  </a:lnTo>
                  <a:lnTo>
                    <a:pt x="337" y="111"/>
                  </a:lnTo>
                  <a:lnTo>
                    <a:pt x="337" y="112"/>
                  </a:lnTo>
                  <a:lnTo>
                    <a:pt x="337" y="111"/>
                  </a:lnTo>
                  <a:lnTo>
                    <a:pt x="337" y="112"/>
                  </a:lnTo>
                  <a:lnTo>
                    <a:pt x="339" y="114"/>
                  </a:lnTo>
                  <a:lnTo>
                    <a:pt x="340" y="114"/>
                  </a:lnTo>
                  <a:lnTo>
                    <a:pt x="340" y="117"/>
                  </a:lnTo>
                  <a:lnTo>
                    <a:pt x="340" y="114"/>
                  </a:lnTo>
                  <a:lnTo>
                    <a:pt x="340" y="117"/>
                  </a:lnTo>
                  <a:lnTo>
                    <a:pt x="342" y="120"/>
                  </a:lnTo>
                  <a:lnTo>
                    <a:pt x="342" y="121"/>
                  </a:lnTo>
                  <a:lnTo>
                    <a:pt x="342" y="120"/>
                  </a:lnTo>
                  <a:lnTo>
                    <a:pt x="343" y="123"/>
                  </a:lnTo>
                  <a:lnTo>
                    <a:pt x="343" y="124"/>
                  </a:lnTo>
                  <a:lnTo>
                    <a:pt x="343" y="123"/>
                  </a:lnTo>
                  <a:lnTo>
                    <a:pt x="343" y="124"/>
                  </a:lnTo>
                  <a:lnTo>
                    <a:pt x="345" y="123"/>
                  </a:lnTo>
                  <a:lnTo>
                    <a:pt x="345" y="124"/>
                  </a:lnTo>
                  <a:lnTo>
                    <a:pt x="345" y="123"/>
                  </a:lnTo>
                  <a:lnTo>
                    <a:pt x="346" y="124"/>
                  </a:lnTo>
                  <a:lnTo>
                    <a:pt x="346" y="125"/>
                  </a:lnTo>
                  <a:lnTo>
                    <a:pt x="346" y="124"/>
                  </a:lnTo>
                  <a:lnTo>
                    <a:pt x="346" y="125"/>
                  </a:lnTo>
                  <a:lnTo>
                    <a:pt x="348" y="127"/>
                  </a:lnTo>
                  <a:lnTo>
                    <a:pt x="348" y="128"/>
                  </a:lnTo>
                  <a:lnTo>
                    <a:pt x="348" y="127"/>
                  </a:lnTo>
                  <a:lnTo>
                    <a:pt x="348" y="128"/>
                  </a:lnTo>
                  <a:lnTo>
                    <a:pt x="349" y="131"/>
                  </a:lnTo>
                  <a:lnTo>
                    <a:pt x="349" y="133"/>
                  </a:lnTo>
                  <a:lnTo>
                    <a:pt x="349" y="131"/>
                  </a:lnTo>
                  <a:lnTo>
                    <a:pt x="349" y="133"/>
                  </a:lnTo>
                  <a:lnTo>
                    <a:pt x="350" y="135"/>
                  </a:lnTo>
                  <a:lnTo>
                    <a:pt x="350" y="141"/>
                  </a:lnTo>
                  <a:lnTo>
                    <a:pt x="350" y="135"/>
                  </a:lnTo>
                  <a:lnTo>
                    <a:pt x="350" y="141"/>
                  </a:lnTo>
                  <a:lnTo>
                    <a:pt x="352" y="143"/>
                  </a:lnTo>
                  <a:lnTo>
                    <a:pt x="352" y="144"/>
                  </a:lnTo>
                  <a:lnTo>
                    <a:pt x="352" y="143"/>
                  </a:lnTo>
                  <a:lnTo>
                    <a:pt x="352" y="144"/>
                  </a:lnTo>
                  <a:lnTo>
                    <a:pt x="353" y="144"/>
                  </a:lnTo>
                  <a:lnTo>
                    <a:pt x="355" y="147"/>
                  </a:lnTo>
                  <a:lnTo>
                    <a:pt x="355" y="150"/>
                  </a:lnTo>
                  <a:lnTo>
                    <a:pt x="355" y="147"/>
                  </a:lnTo>
                  <a:lnTo>
                    <a:pt x="355" y="150"/>
                  </a:lnTo>
                  <a:lnTo>
                    <a:pt x="356" y="153"/>
                  </a:lnTo>
                  <a:lnTo>
                    <a:pt x="356" y="151"/>
                  </a:lnTo>
                  <a:lnTo>
                    <a:pt x="358" y="150"/>
                  </a:lnTo>
                  <a:lnTo>
                    <a:pt x="358" y="147"/>
                  </a:lnTo>
                  <a:lnTo>
                    <a:pt x="358" y="150"/>
                  </a:lnTo>
                  <a:lnTo>
                    <a:pt x="359" y="153"/>
                  </a:lnTo>
                  <a:lnTo>
                    <a:pt x="359" y="156"/>
                  </a:lnTo>
                  <a:lnTo>
                    <a:pt x="359" y="151"/>
                  </a:lnTo>
                  <a:lnTo>
                    <a:pt x="359" y="156"/>
                  </a:lnTo>
                  <a:lnTo>
                    <a:pt x="360" y="156"/>
                  </a:lnTo>
                  <a:lnTo>
                    <a:pt x="360" y="154"/>
                  </a:lnTo>
                  <a:lnTo>
                    <a:pt x="362" y="157"/>
                  </a:lnTo>
                  <a:lnTo>
                    <a:pt x="362" y="158"/>
                  </a:lnTo>
                  <a:lnTo>
                    <a:pt x="362" y="157"/>
                  </a:lnTo>
                  <a:lnTo>
                    <a:pt x="362" y="158"/>
                  </a:lnTo>
                  <a:lnTo>
                    <a:pt x="363" y="161"/>
                  </a:lnTo>
                  <a:lnTo>
                    <a:pt x="363" y="164"/>
                  </a:lnTo>
                  <a:lnTo>
                    <a:pt x="363" y="161"/>
                  </a:lnTo>
                  <a:lnTo>
                    <a:pt x="363" y="164"/>
                  </a:lnTo>
                  <a:lnTo>
                    <a:pt x="365" y="164"/>
                  </a:lnTo>
                  <a:lnTo>
                    <a:pt x="365" y="166"/>
                  </a:lnTo>
                  <a:lnTo>
                    <a:pt x="365" y="164"/>
                  </a:lnTo>
                  <a:lnTo>
                    <a:pt x="365" y="166"/>
                  </a:lnTo>
                  <a:lnTo>
                    <a:pt x="366" y="166"/>
                  </a:lnTo>
                  <a:lnTo>
                    <a:pt x="366" y="161"/>
                  </a:lnTo>
                  <a:lnTo>
                    <a:pt x="368" y="157"/>
                  </a:lnTo>
                  <a:lnTo>
                    <a:pt x="368" y="156"/>
                  </a:lnTo>
                  <a:lnTo>
                    <a:pt x="369" y="154"/>
                  </a:lnTo>
                  <a:lnTo>
                    <a:pt x="369" y="157"/>
                  </a:lnTo>
                  <a:lnTo>
                    <a:pt x="369" y="154"/>
                  </a:lnTo>
                  <a:lnTo>
                    <a:pt x="369" y="157"/>
                  </a:lnTo>
                  <a:lnTo>
                    <a:pt x="371" y="160"/>
                  </a:lnTo>
                  <a:lnTo>
                    <a:pt x="371" y="158"/>
                  </a:lnTo>
                  <a:lnTo>
                    <a:pt x="372" y="157"/>
                  </a:lnTo>
                  <a:lnTo>
                    <a:pt x="373" y="158"/>
                  </a:lnTo>
                  <a:lnTo>
                    <a:pt x="375" y="157"/>
                  </a:lnTo>
                  <a:lnTo>
                    <a:pt x="375" y="156"/>
                  </a:lnTo>
                  <a:lnTo>
                    <a:pt x="376" y="154"/>
                  </a:lnTo>
                  <a:lnTo>
                    <a:pt x="376" y="151"/>
                  </a:lnTo>
                  <a:lnTo>
                    <a:pt x="378" y="151"/>
                  </a:lnTo>
                  <a:lnTo>
                    <a:pt x="378" y="148"/>
                  </a:lnTo>
                  <a:lnTo>
                    <a:pt x="379" y="148"/>
                  </a:lnTo>
                  <a:lnTo>
                    <a:pt x="379" y="150"/>
                  </a:lnTo>
                  <a:lnTo>
                    <a:pt x="379" y="148"/>
                  </a:lnTo>
                  <a:lnTo>
                    <a:pt x="379" y="150"/>
                  </a:lnTo>
                  <a:lnTo>
                    <a:pt x="381" y="148"/>
                  </a:lnTo>
                  <a:lnTo>
                    <a:pt x="381" y="150"/>
                  </a:lnTo>
                  <a:lnTo>
                    <a:pt x="381" y="148"/>
                  </a:lnTo>
                  <a:lnTo>
                    <a:pt x="381" y="150"/>
                  </a:lnTo>
                  <a:lnTo>
                    <a:pt x="382" y="151"/>
                  </a:lnTo>
                  <a:lnTo>
                    <a:pt x="384" y="151"/>
                  </a:lnTo>
                  <a:lnTo>
                    <a:pt x="384" y="153"/>
                  </a:lnTo>
                  <a:lnTo>
                    <a:pt x="384" y="151"/>
                  </a:lnTo>
                  <a:lnTo>
                    <a:pt x="384" y="153"/>
                  </a:lnTo>
                  <a:lnTo>
                    <a:pt x="385" y="153"/>
                  </a:lnTo>
                  <a:lnTo>
                    <a:pt x="385" y="154"/>
                  </a:lnTo>
                  <a:lnTo>
                    <a:pt x="385" y="153"/>
                  </a:lnTo>
                  <a:lnTo>
                    <a:pt x="385" y="154"/>
                  </a:lnTo>
                  <a:lnTo>
                    <a:pt x="386" y="156"/>
                  </a:lnTo>
                  <a:lnTo>
                    <a:pt x="386" y="161"/>
                  </a:lnTo>
                  <a:lnTo>
                    <a:pt x="386" y="156"/>
                  </a:lnTo>
                  <a:lnTo>
                    <a:pt x="386" y="161"/>
                  </a:lnTo>
                  <a:lnTo>
                    <a:pt x="388" y="160"/>
                  </a:lnTo>
                  <a:lnTo>
                    <a:pt x="388" y="157"/>
                  </a:lnTo>
                  <a:lnTo>
                    <a:pt x="389" y="157"/>
                  </a:lnTo>
                  <a:lnTo>
                    <a:pt x="389" y="158"/>
                  </a:lnTo>
                  <a:lnTo>
                    <a:pt x="389" y="157"/>
                  </a:lnTo>
                  <a:lnTo>
                    <a:pt x="389" y="158"/>
                  </a:lnTo>
                  <a:lnTo>
                    <a:pt x="391" y="158"/>
                  </a:lnTo>
                  <a:lnTo>
                    <a:pt x="391" y="160"/>
                  </a:lnTo>
                  <a:lnTo>
                    <a:pt x="391" y="158"/>
                  </a:lnTo>
                  <a:lnTo>
                    <a:pt x="392" y="157"/>
                  </a:lnTo>
                  <a:lnTo>
                    <a:pt x="392" y="156"/>
                  </a:lnTo>
                  <a:lnTo>
                    <a:pt x="394" y="154"/>
                  </a:lnTo>
                  <a:lnTo>
                    <a:pt x="394" y="153"/>
                  </a:lnTo>
                  <a:lnTo>
                    <a:pt x="395" y="153"/>
                  </a:lnTo>
                  <a:lnTo>
                    <a:pt x="395" y="156"/>
                  </a:lnTo>
                  <a:lnTo>
                    <a:pt x="395" y="153"/>
                  </a:lnTo>
                  <a:lnTo>
                    <a:pt x="395" y="156"/>
                  </a:lnTo>
                  <a:lnTo>
                    <a:pt x="396" y="153"/>
                  </a:lnTo>
                  <a:lnTo>
                    <a:pt x="396" y="143"/>
                  </a:lnTo>
                  <a:lnTo>
                    <a:pt x="398" y="140"/>
                  </a:lnTo>
                  <a:lnTo>
                    <a:pt x="398" y="141"/>
                  </a:lnTo>
                  <a:lnTo>
                    <a:pt x="398" y="140"/>
                  </a:lnTo>
                  <a:lnTo>
                    <a:pt x="398" y="141"/>
                  </a:lnTo>
                  <a:lnTo>
                    <a:pt x="399" y="141"/>
                  </a:lnTo>
                  <a:lnTo>
                    <a:pt x="399" y="138"/>
                  </a:lnTo>
                  <a:lnTo>
                    <a:pt x="399" y="140"/>
                  </a:lnTo>
                  <a:lnTo>
                    <a:pt x="401" y="140"/>
                  </a:lnTo>
                  <a:lnTo>
                    <a:pt x="401" y="138"/>
                  </a:lnTo>
                  <a:lnTo>
                    <a:pt x="401" y="140"/>
                  </a:lnTo>
                  <a:lnTo>
                    <a:pt x="402" y="141"/>
                  </a:lnTo>
                  <a:lnTo>
                    <a:pt x="402" y="140"/>
                  </a:lnTo>
                  <a:lnTo>
                    <a:pt x="404" y="138"/>
                  </a:lnTo>
                  <a:lnTo>
                    <a:pt x="404" y="137"/>
                  </a:lnTo>
                  <a:lnTo>
                    <a:pt x="405" y="138"/>
                  </a:lnTo>
                  <a:lnTo>
                    <a:pt x="405" y="140"/>
                  </a:lnTo>
                  <a:lnTo>
                    <a:pt x="405" y="138"/>
                  </a:lnTo>
                  <a:lnTo>
                    <a:pt x="405" y="140"/>
                  </a:lnTo>
                  <a:lnTo>
                    <a:pt x="407" y="140"/>
                  </a:lnTo>
                  <a:lnTo>
                    <a:pt x="408" y="138"/>
                  </a:lnTo>
                  <a:lnTo>
                    <a:pt x="408" y="140"/>
                  </a:lnTo>
                  <a:lnTo>
                    <a:pt x="408" y="138"/>
                  </a:lnTo>
                  <a:lnTo>
                    <a:pt x="408" y="140"/>
                  </a:lnTo>
                  <a:lnTo>
                    <a:pt x="409" y="138"/>
                  </a:lnTo>
                  <a:lnTo>
                    <a:pt x="411" y="137"/>
                  </a:lnTo>
                  <a:lnTo>
                    <a:pt x="411" y="140"/>
                  </a:lnTo>
                  <a:lnTo>
                    <a:pt x="411" y="137"/>
                  </a:lnTo>
                  <a:lnTo>
                    <a:pt x="411" y="140"/>
                  </a:lnTo>
                  <a:lnTo>
                    <a:pt x="412" y="141"/>
                  </a:lnTo>
                  <a:lnTo>
                    <a:pt x="412" y="143"/>
                  </a:lnTo>
                  <a:lnTo>
                    <a:pt x="412" y="141"/>
                  </a:lnTo>
                  <a:lnTo>
                    <a:pt x="414" y="144"/>
                  </a:lnTo>
                  <a:lnTo>
                    <a:pt x="415" y="144"/>
                  </a:lnTo>
                  <a:lnTo>
                    <a:pt x="415" y="148"/>
                  </a:lnTo>
                  <a:lnTo>
                    <a:pt x="415" y="144"/>
                  </a:lnTo>
                  <a:lnTo>
                    <a:pt x="415" y="148"/>
                  </a:lnTo>
                  <a:lnTo>
                    <a:pt x="417" y="148"/>
                  </a:lnTo>
                  <a:lnTo>
                    <a:pt x="417" y="153"/>
                  </a:lnTo>
                  <a:lnTo>
                    <a:pt x="417" y="148"/>
                  </a:lnTo>
                  <a:lnTo>
                    <a:pt x="417" y="153"/>
                  </a:lnTo>
                  <a:lnTo>
                    <a:pt x="418" y="154"/>
                  </a:lnTo>
                  <a:lnTo>
                    <a:pt x="420" y="157"/>
                  </a:lnTo>
                  <a:lnTo>
                    <a:pt x="420" y="154"/>
                  </a:lnTo>
                  <a:lnTo>
                    <a:pt x="421" y="156"/>
                  </a:lnTo>
                  <a:lnTo>
                    <a:pt x="421" y="157"/>
                  </a:lnTo>
                  <a:lnTo>
                    <a:pt x="421" y="156"/>
                  </a:lnTo>
                  <a:lnTo>
                    <a:pt x="422" y="157"/>
                  </a:lnTo>
                  <a:lnTo>
                    <a:pt x="422" y="158"/>
                  </a:lnTo>
                  <a:lnTo>
                    <a:pt x="422" y="157"/>
                  </a:lnTo>
                  <a:lnTo>
                    <a:pt x="422" y="158"/>
                  </a:lnTo>
                  <a:lnTo>
                    <a:pt x="424" y="157"/>
                  </a:lnTo>
                  <a:lnTo>
                    <a:pt x="424" y="154"/>
                  </a:lnTo>
                  <a:lnTo>
                    <a:pt x="425" y="153"/>
                  </a:lnTo>
                  <a:lnTo>
                    <a:pt x="425" y="151"/>
                  </a:lnTo>
                  <a:lnTo>
                    <a:pt x="427" y="151"/>
                  </a:lnTo>
                  <a:lnTo>
                    <a:pt x="427" y="153"/>
                  </a:lnTo>
                  <a:lnTo>
                    <a:pt x="427" y="151"/>
                  </a:lnTo>
                  <a:lnTo>
                    <a:pt x="427" y="153"/>
                  </a:lnTo>
                  <a:lnTo>
                    <a:pt x="428" y="153"/>
                  </a:lnTo>
                  <a:lnTo>
                    <a:pt x="428" y="150"/>
                  </a:lnTo>
                  <a:lnTo>
                    <a:pt x="430" y="151"/>
                  </a:lnTo>
                  <a:lnTo>
                    <a:pt x="430" y="154"/>
                  </a:lnTo>
                  <a:lnTo>
                    <a:pt x="430" y="151"/>
                  </a:lnTo>
                  <a:lnTo>
                    <a:pt x="430" y="154"/>
                  </a:lnTo>
                  <a:lnTo>
                    <a:pt x="431" y="157"/>
                  </a:lnTo>
                  <a:lnTo>
                    <a:pt x="431" y="154"/>
                  </a:lnTo>
                  <a:lnTo>
                    <a:pt x="432" y="154"/>
                  </a:lnTo>
                  <a:lnTo>
                    <a:pt x="432" y="158"/>
                  </a:lnTo>
                  <a:lnTo>
                    <a:pt x="432" y="154"/>
                  </a:lnTo>
                  <a:lnTo>
                    <a:pt x="432" y="158"/>
                  </a:lnTo>
                  <a:lnTo>
                    <a:pt x="434" y="158"/>
                  </a:lnTo>
                  <a:lnTo>
                    <a:pt x="434" y="160"/>
                  </a:lnTo>
                  <a:lnTo>
                    <a:pt x="434" y="158"/>
                  </a:lnTo>
                  <a:lnTo>
                    <a:pt x="434" y="160"/>
                  </a:lnTo>
                  <a:lnTo>
                    <a:pt x="435" y="160"/>
                  </a:lnTo>
                  <a:lnTo>
                    <a:pt x="435" y="163"/>
                  </a:lnTo>
                  <a:lnTo>
                    <a:pt x="435" y="160"/>
                  </a:lnTo>
                  <a:lnTo>
                    <a:pt x="435" y="163"/>
                  </a:lnTo>
                  <a:lnTo>
                    <a:pt x="437" y="161"/>
                  </a:lnTo>
                  <a:lnTo>
                    <a:pt x="437" y="167"/>
                  </a:lnTo>
                  <a:lnTo>
                    <a:pt x="437" y="161"/>
                  </a:lnTo>
                  <a:lnTo>
                    <a:pt x="437" y="167"/>
                  </a:lnTo>
                  <a:lnTo>
                    <a:pt x="438" y="166"/>
                  </a:lnTo>
                  <a:lnTo>
                    <a:pt x="440" y="164"/>
                  </a:lnTo>
                  <a:lnTo>
                    <a:pt x="440" y="166"/>
                  </a:lnTo>
                  <a:lnTo>
                    <a:pt x="440" y="164"/>
                  </a:lnTo>
                  <a:lnTo>
                    <a:pt x="441" y="166"/>
                  </a:lnTo>
                  <a:lnTo>
                    <a:pt x="441" y="163"/>
                  </a:lnTo>
                  <a:lnTo>
                    <a:pt x="443" y="161"/>
                  </a:lnTo>
                  <a:lnTo>
                    <a:pt x="443" y="163"/>
                  </a:lnTo>
                  <a:lnTo>
                    <a:pt x="443" y="161"/>
                  </a:lnTo>
                  <a:lnTo>
                    <a:pt x="443" y="163"/>
                  </a:lnTo>
                  <a:lnTo>
                    <a:pt x="444" y="163"/>
                  </a:lnTo>
                  <a:lnTo>
                    <a:pt x="444" y="164"/>
                  </a:lnTo>
                  <a:lnTo>
                    <a:pt x="444" y="163"/>
                  </a:lnTo>
                  <a:lnTo>
                    <a:pt x="444" y="164"/>
                  </a:lnTo>
                  <a:lnTo>
                    <a:pt x="445" y="164"/>
                  </a:lnTo>
                  <a:lnTo>
                    <a:pt x="445" y="167"/>
                  </a:lnTo>
                  <a:lnTo>
                    <a:pt x="445" y="164"/>
                  </a:lnTo>
                  <a:lnTo>
                    <a:pt x="445" y="167"/>
                  </a:lnTo>
                  <a:lnTo>
                    <a:pt x="447" y="166"/>
                  </a:lnTo>
                  <a:lnTo>
                    <a:pt x="447" y="167"/>
                  </a:lnTo>
                  <a:lnTo>
                    <a:pt x="447" y="166"/>
                  </a:lnTo>
                  <a:lnTo>
                    <a:pt x="447" y="167"/>
                  </a:lnTo>
                  <a:lnTo>
                    <a:pt x="448" y="170"/>
                  </a:lnTo>
                  <a:lnTo>
                    <a:pt x="448" y="169"/>
                  </a:lnTo>
                  <a:lnTo>
                    <a:pt x="450" y="171"/>
                  </a:lnTo>
                  <a:lnTo>
                    <a:pt x="450" y="169"/>
                  </a:lnTo>
                  <a:lnTo>
                    <a:pt x="451" y="170"/>
                  </a:lnTo>
                  <a:lnTo>
                    <a:pt x="451" y="173"/>
                  </a:lnTo>
                  <a:lnTo>
                    <a:pt x="451" y="170"/>
                  </a:lnTo>
                  <a:lnTo>
                    <a:pt x="451" y="173"/>
                  </a:lnTo>
                  <a:lnTo>
                    <a:pt x="453" y="170"/>
                  </a:lnTo>
                  <a:lnTo>
                    <a:pt x="453" y="174"/>
                  </a:lnTo>
                  <a:lnTo>
                    <a:pt x="453" y="170"/>
                  </a:lnTo>
                  <a:lnTo>
                    <a:pt x="453" y="174"/>
                  </a:lnTo>
                  <a:lnTo>
                    <a:pt x="454" y="170"/>
                  </a:lnTo>
                  <a:lnTo>
                    <a:pt x="454" y="167"/>
                  </a:lnTo>
                  <a:lnTo>
                    <a:pt x="456" y="164"/>
                  </a:lnTo>
                  <a:lnTo>
                    <a:pt x="456" y="158"/>
                  </a:lnTo>
                  <a:lnTo>
                    <a:pt x="457" y="156"/>
                  </a:lnTo>
                  <a:lnTo>
                    <a:pt x="457" y="154"/>
                  </a:lnTo>
                  <a:lnTo>
                    <a:pt x="458" y="153"/>
                  </a:lnTo>
                  <a:lnTo>
                    <a:pt x="458" y="151"/>
                  </a:lnTo>
                  <a:lnTo>
                    <a:pt x="460" y="150"/>
                  </a:lnTo>
                  <a:lnTo>
                    <a:pt x="460" y="148"/>
                  </a:lnTo>
                  <a:lnTo>
                    <a:pt x="461" y="147"/>
                  </a:lnTo>
                  <a:lnTo>
                    <a:pt x="461" y="146"/>
                  </a:lnTo>
                  <a:lnTo>
                    <a:pt x="463" y="144"/>
                  </a:lnTo>
                  <a:lnTo>
                    <a:pt x="464" y="144"/>
                  </a:lnTo>
                  <a:lnTo>
                    <a:pt x="464" y="143"/>
                  </a:lnTo>
                  <a:lnTo>
                    <a:pt x="464" y="144"/>
                  </a:lnTo>
                  <a:lnTo>
                    <a:pt x="466" y="147"/>
                  </a:lnTo>
                  <a:lnTo>
                    <a:pt x="466" y="144"/>
                  </a:lnTo>
                  <a:lnTo>
                    <a:pt x="467" y="144"/>
                  </a:lnTo>
                  <a:lnTo>
                    <a:pt x="468" y="146"/>
                  </a:lnTo>
                  <a:lnTo>
                    <a:pt x="468" y="144"/>
                  </a:lnTo>
                  <a:lnTo>
                    <a:pt x="470" y="146"/>
                  </a:lnTo>
                  <a:lnTo>
                    <a:pt x="470" y="147"/>
                  </a:lnTo>
                  <a:lnTo>
                    <a:pt x="470" y="146"/>
                  </a:lnTo>
                  <a:lnTo>
                    <a:pt x="470" y="147"/>
                  </a:lnTo>
                  <a:lnTo>
                    <a:pt x="471" y="150"/>
                  </a:lnTo>
                  <a:lnTo>
                    <a:pt x="473" y="151"/>
                  </a:lnTo>
                  <a:lnTo>
                    <a:pt x="473" y="147"/>
                  </a:lnTo>
                  <a:lnTo>
                    <a:pt x="474" y="147"/>
                  </a:lnTo>
                  <a:lnTo>
                    <a:pt x="474" y="148"/>
                  </a:lnTo>
                  <a:lnTo>
                    <a:pt x="474" y="147"/>
                  </a:lnTo>
                  <a:lnTo>
                    <a:pt x="474" y="148"/>
                  </a:lnTo>
                  <a:lnTo>
                    <a:pt x="476" y="148"/>
                  </a:lnTo>
                  <a:lnTo>
                    <a:pt x="476" y="154"/>
                  </a:lnTo>
                  <a:lnTo>
                    <a:pt x="476" y="148"/>
                  </a:lnTo>
                  <a:lnTo>
                    <a:pt x="476" y="154"/>
                  </a:lnTo>
                  <a:lnTo>
                    <a:pt x="477" y="156"/>
                  </a:lnTo>
                  <a:lnTo>
                    <a:pt x="477" y="158"/>
                  </a:lnTo>
                  <a:lnTo>
                    <a:pt x="477" y="156"/>
                  </a:lnTo>
                  <a:lnTo>
                    <a:pt x="477" y="158"/>
                  </a:lnTo>
                  <a:lnTo>
                    <a:pt x="479" y="160"/>
                  </a:lnTo>
                  <a:lnTo>
                    <a:pt x="479" y="161"/>
                  </a:lnTo>
                  <a:lnTo>
                    <a:pt x="479" y="160"/>
                  </a:lnTo>
                  <a:lnTo>
                    <a:pt x="479" y="161"/>
                  </a:lnTo>
                  <a:lnTo>
                    <a:pt x="480" y="163"/>
                  </a:lnTo>
                  <a:lnTo>
                    <a:pt x="480" y="166"/>
                  </a:lnTo>
                  <a:lnTo>
                    <a:pt x="480" y="163"/>
                  </a:lnTo>
                  <a:lnTo>
                    <a:pt x="480" y="166"/>
                  </a:lnTo>
                  <a:lnTo>
                    <a:pt x="481" y="166"/>
                  </a:lnTo>
                  <a:lnTo>
                    <a:pt x="481" y="169"/>
                  </a:lnTo>
                  <a:lnTo>
                    <a:pt x="481" y="166"/>
                  </a:lnTo>
                  <a:lnTo>
                    <a:pt x="481" y="169"/>
                  </a:lnTo>
                  <a:lnTo>
                    <a:pt x="483" y="171"/>
                  </a:lnTo>
                  <a:lnTo>
                    <a:pt x="483" y="174"/>
                  </a:lnTo>
                  <a:lnTo>
                    <a:pt x="483" y="171"/>
                  </a:lnTo>
                  <a:lnTo>
                    <a:pt x="483" y="174"/>
                  </a:lnTo>
                  <a:lnTo>
                    <a:pt x="484" y="174"/>
                  </a:lnTo>
                  <a:lnTo>
                    <a:pt x="484" y="170"/>
                  </a:lnTo>
                  <a:lnTo>
                    <a:pt x="486" y="171"/>
                  </a:lnTo>
                  <a:lnTo>
                    <a:pt x="486" y="163"/>
                  </a:lnTo>
                  <a:lnTo>
                    <a:pt x="487" y="164"/>
                  </a:lnTo>
                  <a:lnTo>
                    <a:pt x="487" y="166"/>
                  </a:lnTo>
                  <a:lnTo>
                    <a:pt x="487" y="164"/>
                  </a:lnTo>
                  <a:lnTo>
                    <a:pt x="487" y="166"/>
                  </a:lnTo>
                  <a:lnTo>
                    <a:pt x="489" y="166"/>
                  </a:lnTo>
                  <a:lnTo>
                    <a:pt x="489" y="167"/>
                  </a:lnTo>
                  <a:lnTo>
                    <a:pt x="489" y="164"/>
                  </a:lnTo>
                  <a:lnTo>
                    <a:pt x="490" y="166"/>
                  </a:lnTo>
                  <a:lnTo>
                    <a:pt x="490" y="167"/>
                  </a:lnTo>
                  <a:lnTo>
                    <a:pt x="490" y="166"/>
                  </a:lnTo>
                  <a:lnTo>
                    <a:pt x="490" y="167"/>
                  </a:lnTo>
                  <a:lnTo>
                    <a:pt x="492" y="161"/>
                  </a:lnTo>
                  <a:lnTo>
                    <a:pt x="492" y="160"/>
                  </a:lnTo>
                  <a:lnTo>
                    <a:pt x="493" y="158"/>
                  </a:lnTo>
                  <a:lnTo>
                    <a:pt x="493" y="156"/>
                  </a:lnTo>
                  <a:lnTo>
                    <a:pt x="494" y="157"/>
                  </a:lnTo>
                  <a:lnTo>
                    <a:pt x="494" y="156"/>
                  </a:lnTo>
                  <a:lnTo>
                    <a:pt x="496" y="158"/>
                  </a:lnTo>
                  <a:lnTo>
                    <a:pt x="496" y="160"/>
                  </a:lnTo>
                  <a:lnTo>
                    <a:pt x="496" y="158"/>
                  </a:lnTo>
                  <a:lnTo>
                    <a:pt x="496" y="160"/>
                  </a:lnTo>
                  <a:lnTo>
                    <a:pt x="497" y="160"/>
                  </a:lnTo>
                  <a:lnTo>
                    <a:pt x="497" y="157"/>
                  </a:lnTo>
                  <a:lnTo>
                    <a:pt x="499" y="157"/>
                  </a:lnTo>
                  <a:lnTo>
                    <a:pt x="500" y="158"/>
                  </a:lnTo>
                  <a:lnTo>
                    <a:pt x="502" y="158"/>
                  </a:lnTo>
                  <a:lnTo>
                    <a:pt x="502" y="157"/>
                  </a:lnTo>
                  <a:lnTo>
                    <a:pt x="503" y="156"/>
                  </a:lnTo>
                  <a:lnTo>
                    <a:pt x="504" y="153"/>
                  </a:lnTo>
                  <a:lnTo>
                    <a:pt x="504" y="151"/>
                  </a:lnTo>
                  <a:lnTo>
                    <a:pt x="506" y="151"/>
                  </a:lnTo>
                  <a:lnTo>
                    <a:pt x="506" y="153"/>
                  </a:lnTo>
                  <a:lnTo>
                    <a:pt x="506" y="151"/>
                  </a:lnTo>
                  <a:lnTo>
                    <a:pt x="506" y="153"/>
                  </a:lnTo>
                  <a:lnTo>
                    <a:pt x="507" y="153"/>
                  </a:lnTo>
                  <a:lnTo>
                    <a:pt x="507" y="156"/>
                  </a:lnTo>
                  <a:lnTo>
                    <a:pt x="507" y="153"/>
                  </a:lnTo>
                  <a:lnTo>
                    <a:pt x="507" y="156"/>
                  </a:lnTo>
                  <a:lnTo>
                    <a:pt x="509" y="157"/>
                  </a:lnTo>
                  <a:lnTo>
                    <a:pt x="509" y="156"/>
                  </a:lnTo>
                  <a:lnTo>
                    <a:pt x="510" y="156"/>
                  </a:lnTo>
                  <a:lnTo>
                    <a:pt x="512" y="156"/>
                  </a:lnTo>
                  <a:lnTo>
                    <a:pt x="512" y="153"/>
                  </a:lnTo>
                  <a:lnTo>
                    <a:pt x="513" y="154"/>
                  </a:lnTo>
                  <a:lnTo>
                    <a:pt x="515" y="154"/>
                  </a:lnTo>
                  <a:lnTo>
                    <a:pt x="515" y="156"/>
                  </a:lnTo>
                  <a:lnTo>
                    <a:pt x="515" y="154"/>
                  </a:lnTo>
                  <a:lnTo>
                    <a:pt x="515" y="156"/>
                  </a:lnTo>
                  <a:lnTo>
                    <a:pt x="516" y="158"/>
                  </a:lnTo>
                  <a:lnTo>
                    <a:pt x="516" y="156"/>
                  </a:lnTo>
                  <a:lnTo>
                    <a:pt x="517" y="157"/>
                  </a:lnTo>
                  <a:lnTo>
                    <a:pt x="519" y="157"/>
                  </a:lnTo>
                  <a:lnTo>
                    <a:pt x="520" y="160"/>
                  </a:lnTo>
                  <a:lnTo>
                    <a:pt x="522" y="160"/>
                  </a:lnTo>
                  <a:lnTo>
                    <a:pt x="522" y="161"/>
                  </a:lnTo>
                  <a:lnTo>
                    <a:pt x="522" y="160"/>
                  </a:lnTo>
                  <a:lnTo>
                    <a:pt x="522" y="161"/>
                  </a:lnTo>
                  <a:lnTo>
                    <a:pt x="523" y="163"/>
                  </a:lnTo>
                  <a:lnTo>
                    <a:pt x="523" y="164"/>
                  </a:lnTo>
                  <a:lnTo>
                    <a:pt x="523" y="163"/>
                  </a:lnTo>
                  <a:lnTo>
                    <a:pt x="525" y="163"/>
                  </a:lnTo>
                  <a:lnTo>
                    <a:pt x="525" y="164"/>
                  </a:lnTo>
                  <a:lnTo>
                    <a:pt x="525" y="163"/>
                  </a:lnTo>
                  <a:lnTo>
                    <a:pt x="525" y="164"/>
                  </a:lnTo>
                  <a:lnTo>
                    <a:pt x="526" y="166"/>
                  </a:lnTo>
                  <a:lnTo>
                    <a:pt x="528" y="167"/>
                  </a:lnTo>
                  <a:lnTo>
                    <a:pt x="529" y="167"/>
                  </a:lnTo>
                  <a:lnTo>
                    <a:pt x="529" y="166"/>
                  </a:lnTo>
                  <a:lnTo>
                    <a:pt x="529" y="167"/>
                  </a:lnTo>
                  <a:lnTo>
                    <a:pt x="530" y="167"/>
                  </a:lnTo>
                  <a:lnTo>
                    <a:pt x="530" y="169"/>
                  </a:lnTo>
                  <a:lnTo>
                    <a:pt x="530" y="167"/>
                  </a:lnTo>
                  <a:lnTo>
                    <a:pt x="530" y="169"/>
                  </a:lnTo>
                  <a:lnTo>
                    <a:pt x="532" y="173"/>
                  </a:lnTo>
                  <a:lnTo>
                    <a:pt x="532" y="174"/>
                  </a:lnTo>
                  <a:lnTo>
                    <a:pt x="532" y="171"/>
                  </a:lnTo>
                  <a:lnTo>
                    <a:pt x="533" y="170"/>
                  </a:lnTo>
                  <a:lnTo>
                    <a:pt x="535" y="171"/>
                  </a:lnTo>
                  <a:lnTo>
                    <a:pt x="535" y="169"/>
                  </a:lnTo>
                  <a:lnTo>
                    <a:pt x="536" y="170"/>
                  </a:lnTo>
                  <a:lnTo>
                    <a:pt x="538" y="170"/>
                  </a:lnTo>
                  <a:lnTo>
                    <a:pt x="538" y="171"/>
                  </a:lnTo>
                  <a:lnTo>
                    <a:pt x="538" y="170"/>
                  </a:lnTo>
                  <a:lnTo>
                    <a:pt x="538" y="171"/>
                  </a:lnTo>
                  <a:lnTo>
                    <a:pt x="539" y="171"/>
                  </a:lnTo>
                  <a:lnTo>
                    <a:pt x="539" y="169"/>
                  </a:lnTo>
                  <a:lnTo>
                    <a:pt x="540" y="170"/>
                  </a:lnTo>
                  <a:lnTo>
                    <a:pt x="540" y="167"/>
                  </a:lnTo>
                  <a:lnTo>
                    <a:pt x="542" y="166"/>
                  </a:lnTo>
                  <a:lnTo>
                    <a:pt x="543" y="167"/>
                  </a:lnTo>
                  <a:lnTo>
                    <a:pt x="543" y="166"/>
                  </a:lnTo>
                  <a:lnTo>
                    <a:pt x="545" y="167"/>
                  </a:lnTo>
                  <a:lnTo>
                    <a:pt x="545" y="169"/>
                  </a:lnTo>
                  <a:lnTo>
                    <a:pt x="545" y="167"/>
                  </a:lnTo>
                  <a:lnTo>
                    <a:pt x="545" y="169"/>
                  </a:lnTo>
                  <a:lnTo>
                    <a:pt x="546" y="170"/>
                  </a:lnTo>
                  <a:lnTo>
                    <a:pt x="546" y="171"/>
                  </a:lnTo>
                  <a:lnTo>
                    <a:pt x="546" y="170"/>
                  </a:lnTo>
                  <a:lnTo>
                    <a:pt x="546" y="171"/>
                  </a:lnTo>
                  <a:lnTo>
                    <a:pt x="548" y="171"/>
                  </a:lnTo>
                  <a:lnTo>
                    <a:pt x="548" y="173"/>
                  </a:lnTo>
                  <a:lnTo>
                    <a:pt x="548" y="171"/>
                  </a:lnTo>
                  <a:lnTo>
                    <a:pt x="549" y="171"/>
                  </a:lnTo>
                  <a:lnTo>
                    <a:pt x="549" y="173"/>
                  </a:lnTo>
                  <a:lnTo>
                    <a:pt x="549" y="171"/>
                  </a:lnTo>
                  <a:lnTo>
                    <a:pt x="549" y="173"/>
                  </a:lnTo>
                  <a:lnTo>
                    <a:pt x="551" y="171"/>
                  </a:lnTo>
                  <a:lnTo>
                    <a:pt x="552" y="171"/>
                  </a:lnTo>
                  <a:lnTo>
                    <a:pt x="552" y="173"/>
                  </a:lnTo>
                  <a:lnTo>
                    <a:pt x="552" y="171"/>
                  </a:lnTo>
                  <a:lnTo>
                    <a:pt x="552" y="173"/>
                  </a:lnTo>
                  <a:lnTo>
                    <a:pt x="553" y="171"/>
                  </a:lnTo>
                  <a:lnTo>
                    <a:pt x="553" y="169"/>
                  </a:lnTo>
                  <a:lnTo>
                    <a:pt x="555" y="169"/>
                  </a:lnTo>
                  <a:lnTo>
                    <a:pt x="555" y="167"/>
                  </a:lnTo>
                  <a:lnTo>
                    <a:pt x="556" y="167"/>
                  </a:lnTo>
                  <a:lnTo>
                    <a:pt x="556" y="166"/>
                  </a:lnTo>
                  <a:lnTo>
                    <a:pt x="558" y="166"/>
                  </a:lnTo>
                  <a:lnTo>
                    <a:pt x="558" y="167"/>
                  </a:lnTo>
                  <a:lnTo>
                    <a:pt x="558" y="166"/>
                  </a:lnTo>
                  <a:lnTo>
                    <a:pt x="558" y="167"/>
                  </a:lnTo>
                  <a:lnTo>
                    <a:pt x="559" y="166"/>
                  </a:lnTo>
                  <a:lnTo>
                    <a:pt x="559" y="163"/>
                  </a:lnTo>
                  <a:lnTo>
                    <a:pt x="561" y="163"/>
                  </a:lnTo>
                  <a:lnTo>
                    <a:pt x="561" y="164"/>
                  </a:lnTo>
                  <a:lnTo>
                    <a:pt x="561" y="163"/>
                  </a:lnTo>
                  <a:lnTo>
                    <a:pt x="561" y="164"/>
                  </a:lnTo>
                  <a:lnTo>
                    <a:pt x="562" y="164"/>
                  </a:lnTo>
                  <a:lnTo>
                    <a:pt x="562" y="163"/>
                  </a:lnTo>
                  <a:lnTo>
                    <a:pt x="564" y="163"/>
                  </a:lnTo>
                  <a:lnTo>
                    <a:pt x="565" y="160"/>
                  </a:lnTo>
                  <a:lnTo>
                    <a:pt x="565" y="158"/>
                  </a:lnTo>
                  <a:lnTo>
                    <a:pt x="566" y="160"/>
                  </a:lnTo>
                  <a:lnTo>
                    <a:pt x="566" y="158"/>
                  </a:lnTo>
                  <a:lnTo>
                    <a:pt x="568" y="163"/>
                  </a:lnTo>
                  <a:lnTo>
                    <a:pt x="569" y="160"/>
                  </a:lnTo>
                  <a:lnTo>
                    <a:pt x="571" y="163"/>
                  </a:lnTo>
                  <a:lnTo>
                    <a:pt x="571" y="164"/>
                  </a:lnTo>
                  <a:lnTo>
                    <a:pt x="571" y="163"/>
                  </a:lnTo>
                  <a:lnTo>
                    <a:pt x="571" y="164"/>
                  </a:lnTo>
                  <a:lnTo>
                    <a:pt x="572" y="164"/>
                  </a:lnTo>
                  <a:lnTo>
                    <a:pt x="572" y="166"/>
                  </a:lnTo>
                  <a:lnTo>
                    <a:pt x="572" y="164"/>
                  </a:lnTo>
                  <a:lnTo>
                    <a:pt x="572" y="166"/>
                  </a:lnTo>
                  <a:lnTo>
                    <a:pt x="574" y="166"/>
                  </a:lnTo>
                  <a:lnTo>
                    <a:pt x="574" y="167"/>
                  </a:lnTo>
                  <a:lnTo>
                    <a:pt x="574" y="166"/>
                  </a:lnTo>
                  <a:lnTo>
                    <a:pt x="574" y="167"/>
                  </a:lnTo>
                  <a:lnTo>
                    <a:pt x="575" y="169"/>
                  </a:lnTo>
                  <a:lnTo>
                    <a:pt x="576" y="170"/>
                  </a:lnTo>
                  <a:lnTo>
                    <a:pt x="578" y="170"/>
                  </a:lnTo>
                  <a:lnTo>
                    <a:pt x="578" y="173"/>
                  </a:lnTo>
                  <a:lnTo>
                    <a:pt x="578" y="170"/>
                  </a:lnTo>
                  <a:lnTo>
                    <a:pt x="578" y="173"/>
                  </a:lnTo>
                  <a:lnTo>
                    <a:pt x="579" y="171"/>
                  </a:lnTo>
                  <a:lnTo>
                    <a:pt x="579" y="170"/>
                  </a:lnTo>
                  <a:lnTo>
                    <a:pt x="581" y="171"/>
                  </a:lnTo>
                  <a:lnTo>
                    <a:pt x="581" y="170"/>
                  </a:lnTo>
                  <a:lnTo>
                    <a:pt x="582" y="173"/>
                  </a:lnTo>
                  <a:lnTo>
                    <a:pt x="582" y="171"/>
                  </a:lnTo>
                  <a:lnTo>
                    <a:pt x="584" y="173"/>
                  </a:lnTo>
                  <a:lnTo>
                    <a:pt x="584" y="171"/>
                  </a:lnTo>
                  <a:lnTo>
                    <a:pt x="585" y="173"/>
                  </a:lnTo>
                  <a:lnTo>
                    <a:pt x="585" y="171"/>
                  </a:lnTo>
                  <a:lnTo>
                    <a:pt x="587" y="171"/>
                  </a:lnTo>
                  <a:lnTo>
                    <a:pt x="587" y="173"/>
                  </a:lnTo>
                  <a:lnTo>
                    <a:pt x="587" y="171"/>
                  </a:lnTo>
                  <a:lnTo>
                    <a:pt x="587" y="173"/>
                  </a:lnTo>
                  <a:lnTo>
                    <a:pt x="588" y="173"/>
                  </a:lnTo>
                  <a:lnTo>
                    <a:pt x="588" y="176"/>
                  </a:lnTo>
                  <a:lnTo>
                    <a:pt x="588" y="173"/>
                  </a:lnTo>
                  <a:lnTo>
                    <a:pt x="588" y="176"/>
                  </a:lnTo>
                  <a:lnTo>
                    <a:pt x="589" y="176"/>
                  </a:lnTo>
                  <a:lnTo>
                    <a:pt x="589" y="171"/>
                  </a:lnTo>
                  <a:lnTo>
                    <a:pt x="591" y="170"/>
                  </a:lnTo>
                  <a:lnTo>
                    <a:pt x="592" y="169"/>
                  </a:lnTo>
                  <a:lnTo>
                    <a:pt x="592" y="167"/>
                  </a:lnTo>
                  <a:lnTo>
                    <a:pt x="594" y="169"/>
                  </a:lnTo>
                  <a:lnTo>
                    <a:pt x="594" y="167"/>
                  </a:lnTo>
                  <a:lnTo>
                    <a:pt x="595" y="167"/>
                  </a:lnTo>
                  <a:lnTo>
                    <a:pt x="595" y="169"/>
                  </a:lnTo>
                  <a:lnTo>
                    <a:pt x="595" y="167"/>
                  </a:lnTo>
                  <a:lnTo>
                    <a:pt x="595" y="169"/>
                  </a:lnTo>
                  <a:lnTo>
                    <a:pt x="597" y="167"/>
                  </a:lnTo>
                  <a:lnTo>
                    <a:pt x="598" y="167"/>
                  </a:lnTo>
                  <a:lnTo>
                    <a:pt x="598" y="169"/>
                  </a:lnTo>
                  <a:lnTo>
                    <a:pt x="598" y="167"/>
                  </a:lnTo>
                  <a:lnTo>
                    <a:pt x="598" y="169"/>
                  </a:lnTo>
                  <a:lnTo>
                    <a:pt x="600" y="167"/>
                  </a:lnTo>
                  <a:lnTo>
                    <a:pt x="600" y="170"/>
                  </a:lnTo>
                  <a:lnTo>
                    <a:pt x="600" y="167"/>
                  </a:lnTo>
                  <a:lnTo>
                    <a:pt x="600" y="170"/>
                  </a:lnTo>
                  <a:lnTo>
                    <a:pt x="601" y="171"/>
                  </a:lnTo>
                  <a:lnTo>
                    <a:pt x="601" y="170"/>
                  </a:lnTo>
                  <a:lnTo>
                    <a:pt x="602" y="170"/>
                  </a:lnTo>
                  <a:lnTo>
                    <a:pt x="604" y="169"/>
                  </a:lnTo>
                  <a:lnTo>
                    <a:pt x="604" y="167"/>
                  </a:lnTo>
                  <a:lnTo>
                    <a:pt x="605" y="167"/>
                  </a:lnTo>
                  <a:lnTo>
                    <a:pt x="605" y="166"/>
                  </a:lnTo>
                  <a:lnTo>
                    <a:pt x="607" y="167"/>
                  </a:lnTo>
                  <a:lnTo>
                    <a:pt x="607" y="166"/>
                  </a:lnTo>
                  <a:lnTo>
                    <a:pt x="608" y="166"/>
                  </a:lnTo>
                  <a:lnTo>
                    <a:pt x="608" y="164"/>
                  </a:lnTo>
                  <a:lnTo>
                    <a:pt x="608" y="166"/>
                  </a:lnTo>
                  <a:lnTo>
                    <a:pt x="610" y="166"/>
                  </a:lnTo>
                  <a:lnTo>
                    <a:pt x="610" y="163"/>
                  </a:lnTo>
                  <a:lnTo>
                    <a:pt x="611" y="164"/>
                  </a:lnTo>
                  <a:lnTo>
                    <a:pt x="612" y="166"/>
                  </a:lnTo>
                  <a:lnTo>
                    <a:pt x="614" y="166"/>
                  </a:lnTo>
                  <a:lnTo>
                    <a:pt x="615" y="167"/>
                  </a:lnTo>
                  <a:lnTo>
                    <a:pt x="615" y="170"/>
                  </a:lnTo>
                  <a:lnTo>
                    <a:pt x="615" y="167"/>
                  </a:lnTo>
                  <a:lnTo>
                    <a:pt x="615" y="169"/>
                  </a:lnTo>
                  <a:lnTo>
                    <a:pt x="617" y="170"/>
                  </a:lnTo>
                  <a:lnTo>
                    <a:pt x="617" y="173"/>
                  </a:lnTo>
                  <a:lnTo>
                    <a:pt x="617" y="170"/>
                  </a:lnTo>
                  <a:lnTo>
                    <a:pt x="617" y="173"/>
                  </a:lnTo>
                  <a:lnTo>
                    <a:pt x="618" y="171"/>
                  </a:lnTo>
                  <a:lnTo>
                    <a:pt x="620" y="174"/>
                  </a:lnTo>
                  <a:lnTo>
                    <a:pt x="621" y="174"/>
                  </a:lnTo>
                  <a:lnTo>
                    <a:pt x="621" y="176"/>
                  </a:lnTo>
                  <a:lnTo>
                    <a:pt x="621" y="173"/>
                  </a:lnTo>
                  <a:lnTo>
                    <a:pt x="623" y="173"/>
                  </a:lnTo>
                  <a:lnTo>
                    <a:pt x="623" y="171"/>
                  </a:lnTo>
                  <a:lnTo>
                    <a:pt x="624" y="171"/>
                  </a:lnTo>
                  <a:lnTo>
                    <a:pt x="625" y="171"/>
                  </a:lnTo>
                  <a:lnTo>
                    <a:pt x="625" y="170"/>
                  </a:lnTo>
                  <a:lnTo>
                    <a:pt x="627" y="171"/>
                  </a:lnTo>
                  <a:lnTo>
                    <a:pt x="627" y="173"/>
                  </a:lnTo>
                  <a:lnTo>
                    <a:pt x="627" y="171"/>
                  </a:lnTo>
                  <a:lnTo>
                    <a:pt x="628" y="176"/>
                  </a:lnTo>
                  <a:lnTo>
                    <a:pt x="628" y="174"/>
                  </a:lnTo>
                  <a:lnTo>
                    <a:pt x="630" y="176"/>
                  </a:lnTo>
                  <a:lnTo>
                    <a:pt x="631" y="177"/>
                  </a:lnTo>
                  <a:lnTo>
                    <a:pt x="633" y="180"/>
                  </a:lnTo>
                  <a:lnTo>
                    <a:pt x="633" y="179"/>
                  </a:lnTo>
                  <a:lnTo>
                    <a:pt x="634" y="177"/>
                  </a:lnTo>
                  <a:lnTo>
                    <a:pt x="634" y="174"/>
                  </a:lnTo>
                  <a:lnTo>
                    <a:pt x="636" y="173"/>
                  </a:lnTo>
                  <a:lnTo>
                    <a:pt x="636" y="171"/>
                  </a:lnTo>
                  <a:lnTo>
                    <a:pt x="636" y="173"/>
                  </a:lnTo>
                  <a:lnTo>
                    <a:pt x="637" y="173"/>
                  </a:lnTo>
                  <a:lnTo>
                    <a:pt x="637" y="171"/>
                  </a:lnTo>
                  <a:lnTo>
                    <a:pt x="638" y="173"/>
                  </a:lnTo>
                  <a:lnTo>
                    <a:pt x="640" y="173"/>
                  </a:lnTo>
                  <a:lnTo>
                    <a:pt x="640" y="171"/>
                  </a:lnTo>
                  <a:lnTo>
                    <a:pt x="641" y="171"/>
                  </a:lnTo>
                  <a:lnTo>
                    <a:pt x="641" y="174"/>
                  </a:lnTo>
                  <a:lnTo>
                    <a:pt x="641" y="171"/>
                  </a:lnTo>
                  <a:lnTo>
                    <a:pt x="641" y="174"/>
                  </a:lnTo>
                  <a:lnTo>
                    <a:pt x="643" y="173"/>
                  </a:lnTo>
                  <a:lnTo>
                    <a:pt x="643" y="171"/>
                  </a:lnTo>
                  <a:lnTo>
                    <a:pt x="643" y="173"/>
                  </a:lnTo>
                  <a:lnTo>
                    <a:pt x="644" y="171"/>
                  </a:lnTo>
                  <a:lnTo>
                    <a:pt x="644" y="170"/>
                  </a:lnTo>
                  <a:lnTo>
                    <a:pt x="646" y="170"/>
                  </a:lnTo>
                  <a:lnTo>
                    <a:pt x="646" y="167"/>
                  </a:lnTo>
                  <a:lnTo>
                    <a:pt x="647" y="166"/>
                  </a:lnTo>
                  <a:lnTo>
                    <a:pt x="647" y="167"/>
                  </a:lnTo>
                  <a:lnTo>
                    <a:pt x="647" y="164"/>
                  </a:lnTo>
                  <a:lnTo>
                    <a:pt x="647" y="167"/>
                  </a:lnTo>
                  <a:lnTo>
                    <a:pt x="648" y="167"/>
                  </a:lnTo>
                  <a:lnTo>
                    <a:pt x="648" y="169"/>
                  </a:lnTo>
                  <a:lnTo>
                    <a:pt x="648" y="167"/>
                  </a:lnTo>
                  <a:lnTo>
                    <a:pt x="648" y="169"/>
                  </a:lnTo>
                  <a:lnTo>
                    <a:pt x="650" y="167"/>
                  </a:lnTo>
                  <a:lnTo>
                    <a:pt x="650" y="166"/>
                  </a:lnTo>
                  <a:lnTo>
                    <a:pt x="651" y="166"/>
                  </a:lnTo>
                  <a:lnTo>
                    <a:pt x="651" y="164"/>
                  </a:lnTo>
                  <a:lnTo>
                    <a:pt x="653" y="163"/>
                  </a:lnTo>
                  <a:lnTo>
                    <a:pt x="653" y="160"/>
                  </a:lnTo>
                  <a:lnTo>
                    <a:pt x="654" y="161"/>
                  </a:lnTo>
                  <a:lnTo>
                    <a:pt x="654" y="160"/>
                  </a:lnTo>
                  <a:lnTo>
                    <a:pt x="656" y="160"/>
                  </a:lnTo>
                  <a:lnTo>
                    <a:pt x="656" y="161"/>
                  </a:lnTo>
                  <a:lnTo>
                    <a:pt x="656" y="160"/>
                  </a:lnTo>
                  <a:lnTo>
                    <a:pt x="656" y="161"/>
                  </a:lnTo>
                  <a:lnTo>
                    <a:pt x="657" y="163"/>
                  </a:lnTo>
                  <a:lnTo>
                    <a:pt x="657" y="164"/>
                  </a:lnTo>
                  <a:lnTo>
                    <a:pt x="657" y="163"/>
                  </a:lnTo>
                  <a:lnTo>
                    <a:pt x="657" y="164"/>
                  </a:lnTo>
                  <a:lnTo>
                    <a:pt x="659" y="164"/>
                  </a:lnTo>
                  <a:lnTo>
                    <a:pt x="659" y="166"/>
                  </a:lnTo>
                  <a:lnTo>
                    <a:pt x="659" y="164"/>
                  </a:lnTo>
                  <a:lnTo>
                    <a:pt x="659" y="166"/>
                  </a:lnTo>
                  <a:lnTo>
                    <a:pt x="660" y="166"/>
                  </a:lnTo>
                  <a:lnTo>
                    <a:pt x="660" y="164"/>
                  </a:lnTo>
                  <a:lnTo>
                    <a:pt x="661" y="166"/>
                  </a:lnTo>
                  <a:lnTo>
                    <a:pt x="661" y="163"/>
                  </a:lnTo>
                  <a:lnTo>
                    <a:pt x="661" y="164"/>
                  </a:lnTo>
                  <a:lnTo>
                    <a:pt x="663" y="164"/>
                  </a:lnTo>
                  <a:lnTo>
                    <a:pt x="663" y="163"/>
                  </a:lnTo>
                  <a:lnTo>
                    <a:pt x="664" y="164"/>
                  </a:lnTo>
                  <a:lnTo>
                    <a:pt x="664" y="161"/>
                  </a:lnTo>
                  <a:lnTo>
                    <a:pt x="666" y="161"/>
                  </a:lnTo>
                  <a:lnTo>
                    <a:pt x="666" y="160"/>
                  </a:lnTo>
                  <a:lnTo>
                    <a:pt x="667" y="160"/>
                  </a:lnTo>
                  <a:lnTo>
                    <a:pt x="667" y="161"/>
                  </a:lnTo>
                  <a:lnTo>
                    <a:pt x="667" y="160"/>
                  </a:lnTo>
                  <a:lnTo>
                    <a:pt x="667" y="161"/>
                  </a:lnTo>
                  <a:lnTo>
                    <a:pt x="669" y="163"/>
                  </a:lnTo>
                  <a:lnTo>
                    <a:pt x="669" y="167"/>
                  </a:lnTo>
                  <a:lnTo>
                    <a:pt x="669" y="163"/>
                  </a:lnTo>
                  <a:lnTo>
                    <a:pt x="669" y="167"/>
                  </a:lnTo>
                  <a:lnTo>
                    <a:pt x="670" y="167"/>
                  </a:lnTo>
                  <a:lnTo>
                    <a:pt x="670" y="169"/>
                  </a:lnTo>
                  <a:lnTo>
                    <a:pt x="670" y="167"/>
                  </a:lnTo>
                  <a:lnTo>
                    <a:pt x="670" y="169"/>
                  </a:lnTo>
                  <a:lnTo>
                    <a:pt x="672" y="170"/>
                  </a:lnTo>
                  <a:lnTo>
                    <a:pt x="672" y="169"/>
                  </a:lnTo>
                  <a:lnTo>
                    <a:pt x="672" y="170"/>
                  </a:lnTo>
                  <a:lnTo>
                    <a:pt x="673" y="170"/>
                  </a:lnTo>
                  <a:lnTo>
                    <a:pt x="673" y="171"/>
                  </a:lnTo>
                  <a:lnTo>
                    <a:pt x="673" y="170"/>
                  </a:lnTo>
                  <a:lnTo>
                    <a:pt x="673" y="171"/>
                  </a:lnTo>
                  <a:lnTo>
                    <a:pt x="674" y="171"/>
                  </a:lnTo>
                  <a:lnTo>
                    <a:pt x="674" y="170"/>
                  </a:lnTo>
                  <a:lnTo>
                    <a:pt x="676" y="170"/>
                  </a:lnTo>
                  <a:lnTo>
                    <a:pt x="676" y="167"/>
                  </a:lnTo>
                  <a:lnTo>
                    <a:pt x="676" y="170"/>
                  </a:lnTo>
                  <a:lnTo>
                    <a:pt x="677" y="167"/>
                  </a:lnTo>
                  <a:lnTo>
                    <a:pt x="679" y="167"/>
                  </a:lnTo>
                  <a:lnTo>
                    <a:pt x="679" y="166"/>
                  </a:lnTo>
                  <a:lnTo>
                    <a:pt x="680" y="167"/>
                  </a:lnTo>
                  <a:lnTo>
                    <a:pt x="680" y="169"/>
                  </a:lnTo>
                  <a:lnTo>
                    <a:pt x="680" y="167"/>
                  </a:lnTo>
                  <a:lnTo>
                    <a:pt x="682" y="166"/>
                  </a:lnTo>
                  <a:lnTo>
                    <a:pt x="682" y="167"/>
                  </a:lnTo>
                  <a:lnTo>
                    <a:pt x="682" y="166"/>
                  </a:lnTo>
                  <a:lnTo>
                    <a:pt x="682" y="167"/>
                  </a:lnTo>
                  <a:lnTo>
                    <a:pt x="683" y="166"/>
                  </a:lnTo>
                  <a:lnTo>
                    <a:pt x="683" y="164"/>
                  </a:lnTo>
                  <a:lnTo>
                    <a:pt x="683" y="166"/>
                  </a:lnTo>
                  <a:lnTo>
                    <a:pt x="684" y="164"/>
                  </a:lnTo>
                  <a:lnTo>
                    <a:pt x="684" y="163"/>
                  </a:lnTo>
                  <a:lnTo>
                    <a:pt x="686" y="163"/>
                  </a:lnTo>
                  <a:lnTo>
                    <a:pt x="686" y="164"/>
                  </a:lnTo>
                  <a:lnTo>
                    <a:pt x="686" y="163"/>
                  </a:lnTo>
                  <a:lnTo>
                    <a:pt x="686" y="164"/>
                  </a:lnTo>
                  <a:lnTo>
                    <a:pt x="687" y="164"/>
                  </a:lnTo>
                  <a:lnTo>
                    <a:pt x="687" y="161"/>
                  </a:lnTo>
                  <a:lnTo>
                    <a:pt x="689" y="160"/>
                  </a:lnTo>
                  <a:lnTo>
                    <a:pt x="690" y="158"/>
                  </a:lnTo>
                  <a:lnTo>
                    <a:pt x="690" y="156"/>
                  </a:lnTo>
                  <a:lnTo>
                    <a:pt x="692" y="157"/>
                  </a:lnTo>
                  <a:lnTo>
                    <a:pt x="692" y="158"/>
                  </a:lnTo>
                  <a:lnTo>
                    <a:pt x="692" y="157"/>
                  </a:lnTo>
                  <a:lnTo>
                    <a:pt x="692" y="158"/>
                  </a:lnTo>
                  <a:lnTo>
                    <a:pt x="693" y="157"/>
                  </a:lnTo>
                  <a:lnTo>
                    <a:pt x="693" y="158"/>
                  </a:lnTo>
                  <a:lnTo>
                    <a:pt x="693" y="157"/>
                  </a:lnTo>
                  <a:lnTo>
                    <a:pt x="693" y="158"/>
                  </a:lnTo>
                  <a:lnTo>
                    <a:pt x="695" y="158"/>
                  </a:lnTo>
                  <a:lnTo>
                    <a:pt x="696" y="158"/>
                  </a:lnTo>
                  <a:lnTo>
                    <a:pt x="696" y="157"/>
                  </a:lnTo>
                  <a:lnTo>
                    <a:pt x="697" y="158"/>
                  </a:lnTo>
                  <a:lnTo>
                    <a:pt x="697" y="160"/>
                  </a:lnTo>
                  <a:lnTo>
                    <a:pt x="697" y="158"/>
                  </a:lnTo>
                  <a:lnTo>
                    <a:pt x="697" y="160"/>
                  </a:lnTo>
                  <a:lnTo>
                    <a:pt x="699" y="161"/>
                  </a:lnTo>
                  <a:lnTo>
                    <a:pt x="699" y="163"/>
                  </a:lnTo>
                  <a:lnTo>
                    <a:pt x="699" y="161"/>
                  </a:lnTo>
                  <a:lnTo>
                    <a:pt x="699" y="163"/>
                  </a:lnTo>
                  <a:lnTo>
                    <a:pt x="700" y="164"/>
                  </a:lnTo>
                  <a:lnTo>
                    <a:pt x="700" y="166"/>
                  </a:lnTo>
                  <a:lnTo>
                    <a:pt x="700" y="164"/>
                  </a:lnTo>
                  <a:lnTo>
                    <a:pt x="700" y="166"/>
                  </a:lnTo>
                  <a:lnTo>
                    <a:pt x="702" y="167"/>
                  </a:lnTo>
                  <a:lnTo>
                    <a:pt x="702" y="169"/>
                  </a:lnTo>
                  <a:lnTo>
                    <a:pt x="702" y="167"/>
                  </a:lnTo>
                  <a:lnTo>
                    <a:pt x="703" y="167"/>
                  </a:lnTo>
                  <a:lnTo>
                    <a:pt x="703" y="166"/>
                  </a:lnTo>
                  <a:lnTo>
                    <a:pt x="705" y="166"/>
                  </a:lnTo>
                  <a:lnTo>
                    <a:pt x="705" y="164"/>
                  </a:lnTo>
                  <a:lnTo>
                    <a:pt x="706" y="166"/>
                  </a:lnTo>
                  <a:lnTo>
                    <a:pt x="706" y="164"/>
                  </a:lnTo>
                  <a:lnTo>
                    <a:pt x="708" y="164"/>
                  </a:lnTo>
                  <a:lnTo>
                    <a:pt x="708" y="166"/>
                  </a:lnTo>
                  <a:lnTo>
                    <a:pt x="708" y="164"/>
                  </a:lnTo>
                  <a:lnTo>
                    <a:pt x="708" y="166"/>
                  </a:lnTo>
                  <a:lnTo>
                    <a:pt x="709" y="166"/>
                  </a:lnTo>
                  <a:lnTo>
                    <a:pt x="709" y="164"/>
                  </a:lnTo>
                  <a:lnTo>
                    <a:pt x="710" y="163"/>
                  </a:lnTo>
                  <a:lnTo>
                    <a:pt x="710" y="166"/>
                  </a:lnTo>
                  <a:lnTo>
                    <a:pt x="710" y="163"/>
                  </a:lnTo>
                  <a:lnTo>
                    <a:pt x="710" y="166"/>
                  </a:lnTo>
                  <a:lnTo>
                    <a:pt x="712" y="164"/>
                  </a:lnTo>
                  <a:lnTo>
                    <a:pt x="712" y="169"/>
                  </a:lnTo>
                  <a:lnTo>
                    <a:pt x="712" y="164"/>
                  </a:lnTo>
                  <a:lnTo>
                    <a:pt x="712" y="167"/>
                  </a:lnTo>
                  <a:lnTo>
                    <a:pt x="713" y="169"/>
                  </a:lnTo>
                  <a:lnTo>
                    <a:pt x="713" y="167"/>
                  </a:lnTo>
                  <a:lnTo>
                    <a:pt x="715" y="169"/>
                  </a:lnTo>
                  <a:lnTo>
                    <a:pt x="715" y="166"/>
                  </a:lnTo>
                  <a:lnTo>
                    <a:pt x="716" y="164"/>
                  </a:lnTo>
                  <a:lnTo>
                    <a:pt x="716" y="163"/>
                  </a:lnTo>
                  <a:lnTo>
                    <a:pt x="718" y="163"/>
                  </a:lnTo>
                  <a:lnTo>
                    <a:pt x="718" y="161"/>
                  </a:lnTo>
                  <a:lnTo>
                    <a:pt x="719" y="163"/>
                  </a:lnTo>
                  <a:lnTo>
                    <a:pt x="719" y="164"/>
                  </a:lnTo>
                  <a:lnTo>
                    <a:pt x="719" y="163"/>
                  </a:lnTo>
                  <a:lnTo>
                    <a:pt x="720" y="163"/>
                  </a:lnTo>
                  <a:lnTo>
                    <a:pt x="720" y="164"/>
                  </a:lnTo>
                  <a:lnTo>
                    <a:pt x="720" y="163"/>
                  </a:lnTo>
                  <a:lnTo>
                    <a:pt x="720" y="164"/>
                  </a:lnTo>
                  <a:lnTo>
                    <a:pt x="722" y="166"/>
                  </a:lnTo>
                  <a:lnTo>
                    <a:pt x="723" y="164"/>
                  </a:lnTo>
                  <a:lnTo>
                    <a:pt x="723" y="167"/>
                  </a:lnTo>
                  <a:lnTo>
                    <a:pt x="723" y="164"/>
                  </a:lnTo>
                  <a:lnTo>
                    <a:pt x="723" y="167"/>
                  </a:lnTo>
                  <a:lnTo>
                    <a:pt x="725" y="169"/>
                  </a:lnTo>
                  <a:lnTo>
                    <a:pt x="725" y="167"/>
                  </a:lnTo>
                  <a:lnTo>
                    <a:pt x="726" y="167"/>
                  </a:lnTo>
                  <a:lnTo>
                    <a:pt x="726" y="169"/>
                  </a:lnTo>
                  <a:lnTo>
                    <a:pt x="726" y="167"/>
                  </a:lnTo>
                  <a:lnTo>
                    <a:pt x="726" y="169"/>
                  </a:lnTo>
                  <a:lnTo>
                    <a:pt x="728" y="169"/>
                  </a:lnTo>
                  <a:lnTo>
                    <a:pt x="729" y="167"/>
                  </a:lnTo>
                  <a:lnTo>
                    <a:pt x="729" y="169"/>
                  </a:lnTo>
                  <a:lnTo>
                    <a:pt x="729" y="167"/>
                  </a:lnTo>
                  <a:lnTo>
                    <a:pt x="729" y="169"/>
                  </a:lnTo>
                  <a:lnTo>
                    <a:pt x="731" y="170"/>
                  </a:lnTo>
                  <a:lnTo>
                    <a:pt x="732" y="173"/>
                  </a:lnTo>
                  <a:lnTo>
                    <a:pt x="732" y="171"/>
                  </a:lnTo>
                  <a:lnTo>
                    <a:pt x="733" y="171"/>
                  </a:lnTo>
                  <a:lnTo>
                    <a:pt x="733" y="170"/>
                  </a:lnTo>
                  <a:lnTo>
                    <a:pt x="735" y="173"/>
                  </a:lnTo>
                  <a:lnTo>
                    <a:pt x="735" y="169"/>
                  </a:lnTo>
                  <a:lnTo>
                    <a:pt x="736" y="166"/>
                  </a:lnTo>
                  <a:lnTo>
                    <a:pt x="738" y="164"/>
                  </a:lnTo>
                  <a:lnTo>
                    <a:pt x="738" y="167"/>
                  </a:lnTo>
                  <a:lnTo>
                    <a:pt x="738" y="164"/>
                  </a:lnTo>
                  <a:lnTo>
                    <a:pt x="738" y="167"/>
                  </a:lnTo>
                  <a:lnTo>
                    <a:pt x="739" y="167"/>
                  </a:lnTo>
                  <a:lnTo>
                    <a:pt x="741" y="167"/>
                  </a:lnTo>
                  <a:lnTo>
                    <a:pt x="741" y="166"/>
                  </a:lnTo>
                  <a:lnTo>
                    <a:pt x="742" y="166"/>
                  </a:lnTo>
                  <a:lnTo>
                    <a:pt x="744" y="166"/>
                  </a:lnTo>
                  <a:lnTo>
                    <a:pt x="745" y="167"/>
                  </a:lnTo>
                  <a:lnTo>
                    <a:pt x="745" y="170"/>
                  </a:lnTo>
                  <a:lnTo>
                    <a:pt x="745" y="167"/>
                  </a:lnTo>
                  <a:lnTo>
                    <a:pt x="746" y="166"/>
                  </a:lnTo>
                  <a:lnTo>
                    <a:pt x="748" y="167"/>
                  </a:lnTo>
                  <a:lnTo>
                    <a:pt x="748" y="166"/>
                  </a:lnTo>
                  <a:lnTo>
                    <a:pt x="749" y="169"/>
                  </a:lnTo>
                  <a:lnTo>
                    <a:pt x="749" y="171"/>
                  </a:lnTo>
                  <a:lnTo>
                    <a:pt x="749" y="169"/>
                  </a:lnTo>
                  <a:lnTo>
                    <a:pt x="749" y="171"/>
                  </a:lnTo>
                  <a:lnTo>
                    <a:pt x="751" y="171"/>
                  </a:lnTo>
                  <a:lnTo>
                    <a:pt x="751" y="170"/>
                  </a:lnTo>
                  <a:lnTo>
                    <a:pt x="752" y="170"/>
                  </a:lnTo>
                  <a:lnTo>
                    <a:pt x="752" y="169"/>
                  </a:lnTo>
                  <a:lnTo>
                    <a:pt x="754" y="167"/>
                  </a:lnTo>
                  <a:lnTo>
                    <a:pt x="754" y="166"/>
                  </a:lnTo>
                  <a:lnTo>
                    <a:pt x="755" y="164"/>
                  </a:lnTo>
                  <a:lnTo>
                    <a:pt x="755" y="161"/>
                  </a:lnTo>
                  <a:lnTo>
                    <a:pt x="756" y="163"/>
                  </a:lnTo>
                  <a:lnTo>
                    <a:pt x="758" y="163"/>
                  </a:lnTo>
                  <a:lnTo>
                    <a:pt x="759" y="166"/>
                  </a:lnTo>
                  <a:lnTo>
                    <a:pt x="759" y="167"/>
                  </a:lnTo>
                  <a:lnTo>
                    <a:pt x="759" y="166"/>
                  </a:lnTo>
                  <a:lnTo>
                    <a:pt x="759" y="167"/>
                  </a:lnTo>
                  <a:lnTo>
                    <a:pt x="761" y="167"/>
                  </a:lnTo>
                  <a:lnTo>
                    <a:pt x="762" y="169"/>
                  </a:lnTo>
                  <a:lnTo>
                    <a:pt x="762" y="173"/>
                  </a:lnTo>
                  <a:lnTo>
                    <a:pt x="762" y="169"/>
                  </a:lnTo>
                  <a:lnTo>
                    <a:pt x="762" y="173"/>
                  </a:lnTo>
                  <a:lnTo>
                    <a:pt x="764" y="174"/>
                  </a:lnTo>
                  <a:lnTo>
                    <a:pt x="764" y="179"/>
                  </a:lnTo>
                  <a:lnTo>
                    <a:pt x="764" y="174"/>
                  </a:lnTo>
                  <a:lnTo>
                    <a:pt x="764" y="179"/>
                  </a:lnTo>
                  <a:lnTo>
                    <a:pt x="765" y="180"/>
                  </a:lnTo>
                  <a:lnTo>
                    <a:pt x="765" y="179"/>
                  </a:lnTo>
                  <a:lnTo>
                    <a:pt x="767" y="180"/>
                  </a:lnTo>
                  <a:lnTo>
                    <a:pt x="767" y="179"/>
                  </a:lnTo>
                  <a:lnTo>
                    <a:pt x="768" y="177"/>
                  </a:lnTo>
                  <a:lnTo>
                    <a:pt x="768" y="176"/>
                  </a:lnTo>
                  <a:lnTo>
                    <a:pt x="769" y="176"/>
                  </a:lnTo>
                  <a:lnTo>
                    <a:pt x="769" y="174"/>
                  </a:lnTo>
                  <a:lnTo>
                    <a:pt x="771" y="174"/>
                  </a:lnTo>
                  <a:lnTo>
                    <a:pt x="771" y="173"/>
                  </a:lnTo>
                  <a:lnTo>
                    <a:pt x="772" y="171"/>
                  </a:lnTo>
                  <a:lnTo>
                    <a:pt x="774" y="170"/>
                  </a:lnTo>
                  <a:lnTo>
                    <a:pt x="774" y="171"/>
                  </a:lnTo>
                  <a:lnTo>
                    <a:pt x="774" y="170"/>
                  </a:lnTo>
                  <a:lnTo>
                    <a:pt x="774" y="171"/>
                  </a:lnTo>
                  <a:lnTo>
                    <a:pt x="775" y="173"/>
                  </a:lnTo>
                  <a:lnTo>
                    <a:pt x="775" y="174"/>
                  </a:lnTo>
                  <a:lnTo>
                    <a:pt x="775" y="173"/>
                  </a:lnTo>
                  <a:lnTo>
                    <a:pt x="775" y="174"/>
                  </a:lnTo>
                  <a:lnTo>
                    <a:pt x="777" y="179"/>
                  </a:lnTo>
                  <a:lnTo>
                    <a:pt x="778" y="180"/>
                  </a:lnTo>
                  <a:lnTo>
                    <a:pt x="778" y="182"/>
                  </a:lnTo>
                  <a:lnTo>
                    <a:pt x="778" y="180"/>
                  </a:lnTo>
                  <a:lnTo>
                    <a:pt x="780" y="182"/>
                  </a:lnTo>
                  <a:lnTo>
                    <a:pt x="780" y="184"/>
                  </a:lnTo>
                  <a:lnTo>
                    <a:pt x="780" y="182"/>
                  </a:lnTo>
                  <a:lnTo>
                    <a:pt x="780" y="184"/>
                  </a:lnTo>
                  <a:lnTo>
                    <a:pt x="781" y="184"/>
                  </a:lnTo>
                  <a:lnTo>
                    <a:pt x="781" y="182"/>
                  </a:lnTo>
                  <a:lnTo>
                    <a:pt x="782" y="183"/>
                  </a:lnTo>
                  <a:lnTo>
                    <a:pt x="782" y="182"/>
                  </a:lnTo>
                  <a:lnTo>
                    <a:pt x="784" y="177"/>
                  </a:lnTo>
                  <a:lnTo>
                    <a:pt x="784" y="174"/>
                  </a:lnTo>
                  <a:lnTo>
                    <a:pt x="785" y="174"/>
                  </a:lnTo>
                  <a:lnTo>
                    <a:pt x="785" y="169"/>
                  </a:lnTo>
                  <a:lnTo>
                    <a:pt x="787" y="169"/>
                  </a:lnTo>
                  <a:lnTo>
                    <a:pt x="788" y="171"/>
                  </a:lnTo>
                  <a:lnTo>
                    <a:pt x="788" y="169"/>
                  </a:lnTo>
                  <a:lnTo>
                    <a:pt x="790" y="169"/>
                  </a:lnTo>
                  <a:lnTo>
                    <a:pt x="791" y="173"/>
                  </a:lnTo>
                  <a:lnTo>
                    <a:pt x="791" y="171"/>
                  </a:lnTo>
                  <a:lnTo>
                    <a:pt x="792" y="171"/>
                  </a:lnTo>
                  <a:lnTo>
                    <a:pt x="792" y="169"/>
                  </a:lnTo>
                  <a:lnTo>
                    <a:pt x="794" y="169"/>
                  </a:lnTo>
                  <a:lnTo>
                    <a:pt x="794" y="170"/>
                  </a:lnTo>
                  <a:lnTo>
                    <a:pt x="794" y="169"/>
                  </a:lnTo>
                  <a:lnTo>
                    <a:pt x="794" y="170"/>
                  </a:lnTo>
                  <a:lnTo>
                    <a:pt x="795" y="169"/>
                  </a:lnTo>
                  <a:lnTo>
                    <a:pt x="795" y="171"/>
                  </a:lnTo>
                  <a:lnTo>
                    <a:pt x="795" y="169"/>
                  </a:lnTo>
                  <a:lnTo>
                    <a:pt x="795" y="171"/>
                  </a:lnTo>
                  <a:lnTo>
                    <a:pt x="797" y="170"/>
                  </a:lnTo>
                  <a:lnTo>
                    <a:pt x="798" y="167"/>
                  </a:lnTo>
                  <a:lnTo>
                    <a:pt x="798" y="166"/>
                  </a:lnTo>
                  <a:lnTo>
                    <a:pt x="798" y="167"/>
                  </a:lnTo>
                  <a:lnTo>
                    <a:pt x="800" y="164"/>
                  </a:lnTo>
                  <a:lnTo>
                    <a:pt x="800" y="163"/>
                  </a:lnTo>
                  <a:lnTo>
                    <a:pt x="801" y="161"/>
                  </a:lnTo>
                  <a:lnTo>
                    <a:pt x="803" y="160"/>
                  </a:lnTo>
                  <a:lnTo>
                    <a:pt x="803" y="163"/>
                  </a:lnTo>
                  <a:lnTo>
                    <a:pt x="803" y="160"/>
                  </a:lnTo>
                  <a:lnTo>
                    <a:pt x="803" y="163"/>
                  </a:lnTo>
                  <a:lnTo>
                    <a:pt x="804" y="163"/>
                  </a:lnTo>
                  <a:lnTo>
                    <a:pt x="804" y="164"/>
                  </a:lnTo>
                  <a:lnTo>
                    <a:pt x="804" y="163"/>
                  </a:lnTo>
                  <a:lnTo>
                    <a:pt x="804" y="164"/>
                  </a:lnTo>
                  <a:lnTo>
                    <a:pt x="805" y="166"/>
                  </a:lnTo>
                  <a:lnTo>
                    <a:pt x="805" y="169"/>
                  </a:lnTo>
                  <a:lnTo>
                    <a:pt x="805" y="166"/>
                  </a:lnTo>
                  <a:lnTo>
                    <a:pt x="805" y="169"/>
                  </a:lnTo>
                  <a:lnTo>
                    <a:pt x="807" y="170"/>
                  </a:lnTo>
                  <a:lnTo>
                    <a:pt x="807" y="171"/>
                  </a:lnTo>
                  <a:lnTo>
                    <a:pt x="807" y="170"/>
                  </a:lnTo>
                  <a:lnTo>
                    <a:pt x="807" y="171"/>
                  </a:lnTo>
                  <a:lnTo>
                    <a:pt x="808" y="173"/>
                  </a:lnTo>
                  <a:lnTo>
                    <a:pt x="808" y="176"/>
                  </a:lnTo>
                  <a:lnTo>
                    <a:pt x="808" y="173"/>
                  </a:lnTo>
                  <a:lnTo>
                    <a:pt x="808" y="176"/>
                  </a:lnTo>
                  <a:lnTo>
                    <a:pt x="810" y="176"/>
                  </a:lnTo>
                  <a:lnTo>
                    <a:pt x="810" y="173"/>
                  </a:lnTo>
                  <a:lnTo>
                    <a:pt x="811" y="176"/>
                  </a:lnTo>
                  <a:lnTo>
                    <a:pt x="811" y="177"/>
                  </a:lnTo>
                  <a:lnTo>
                    <a:pt x="811" y="176"/>
                  </a:lnTo>
                  <a:lnTo>
                    <a:pt x="811" y="177"/>
                  </a:lnTo>
                  <a:lnTo>
                    <a:pt x="813" y="176"/>
                  </a:lnTo>
                  <a:lnTo>
                    <a:pt x="813" y="177"/>
                  </a:lnTo>
                  <a:lnTo>
                    <a:pt x="813" y="176"/>
                  </a:lnTo>
                  <a:lnTo>
                    <a:pt x="814" y="173"/>
                  </a:lnTo>
                  <a:lnTo>
                    <a:pt x="816" y="174"/>
                  </a:lnTo>
                  <a:lnTo>
                    <a:pt x="816" y="176"/>
                  </a:lnTo>
                  <a:lnTo>
                    <a:pt x="816" y="174"/>
                  </a:lnTo>
                  <a:lnTo>
                    <a:pt x="817" y="173"/>
                  </a:lnTo>
                  <a:lnTo>
                    <a:pt x="818" y="174"/>
                  </a:lnTo>
                  <a:lnTo>
                    <a:pt x="818" y="173"/>
                  </a:lnTo>
                  <a:lnTo>
                    <a:pt x="820" y="174"/>
                  </a:lnTo>
                  <a:lnTo>
                    <a:pt x="821" y="174"/>
                  </a:lnTo>
                  <a:lnTo>
                    <a:pt x="821" y="171"/>
                  </a:lnTo>
                  <a:lnTo>
                    <a:pt x="823" y="171"/>
                  </a:lnTo>
                  <a:lnTo>
                    <a:pt x="823" y="174"/>
                  </a:lnTo>
                  <a:lnTo>
                    <a:pt x="823" y="171"/>
                  </a:lnTo>
                  <a:lnTo>
                    <a:pt x="823" y="174"/>
                  </a:lnTo>
                  <a:lnTo>
                    <a:pt x="824" y="176"/>
                  </a:lnTo>
                  <a:lnTo>
                    <a:pt x="824" y="173"/>
                  </a:lnTo>
                  <a:lnTo>
                    <a:pt x="826" y="171"/>
                  </a:lnTo>
                  <a:lnTo>
                    <a:pt x="826" y="170"/>
                  </a:lnTo>
                  <a:lnTo>
                    <a:pt x="827" y="170"/>
                  </a:lnTo>
                  <a:lnTo>
                    <a:pt x="827" y="169"/>
                  </a:lnTo>
                  <a:lnTo>
                    <a:pt x="828" y="171"/>
                  </a:lnTo>
                  <a:lnTo>
                    <a:pt x="828" y="174"/>
                  </a:lnTo>
                  <a:lnTo>
                    <a:pt x="828" y="171"/>
                  </a:lnTo>
                  <a:lnTo>
                    <a:pt x="828" y="174"/>
                  </a:lnTo>
                  <a:lnTo>
                    <a:pt x="830" y="174"/>
                  </a:lnTo>
                  <a:lnTo>
                    <a:pt x="830" y="171"/>
                  </a:lnTo>
                  <a:lnTo>
                    <a:pt x="831" y="171"/>
                  </a:lnTo>
                  <a:lnTo>
                    <a:pt x="831" y="173"/>
                  </a:lnTo>
                  <a:lnTo>
                    <a:pt x="831" y="171"/>
                  </a:lnTo>
                  <a:lnTo>
                    <a:pt x="831" y="173"/>
                  </a:lnTo>
                  <a:lnTo>
                    <a:pt x="833" y="173"/>
                  </a:lnTo>
                  <a:lnTo>
                    <a:pt x="833" y="170"/>
                  </a:lnTo>
                  <a:lnTo>
                    <a:pt x="833" y="171"/>
                  </a:lnTo>
                  <a:lnTo>
                    <a:pt x="834" y="171"/>
                  </a:lnTo>
                  <a:lnTo>
                    <a:pt x="834" y="173"/>
                  </a:lnTo>
                  <a:lnTo>
                    <a:pt x="834" y="171"/>
                  </a:lnTo>
                  <a:lnTo>
                    <a:pt x="834" y="173"/>
                  </a:lnTo>
                  <a:lnTo>
                    <a:pt x="836" y="174"/>
                  </a:lnTo>
                  <a:lnTo>
                    <a:pt x="836" y="176"/>
                  </a:lnTo>
                  <a:lnTo>
                    <a:pt x="836" y="174"/>
                  </a:lnTo>
                  <a:lnTo>
                    <a:pt x="836" y="176"/>
                  </a:lnTo>
                  <a:lnTo>
                    <a:pt x="837" y="174"/>
                  </a:lnTo>
                  <a:lnTo>
                    <a:pt x="839" y="174"/>
                  </a:lnTo>
                  <a:lnTo>
                    <a:pt x="840" y="176"/>
                  </a:lnTo>
                  <a:lnTo>
                    <a:pt x="840" y="179"/>
                  </a:lnTo>
                  <a:lnTo>
                    <a:pt x="840" y="176"/>
                  </a:lnTo>
                  <a:lnTo>
                    <a:pt x="840" y="179"/>
                  </a:lnTo>
                  <a:lnTo>
                    <a:pt x="841" y="177"/>
                  </a:lnTo>
                  <a:lnTo>
                    <a:pt x="841" y="176"/>
                  </a:lnTo>
                  <a:lnTo>
                    <a:pt x="841" y="177"/>
                  </a:lnTo>
                  <a:lnTo>
                    <a:pt x="843" y="177"/>
                  </a:lnTo>
                  <a:lnTo>
                    <a:pt x="844" y="177"/>
                  </a:lnTo>
                  <a:lnTo>
                    <a:pt x="844" y="180"/>
                  </a:lnTo>
                  <a:lnTo>
                    <a:pt x="844" y="177"/>
                  </a:lnTo>
                  <a:lnTo>
                    <a:pt x="844" y="179"/>
                  </a:lnTo>
                  <a:lnTo>
                    <a:pt x="846" y="176"/>
                  </a:lnTo>
                  <a:lnTo>
                    <a:pt x="847" y="176"/>
                  </a:lnTo>
                  <a:lnTo>
                    <a:pt x="847" y="174"/>
                  </a:lnTo>
                  <a:lnTo>
                    <a:pt x="849" y="174"/>
                  </a:lnTo>
                  <a:lnTo>
                    <a:pt x="849" y="171"/>
                  </a:lnTo>
                  <a:lnTo>
                    <a:pt x="850" y="170"/>
                  </a:lnTo>
                  <a:lnTo>
                    <a:pt x="850" y="167"/>
                  </a:lnTo>
                  <a:lnTo>
                    <a:pt x="850" y="169"/>
                  </a:lnTo>
                  <a:lnTo>
                    <a:pt x="852" y="167"/>
                  </a:lnTo>
                  <a:lnTo>
                    <a:pt x="852" y="164"/>
                  </a:lnTo>
                  <a:lnTo>
                    <a:pt x="853" y="166"/>
                  </a:lnTo>
                  <a:lnTo>
                    <a:pt x="854" y="166"/>
                  </a:lnTo>
                  <a:lnTo>
                    <a:pt x="854" y="163"/>
                  </a:lnTo>
                  <a:lnTo>
                    <a:pt x="856" y="163"/>
                  </a:lnTo>
                  <a:lnTo>
                    <a:pt x="857" y="158"/>
                  </a:lnTo>
                  <a:lnTo>
                    <a:pt x="857" y="160"/>
                  </a:lnTo>
                  <a:lnTo>
                    <a:pt x="857" y="157"/>
                  </a:lnTo>
                  <a:lnTo>
                    <a:pt x="859" y="154"/>
                  </a:lnTo>
                  <a:lnTo>
                    <a:pt x="859" y="156"/>
                  </a:lnTo>
                  <a:lnTo>
                    <a:pt x="859" y="153"/>
                  </a:lnTo>
                  <a:lnTo>
                    <a:pt x="859" y="156"/>
                  </a:lnTo>
                  <a:lnTo>
                    <a:pt x="860" y="156"/>
                  </a:lnTo>
                  <a:lnTo>
                    <a:pt x="860" y="157"/>
                  </a:lnTo>
                  <a:lnTo>
                    <a:pt x="860" y="156"/>
                  </a:lnTo>
                  <a:lnTo>
                    <a:pt x="860" y="157"/>
                  </a:lnTo>
                  <a:lnTo>
                    <a:pt x="862" y="156"/>
                  </a:lnTo>
                  <a:lnTo>
                    <a:pt x="862" y="157"/>
                  </a:lnTo>
                  <a:lnTo>
                    <a:pt x="862" y="156"/>
                  </a:lnTo>
                  <a:lnTo>
                    <a:pt x="862" y="157"/>
                  </a:lnTo>
                  <a:lnTo>
                    <a:pt x="863" y="154"/>
                  </a:lnTo>
                  <a:lnTo>
                    <a:pt x="864" y="153"/>
                  </a:lnTo>
                  <a:lnTo>
                    <a:pt x="864" y="151"/>
                  </a:lnTo>
                  <a:lnTo>
                    <a:pt x="866" y="151"/>
                  </a:lnTo>
                  <a:lnTo>
                    <a:pt x="866" y="153"/>
                  </a:lnTo>
                  <a:lnTo>
                    <a:pt x="866" y="151"/>
                  </a:lnTo>
                  <a:lnTo>
                    <a:pt x="866" y="153"/>
                  </a:lnTo>
                  <a:lnTo>
                    <a:pt x="867" y="154"/>
                  </a:lnTo>
                  <a:lnTo>
                    <a:pt x="867" y="156"/>
                  </a:lnTo>
                  <a:lnTo>
                    <a:pt x="867" y="154"/>
                  </a:lnTo>
                  <a:lnTo>
                    <a:pt x="867" y="156"/>
                  </a:lnTo>
                  <a:lnTo>
                    <a:pt x="869" y="157"/>
                  </a:lnTo>
                  <a:lnTo>
                    <a:pt x="869" y="160"/>
                  </a:lnTo>
                  <a:lnTo>
                    <a:pt x="869" y="157"/>
                  </a:lnTo>
                  <a:lnTo>
                    <a:pt x="869" y="160"/>
                  </a:lnTo>
                  <a:lnTo>
                    <a:pt x="870" y="158"/>
                  </a:lnTo>
                  <a:lnTo>
                    <a:pt x="870" y="160"/>
                  </a:lnTo>
                  <a:lnTo>
                    <a:pt x="870" y="158"/>
                  </a:lnTo>
                  <a:lnTo>
                    <a:pt x="870" y="160"/>
                  </a:lnTo>
                  <a:lnTo>
                    <a:pt x="872" y="160"/>
                  </a:lnTo>
                  <a:lnTo>
                    <a:pt x="872" y="163"/>
                  </a:lnTo>
                  <a:lnTo>
                    <a:pt x="872" y="160"/>
                  </a:lnTo>
                  <a:lnTo>
                    <a:pt x="872" y="163"/>
                  </a:lnTo>
                  <a:lnTo>
                    <a:pt x="873" y="164"/>
                  </a:lnTo>
                  <a:lnTo>
                    <a:pt x="875" y="163"/>
                  </a:lnTo>
                  <a:lnTo>
                    <a:pt x="875" y="161"/>
                  </a:lnTo>
                  <a:lnTo>
                    <a:pt x="876" y="161"/>
                  </a:lnTo>
                  <a:lnTo>
                    <a:pt x="877" y="161"/>
                  </a:lnTo>
                  <a:lnTo>
                    <a:pt x="879" y="158"/>
                  </a:lnTo>
                  <a:lnTo>
                    <a:pt x="879" y="161"/>
                  </a:lnTo>
                  <a:lnTo>
                    <a:pt x="879" y="158"/>
                  </a:lnTo>
                  <a:lnTo>
                    <a:pt x="879" y="161"/>
                  </a:lnTo>
                  <a:lnTo>
                    <a:pt x="880" y="160"/>
                  </a:lnTo>
                  <a:lnTo>
                    <a:pt x="880" y="161"/>
                  </a:lnTo>
                  <a:lnTo>
                    <a:pt x="880" y="160"/>
                  </a:lnTo>
                  <a:lnTo>
                    <a:pt x="880" y="161"/>
                  </a:lnTo>
                  <a:lnTo>
                    <a:pt x="882" y="160"/>
                  </a:lnTo>
                  <a:lnTo>
                    <a:pt x="882" y="163"/>
                  </a:lnTo>
                  <a:lnTo>
                    <a:pt x="882" y="160"/>
                  </a:lnTo>
                  <a:lnTo>
                    <a:pt x="882" y="161"/>
                  </a:lnTo>
                  <a:lnTo>
                    <a:pt x="883" y="160"/>
                  </a:lnTo>
                  <a:lnTo>
                    <a:pt x="883" y="163"/>
                  </a:lnTo>
                  <a:lnTo>
                    <a:pt x="883" y="160"/>
                  </a:lnTo>
                  <a:lnTo>
                    <a:pt x="883" y="163"/>
                  </a:lnTo>
                  <a:lnTo>
                    <a:pt x="885" y="164"/>
                  </a:lnTo>
                  <a:lnTo>
                    <a:pt x="885" y="166"/>
                  </a:lnTo>
                  <a:lnTo>
                    <a:pt x="885" y="164"/>
                  </a:lnTo>
                  <a:lnTo>
                    <a:pt x="885" y="166"/>
                  </a:lnTo>
                  <a:lnTo>
                    <a:pt x="886" y="167"/>
                  </a:lnTo>
                  <a:lnTo>
                    <a:pt x="886" y="169"/>
                  </a:lnTo>
                  <a:lnTo>
                    <a:pt x="886" y="166"/>
                  </a:lnTo>
                  <a:lnTo>
                    <a:pt x="888" y="166"/>
                  </a:lnTo>
                  <a:lnTo>
                    <a:pt x="888" y="164"/>
                  </a:lnTo>
                  <a:lnTo>
                    <a:pt x="889" y="164"/>
                  </a:lnTo>
                  <a:lnTo>
                    <a:pt x="890" y="167"/>
                  </a:lnTo>
                  <a:lnTo>
                    <a:pt x="892" y="167"/>
                  </a:lnTo>
                  <a:lnTo>
                    <a:pt x="892" y="170"/>
                  </a:lnTo>
                  <a:lnTo>
                    <a:pt x="892" y="167"/>
                  </a:lnTo>
                  <a:lnTo>
                    <a:pt x="892" y="170"/>
                  </a:lnTo>
                  <a:lnTo>
                    <a:pt x="893" y="170"/>
                  </a:lnTo>
                  <a:lnTo>
                    <a:pt x="893" y="169"/>
                  </a:lnTo>
                  <a:lnTo>
                    <a:pt x="895" y="167"/>
                  </a:lnTo>
                  <a:lnTo>
                    <a:pt x="896" y="169"/>
                  </a:lnTo>
                  <a:lnTo>
                    <a:pt x="896" y="167"/>
                  </a:lnTo>
                  <a:lnTo>
                    <a:pt x="898" y="167"/>
                  </a:lnTo>
                  <a:lnTo>
                    <a:pt x="898" y="169"/>
                  </a:lnTo>
                  <a:lnTo>
                    <a:pt x="898" y="167"/>
                  </a:lnTo>
                  <a:lnTo>
                    <a:pt x="898" y="169"/>
                  </a:lnTo>
                  <a:lnTo>
                    <a:pt x="899" y="170"/>
                  </a:lnTo>
                  <a:lnTo>
                    <a:pt x="899" y="173"/>
                  </a:lnTo>
                  <a:lnTo>
                    <a:pt x="899" y="170"/>
                  </a:lnTo>
                  <a:lnTo>
                    <a:pt x="899" y="173"/>
                  </a:lnTo>
                  <a:lnTo>
                    <a:pt x="900" y="173"/>
                  </a:lnTo>
                  <a:lnTo>
                    <a:pt x="902" y="171"/>
                  </a:lnTo>
                  <a:lnTo>
                    <a:pt x="902" y="173"/>
                  </a:lnTo>
                  <a:lnTo>
                    <a:pt x="902" y="170"/>
                  </a:lnTo>
                  <a:lnTo>
                    <a:pt x="903" y="170"/>
                  </a:lnTo>
                  <a:lnTo>
                    <a:pt x="905" y="171"/>
                  </a:lnTo>
                  <a:lnTo>
                    <a:pt x="905" y="173"/>
                  </a:lnTo>
                  <a:lnTo>
                    <a:pt x="905" y="170"/>
                  </a:lnTo>
                  <a:lnTo>
                    <a:pt x="905" y="173"/>
                  </a:lnTo>
                  <a:lnTo>
                    <a:pt x="906" y="171"/>
                  </a:lnTo>
                  <a:lnTo>
                    <a:pt x="906" y="169"/>
                  </a:lnTo>
                  <a:lnTo>
                    <a:pt x="908" y="167"/>
                  </a:lnTo>
                  <a:lnTo>
                    <a:pt x="909" y="167"/>
                  </a:lnTo>
                  <a:lnTo>
                    <a:pt x="911" y="169"/>
                  </a:lnTo>
                  <a:lnTo>
                    <a:pt x="912" y="169"/>
                  </a:lnTo>
                  <a:lnTo>
                    <a:pt x="912" y="170"/>
                  </a:lnTo>
                  <a:lnTo>
                    <a:pt x="912" y="169"/>
                  </a:lnTo>
                  <a:lnTo>
                    <a:pt x="912" y="170"/>
                  </a:lnTo>
                  <a:lnTo>
                    <a:pt x="913" y="170"/>
                  </a:lnTo>
                  <a:lnTo>
                    <a:pt x="913" y="173"/>
                  </a:lnTo>
                  <a:lnTo>
                    <a:pt x="913" y="170"/>
                  </a:lnTo>
                  <a:lnTo>
                    <a:pt x="913" y="173"/>
                  </a:lnTo>
                  <a:lnTo>
                    <a:pt x="915" y="171"/>
                  </a:lnTo>
                  <a:lnTo>
                    <a:pt x="915" y="173"/>
                  </a:lnTo>
                  <a:lnTo>
                    <a:pt x="915" y="171"/>
                  </a:lnTo>
                  <a:lnTo>
                    <a:pt x="915" y="173"/>
                  </a:lnTo>
                  <a:lnTo>
                    <a:pt x="916" y="176"/>
                  </a:lnTo>
                  <a:lnTo>
                    <a:pt x="916" y="182"/>
                  </a:lnTo>
                  <a:lnTo>
                    <a:pt x="916" y="176"/>
                  </a:lnTo>
                  <a:lnTo>
                    <a:pt x="916" y="182"/>
                  </a:lnTo>
                  <a:lnTo>
                    <a:pt x="918" y="182"/>
                  </a:lnTo>
                  <a:lnTo>
                    <a:pt x="918" y="183"/>
                  </a:lnTo>
                  <a:lnTo>
                    <a:pt x="918" y="182"/>
                  </a:lnTo>
                  <a:lnTo>
                    <a:pt x="918" y="183"/>
                  </a:lnTo>
                  <a:lnTo>
                    <a:pt x="919" y="183"/>
                  </a:lnTo>
                  <a:lnTo>
                    <a:pt x="919" y="182"/>
                  </a:lnTo>
                  <a:lnTo>
                    <a:pt x="921" y="182"/>
                  </a:lnTo>
                  <a:lnTo>
                    <a:pt x="922" y="182"/>
                  </a:lnTo>
                  <a:lnTo>
                    <a:pt x="922" y="183"/>
                  </a:lnTo>
                  <a:lnTo>
                    <a:pt x="922" y="182"/>
                  </a:lnTo>
                  <a:lnTo>
                    <a:pt x="922" y="183"/>
                  </a:lnTo>
                  <a:lnTo>
                    <a:pt x="924" y="182"/>
                  </a:lnTo>
                  <a:lnTo>
                    <a:pt x="924" y="183"/>
                  </a:lnTo>
                </a:path>
              </a:pathLst>
            </a:custGeom>
            <a:noFill/>
            <a:ln w="1588">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10360" name="Freeform 118"/>
            <p:cNvSpPr>
              <a:spLocks/>
            </p:cNvSpPr>
            <p:nvPr/>
          </p:nvSpPr>
          <p:spPr bwMode="auto">
            <a:xfrm>
              <a:off x="4980" y="3811"/>
              <a:ext cx="7" cy="4"/>
            </a:xfrm>
            <a:custGeom>
              <a:avLst/>
              <a:gdLst>
                <a:gd name="T0" fmla="*/ 0 w 14"/>
                <a:gd name="T1" fmla="*/ 3 h 9"/>
                <a:gd name="T2" fmla="*/ 0 w 14"/>
                <a:gd name="T3" fmla="*/ 2 h 9"/>
                <a:gd name="T4" fmla="*/ 1 w 14"/>
                <a:gd name="T5" fmla="*/ 1 h 9"/>
                <a:gd name="T6" fmla="*/ 1 w 14"/>
                <a:gd name="T7" fmla="*/ 1 h 9"/>
                <a:gd name="T8" fmla="*/ 1 w 14"/>
                <a:gd name="T9" fmla="*/ 1 h 9"/>
                <a:gd name="T10" fmla="*/ 1 w 14"/>
                <a:gd name="T11" fmla="*/ 1 h 9"/>
                <a:gd name="T12" fmla="*/ 1 w 14"/>
                <a:gd name="T13" fmla="*/ 1 h 9"/>
                <a:gd name="T14" fmla="*/ 2 w 14"/>
                <a:gd name="T15" fmla="*/ 1 h 9"/>
                <a:gd name="T16" fmla="*/ 2 w 14"/>
                <a:gd name="T17" fmla="*/ 2 h 9"/>
                <a:gd name="T18" fmla="*/ 2 w 14"/>
                <a:gd name="T19" fmla="*/ 1 h 9"/>
                <a:gd name="T20" fmla="*/ 2 w 14"/>
                <a:gd name="T21" fmla="*/ 2 h 9"/>
                <a:gd name="T22" fmla="*/ 3 w 14"/>
                <a:gd name="T23" fmla="*/ 2 h 9"/>
                <a:gd name="T24" fmla="*/ 3 w 14"/>
                <a:gd name="T25" fmla="*/ 3 h 9"/>
                <a:gd name="T26" fmla="*/ 3 w 14"/>
                <a:gd name="T27" fmla="*/ 2 h 9"/>
                <a:gd name="T28" fmla="*/ 3 w 14"/>
                <a:gd name="T29" fmla="*/ 3 h 9"/>
                <a:gd name="T30" fmla="*/ 4 w 14"/>
                <a:gd name="T31" fmla="*/ 3 h 9"/>
                <a:gd name="T32" fmla="*/ 4 w 14"/>
                <a:gd name="T33" fmla="*/ 3 h 9"/>
                <a:gd name="T34" fmla="*/ 4 w 14"/>
                <a:gd name="T35" fmla="*/ 3 h 9"/>
                <a:gd name="T36" fmla="*/ 4 w 14"/>
                <a:gd name="T37" fmla="*/ 3 h 9"/>
                <a:gd name="T38" fmla="*/ 4 w 14"/>
                <a:gd name="T39" fmla="*/ 3 h 9"/>
                <a:gd name="T40" fmla="*/ 4 w 14"/>
                <a:gd name="T41" fmla="*/ 3 h 9"/>
                <a:gd name="T42" fmla="*/ 4 w 14"/>
                <a:gd name="T43" fmla="*/ 3 h 9"/>
                <a:gd name="T44" fmla="*/ 4 w 14"/>
                <a:gd name="T45" fmla="*/ 3 h 9"/>
                <a:gd name="T46" fmla="*/ 5 w 14"/>
                <a:gd name="T47" fmla="*/ 4 h 9"/>
                <a:gd name="T48" fmla="*/ 5 w 14"/>
                <a:gd name="T49" fmla="*/ 3 h 9"/>
                <a:gd name="T50" fmla="*/ 6 w 14"/>
                <a:gd name="T51" fmla="*/ 3 h 9"/>
                <a:gd name="T52" fmla="*/ 6 w 14"/>
                <a:gd name="T53" fmla="*/ 3 h 9"/>
                <a:gd name="T54" fmla="*/ 6 w 14"/>
                <a:gd name="T55" fmla="*/ 3 h 9"/>
                <a:gd name="T56" fmla="*/ 6 w 14"/>
                <a:gd name="T57" fmla="*/ 1 h 9"/>
                <a:gd name="T58" fmla="*/ 7 w 14"/>
                <a:gd name="T59" fmla="*/ 1 h 9"/>
                <a:gd name="T60" fmla="*/ 7 w 14"/>
                <a:gd name="T61" fmla="*/ 0 h 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4" h="9">
                  <a:moveTo>
                    <a:pt x="0" y="6"/>
                  </a:moveTo>
                  <a:lnTo>
                    <a:pt x="0" y="5"/>
                  </a:lnTo>
                  <a:lnTo>
                    <a:pt x="1" y="3"/>
                  </a:lnTo>
                  <a:lnTo>
                    <a:pt x="1" y="2"/>
                  </a:lnTo>
                  <a:lnTo>
                    <a:pt x="2" y="3"/>
                  </a:lnTo>
                  <a:lnTo>
                    <a:pt x="4" y="3"/>
                  </a:lnTo>
                  <a:lnTo>
                    <a:pt x="4" y="5"/>
                  </a:lnTo>
                  <a:lnTo>
                    <a:pt x="4" y="3"/>
                  </a:lnTo>
                  <a:lnTo>
                    <a:pt x="4" y="5"/>
                  </a:lnTo>
                  <a:lnTo>
                    <a:pt x="5" y="5"/>
                  </a:lnTo>
                  <a:lnTo>
                    <a:pt x="5" y="6"/>
                  </a:lnTo>
                  <a:lnTo>
                    <a:pt x="5" y="5"/>
                  </a:lnTo>
                  <a:lnTo>
                    <a:pt x="5" y="6"/>
                  </a:lnTo>
                  <a:lnTo>
                    <a:pt x="7" y="6"/>
                  </a:lnTo>
                  <a:lnTo>
                    <a:pt x="8" y="7"/>
                  </a:lnTo>
                  <a:lnTo>
                    <a:pt x="10" y="9"/>
                  </a:lnTo>
                  <a:lnTo>
                    <a:pt x="10" y="7"/>
                  </a:lnTo>
                  <a:lnTo>
                    <a:pt x="11" y="7"/>
                  </a:lnTo>
                  <a:lnTo>
                    <a:pt x="12" y="6"/>
                  </a:lnTo>
                  <a:lnTo>
                    <a:pt x="12" y="3"/>
                  </a:lnTo>
                  <a:lnTo>
                    <a:pt x="14" y="3"/>
                  </a:lnTo>
                  <a:lnTo>
                    <a:pt x="14" y="0"/>
                  </a:lnTo>
                </a:path>
              </a:pathLst>
            </a:custGeom>
            <a:noFill/>
            <a:ln w="1588">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10361" name="Rectangle 119"/>
            <p:cNvSpPr>
              <a:spLocks noChangeArrowheads="1"/>
            </p:cNvSpPr>
            <p:nvPr/>
          </p:nvSpPr>
          <p:spPr bwMode="auto">
            <a:xfrm>
              <a:off x="2155" y="758"/>
              <a:ext cx="629"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en-US" altLang="cs-CZ" sz="2000" b="0">
                  <a:solidFill>
                    <a:schemeClr val="accent2"/>
                  </a:solidFill>
                  <a:latin typeface="Times New Roman" panose="02020603050405020304" pitchFamily="18" charset="0"/>
                </a:rPr>
                <a:t>[M+H]</a:t>
              </a:r>
              <a:r>
                <a:rPr lang="en-US" altLang="cs-CZ" sz="2000" b="0" baseline="30000">
                  <a:solidFill>
                    <a:schemeClr val="accent2"/>
                  </a:solidFill>
                  <a:latin typeface="Times New Roman" panose="02020603050405020304" pitchFamily="18" charset="0"/>
                </a:rPr>
                <a:t>+</a:t>
              </a:r>
            </a:p>
          </p:txBody>
        </p:sp>
        <p:sp>
          <p:nvSpPr>
            <p:cNvPr id="10362" name="Text Box 120"/>
            <p:cNvSpPr txBox="1">
              <a:spLocks noChangeArrowheads="1"/>
            </p:cNvSpPr>
            <p:nvPr/>
          </p:nvSpPr>
          <p:spPr bwMode="auto">
            <a:xfrm>
              <a:off x="2259" y="944"/>
              <a:ext cx="381"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en-US" altLang="cs-CZ" b="0"/>
                <a:t>66465</a:t>
              </a:r>
              <a:endParaRPr lang="cs-CZ" altLang="cs-CZ" b="0"/>
            </a:p>
          </p:txBody>
        </p:sp>
        <p:sp>
          <p:nvSpPr>
            <p:cNvPr id="10363" name="Text Box 121"/>
            <p:cNvSpPr txBox="1">
              <a:spLocks noChangeArrowheads="1"/>
            </p:cNvSpPr>
            <p:nvPr/>
          </p:nvSpPr>
          <p:spPr bwMode="auto">
            <a:xfrm>
              <a:off x="1248" y="3181"/>
              <a:ext cx="381"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en-US" altLang="cs-CZ" b="0"/>
                <a:t>33219</a:t>
              </a:r>
              <a:endParaRPr lang="cs-CZ" altLang="cs-CZ" b="0"/>
            </a:p>
          </p:txBody>
        </p:sp>
        <p:sp>
          <p:nvSpPr>
            <p:cNvPr id="10364" name="Text Box 122"/>
            <p:cNvSpPr txBox="1">
              <a:spLocks noChangeArrowheads="1"/>
            </p:cNvSpPr>
            <p:nvPr/>
          </p:nvSpPr>
          <p:spPr bwMode="auto">
            <a:xfrm>
              <a:off x="4222" y="3421"/>
              <a:ext cx="434"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en-US" altLang="cs-CZ" b="0"/>
                <a:t>132721</a:t>
              </a:r>
              <a:endParaRPr lang="cs-CZ" altLang="cs-CZ" b="0"/>
            </a:p>
          </p:txBody>
        </p:sp>
        <p:sp>
          <p:nvSpPr>
            <p:cNvPr id="10365" name="Rectangle 123"/>
            <p:cNvSpPr>
              <a:spLocks noChangeArrowheads="1"/>
            </p:cNvSpPr>
            <p:nvPr/>
          </p:nvSpPr>
          <p:spPr bwMode="auto">
            <a:xfrm>
              <a:off x="1152" y="2976"/>
              <a:ext cx="761"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en-US" altLang="cs-CZ" sz="2000" b="0">
                  <a:solidFill>
                    <a:schemeClr val="accent2"/>
                  </a:solidFill>
                  <a:latin typeface="Times New Roman" panose="02020603050405020304" pitchFamily="18" charset="0"/>
                </a:rPr>
                <a:t>[M+2H]</a:t>
              </a:r>
              <a:r>
                <a:rPr lang="en-US" altLang="cs-CZ" sz="2000" b="0" baseline="30000">
                  <a:solidFill>
                    <a:schemeClr val="accent2"/>
                  </a:solidFill>
                  <a:latin typeface="Times New Roman" panose="02020603050405020304" pitchFamily="18" charset="0"/>
                </a:rPr>
                <a:t>2+</a:t>
              </a:r>
            </a:p>
          </p:txBody>
        </p:sp>
        <p:sp>
          <p:nvSpPr>
            <p:cNvPr id="10366" name="Rectangle 124"/>
            <p:cNvSpPr>
              <a:spLocks noChangeArrowheads="1"/>
            </p:cNvSpPr>
            <p:nvPr/>
          </p:nvSpPr>
          <p:spPr bwMode="auto">
            <a:xfrm>
              <a:off x="4128" y="3216"/>
              <a:ext cx="709"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en-US" altLang="cs-CZ" sz="2000" b="0">
                  <a:solidFill>
                    <a:schemeClr val="accent2"/>
                  </a:solidFill>
                  <a:latin typeface="Times New Roman" panose="02020603050405020304" pitchFamily="18" charset="0"/>
                </a:rPr>
                <a:t>[2M+H]</a:t>
              </a:r>
              <a:r>
                <a:rPr lang="en-US" altLang="cs-CZ" sz="2000" b="0" baseline="30000">
                  <a:solidFill>
                    <a:schemeClr val="accent2"/>
                  </a:solidFill>
                  <a:latin typeface="Times New Roman" panose="02020603050405020304" pitchFamily="18" charset="0"/>
                </a:rPr>
                <a:t>+</a:t>
              </a:r>
            </a:p>
          </p:txBody>
        </p:sp>
      </p:grpSp>
      <p:sp>
        <p:nvSpPr>
          <p:cNvPr id="10243" name="Text Box 125"/>
          <p:cNvSpPr txBox="1">
            <a:spLocks noChangeArrowheads="1"/>
          </p:cNvSpPr>
          <p:nvPr/>
        </p:nvSpPr>
        <p:spPr bwMode="auto">
          <a:xfrm>
            <a:off x="5105400" y="2711450"/>
            <a:ext cx="1814513" cy="10064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cs-CZ" altLang="cs-CZ" sz="2000" b="0">
                <a:latin typeface="Times New Roman" panose="02020603050405020304" pitchFamily="18" charset="0"/>
              </a:rPr>
              <a:t>RSD </a:t>
            </a:r>
            <a:r>
              <a:rPr lang="cs-CZ" altLang="cs-CZ" sz="2000" b="0">
                <a:latin typeface="Times New Roman" panose="02020603050405020304" pitchFamily="18" charset="0"/>
                <a:sym typeface="Symbol" panose="05050102010706020507" pitchFamily="18" charset="2"/>
              </a:rPr>
              <a:t> 0.1%</a:t>
            </a:r>
          </a:p>
          <a:p>
            <a:pPr eaLnBrk="1" hangingPunct="1"/>
            <a:endParaRPr lang="cs-CZ" altLang="cs-CZ" sz="2000" b="0">
              <a:latin typeface="Times New Roman" panose="02020603050405020304" pitchFamily="18" charset="0"/>
              <a:sym typeface="Symbol" panose="05050102010706020507" pitchFamily="18" charset="2"/>
            </a:endParaRPr>
          </a:p>
          <a:p>
            <a:pPr eaLnBrk="1" hangingPunct="1"/>
            <a:r>
              <a:rPr lang="cs-CZ" altLang="cs-CZ" sz="2000" b="0">
                <a:latin typeface="Times New Roman" panose="02020603050405020304" pitchFamily="18" charset="0"/>
              </a:rPr>
              <a:t>BSA     </a:t>
            </a:r>
            <a:r>
              <a:rPr lang="cs-CZ" altLang="cs-CZ" sz="2000" b="0">
                <a:latin typeface="Times New Roman" panose="02020603050405020304" pitchFamily="18" charset="0"/>
                <a:cs typeface="Times New Roman" panose="02020603050405020304" pitchFamily="18" charset="0"/>
              </a:rPr>
              <a:t>±</a:t>
            </a:r>
            <a:r>
              <a:rPr lang="cs-CZ" altLang="cs-CZ" sz="2000" b="0">
                <a:latin typeface="Times New Roman" panose="02020603050405020304" pitchFamily="18" charset="0"/>
              </a:rPr>
              <a:t> 66 Da</a:t>
            </a:r>
          </a:p>
        </p:txBody>
      </p:sp>
      <p:sp>
        <p:nvSpPr>
          <p:cNvPr id="10244" name="Text Box 127"/>
          <p:cNvSpPr txBox="1">
            <a:spLocks noChangeArrowheads="1"/>
          </p:cNvSpPr>
          <p:nvPr/>
        </p:nvSpPr>
        <p:spPr bwMode="auto">
          <a:xfrm>
            <a:off x="1950212" y="483304"/>
            <a:ext cx="536422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cs-CZ" altLang="cs-CZ" sz="2000" b="0">
                <a:latin typeface="Times New Roman" panose="02020603050405020304" pitchFamily="18" charset="0"/>
              </a:rPr>
              <a:t>MALDI MS spectrum of protein (BSA </a:t>
            </a:r>
            <a:r>
              <a:rPr lang="cs-CZ" altLang="cs-CZ" sz="2000" b="0">
                <a:latin typeface="Times New Roman" panose="02020603050405020304" pitchFamily="18" charset="0"/>
                <a:sym typeface="Symbol" panose="05050102010706020507" pitchFamily="18" charset="2"/>
              </a:rPr>
              <a:t> 1</a:t>
            </a:r>
            <a:r>
              <a:rPr lang="cs-CZ" altLang="cs-CZ" sz="2000" b="0">
                <a:latin typeface="Times New Roman" panose="02020603050405020304" pitchFamily="18" charset="0"/>
              </a:rPr>
              <a:t>5 pmol)</a:t>
            </a:r>
            <a:endParaRPr lang="en-US" altLang="cs-CZ" sz="2000" b="0" i="1">
              <a:latin typeface="Times New Roman" panose="02020603050405020304" pitchFamily="18" charset="0"/>
            </a:endParaRPr>
          </a:p>
        </p:txBody>
      </p:sp>
      <p:sp>
        <p:nvSpPr>
          <p:cNvPr id="10245" name="Text Box 129"/>
          <p:cNvSpPr txBox="1">
            <a:spLocks noChangeArrowheads="1"/>
          </p:cNvSpPr>
          <p:nvPr/>
        </p:nvSpPr>
        <p:spPr bwMode="auto">
          <a:xfrm>
            <a:off x="7907338" y="188913"/>
            <a:ext cx="8763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en-US" altLang="cs-CZ" sz="2000">
                <a:latin typeface="Times New Roman" panose="02020603050405020304" pitchFamily="18" charset="0"/>
              </a:rPr>
              <a:t>C7250</a:t>
            </a:r>
            <a:endParaRPr lang="cs-CZ" altLang="cs-CZ" sz="2000">
              <a:latin typeface="Times New Roman" panose="02020603050405020304" pitchFamily="18"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266" name="Group 85"/>
          <p:cNvGrpSpPr>
            <a:grpSpLocks/>
          </p:cNvGrpSpPr>
          <p:nvPr/>
        </p:nvGrpSpPr>
        <p:grpSpPr bwMode="auto">
          <a:xfrm>
            <a:off x="971550" y="981075"/>
            <a:ext cx="7110413" cy="5372100"/>
            <a:chOff x="657" y="599"/>
            <a:chExt cx="4479" cy="3384"/>
          </a:xfrm>
        </p:grpSpPr>
        <p:grpSp>
          <p:nvGrpSpPr>
            <p:cNvPr id="11274" name="Group 12"/>
            <p:cNvGrpSpPr>
              <a:grpSpLocks/>
            </p:cNvGrpSpPr>
            <p:nvPr/>
          </p:nvGrpSpPr>
          <p:grpSpPr bwMode="auto">
            <a:xfrm>
              <a:off x="3014" y="1776"/>
              <a:ext cx="1741" cy="1210"/>
              <a:chOff x="3014" y="1776"/>
              <a:chExt cx="1741" cy="1210"/>
            </a:xfrm>
          </p:grpSpPr>
          <p:sp>
            <p:nvSpPr>
              <p:cNvPr id="11346" name="Text Box 10"/>
              <p:cNvSpPr txBox="1">
                <a:spLocks noChangeArrowheads="1"/>
              </p:cNvSpPr>
              <p:nvPr/>
            </p:nvSpPr>
            <p:spPr bwMode="auto">
              <a:xfrm>
                <a:off x="3014" y="1776"/>
                <a:ext cx="1741" cy="1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cs-CZ" altLang="cs-CZ" sz="2000" b="0">
                    <a:latin typeface="Times New Roman" panose="02020603050405020304" pitchFamily="18" charset="0"/>
                  </a:rPr>
                  <a:t>MW(adukt) = 250</a:t>
                </a:r>
              </a:p>
              <a:p>
                <a:pPr eaLnBrk="1" hangingPunct="1"/>
                <a:endParaRPr lang="cs-CZ" altLang="cs-CZ" sz="2000" b="0">
                  <a:latin typeface="Times New Roman" panose="02020603050405020304" pitchFamily="18" charset="0"/>
                </a:endParaRPr>
              </a:p>
              <a:p>
                <a:pPr eaLnBrk="1" hangingPunct="1"/>
                <a:endParaRPr lang="cs-CZ" altLang="cs-CZ" sz="2000" b="0">
                  <a:latin typeface="Times New Roman" panose="02020603050405020304" pitchFamily="18" charset="0"/>
                </a:endParaRPr>
              </a:p>
              <a:p>
                <a:pPr eaLnBrk="1" hangingPunct="1"/>
                <a:endParaRPr lang="cs-CZ" altLang="cs-CZ" sz="2000" b="0">
                  <a:latin typeface="Times New Roman" panose="02020603050405020304" pitchFamily="18" charset="0"/>
                </a:endParaRPr>
              </a:p>
              <a:p>
                <a:pPr eaLnBrk="1" hangingPunct="1"/>
                <a:r>
                  <a:rPr lang="cs-CZ" altLang="cs-CZ" sz="2000" b="0">
                    <a:latin typeface="Times New Roman" panose="02020603050405020304" pitchFamily="18" charset="0"/>
                  </a:rPr>
                  <a:t>Počet navázaných aduktů</a:t>
                </a:r>
              </a:p>
              <a:p>
                <a:pPr eaLnBrk="1" hangingPunct="1"/>
                <a:r>
                  <a:rPr lang="cs-CZ" altLang="cs-CZ" sz="2000" b="0">
                    <a:latin typeface="Times New Roman" panose="02020603050405020304" pitchFamily="18" charset="0"/>
                  </a:rPr>
                  <a:t>N = 12</a:t>
                </a:r>
              </a:p>
            </p:txBody>
          </p:sp>
          <p:sp>
            <p:nvSpPr>
              <p:cNvPr id="11347" name="AutoShape 11"/>
              <p:cNvSpPr>
                <a:spLocks noChangeArrowheads="1"/>
              </p:cNvSpPr>
              <p:nvPr/>
            </p:nvSpPr>
            <p:spPr bwMode="auto">
              <a:xfrm rot="5400000">
                <a:off x="3536" y="2192"/>
                <a:ext cx="432" cy="240"/>
              </a:xfrm>
              <a:prstGeom prst="notchedRightArrow">
                <a:avLst>
                  <a:gd name="adj1" fmla="val 50000"/>
                  <a:gd name="adj2" fmla="val 45000"/>
                </a:avLst>
              </a:prstGeom>
              <a:solidFill>
                <a:schemeClr val="accent2"/>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endParaRPr lang="cs-CZ" altLang="cs-CZ"/>
              </a:p>
            </p:txBody>
          </p:sp>
        </p:grpSp>
        <p:sp>
          <p:nvSpPr>
            <p:cNvPr id="11275" name="AutoShape 13"/>
            <p:cNvSpPr>
              <a:spLocks noChangeAspect="1" noChangeArrowheads="1" noTextEdit="1"/>
            </p:cNvSpPr>
            <p:nvPr/>
          </p:nvSpPr>
          <p:spPr bwMode="auto">
            <a:xfrm>
              <a:off x="657" y="599"/>
              <a:ext cx="4479" cy="3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11276" name="Rectangle 15"/>
            <p:cNvSpPr>
              <a:spLocks noChangeArrowheads="1"/>
            </p:cNvSpPr>
            <p:nvPr/>
          </p:nvSpPr>
          <p:spPr bwMode="auto">
            <a:xfrm>
              <a:off x="657" y="599"/>
              <a:ext cx="4473" cy="3365"/>
            </a:xfrm>
            <a:prstGeom prst="rect">
              <a:avLst/>
            </a:prstGeom>
            <a:solidFill>
              <a:srgbClr val="FFFFFF"/>
            </a:solidFill>
            <a:ln w="0">
              <a:solidFill>
                <a:srgbClr val="000000"/>
              </a:solidFill>
              <a:miter lim="800000"/>
              <a:headEnd/>
              <a:tailEnd/>
            </a:ln>
          </p:spPr>
          <p:txBody>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endParaRPr lang="cs-CZ" altLang="cs-CZ"/>
            </a:p>
          </p:txBody>
        </p:sp>
        <p:sp>
          <p:nvSpPr>
            <p:cNvPr id="11277" name="Freeform 16"/>
            <p:cNvSpPr>
              <a:spLocks/>
            </p:cNvSpPr>
            <p:nvPr/>
          </p:nvSpPr>
          <p:spPr bwMode="auto">
            <a:xfrm>
              <a:off x="1008" y="1280"/>
              <a:ext cx="4076" cy="2460"/>
            </a:xfrm>
            <a:custGeom>
              <a:avLst/>
              <a:gdLst>
                <a:gd name="T0" fmla="*/ 45 w 5417"/>
                <a:gd name="T1" fmla="*/ 2125 h 3270"/>
                <a:gd name="T2" fmla="*/ 88 w 5417"/>
                <a:gd name="T3" fmla="*/ 2200 h 3270"/>
                <a:gd name="T4" fmla="*/ 132 w 5417"/>
                <a:gd name="T5" fmla="*/ 2106 h 3270"/>
                <a:gd name="T6" fmla="*/ 177 w 5417"/>
                <a:gd name="T7" fmla="*/ 2054 h 3270"/>
                <a:gd name="T8" fmla="*/ 223 w 5417"/>
                <a:gd name="T9" fmla="*/ 2170 h 3270"/>
                <a:gd name="T10" fmla="*/ 270 w 5417"/>
                <a:gd name="T11" fmla="*/ 2155 h 3270"/>
                <a:gd name="T12" fmla="*/ 317 w 5417"/>
                <a:gd name="T13" fmla="*/ 2121 h 3270"/>
                <a:gd name="T14" fmla="*/ 364 w 5417"/>
                <a:gd name="T15" fmla="*/ 2121 h 3270"/>
                <a:gd name="T16" fmla="*/ 412 w 5417"/>
                <a:gd name="T17" fmla="*/ 2059 h 3270"/>
                <a:gd name="T18" fmla="*/ 468 w 5417"/>
                <a:gd name="T19" fmla="*/ 1968 h 3270"/>
                <a:gd name="T20" fmla="*/ 521 w 5417"/>
                <a:gd name="T21" fmla="*/ 2162 h 3270"/>
                <a:gd name="T22" fmla="*/ 572 w 5417"/>
                <a:gd name="T23" fmla="*/ 2171 h 3270"/>
                <a:gd name="T24" fmla="*/ 624 w 5417"/>
                <a:gd name="T25" fmla="*/ 2249 h 3270"/>
                <a:gd name="T26" fmla="*/ 679 w 5417"/>
                <a:gd name="T27" fmla="*/ 2214 h 3270"/>
                <a:gd name="T28" fmla="*/ 731 w 5417"/>
                <a:gd name="T29" fmla="*/ 2220 h 3270"/>
                <a:gd name="T30" fmla="*/ 788 w 5417"/>
                <a:gd name="T31" fmla="*/ 2201 h 3270"/>
                <a:gd name="T32" fmla="*/ 841 w 5417"/>
                <a:gd name="T33" fmla="*/ 2112 h 3270"/>
                <a:gd name="T34" fmla="*/ 897 w 5417"/>
                <a:gd name="T35" fmla="*/ 2206 h 3270"/>
                <a:gd name="T36" fmla="*/ 956 w 5417"/>
                <a:gd name="T37" fmla="*/ 2169 h 3270"/>
                <a:gd name="T38" fmla="*/ 1016 w 5417"/>
                <a:gd name="T39" fmla="*/ 2209 h 3270"/>
                <a:gd name="T40" fmla="*/ 1073 w 5417"/>
                <a:gd name="T41" fmla="*/ 2136 h 3270"/>
                <a:gd name="T42" fmla="*/ 1125 w 5417"/>
                <a:gd name="T43" fmla="*/ 2097 h 3270"/>
                <a:gd name="T44" fmla="*/ 1187 w 5417"/>
                <a:gd name="T45" fmla="*/ 2103 h 3270"/>
                <a:gd name="T46" fmla="*/ 1247 w 5417"/>
                <a:gd name="T47" fmla="*/ 2060 h 3270"/>
                <a:gd name="T48" fmla="*/ 1305 w 5417"/>
                <a:gd name="T49" fmla="*/ 1975 h 3270"/>
                <a:gd name="T50" fmla="*/ 1357 w 5417"/>
                <a:gd name="T51" fmla="*/ 1912 h 3270"/>
                <a:gd name="T52" fmla="*/ 1417 w 5417"/>
                <a:gd name="T53" fmla="*/ 1698 h 3270"/>
                <a:gd name="T54" fmla="*/ 1481 w 5417"/>
                <a:gd name="T55" fmla="*/ 1105 h 3270"/>
                <a:gd name="T56" fmla="*/ 1547 w 5417"/>
                <a:gd name="T57" fmla="*/ 1954 h 3270"/>
                <a:gd name="T58" fmla="*/ 1613 w 5417"/>
                <a:gd name="T59" fmla="*/ 2151 h 3270"/>
                <a:gd name="T60" fmla="*/ 1676 w 5417"/>
                <a:gd name="T61" fmla="*/ 2250 h 3270"/>
                <a:gd name="T62" fmla="*/ 1741 w 5417"/>
                <a:gd name="T63" fmla="*/ 2242 h 3270"/>
                <a:gd name="T64" fmla="*/ 1813 w 5417"/>
                <a:gd name="T65" fmla="*/ 2260 h 3270"/>
                <a:gd name="T66" fmla="*/ 1884 w 5417"/>
                <a:gd name="T67" fmla="*/ 2272 h 3270"/>
                <a:gd name="T68" fmla="*/ 1944 w 5417"/>
                <a:gd name="T69" fmla="*/ 2264 h 3270"/>
                <a:gd name="T70" fmla="*/ 2012 w 5417"/>
                <a:gd name="T71" fmla="*/ 2287 h 3270"/>
                <a:gd name="T72" fmla="*/ 2080 w 5417"/>
                <a:gd name="T73" fmla="*/ 2279 h 3270"/>
                <a:gd name="T74" fmla="*/ 2147 w 5417"/>
                <a:gd name="T75" fmla="*/ 2265 h 3270"/>
                <a:gd name="T76" fmla="*/ 2215 w 5417"/>
                <a:gd name="T77" fmla="*/ 2304 h 3270"/>
                <a:gd name="T78" fmla="*/ 2290 w 5417"/>
                <a:gd name="T79" fmla="*/ 2287 h 3270"/>
                <a:gd name="T80" fmla="*/ 2367 w 5417"/>
                <a:gd name="T81" fmla="*/ 2280 h 3270"/>
                <a:gd name="T82" fmla="*/ 2434 w 5417"/>
                <a:gd name="T83" fmla="*/ 2275 h 3270"/>
                <a:gd name="T84" fmla="*/ 2503 w 5417"/>
                <a:gd name="T85" fmla="*/ 2282 h 3270"/>
                <a:gd name="T86" fmla="*/ 2570 w 5417"/>
                <a:gd name="T87" fmla="*/ 2282 h 3270"/>
                <a:gd name="T88" fmla="*/ 2646 w 5417"/>
                <a:gd name="T89" fmla="*/ 2290 h 3270"/>
                <a:gd name="T90" fmla="*/ 2719 w 5417"/>
                <a:gd name="T91" fmla="*/ 2292 h 3270"/>
                <a:gd name="T92" fmla="*/ 2789 w 5417"/>
                <a:gd name="T93" fmla="*/ 2288 h 3270"/>
                <a:gd name="T94" fmla="*/ 2868 w 5417"/>
                <a:gd name="T95" fmla="*/ 2291 h 3270"/>
                <a:gd name="T96" fmla="*/ 2933 w 5417"/>
                <a:gd name="T97" fmla="*/ 2290 h 3270"/>
                <a:gd name="T98" fmla="*/ 3002 w 5417"/>
                <a:gd name="T99" fmla="*/ 2292 h 3270"/>
                <a:gd name="T100" fmla="*/ 3069 w 5417"/>
                <a:gd name="T101" fmla="*/ 2298 h 3270"/>
                <a:gd name="T102" fmla="*/ 3135 w 5417"/>
                <a:gd name="T103" fmla="*/ 2298 h 3270"/>
                <a:gd name="T104" fmla="*/ 3212 w 5417"/>
                <a:gd name="T105" fmla="*/ 2287 h 3270"/>
                <a:gd name="T106" fmla="*/ 3284 w 5417"/>
                <a:gd name="T107" fmla="*/ 2282 h 3270"/>
                <a:gd name="T108" fmla="*/ 3367 w 5417"/>
                <a:gd name="T109" fmla="*/ 2261 h 3270"/>
                <a:gd name="T110" fmla="*/ 3444 w 5417"/>
                <a:gd name="T111" fmla="*/ 2259 h 3270"/>
                <a:gd name="T112" fmla="*/ 3527 w 5417"/>
                <a:gd name="T113" fmla="*/ 2281 h 3270"/>
                <a:gd name="T114" fmla="*/ 3606 w 5417"/>
                <a:gd name="T115" fmla="*/ 2276 h 3270"/>
                <a:gd name="T116" fmla="*/ 3681 w 5417"/>
                <a:gd name="T117" fmla="*/ 2271 h 3270"/>
                <a:gd name="T118" fmla="*/ 3763 w 5417"/>
                <a:gd name="T119" fmla="*/ 2292 h 3270"/>
                <a:gd name="T120" fmla="*/ 3841 w 5417"/>
                <a:gd name="T121" fmla="*/ 2313 h 3270"/>
                <a:gd name="T122" fmla="*/ 3929 w 5417"/>
                <a:gd name="T123" fmla="*/ 2285 h 3270"/>
                <a:gd name="T124" fmla="*/ 4006 w 5417"/>
                <a:gd name="T125" fmla="*/ 2298 h 327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5417" h="3270">
                  <a:moveTo>
                    <a:pt x="0" y="3270"/>
                  </a:moveTo>
                  <a:lnTo>
                    <a:pt x="1" y="2816"/>
                  </a:lnTo>
                  <a:lnTo>
                    <a:pt x="2" y="2888"/>
                  </a:lnTo>
                  <a:lnTo>
                    <a:pt x="3" y="2838"/>
                  </a:lnTo>
                  <a:lnTo>
                    <a:pt x="3" y="2898"/>
                  </a:lnTo>
                  <a:lnTo>
                    <a:pt x="4" y="2838"/>
                  </a:lnTo>
                  <a:lnTo>
                    <a:pt x="4" y="2922"/>
                  </a:lnTo>
                  <a:lnTo>
                    <a:pt x="5" y="2834"/>
                  </a:lnTo>
                  <a:lnTo>
                    <a:pt x="6" y="2875"/>
                  </a:lnTo>
                  <a:lnTo>
                    <a:pt x="7" y="2817"/>
                  </a:lnTo>
                  <a:lnTo>
                    <a:pt x="7" y="2880"/>
                  </a:lnTo>
                  <a:lnTo>
                    <a:pt x="8" y="2825"/>
                  </a:lnTo>
                  <a:lnTo>
                    <a:pt x="8" y="2859"/>
                  </a:lnTo>
                  <a:lnTo>
                    <a:pt x="10" y="2812"/>
                  </a:lnTo>
                  <a:lnTo>
                    <a:pt x="11" y="2930"/>
                  </a:lnTo>
                  <a:lnTo>
                    <a:pt x="11" y="2818"/>
                  </a:lnTo>
                  <a:lnTo>
                    <a:pt x="13" y="2894"/>
                  </a:lnTo>
                  <a:lnTo>
                    <a:pt x="13" y="2848"/>
                  </a:lnTo>
                  <a:lnTo>
                    <a:pt x="14" y="2850"/>
                  </a:lnTo>
                  <a:lnTo>
                    <a:pt x="14" y="2728"/>
                  </a:lnTo>
                  <a:lnTo>
                    <a:pt x="16" y="2866"/>
                  </a:lnTo>
                  <a:lnTo>
                    <a:pt x="16" y="2833"/>
                  </a:lnTo>
                  <a:lnTo>
                    <a:pt x="17" y="2873"/>
                  </a:lnTo>
                  <a:lnTo>
                    <a:pt x="18" y="2791"/>
                  </a:lnTo>
                  <a:lnTo>
                    <a:pt x="20" y="2892"/>
                  </a:lnTo>
                  <a:lnTo>
                    <a:pt x="21" y="2798"/>
                  </a:lnTo>
                  <a:lnTo>
                    <a:pt x="21" y="2903"/>
                  </a:lnTo>
                  <a:lnTo>
                    <a:pt x="22" y="2866"/>
                  </a:lnTo>
                  <a:lnTo>
                    <a:pt x="22" y="2916"/>
                  </a:lnTo>
                  <a:lnTo>
                    <a:pt x="23" y="2787"/>
                  </a:lnTo>
                  <a:lnTo>
                    <a:pt x="24" y="2853"/>
                  </a:lnTo>
                  <a:lnTo>
                    <a:pt x="25" y="2824"/>
                  </a:lnTo>
                  <a:lnTo>
                    <a:pt x="26" y="2877"/>
                  </a:lnTo>
                  <a:lnTo>
                    <a:pt x="27" y="2828"/>
                  </a:lnTo>
                  <a:lnTo>
                    <a:pt x="27" y="2908"/>
                  </a:lnTo>
                  <a:lnTo>
                    <a:pt x="28" y="2845"/>
                  </a:lnTo>
                  <a:lnTo>
                    <a:pt x="29" y="2944"/>
                  </a:lnTo>
                  <a:lnTo>
                    <a:pt x="30" y="2827"/>
                  </a:lnTo>
                  <a:lnTo>
                    <a:pt x="31" y="2927"/>
                  </a:lnTo>
                  <a:lnTo>
                    <a:pt x="31" y="2814"/>
                  </a:lnTo>
                  <a:lnTo>
                    <a:pt x="32" y="2906"/>
                  </a:lnTo>
                  <a:lnTo>
                    <a:pt x="34" y="2803"/>
                  </a:lnTo>
                  <a:lnTo>
                    <a:pt x="35" y="2928"/>
                  </a:lnTo>
                  <a:lnTo>
                    <a:pt x="36" y="2888"/>
                  </a:lnTo>
                  <a:lnTo>
                    <a:pt x="37" y="2934"/>
                  </a:lnTo>
                  <a:lnTo>
                    <a:pt x="37" y="2861"/>
                  </a:lnTo>
                  <a:lnTo>
                    <a:pt x="38" y="2899"/>
                  </a:lnTo>
                  <a:lnTo>
                    <a:pt x="39" y="2797"/>
                  </a:lnTo>
                  <a:lnTo>
                    <a:pt x="40" y="2904"/>
                  </a:lnTo>
                  <a:lnTo>
                    <a:pt x="40" y="2874"/>
                  </a:lnTo>
                  <a:lnTo>
                    <a:pt x="41" y="2877"/>
                  </a:lnTo>
                  <a:lnTo>
                    <a:pt x="42" y="2839"/>
                  </a:lnTo>
                  <a:lnTo>
                    <a:pt x="42" y="2890"/>
                  </a:lnTo>
                  <a:lnTo>
                    <a:pt x="43" y="2846"/>
                  </a:lnTo>
                  <a:lnTo>
                    <a:pt x="44" y="2952"/>
                  </a:lnTo>
                  <a:lnTo>
                    <a:pt x="45" y="2834"/>
                  </a:lnTo>
                  <a:lnTo>
                    <a:pt x="46" y="2861"/>
                  </a:lnTo>
                  <a:lnTo>
                    <a:pt x="47" y="2833"/>
                  </a:lnTo>
                  <a:lnTo>
                    <a:pt x="48" y="2907"/>
                  </a:lnTo>
                  <a:lnTo>
                    <a:pt x="48" y="2830"/>
                  </a:lnTo>
                  <a:lnTo>
                    <a:pt x="49" y="2893"/>
                  </a:lnTo>
                  <a:lnTo>
                    <a:pt x="50" y="2865"/>
                  </a:lnTo>
                  <a:lnTo>
                    <a:pt x="50" y="2932"/>
                  </a:lnTo>
                  <a:lnTo>
                    <a:pt x="51" y="2852"/>
                  </a:lnTo>
                  <a:lnTo>
                    <a:pt x="52" y="2903"/>
                  </a:lnTo>
                  <a:lnTo>
                    <a:pt x="53" y="2877"/>
                  </a:lnTo>
                  <a:lnTo>
                    <a:pt x="54" y="2902"/>
                  </a:lnTo>
                  <a:lnTo>
                    <a:pt x="55" y="2798"/>
                  </a:lnTo>
                  <a:lnTo>
                    <a:pt x="56" y="2902"/>
                  </a:lnTo>
                  <a:lnTo>
                    <a:pt x="56" y="2832"/>
                  </a:lnTo>
                  <a:lnTo>
                    <a:pt x="57" y="2907"/>
                  </a:lnTo>
                  <a:lnTo>
                    <a:pt x="59" y="2962"/>
                  </a:lnTo>
                  <a:lnTo>
                    <a:pt x="60" y="2825"/>
                  </a:lnTo>
                  <a:lnTo>
                    <a:pt x="61" y="2912"/>
                  </a:lnTo>
                  <a:lnTo>
                    <a:pt x="61" y="2863"/>
                  </a:lnTo>
                  <a:lnTo>
                    <a:pt x="62" y="2926"/>
                  </a:lnTo>
                  <a:lnTo>
                    <a:pt x="63" y="2797"/>
                  </a:lnTo>
                  <a:lnTo>
                    <a:pt x="64" y="2944"/>
                  </a:lnTo>
                  <a:lnTo>
                    <a:pt x="65" y="2825"/>
                  </a:lnTo>
                  <a:lnTo>
                    <a:pt x="66" y="2957"/>
                  </a:lnTo>
                  <a:lnTo>
                    <a:pt x="67" y="2868"/>
                  </a:lnTo>
                  <a:lnTo>
                    <a:pt x="68" y="2966"/>
                  </a:lnTo>
                  <a:lnTo>
                    <a:pt x="70" y="2890"/>
                  </a:lnTo>
                  <a:lnTo>
                    <a:pt x="71" y="2919"/>
                  </a:lnTo>
                  <a:lnTo>
                    <a:pt x="72" y="2836"/>
                  </a:lnTo>
                  <a:lnTo>
                    <a:pt x="73" y="2910"/>
                  </a:lnTo>
                  <a:lnTo>
                    <a:pt x="74" y="2836"/>
                  </a:lnTo>
                  <a:lnTo>
                    <a:pt x="74" y="2941"/>
                  </a:lnTo>
                  <a:lnTo>
                    <a:pt x="75" y="2878"/>
                  </a:lnTo>
                  <a:lnTo>
                    <a:pt x="76" y="2922"/>
                  </a:lnTo>
                  <a:lnTo>
                    <a:pt x="76" y="2823"/>
                  </a:lnTo>
                  <a:lnTo>
                    <a:pt x="78" y="2965"/>
                  </a:lnTo>
                  <a:lnTo>
                    <a:pt x="79" y="2896"/>
                  </a:lnTo>
                  <a:lnTo>
                    <a:pt x="79" y="2971"/>
                  </a:lnTo>
                  <a:lnTo>
                    <a:pt x="80" y="2923"/>
                  </a:lnTo>
                  <a:lnTo>
                    <a:pt x="80" y="2931"/>
                  </a:lnTo>
                  <a:lnTo>
                    <a:pt x="81" y="2833"/>
                  </a:lnTo>
                  <a:lnTo>
                    <a:pt x="82" y="2922"/>
                  </a:lnTo>
                  <a:lnTo>
                    <a:pt x="83" y="2862"/>
                  </a:lnTo>
                  <a:lnTo>
                    <a:pt x="85" y="2938"/>
                  </a:lnTo>
                  <a:lnTo>
                    <a:pt x="85" y="2895"/>
                  </a:lnTo>
                  <a:lnTo>
                    <a:pt x="86" y="2940"/>
                  </a:lnTo>
                  <a:lnTo>
                    <a:pt x="87" y="2869"/>
                  </a:lnTo>
                  <a:lnTo>
                    <a:pt x="87" y="2895"/>
                  </a:lnTo>
                  <a:lnTo>
                    <a:pt x="88" y="2877"/>
                  </a:lnTo>
                  <a:lnTo>
                    <a:pt x="89" y="2957"/>
                  </a:lnTo>
                  <a:lnTo>
                    <a:pt x="89" y="2823"/>
                  </a:lnTo>
                  <a:lnTo>
                    <a:pt x="90" y="2901"/>
                  </a:lnTo>
                  <a:lnTo>
                    <a:pt x="91" y="2816"/>
                  </a:lnTo>
                  <a:lnTo>
                    <a:pt x="91" y="2870"/>
                  </a:lnTo>
                  <a:lnTo>
                    <a:pt x="92" y="2840"/>
                  </a:lnTo>
                  <a:lnTo>
                    <a:pt x="93" y="2927"/>
                  </a:lnTo>
                  <a:lnTo>
                    <a:pt x="94" y="2885"/>
                  </a:lnTo>
                  <a:lnTo>
                    <a:pt x="95" y="2974"/>
                  </a:lnTo>
                  <a:lnTo>
                    <a:pt x="95" y="2851"/>
                  </a:lnTo>
                  <a:lnTo>
                    <a:pt x="96" y="2933"/>
                  </a:lnTo>
                  <a:lnTo>
                    <a:pt x="97" y="2902"/>
                  </a:lnTo>
                  <a:lnTo>
                    <a:pt x="98" y="2922"/>
                  </a:lnTo>
                  <a:lnTo>
                    <a:pt x="98" y="2900"/>
                  </a:lnTo>
                  <a:lnTo>
                    <a:pt x="99" y="2913"/>
                  </a:lnTo>
                  <a:lnTo>
                    <a:pt x="99" y="2877"/>
                  </a:lnTo>
                  <a:lnTo>
                    <a:pt x="100" y="2888"/>
                  </a:lnTo>
                  <a:lnTo>
                    <a:pt x="100" y="2856"/>
                  </a:lnTo>
                  <a:lnTo>
                    <a:pt x="101" y="2926"/>
                  </a:lnTo>
                  <a:lnTo>
                    <a:pt x="102" y="2894"/>
                  </a:lnTo>
                  <a:lnTo>
                    <a:pt x="103" y="2927"/>
                  </a:lnTo>
                  <a:lnTo>
                    <a:pt x="103" y="2896"/>
                  </a:lnTo>
                  <a:lnTo>
                    <a:pt x="104" y="2923"/>
                  </a:lnTo>
                  <a:lnTo>
                    <a:pt x="104" y="2902"/>
                  </a:lnTo>
                  <a:lnTo>
                    <a:pt x="105" y="2941"/>
                  </a:lnTo>
                  <a:lnTo>
                    <a:pt x="105" y="2906"/>
                  </a:lnTo>
                  <a:lnTo>
                    <a:pt x="106" y="2957"/>
                  </a:lnTo>
                  <a:lnTo>
                    <a:pt x="107" y="2876"/>
                  </a:lnTo>
                  <a:lnTo>
                    <a:pt x="108" y="2933"/>
                  </a:lnTo>
                  <a:lnTo>
                    <a:pt x="109" y="2872"/>
                  </a:lnTo>
                  <a:lnTo>
                    <a:pt x="109" y="2897"/>
                  </a:lnTo>
                  <a:lnTo>
                    <a:pt x="110" y="2875"/>
                  </a:lnTo>
                  <a:lnTo>
                    <a:pt x="110" y="2891"/>
                  </a:lnTo>
                  <a:lnTo>
                    <a:pt x="111" y="2864"/>
                  </a:lnTo>
                  <a:lnTo>
                    <a:pt x="111" y="2897"/>
                  </a:lnTo>
                  <a:lnTo>
                    <a:pt x="112" y="2831"/>
                  </a:lnTo>
                  <a:lnTo>
                    <a:pt x="113" y="2946"/>
                  </a:lnTo>
                  <a:lnTo>
                    <a:pt x="115" y="2889"/>
                  </a:lnTo>
                  <a:lnTo>
                    <a:pt x="115" y="2940"/>
                  </a:lnTo>
                  <a:lnTo>
                    <a:pt x="116" y="2884"/>
                  </a:lnTo>
                  <a:lnTo>
                    <a:pt x="117" y="2924"/>
                  </a:lnTo>
                  <a:lnTo>
                    <a:pt x="117" y="2885"/>
                  </a:lnTo>
                  <a:lnTo>
                    <a:pt x="118" y="2962"/>
                  </a:lnTo>
                  <a:lnTo>
                    <a:pt x="120" y="2891"/>
                  </a:lnTo>
                  <a:lnTo>
                    <a:pt x="121" y="2923"/>
                  </a:lnTo>
                  <a:lnTo>
                    <a:pt x="121" y="2886"/>
                  </a:lnTo>
                  <a:lnTo>
                    <a:pt x="122" y="2932"/>
                  </a:lnTo>
                  <a:lnTo>
                    <a:pt x="123" y="2862"/>
                  </a:lnTo>
                  <a:lnTo>
                    <a:pt x="124" y="2953"/>
                  </a:lnTo>
                  <a:lnTo>
                    <a:pt x="125" y="2860"/>
                  </a:lnTo>
                  <a:lnTo>
                    <a:pt x="126" y="2925"/>
                  </a:lnTo>
                  <a:lnTo>
                    <a:pt x="126" y="2893"/>
                  </a:lnTo>
                  <a:lnTo>
                    <a:pt x="127" y="2921"/>
                  </a:lnTo>
                  <a:lnTo>
                    <a:pt x="127" y="2895"/>
                  </a:lnTo>
                  <a:lnTo>
                    <a:pt x="128" y="2915"/>
                  </a:lnTo>
                  <a:lnTo>
                    <a:pt x="129" y="2888"/>
                  </a:lnTo>
                  <a:lnTo>
                    <a:pt x="129" y="2943"/>
                  </a:lnTo>
                  <a:lnTo>
                    <a:pt x="130" y="2889"/>
                  </a:lnTo>
                  <a:lnTo>
                    <a:pt x="131" y="2942"/>
                  </a:lnTo>
                  <a:lnTo>
                    <a:pt x="133" y="2844"/>
                  </a:lnTo>
                  <a:lnTo>
                    <a:pt x="134" y="2901"/>
                  </a:lnTo>
                  <a:lnTo>
                    <a:pt x="134" y="2871"/>
                  </a:lnTo>
                  <a:lnTo>
                    <a:pt x="136" y="2958"/>
                  </a:lnTo>
                  <a:lnTo>
                    <a:pt x="136" y="2828"/>
                  </a:lnTo>
                  <a:lnTo>
                    <a:pt x="137" y="2976"/>
                  </a:lnTo>
                  <a:lnTo>
                    <a:pt x="138" y="2842"/>
                  </a:lnTo>
                  <a:lnTo>
                    <a:pt x="139" y="2967"/>
                  </a:lnTo>
                  <a:lnTo>
                    <a:pt x="140" y="2870"/>
                  </a:lnTo>
                  <a:lnTo>
                    <a:pt x="140" y="2942"/>
                  </a:lnTo>
                  <a:lnTo>
                    <a:pt x="141" y="2821"/>
                  </a:lnTo>
                  <a:lnTo>
                    <a:pt x="142" y="2934"/>
                  </a:lnTo>
                  <a:lnTo>
                    <a:pt x="143" y="2818"/>
                  </a:lnTo>
                  <a:lnTo>
                    <a:pt x="144" y="2892"/>
                  </a:lnTo>
                  <a:lnTo>
                    <a:pt x="144" y="2859"/>
                  </a:lnTo>
                  <a:lnTo>
                    <a:pt x="145" y="2933"/>
                  </a:lnTo>
                  <a:lnTo>
                    <a:pt x="145" y="2826"/>
                  </a:lnTo>
                  <a:lnTo>
                    <a:pt x="146" y="2941"/>
                  </a:lnTo>
                  <a:lnTo>
                    <a:pt x="147" y="2840"/>
                  </a:lnTo>
                  <a:lnTo>
                    <a:pt x="148" y="2881"/>
                  </a:lnTo>
                  <a:lnTo>
                    <a:pt x="148" y="2829"/>
                  </a:lnTo>
                  <a:lnTo>
                    <a:pt x="149" y="2901"/>
                  </a:lnTo>
                  <a:lnTo>
                    <a:pt x="149" y="2883"/>
                  </a:lnTo>
                  <a:lnTo>
                    <a:pt x="150" y="2922"/>
                  </a:lnTo>
                  <a:lnTo>
                    <a:pt x="150" y="2877"/>
                  </a:lnTo>
                  <a:lnTo>
                    <a:pt x="151" y="2894"/>
                  </a:lnTo>
                  <a:lnTo>
                    <a:pt x="152" y="2781"/>
                  </a:lnTo>
                  <a:lnTo>
                    <a:pt x="153" y="2916"/>
                  </a:lnTo>
                  <a:lnTo>
                    <a:pt x="154" y="2844"/>
                  </a:lnTo>
                  <a:lnTo>
                    <a:pt x="155" y="2916"/>
                  </a:lnTo>
                  <a:lnTo>
                    <a:pt x="156" y="2782"/>
                  </a:lnTo>
                  <a:lnTo>
                    <a:pt x="156" y="2856"/>
                  </a:lnTo>
                  <a:lnTo>
                    <a:pt x="157" y="2830"/>
                  </a:lnTo>
                  <a:lnTo>
                    <a:pt x="158" y="2893"/>
                  </a:lnTo>
                  <a:lnTo>
                    <a:pt x="159" y="2808"/>
                  </a:lnTo>
                  <a:lnTo>
                    <a:pt x="160" y="2880"/>
                  </a:lnTo>
                  <a:lnTo>
                    <a:pt x="161" y="2850"/>
                  </a:lnTo>
                  <a:lnTo>
                    <a:pt x="161" y="2904"/>
                  </a:lnTo>
                  <a:lnTo>
                    <a:pt x="162" y="2885"/>
                  </a:lnTo>
                  <a:lnTo>
                    <a:pt x="163" y="2914"/>
                  </a:lnTo>
                  <a:lnTo>
                    <a:pt x="163" y="2879"/>
                  </a:lnTo>
                  <a:lnTo>
                    <a:pt x="164" y="2888"/>
                  </a:lnTo>
                  <a:lnTo>
                    <a:pt x="164" y="2794"/>
                  </a:lnTo>
                  <a:lnTo>
                    <a:pt x="165" y="2907"/>
                  </a:lnTo>
                  <a:lnTo>
                    <a:pt x="166" y="2860"/>
                  </a:lnTo>
                  <a:lnTo>
                    <a:pt x="167" y="2924"/>
                  </a:lnTo>
                  <a:lnTo>
                    <a:pt x="168" y="2857"/>
                  </a:lnTo>
                  <a:lnTo>
                    <a:pt x="168" y="2928"/>
                  </a:lnTo>
                  <a:lnTo>
                    <a:pt x="169" y="2825"/>
                  </a:lnTo>
                  <a:lnTo>
                    <a:pt x="170" y="2900"/>
                  </a:lnTo>
                  <a:lnTo>
                    <a:pt x="171" y="2837"/>
                  </a:lnTo>
                  <a:lnTo>
                    <a:pt x="172" y="2929"/>
                  </a:lnTo>
                  <a:lnTo>
                    <a:pt x="173" y="2748"/>
                  </a:lnTo>
                  <a:lnTo>
                    <a:pt x="175" y="2901"/>
                  </a:lnTo>
                  <a:lnTo>
                    <a:pt x="175" y="2799"/>
                  </a:lnTo>
                  <a:lnTo>
                    <a:pt x="176" y="2871"/>
                  </a:lnTo>
                  <a:lnTo>
                    <a:pt x="177" y="2805"/>
                  </a:lnTo>
                  <a:lnTo>
                    <a:pt x="178" y="2856"/>
                  </a:lnTo>
                  <a:lnTo>
                    <a:pt x="179" y="2819"/>
                  </a:lnTo>
                  <a:lnTo>
                    <a:pt x="179" y="2876"/>
                  </a:lnTo>
                  <a:lnTo>
                    <a:pt x="180" y="2820"/>
                  </a:lnTo>
                  <a:lnTo>
                    <a:pt x="180" y="2898"/>
                  </a:lnTo>
                  <a:lnTo>
                    <a:pt x="182" y="2790"/>
                  </a:lnTo>
                  <a:lnTo>
                    <a:pt x="183" y="2825"/>
                  </a:lnTo>
                  <a:lnTo>
                    <a:pt x="183" y="2797"/>
                  </a:lnTo>
                  <a:lnTo>
                    <a:pt x="185" y="2897"/>
                  </a:lnTo>
                  <a:lnTo>
                    <a:pt x="186" y="2772"/>
                  </a:lnTo>
                  <a:lnTo>
                    <a:pt x="187" y="2890"/>
                  </a:lnTo>
                  <a:lnTo>
                    <a:pt x="188" y="2748"/>
                  </a:lnTo>
                  <a:lnTo>
                    <a:pt x="188" y="2824"/>
                  </a:lnTo>
                  <a:lnTo>
                    <a:pt x="189" y="2889"/>
                  </a:lnTo>
                  <a:lnTo>
                    <a:pt x="190" y="2838"/>
                  </a:lnTo>
                  <a:lnTo>
                    <a:pt x="191" y="2847"/>
                  </a:lnTo>
                  <a:lnTo>
                    <a:pt x="191" y="2796"/>
                  </a:lnTo>
                  <a:lnTo>
                    <a:pt x="192" y="2872"/>
                  </a:lnTo>
                  <a:lnTo>
                    <a:pt x="193" y="2794"/>
                  </a:lnTo>
                  <a:lnTo>
                    <a:pt x="193" y="2858"/>
                  </a:lnTo>
                  <a:lnTo>
                    <a:pt x="194" y="2822"/>
                  </a:lnTo>
                  <a:lnTo>
                    <a:pt x="195" y="2860"/>
                  </a:lnTo>
                  <a:lnTo>
                    <a:pt x="196" y="2779"/>
                  </a:lnTo>
                  <a:lnTo>
                    <a:pt x="196" y="2815"/>
                  </a:lnTo>
                  <a:lnTo>
                    <a:pt x="197" y="2801"/>
                  </a:lnTo>
                  <a:lnTo>
                    <a:pt x="198" y="2866"/>
                  </a:lnTo>
                  <a:lnTo>
                    <a:pt x="199" y="2660"/>
                  </a:lnTo>
                  <a:lnTo>
                    <a:pt x="201" y="2792"/>
                  </a:lnTo>
                  <a:lnTo>
                    <a:pt x="202" y="2728"/>
                  </a:lnTo>
                  <a:lnTo>
                    <a:pt x="202" y="2809"/>
                  </a:lnTo>
                  <a:lnTo>
                    <a:pt x="203" y="2696"/>
                  </a:lnTo>
                  <a:lnTo>
                    <a:pt x="204" y="2853"/>
                  </a:lnTo>
                  <a:lnTo>
                    <a:pt x="205" y="2805"/>
                  </a:lnTo>
                  <a:lnTo>
                    <a:pt x="205" y="2843"/>
                  </a:lnTo>
                  <a:lnTo>
                    <a:pt x="206" y="2808"/>
                  </a:lnTo>
                  <a:lnTo>
                    <a:pt x="206" y="2839"/>
                  </a:lnTo>
                  <a:lnTo>
                    <a:pt x="207" y="2827"/>
                  </a:lnTo>
                  <a:lnTo>
                    <a:pt x="207" y="2868"/>
                  </a:lnTo>
                  <a:lnTo>
                    <a:pt x="209" y="2730"/>
                  </a:lnTo>
                  <a:lnTo>
                    <a:pt x="211" y="2815"/>
                  </a:lnTo>
                  <a:lnTo>
                    <a:pt x="211" y="2777"/>
                  </a:lnTo>
                  <a:lnTo>
                    <a:pt x="212" y="2821"/>
                  </a:lnTo>
                  <a:lnTo>
                    <a:pt x="213" y="2813"/>
                  </a:lnTo>
                  <a:lnTo>
                    <a:pt x="213" y="2831"/>
                  </a:lnTo>
                  <a:lnTo>
                    <a:pt x="214" y="2768"/>
                  </a:lnTo>
                  <a:lnTo>
                    <a:pt x="214" y="2809"/>
                  </a:lnTo>
                  <a:lnTo>
                    <a:pt x="215" y="2753"/>
                  </a:lnTo>
                  <a:lnTo>
                    <a:pt x="217" y="2884"/>
                  </a:lnTo>
                  <a:lnTo>
                    <a:pt x="218" y="2835"/>
                  </a:lnTo>
                  <a:lnTo>
                    <a:pt x="218" y="2872"/>
                  </a:lnTo>
                  <a:lnTo>
                    <a:pt x="219" y="2832"/>
                  </a:lnTo>
                  <a:lnTo>
                    <a:pt x="219" y="2871"/>
                  </a:lnTo>
                  <a:lnTo>
                    <a:pt x="220" y="2757"/>
                  </a:lnTo>
                  <a:lnTo>
                    <a:pt x="222" y="2882"/>
                  </a:lnTo>
                  <a:lnTo>
                    <a:pt x="222" y="2745"/>
                  </a:lnTo>
                  <a:lnTo>
                    <a:pt x="223" y="2815"/>
                  </a:lnTo>
                  <a:lnTo>
                    <a:pt x="224" y="2788"/>
                  </a:lnTo>
                  <a:lnTo>
                    <a:pt x="225" y="2872"/>
                  </a:lnTo>
                  <a:lnTo>
                    <a:pt x="225" y="2767"/>
                  </a:lnTo>
                  <a:lnTo>
                    <a:pt x="226" y="2778"/>
                  </a:lnTo>
                  <a:lnTo>
                    <a:pt x="226" y="2728"/>
                  </a:lnTo>
                  <a:lnTo>
                    <a:pt x="227" y="2836"/>
                  </a:lnTo>
                  <a:lnTo>
                    <a:pt x="228" y="2743"/>
                  </a:lnTo>
                  <a:lnTo>
                    <a:pt x="228" y="2825"/>
                  </a:lnTo>
                  <a:lnTo>
                    <a:pt x="229" y="2745"/>
                  </a:lnTo>
                  <a:lnTo>
                    <a:pt x="230" y="2853"/>
                  </a:lnTo>
                  <a:lnTo>
                    <a:pt x="232" y="2789"/>
                  </a:lnTo>
                  <a:lnTo>
                    <a:pt x="233" y="2880"/>
                  </a:lnTo>
                  <a:lnTo>
                    <a:pt x="234" y="2756"/>
                  </a:lnTo>
                  <a:lnTo>
                    <a:pt x="235" y="2846"/>
                  </a:lnTo>
                  <a:lnTo>
                    <a:pt x="235" y="2730"/>
                  </a:lnTo>
                  <a:lnTo>
                    <a:pt x="236" y="2809"/>
                  </a:lnTo>
                  <a:lnTo>
                    <a:pt x="237" y="2799"/>
                  </a:lnTo>
                  <a:lnTo>
                    <a:pt x="237" y="2883"/>
                  </a:lnTo>
                  <a:lnTo>
                    <a:pt x="238" y="2785"/>
                  </a:lnTo>
                  <a:lnTo>
                    <a:pt x="240" y="2868"/>
                  </a:lnTo>
                  <a:lnTo>
                    <a:pt x="240" y="2826"/>
                  </a:lnTo>
                  <a:lnTo>
                    <a:pt x="241" y="2895"/>
                  </a:lnTo>
                  <a:lnTo>
                    <a:pt x="242" y="2794"/>
                  </a:lnTo>
                  <a:lnTo>
                    <a:pt x="242" y="2876"/>
                  </a:lnTo>
                  <a:lnTo>
                    <a:pt x="244" y="2771"/>
                  </a:lnTo>
                  <a:lnTo>
                    <a:pt x="245" y="2827"/>
                  </a:lnTo>
                  <a:lnTo>
                    <a:pt x="246" y="2780"/>
                  </a:lnTo>
                  <a:lnTo>
                    <a:pt x="246" y="2838"/>
                  </a:lnTo>
                  <a:lnTo>
                    <a:pt x="247" y="2809"/>
                  </a:lnTo>
                  <a:lnTo>
                    <a:pt x="247" y="2852"/>
                  </a:lnTo>
                  <a:lnTo>
                    <a:pt x="249" y="2822"/>
                  </a:lnTo>
                  <a:lnTo>
                    <a:pt x="250" y="2940"/>
                  </a:lnTo>
                  <a:lnTo>
                    <a:pt x="250" y="2867"/>
                  </a:lnTo>
                  <a:lnTo>
                    <a:pt x="251" y="2923"/>
                  </a:lnTo>
                  <a:lnTo>
                    <a:pt x="252" y="2885"/>
                  </a:lnTo>
                  <a:lnTo>
                    <a:pt x="252" y="2914"/>
                  </a:lnTo>
                  <a:lnTo>
                    <a:pt x="253" y="2814"/>
                  </a:lnTo>
                  <a:lnTo>
                    <a:pt x="254" y="2870"/>
                  </a:lnTo>
                  <a:lnTo>
                    <a:pt x="256" y="2779"/>
                  </a:lnTo>
                  <a:lnTo>
                    <a:pt x="257" y="2888"/>
                  </a:lnTo>
                  <a:lnTo>
                    <a:pt x="257" y="2820"/>
                  </a:lnTo>
                  <a:lnTo>
                    <a:pt x="258" y="2911"/>
                  </a:lnTo>
                  <a:lnTo>
                    <a:pt x="259" y="2823"/>
                  </a:lnTo>
                  <a:lnTo>
                    <a:pt x="260" y="2879"/>
                  </a:lnTo>
                  <a:lnTo>
                    <a:pt x="261" y="2788"/>
                  </a:lnTo>
                  <a:lnTo>
                    <a:pt x="261" y="2823"/>
                  </a:lnTo>
                  <a:lnTo>
                    <a:pt x="262" y="2884"/>
                  </a:lnTo>
                  <a:lnTo>
                    <a:pt x="263" y="2876"/>
                  </a:lnTo>
                  <a:lnTo>
                    <a:pt x="263" y="2907"/>
                  </a:lnTo>
                  <a:lnTo>
                    <a:pt x="264" y="2895"/>
                  </a:lnTo>
                  <a:lnTo>
                    <a:pt x="264" y="2926"/>
                  </a:lnTo>
                  <a:lnTo>
                    <a:pt x="266" y="2855"/>
                  </a:lnTo>
                  <a:lnTo>
                    <a:pt x="267" y="2898"/>
                  </a:lnTo>
                  <a:lnTo>
                    <a:pt x="267" y="2878"/>
                  </a:lnTo>
                  <a:lnTo>
                    <a:pt x="269" y="2929"/>
                  </a:lnTo>
                  <a:lnTo>
                    <a:pt x="270" y="2830"/>
                  </a:lnTo>
                  <a:lnTo>
                    <a:pt x="271" y="2916"/>
                  </a:lnTo>
                  <a:lnTo>
                    <a:pt x="272" y="2802"/>
                  </a:lnTo>
                  <a:lnTo>
                    <a:pt x="272" y="2840"/>
                  </a:lnTo>
                  <a:lnTo>
                    <a:pt x="273" y="2787"/>
                  </a:lnTo>
                  <a:lnTo>
                    <a:pt x="273" y="2842"/>
                  </a:lnTo>
                  <a:lnTo>
                    <a:pt x="274" y="2839"/>
                  </a:lnTo>
                  <a:lnTo>
                    <a:pt x="274" y="2864"/>
                  </a:lnTo>
                  <a:lnTo>
                    <a:pt x="275" y="2808"/>
                  </a:lnTo>
                  <a:lnTo>
                    <a:pt x="277" y="2908"/>
                  </a:lnTo>
                  <a:lnTo>
                    <a:pt x="277" y="2889"/>
                  </a:lnTo>
                  <a:lnTo>
                    <a:pt x="278" y="2908"/>
                  </a:lnTo>
                  <a:lnTo>
                    <a:pt x="279" y="2841"/>
                  </a:lnTo>
                  <a:lnTo>
                    <a:pt x="280" y="2900"/>
                  </a:lnTo>
                  <a:lnTo>
                    <a:pt x="280" y="2842"/>
                  </a:lnTo>
                  <a:lnTo>
                    <a:pt x="281" y="2878"/>
                  </a:lnTo>
                  <a:lnTo>
                    <a:pt x="282" y="2797"/>
                  </a:lnTo>
                  <a:lnTo>
                    <a:pt x="283" y="2942"/>
                  </a:lnTo>
                  <a:lnTo>
                    <a:pt x="284" y="2845"/>
                  </a:lnTo>
                  <a:lnTo>
                    <a:pt x="285" y="2925"/>
                  </a:lnTo>
                  <a:lnTo>
                    <a:pt x="286" y="2844"/>
                  </a:lnTo>
                  <a:lnTo>
                    <a:pt x="287" y="2911"/>
                  </a:lnTo>
                  <a:lnTo>
                    <a:pt x="288" y="2859"/>
                  </a:lnTo>
                  <a:lnTo>
                    <a:pt x="288" y="2936"/>
                  </a:lnTo>
                  <a:lnTo>
                    <a:pt x="290" y="2839"/>
                  </a:lnTo>
                  <a:lnTo>
                    <a:pt x="291" y="2921"/>
                  </a:lnTo>
                  <a:lnTo>
                    <a:pt x="292" y="2771"/>
                  </a:lnTo>
                  <a:lnTo>
                    <a:pt x="293" y="2977"/>
                  </a:lnTo>
                  <a:lnTo>
                    <a:pt x="294" y="2864"/>
                  </a:lnTo>
                  <a:lnTo>
                    <a:pt x="295" y="2937"/>
                  </a:lnTo>
                  <a:lnTo>
                    <a:pt x="296" y="2874"/>
                  </a:lnTo>
                  <a:lnTo>
                    <a:pt x="296" y="2892"/>
                  </a:lnTo>
                  <a:lnTo>
                    <a:pt x="297" y="2884"/>
                  </a:lnTo>
                  <a:lnTo>
                    <a:pt x="297" y="2915"/>
                  </a:lnTo>
                  <a:lnTo>
                    <a:pt x="298" y="2854"/>
                  </a:lnTo>
                  <a:lnTo>
                    <a:pt x="299" y="2883"/>
                  </a:lnTo>
                  <a:lnTo>
                    <a:pt x="299" y="2843"/>
                  </a:lnTo>
                  <a:lnTo>
                    <a:pt x="300" y="2927"/>
                  </a:lnTo>
                  <a:lnTo>
                    <a:pt x="301" y="2870"/>
                  </a:lnTo>
                  <a:lnTo>
                    <a:pt x="302" y="2937"/>
                  </a:lnTo>
                  <a:lnTo>
                    <a:pt x="303" y="2861"/>
                  </a:lnTo>
                  <a:lnTo>
                    <a:pt x="304" y="2945"/>
                  </a:lnTo>
                  <a:lnTo>
                    <a:pt x="304" y="2919"/>
                  </a:lnTo>
                  <a:lnTo>
                    <a:pt x="305" y="2940"/>
                  </a:lnTo>
                  <a:lnTo>
                    <a:pt x="305" y="2842"/>
                  </a:lnTo>
                  <a:lnTo>
                    <a:pt x="306" y="2872"/>
                  </a:lnTo>
                  <a:lnTo>
                    <a:pt x="306" y="2835"/>
                  </a:lnTo>
                  <a:lnTo>
                    <a:pt x="308" y="2938"/>
                  </a:lnTo>
                  <a:lnTo>
                    <a:pt x="308" y="2899"/>
                  </a:lnTo>
                  <a:lnTo>
                    <a:pt x="309" y="2909"/>
                  </a:lnTo>
                  <a:lnTo>
                    <a:pt x="309" y="2868"/>
                  </a:lnTo>
                  <a:lnTo>
                    <a:pt x="310" y="2881"/>
                  </a:lnTo>
                  <a:lnTo>
                    <a:pt x="310" y="2859"/>
                  </a:lnTo>
                  <a:lnTo>
                    <a:pt x="312" y="2928"/>
                  </a:lnTo>
                  <a:lnTo>
                    <a:pt x="313" y="2896"/>
                  </a:lnTo>
                  <a:lnTo>
                    <a:pt x="313" y="2948"/>
                  </a:lnTo>
                  <a:lnTo>
                    <a:pt x="315" y="2915"/>
                  </a:lnTo>
                  <a:lnTo>
                    <a:pt x="315" y="2943"/>
                  </a:lnTo>
                  <a:lnTo>
                    <a:pt x="317" y="2838"/>
                  </a:lnTo>
                  <a:lnTo>
                    <a:pt x="318" y="2911"/>
                  </a:lnTo>
                  <a:lnTo>
                    <a:pt x="319" y="2870"/>
                  </a:lnTo>
                  <a:lnTo>
                    <a:pt x="320" y="2882"/>
                  </a:lnTo>
                  <a:lnTo>
                    <a:pt x="320" y="2849"/>
                  </a:lnTo>
                  <a:lnTo>
                    <a:pt x="321" y="2914"/>
                  </a:lnTo>
                  <a:lnTo>
                    <a:pt x="322" y="2900"/>
                  </a:lnTo>
                  <a:lnTo>
                    <a:pt x="322" y="2932"/>
                  </a:lnTo>
                  <a:lnTo>
                    <a:pt x="323" y="2874"/>
                  </a:lnTo>
                  <a:lnTo>
                    <a:pt x="324" y="2951"/>
                  </a:lnTo>
                  <a:lnTo>
                    <a:pt x="325" y="2816"/>
                  </a:lnTo>
                  <a:lnTo>
                    <a:pt x="327" y="2935"/>
                  </a:lnTo>
                  <a:lnTo>
                    <a:pt x="329" y="2887"/>
                  </a:lnTo>
                  <a:lnTo>
                    <a:pt x="330" y="2898"/>
                  </a:lnTo>
                  <a:lnTo>
                    <a:pt x="330" y="2873"/>
                  </a:lnTo>
                  <a:lnTo>
                    <a:pt x="332" y="2951"/>
                  </a:lnTo>
                  <a:lnTo>
                    <a:pt x="333" y="2905"/>
                  </a:lnTo>
                  <a:lnTo>
                    <a:pt x="334" y="2854"/>
                  </a:lnTo>
                  <a:lnTo>
                    <a:pt x="335" y="2935"/>
                  </a:lnTo>
                  <a:lnTo>
                    <a:pt x="336" y="2916"/>
                  </a:lnTo>
                  <a:lnTo>
                    <a:pt x="336" y="2950"/>
                  </a:lnTo>
                  <a:lnTo>
                    <a:pt x="338" y="2890"/>
                  </a:lnTo>
                  <a:lnTo>
                    <a:pt x="339" y="2906"/>
                  </a:lnTo>
                  <a:lnTo>
                    <a:pt x="339" y="2886"/>
                  </a:lnTo>
                  <a:lnTo>
                    <a:pt x="340" y="2949"/>
                  </a:lnTo>
                  <a:lnTo>
                    <a:pt x="342" y="2887"/>
                  </a:lnTo>
                  <a:lnTo>
                    <a:pt x="343" y="2921"/>
                  </a:lnTo>
                  <a:lnTo>
                    <a:pt x="344" y="2883"/>
                  </a:lnTo>
                  <a:lnTo>
                    <a:pt x="345" y="2990"/>
                  </a:lnTo>
                  <a:lnTo>
                    <a:pt x="345" y="2878"/>
                  </a:lnTo>
                  <a:lnTo>
                    <a:pt x="347" y="2930"/>
                  </a:lnTo>
                  <a:lnTo>
                    <a:pt x="347" y="2875"/>
                  </a:lnTo>
                  <a:lnTo>
                    <a:pt x="348" y="2913"/>
                  </a:lnTo>
                  <a:lnTo>
                    <a:pt x="349" y="2899"/>
                  </a:lnTo>
                  <a:lnTo>
                    <a:pt x="349" y="2954"/>
                  </a:lnTo>
                  <a:lnTo>
                    <a:pt x="350" y="2860"/>
                  </a:lnTo>
                  <a:lnTo>
                    <a:pt x="350" y="2891"/>
                  </a:lnTo>
                  <a:lnTo>
                    <a:pt x="351" y="2860"/>
                  </a:lnTo>
                  <a:lnTo>
                    <a:pt x="351" y="2890"/>
                  </a:lnTo>
                  <a:lnTo>
                    <a:pt x="352" y="2847"/>
                  </a:lnTo>
                  <a:lnTo>
                    <a:pt x="354" y="2933"/>
                  </a:lnTo>
                  <a:lnTo>
                    <a:pt x="354" y="2902"/>
                  </a:lnTo>
                  <a:lnTo>
                    <a:pt x="355" y="2949"/>
                  </a:lnTo>
                  <a:lnTo>
                    <a:pt x="357" y="2857"/>
                  </a:lnTo>
                  <a:lnTo>
                    <a:pt x="357" y="2894"/>
                  </a:lnTo>
                  <a:lnTo>
                    <a:pt x="358" y="2859"/>
                  </a:lnTo>
                  <a:lnTo>
                    <a:pt x="358" y="2890"/>
                  </a:lnTo>
                  <a:lnTo>
                    <a:pt x="359" y="2865"/>
                  </a:lnTo>
                  <a:lnTo>
                    <a:pt x="359" y="2902"/>
                  </a:lnTo>
                  <a:lnTo>
                    <a:pt x="360" y="2875"/>
                  </a:lnTo>
                  <a:lnTo>
                    <a:pt x="361" y="2918"/>
                  </a:lnTo>
                  <a:lnTo>
                    <a:pt x="362" y="2859"/>
                  </a:lnTo>
                  <a:lnTo>
                    <a:pt x="363" y="2908"/>
                  </a:lnTo>
                  <a:lnTo>
                    <a:pt x="363" y="2870"/>
                  </a:lnTo>
                  <a:lnTo>
                    <a:pt x="365" y="2938"/>
                  </a:lnTo>
                  <a:lnTo>
                    <a:pt x="366" y="2895"/>
                  </a:lnTo>
                  <a:lnTo>
                    <a:pt x="366" y="2904"/>
                  </a:lnTo>
                  <a:lnTo>
                    <a:pt x="367" y="2890"/>
                  </a:lnTo>
                  <a:lnTo>
                    <a:pt x="368" y="2913"/>
                  </a:lnTo>
                  <a:lnTo>
                    <a:pt x="368" y="2904"/>
                  </a:lnTo>
                  <a:lnTo>
                    <a:pt x="369" y="2911"/>
                  </a:lnTo>
                  <a:lnTo>
                    <a:pt x="370" y="2856"/>
                  </a:lnTo>
                  <a:lnTo>
                    <a:pt x="371" y="2922"/>
                  </a:lnTo>
                  <a:lnTo>
                    <a:pt x="371" y="2877"/>
                  </a:lnTo>
                  <a:lnTo>
                    <a:pt x="372" y="2854"/>
                  </a:lnTo>
                  <a:lnTo>
                    <a:pt x="373" y="2899"/>
                  </a:lnTo>
                  <a:lnTo>
                    <a:pt x="374" y="2880"/>
                  </a:lnTo>
                  <a:lnTo>
                    <a:pt x="375" y="2962"/>
                  </a:lnTo>
                  <a:lnTo>
                    <a:pt x="375" y="2881"/>
                  </a:lnTo>
                  <a:lnTo>
                    <a:pt x="377" y="3000"/>
                  </a:lnTo>
                  <a:lnTo>
                    <a:pt x="378" y="2846"/>
                  </a:lnTo>
                  <a:lnTo>
                    <a:pt x="379" y="2940"/>
                  </a:lnTo>
                  <a:lnTo>
                    <a:pt x="379" y="2866"/>
                  </a:lnTo>
                  <a:lnTo>
                    <a:pt x="380" y="2957"/>
                  </a:lnTo>
                  <a:lnTo>
                    <a:pt x="381" y="2897"/>
                  </a:lnTo>
                  <a:lnTo>
                    <a:pt x="382" y="2960"/>
                  </a:lnTo>
                  <a:lnTo>
                    <a:pt x="384" y="2822"/>
                  </a:lnTo>
                  <a:lnTo>
                    <a:pt x="385" y="2915"/>
                  </a:lnTo>
                  <a:lnTo>
                    <a:pt x="386" y="2852"/>
                  </a:lnTo>
                  <a:lnTo>
                    <a:pt x="387" y="2931"/>
                  </a:lnTo>
                  <a:lnTo>
                    <a:pt x="388" y="2816"/>
                  </a:lnTo>
                  <a:lnTo>
                    <a:pt x="390" y="2948"/>
                  </a:lnTo>
                  <a:lnTo>
                    <a:pt x="391" y="2833"/>
                  </a:lnTo>
                  <a:lnTo>
                    <a:pt x="392" y="2944"/>
                  </a:lnTo>
                  <a:lnTo>
                    <a:pt x="393" y="2874"/>
                  </a:lnTo>
                  <a:lnTo>
                    <a:pt x="394" y="2910"/>
                  </a:lnTo>
                  <a:lnTo>
                    <a:pt x="395" y="2862"/>
                  </a:lnTo>
                  <a:lnTo>
                    <a:pt x="396" y="2905"/>
                  </a:lnTo>
                  <a:lnTo>
                    <a:pt x="396" y="2835"/>
                  </a:lnTo>
                  <a:lnTo>
                    <a:pt x="398" y="2903"/>
                  </a:lnTo>
                  <a:lnTo>
                    <a:pt x="399" y="2825"/>
                  </a:lnTo>
                  <a:lnTo>
                    <a:pt x="400" y="2842"/>
                  </a:lnTo>
                  <a:lnTo>
                    <a:pt x="400" y="2817"/>
                  </a:lnTo>
                  <a:lnTo>
                    <a:pt x="402" y="2894"/>
                  </a:lnTo>
                  <a:lnTo>
                    <a:pt x="402" y="2853"/>
                  </a:lnTo>
                  <a:lnTo>
                    <a:pt x="403" y="2903"/>
                  </a:lnTo>
                  <a:lnTo>
                    <a:pt x="404" y="2821"/>
                  </a:lnTo>
                  <a:lnTo>
                    <a:pt x="405" y="2930"/>
                  </a:lnTo>
                  <a:lnTo>
                    <a:pt x="406" y="2834"/>
                  </a:lnTo>
                  <a:lnTo>
                    <a:pt x="408" y="2887"/>
                  </a:lnTo>
                  <a:lnTo>
                    <a:pt x="409" y="2820"/>
                  </a:lnTo>
                  <a:lnTo>
                    <a:pt x="409" y="2871"/>
                  </a:lnTo>
                  <a:lnTo>
                    <a:pt x="410" y="2857"/>
                  </a:lnTo>
                  <a:lnTo>
                    <a:pt x="411" y="2904"/>
                  </a:lnTo>
                  <a:lnTo>
                    <a:pt x="412" y="2842"/>
                  </a:lnTo>
                  <a:lnTo>
                    <a:pt x="412" y="2908"/>
                  </a:lnTo>
                  <a:lnTo>
                    <a:pt x="413" y="2896"/>
                  </a:lnTo>
                  <a:lnTo>
                    <a:pt x="413" y="2916"/>
                  </a:lnTo>
                  <a:lnTo>
                    <a:pt x="414" y="2875"/>
                  </a:lnTo>
                  <a:lnTo>
                    <a:pt x="415" y="2904"/>
                  </a:lnTo>
                  <a:lnTo>
                    <a:pt x="415" y="2867"/>
                  </a:lnTo>
                  <a:lnTo>
                    <a:pt x="416" y="2878"/>
                  </a:lnTo>
                  <a:lnTo>
                    <a:pt x="416" y="2844"/>
                  </a:lnTo>
                  <a:lnTo>
                    <a:pt x="417" y="2855"/>
                  </a:lnTo>
                  <a:lnTo>
                    <a:pt x="417" y="2843"/>
                  </a:lnTo>
                  <a:lnTo>
                    <a:pt x="418" y="2905"/>
                  </a:lnTo>
                  <a:lnTo>
                    <a:pt x="419" y="2844"/>
                  </a:lnTo>
                  <a:lnTo>
                    <a:pt x="419" y="2902"/>
                  </a:lnTo>
                  <a:lnTo>
                    <a:pt x="420" y="2834"/>
                  </a:lnTo>
                  <a:lnTo>
                    <a:pt x="421" y="2882"/>
                  </a:lnTo>
                  <a:lnTo>
                    <a:pt x="421" y="2820"/>
                  </a:lnTo>
                  <a:lnTo>
                    <a:pt x="422" y="2947"/>
                  </a:lnTo>
                  <a:lnTo>
                    <a:pt x="423" y="2894"/>
                  </a:lnTo>
                  <a:lnTo>
                    <a:pt x="424" y="2929"/>
                  </a:lnTo>
                  <a:lnTo>
                    <a:pt x="425" y="2870"/>
                  </a:lnTo>
                  <a:lnTo>
                    <a:pt x="425" y="2887"/>
                  </a:lnTo>
                  <a:lnTo>
                    <a:pt x="426" y="2879"/>
                  </a:lnTo>
                  <a:lnTo>
                    <a:pt x="426" y="2905"/>
                  </a:lnTo>
                  <a:lnTo>
                    <a:pt x="427" y="2834"/>
                  </a:lnTo>
                  <a:lnTo>
                    <a:pt x="429" y="2933"/>
                  </a:lnTo>
                  <a:lnTo>
                    <a:pt x="430" y="2821"/>
                  </a:lnTo>
                  <a:lnTo>
                    <a:pt x="431" y="2853"/>
                  </a:lnTo>
                  <a:lnTo>
                    <a:pt x="432" y="2908"/>
                  </a:lnTo>
                  <a:lnTo>
                    <a:pt x="433" y="2813"/>
                  </a:lnTo>
                  <a:lnTo>
                    <a:pt x="434" y="2883"/>
                  </a:lnTo>
                  <a:lnTo>
                    <a:pt x="435" y="2800"/>
                  </a:lnTo>
                  <a:lnTo>
                    <a:pt x="436" y="2903"/>
                  </a:lnTo>
                  <a:lnTo>
                    <a:pt x="438" y="2854"/>
                  </a:lnTo>
                  <a:lnTo>
                    <a:pt x="438" y="2917"/>
                  </a:lnTo>
                  <a:lnTo>
                    <a:pt x="439" y="2836"/>
                  </a:lnTo>
                  <a:lnTo>
                    <a:pt x="441" y="2877"/>
                  </a:lnTo>
                  <a:lnTo>
                    <a:pt x="442" y="2858"/>
                  </a:lnTo>
                  <a:lnTo>
                    <a:pt x="442" y="2896"/>
                  </a:lnTo>
                  <a:lnTo>
                    <a:pt x="443" y="2875"/>
                  </a:lnTo>
                  <a:lnTo>
                    <a:pt x="444" y="2933"/>
                  </a:lnTo>
                  <a:lnTo>
                    <a:pt x="445" y="2848"/>
                  </a:lnTo>
                  <a:lnTo>
                    <a:pt x="445" y="2868"/>
                  </a:lnTo>
                  <a:lnTo>
                    <a:pt x="446" y="2824"/>
                  </a:lnTo>
                  <a:lnTo>
                    <a:pt x="447" y="2882"/>
                  </a:lnTo>
                  <a:lnTo>
                    <a:pt x="448" y="2777"/>
                  </a:lnTo>
                  <a:lnTo>
                    <a:pt x="449" y="2913"/>
                  </a:lnTo>
                  <a:lnTo>
                    <a:pt x="450" y="2842"/>
                  </a:lnTo>
                  <a:lnTo>
                    <a:pt x="451" y="2844"/>
                  </a:lnTo>
                  <a:lnTo>
                    <a:pt x="451" y="2773"/>
                  </a:lnTo>
                  <a:lnTo>
                    <a:pt x="452" y="2909"/>
                  </a:lnTo>
                  <a:lnTo>
                    <a:pt x="453" y="2861"/>
                  </a:lnTo>
                  <a:lnTo>
                    <a:pt x="454" y="2869"/>
                  </a:lnTo>
                  <a:lnTo>
                    <a:pt x="454" y="2837"/>
                  </a:lnTo>
                  <a:lnTo>
                    <a:pt x="455" y="2889"/>
                  </a:lnTo>
                  <a:lnTo>
                    <a:pt x="457" y="2745"/>
                  </a:lnTo>
                  <a:lnTo>
                    <a:pt x="458" y="2783"/>
                  </a:lnTo>
                  <a:lnTo>
                    <a:pt x="459" y="2756"/>
                  </a:lnTo>
                  <a:lnTo>
                    <a:pt x="460" y="2852"/>
                  </a:lnTo>
                  <a:lnTo>
                    <a:pt x="460" y="2816"/>
                  </a:lnTo>
                  <a:lnTo>
                    <a:pt x="461" y="2835"/>
                  </a:lnTo>
                  <a:lnTo>
                    <a:pt x="462" y="2746"/>
                  </a:lnTo>
                  <a:lnTo>
                    <a:pt x="463" y="2836"/>
                  </a:lnTo>
                  <a:lnTo>
                    <a:pt x="463" y="2812"/>
                  </a:lnTo>
                  <a:lnTo>
                    <a:pt x="464" y="2886"/>
                  </a:lnTo>
                  <a:lnTo>
                    <a:pt x="465" y="2778"/>
                  </a:lnTo>
                  <a:lnTo>
                    <a:pt x="466" y="2865"/>
                  </a:lnTo>
                  <a:lnTo>
                    <a:pt x="467" y="2796"/>
                  </a:lnTo>
                  <a:lnTo>
                    <a:pt x="468" y="2925"/>
                  </a:lnTo>
                  <a:lnTo>
                    <a:pt x="469" y="2785"/>
                  </a:lnTo>
                  <a:lnTo>
                    <a:pt x="470" y="2825"/>
                  </a:lnTo>
                  <a:lnTo>
                    <a:pt x="470" y="2801"/>
                  </a:lnTo>
                  <a:lnTo>
                    <a:pt x="471" y="2812"/>
                  </a:lnTo>
                  <a:lnTo>
                    <a:pt x="472" y="2764"/>
                  </a:lnTo>
                  <a:lnTo>
                    <a:pt x="473" y="2883"/>
                  </a:lnTo>
                  <a:lnTo>
                    <a:pt x="473" y="2826"/>
                  </a:lnTo>
                  <a:lnTo>
                    <a:pt x="474" y="2858"/>
                  </a:lnTo>
                  <a:lnTo>
                    <a:pt x="474" y="2744"/>
                  </a:lnTo>
                  <a:lnTo>
                    <a:pt x="476" y="2879"/>
                  </a:lnTo>
                  <a:lnTo>
                    <a:pt x="477" y="2792"/>
                  </a:lnTo>
                  <a:lnTo>
                    <a:pt x="477" y="2826"/>
                  </a:lnTo>
                  <a:lnTo>
                    <a:pt x="478" y="2788"/>
                  </a:lnTo>
                  <a:lnTo>
                    <a:pt x="479" y="2812"/>
                  </a:lnTo>
                  <a:lnTo>
                    <a:pt x="480" y="2780"/>
                  </a:lnTo>
                  <a:lnTo>
                    <a:pt x="481" y="2846"/>
                  </a:lnTo>
                  <a:lnTo>
                    <a:pt x="482" y="2816"/>
                  </a:lnTo>
                  <a:lnTo>
                    <a:pt x="482" y="2847"/>
                  </a:lnTo>
                  <a:lnTo>
                    <a:pt x="483" y="2815"/>
                  </a:lnTo>
                  <a:lnTo>
                    <a:pt x="483" y="2827"/>
                  </a:lnTo>
                  <a:lnTo>
                    <a:pt x="484" y="2820"/>
                  </a:lnTo>
                  <a:lnTo>
                    <a:pt x="484" y="2844"/>
                  </a:lnTo>
                  <a:lnTo>
                    <a:pt x="485" y="2787"/>
                  </a:lnTo>
                  <a:lnTo>
                    <a:pt x="485" y="2835"/>
                  </a:lnTo>
                  <a:lnTo>
                    <a:pt x="486" y="2795"/>
                  </a:lnTo>
                  <a:lnTo>
                    <a:pt x="487" y="2873"/>
                  </a:lnTo>
                  <a:lnTo>
                    <a:pt x="490" y="2717"/>
                  </a:lnTo>
                  <a:lnTo>
                    <a:pt x="490" y="2752"/>
                  </a:lnTo>
                  <a:lnTo>
                    <a:pt x="491" y="2747"/>
                  </a:lnTo>
                  <a:lnTo>
                    <a:pt x="492" y="2859"/>
                  </a:lnTo>
                  <a:lnTo>
                    <a:pt x="493" y="2748"/>
                  </a:lnTo>
                  <a:lnTo>
                    <a:pt x="494" y="2845"/>
                  </a:lnTo>
                  <a:lnTo>
                    <a:pt x="495" y="2778"/>
                  </a:lnTo>
                  <a:lnTo>
                    <a:pt x="497" y="2843"/>
                  </a:lnTo>
                  <a:lnTo>
                    <a:pt x="498" y="2766"/>
                  </a:lnTo>
                  <a:lnTo>
                    <a:pt x="499" y="2788"/>
                  </a:lnTo>
                  <a:lnTo>
                    <a:pt x="499" y="2750"/>
                  </a:lnTo>
                  <a:lnTo>
                    <a:pt x="500" y="2791"/>
                  </a:lnTo>
                  <a:lnTo>
                    <a:pt x="501" y="2728"/>
                  </a:lnTo>
                  <a:lnTo>
                    <a:pt x="502" y="2825"/>
                  </a:lnTo>
                  <a:lnTo>
                    <a:pt x="503" y="2793"/>
                  </a:lnTo>
                  <a:lnTo>
                    <a:pt x="505" y="2861"/>
                  </a:lnTo>
                  <a:lnTo>
                    <a:pt x="506" y="2744"/>
                  </a:lnTo>
                  <a:lnTo>
                    <a:pt x="507" y="2815"/>
                  </a:lnTo>
                  <a:lnTo>
                    <a:pt x="508" y="2781"/>
                  </a:lnTo>
                  <a:lnTo>
                    <a:pt x="509" y="2829"/>
                  </a:lnTo>
                  <a:lnTo>
                    <a:pt x="509" y="2785"/>
                  </a:lnTo>
                  <a:lnTo>
                    <a:pt x="510" y="2800"/>
                  </a:lnTo>
                  <a:lnTo>
                    <a:pt x="511" y="2771"/>
                  </a:lnTo>
                  <a:lnTo>
                    <a:pt x="512" y="2811"/>
                  </a:lnTo>
                  <a:lnTo>
                    <a:pt x="512" y="2704"/>
                  </a:lnTo>
                  <a:lnTo>
                    <a:pt x="513" y="2823"/>
                  </a:lnTo>
                  <a:lnTo>
                    <a:pt x="514" y="2815"/>
                  </a:lnTo>
                  <a:lnTo>
                    <a:pt x="514" y="2838"/>
                  </a:lnTo>
                  <a:lnTo>
                    <a:pt x="516" y="2740"/>
                  </a:lnTo>
                  <a:lnTo>
                    <a:pt x="517" y="2800"/>
                  </a:lnTo>
                  <a:lnTo>
                    <a:pt x="517" y="2752"/>
                  </a:lnTo>
                  <a:lnTo>
                    <a:pt x="518" y="2784"/>
                  </a:lnTo>
                  <a:lnTo>
                    <a:pt x="519" y="2756"/>
                  </a:lnTo>
                  <a:lnTo>
                    <a:pt x="519" y="2802"/>
                  </a:lnTo>
                  <a:lnTo>
                    <a:pt x="520" y="2743"/>
                  </a:lnTo>
                  <a:lnTo>
                    <a:pt x="521" y="2847"/>
                  </a:lnTo>
                  <a:lnTo>
                    <a:pt x="522" y="2774"/>
                  </a:lnTo>
                  <a:lnTo>
                    <a:pt x="522" y="2817"/>
                  </a:lnTo>
                  <a:lnTo>
                    <a:pt x="523" y="2811"/>
                  </a:lnTo>
                  <a:lnTo>
                    <a:pt x="523" y="2837"/>
                  </a:lnTo>
                  <a:lnTo>
                    <a:pt x="524" y="2767"/>
                  </a:lnTo>
                  <a:lnTo>
                    <a:pt x="525" y="2829"/>
                  </a:lnTo>
                  <a:lnTo>
                    <a:pt x="526" y="2718"/>
                  </a:lnTo>
                  <a:lnTo>
                    <a:pt x="528" y="2825"/>
                  </a:lnTo>
                  <a:lnTo>
                    <a:pt x="528" y="2792"/>
                  </a:lnTo>
                  <a:lnTo>
                    <a:pt x="529" y="2813"/>
                  </a:lnTo>
                  <a:lnTo>
                    <a:pt x="530" y="2688"/>
                  </a:lnTo>
                  <a:lnTo>
                    <a:pt x="530" y="2717"/>
                  </a:lnTo>
                  <a:lnTo>
                    <a:pt x="531" y="2671"/>
                  </a:lnTo>
                  <a:lnTo>
                    <a:pt x="533" y="2760"/>
                  </a:lnTo>
                  <a:lnTo>
                    <a:pt x="534" y="2671"/>
                  </a:lnTo>
                  <a:lnTo>
                    <a:pt x="535" y="2770"/>
                  </a:lnTo>
                  <a:lnTo>
                    <a:pt x="536" y="2690"/>
                  </a:lnTo>
                  <a:lnTo>
                    <a:pt x="537" y="2826"/>
                  </a:lnTo>
                  <a:lnTo>
                    <a:pt x="538" y="2730"/>
                  </a:lnTo>
                  <a:lnTo>
                    <a:pt x="539" y="2782"/>
                  </a:lnTo>
                  <a:lnTo>
                    <a:pt x="540" y="2700"/>
                  </a:lnTo>
                  <a:lnTo>
                    <a:pt x="540" y="2756"/>
                  </a:lnTo>
                  <a:lnTo>
                    <a:pt x="541" y="2699"/>
                  </a:lnTo>
                  <a:lnTo>
                    <a:pt x="542" y="2765"/>
                  </a:lnTo>
                  <a:lnTo>
                    <a:pt x="543" y="2666"/>
                  </a:lnTo>
                  <a:lnTo>
                    <a:pt x="543" y="2741"/>
                  </a:lnTo>
                  <a:lnTo>
                    <a:pt x="545" y="2701"/>
                  </a:lnTo>
                  <a:lnTo>
                    <a:pt x="546" y="2752"/>
                  </a:lnTo>
                  <a:lnTo>
                    <a:pt x="547" y="2674"/>
                  </a:lnTo>
                  <a:lnTo>
                    <a:pt x="547" y="2708"/>
                  </a:lnTo>
                  <a:lnTo>
                    <a:pt x="548" y="2702"/>
                  </a:lnTo>
                  <a:lnTo>
                    <a:pt x="548" y="2737"/>
                  </a:lnTo>
                  <a:lnTo>
                    <a:pt x="549" y="2656"/>
                  </a:lnTo>
                  <a:lnTo>
                    <a:pt x="551" y="2784"/>
                  </a:lnTo>
                  <a:lnTo>
                    <a:pt x="552" y="2700"/>
                  </a:lnTo>
                  <a:lnTo>
                    <a:pt x="552" y="2738"/>
                  </a:lnTo>
                  <a:lnTo>
                    <a:pt x="553" y="2728"/>
                  </a:lnTo>
                  <a:lnTo>
                    <a:pt x="554" y="2778"/>
                  </a:lnTo>
                  <a:lnTo>
                    <a:pt x="554" y="2737"/>
                  </a:lnTo>
                  <a:lnTo>
                    <a:pt x="555" y="2842"/>
                  </a:lnTo>
                  <a:lnTo>
                    <a:pt x="556" y="2692"/>
                  </a:lnTo>
                  <a:lnTo>
                    <a:pt x="557" y="2734"/>
                  </a:lnTo>
                  <a:lnTo>
                    <a:pt x="558" y="2609"/>
                  </a:lnTo>
                  <a:lnTo>
                    <a:pt x="560" y="2778"/>
                  </a:lnTo>
                  <a:lnTo>
                    <a:pt x="561" y="2609"/>
                  </a:lnTo>
                  <a:lnTo>
                    <a:pt x="563" y="2772"/>
                  </a:lnTo>
                  <a:lnTo>
                    <a:pt x="563" y="2748"/>
                  </a:lnTo>
                  <a:lnTo>
                    <a:pt x="564" y="2789"/>
                  </a:lnTo>
                  <a:lnTo>
                    <a:pt x="565" y="2715"/>
                  </a:lnTo>
                  <a:lnTo>
                    <a:pt x="566" y="2858"/>
                  </a:lnTo>
                  <a:lnTo>
                    <a:pt x="567" y="2771"/>
                  </a:lnTo>
                  <a:lnTo>
                    <a:pt x="568" y="2808"/>
                  </a:lnTo>
                  <a:lnTo>
                    <a:pt x="569" y="2638"/>
                  </a:lnTo>
                  <a:lnTo>
                    <a:pt x="570" y="2734"/>
                  </a:lnTo>
                  <a:lnTo>
                    <a:pt x="570" y="2719"/>
                  </a:lnTo>
                  <a:lnTo>
                    <a:pt x="571" y="2804"/>
                  </a:lnTo>
                  <a:lnTo>
                    <a:pt x="572" y="2717"/>
                  </a:lnTo>
                  <a:lnTo>
                    <a:pt x="573" y="2722"/>
                  </a:lnTo>
                  <a:lnTo>
                    <a:pt x="573" y="2696"/>
                  </a:lnTo>
                  <a:lnTo>
                    <a:pt x="574" y="2803"/>
                  </a:lnTo>
                  <a:lnTo>
                    <a:pt x="575" y="2738"/>
                  </a:lnTo>
                  <a:lnTo>
                    <a:pt x="576" y="2753"/>
                  </a:lnTo>
                  <a:lnTo>
                    <a:pt x="577" y="2680"/>
                  </a:lnTo>
                  <a:lnTo>
                    <a:pt x="577" y="2705"/>
                  </a:lnTo>
                  <a:lnTo>
                    <a:pt x="578" y="2668"/>
                  </a:lnTo>
                  <a:lnTo>
                    <a:pt x="579" y="2793"/>
                  </a:lnTo>
                  <a:lnTo>
                    <a:pt x="580" y="2758"/>
                  </a:lnTo>
                  <a:lnTo>
                    <a:pt x="581" y="2812"/>
                  </a:lnTo>
                  <a:lnTo>
                    <a:pt x="583" y="2688"/>
                  </a:lnTo>
                  <a:lnTo>
                    <a:pt x="584" y="2759"/>
                  </a:lnTo>
                  <a:lnTo>
                    <a:pt x="585" y="2704"/>
                  </a:lnTo>
                  <a:lnTo>
                    <a:pt x="585" y="2731"/>
                  </a:lnTo>
                  <a:lnTo>
                    <a:pt x="586" y="2728"/>
                  </a:lnTo>
                  <a:lnTo>
                    <a:pt x="587" y="2798"/>
                  </a:lnTo>
                  <a:lnTo>
                    <a:pt x="588" y="2655"/>
                  </a:lnTo>
                  <a:lnTo>
                    <a:pt x="588" y="2763"/>
                  </a:lnTo>
                  <a:lnTo>
                    <a:pt x="590" y="2628"/>
                  </a:lnTo>
                  <a:lnTo>
                    <a:pt x="591" y="2803"/>
                  </a:lnTo>
                  <a:lnTo>
                    <a:pt x="593" y="2637"/>
                  </a:lnTo>
                  <a:lnTo>
                    <a:pt x="594" y="2768"/>
                  </a:lnTo>
                  <a:lnTo>
                    <a:pt x="595" y="2689"/>
                  </a:lnTo>
                  <a:lnTo>
                    <a:pt x="597" y="2754"/>
                  </a:lnTo>
                  <a:lnTo>
                    <a:pt x="598" y="2659"/>
                  </a:lnTo>
                  <a:lnTo>
                    <a:pt x="599" y="2768"/>
                  </a:lnTo>
                  <a:lnTo>
                    <a:pt x="599" y="2710"/>
                  </a:lnTo>
                  <a:lnTo>
                    <a:pt x="600" y="2730"/>
                  </a:lnTo>
                  <a:lnTo>
                    <a:pt x="601" y="2722"/>
                  </a:lnTo>
                  <a:lnTo>
                    <a:pt x="602" y="2839"/>
                  </a:lnTo>
                  <a:lnTo>
                    <a:pt x="603" y="2688"/>
                  </a:lnTo>
                  <a:lnTo>
                    <a:pt x="604" y="2777"/>
                  </a:lnTo>
                  <a:lnTo>
                    <a:pt x="606" y="2676"/>
                  </a:lnTo>
                  <a:lnTo>
                    <a:pt x="607" y="2695"/>
                  </a:lnTo>
                  <a:lnTo>
                    <a:pt x="607" y="2671"/>
                  </a:lnTo>
                  <a:lnTo>
                    <a:pt x="609" y="2784"/>
                  </a:lnTo>
                  <a:lnTo>
                    <a:pt x="610" y="2729"/>
                  </a:lnTo>
                  <a:lnTo>
                    <a:pt x="610" y="2754"/>
                  </a:lnTo>
                  <a:lnTo>
                    <a:pt x="612" y="2664"/>
                  </a:lnTo>
                  <a:lnTo>
                    <a:pt x="613" y="2691"/>
                  </a:lnTo>
                  <a:lnTo>
                    <a:pt x="614" y="2527"/>
                  </a:lnTo>
                  <a:lnTo>
                    <a:pt x="615" y="2709"/>
                  </a:lnTo>
                  <a:lnTo>
                    <a:pt x="617" y="2511"/>
                  </a:lnTo>
                  <a:lnTo>
                    <a:pt x="620" y="2741"/>
                  </a:lnTo>
                  <a:lnTo>
                    <a:pt x="621" y="2540"/>
                  </a:lnTo>
                  <a:lnTo>
                    <a:pt x="621" y="2633"/>
                  </a:lnTo>
                  <a:lnTo>
                    <a:pt x="622" y="2616"/>
                  </a:lnTo>
                  <a:lnTo>
                    <a:pt x="623" y="2695"/>
                  </a:lnTo>
                  <a:lnTo>
                    <a:pt x="624" y="2623"/>
                  </a:lnTo>
                  <a:lnTo>
                    <a:pt x="624" y="2673"/>
                  </a:lnTo>
                  <a:lnTo>
                    <a:pt x="626" y="2528"/>
                  </a:lnTo>
                  <a:lnTo>
                    <a:pt x="628" y="2624"/>
                  </a:lnTo>
                  <a:lnTo>
                    <a:pt x="628" y="2516"/>
                  </a:lnTo>
                  <a:lnTo>
                    <a:pt x="629" y="2620"/>
                  </a:lnTo>
                  <a:lnTo>
                    <a:pt x="630" y="2423"/>
                  </a:lnTo>
                  <a:lnTo>
                    <a:pt x="631" y="2458"/>
                  </a:lnTo>
                  <a:lnTo>
                    <a:pt x="632" y="2246"/>
                  </a:lnTo>
                  <a:lnTo>
                    <a:pt x="634" y="2366"/>
                  </a:lnTo>
                  <a:lnTo>
                    <a:pt x="635" y="2245"/>
                  </a:lnTo>
                  <a:lnTo>
                    <a:pt x="636" y="2341"/>
                  </a:lnTo>
                  <a:lnTo>
                    <a:pt x="638" y="2087"/>
                  </a:lnTo>
                  <a:lnTo>
                    <a:pt x="639" y="2200"/>
                  </a:lnTo>
                  <a:lnTo>
                    <a:pt x="640" y="2163"/>
                  </a:lnTo>
                  <a:lnTo>
                    <a:pt x="641" y="2262"/>
                  </a:lnTo>
                  <a:lnTo>
                    <a:pt x="642" y="2096"/>
                  </a:lnTo>
                  <a:lnTo>
                    <a:pt x="644" y="2326"/>
                  </a:lnTo>
                  <a:lnTo>
                    <a:pt x="644" y="2265"/>
                  </a:lnTo>
                  <a:lnTo>
                    <a:pt x="645" y="2447"/>
                  </a:lnTo>
                  <a:lnTo>
                    <a:pt x="646" y="2369"/>
                  </a:lnTo>
                  <a:lnTo>
                    <a:pt x="648" y="2479"/>
                  </a:lnTo>
                  <a:lnTo>
                    <a:pt x="648" y="2394"/>
                  </a:lnTo>
                  <a:lnTo>
                    <a:pt x="649" y="2491"/>
                  </a:lnTo>
                  <a:lnTo>
                    <a:pt x="650" y="2463"/>
                  </a:lnTo>
                  <a:lnTo>
                    <a:pt x="651" y="2676"/>
                  </a:lnTo>
                  <a:lnTo>
                    <a:pt x="652" y="2503"/>
                  </a:lnTo>
                  <a:lnTo>
                    <a:pt x="654" y="2760"/>
                  </a:lnTo>
                  <a:lnTo>
                    <a:pt x="655" y="2631"/>
                  </a:lnTo>
                  <a:lnTo>
                    <a:pt x="656" y="2749"/>
                  </a:lnTo>
                  <a:lnTo>
                    <a:pt x="657" y="2601"/>
                  </a:lnTo>
                  <a:lnTo>
                    <a:pt x="658" y="2699"/>
                  </a:lnTo>
                  <a:lnTo>
                    <a:pt x="660" y="2641"/>
                  </a:lnTo>
                  <a:lnTo>
                    <a:pt x="661" y="2777"/>
                  </a:lnTo>
                  <a:lnTo>
                    <a:pt x="662" y="2665"/>
                  </a:lnTo>
                  <a:lnTo>
                    <a:pt x="663" y="2758"/>
                  </a:lnTo>
                  <a:lnTo>
                    <a:pt x="664" y="2616"/>
                  </a:lnTo>
                  <a:lnTo>
                    <a:pt x="665" y="2692"/>
                  </a:lnTo>
                  <a:lnTo>
                    <a:pt x="665" y="2675"/>
                  </a:lnTo>
                  <a:lnTo>
                    <a:pt x="667" y="2749"/>
                  </a:lnTo>
                  <a:lnTo>
                    <a:pt x="667" y="2720"/>
                  </a:lnTo>
                  <a:lnTo>
                    <a:pt x="668" y="2741"/>
                  </a:lnTo>
                  <a:lnTo>
                    <a:pt x="668" y="2696"/>
                  </a:lnTo>
                  <a:lnTo>
                    <a:pt x="669" y="2772"/>
                  </a:lnTo>
                  <a:lnTo>
                    <a:pt x="670" y="2679"/>
                  </a:lnTo>
                  <a:lnTo>
                    <a:pt x="670" y="2709"/>
                  </a:lnTo>
                  <a:lnTo>
                    <a:pt x="671" y="2616"/>
                  </a:lnTo>
                  <a:lnTo>
                    <a:pt x="672" y="2811"/>
                  </a:lnTo>
                  <a:lnTo>
                    <a:pt x="673" y="2654"/>
                  </a:lnTo>
                  <a:lnTo>
                    <a:pt x="674" y="2776"/>
                  </a:lnTo>
                  <a:lnTo>
                    <a:pt x="675" y="2652"/>
                  </a:lnTo>
                  <a:lnTo>
                    <a:pt x="677" y="2849"/>
                  </a:lnTo>
                  <a:lnTo>
                    <a:pt x="677" y="2805"/>
                  </a:lnTo>
                  <a:lnTo>
                    <a:pt x="678" y="2857"/>
                  </a:lnTo>
                  <a:lnTo>
                    <a:pt x="679" y="2776"/>
                  </a:lnTo>
                  <a:lnTo>
                    <a:pt x="680" y="2788"/>
                  </a:lnTo>
                  <a:lnTo>
                    <a:pt x="681" y="2725"/>
                  </a:lnTo>
                  <a:lnTo>
                    <a:pt x="681" y="2747"/>
                  </a:lnTo>
                  <a:lnTo>
                    <a:pt x="682" y="2726"/>
                  </a:lnTo>
                  <a:lnTo>
                    <a:pt x="683" y="2823"/>
                  </a:lnTo>
                  <a:lnTo>
                    <a:pt x="683" y="2783"/>
                  </a:lnTo>
                  <a:lnTo>
                    <a:pt x="684" y="2805"/>
                  </a:lnTo>
                  <a:lnTo>
                    <a:pt x="685" y="2708"/>
                  </a:lnTo>
                  <a:lnTo>
                    <a:pt x="685" y="2754"/>
                  </a:lnTo>
                  <a:lnTo>
                    <a:pt x="686" y="2752"/>
                  </a:lnTo>
                  <a:lnTo>
                    <a:pt x="686" y="2777"/>
                  </a:lnTo>
                  <a:lnTo>
                    <a:pt x="687" y="2737"/>
                  </a:lnTo>
                  <a:lnTo>
                    <a:pt x="688" y="2880"/>
                  </a:lnTo>
                  <a:lnTo>
                    <a:pt x="689" y="2806"/>
                  </a:lnTo>
                  <a:lnTo>
                    <a:pt x="689" y="2840"/>
                  </a:lnTo>
                  <a:lnTo>
                    <a:pt x="690" y="2734"/>
                  </a:lnTo>
                  <a:lnTo>
                    <a:pt x="692" y="2874"/>
                  </a:lnTo>
                  <a:lnTo>
                    <a:pt x="693" y="2787"/>
                  </a:lnTo>
                  <a:lnTo>
                    <a:pt x="694" y="2832"/>
                  </a:lnTo>
                  <a:lnTo>
                    <a:pt x="695" y="2782"/>
                  </a:lnTo>
                  <a:lnTo>
                    <a:pt x="695" y="2837"/>
                  </a:lnTo>
                  <a:lnTo>
                    <a:pt x="696" y="2826"/>
                  </a:lnTo>
                  <a:lnTo>
                    <a:pt x="696" y="2828"/>
                  </a:lnTo>
                  <a:lnTo>
                    <a:pt x="698" y="2711"/>
                  </a:lnTo>
                  <a:lnTo>
                    <a:pt x="699" y="2823"/>
                  </a:lnTo>
                  <a:lnTo>
                    <a:pt x="700" y="2734"/>
                  </a:lnTo>
                  <a:lnTo>
                    <a:pt x="701" y="2874"/>
                  </a:lnTo>
                  <a:lnTo>
                    <a:pt x="702" y="2782"/>
                  </a:lnTo>
                  <a:lnTo>
                    <a:pt x="704" y="2867"/>
                  </a:lnTo>
                  <a:lnTo>
                    <a:pt x="704" y="2819"/>
                  </a:lnTo>
                  <a:lnTo>
                    <a:pt x="705" y="2838"/>
                  </a:lnTo>
                  <a:lnTo>
                    <a:pt x="706" y="2825"/>
                  </a:lnTo>
                  <a:lnTo>
                    <a:pt x="707" y="2902"/>
                  </a:lnTo>
                  <a:lnTo>
                    <a:pt x="708" y="2794"/>
                  </a:lnTo>
                  <a:lnTo>
                    <a:pt x="708" y="2904"/>
                  </a:lnTo>
                  <a:lnTo>
                    <a:pt x="709" y="2884"/>
                  </a:lnTo>
                  <a:lnTo>
                    <a:pt x="709" y="2900"/>
                  </a:lnTo>
                  <a:lnTo>
                    <a:pt x="710" y="2817"/>
                  </a:lnTo>
                  <a:lnTo>
                    <a:pt x="711" y="2894"/>
                  </a:lnTo>
                  <a:lnTo>
                    <a:pt x="712" y="2803"/>
                  </a:lnTo>
                  <a:lnTo>
                    <a:pt x="713" y="2845"/>
                  </a:lnTo>
                  <a:lnTo>
                    <a:pt x="713" y="2822"/>
                  </a:lnTo>
                  <a:lnTo>
                    <a:pt x="714" y="2864"/>
                  </a:lnTo>
                  <a:lnTo>
                    <a:pt x="715" y="2799"/>
                  </a:lnTo>
                  <a:lnTo>
                    <a:pt x="716" y="2886"/>
                  </a:lnTo>
                  <a:lnTo>
                    <a:pt x="717" y="2820"/>
                  </a:lnTo>
                  <a:lnTo>
                    <a:pt x="717" y="2846"/>
                  </a:lnTo>
                  <a:lnTo>
                    <a:pt x="718" y="2827"/>
                  </a:lnTo>
                  <a:lnTo>
                    <a:pt x="718" y="2873"/>
                  </a:lnTo>
                  <a:lnTo>
                    <a:pt x="720" y="2772"/>
                  </a:lnTo>
                  <a:lnTo>
                    <a:pt x="721" y="2842"/>
                  </a:lnTo>
                  <a:lnTo>
                    <a:pt x="721" y="2816"/>
                  </a:lnTo>
                  <a:lnTo>
                    <a:pt x="722" y="2898"/>
                  </a:lnTo>
                  <a:lnTo>
                    <a:pt x="723" y="2827"/>
                  </a:lnTo>
                  <a:lnTo>
                    <a:pt x="724" y="2935"/>
                  </a:lnTo>
                  <a:lnTo>
                    <a:pt x="725" y="2852"/>
                  </a:lnTo>
                  <a:lnTo>
                    <a:pt x="727" y="2870"/>
                  </a:lnTo>
                  <a:lnTo>
                    <a:pt x="728" y="2794"/>
                  </a:lnTo>
                  <a:lnTo>
                    <a:pt x="729" y="2878"/>
                  </a:lnTo>
                  <a:lnTo>
                    <a:pt x="729" y="2869"/>
                  </a:lnTo>
                  <a:lnTo>
                    <a:pt x="730" y="2904"/>
                  </a:lnTo>
                  <a:lnTo>
                    <a:pt x="731" y="2822"/>
                  </a:lnTo>
                  <a:lnTo>
                    <a:pt x="732" y="2858"/>
                  </a:lnTo>
                  <a:lnTo>
                    <a:pt x="733" y="2785"/>
                  </a:lnTo>
                  <a:lnTo>
                    <a:pt x="734" y="2898"/>
                  </a:lnTo>
                  <a:lnTo>
                    <a:pt x="735" y="2851"/>
                  </a:lnTo>
                  <a:lnTo>
                    <a:pt x="736" y="2881"/>
                  </a:lnTo>
                  <a:lnTo>
                    <a:pt x="737" y="2813"/>
                  </a:lnTo>
                  <a:lnTo>
                    <a:pt x="738" y="2892"/>
                  </a:lnTo>
                  <a:lnTo>
                    <a:pt x="739" y="2827"/>
                  </a:lnTo>
                  <a:lnTo>
                    <a:pt x="740" y="2876"/>
                  </a:lnTo>
                  <a:lnTo>
                    <a:pt x="741" y="2757"/>
                  </a:lnTo>
                  <a:lnTo>
                    <a:pt x="743" y="2915"/>
                  </a:lnTo>
                  <a:lnTo>
                    <a:pt x="743" y="2883"/>
                  </a:lnTo>
                  <a:lnTo>
                    <a:pt x="745" y="2942"/>
                  </a:lnTo>
                  <a:lnTo>
                    <a:pt x="746" y="2848"/>
                  </a:lnTo>
                  <a:lnTo>
                    <a:pt x="747" y="2889"/>
                  </a:lnTo>
                  <a:lnTo>
                    <a:pt x="748" y="2811"/>
                  </a:lnTo>
                  <a:lnTo>
                    <a:pt x="749" y="2879"/>
                  </a:lnTo>
                  <a:lnTo>
                    <a:pt x="750" y="2820"/>
                  </a:lnTo>
                  <a:lnTo>
                    <a:pt x="751" y="2951"/>
                  </a:lnTo>
                  <a:lnTo>
                    <a:pt x="753" y="2850"/>
                  </a:lnTo>
                  <a:lnTo>
                    <a:pt x="754" y="2913"/>
                  </a:lnTo>
                  <a:lnTo>
                    <a:pt x="755" y="2807"/>
                  </a:lnTo>
                  <a:lnTo>
                    <a:pt x="756" y="2899"/>
                  </a:lnTo>
                  <a:lnTo>
                    <a:pt x="757" y="2880"/>
                  </a:lnTo>
                  <a:lnTo>
                    <a:pt x="757" y="2948"/>
                  </a:lnTo>
                  <a:lnTo>
                    <a:pt x="759" y="2879"/>
                  </a:lnTo>
                  <a:lnTo>
                    <a:pt x="759" y="2901"/>
                  </a:lnTo>
                  <a:lnTo>
                    <a:pt x="760" y="2886"/>
                  </a:lnTo>
                  <a:lnTo>
                    <a:pt x="760" y="2935"/>
                  </a:lnTo>
                  <a:lnTo>
                    <a:pt x="761" y="2742"/>
                  </a:lnTo>
                  <a:lnTo>
                    <a:pt x="762" y="2916"/>
                  </a:lnTo>
                  <a:lnTo>
                    <a:pt x="763" y="2828"/>
                  </a:lnTo>
                  <a:lnTo>
                    <a:pt x="764" y="2885"/>
                  </a:lnTo>
                  <a:lnTo>
                    <a:pt x="765" y="2819"/>
                  </a:lnTo>
                  <a:lnTo>
                    <a:pt x="766" y="2897"/>
                  </a:lnTo>
                  <a:lnTo>
                    <a:pt x="767" y="2881"/>
                  </a:lnTo>
                  <a:lnTo>
                    <a:pt x="767" y="2901"/>
                  </a:lnTo>
                  <a:lnTo>
                    <a:pt x="768" y="2860"/>
                  </a:lnTo>
                  <a:lnTo>
                    <a:pt x="770" y="2903"/>
                  </a:lnTo>
                  <a:lnTo>
                    <a:pt x="770" y="2885"/>
                  </a:lnTo>
                  <a:lnTo>
                    <a:pt x="771" y="2910"/>
                  </a:lnTo>
                  <a:lnTo>
                    <a:pt x="772" y="2876"/>
                  </a:lnTo>
                  <a:lnTo>
                    <a:pt x="772" y="2913"/>
                  </a:lnTo>
                  <a:lnTo>
                    <a:pt x="773" y="2894"/>
                  </a:lnTo>
                  <a:lnTo>
                    <a:pt x="774" y="2932"/>
                  </a:lnTo>
                  <a:lnTo>
                    <a:pt x="775" y="2870"/>
                  </a:lnTo>
                  <a:lnTo>
                    <a:pt x="775" y="2936"/>
                  </a:lnTo>
                  <a:lnTo>
                    <a:pt x="777" y="2815"/>
                  </a:lnTo>
                  <a:lnTo>
                    <a:pt x="778" y="2846"/>
                  </a:lnTo>
                  <a:lnTo>
                    <a:pt x="778" y="2829"/>
                  </a:lnTo>
                  <a:lnTo>
                    <a:pt x="779" y="2915"/>
                  </a:lnTo>
                  <a:lnTo>
                    <a:pt x="780" y="2883"/>
                  </a:lnTo>
                  <a:lnTo>
                    <a:pt x="781" y="2948"/>
                  </a:lnTo>
                  <a:lnTo>
                    <a:pt x="782" y="2846"/>
                  </a:lnTo>
                  <a:lnTo>
                    <a:pt x="783" y="2930"/>
                  </a:lnTo>
                  <a:lnTo>
                    <a:pt x="784" y="2870"/>
                  </a:lnTo>
                  <a:lnTo>
                    <a:pt x="785" y="2907"/>
                  </a:lnTo>
                  <a:lnTo>
                    <a:pt x="787" y="2861"/>
                  </a:lnTo>
                  <a:lnTo>
                    <a:pt x="788" y="2945"/>
                  </a:lnTo>
                  <a:lnTo>
                    <a:pt x="790" y="2815"/>
                  </a:lnTo>
                  <a:lnTo>
                    <a:pt x="791" y="2917"/>
                  </a:lnTo>
                  <a:lnTo>
                    <a:pt x="792" y="2800"/>
                  </a:lnTo>
                  <a:lnTo>
                    <a:pt x="794" y="2868"/>
                  </a:lnTo>
                  <a:lnTo>
                    <a:pt x="794" y="2838"/>
                  </a:lnTo>
                  <a:lnTo>
                    <a:pt x="795" y="2946"/>
                  </a:lnTo>
                  <a:lnTo>
                    <a:pt x="796" y="2819"/>
                  </a:lnTo>
                  <a:lnTo>
                    <a:pt x="799" y="2955"/>
                  </a:lnTo>
                  <a:lnTo>
                    <a:pt x="799" y="2936"/>
                  </a:lnTo>
                  <a:lnTo>
                    <a:pt x="800" y="2952"/>
                  </a:lnTo>
                  <a:lnTo>
                    <a:pt x="801" y="2863"/>
                  </a:lnTo>
                  <a:lnTo>
                    <a:pt x="802" y="2882"/>
                  </a:lnTo>
                  <a:lnTo>
                    <a:pt x="802" y="2844"/>
                  </a:lnTo>
                  <a:lnTo>
                    <a:pt x="803" y="2929"/>
                  </a:lnTo>
                  <a:lnTo>
                    <a:pt x="804" y="2917"/>
                  </a:lnTo>
                  <a:lnTo>
                    <a:pt x="805" y="2983"/>
                  </a:lnTo>
                  <a:lnTo>
                    <a:pt x="806" y="2902"/>
                  </a:lnTo>
                  <a:lnTo>
                    <a:pt x="807" y="2919"/>
                  </a:lnTo>
                  <a:lnTo>
                    <a:pt x="808" y="2885"/>
                  </a:lnTo>
                  <a:lnTo>
                    <a:pt x="809" y="2956"/>
                  </a:lnTo>
                  <a:lnTo>
                    <a:pt x="810" y="2900"/>
                  </a:lnTo>
                  <a:lnTo>
                    <a:pt x="811" y="2963"/>
                  </a:lnTo>
                  <a:lnTo>
                    <a:pt x="813" y="2843"/>
                  </a:lnTo>
                  <a:lnTo>
                    <a:pt x="814" y="2920"/>
                  </a:lnTo>
                  <a:lnTo>
                    <a:pt x="814" y="2841"/>
                  </a:lnTo>
                  <a:lnTo>
                    <a:pt x="815" y="2935"/>
                  </a:lnTo>
                  <a:lnTo>
                    <a:pt x="817" y="2902"/>
                  </a:lnTo>
                  <a:lnTo>
                    <a:pt x="817" y="2930"/>
                  </a:lnTo>
                  <a:lnTo>
                    <a:pt x="818" y="2926"/>
                  </a:lnTo>
                  <a:lnTo>
                    <a:pt x="818" y="2932"/>
                  </a:lnTo>
                  <a:lnTo>
                    <a:pt x="819" y="2923"/>
                  </a:lnTo>
                  <a:lnTo>
                    <a:pt x="820" y="2951"/>
                  </a:lnTo>
                  <a:lnTo>
                    <a:pt x="821" y="2920"/>
                  </a:lnTo>
                  <a:lnTo>
                    <a:pt x="821" y="2961"/>
                  </a:lnTo>
                  <a:lnTo>
                    <a:pt x="822" y="2875"/>
                  </a:lnTo>
                  <a:lnTo>
                    <a:pt x="823" y="2943"/>
                  </a:lnTo>
                  <a:lnTo>
                    <a:pt x="824" y="2888"/>
                  </a:lnTo>
                  <a:lnTo>
                    <a:pt x="824" y="2910"/>
                  </a:lnTo>
                  <a:lnTo>
                    <a:pt x="825" y="2858"/>
                  </a:lnTo>
                  <a:lnTo>
                    <a:pt x="827" y="2957"/>
                  </a:lnTo>
                  <a:lnTo>
                    <a:pt x="828" y="2897"/>
                  </a:lnTo>
                  <a:lnTo>
                    <a:pt x="829" y="2990"/>
                  </a:lnTo>
                  <a:lnTo>
                    <a:pt x="831" y="2855"/>
                  </a:lnTo>
                  <a:lnTo>
                    <a:pt x="831" y="2877"/>
                  </a:lnTo>
                  <a:lnTo>
                    <a:pt x="832" y="2866"/>
                  </a:lnTo>
                  <a:lnTo>
                    <a:pt x="833" y="2971"/>
                  </a:lnTo>
                  <a:lnTo>
                    <a:pt x="834" y="2896"/>
                  </a:lnTo>
                  <a:lnTo>
                    <a:pt x="835" y="2915"/>
                  </a:lnTo>
                  <a:lnTo>
                    <a:pt x="835" y="2894"/>
                  </a:lnTo>
                  <a:lnTo>
                    <a:pt x="836" y="2947"/>
                  </a:lnTo>
                  <a:lnTo>
                    <a:pt x="837" y="2895"/>
                  </a:lnTo>
                  <a:lnTo>
                    <a:pt x="838" y="3004"/>
                  </a:lnTo>
                  <a:lnTo>
                    <a:pt x="840" y="2887"/>
                  </a:lnTo>
                  <a:lnTo>
                    <a:pt x="841" y="2901"/>
                  </a:lnTo>
                  <a:lnTo>
                    <a:pt x="842" y="2820"/>
                  </a:lnTo>
                  <a:lnTo>
                    <a:pt x="843" y="2955"/>
                  </a:lnTo>
                  <a:lnTo>
                    <a:pt x="844" y="2906"/>
                  </a:lnTo>
                  <a:lnTo>
                    <a:pt x="845" y="2974"/>
                  </a:lnTo>
                  <a:lnTo>
                    <a:pt x="847" y="2875"/>
                  </a:lnTo>
                  <a:lnTo>
                    <a:pt x="848" y="2966"/>
                  </a:lnTo>
                  <a:lnTo>
                    <a:pt x="849" y="2943"/>
                  </a:lnTo>
                  <a:lnTo>
                    <a:pt x="849" y="2952"/>
                  </a:lnTo>
                  <a:lnTo>
                    <a:pt x="850" y="2938"/>
                  </a:lnTo>
                  <a:lnTo>
                    <a:pt x="850" y="2953"/>
                  </a:lnTo>
                  <a:lnTo>
                    <a:pt x="852" y="2895"/>
                  </a:lnTo>
                  <a:lnTo>
                    <a:pt x="853" y="2944"/>
                  </a:lnTo>
                  <a:lnTo>
                    <a:pt x="854" y="2906"/>
                  </a:lnTo>
                  <a:lnTo>
                    <a:pt x="855" y="2953"/>
                  </a:lnTo>
                  <a:lnTo>
                    <a:pt x="855" y="2943"/>
                  </a:lnTo>
                  <a:lnTo>
                    <a:pt x="856" y="2972"/>
                  </a:lnTo>
                  <a:lnTo>
                    <a:pt x="857" y="2919"/>
                  </a:lnTo>
                  <a:lnTo>
                    <a:pt x="858" y="2960"/>
                  </a:lnTo>
                  <a:lnTo>
                    <a:pt x="859" y="2910"/>
                  </a:lnTo>
                  <a:lnTo>
                    <a:pt x="860" y="2964"/>
                  </a:lnTo>
                  <a:lnTo>
                    <a:pt x="861" y="2881"/>
                  </a:lnTo>
                  <a:lnTo>
                    <a:pt x="862" y="2933"/>
                  </a:lnTo>
                  <a:lnTo>
                    <a:pt x="863" y="2915"/>
                  </a:lnTo>
                  <a:lnTo>
                    <a:pt x="863" y="2944"/>
                  </a:lnTo>
                  <a:lnTo>
                    <a:pt x="864" y="2882"/>
                  </a:lnTo>
                  <a:lnTo>
                    <a:pt x="865" y="2911"/>
                  </a:lnTo>
                  <a:lnTo>
                    <a:pt x="865" y="2888"/>
                  </a:lnTo>
                  <a:lnTo>
                    <a:pt x="866" y="2968"/>
                  </a:lnTo>
                  <a:lnTo>
                    <a:pt x="867" y="2904"/>
                  </a:lnTo>
                  <a:lnTo>
                    <a:pt x="868" y="2953"/>
                  </a:lnTo>
                  <a:lnTo>
                    <a:pt x="869" y="2908"/>
                  </a:lnTo>
                  <a:lnTo>
                    <a:pt x="871" y="2884"/>
                  </a:lnTo>
                  <a:lnTo>
                    <a:pt x="871" y="2945"/>
                  </a:lnTo>
                  <a:lnTo>
                    <a:pt x="872" y="2939"/>
                  </a:lnTo>
                  <a:lnTo>
                    <a:pt x="872" y="2950"/>
                  </a:lnTo>
                  <a:lnTo>
                    <a:pt x="873" y="2938"/>
                  </a:lnTo>
                  <a:lnTo>
                    <a:pt x="874" y="2961"/>
                  </a:lnTo>
                  <a:lnTo>
                    <a:pt x="876" y="2841"/>
                  </a:lnTo>
                  <a:lnTo>
                    <a:pt x="878" y="2935"/>
                  </a:lnTo>
                  <a:lnTo>
                    <a:pt x="879" y="2916"/>
                  </a:lnTo>
                  <a:lnTo>
                    <a:pt x="880" y="2975"/>
                  </a:lnTo>
                  <a:lnTo>
                    <a:pt x="881" y="2829"/>
                  </a:lnTo>
                  <a:lnTo>
                    <a:pt x="883" y="2934"/>
                  </a:lnTo>
                  <a:lnTo>
                    <a:pt x="884" y="2909"/>
                  </a:lnTo>
                  <a:lnTo>
                    <a:pt x="885" y="2949"/>
                  </a:lnTo>
                  <a:lnTo>
                    <a:pt x="886" y="2902"/>
                  </a:lnTo>
                  <a:lnTo>
                    <a:pt x="886" y="2941"/>
                  </a:lnTo>
                  <a:lnTo>
                    <a:pt x="887" y="2913"/>
                  </a:lnTo>
                  <a:lnTo>
                    <a:pt x="888" y="2963"/>
                  </a:lnTo>
                  <a:lnTo>
                    <a:pt x="890" y="2914"/>
                  </a:lnTo>
                  <a:lnTo>
                    <a:pt x="890" y="2943"/>
                  </a:lnTo>
                  <a:lnTo>
                    <a:pt x="891" y="2924"/>
                  </a:lnTo>
                  <a:lnTo>
                    <a:pt x="893" y="2950"/>
                  </a:lnTo>
                  <a:lnTo>
                    <a:pt x="894" y="2922"/>
                  </a:lnTo>
                  <a:lnTo>
                    <a:pt x="895" y="2979"/>
                  </a:lnTo>
                  <a:lnTo>
                    <a:pt x="897" y="2861"/>
                  </a:lnTo>
                  <a:lnTo>
                    <a:pt x="899" y="2931"/>
                  </a:lnTo>
                  <a:lnTo>
                    <a:pt x="899" y="2897"/>
                  </a:lnTo>
                  <a:lnTo>
                    <a:pt x="900" y="2954"/>
                  </a:lnTo>
                  <a:lnTo>
                    <a:pt x="901" y="2902"/>
                  </a:lnTo>
                  <a:lnTo>
                    <a:pt x="902" y="2943"/>
                  </a:lnTo>
                  <a:lnTo>
                    <a:pt x="903" y="2907"/>
                  </a:lnTo>
                  <a:lnTo>
                    <a:pt x="904" y="2991"/>
                  </a:lnTo>
                  <a:lnTo>
                    <a:pt x="906" y="2936"/>
                  </a:lnTo>
                  <a:lnTo>
                    <a:pt x="907" y="2971"/>
                  </a:lnTo>
                  <a:lnTo>
                    <a:pt x="908" y="2905"/>
                  </a:lnTo>
                  <a:lnTo>
                    <a:pt x="908" y="2926"/>
                  </a:lnTo>
                  <a:lnTo>
                    <a:pt x="910" y="2886"/>
                  </a:lnTo>
                  <a:lnTo>
                    <a:pt x="911" y="2949"/>
                  </a:lnTo>
                  <a:lnTo>
                    <a:pt x="911" y="2938"/>
                  </a:lnTo>
                  <a:lnTo>
                    <a:pt x="913" y="2975"/>
                  </a:lnTo>
                  <a:lnTo>
                    <a:pt x="914" y="2883"/>
                  </a:lnTo>
                  <a:lnTo>
                    <a:pt x="914" y="2913"/>
                  </a:lnTo>
                  <a:lnTo>
                    <a:pt x="916" y="2985"/>
                  </a:lnTo>
                  <a:lnTo>
                    <a:pt x="917" y="2892"/>
                  </a:lnTo>
                  <a:lnTo>
                    <a:pt x="918" y="2921"/>
                  </a:lnTo>
                  <a:lnTo>
                    <a:pt x="919" y="2864"/>
                  </a:lnTo>
                  <a:lnTo>
                    <a:pt x="921" y="2956"/>
                  </a:lnTo>
                  <a:lnTo>
                    <a:pt x="922" y="2871"/>
                  </a:lnTo>
                  <a:lnTo>
                    <a:pt x="923" y="2948"/>
                  </a:lnTo>
                  <a:lnTo>
                    <a:pt x="924" y="2923"/>
                  </a:lnTo>
                  <a:lnTo>
                    <a:pt x="925" y="2945"/>
                  </a:lnTo>
                  <a:lnTo>
                    <a:pt x="925" y="2921"/>
                  </a:lnTo>
                  <a:lnTo>
                    <a:pt x="926" y="2936"/>
                  </a:lnTo>
                  <a:lnTo>
                    <a:pt x="927" y="2909"/>
                  </a:lnTo>
                  <a:lnTo>
                    <a:pt x="928" y="2920"/>
                  </a:lnTo>
                  <a:lnTo>
                    <a:pt x="929" y="2871"/>
                  </a:lnTo>
                  <a:lnTo>
                    <a:pt x="929" y="2909"/>
                  </a:lnTo>
                  <a:lnTo>
                    <a:pt x="930" y="2946"/>
                  </a:lnTo>
                  <a:lnTo>
                    <a:pt x="931" y="2938"/>
                  </a:lnTo>
                  <a:lnTo>
                    <a:pt x="931" y="2966"/>
                  </a:lnTo>
                  <a:lnTo>
                    <a:pt x="933" y="2879"/>
                  </a:lnTo>
                  <a:lnTo>
                    <a:pt x="934" y="2986"/>
                  </a:lnTo>
                  <a:lnTo>
                    <a:pt x="935" y="2940"/>
                  </a:lnTo>
                  <a:lnTo>
                    <a:pt x="936" y="2958"/>
                  </a:lnTo>
                  <a:lnTo>
                    <a:pt x="937" y="2903"/>
                  </a:lnTo>
                  <a:lnTo>
                    <a:pt x="938" y="2944"/>
                  </a:lnTo>
                  <a:lnTo>
                    <a:pt x="938" y="2903"/>
                  </a:lnTo>
                  <a:lnTo>
                    <a:pt x="939" y="2924"/>
                  </a:lnTo>
                  <a:lnTo>
                    <a:pt x="939" y="2912"/>
                  </a:lnTo>
                  <a:lnTo>
                    <a:pt x="940" y="2942"/>
                  </a:lnTo>
                  <a:lnTo>
                    <a:pt x="941" y="2926"/>
                  </a:lnTo>
                  <a:lnTo>
                    <a:pt x="942" y="2965"/>
                  </a:lnTo>
                  <a:lnTo>
                    <a:pt x="943" y="2835"/>
                  </a:lnTo>
                  <a:lnTo>
                    <a:pt x="944" y="2925"/>
                  </a:lnTo>
                  <a:lnTo>
                    <a:pt x="945" y="2907"/>
                  </a:lnTo>
                  <a:lnTo>
                    <a:pt x="945" y="2944"/>
                  </a:lnTo>
                  <a:lnTo>
                    <a:pt x="946" y="2921"/>
                  </a:lnTo>
                  <a:lnTo>
                    <a:pt x="947" y="2966"/>
                  </a:lnTo>
                  <a:lnTo>
                    <a:pt x="948" y="2930"/>
                  </a:lnTo>
                  <a:lnTo>
                    <a:pt x="949" y="2965"/>
                  </a:lnTo>
                  <a:lnTo>
                    <a:pt x="950" y="2903"/>
                  </a:lnTo>
                  <a:lnTo>
                    <a:pt x="951" y="2973"/>
                  </a:lnTo>
                  <a:lnTo>
                    <a:pt x="952" y="2911"/>
                  </a:lnTo>
                  <a:lnTo>
                    <a:pt x="953" y="2999"/>
                  </a:lnTo>
                  <a:lnTo>
                    <a:pt x="954" y="2962"/>
                  </a:lnTo>
                  <a:lnTo>
                    <a:pt x="955" y="2965"/>
                  </a:lnTo>
                  <a:lnTo>
                    <a:pt x="956" y="2951"/>
                  </a:lnTo>
                  <a:lnTo>
                    <a:pt x="956" y="2963"/>
                  </a:lnTo>
                  <a:lnTo>
                    <a:pt x="957" y="2958"/>
                  </a:lnTo>
                  <a:lnTo>
                    <a:pt x="957" y="2973"/>
                  </a:lnTo>
                  <a:lnTo>
                    <a:pt x="959" y="2855"/>
                  </a:lnTo>
                  <a:lnTo>
                    <a:pt x="960" y="2879"/>
                  </a:lnTo>
                  <a:lnTo>
                    <a:pt x="961" y="2826"/>
                  </a:lnTo>
                  <a:lnTo>
                    <a:pt x="964" y="2974"/>
                  </a:lnTo>
                  <a:lnTo>
                    <a:pt x="965" y="2901"/>
                  </a:lnTo>
                  <a:lnTo>
                    <a:pt x="966" y="2956"/>
                  </a:lnTo>
                  <a:lnTo>
                    <a:pt x="967" y="2848"/>
                  </a:lnTo>
                  <a:lnTo>
                    <a:pt x="968" y="2937"/>
                  </a:lnTo>
                  <a:lnTo>
                    <a:pt x="969" y="2831"/>
                  </a:lnTo>
                  <a:lnTo>
                    <a:pt x="970" y="2882"/>
                  </a:lnTo>
                  <a:lnTo>
                    <a:pt x="971" y="2913"/>
                  </a:lnTo>
                  <a:lnTo>
                    <a:pt x="972" y="2910"/>
                  </a:lnTo>
                  <a:lnTo>
                    <a:pt x="972" y="2951"/>
                  </a:lnTo>
                  <a:lnTo>
                    <a:pt x="975" y="2824"/>
                  </a:lnTo>
                  <a:lnTo>
                    <a:pt x="976" y="2918"/>
                  </a:lnTo>
                  <a:lnTo>
                    <a:pt x="977" y="2889"/>
                  </a:lnTo>
                  <a:lnTo>
                    <a:pt x="977" y="2929"/>
                  </a:lnTo>
                  <a:lnTo>
                    <a:pt x="978" y="2905"/>
                  </a:lnTo>
                  <a:lnTo>
                    <a:pt x="979" y="2921"/>
                  </a:lnTo>
                  <a:lnTo>
                    <a:pt x="980" y="2895"/>
                  </a:lnTo>
                  <a:lnTo>
                    <a:pt x="980" y="2903"/>
                  </a:lnTo>
                  <a:lnTo>
                    <a:pt x="981" y="2882"/>
                  </a:lnTo>
                  <a:lnTo>
                    <a:pt x="983" y="2982"/>
                  </a:lnTo>
                  <a:lnTo>
                    <a:pt x="984" y="2909"/>
                  </a:lnTo>
                  <a:lnTo>
                    <a:pt x="985" y="2972"/>
                  </a:lnTo>
                  <a:lnTo>
                    <a:pt x="986" y="2879"/>
                  </a:lnTo>
                  <a:lnTo>
                    <a:pt x="987" y="2936"/>
                  </a:lnTo>
                  <a:lnTo>
                    <a:pt x="988" y="2845"/>
                  </a:lnTo>
                  <a:lnTo>
                    <a:pt x="988" y="2874"/>
                  </a:lnTo>
                  <a:lnTo>
                    <a:pt x="989" y="2865"/>
                  </a:lnTo>
                  <a:lnTo>
                    <a:pt x="990" y="2960"/>
                  </a:lnTo>
                  <a:lnTo>
                    <a:pt x="991" y="2938"/>
                  </a:lnTo>
                  <a:lnTo>
                    <a:pt x="992" y="2955"/>
                  </a:lnTo>
                  <a:lnTo>
                    <a:pt x="992" y="2886"/>
                  </a:lnTo>
                  <a:lnTo>
                    <a:pt x="993" y="2924"/>
                  </a:lnTo>
                  <a:lnTo>
                    <a:pt x="994" y="2856"/>
                  </a:lnTo>
                  <a:lnTo>
                    <a:pt x="995" y="2982"/>
                  </a:lnTo>
                  <a:lnTo>
                    <a:pt x="996" y="2836"/>
                  </a:lnTo>
                  <a:lnTo>
                    <a:pt x="997" y="2956"/>
                  </a:lnTo>
                  <a:lnTo>
                    <a:pt x="998" y="2953"/>
                  </a:lnTo>
                  <a:lnTo>
                    <a:pt x="998" y="2972"/>
                  </a:lnTo>
                  <a:lnTo>
                    <a:pt x="1000" y="2887"/>
                  </a:lnTo>
                  <a:lnTo>
                    <a:pt x="1000" y="2916"/>
                  </a:lnTo>
                  <a:lnTo>
                    <a:pt x="1002" y="2831"/>
                  </a:lnTo>
                  <a:lnTo>
                    <a:pt x="1004" y="2897"/>
                  </a:lnTo>
                  <a:lnTo>
                    <a:pt x="1004" y="2880"/>
                  </a:lnTo>
                  <a:lnTo>
                    <a:pt x="1005" y="2883"/>
                  </a:lnTo>
                  <a:lnTo>
                    <a:pt x="1005" y="2848"/>
                  </a:lnTo>
                  <a:lnTo>
                    <a:pt x="1006" y="2931"/>
                  </a:lnTo>
                  <a:lnTo>
                    <a:pt x="1008" y="2872"/>
                  </a:lnTo>
                  <a:lnTo>
                    <a:pt x="1008" y="2882"/>
                  </a:lnTo>
                  <a:lnTo>
                    <a:pt x="1010" y="2914"/>
                  </a:lnTo>
                  <a:lnTo>
                    <a:pt x="1011" y="2855"/>
                  </a:lnTo>
                  <a:lnTo>
                    <a:pt x="1012" y="2939"/>
                  </a:lnTo>
                  <a:lnTo>
                    <a:pt x="1013" y="2898"/>
                  </a:lnTo>
                  <a:lnTo>
                    <a:pt x="1014" y="2963"/>
                  </a:lnTo>
                  <a:lnTo>
                    <a:pt x="1015" y="2864"/>
                  </a:lnTo>
                  <a:lnTo>
                    <a:pt x="1016" y="2905"/>
                  </a:lnTo>
                  <a:lnTo>
                    <a:pt x="1018" y="2836"/>
                  </a:lnTo>
                  <a:lnTo>
                    <a:pt x="1019" y="2897"/>
                  </a:lnTo>
                  <a:lnTo>
                    <a:pt x="1020" y="2863"/>
                  </a:lnTo>
                  <a:lnTo>
                    <a:pt x="1021" y="2928"/>
                  </a:lnTo>
                  <a:lnTo>
                    <a:pt x="1022" y="2900"/>
                  </a:lnTo>
                  <a:lnTo>
                    <a:pt x="1022" y="2920"/>
                  </a:lnTo>
                  <a:lnTo>
                    <a:pt x="1024" y="2893"/>
                  </a:lnTo>
                  <a:lnTo>
                    <a:pt x="1024" y="2926"/>
                  </a:lnTo>
                  <a:lnTo>
                    <a:pt x="1025" y="2899"/>
                  </a:lnTo>
                  <a:lnTo>
                    <a:pt x="1026" y="2942"/>
                  </a:lnTo>
                  <a:lnTo>
                    <a:pt x="1028" y="2868"/>
                  </a:lnTo>
                  <a:lnTo>
                    <a:pt x="1028" y="2902"/>
                  </a:lnTo>
                  <a:lnTo>
                    <a:pt x="1030" y="2838"/>
                  </a:lnTo>
                  <a:lnTo>
                    <a:pt x="1031" y="2915"/>
                  </a:lnTo>
                  <a:lnTo>
                    <a:pt x="1033" y="2851"/>
                  </a:lnTo>
                  <a:lnTo>
                    <a:pt x="1034" y="2928"/>
                  </a:lnTo>
                  <a:lnTo>
                    <a:pt x="1035" y="2808"/>
                  </a:lnTo>
                  <a:lnTo>
                    <a:pt x="1036" y="2885"/>
                  </a:lnTo>
                  <a:lnTo>
                    <a:pt x="1036" y="2865"/>
                  </a:lnTo>
                  <a:lnTo>
                    <a:pt x="1038" y="2920"/>
                  </a:lnTo>
                  <a:lnTo>
                    <a:pt x="1039" y="2898"/>
                  </a:lnTo>
                  <a:lnTo>
                    <a:pt x="1039" y="2903"/>
                  </a:lnTo>
                  <a:lnTo>
                    <a:pt x="1040" y="2808"/>
                  </a:lnTo>
                  <a:lnTo>
                    <a:pt x="1041" y="2866"/>
                  </a:lnTo>
                  <a:lnTo>
                    <a:pt x="1042" y="2862"/>
                  </a:lnTo>
                  <a:lnTo>
                    <a:pt x="1043" y="2926"/>
                  </a:lnTo>
                  <a:lnTo>
                    <a:pt x="1046" y="2839"/>
                  </a:lnTo>
                  <a:lnTo>
                    <a:pt x="1047" y="2926"/>
                  </a:lnTo>
                  <a:lnTo>
                    <a:pt x="1048" y="2848"/>
                  </a:lnTo>
                  <a:lnTo>
                    <a:pt x="1048" y="2875"/>
                  </a:lnTo>
                  <a:lnTo>
                    <a:pt x="1049" y="2811"/>
                  </a:lnTo>
                  <a:lnTo>
                    <a:pt x="1050" y="2881"/>
                  </a:lnTo>
                  <a:lnTo>
                    <a:pt x="1051" y="2841"/>
                  </a:lnTo>
                  <a:lnTo>
                    <a:pt x="1052" y="2922"/>
                  </a:lnTo>
                  <a:lnTo>
                    <a:pt x="1053" y="2901"/>
                  </a:lnTo>
                  <a:lnTo>
                    <a:pt x="1053" y="2924"/>
                  </a:lnTo>
                  <a:lnTo>
                    <a:pt x="1055" y="2834"/>
                  </a:lnTo>
                  <a:lnTo>
                    <a:pt x="1055" y="2874"/>
                  </a:lnTo>
                  <a:lnTo>
                    <a:pt x="1056" y="2847"/>
                  </a:lnTo>
                  <a:lnTo>
                    <a:pt x="1057" y="2880"/>
                  </a:lnTo>
                  <a:lnTo>
                    <a:pt x="1058" y="2848"/>
                  </a:lnTo>
                  <a:lnTo>
                    <a:pt x="1058" y="2884"/>
                  </a:lnTo>
                  <a:lnTo>
                    <a:pt x="1059" y="2875"/>
                  </a:lnTo>
                  <a:lnTo>
                    <a:pt x="1060" y="2888"/>
                  </a:lnTo>
                  <a:lnTo>
                    <a:pt x="1061" y="2826"/>
                  </a:lnTo>
                  <a:lnTo>
                    <a:pt x="1062" y="2855"/>
                  </a:lnTo>
                  <a:lnTo>
                    <a:pt x="1062" y="2845"/>
                  </a:lnTo>
                  <a:lnTo>
                    <a:pt x="1064" y="2903"/>
                  </a:lnTo>
                  <a:lnTo>
                    <a:pt x="1065" y="2859"/>
                  </a:lnTo>
                  <a:lnTo>
                    <a:pt x="1066" y="2912"/>
                  </a:lnTo>
                  <a:lnTo>
                    <a:pt x="1066" y="2883"/>
                  </a:lnTo>
                  <a:lnTo>
                    <a:pt x="1067" y="2886"/>
                  </a:lnTo>
                  <a:lnTo>
                    <a:pt x="1068" y="2853"/>
                  </a:lnTo>
                  <a:lnTo>
                    <a:pt x="1069" y="2873"/>
                  </a:lnTo>
                  <a:lnTo>
                    <a:pt x="1070" y="2848"/>
                  </a:lnTo>
                  <a:lnTo>
                    <a:pt x="1070" y="2873"/>
                  </a:lnTo>
                  <a:lnTo>
                    <a:pt x="1071" y="2902"/>
                  </a:lnTo>
                  <a:lnTo>
                    <a:pt x="1072" y="2884"/>
                  </a:lnTo>
                  <a:lnTo>
                    <a:pt x="1072" y="2909"/>
                  </a:lnTo>
                  <a:lnTo>
                    <a:pt x="1074" y="2846"/>
                  </a:lnTo>
                  <a:lnTo>
                    <a:pt x="1075" y="2888"/>
                  </a:lnTo>
                  <a:lnTo>
                    <a:pt x="1076" y="2842"/>
                  </a:lnTo>
                  <a:lnTo>
                    <a:pt x="1077" y="2861"/>
                  </a:lnTo>
                  <a:lnTo>
                    <a:pt x="1078" y="2858"/>
                  </a:lnTo>
                  <a:lnTo>
                    <a:pt x="1078" y="2896"/>
                  </a:lnTo>
                  <a:lnTo>
                    <a:pt x="1079" y="2836"/>
                  </a:lnTo>
                  <a:lnTo>
                    <a:pt x="1080" y="2875"/>
                  </a:lnTo>
                  <a:lnTo>
                    <a:pt x="1081" y="2868"/>
                  </a:lnTo>
                  <a:lnTo>
                    <a:pt x="1082" y="2880"/>
                  </a:lnTo>
                  <a:lnTo>
                    <a:pt x="1082" y="2861"/>
                  </a:lnTo>
                  <a:lnTo>
                    <a:pt x="1084" y="2941"/>
                  </a:lnTo>
                  <a:lnTo>
                    <a:pt x="1085" y="2801"/>
                  </a:lnTo>
                  <a:lnTo>
                    <a:pt x="1086" y="2847"/>
                  </a:lnTo>
                  <a:lnTo>
                    <a:pt x="1087" y="2818"/>
                  </a:lnTo>
                  <a:lnTo>
                    <a:pt x="1088" y="2903"/>
                  </a:lnTo>
                  <a:lnTo>
                    <a:pt x="1090" y="2837"/>
                  </a:lnTo>
                  <a:lnTo>
                    <a:pt x="1091" y="2912"/>
                  </a:lnTo>
                  <a:lnTo>
                    <a:pt x="1092" y="2831"/>
                  </a:lnTo>
                  <a:lnTo>
                    <a:pt x="1093" y="2886"/>
                  </a:lnTo>
                  <a:lnTo>
                    <a:pt x="1094" y="2840"/>
                  </a:lnTo>
                  <a:lnTo>
                    <a:pt x="1095" y="2885"/>
                  </a:lnTo>
                  <a:lnTo>
                    <a:pt x="1095" y="2862"/>
                  </a:lnTo>
                  <a:lnTo>
                    <a:pt x="1097" y="2821"/>
                  </a:lnTo>
                  <a:lnTo>
                    <a:pt x="1098" y="2892"/>
                  </a:lnTo>
                  <a:lnTo>
                    <a:pt x="1099" y="2842"/>
                  </a:lnTo>
                  <a:lnTo>
                    <a:pt x="1100" y="2898"/>
                  </a:lnTo>
                  <a:lnTo>
                    <a:pt x="1101" y="2797"/>
                  </a:lnTo>
                  <a:lnTo>
                    <a:pt x="1102" y="2897"/>
                  </a:lnTo>
                  <a:lnTo>
                    <a:pt x="1103" y="2833"/>
                  </a:lnTo>
                  <a:lnTo>
                    <a:pt x="1105" y="2929"/>
                  </a:lnTo>
                  <a:lnTo>
                    <a:pt x="1106" y="2806"/>
                  </a:lnTo>
                  <a:lnTo>
                    <a:pt x="1108" y="2936"/>
                  </a:lnTo>
                  <a:lnTo>
                    <a:pt x="1109" y="2814"/>
                  </a:lnTo>
                  <a:lnTo>
                    <a:pt x="1111" y="2922"/>
                  </a:lnTo>
                  <a:lnTo>
                    <a:pt x="1112" y="2842"/>
                  </a:lnTo>
                  <a:lnTo>
                    <a:pt x="1113" y="2937"/>
                  </a:lnTo>
                  <a:lnTo>
                    <a:pt x="1115" y="2810"/>
                  </a:lnTo>
                  <a:lnTo>
                    <a:pt x="1116" y="2897"/>
                  </a:lnTo>
                  <a:lnTo>
                    <a:pt x="1117" y="2829"/>
                  </a:lnTo>
                  <a:lnTo>
                    <a:pt x="1118" y="2843"/>
                  </a:lnTo>
                  <a:lnTo>
                    <a:pt x="1118" y="2808"/>
                  </a:lnTo>
                  <a:lnTo>
                    <a:pt x="1119" y="2899"/>
                  </a:lnTo>
                  <a:lnTo>
                    <a:pt x="1121" y="2820"/>
                  </a:lnTo>
                  <a:lnTo>
                    <a:pt x="1122" y="2926"/>
                  </a:lnTo>
                  <a:lnTo>
                    <a:pt x="1122" y="2919"/>
                  </a:lnTo>
                  <a:lnTo>
                    <a:pt x="1123" y="2955"/>
                  </a:lnTo>
                  <a:lnTo>
                    <a:pt x="1124" y="2849"/>
                  </a:lnTo>
                  <a:lnTo>
                    <a:pt x="1125" y="2882"/>
                  </a:lnTo>
                  <a:lnTo>
                    <a:pt x="1126" y="2859"/>
                  </a:lnTo>
                  <a:lnTo>
                    <a:pt x="1127" y="2895"/>
                  </a:lnTo>
                  <a:lnTo>
                    <a:pt x="1128" y="2876"/>
                  </a:lnTo>
                  <a:lnTo>
                    <a:pt x="1128" y="2893"/>
                  </a:lnTo>
                  <a:lnTo>
                    <a:pt x="1129" y="2835"/>
                  </a:lnTo>
                  <a:lnTo>
                    <a:pt x="1131" y="2933"/>
                  </a:lnTo>
                  <a:lnTo>
                    <a:pt x="1132" y="2863"/>
                  </a:lnTo>
                  <a:lnTo>
                    <a:pt x="1133" y="2962"/>
                  </a:lnTo>
                  <a:lnTo>
                    <a:pt x="1135" y="2850"/>
                  </a:lnTo>
                  <a:lnTo>
                    <a:pt x="1135" y="2869"/>
                  </a:lnTo>
                  <a:lnTo>
                    <a:pt x="1136" y="2856"/>
                  </a:lnTo>
                  <a:lnTo>
                    <a:pt x="1136" y="2893"/>
                  </a:lnTo>
                  <a:lnTo>
                    <a:pt x="1137" y="2867"/>
                  </a:lnTo>
                  <a:lnTo>
                    <a:pt x="1138" y="2942"/>
                  </a:lnTo>
                  <a:lnTo>
                    <a:pt x="1139" y="2855"/>
                  </a:lnTo>
                  <a:lnTo>
                    <a:pt x="1142" y="2928"/>
                  </a:lnTo>
                  <a:lnTo>
                    <a:pt x="1143" y="2862"/>
                  </a:lnTo>
                  <a:lnTo>
                    <a:pt x="1143" y="2926"/>
                  </a:lnTo>
                  <a:lnTo>
                    <a:pt x="1144" y="2869"/>
                  </a:lnTo>
                  <a:lnTo>
                    <a:pt x="1145" y="2873"/>
                  </a:lnTo>
                  <a:lnTo>
                    <a:pt x="1145" y="2852"/>
                  </a:lnTo>
                  <a:lnTo>
                    <a:pt x="1146" y="2898"/>
                  </a:lnTo>
                  <a:lnTo>
                    <a:pt x="1147" y="2863"/>
                  </a:lnTo>
                  <a:lnTo>
                    <a:pt x="1148" y="2896"/>
                  </a:lnTo>
                  <a:lnTo>
                    <a:pt x="1149" y="2825"/>
                  </a:lnTo>
                  <a:lnTo>
                    <a:pt x="1150" y="2858"/>
                  </a:lnTo>
                  <a:lnTo>
                    <a:pt x="1151" y="2826"/>
                  </a:lnTo>
                  <a:lnTo>
                    <a:pt x="1153" y="2961"/>
                  </a:lnTo>
                  <a:lnTo>
                    <a:pt x="1153" y="2916"/>
                  </a:lnTo>
                  <a:lnTo>
                    <a:pt x="1154" y="2922"/>
                  </a:lnTo>
                  <a:lnTo>
                    <a:pt x="1154" y="2883"/>
                  </a:lnTo>
                  <a:lnTo>
                    <a:pt x="1155" y="2911"/>
                  </a:lnTo>
                  <a:lnTo>
                    <a:pt x="1156" y="2837"/>
                  </a:lnTo>
                  <a:lnTo>
                    <a:pt x="1157" y="2904"/>
                  </a:lnTo>
                  <a:lnTo>
                    <a:pt x="1159" y="2863"/>
                  </a:lnTo>
                  <a:lnTo>
                    <a:pt x="1159" y="2909"/>
                  </a:lnTo>
                  <a:lnTo>
                    <a:pt x="1160" y="2896"/>
                  </a:lnTo>
                  <a:lnTo>
                    <a:pt x="1161" y="2923"/>
                  </a:lnTo>
                  <a:lnTo>
                    <a:pt x="1162" y="2863"/>
                  </a:lnTo>
                  <a:lnTo>
                    <a:pt x="1163" y="2903"/>
                  </a:lnTo>
                  <a:lnTo>
                    <a:pt x="1163" y="2869"/>
                  </a:lnTo>
                  <a:lnTo>
                    <a:pt x="1166" y="2972"/>
                  </a:lnTo>
                  <a:lnTo>
                    <a:pt x="1168" y="2877"/>
                  </a:lnTo>
                  <a:lnTo>
                    <a:pt x="1169" y="2895"/>
                  </a:lnTo>
                  <a:lnTo>
                    <a:pt x="1170" y="2861"/>
                  </a:lnTo>
                  <a:lnTo>
                    <a:pt x="1171" y="2878"/>
                  </a:lnTo>
                  <a:lnTo>
                    <a:pt x="1171" y="2849"/>
                  </a:lnTo>
                  <a:lnTo>
                    <a:pt x="1173" y="2990"/>
                  </a:lnTo>
                  <a:lnTo>
                    <a:pt x="1174" y="2896"/>
                  </a:lnTo>
                  <a:lnTo>
                    <a:pt x="1175" y="2976"/>
                  </a:lnTo>
                  <a:lnTo>
                    <a:pt x="1176" y="2888"/>
                  </a:lnTo>
                  <a:lnTo>
                    <a:pt x="1177" y="2870"/>
                  </a:lnTo>
                  <a:lnTo>
                    <a:pt x="1178" y="2920"/>
                  </a:lnTo>
                  <a:lnTo>
                    <a:pt x="1180" y="2876"/>
                  </a:lnTo>
                  <a:lnTo>
                    <a:pt x="1180" y="2915"/>
                  </a:lnTo>
                  <a:lnTo>
                    <a:pt x="1181" y="2867"/>
                  </a:lnTo>
                  <a:lnTo>
                    <a:pt x="1182" y="2941"/>
                  </a:lnTo>
                  <a:lnTo>
                    <a:pt x="1185" y="2820"/>
                  </a:lnTo>
                  <a:lnTo>
                    <a:pt x="1186" y="2947"/>
                  </a:lnTo>
                  <a:lnTo>
                    <a:pt x="1187" y="2892"/>
                  </a:lnTo>
                  <a:lnTo>
                    <a:pt x="1187" y="2899"/>
                  </a:lnTo>
                  <a:lnTo>
                    <a:pt x="1189" y="2855"/>
                  </a:lnTo>
                  <a:lnTo>
                    <a:pt x="1189" y="2877"/>
                  </a:lnTo>
                  <a:lnTo>
                    <a:pt x="1190" y="2911"/>
                  </a:lnTo>
                  <a:lnTo>
                    <a:pt x="1191" y="2873"/>
                  </a:lnTo>
                  <a:lnTo>
                    <a:pt x="1192" y="2932"/>
                  </a:lnTo>
                  <a:lnTo>
                    <a:pt x="1194" y="2867"/>
                  </a:lnTo>
                  <a:lnTo>
                    <a:pt x="1195" y="2911"/>
                  </a:lnTo>
                  <a:lnTo>
                    <a:pt x="1195" y="2878"/>
                  </a:lnTo>
                  <a:lnTo>
                    <a:pt x="1196" y="2882"/>
                  </a:lnTo>
                  <a:lnTo>
                    <a:pt x="1197" y="2806"/>
                  </a:lnTo>
                  <a:lnTo>
                    <a:pt x="1198" y="2930"/>
                  </a:lnTo>
                  <a:lnTo>
                    <a:pt x="1201" y="2806"/>
                  </a:lnTo>
                  <a:lnTo>
                    <a:pt x="1202" y="2959"/>
                  </a:lnTo>
                  <a:lnTo>
                    <a:pt x="1203" y="2942"/>
                  </a:lnTo>
                  <a:lnTo>
                    <a:pt x="1203" y="2962"/>
                  </a:lnTo>
                  <a:lnTo>
                    <a:pt x="1205" y="2894"/>
                  </a:lnTo>
                  <a:lnTo>
                    <a:pt x="1206" y="2953"/>
                  </a:lnTo>
                  <a:lnTo>
                    <a:pt x="1207" y="2950"/>
                  </a:lnTo>
                  <a:lnTo>
                    <a:pt x="1207" y="2967"/>
                  </a:lnTo>
                  <a:lnTo>
                    <a:pt x="1208" y="2826"/>
                  </a:lnTo>
                  <a:lnTo>
                    <a:pt x="1209" y="2943"/>
                  </a:lnTo>
                  <a:lnTo>
                    <a:pt x="1211" y="2887"/>
                  </a:lnTo>
                  <a:lnTo>
                    <a:pt x="1212" y="2907"/>
                  </a:lnTo>
                  <a:lnTo>
                    <a:pt x="1213" y="2873"/>
                  </a:lnTo>
                  <a:lnTo>
                    <a:pt x="1215" y="2983"/>
                  </a:lnTo>
                  <a:lnTo>
                    <a:pt x="1217" y="2874"/>
                  </a:lnTo>
                  <a:lnTo>
                    <a:pt x="1218" y="2944"/>
                  </a:lnTo>
                  <a:lnTo>
                    <a:pt x="1218" y="2908"/>
                  </a:lnTo>
                  <a:lnTo>
                    <a:pt x="1219" y="2923"/>
                  </a:lnTo>
                  <a:lnTo>
                    <a:pt x="1220" y="2869"/>
                  </a:lnTo>
                  <a:lnTo>
                    <a:pt x="1221" y="2941"/>
                  </a:lnTo>
                  <a:lnTo>
                    <a:pt x="1222" y="2939"/>
                  </a:lnTo>
                  <a:lnTo>
                    <a:pt x="1222" y="2975"/>
                  </a:lnTo>
                  <a:lnTo>
                    <a:pt x="1224" y="2901"/>
                  </a:lnTo>
                  <a:lnTo>
                    <a:pt x="1224" y="2927"/>
                  </a:lnTo>
                  <a:lnTo>
                    <a:pt x="1225" y="2919"/>
                  </a:lnTo>
                  <a:lnTo>
                    <a:pt x="1225" y="2937"/>
                  </a:lnTo>
                  <a:lnTo>
                    <a:pt x="1226" y="2903"/>
                  </a:lnTo>
                  <a:lnTo>
                    <a:pt x="1227" y="2935"/>
                  </a:lnTo>
                  <a:lnTo>
                    <a:pt x="1228" y="2823"/>
                  </a:lnTo>
                  <a:lnTo>
                    <a:pt x="1230" y="2914"/>
                  </a:lnTo>
                  <a:lnTo>
                    <a:pt x="1231" y="2860"/>
                  </a:lnTo>
                  <a:lnTo>
                    <a:pt x="1233" y="2959"/>
                  </a:lnTo>
                  <a:lnTo>
                    <a:pt x="1235" y="2863"/>
                  </a:lnTo>
                  <a:lnTo>
                    <a:pt x="1236" y="2923"/>
                  </a:lnTo>
                  <a:lnTo>
                    <a:pt x="1236" y="2896"/>
                  </a:lnTo>
                  <a:lnTo>
                    <a:pt x="1238" y="2959"/>
                  </a:lnTo>
                  <a:lnTo>
                    <a:pt x="1239" y="2871"/>
                  </a:lnTo>
                  <a:lnTo>
                    <a:pt x="1240" y="2912"/>
                  </a:lnTo>
                  <a:lnTo>
                    <a:pt x="1240" y="2892"/>
                  </a:lnTo>
                  <a:lnTo>
                    <a:pt x="1241" y="2931"/>
                  </a:lnTo>
                  <a:lnTo>
                    <a:pt x="1242" y="2876"/>
                  </a:lnTo>
                  <a:lnTo>
                    <a:pt x="1243" y="2943"/>
                  </a:lnTo>
                  <a:lnTo>
                    <a:pt x="1244" y="2901"/>
                  </a:lnTo>
                  <a:lnTo>
                    <a:pt x="1245" y="2948"/>
                  </a:lnTo>
                  <a:lnTo>
                    <a:pt x="1247" y="2881"/>
                  </a:lnTo>
                  <a:lnTo>
                    <a:pt x="1247" y="2926"/>
                  </a:lnTo>
                  <a:lnTo>
                    <a:pt x="1248" y="2878"/>
                  </a:lnTo>
                  <a:lnTo>
                    <a:pt x="1249" y="2906"/>
                  </a:lnTo>
                  <a:lnTo>
                    <a:pt x="1250" y="2867"/>
                  </a:lnTo>
                  <a:lnTo>
                    <a:pt x="1251" y="2941"/>
                  </a:lnTo>
                  <a:lnTo>
                    <a:pt x="1252" y="2876"/>
                  </a:lnTo>
                  <a:lnTo>
                    <a:pt x="1253" y="2911"/>
                  </a:lnTo>
                  <a:lnTo>
                    <a:pt x="1254" y="2847"/>
                  </a:lnTo>
                  <a:lnTo>
                    <a:pt x="1257" y="2944"/>
                  </a:lnTo>
                  <a:lnTo>
                    <a:pt x="1259" y="2868"/>
                  </a:lnTo>
                  <a:lnTo>
                    <a:pt x="1260" y="2901"/>
                  </a:lnTo>
                  <a:lnTo>
                    <a:pt x="1261" y="2836"/>
                  </a:lnTo>
                  <a:lnTo>
                    <a:pt x="1263" y="2910"/>
                  </a:lnTo>
                  <a:lnTo>
                    <a:pt x="1263" y="2899"/>
                  </a:lnTo>
                  <a:lnTo>
                    <a:pt x="1265" y="2937"/>
                  </a:lnTo>
                  <a:lnTo>
                    <a:pt x="1266" y="2866"/>
                  </a:lnTo>
                  <a:lnTo>
                    <a:pt x="1266" y="2884"/>
                  </a:lnTo>
                  <a:lnTo>
                    <a:pt x="1267" y="2867"/>
                  </a:lnTo>
                  <a:lnTo>
                    <a:pt x="1268" y="2896"/>
                  </a:lnTo>
                  <a:lnTo>
                    <a:pt x="1268" y="2883"/>
                  </a:lnTo>
                  <a:lnTo>
                    <a:pt x="1269" y="2910"/>
                  </a:lnTo>
                  <a:lnTo>
                    <a:pt x="1270" y="2883"/>
                  </a:lnTo>
                  <a:lnTo>
                    <a:pt x="1271" y="2926"/>
                  </a:lnTo>
                  <a:lnTo>
                    <a:pt x="1272" y="2823"/>
                  </a:lnTo>
                  <a:lnTo>
                    <a:pt x="1274" y="2943"/>
                  </a:lnTo>
                  <a:lnTo>
                    <a:pt x="1276" y="2845"/>
                  </a:lnTo>
                  <a:lnTo>
                    <a:pt x="1277" y="2887"/>
                  </a:lnTo>
                  <a:lnTo>
                    <a:pt x="1278" y="2743"/>
                  </a:lnTo>
                  <a:lnTo>
                    <a:pt x="1280" y="2876"/>
                  </a:lnTo>
                  <a:lnTo>
                    <a:pt x="1280" y="2850"/>
                  </a:lnTo>
                  <a:lnTo>
                    <a:pt x="1281" y="2903"/>
                  </a:lnTo>
                  <a:lnTo>
                    <a:pt x="1282" y="2851"/>
                  </a:lnTo>
                  <a:lnTo>
                    <a:pt x="1283" y="2878"/>
                  </a:lnTo>
                  <a:lnTo>
                    <a:pt x="1284" y="2860"/>
                  </a:lnTo>
                  <a:lnTo>
                    <a:pt x="1284" y="2885"/>
                  </a:lnTo>
                  <a:lnTo>
                    <a:pt x="1285" y="2879"/>
                  </a:lnTo>
                  <a:lnTo>
                    <a:pt x="1285" y="2922"/>
                  </a:lnTo>
                  <a:lnTo>
                    <a:pt x="1286" y="2876"/>
                  </a:lnTo>
                  <a:lnTo>
                    <a:pt x="1287" y="2910"/>
                  </a:lnTo>
                  <a:lnTo>
                    <a:pt x="1289" y="2872"/>
                  </a:lnTo>
                  <a:lnTo>
                    <a:pt x="1289" y="2907"/>
                  </a:lnTo>
                  <a:lnTo>
                    <a:pt x="1291" y="2855"/>
                  </a:lnTo>
                  <a:lnTo>
                    <a:pt x="1291" y="2874"/>
                  </a:lnTo>
                  <a:lnTo>
                    <a:pt x="1292" y="2851"/>
                  </a:lnTo>
                  <a:lnTo>
                    <a:pt x="1293" y="2902"/>
                  </a:lnTo>
                  <a:lnTo>
                    <a:pt x="1294" y="2929"/>
                  </a:lnTo>
                  <a:lnTo>
                    <a:pt x="1296" y="2831"/>
                  </a:lnTo>
                  <a:lnTo>
                    <a:pt x="1298" y="2939"/>
                  </a:lnTo>
                  <a:lnTo>
                    <a:pt x="1299" y="2890"/>
                  </a:lnTo>
                  <a:lnTo>
                    <a:pt x="1300" y="2908"/>
                  </a:lnTo>
                  <a:lnTo>
                    <a:pt x="1301" y="2862"/>
                  </a:lnTo>
                  <a:lnTo>
                    <a:pt x="1303" y="2948"/>
                  </a:lnTo>
                  <a:lnTo>
                    <a:pt x="1305" y="2825"/>
                  </a:lnTo>
                  <a:lnTo>
                    <a:pt x="1307" y="2936"/>
                  </a:lnTo>
                  <a:lnTo>
                    <a:pt x="1309" y="2867"/>
                  </a:lnTo>
                  <a:lnTo>
                    <a:pt x="1310" y="2914"/>
                  </a:lnTo>
                  <a:lnTo>
                    <a:pt x="1312" y="2850"/>
                  </a:lnTo>
                  <a:lnTo>
                    <a:pt x="1313" y="2901"/>
                  </a:lnTo>
                  <a:lnTo>
                    <a:pt x="1315" y="2886"/>
                  </a:lnTo>
                  <a:lnTo>
                    <a:pt x="1315" y="2946"/>
                  </a:lnTo>
                  <a:lnTo>
                    <a:pt x="1316" y="2816"/>
                  </a:lnTo>
                  <a:lnTo>
                    <a:pt x="1318" y="2913"/>
                  </a:lnTo>
                  <a:lnTo>
                    <a:pt x="1320" y="2866"/>
                  </a:lnTo>
                  <a:lnTo>
                    <a:pt x="1321" y="2942"/>
                  </a:lnTo>
                  <a:lnTo>
                    <a:pt x="1322" y="2877"/>
                  </a:lnTo>
                  <a:lnTo>
                    <a:pt x="1323" y="2855"/>
                  </a:lnTo>
                  <a:lnTo>
                    <a:pt x="1324" y="2918"/>
                  </a:lnTo>
                  <a:lnTo>
                    <a:pt x="1326" y="2740"/>
                  </a:lnTo>
                  <a:lnTo>
                    <a:pt x="1327" y="2927"/>
                  </a:lnTo>
                  <a:lnTo>
                    <a:pt x="1328" y="2807"/>
                  </a:lnTo>
                  <a:lnTo>
                    <a:pt x="1329" y="2860"/>
                  </a:lnTo>
                  <a:lnTo>
                    <a:pt x="1330" y="2837"/>
                  </a:lnTo>
                  <a:lnTo>
                    <a:pt x="1330" y="2855"/>
                  </a:lnTo>
                  <a:lnTo>
                    <a:pt x="1333" y="2804"/>
                  </a:lnTo>
                  <a:lnTo>
                    <a:pt x="1334" y="2883"/>
                  </a:lnTo>
                  <a:lnTo>
                    <a:pt x="1335" y="2872"/>
                  </a:lnTo>
                  <a:lnTo>
                    <a:pt x="1335" y="2895"/>
                  </a:lnTo>
                  <a:lnTo>
                    <a:pt x="1336" y="2891"/>
                  </a:lnTo>
                  <a:lnTo>
                    <a:pt x="1336" y="2913"/>
                  </a:lnTo>
                  <a:lnTo>
                    <a:pt x="1337" y="2910"/>
                  </a:lnTo>
                  <a:lnTo>
                    <a:pt x="1337" y="2938"/>
                  </a:lnTo>
                  <a:lnTo>
                    <a:pt x="1339" y="2780"/>
                  </a:lnTo>
                  <a:lnTo>
                    <a:pt x="1340" y="2881"/>
                  </a:lnTo>
                  <a:lnTo>
                    <a:pt x="1341" y="2851"/>
                  </a:lnTo>
                  <a:lnTo>
                    <a:pt x="1341" y="2876"/>
                  </a:lnTo>
                  <a:lnTo>
                    <a:pt x="1342" y="2807"/>
                  </a:lnTo>
                  <a:lnTo>
                    <a:pt x="1344" y="2862"/>
                  </a:lnTo>
                  <a:lnTo>
                    <a:pt x="1344" y="2776"/>
                  </a:lnTo>
                  <a:lnTo>
                    <a:pt x="1346" y="2904"/>
                  </a:lnTo>
                  <a:lnTo>
                    <a:pt x="1346" y="2880"/>
                  </a:lnTo>
                  <a:lnTo>
                    <a:pt x="1347" y="2907"/>
                  </a:lnTo>
                  <a:lnTo>
                    <a:pt x="1348" y="2898"/>
                  </a:lnTo>
                  <a:lnTo>
                    <a:pt x="1348" y="2946"/>
                  </a:lnTo>
                  <a:lnTo>
                    <a:pt x="1349" y="2883"/>
                  </a:lnTo>
                  <a:lnTo>
                    <a:pt x="1350" y="2937"/>
                  </a:lnTo>
                  <a:lnTo>
                    <a:pt x="1352" y="2855"/>
                  </a:lnTo>
                  <a:lnTo>
                    <a:pt x="1352" y="2886"/>
                  </a:lnTo>
                  <a:lnTo>
                    <a:pt x="1354" y="2837"/>
                  </a:lnTo>
                  <a:lnTo>
                    <a:pt x="1355" y="2869"/>
                  </a:lnTo>
                  <a:lnTo>
                    <a:pt x="1356" y="2788"/>
                  </a:lnTo>
                  <a:lnTo>
                    <a:pt x="1358" y="2921"/>
                  </a:lnTo>
                  <a:lnTo>
                    <a:pt x="1359" y="2800"/>
                  </a:lnTo>
                  <a:lnTo>
                    <a:pt x="1360" y="2904"/>
                  </a:lnTo>
                  <a:lnTo>
                    <a:pt x="1361" y="2820"/>
                  </a:lnTo>
                  <a:lnTo>
                    <a:pt x="1362" y="2898"/>
                  </a:lnTo>
                  <a:lnTo>
                    <a:pt x="1363" y="2862"/>
                  </a:lnTo>
                  <a:lnTo>
                    <a:pt x="1364" y="2886"/>
                  </a:lnTo>
                  <a:lnTo>
                    <a:pt x="1365" y="2841"/>
                  </a:lnTo>
                  <a:lnTo>
                    <a:pt x="1366" y="2881"/>
                  </a:lnTo>
                  <a:lnTo>
                    <a:pt x="1367" y="2819"/>
                  </a:lnTo>
                  <a:lnTo>
                    <a:pt x="1367" y="2917"/>
                  </a:lnTo>
                  <a:lnTo>
                    <a:pt x="1369" y="2817"/>
                  </a:lnTo>
                  <a:lnTo>
                    <a:pt x="1369" y="2839"/>
                  </a:lnTo>
                  <a:lnTo>
                    <a:pt x="1370" y="2786"/>
                  </a:lnTo>
                  <a:lnTo>
                    <a:pt x="1371" y="2894"/>
                  </a:lnTo>
                  <a:lnTo>
                    <a:pt x="1372" y="2782"/>
                  </a:lnTo>
                  <a:lnTo>
                    <a:pt x="1374" y="2855"/>
                  </a:lnTo>
                  <a:lnTo>
                    <a:pt x="1375" y="2814"/>
                  </a:lnTo>
                  <a:lnTo>
                    <a:pt x="1376" y="2879"/>
                  </a:lnTo>
                  <a:lnTo>
                    <a:pt x="1377" y="2826"/>
                  </a:lnTo>
                  <a:lnTo>
                    <a:pt x="1379" y="2886"/>
                  </a:lnTo>
                  <a:lnTo>
                    <a:pt x="1381" y="2728"/>
                  </a:lnTo>
                  <a:lnTo>
                    <a:pt x="1382" y="2892"/>
                  </a:lnTo>
                  <a:lnTo>
                    <a:pt x="1384" y="2807"/>
                  </a:lnTo>
                  <a:lnTo>
                    <a:pt x="1385" y="2874"/>
                  </a:lnTo>
                  <a:lnTo>
                    <a:pt x="1386" y="2888"/>
                  </a:lnTo>
                  <a:lnTo>
                    <a:pt x="1387" y="2855"/>
                  </a:lnTo>
                  <a:lnTo>
                    <a:pt x="1387" y="2874"/>
                  </a:lnTo>
                  <a:lnTo>
                    <a:pt x="1388" y="2917"/>
                  </a:lnTo>
                  <a:lnTo>
                    <a:pt x="1390" y="2842"/>
                  </a:lnTo>
                  <a:lnTo>
                    <a:pt x="1391" y="2881"/>
                  </a:lnTo>
                  <a:lnTo>
                    <a:pt x="1392" y="2870"/>
                  </a:lnTo>
                  <a:lnTo>
                    <a:pt x="1393" y="2888"/>
                  </a:lnTo>
                  <a:lnTo>
                    <a:pt x="1394" y="2760"/>
                  </a:lnTo>
                  <a:lnTo>
                    <a:pt x="1397" y="2864"/>
                  </a:lnTo>
                  <a:lnTo>
                    <a:pt x="1397" y="2836"/>
                  </a:lnTo>
                  <a:lnTo>
                    <a:pt x="1398" y="2899"/>
                  </a:lnTo>
                  <a:lnTo>
                    <a:pt x="1400" y="2760"/>
                  </a:lnTo>
                  <a:lnTo>
                    <a:pt x="1401" y="2848"/>
                  </a:lnTo>
                  <a:lnTo>
                    <a:pt x="1402" y="2840"/>
                  </a:lnTo>
                  <a:lnTo>
                    <a:pt x="1403" y="2865"/>
                  </a:lnTo>
                  <a:lnTo>
                    <a:pt x="1403" y="2829"/>
                  </a:lnTo>
                  <a:lnTo>
                    <a:pt x="1404" y="2837"/>
                  </a:lnTo>
                  <a:lnTo>
                    <a:pt x="1404" y="2816"/>
                  </a:lnTo>
                  <a:lnTo>
                    <a:pt x="1405" y="2828"/>
                  </a:lnTo>
                  <a:lnTo>
                    <a:pt x="1405" y="2806"/>
                  </a:lnTo>
                  <a:lnTo>
                    <a:pt x="1407" y="2876"/>
                  </a:lnTo>
                  <a:lnTo>
                    <a:pt x="1408" y="2832"/>
                  </a:lnTo>
                  <a:lnTo>
                    <a:pt x="1409" y="2877"/>
                  </a:lnTo>
                  <a:lnTo>
                    <a:pt x="1410" y="2806"/>
                  </a:lnTo>
                  <a:lnTo>
                    <a:pt x="1410" y="2823"/>
                  </a:lnTo>
                  <a:lnTo>
                    <a:pt x="1411" y="2806"/>
                  </a:lnTo>
                  <a:lnTo>
                    <a:pt x="1412" y="2838"/>
                  </a:lnTo>
                  <a:lnTo>
                    <a:pt x="1413" y="2800"/>
                  </a:lnTo>
                  <a:lnTo>
                    <a:pt x="1414" y="2878"/>
                  </a:lnTo>
                  <a:lnTo>
                    <a:pt x="1415" y="2818"/>
                  </a:lnTo>
                  <a:lnTo>
                    <a:pt x="1415" y="2835"/>
                  </a:lnTo>
                  <a:lnTo>
                    <a:pt x="1417" y="2786"/>
                  </a:lnTo>
                  <a:lnTo>
                    <a:pt x="1419" y="2867"/>
                  </a:lnTo>
                  <a:lnTo>
                    <a:pt x="1420" y="2823"/>
                  </a:lnTo>
                  <a:lnTo>
                    <a:pt x="1421" y="2855"/>
                  </a:lnTo>
                  <a:lnTo>
                    <a:pt x="1422" y="2772"/>
                  </a:lnTo>
                  <a:lnTo>
                    <a:pt x="1423" y="2830"/>
                  </a:lnTo>
                  <a:lnTo>
                    <a:pt x="1424" y="2814"/>
                  </a:lnTo>
                  <a:lnTo>
                    <a:pt x="1424" y="2829"/>
                  </a:lnTo>
                  <a:lnTo>
                    <a:pt x="1425" y="2825"/>
                  </a:lnTo>
                  <a:lnTo>
                    <a:pt x="1425" y="2849"/>
                  </a:lnTo>
                  <a:lnTo>
                    <a:pt x="1426" y="2839"/>
                  </a:lnTo>
                  <a:lnTo>
                    <a:pt x="1426" y="2848"/>
                  </a:lnTo>
                  <a:lnTo>
                    <a:pt x="1427" y="2823"/>
                  </a:lnTo>
                  <a:lnTo>
                    <a:pt x="1427" y="2838"/>
                  </a:lnTo>
                  <a:lnTo>
                    <a:pt x="1429" y="2809"/>
                  </a:lnTo>
                  <a:lnTo>
                    <a:pt x="1430" y="2855"/>
                  </a:lnTo>
                  <a:lnTo>
                    <a:pt x="1431" y="2770"/>
                  </a:lnTo>
                  <a:lnTo>
                    <a:pt x="1432" y="2835"/>
                  </a:lnTo>
                  <a:lnTo>
                    <a:pt x="1433" y="2784"/>
                  </a:lnTo>
                  <a:lnTo>
                    <a:pt x="1434" y="2895"/>
                  </a:lnTo>
                  <a:lnTo>
                    <a:pt x="1435" y="2876"/>
                  </a:lnTo>
                  <a:lnTo>
                    <a:pt x="1436" y="2896"/>
                  </a:lnTo>
                  <a:lnTo>
                    <a:pt x="1437" y="2775"/>
                  </a:lnTo>
                  <a:lnTo>
                    <a:pt x="1438" y="2778"/>
                  </a:lnTo>
                  <a:lnTo>
                    <a:pt x="1439" y="2745"/>
                  </a:lnTo>
                  <a:lnTo>
                    <a:pt x="1440" y="2876"/>
                  </a:lnTo>
                  <a:lnTo>
                    <a:pt x="1441" y="2863"/>
                  </a:lnTo>
                  <a:lnTo>
                    <a:pt x="1442" y="2896"/>
                  </a:lnTo>
                  <a:lnTo>
                    <a:pt x="1443" y="2767"/>
                  </a:lnTo>
                  <a:lnTo>
                    <a:pt x="1445" y="2821"/>
                  </a:lnTo>
                  <a:lnTo>
                    <a:pt x="1445" y="2790"/>
                  </a:lnTo>
                  <a:lnTo>
                    <a:pt x="1447" y="2858"/>
                  </a:lnTo>
                  <a:lnTo>
                    <a:pt x="1447" y="2817"/>
                  </a:lnTo>
                  <a:lnTo>
                    <a:pt x="1448" y="2825"/>
                  </a:lnTo>
                  <a:lnTo>
                    <a:pt x="1448" y="2814"/>
                  </a:lnTo>
                  <a:lnTo>
                    <a:pt x="1449" y="2836"/>
                  </a:lnTo>
                  <a:lnTo>
                    <a:pt x="1449" y="2826"/>
                  </a:lnTo>
                  <a:lnTo>
                    <a:pt x="1450" y="2870"/>
                  </a:lnTo>
                  <a:lnTo>
                    <a:pt x="1451" y="2778"/>
                  </a:lnTo>
                  <a:lnTo>
                    <a:pt x="1453" y="2868"/>
                  </a:lnTo>
                  <a:lnTo>
                    <a:pt x="1455" y="2801"/>
                  </a:lnTo>
                  <a:lnTo>
                    <a:pt x="1456" y="2849"/>
                  </a:lnTo>
                  <a:lnTo>
                    <a:pt x="1456" y="2822"/>
                  </a:lnTo>
                  <a:lnTo>
                    <a:pt x="1458" y="2886"/>
                  </a:lnTo>
                  <a:lnTo>
                    <a:pt x="1461" y="2810"/>
                  </a:lnTo>
                  <a:lnTo>
                    <a:pt x="1461" y="2849"/>
                  </a:lnTo>
                  <a:lnTo>
                    <a:pt x="1463" y="2762"/>
                  </a:lnTo>
                  <a:lnTo>
                    <a:pt x="1464" y="2875"/>
                  </a:lnTo>
                  <a:lnTo>
                    <a:pt x="1465" y="2788"/>
                  </a:lnTo>
                  <a:lnTo>
                    <a:pt x="1466" y="2841"/>
                  </a:lnTo>
                  <a:lnTo>
                    <a:pt x="1468" y="2738"/>
                  </a:lnTo>
                  <a:lnTo>
                    <a:pt x="1470" y="2829"/>
                  </a:lnTo>
                  <a:lnTo>
                    <a:pt x="1471" y="2812"/>
                  </a:lnTo>
                  <a:lnTo>
                    <a:pt x="1471" y="2829"/>
                  </a:lnTo>
                  <a:lnTo>
                    <a:pt x="1472" y="2810"/>
                  </a:lnTo>
                  <a:lnTo>
                    <a:pt x="1472" y="2864"/>
                  </a:lnTo>
                  <a:lnTo>
                    <a:pt x="1473" y="2842"/>
                  </a:lnTo>
                  <a:lnTo>
                    <a:pt x="1473" y="2864"/>
                  </a:lnTo>
                  <a:lnTo>
                    <a:pt x="1474" y="2830"/>
                  </a:lnTo>
                  <a:lnTo>
                    <a:pt x="1475" y="2857"/>
                  </a:lnTo>
                  <a:lnTo>
                    <a:pt x="1475" y="2825"/>
                  </a:lnTo>
                  <a:lnTo>
                    <a:pt x="1476" y="2833"/>
                  </a:lnTo>
                  <a:lnTo>
                    <a:pt x="1477" y="2806"/>
                  </a:lnTo>
                  <a:lnTo>
                    <a:pt x="1477" y="2836"/>
                  </a:lnTo>
                  <a:lnTo>
                    <a:pt x="1478" y="2797"/>
                  </a:lnTo>
                  <a:lnTo>
                    <a:pt x="1479" y="2818"/>
                  </a:lnTo>
                  <a:lnTo>
                    <a:pt x="1480" y="2784"/>
                  </a:lnTo>
                  <a:lnTo>
                    <a:pt x="1481" y="2820"/>
                  </a:lnTo>
                  <a:lnTo>
                    <a:pt x="1482" y="2775"/>
                  </a:lnTo>
                  <a:lnTo>
                    <a:pt x="1483" y="2787"/>
                  </a:lnTo>
                  <a:lnTo>
                    <a:pt x="1484" y="2727"/>
                  </a:lnTo>
                  <a:lnTo>
                    <a:pt x="1485" y="2787"/>
                  </a:lnTo>
                  <a:lnTo>
                    <a:pt x="1486" y="2762"/>
                  </a:lnTo>
                  <a:lnTo>
                    <a:pt x="1487" y="2854"/>
                  </a:lnTo>
                  <a:lnTo>
                    <a:pt x="1488" y="2746"/>
                  </a:lnTo>
                  <a:lnTo>
                    <a:pt x="1489" y="2815"/>
                  </a:lnTo>
                  <a:lnTo>
                    <a:pt x="1490" y="2765"/>
                  </a:lnTo>
                  <a:lnTo>
                    <a:pt x="1490" y="2791"/>
                  </a:lnTo>
                  <a:lnTo>
                    <a:pt x="1491" y="2787"/>
                  </a:lnTo>
                  <a:lnTo>
                    <a:pt x="1492" y="2866"/>
                  </a:lnTo>
                  <a:lnTo>
                    <a:pt x="1493" y="2798"/>
                  </a:lnTo>
                  <a:lnTo>
                    <a:pt x="1494" y="2803"/>
                  </a:lnTo>
                  <a:lnTo>
                    <a:pt x="1494" y="2779"/>
                  </a:lnTo>
                  <a:lnTo>
                    <a:pt x="1495" y="2787"/>
                  </a:lnTo>
                  <a:lnTo>
                    <a:pt x="1495" y="2744"/>
                  </a:lnTo>
                  <a:lnTo>
                    <a:pt x="1497" y="2840"/>
                  </a:lnTo>
                  <a:lnTo>
                    <a:pt x="1498" y="2805"/>
                  </a:lnTo>
                  <a:lnTo>
                    <a:pt x="1498" y="2837"/>
                  </a:lnTo>
                  <a:lnTo>
                    <a:pt x="1499" y="2820"/>
                  </a:lnTo>
                  <a:lnTo>
                    <a:pt x="1500" y="2866"/>
                  </a:lnTo>
                  <a:lnTo>
                    <a:pt x="1501" y="2799"/>
                  </a:lnTo>
                  <a:lnTo>
                    <a:pt x="1503" y="2874"/>
                  </a:lnTo>
                  <a:lnTo>
                    <a:pt x="1504" y="2767"/>
                  </a:lnTo>
                  <a:lnTo>
                    <a:pt x="1505" y="2881"/>
                  </a:lnTo>
                  <a:lnTo>
                    <a:pt x="1507" y="2767"/>
                  </a:lnTo>
                  <a:lnTo>
                    <a:pt x="1509" y="2810"/>
                  </a:lnTo>
                  <a:lnTo>
                    <a:pt x="1510" y="2726"/>
                  </a:lnTo>
                  <a:lnTo>
                    <a:pt x="1511" y="2807"/>
                  </a:lnTo>
                  <a:lnTo>
                    <a:pt x="1512" y="2756"/>
                  </a:lnTo>
                  <a:lnTo>
                    <a:pt x="1515" y="2867"/>
                  </a:lnTo>
                  <a:lnTo>
                    <a:pt x="1518" y="2771"/>
                  </a:lnTo>
                  <a:lnTo>
                    <a:pt x="1519" y="2818"/>
                  </a:lnTo>
                  <a:lnTo>
                    <a:pt x="1520" y="2769"/>
                  </a:lnTo>
                  <a:lnTo>
                    <a:pt x="1521" y="2841"/>
                  </a:lnTo>
                  <a:lnTo>
                    <a:pt x="1522" y="2825"/>
                  </a:lnTo>
                  <a:lnTo>
                    <a:pt x="1522" y="2851"/>
                  </a:lnTo>
                  <a:lnTo>
                    <a:pt x="1524" y="2755"/>
                  </a:lnTo>
                  <a:lnTo>
                    <a:pt x="1525" y="2819"/>
                  </a:lnTo>
                  <a:lnTo>
                    <a:pt x="1525" y="2798"/>
                  </a:lnTo>
                  <a:lnTo>
                    <a:pt x="1526" y="2810"/>
                  </a:lnTo>
                  <a:lnTo>
                    <a:pt x="1527" y="2769"/>
                  </a:lnTo>
                  <a:lnTo>
                    <a:pt x="1527" y="2816"/>
                  </a:lnTo>
                  <a:lnTo>
                    <a:pt x="1529" y="2867"/>
                  </a:lnTo>
                  <a:lnTo>
                    <a:pt x="1530" y="2727"/>
                  </a:lnTo>
                  <a:lnTo>
                    <a:pt x="1533" y="2847"/>
                  </a:lnTo>
                  <a:lnTo>
                    <a:pt x="1533" y="2771"/>
                  </a:lnTo>
                  <a:lnTo>
                    <a:pt x="1534" y="2776"/>
                  </a:lnTo>
                  <a:lnTo>
                    <a:pt x="1534" y="2757"/>
                  </a:lnTo>
                  <a:lnTo>
                    <a:pt x="1535" y="2826"/>
                  </a:lnTo>
                  <a:lnTo>
                    <a:pt x="1536" y="2790"/>
                  </a:lnTo>
                  <a:lnTo>
                    <a:pt x="1536" y="2797"/>
                  </a:lnTo>
                  <a:lnTo>
                    <a:pt x="1537" y="2791"/>
                  </a:lnTo>
                  <a:lnTo>
                    <a:pt x="1537" y="2833"/>
                  </a:lnTo>
                  <a:lnTo>
                    <a:pt x="1538" y="2776"/>
                  </a:lnTo>
                  <a:lnTo>
                    <a:pt x="1538" y="2801"/>
                  </a:lnTo>
                  <a:lnTo>
                    <a:pt x="1539" y="2695"/>
                  </a:lnTo>
                  <a:lnTo>
                    <a:pt x="1541" y="2810"/>
                  </a:lnTo>
                  <a:lnTo>
                    <a:pt x="1542" y="2728"/>
                  </a:lnTo>
                  <a:lnTo>
                    <a:pt x="1543" y="2857"/>
                  </a:lnTo>
                  <a:lnTo>
                    <a:pt x="1546" y="2719"/>
                  </a:lnTo>
                  <a:lnTo>
                    <a:pt x="1547" y="2798"/>
                  </a:lnTo>
                  <a:lnTo>
                    <a:pt x="1548" y="2691"/>
                  </a:lnTo>
                  <a:lnTo>
                    <a:pt x="1549" y="2811"/>
                  </a:lnTo>
                  <a:lnTo>
                    <a:pt x="1550" y="2788"/>
                  </a:lnTo>
                  <a:lnTo>
                    <a:pt x="1551" y="2844"/>
                  </a:lnTo>
                  <a:lnTo>
                    <a:pt x="1552" y="2717"/>
                  </a:lnTo>
                  <a:lnTo>
                    <a:pt x="1553" y="2881"/>
                  </a:lnTo>
                  <a:lnTo>
                    <a:pt x="1556" y="2725"/>
                  </a:lnTo>
                  <a:lnTo>
                    <a:pt x="1557" y="2828"/>
                  </a:lnTo>
                  <a:lnTo>
                    <a:pt x="1559" y="2743"/>
                  </a:lnTo>
                  <a:lnTo>
                    <a:pt x="1559" y="2771"/>
                  </a:lnTo>
                  <a:lnTo>
                    <a:pt x="1560" y="2763"/>
                  </a:lnTo>
                  <a:lnTo>
                    <a:pt x="1561" y="2883"/>
                  </a:lnTo>
                  <a:lnTo>
                    <a:pt x="1563" y="2764"/>
                  </a:lnTo>
                  <a:lnTo>
                    <a:pt x="1564" y="2823"/>
                  </a:lnTo>
                  <a:lnTo>
                    <a:pt x="1565" y="2728"/>
                  </a:lnTo>
                  <a:lnTo>
                    <a:pt x="1566" y="2848"/>
                  </a:lnTo>
                  <a:lnTo>
                    <a:pt x="1567" y="2742"/>
                  </a:lnTo>
                  <a:lnTo>
                    <a:pt x="1568" y="2780"/>
                  </a:lnTo>
                  <a:lnTo>
                    <a:pt x="1569" y="2755"/>
                  </a:lnTo>
                  <a:lnTo>
                    <a:pt x="1570" y="2883"/>
                  </a:lnTo>
                  <a:lnTo>
                    <a:pt x="1570" y="2865"/>
                  </a:lnTo>
                  <a:lnTo>
                    <a:pt x="1571" y="2867"/>
                  </a:lnTo>
                  <a:lnTo>
                    <a:pt x="1573" y="2726"/>
                  </a:lnTo>
                  <a:lnTo>
                    <a:pt x="1575" y="2847"/>
                  </a:lnTo>
                  <a:lnTo>
                    <a:pt x="1576" y="2735"/>
                  </a:lnTo>
                  <a:lnTo>
                    <a:pt x="1577" y="2795"/>
                  </a:lnTo>
                  <a:lnTo>
                    <a:pt x="1578" y="2738"/>
                  </a:lnTo>
                  <a:lnTo>
                    <a:pt x="1579" y="2790"/>
                  </a:lnTo>
                  <a:lnTo>
                    <a:pt x="1580" y="2674"/>
                  </a:lnTo>
                  <a:lnTo>
                    <a:pt x="1581" y="2857"/>
                  </a:lnTo>
                  <a:lnTo>
                    <a:pt x="1582" y="2696"/>
                  </a:lnTo>
                  <a:lnTo>
                    <a:pt x="1583" y="2732"/>
                  </a:lnTo>
                  <a:lnTo>
                    <a:pt x="1584" y="2719"/>
                  </a:lnTo>
                  <a:lnTo>
                    <a:pt x="1585" y="2824"/>
                  </a:lnTo>
                  <a:lnTo>
                    <a:pt x="1586" y="2737"/>
                  </a:lnTo>
                  <a:lnTo>
                    <a:pt x="1587" y="2835"/>
                  </a:lnTo>
                  <a:lnTo>
                    <a:pt x="1589" y="2775"/>
                  </a:lnTo>
                  <a:lnTo>
                    <a:pt x="1590" y="2864"/>
                  </a:lnTo>
                  <a:lnTo>
                    <a:pt x="1591" y="2753"/>
                  </a:lnTo>
                  <a:lnTo>
                    <a:pt x="1592" y="2726"/>
                  </a:lnTo>
                  <a:lnTo>
                    <a:pt x="1593" y="2767"/>
                  </a:lnTo>
                  <a:lnTo>
                    <a:pt x="1594" y="2727"/>
                  </a:lnTo>
                  <a:lnTo>
                    <a:pt x="1595" y="2773"/>
                  </a:lnTo>
                  <a:lnTo>
                    <a:pt x="1596" y="2764"/>
                  </a:lnTo>
                  <a:lnTo>
                    <a:pt x="1596" y="2798"/>
                  </a:lnTo>
                  <a:lnTo>
                    <a:pt x="1598" y="2684"/>
                  </a:lnTo>
                  <a:lnTo>
                    <a:pt x="1599" y="2832"/>
                  </a:lnTo>
                  <a:lnTo>
                    <a:pt x="1600" y="2704"/>
                  </a:lnTo>
                  <a:lnTo>
                    <a:pt x="1602" y="2840"/>
                  </a:lnTo>
                  <a:lnTo>
                    <a:pt x="1603" y="2656"/>
                  </a:lnTo>
                  <a:lnTo>
                    <a:pt x="1605" y="2807"/>
                  </a:lnTo>
                  <a:lnTo>
                    <a:pt x="1606" y="2695"/>
                  </a:lnTo>
                  <a:lnTo>
                    <a:pt x="1608" y="2818"/>
                  </a:lnTo>
                  <a:lnTo>
                    <a:pt x="1609" y="2788"/>
                  </a:lnTo>
                  <a:lnTo>
                    <a:pt x="1609" y="2806"/>
                  </a:lnTo>
                  <a:lnTo>
                    <a:pt x="1611" y="2746"/>
                  </a:lnTo>
                  <a:lnTo>
                    <a:pt x="1612" y="2773"/>
                  </a:lnTo>
                  <a:lnTo>
                    <a:pt x="1613" y="2711"/>
                  </a:lnTo>
                  <a:lnTo>
                    <a:pt x="1614" y="2807"/>
                  </a:lnTo>
                  <a:lnTo>
                    <a:pt x="1617" y="2616"/>
                  </a:lnTo>
                  <a:lnTo>
                    <a:pt x="1618" y="2806"/>
                  </a:lnTo>
                  <a:lnTo>
                    <a:pt x="1620" y="2699"/>
                  </a:lnTo>
                  <a:lnTo>
                    <a:pt x="1622" y="2787"/>
                  </a:lnTo>
                  <a:lnTo>
                    <a:pt x="1623" y="2698"/>
                  </a:lnTo>
                  <a:lnTo>
                    <a:pt x="1626" y="2830"/>
                  </a:lnTo>
                  <a:lnTo>
                    <a:pt x="1628" y="2633"/>
                  </a:lnTo>
                  <a:lnTo>
                    <a:pt x="1630" y="2815"/>
                  </a:lnTo>
                  <a:lnTo>
                    <a:pt x="1632" y="2704"/>
                  </a:lnTo>
                  <a:lnTo>
                    <a:pt x="1635" y="2856"/>
                  </a:lnTo>
                  <a:lnTo>
                    <a:pt x="1637" y="2693"/>
                  </a:lnTo>
                  <a:lnTo>
                    <a:pt x="1639" y="2828"/>
                  </a:lnTo>
                  <a:lnTo>
                    <a:pt x="1639" y="2739"/>
                  </a:lnTo>
                  <a:lnTo>
                    <a:pt x="1640" y="2745"/>
                  </a:lnTo>
                  <a:lnTo>
                    <a:pt x="1640" y="2687"/>
                  </a:lnTo>
                  <a:lnTo>
                    <a:pt x="1641" y="2710"/>
                  </a:lnTo>
                  <a:lnTo>
                    <a:pt x="1641" y="2694"/>
                  </a:lnTo>
                  <a:lnTo>
                    <a:pt x="1642" y="2765"/>
                  </a:lnTo>
                  <a:lnTo>
                    <a:pt x="1643" y="2727"/>
                  </a:lnTo>
                  <a:lnTo>
                    <a:pt x="1644" y="2744"/>
                  </a:lnTo>
                  <a:lnTo>
                    <a:pt x="1644" y="2722"/>
                  </a:lnTo>
                  <a:lnTo>
                    <a:pt x="1645" y="2739"/>
                  </a:lnTo>
                  <a:lnTo>
                    <a:pt x="1645" y="2692"/>
                  </a:lnTo>
                  <a:lnTo>
                    <a:pt x="1646" y="2758"/>
                  </a:lnTo>
                  <a:lnTo>
                    <a:pt x="1648" y="2704"/>
                  </a:lnTo>
                  <a:lnTo>
                    <a:pt x="1648" y="2727"/>
                  </a:lnTo>
                  <a:lnTo>
                    <a:pt x="1649" y="2719"/>
                  </a:lnTo>
                  <a:lnTo>
                    <a:pt x="1650" y="2787"/>
                  </a:lnTo>
                  <a:lnTo>
                    <a:pt x="1651" y="2735"/>
                  </a:lnTo>
                  <a:lnTo>
                    <a:pt x="1651" y="2761"/>
                  </a:lnTo>
                  <a:lnTo>
                    <a:pt x="1652" y="2758"/>
                  </a:lnTo>
                  <a:lnTo>
                    <a:pt x="1653" y="2799"/>
                  </a:lnTo>
                  <a:lnTo>
                    <a:pt x="1653" y="2775"/>
                  </a:lnTo>
                  <a:lnTo>
                    <a:pt x="1654" y="2778"/>
                  </a:lnTo>
                  <a:lnTo>
                    <a:pt x="1654" y="2741"/>
                  </a:lnTo>
                  <a:lnTo>
                    <a:pt x="1655" y="2769"/>
                  </a:lnTo>
                  <a:lnTo>
                    <a:pt x="1655" y="2744"/>
                  </a:lnTo>
                  <a:lnTo>
                    <a:pt x="1656" y="2749"/>
                  </a:lnTo>
                  <a:lnTo>
                    <a:pt x="1656" y="2719"/>
                  </a:lnTo>
                  <a:lnTo>
                    <a:pt x="1657" y="2738"/>
                  </a:lnTo>
                  <a:lnTo>
                    <a:pt x="1658" y="2730"/>
                  </a:lnTo>
                  <a:lnTo>
                    <a:pt x="1658" y="2747"/>
                  </a:lnTo>
                  <a:lnTo>
                    <a:pt x="1659" y="2736"/>
                  </a:lnTo>
                  <a:lnTo>
                    <a:pt x="1660" y="2792"/>
                  </a:lnTo>
                  <a:lnTo>
                    <a:pt x="1661" y="2669"/>
                  </a:lnTo>
                  <a:lnTo>
                    <a:pt x="1663" y="2779"/>
                  </a:lnTo>
                  <a:lnTo>
                    <a:pt x="1665" y="2683"/>
                  </a:lnTo>
                  <a:lnTo>
                    <a:pt x="1665" y="2780"/>
                  </a:lnTo>
                  <a:lnTo>
                    <a:pt x="1666" y="2719"/>
                  </a:lnTo>
                  <a:lnTo>
                    <a:pt x="1667" y="2816"/>
                  </a:lnTo>
                  <a:lnTo>
                    <a:pt x="1669" y="2741"/>
                  </a:lnTo>
                  <a:lnTo>
                    <a:pt x="1670" y="2815"/>
                  </a:lnTo>
                  <a:lnTo>
                    <a:pt x="1671" y="2666"/>
                  </a:lnTo>
                  <a:lnTo>
                    <a:pt x="1672" y="2768"/>
                  </a:lnTo>
                  <a:lnTo>
                    <a:pt x="1674" y="2707"/>
                  </a:lnTo>
                  <a:lnTo>
                    <a:pt x="1674" y="2718"/>
                  </a:lnTo>
                  <a:lnTo>
                    <a:pt x="1676" y="2656"/>
                  </a:lnTo>
                  <a:lnTo>
                    <a:pt x="1677" y="2738"/>
                  </a:lnTo>
                  <a:lnTo>
                    <a:pt x="1678" y="2692"/>
                  </a:lnTo>
                  <a:lnTo>
                    <a:pt x="1678" y="2718"/>
                  </a:lnTo>
                  <a:lnTo>
                    <a:pt x="1679" y="2667"/>
                  </a:lnTo>
                  <a:lnTo>
                    <a:pt x="1679" y="2686"/>
                  </a:lnTo>
                  <a:lnTo>
                    <a:pt x="1680" y="2652"/>
                  </a:lnTo>
                  <a:lnTo>
                    <a:pt x="1680" y="2734"/>
                  </a:lnTo>
                  <a:lnTo>
                    <a:pt x="1681" y="2700"/>
                  </a:lnTo>
                  <a:lnTo>
                    <a:pt x="1682" y="2721"/>
                  </a:lnTo>
                  <a:lnTo>
                    <a:pt x="1683" y="2661"/>
                  </a:lnTo>
                  <a:lnTo>
                    <a:pt x="1684" y="2724"/>
                  </a:lnTo>
                  <a:lnTo>
                    <a:pt x="1686" y="2675"/>
                  </a:lnTo>
                  <a:lnTo>
                    <a:pt x="1687" y="2765"/>
                  </a:lnTo>
                  <a:lnTo>
                    <a:pt x="1690" y="2554"/>
                  </a:lnTo>
                  <a:lnTo>
                    <a:pt x="1691" y="2691"/>
                  </a:lnTo>
                  <a:lnTo>
                    <a:pt x="1692" y="2644"/>
                  </a:lnTo>
                  <a:lnTo>
                    <a:pt x="1693" y="2814"/>
                  </a:lnTo>
                  <a:lnTo>
                    <a:pt x="1695" y="2709"/>
                  </a:lnTo>
                  <a:lnTo>
                    <a:pt x="1695" y="2758"/>
                  </a:lnTo>
                  <a:lnTo>
                    <a:pt x="1696" y="2740"/>
                  </a:lnTo>
                  <a:lnTo>
                    <a:pt x="1696" y="2755"/>
                  </a:lnTo>
                  <a:lnTo>
                    <a:pt x="1697" y="2701"/>
                  </a:lnTo>
                  <a:lnTo>
                    <a:pt x="1698" y="2754"/>
                  </a:lnTo>
                  <a:lnTo>
                    <a:pt x="1700" y="2622"/>
                  </a:lnTo>
                  <a:lnTo>
                    <a:pt x="1701" y="2725"/>
                  </a:lnTo>
                  <a:lnTo>
                    <a:pt x="1703" y="2654"/>
                  </a:lnTo>
                  <a:lnTo>
                    <a:pt x="1704" y="2671"/>
                  </a:lnTo>
                  <a:lnTo>
                    <a:pt x="1705" y="2633"/>
                  </a:lnTo>
                  <a:lnTo>
                    <a:pt x="1706" y="2702"/>
                  </a:lnTo>
                  <a:lnTo>
                    <a:pt x="1707" y="2649"/>
                  </a:lnTo>
                  <a:lnTo>
                    <a:pt x="1708" y="2723"/>
                  </a:lnTo>
                  <a:lnTo>
                    <a:pt x="1708" y="2684"/>
                  </a:lnTo>
                  <a:lnTo>
                    <a:pt x="1709" y="2690"/>
                  </a:lnTo>
                  <a:lnTo>
                    <a:pt x="1709" y="2659"/>
                  </a:lnTo>
                  <a:lnTo>
                    <a:pt x="1710" y="2702"/>
                  </a:lnTo>
                  <a:lnTo>
                    <a:pt x="1711" y="2659"/>
                  </a:lnTo>
                  <a:lnTo>
                    <a:pt x="1712" y="2707"/>
                  </a:lnTo>
                  <a:lnTo>
                    <a:pt x="1712" y="2667"/>
                  </a:lnTo>
                  <a:lnTo>
                    <a:pt x="1713" y="2680"/>
                  </a:lnTo>
                  <a:lnTo>
                    <a:pt x="1714" y="2660"/>
                  </a:lnTo>
                  <a:lnTo>
                    <a:pt x="1714" y="2675"/>
                  </a:lnTo>
                  <a:lnTo>
                    <a:pt x="1716" y="2610"/>
                  </a:lnTo>
                  <a:lnTo>
                    <a:pt x="1717" y="2779"/>
                  </a:lnTo>
                  <a:lnTo>
                    <a:pt x="1718" y="2587"/>
                  </a:lnTo>
                  <a:lnTo>
                    <a:pt x="1719" y="2784"/>
                  </a:lnTo>
                  <a:lnTo>
                    <a:pt x="1721" y="2672"/>
                  </a:lnTo>
                  <a:lnTo>
                    <a:pt x="1722" y="2755"/>
                  </a:lnTo>
                  <a:lnTo>
                    <a:pt x="1723" y="2622"/>
                  </a:lnTo>
                  <a:lnTo>
                    <a:pt x="1726" y="2782"/>
                  </a:lnTo>
                  <a:lnTo>
                    <a:pt x="1728" y="2627"/>
                  </a:lnTo>
                  <a:lnTo>
                    <a:pt x="1729" y="2743"/>
                  </a:lnTo>
                  <a:lnTo>
                    <a:pt x="1731" y="2664"/>
                  </a:lnTo>
                  <a:lnTo>
                    <a:pt x="1732" y="2743"/>
                  </a:lnTo>
                  <a:lnTo>
                    <a:pt x="1733" y="2649"/>
                  </a:lnTo>
                  <a:lnTo>
                    <a:pt x="1734" y="2674"/>
                  </a:lnTo>
                  <a:lnTo>
                    <a:pt x="1735" y="2625"/>
                  </a:lnTo>
                  <a:lnTo>
                    <a:pt x="1735" y="2650"/>
                  </a:lnTo>
                  <a:lnTo>
                    <a:pt x="1736" y="2643"/>
                  </a:lnTo>
                  <a:lnTo>
                    <a:pt x="1737" y="2697"/>
                  </a:lnTo>
                  <a:lnTo>
                    <a:pt x="1738" y="2618"/>
                  </a:lnTo>
                  <a:lnTo>
                    <a:pt x="1739" y="2675"/>
                  </a:lnTo>
                  <a:lnTo>
                    <a:pt x="1740" y="2599"/>
                  </a:lnTo>
                  <a:lnTo>
                    <a:pt x="1741" y="2678"/>
                  </a:lnTo>
                  <a:lnTo>
                    <a:pt x="1743" y="2556"/>
                  </a:lnTo>
                  <a:lnTo>
                    <a:pt x="1744" y="2664"/>
                  </a:lnTo>
                  <a:lnTo>
                    <a:pt x="1744" y="2650"/>
                  </a:lnTo>
                  <a:lnTo>
                    <a:pt x="1745" y="2659"/>
                  </a:lnTo>
                  <a:lnTo>
                    <a:pt x="1745" y="2615"/>
                  </a:lnTo>
                  <a:lnTo>
                    <a:pt x="1746" y="2635"/>
                  </a:lnTo>
                  <a:lnTo>
                    <a:pt x="1746" y="2619"/>
                  </a:lnTo>
                  <a:lnTo>
                    <a:pt x="1747" y="2653"/>
                  </a:lnTo>
                  <a:lnTo>
                    <a:pt x="1747" y="2601"/>
                  </a:lnTo>
                  <a:lnTo>
                    <a:pt x="1748" y="2607"/>
                  </a:lnTo>
                  <a:lnTo>
                    <a:pt x="1748" y="2559"/>
                  </a:lnTo>
                  <a:lnTo>
                    <a:pt x="1750" y="2672"/>
                  </a:lnTo>
                  <a:lnTo>
                    <a:pt x="1751" y="2543"/>
                  </a:lnTo>
                  <a:lnTo>
                    <a:pt x="1754" y="2647"/>
                  </a:lnTo>
                  <a:lnTo>
                    <a:pt x="1755" y="2542"/>
                  </a:lnTo>
                  <a:lnTo>
                    <a:pt x="1756" y="2698"/>
                  </a:lnTo>
                  <a:lnTo>
                    <a:pt x="1757" y="2632"/>
                  </a:lnTo>
                  <a:lnTo>
                    <a:pt x="1758" y="2662"/>
                  </a:lnTo>
                  <a:lnTo>
                    <a:pt x="1759" y="2656"/>
                  </a:lnTo>
                  <a:lnTo>
                    <a:pt x="1759" y="2713"/>
                  </a:lnTo>
                  <a:lnTo>
                    <a:pt x="1761" y="2545"/>
                  </a:lnTo>
                  <a:lnTo>
                    <a:pt x="1761" y="2611"/>
                  </a:lnTo>
                  <a:lnTo>
                    <a:pt x="1762" y="2594"/>
                  </a:lnTo>
                  <a:lnTo>
                    <a:pt x="1763" y="2655"/>
                  </a:lnTo>
                  <a:lnTo>
                    <a:pt x="1764" y="2553"/>
                  </a:lnTo>
                  <a:lnTo>
                    <a:pt x="1764" y="2607"/>
                  </a:lnTo>
                  <a:lnTo>
                    <a:pt x="1765" y="2597"/>
                  </a:lnTo>
                  <a:lnTo>
                    <a:pt x="1765" y="2646"/>
                  </a:lnTo>
                  <a:lnTo>
                    <a:pt x="1766" y="2576"/>
                  </a:lnTo>
                  <a:lnTo>
                    <a:pt x="1766" y="2587"/>
                  </a:lnTo>
                  <a:lnTo>
                    <a:pt x="1767" y="2579"/>
                  </a:lnTo>
                  <a:lnTo>
                    <a:pt x="1768" y="2658"/>
                  </a:lnTo>
                  <a:lnTo>
                    <a:pt x="1769" y="2537"/>
                  </a:lnTo>
                  <a:lnTo>
                    <a:pt x="1771" y="2638"/>
                  </a:lnTo>
                  <a:lnTo>
                    <a:pt x="1772" y="2555"/>
                  </a:lnTo>
                  <a:lnTo>
                    <a:pt x="1773" y="2572"/>
                  </a:lnTo>
                  <a:lnTo>
                    <a:pt x="1774" y="2528"/>
                  </a:lnTo>
                  <a:lnTo>
                    <a:pt x="1775" y="2604"/>
                  </a:lnTo>
                  <a:lnTo>
                    <a:pt x="1776" y="2586"/>
                  </a:lnTo>
                  <a:lnTo>
                    <a:pt x="1777" y="2634"/>
                  </a:lnTo>
                  <a:lnTo>
                    <a:pt x="1778" y="2555"/>
                  </a:lnTo>
                  <a:lnTo>
                    <a:pt x="1779" y="2593"/>
                  </a:lnTo>
                  <a:lnTo>
                    <a:pt x="1779" y="2578"/>
                  </a:lnTo>
                  <a:lnTo>
                    <a:pt x="1780" y="2616"/>
                  </a:lnTo>
                  <a:lnTo>
                    <a:pt x="1781" y="2590"/>
                  </a:lnTo>
                  <a:lnTo>
                    <a:pt x="1782" y="2697"/>
                  </a:lnTo>
                  <a:lnTo>
                    <a:pt x="1784" y="2594"/>
                  </a:lnTo>
                  <a:lnTo>
                    <a:pt x="1785" y="2616"/>
                  </a:lnTo>
                  <a:lnTo>
                    <a:pt x="1786" y="2522"/>
                  </a:lnTo>
                  <a:lnTo>
                    <a:pt x="1788" y="2554"/>
                  </a:lnTo>
                  <a:lnTo>
                    <a:pt x="1788" y="2535"/>
                  </a:lnTo>
                  <a:lnTo>
                    <a:pt x="1789" y="2569"/>
                  </a:lnTo>
                  <a:lnTo>
                    <a:pt x="1789" y="2513"/>
                  </a:lnTo>
                  <a:lnTo>
                    <a:pt x="1791" y="2603"/>
                  </a:lnTo>
                  <a:lnTo>
                    <a:pt x="1792" y="2521"/>
                  </a:lnTo>
                  <a:lnTo>
                    <a:pt x="1793" y="2560"/>
                  </a:lnTo>
                  <a:lnTo>
                    <a:pt x="1793" y="2506"/>
                  </a:lnTo>
                  <a:lnTo>
                    <a:pt x="1795" y="2620"/>
                  </a:lnTo>
                  <a:lnTo>
                    <a:pt x="1797" y="2517"/>
                  </a:lnTo>
                  <a:lnTo>
                    <a:pt x="1798" y="2646"/>
                  </a:lnTo>
                  <a:lnTo>
                    <a:pt x="1799" y="2568"/>
                  </a:lnTo>
                  <a:lnTo>
                    <a:pt x="1800" y="2649"/>
                  </a:lnTo>
                  <a:lnTo>
                    <a:pt x="1801" y="2603"/>
                  </a:lnTo>
                  <a:lnTo>
                    <a:pt x="1802" y="2667"/>
                  </a:lnTo>
                  <a:lnTo>
                    <a:pt x="1804" y="2518"/>
                  </a:lnTo>
                  <a:lnTo>
                    <a:pt x="1804" y="2542"/>
                  </a:lnTo>
                  <a:lnTo>
                    <a:pt x="1805" y="2537"/>
                  </a:lnTo>
                  <a:lnTo>
                    <a:pt x="1807" y="2615"/>
                  </a:lnTo>
                  <a:lnTo>
                    <a:pt x="1808" y="2648"/>
                  </a:lnTo>
                  <a:lnTo>
                    <a:pt x="1810" y="2502"/>
                  </a:lnTo>
                  <a:lnTo>
                    <a:pt x="1811" y="2586"/>
                  </a:lnTo>
                  <a:lnTo>
                    <a:pt x="1811" y="2569"/>
                  </a:lnTo>
                  <a:lnTo>
                    <a:pt x="1812" y="2605"/>
                  </a:lnTo>
                  <a:lnTo>
                    <a:pt x="1813" y="2431"/>
                  </a:lnTo>
                  <a:lnTo>
                    <a:pt x="1815" y="2629"/>
                  </a:lnTo>
                  <a:lnTo>
                    <a:pt x="1816" y="2580"/>
                  </a:lnTo>
                  <a:lnTo>
                    <a:pt x="1816" y="2607"/>
                  </a:lnTo>
                  <a:lnTo>
                    <a:pt x="1817" y="2531"/>
                  </a:lnTo>
                  <a:lnTo>
                    <a:pt x="1818" y="2562"/>
                  </a:lnTo>
                  <a:lnTo>
                    <a:pt x="1818" y="2537"/>
                  </a:lnTo>
                  <a:lnTo>
                    <a:pt x="1819" y="2598"/>
                  </a:lnTo>
                  <a:lnTo>
                    <a:pt x="1821" y="2499"/>
                  </a:lnTo>
                  <a:lnTo>
                    <a:pt x="1821" y="2587"/>
                  </a:lnTo>
                  <a:lnTo>
                    <a:pt x="1823" y="2506"/>
                  </a:lnTo>
                  <a:lnTo>
                    <a:pt x="1823" y="2541"/>
                  </a:lnTo>
                  <a:lnTo>
                    <a:pt x="1824" y="2507"/>
                  </a:lnTo>
                  <a:lnTo>
                    <a:pt x="1825" y="2613"/>
                  </a:lnTo>
                  <a:lnTo>
                    <a:pt x="1826" y="2447"/>
                  </a:lnTo>
                  <a:lnTo>
                    <a:pt x="1828" y="2534"/>
                  </a:lnTo>
                  <a:lnTo>
                    <a:pt x="1828" y="2487"/>
                  </a:lnTo>
                  <a:lnTo>
                    <a:pt x="1829" y="2507"/>
                  </a:lnTo>
                  <a:lnTo>
                    <a:pt x="1830" y="2487"/>
                  </a:lnTo>
                  <a:lnTo>
                    <a:pt x="1832" y="2612"/>
                  </a:lnTo>
                  <a:lnTo>
                    <a:pt x="1834" y="2505"/>
                  </a:lnTo>
                  <a:lnTo>
                    <a:pt x="1834" y="2525"/>
                  </a:lnTo>
                  <a:lnTo>
                    <a:pt x="1835" y="2460"/>
                  </a:lnTo>
                  <a:lnTo>
                    <a:pt x="1837" y="2577"/>
                  </a:lnTo>
                  <a:lnTo>
                    <a:pt x="1837" y="2523"/>
                  </a:lnTo>
                  <a:lnTo>
                    <a:pt x="1838" y="2531"/>
                  </a:lnTo>
                  <a:lnTo>
                    <a:pt x="1838" y="2500"/>
                  </a:lnTo>
                  <a:lnTo>
                    <a:pt x="1839" y="2502"/>
                  </a:lnTo>
                  <a:lnTo>
                    <a:pt x="1840" y="2435"/>
                  </a:lnTo>
                  <a:lnTo>
                    <a:pt x="1841" y="2510"/>
                  </a:lnTo>
                  <a:lnTo>
                    <a:pt x="1843" y="2386"/>
                  </a:lnTo>
                  <a:lnTo>
                    <a:pt x="1844" y="2563"/>
                  </a:lnTo>
                  <a:lnTo>
                    <a:pt x="1845" y="2428"/>
                  </a:lnTo>
                  <a:lnTo>
                    <a:pt x="1847" y="2507"/>
                  </a:lnTo>
                  <a:lnTo>
                    <a:pt x="1848" y="2394"/>
                  </a:lnTo>
                  <a:lnTo>
                    <a:pt x="1850" y="2494"/>
                  </a:lnTo>
                  <a:lnTo>
                    <a:pt x="1851" y="2383"/>
                  </a:lnTo>
                  <a:lnTo>
                    <a:pt x="1853" y="2524"/>
                  </a:lnTo>
                  <a:lnTo>
                    <a:pt x="1856" y="2358"/>
                  </a:lnTo>
                  <a:lnTo>
                    <a:pt x="1856" y="2403"/>
                  </a:lnTo>
                  <a:lnTo>
                    <a:pt x="1857" y="2351"/>
                  </a:lnTo>
                  <a:lnTo>
                    <a:pt x="1858" y="2404"/>
                  </a:lnTo>
                  <a:lnTo>
                    <a:pt x="1858" y="2395"/>
                  </a:lnTo>
                  <a:lnTo>
                    <a:pt x="1859" y="2444"/>
                  </a:lnTo>
                  <a:lnTo>
                    <a:pt x="1859" y="2363"/>
                  </a:lnTo>
                  <a:lnTo>
                    <a:pt x="1861" y="2433"/>
                  </a:lnTo>
                  <a:lnTo>
                    <a:pt x="1862" y="2313"/>
                  </a:lnTo>
                  <a:lnTo>
                    <a:pt x="1863" y="2415"/>
                  </a:lnTo>
                  <a:lnTo>
                    <a:pt x="1864" y="2362"/>
                  </a:lnTo>
                  <a:lnTo>
                    <a:pt x="1865" y="2466"/>
                  </a:lnTo>
                  <a:lnTo>
                    <a:pt x="1867" y="2334"/>
                  </a:lnTo>
                  <a:lnTo>
                    <a:pt x="1868" y="2381"/>
                  </a:lnTo>
                  <a:lnTo>
                    <a:pt x="1869" y="2271"/>
                  </a:lnTo>
                  <a:lnTo>
                    <a:pt x="1870" y="2391"/>
                  </a:lnTo>
                  <a:lnTo>
                    <a:pt x="1871" y="2268"/>
                  </a:lnTo>
                  <a:lnTo>
                    <a:pt x="1872" y="2360"/>
                  </a:lnTo>
                  <a:lnTo>
                    <a:pt x="1874" y="2476"/>
                  </a:lnTo>
                  <a:lnTo>
                    <a:pt x="1875" y="2277"/>
                  </a:lnTo>
                  <a:lnTo>
                    <a:pt x="1876" y="2338"/>
                  </a:lnTo>
                  <a:lnTo>
                    <a:pt x="1877" y="2279"/>
                  </a:lnTo>
                  <a:lnTo>
                    <a:pt x="1877" y="2314"/>
                  </a:lnTo>
                  <a:lnTo>
                    <a:pt x="1878" y="2300"/>
                  </a:lnTo>
                  <a:lnTo>
                    <a:pt x="1878" y="2328"/>
                  </a:lnTo>
                  <a:lnTo>
                    <a:pt x="1879" y="2237"/>
                  </a:lnTo>
                  <a:lnTo>
                    <a:pt x="1882" y="2434"/>
                  </a:lnTo>
                  <a:lnTo>
                    <a:pt x="1883" y="2257"/>
                  </a:lnTo>
                  <a:lnTo>
                    <a:pt x="1885" y="2368"/>
                  </a:lnTo>
                  <a:lnTo>
                    <a:pt x="1887" y="2206"/>
                  </a:lnTo>
                  <a:lnTo>
                    <a:pt x="1888" y="2303"/>
                  </a:lnTo>
                  <a:lnTo>
                    <a:pt x="1889" y="2286"/>
                  </a:lnTo>
                  <a:lnTo>
                    <a:pt x="1890" y="2432"/>
                  </a:lnTo>
                  <a:lnTo>
                    <a:pt x="1891" y="2261"/>
                  </a:lnTo>
                  <a:lnTo>
                    <a:pt x="1893" y="2359"/>
                  </a:lnTo>
                  <a:lnTo>
                    <a:pt x="1895" y="2257"/>
                  </a:lnTo>
                  <a:lnTo>
                    <a:pt x="1895" y="2278"/>
                  </a:lnTo>
                  <a:lnTo>
                    <a:pt x="1896" y="2116"/>
                  </a:lnTo>
                  <a:lnTo>
                    <a:pt x="1898" y="2372"/>
                  </a:lnTo>
                  <a:lnTo>
                    <a:pt x="1900" y="2177"/>
                  </a:lnTo>
                  <a:lnTo>
                    <a:pt x="1901" y="2333"/>
                  </a:lnTo>
                  <a:lnTo>
                    <a:pt x="1903" y="2099"/>
                  </a:lnTo>
                  <a:lnTo>
                    <a:pt x="1903" y="2125"/>
                  </a:lnTo>
                  <a:lnTo>
                    <a:pt x="1904" y="2060"/>
                  </a:lnTo>
                  <a:lnTo>
                    <a:pt x="1906" y="2171"/>
                  </a:lnTo>
                  <a:lnTo>
                    <a:pt x="1906" y="2132"/>
                  </a:lnTo>
                  <a:lnTo>
                    <a:pt x="1907" y="2150"/>
                  </a:lnTo>
                  <a:lnTo>
                    <a:pt x="1907" y="2120"/>
                  </a:lnTo>
                  <a:lnTo>
                    <a:pt x="1909" y="2173"/>
                  </a:lnTo>
                  <a:lnTo>
                    <a:pt x="1910" y="1982"/>
                  </a:lnTo>
                  <a:lnTo>
                    <a:pt x="1911" y="1985"/>
                  </a:lnTo>
                  <a:lnTo>
                    <a:pt x="1911" y="1968"/>
                  </a:lnTo>
                  <a:lnTo>
                    <a:pt x="1913" y="2165"/>
                  </a:lnTo>
                  <a:lnTo>
                    <a:pt x="1914" y="1995"/>
                  </a:lnTo>
                  <a:lnTo>
                    <a:pt x="1917" y="2142"/>
                  </a:lnTo>
                  <a:lnTo>
                    <a:pt x="1919" y="1910"/>
                  </a:lnTo>
                  <a:lnTo>
                    <a:pt x="1920" y="2005"/>
                  </a:lnTo>
                  <a:lnTo>
                    <a:pt x="1921" y="1928"/>
                  </a:lnTo>
                  <a:lnTo>
                    <a:pt x="1922" y="1965"/>
                  </a:lnTo>
                  <a:lnTo>
                    <a:pt x="1922" y="1916"/>
                  </a:lnTo>
                  <a:lnTo>
                    <a:pt x="1923" y="1920"/>
                  </a:lnTo>
                  <a:lnTo>
                    <a:pt x="1923" y="1901"/>
                  </a:lnTo>
                  <a:lnTo>
                    <a:pt x="1925" y="1995"/>
                  </a:lnTo>
                  <a:lnTo>
                    <a:pt x="1927" y="1807"/>
                  </a:lnTo>
                  <a:lnTo>
                    <a:pt x="1928" y="1901"/>
                  </a:lnTo>
                  <a:lnTo>
                    <a:pt x="1928" y="1891"/>
                  </a:lnTo>
                  <a:lnTo>
                    <a:pt x="1929" y="1925"/>
                  </a:lnTo>
                  <a:lnTo>
                    <a:pt x="1930" y="1695"/>
                  </a:lnTo>
                  <a:lnTo>
                    <a:pt x="1931" y="1701"/>
                  </a:lnTo>
                  <a:lnTo>
                    <a:pt x="1932" y="1555"/>
                  </a:lnTo>
                  <a:lnTo>
                    <a:pt x="1932" y="1568"/>
                  </a:lnTo>
                  <a:lnTo>
                    <a:pt x="1934" y="1438"/>
                  </a:lnTo>
                  <a:lnTo>
                    <a:pt x="1935" y="1522"/>
                  </a:lnTo>
                  <a:lnTo>
                    <a:pt x="1936" y="1188"/>
                  </a:lnTo>
                  <a:lnTo>
                    <a:pt x="1938" y="1317"/>
                  </a:lnTo>
                  <a:lnTo>
                    <a:pt x="1939" y="1213"/>
                  </a:lnTo>
                  <a:lnTo>
                    <a:pt x="1939" y="1274"/>
                  </a:lnTo>
                  <a:lnTo>
                    <a:pt x="1940" y="1249"/>
                  </a:lnTo>
                  <a:lnTo>
                    <a:pt x="1940" y="1328"/>
                  </a:lnTo>
                  <a:lnTo>
                    <a:pt x="1942" y="792"/>
                  </a:lnTo>
                  <a:lnTo>
                    <a:pt x="1942" y="934"/>
                  </a:lnTo>
                  <a:lnTo>
                    <a:pt x="1947" y="232"/>
                  </a:lnTo>
                  <a:lnTo>
                    <a:pt x="1948" y="240"/>
                  </a:lnTo>
                  <a:lnTo>
                    <a:pt x="1948" y="162"/>
                  </a:lnTo>
                  <a:lnTo>
                    <a:pt x="1949" y="174"/>
                  </a:lnTo>
                  <a:lnTo>
                    <a:pt x="1950" y="0"/>
                  </a:lnTo>
                  <a:lnTo>
                    <a:pt x="1952" y="304"/>
                  </a:lnTo>
                  <a:lnTo>
                    <a:pt x="1953" y="237"/>
                  </a:lnTo>
                  <a:lnTo>
                    <a:pt x="1955" y="543"/>
                  </a:lnTo>
                  <a:lnTo>
                    <a:pt x="1955" y="489"/>
                  </a:lnTo>
                  <a:lnTo>
                    <a:pt x="1957" y="806"/>
                  </a:lnTo>
                  <a:lnTo>
                    <a:pt x="1958" y="597"/>
                  </a:lnTo>
                  <a:lnTo>
                    <a:pt x="1961" y="1040"/>
                  </a:lnTo>
                  <a:lnTo>
                    <a:pt x="1962" y="1132"/>
                  </a:lnTo>
                  <a:lnTo>
                    <a:pt x="1963" y="1088"/>
                  </a:lnTo>
                  <a:lnTo>
                    <a:pt x="1964" y="1346"/>
                  </a:lnTo>
                  <a:lnTo>
                    <a:pt x="1965" y="1297"/>
                  </a:lnTo>
                  <a:lnTo>
                    <a:pt x="1965" y="1383"/>
                  </a:lnTo>
                  <a:lnTo>
                    <a:pt x="1966" y="1375"/>
                  </a:lnTo>
                  <a:lnTo>
                    <a:pt x="1967" y="1559"/>
                  </a:lnTo>
                  <a:lnTo>
                    <a:pt x="1968" y="1469"/>
                  </a:lnTo>
                  <a:lnTo>
                    <a:pt x="1971" y="1902"/>
                  </a:lnTo>
                  <a:lnTo>
                    <a:pt x="1972" y="1824"/>
                  </a:lnTo>
                  <a:lnTo>
                    <a:pt x="1974" y="1932"/>
                  </a:lnTo>
                  <a:lnTo>
                    <a:pt x="1975" y="1900"/>
                  </a:lnTo>
                  <a:lnTo>
                    <a:pt x="1975" y="1944"/>
                  </a:lnTo>
                  <a:lnTo>
                    <a:pt x="1976" y="1889"/>
                  </a:lnTo>
                  <a:lnTo>
                    <a:pt x="1977" y="2082"/>
                  </a:lnTo>
                  <a:lnTo>
                    <a:pt x="1977" y="2038"/>
                  </a:lnTo>
                  <a:lnTo>
                    <a:pt x="1978" y="2068"/>
                  </a:lnTo>
                  <a:lnTo>
                    <a:pt x="1978" y="1986"/>
                  </a:lnTo>
                  <a:lnTo>
                    <a:pt x="1979" y="2096"/>
                  </a:lnTo>
                  <a:lnTo>
                    <a:pt x="1980" y="2003"/>
                  </a:lnTo>
                  <a:lnTo>
                    <a:pt x="1982" y="2240"/>
                  </a:lnTo>
                  <a:lnTo>
                    <a:pt x="1983" y="2171"/>
                  </a:lnTo>
                  <a:lnTo>
                    <a:pt x="1985" y="2249"/>
                  </a:lnTo>
                  <a:lnTo>
                    <a:pt x="1987" y="2111"/>
                  </a:lnTo>
                  <a:lnTo>
                    <a:pt x="1988" y="2251"/>
                  </a:lnTo>
                  <a:lnTo>
                    <a:pt x="1989" y="2162"/>
                  </a:lnTo>
                  <a:lnTo>
                    <a:pt x="1990" y="2298"/>
                  </a:lnTo>
                  <a:lnTo>
                    <a:pt x="1991" y="2214"/>
                  </a:lnTo>
                  <a:lnTo>
                    <a:pt x="1993" y="2350"/>
                  </a:lnTo>
                  <a:lnTo>
                    <a:pt x="1994" y="2236"/>
                  </a:lnTo>
                  <a:lnTo>
                    <a:pt x="1996" y="2378"/>
                  </a:lnTo>
                  <a:lnTo>
                    <a:pt x="1997" y="2354"/>
                  </a:lnTo>
                  <a:lnTo>
                    <a:pt x="1997" y="2387"/>
                  </a:lnTo>
                  <a:lnTo>
                    <a:pt x="1999" y="2275"/>
                  </a:lnTo>
                  <a:lnTo>
                    <a:pt x="2000" y="2384"/>
                  </a:lnTo>
                  <a:lnTo>
                    <a:pt x="2002" y="2237"/>
                  </a:lnTo>
                  <a:lnTo>
                    <a:pt x="2003" y="2521"/>
                  </a:lnTo>
                  <a:lnTo>
                    <a:pt x="2004" y="2414"/>
                  </a:lnTo>
                  <a:lnTo>
                    <a:pt x="2005" y="2418"/>
                  </a:lnTo>
                  <a:lnTo>
                    <a:pt x="2007" y="2232"/>
                  </a:lnTo>
                  <a:lnTo>
                    <a:pt x="2010" y="2511"/>
                  </a:lnTo>
                  <a:lnTo>
                    <a:pt x="2012" y="2403"/>
                  </a:lnTo>
                  <a:lnTo>
                    <a:pt x="2012" y="2479"/>
                  </a:lnTo>
                  <a:lnTo>
                    <a:pt x="2014" y="2381"/>
                  </a:lnTo>
                  <a:lnTo>
                    <a:pt x="2016" y="2570"/>
                  </a:lnTo>
                  <a:lnTo>
                    <a:pt x="2018" y="2402"/>
                  </a:lnTo>
                  <a:lnTo>
                    <a:pt x="2019" y="2408"/>
                  </a:lnTo>
                  <a:lnTo>
                    <a:pt x="2019" y="2351"/>
                  </a:lnTo>
                  <a:lnTo>
                    <a:pt x="2021" y="2584"/>
                  </a:lnTo>
                  <a:lnTo>
                    <a:pt x="2023" y="2497"/>
                  </a:lnTo>
                  <a:lnTo>
                    <a:pt x="2025" y="2626"/>
                  </a:lnTo>
                  <a:lnTo>
                    <a:pt x="2026" y="2546"/>
                  </a:lnTo>
                  <a:lnTo>
                    <a:pt x="2027" y="2609"/>
                  </a:lnTo>
                  <a:lnTo>
                    <a:pt x="2028" y="2513"/>
                  </a:lnTo>
                  <a:lnTo>
                    <a:pt x="2029" y="2618"/>
                  </a:lnTo>
                  <a:lnTo>
                    <a:pt x="2030" y="2544"/>
                  </a:lnTo>
                  <a:lnTo>
                    <a:pt x="2031" y="2566"/>
                  </a:lnTo>
                  <a:lnTo>
                    <a:pt x="2031" y="2526"/>
                  </a:lnTo>
                  <a:lnTo>
                    <a:pt x="2034" y="2670"/>
                  </a:lnTo>
                  <a:lnTo>
                    <a:pt x="2035" y="2588"/>
                  </a:lnTo>
                  <a:lnTo>
                    <a:pt x="2036" y="2650"/>
                  </a:lnTo>
                  <a:lnTo>
                    <a:pt x="2036" y="2626"/>
                  </a:lnTo>
                  <a:lnTo>
                    <a:pt x="2038" y="2473"/>
                  </a:lnTo>
                  <a:lnTo>
                    <a:pt x="2038" y="2494"/>
                  </a:lnTo>
                  <a:lnTo>
                    <a:pt x="2039" y="2491"/>
                  </a:lnTo>
                  <a:lnTo>
                    <a:pt x="2039" y="2627"/>
                  </a:lnTo>
                  <a:lnTo>
                    <a:pt x="2041" y="2492"/>
                  </a:lnTo>
                  <a:lnTo>
                    <a:pt x="2042" y="2587"/>
                  </a:lnTo>
                  <a:lnTo>
                    <a:pt x="2043" y="2534"/>
                  </a:lnTo>
                  <a:lnTo>
                    <a:pt x="2045" y="2714"/>
                  </a:lnTo>
                  <a:lnTo>
                    <a:pt x="2046" y="2690"/>
                  </a:lnTo>
                  <a:lnTo>
                    <a:pt x="2047" y="2695"/>
                  </a:lnTo>
                  <a:lnTo>
                    <a:pt x="2048" y="2532"/>
                  </a:lnTo>
                  <a:lnTo>
                    <a:pt x="2049" y="2608"/>
                  </a:lnTo>
                  <a:lnTo>
                    <a:pt x="2050" y="2568"/>
                  </a:lnTo>
                  <a:lnTo>
                    <a:pt x="2051" y="2710"/>
                  </a:lnTo>
                  <a:lnTo>
                    <a:pt x="2052" y="2621"/>
                  </a:lnTo>
                  <a:lnTo>
                    <a:pt x="2053" y="2647"/>
                  </a:lnTo>
                  <a:lnTo>
                    <a:pt x="2055" y="2594"/>
                  </a:lnTo>
                  <a:lnTo>
                    <a:pt x="2055" y="2613"/>
                  </a:lnTo>
                  <a:lnTo>
                    <a:pt x="2056" y="2597"/>
                  </a:lnTo>
                  <a:lnTo>
                    <a:pt x="2057" y="2779"/>
                  </a:lnTo>
                  <a:lnTo>
                    <a:pt x="2058" y="2643"/>
                  </a:lnTo>
                  <a:lnTo>
                    <a:pt x="2061" y="2826"/>
                  </a:lnTo>
                  <a:lnTo>
                    <a:pt x="2061" y="2803"/>
                  </a:lnTo>
                  <a:lnTo>
                    <a:pt x="2064" y="2619"/>
                  </a:lnTo>
                  <a:lnTo>
                    <a:pt x="2066" y="2772"/>
                  </a:lnTo>
                  <a:lnTo>
                    <a:pt x="2066" y="2707"/>
                  </a:lnTo>
                  <a:lnTo>
                    <a:pt x="2067" y="2714"/>
                  </a:lnTo>
                  <a:lnTo>
                    <a:pt x="2068" y="2641"/>
                  </a:lnTo>
                  <a:lnTo>
                    <a:pt x="2070" y="2847"/>
                  </a:lnTo>
                  <a:lnTo>
                    <a:pt x="2072" y="2707"/>
                  </a:lnTo>
                  <a:lnTo>
                    <a:pt x="2073" y="2795"/>
                  </a:lnTo>
                  <a:lnTo>
                    <a:pt x="2075" y="2733"/>
                  </a:lnTo>
                  <a:lnTo>
                    <a:pt x="2077" y="2805"/>
                  </a:lnTo>
                  <a:lnTo>
                    <a:pt x="2078" y="2760"/>
                  </a:lnTo>
                  <a:lnTo>
                    <a:pt x="2080" y="2815"/>
                  </a:lnTo>
                  <a:lnTo>
                    <a:pt x="2081" y="2718"/>
                  </a:lnTo>
                  <a:lnTo>
                    <a:pt x="2081" y="2741"/>
                  </a:lnTo>
                  <a:lnTo>
                    <a:pt x="2082" y="2725"/>
                  </a:lnTo>
                  <a:lnTo>
                    <a:pt x="2082" y="2762"/>
                  </a:lnTo>
                  <a:lnTo>
                    <a:pt x="2083" y="2742"/>
                  </a:lnTo>
                  <a:lnTo>
                    <a:pt x="2085" y="2838"/>
                  </a:lnTo>
                  <a:lnTo>
                    <a:pt x="2085" y="2816"/>
                  </a:lnTo>
                  <a:lnTo>
                    <a:pt x="2086" y="2856"/>
                  </a:lnTo>
                  <a:lnTo>
                    <a:pt x="2087" y="2823"/>
                  </a:lnTo>
                  <a:lnTo>
                    <a:pt x="2088" y="2855"/>
                  </a:lnTo>
                  <a:lnTo>
                    <a:pt x="2090" y="2660"/>
                  </a:lnTo>
                  <a:lnTo>
                    <a:pt x="2091" y="2786"/>
                  </a:lnTo>
                  <a:lnTo>
                    <a:pt x="2092" y="2751"/>
                  </a:lnTo>
                  <a:lnTo>
                    <a:pt x="2095" y="2897"/>
                  </a:lnTo>
                  <a:lnTo>
                    <a:pt x="2095" y="2861"/>
                  </a:lnTo>
                  <a:lnTo>
                    <a:pt x="2096" y="2870"/>
                  </a:lnTo>
                  <a:lnTo>
                    <a:pt x="2096" y="2840"/>
                  </a:lnTo>
                  <a:lnTo>
                    <a:pt x="2099" y="2750"/>
                  </a:lnTo>
                  <a:lnTo>
                    <a:pt x="2100" y="2845"/>
                  </a:lnTo>
                  <a:lnTo>
                    <a:pt x="2101" y="2793"/>
                  </a:lnTo>
                  <a:lnTo>
                    <a:pt x="2102" y="2865"/>
                  </a:lnTo>
                  <a:lnTo>
                    <a:pt x="2103" y="2808"/>
                  </a:lnTo>
                  <a:lnTo>
                    <a:pt x="2104" y="2860"/>
                  </a:lnTo>
                  <a:lnTo>
                    <a:pt x="2105" y="2739"/>
                  </a:lnTo>
                  <a:lnTo>
                    <a:pt x="2107" y="2843"/>
                  </a:lnTo>
                  <a:lnTo>
                    <a:pt x="2108" y="2745"/>
                  </a:lnTo>
                  <a:lnTo>
                    <a:pt x="2110" y="2879"/>
                  </a:lnTo>
                  <a:lnTo>
                    <a:pt x="2111" y="2802"/>
                  </a:lnTo>
                  <a:lnTo>
                    <a:pt x="2112" y="2862"/>
                  </a:lnTo>
                  <a:lnTo>
                    <a:pt x="2113" y="2823"/>
                  </a:lnTo>
                  <a:lnTo>
                    <a:pt x="2114" y="2903"/>
                  </a:lnTo>
                  <a:lnTo>
                    <a:pt x="2116" y="2871"/>
                  </a:lnTo>
                  <a:lnTo>
                    <a:pt x="2118" y="2942"/>
                  </a:lnTo>
                  <a:lnTo>
                    <a:pt x="2120" y="2878"/>
                  </a:lnTo>
                  <a:lnTo>
                    <a:pt x="2120" y="2887"/>
                  </a:lnTo>
                  <a:lnTo>
                    <a:pt x="2121" y="2860"/>
                  </a:lnTo>
                  <a:lnTo>
                    <a:pt x="2122" y="2886"/>
                  </a:lnTo>
                  <a:lnTo>
                    <a:pt x="2123" y="2875"/>
                  </a:lnTo>
                  <a:lnTo>
                    <a:pt x="2124" y="2910"/>
                  </a:lnTo>
                  <a:lnTo>
                    <a:pt x="2125" y="2851"/>
                  </a:lnTo>
                  <a:lnTo>
                    <a:pt x="2126" y="2887"/>
                  </a:lnTo>
                  <a:lnTo>
                    <a:pt x="2126" y="2869"/>
                  </a:lnTo>
                  <a:lnTo>
                    <a:pt x="2127" y="2885"/>
                  </a:lnTo>
                  <a:lnTo>
                    <a:pt x="2127" y="2866"/>
                  </a:lnTo>
                  <a:lnTo>
                    <a:pt x="2128" y="2951"/>
                  </a:lnTo>
                  <a:lnTo>
                    <a:pt x="2131" y="2873"/>
                  </a:lnTo>
                  <a:lnTo>
                    <a:pt x="2132" y="2952"/>
                  </a:lnTo>
                  <a:lnTo>
                    <a:pt x="2134" y="2899"/>
                  </a:lnTo>
                  <a:lnTo>
                    <a:pt x="2135" y="2951"/>
                  </a:lnTo>
                  <a:lnTo>
                    <a:pt x="2136" y="2898"/>
                  </a:lnTo>
                  <a:lnTo>
                    <a:pt x="2136" y="2906"/>
                  </a:lnTo>
                  <a:lnTo>
                    <a:pt x="2137" y="2927"/>
                  </a:lnTo>
                  <a:lnTo>
                    <a:pt x="2139" y="2832"/>
                  </a:lnTo>
                  <a:lnTo>
                    <a:pt x="2140" y="2871"/>
                  </a:lnTo>
                  <a:lnTo>
                    <a:pt x="2141" y="2843"/>
                  </a:lnTo>
                  <a:lnTo>
                    <a:pt x="2143" y="2940"/>
                  </a:lnTo>
                  <a:lnTo>
                    <a:pt x="2144" y="2859"/>
                  </a:lnTo>
                  <a:lnTo>
                    <a:pt x="2144" y="2875"/>
                  </a:lnTo>
                  <a:lnTo>
                    <a:pt x="2145" y="2864"/>
                  </a:lnTo>
                  <a:lnTo>
                    <a:pt x="2145" y="2879"/>
                  </a:lnTo>
                  <a:lnTo>
                    <a:pt x="2147" y="2825"/>
                  </a:lnTo>
                  <a:lnTo>
                    <a:pt x="2149" y="2919"/>
                  </a:lnTo>
                  <a:lnTo>
                    <a:pt x="2150" y="2882"/>
                  </a:lnTo>
                  <a:lnTo>
                    <a:pt x="2151" y="2958"/>
                  </a:lnTo>
                  <a:lnTo>
                    <a:pt x="2152" y="2884"/>
                  </a:lnTo>
                  <a:lnTo>
                    <a:pt x="2153" y="2887"/>
                  </a:lnTo>
                  <a:lnTo>
                    <a:pt x="2153" y="2870"/>
                  </a:lnTo>
                  <a:lnTo>
                    <a:pt x="2154" y="2905"/>
                  </a:lnTo>
                  <a:lnTo>
                    <a:pt x="2156" y="2844"/>
                  </a:lnTo>
                  <a:lnTo>
                    <a:pt x="2158" y="2957"/>
                  </a:lnTo>
                  <a:lnTo>
                    <a:pt x="2159" y="2872"/>
                  </a:lnTo>
                  <a:lnTo>
                    <a:pt x="2161" y="2924"/>
                  </a:lnTo>
                  <a:lnTo>
                    <a:pt x="2162" y="2874"/>
                  </a:lnTo>
                  <a:lnTo>
                    <a:pt x="2165" y="2949"/>
                  </a:lnTo>
                  <a:lnTo>
                    <a:pt x="2167" y="2866"/>
                  </a:lnTo>
                  <a:lnTo>
                    <a:pt x="2168" y="2914"/>
                  </a:lnTo>
                  <a:lnTo>
                    <a:pt x="2169" y="2873"/>
                  </a:lnTo>
                  <a:lnTo>
                    <a:pt x="2171" y="2976"/>
                  </a:lnTo>
                  <a:lnTo>
                    <a:pt x="2173" y="2847"/>
                  </a:lnTo>
                  <a:lnTo>
                    <a:pt x="2174" y="2905"/>
                  </a:lnTo>
                  <a:lnTo>
                    <a:pt x="2176" y="2885"/>
                  </a:lnTo>
                  <a:lnTo>
                    <a:pt x="2176" y="2904"/>
                  </a:lnTo>
                  <a:lnTo>
                    <a:pt x="2177" y="2894"/>
                  </a:lnTo>
                  <a:lnTo>
                    <a:pt x="2178" y="2913"/>
                  </a:lnTo>
                  <a:lnTo>
                    <a:pt x="2179" y="2906"/>
                  </a:lnTo>
                  <a:lnTo>
                    <a:pt x="2180" y="2918"/>
                  </a:lnTo>
                  <a:lnTo>
                    <a:pt x="2180" y="2907"/>
                  </a:lnTo>
                  <a:lnTo>
                    <a:pt x="2181" y="2910"/>
                  </a:lnTo>
                  <a:lnTo>
                    <a:pt x="2182" y="2894"/>
                  </a:lnTo>
                  <a:lnTo>
                    <a:pt x="2183" y="2928"/>
                  </a:lnTo>
                  <a:lnTo>
                    <a:pt x="2185" y="2840"/>
                  </a:lnTo>
                  <a:lnTo>
                    <a:pt x="2186" y="2953"/>
                  </a:lnTo>
                  <a:lnTo>
                    <a:pt x="2187" y="2941"/>
                  </a:lnTo>
                  <a:lnTo>
                    <a:pt x="2187" y="2969"/>
                  </a:lnTo>
                  <a:lnTo>
                    <a:pt x="2189" y="2887"/>
                  </a:lnTo>
                  <a:lnTo>
                    <a:pt x="2190" y="2927"/>
                  </a:lnTo>
                  <a:lnTo>
                    <a:pt x="2191" y="2922"/>
                  </a:lnTo>
                  <a:lnTo>
                    <a:pt x="2192" y="2975"/>
                  </a:lnTo>
                  <a:lnTo>
                    <a:pt x="2193" y="2913"/>
                  </a:lnTo>
                  <a:lnTo>
                    <a:pt x="2194" y="2917"/>
                  </a:lnTo>
                  <a:lnTo>
                    <a:pt x="2194" y="2908"/>
                  </a:lnTo>
                  <a:lnTo>
                    <a:pt x="2195" y="2931"/>
                  </a:lnTo>
                  <a:lnTo>
                    <a:pt x="2196" y="2889"/>
                  </a:lnTo>
                  <a:lnTo>
                    <a:pt x="2198" y="2954"/>
                  </a:lnTo>
                  <a:lnTo>
                    <a:pt x="2199" y="2922"/>
                  </a:lnTo>
                  <a:lnTo>
                    <a:pt x="2200" y="2965"/>
                  </a:lnTo>
                  <a:lnTo>
                    <a:pt x="2201" y="2957"/>
                  </a:lnTo>
                  <a:lnTo>
                    <a:pt x="2201" y="2978"/>
                  </a:lnTo>
                  <a:lnTo>
                    <a:pt x="2202" y="2963"/>
                  </a:lnTo>
                  <a:lnTo>
                    <a:pt x="2202" y="2976"/>
                  </a:lnTo>
                  <a:lnTo>
                    <a:pt x="2204" y="2934"/>
                  </a:lnTo>
                  <a:lnTo>
                    <a:pt x="2204" y="2953"/>
                  </a:lnTo>
                  <a:lnTo>
                    <a:pt x="2205" y="2921"/>
                  </a:lnTo>
                  <a:lnTo>
                    <a:pt x="2207" y="2968"/>
                  </a:lnTo>
                  <a:lnTo>
                    <a:pt x="2207" y="2941"/>
                  </a:lnTo>
                  <a:lnTo>
                    <a:pt x="2209" y="2978"/>
                  </a:lnTo>
                  <a:lnTo>
                    <a:pt x="2209" y="2965"/>
                  </a:lnTo>
                  <a:lnTo>
                    <a:pt x="2210" y="2968"/>
                  </a:lnTo>
                  <a:lnTo>
                    <a:pt x="2212" y="2908"/>
                  </a:lnTo>
                  <a:lnTo>
                    <a:pt x="2213" y="2992"/>
                  </a:lnTo>
                  <a:lnTo>
                    <a:pt x="2215" y="3031"/>
                  </a:lnTo>
                  <a:lnTo>
                    <a:pt x="2216" y="2946"/>
                  </a:lnTo>
                  <a:lnTo>
                    <a:pt x="2217" y="2964"/>
                  </a:lnTo>
                  <a:lnTo>
                    <a:pt x="2218" y="2944"/>
                  </a:lnTo>
                  <a:lnTo>
                    <a:pt x="2219" y="2998"/>
                  </a:lnTo>
                  <a:lnTo>
                    <a:pt x="2222" y="2883"/>
                  </a:lnTo>
                  <a:lnTo>
                    <a:pt x="2224" y="3008"/>
                  </a:lnTo>
                  <a:lnTo>
                    <a:pt x="2225" y="2988"/>
                  </a:lnTo>
                  <a:lnTo>
                    <a:pt x="2226" y="3003"/>
                  </a:lnTo>
                  <a:lnTo>
                    <a:pt x="2227" y="2991"/>
                  </a:lnTo>
                  <a:lnTo>
                    <a:pt x="2229" y="3019"/>
                  </a:lnTo>
                  <a:lnTo>
                    <a:pt x="2230" y="3000"/>
                  </a:lnTo>
                  <a:lnTo>
                    <a:pt x="2230" y="3004"/>
                  </a:lnTo>
                  <a:lnTo>
                    <a:pt x="2231" y="2991"/>
                  </a:lnTo>
                  <a:lnTo>
                    <a:pt x="2231" y="3010"/>
                  </a:lnTo>
                  <a:lnTo>
                    <a:pt x="2232" y="2954"/>
                  </a:lnTo>
                  <a:lnTo>
                    <a:pt x="2234" y="2989"/>
                  </a:lnTo>
                  <a:lnTo>
                    <a:pt x="2235" y="2956"/>
                  </a:lnTo>
                  <a:lnTo>
                    <a:pt x="2236" y="3003"/>
                  </a:lnTo>
                  <a:lnTo>
                    <a:pt x="2237" y="2981"/>
                  </a:lnTo>
                  <a:lnTo>
                    <a:pt x="2238" y="3030"/>
                  </a:lnTo>
                  <a:lnTo>
                    <a:pt x="2240" y="2978"/>
                  </a:lnTo>
                  <a:lnTo>
                    <a:pt x="2240" y="2991"/>
                  </a:lnTo>
                  <a:lnTo>
                    <a:pt x="2242" y="2974"/>
                  </a:lnTo>
                  <a:lnTo>
                    <a:pt x="2243" y="2983"/>
                  </a:lnTo>
                  <a:lnTo>
                    <a:pt x="2244" y="2962"/>
                  </a:lnTo>
                  <a:lnTo>
                    <a:pt x="2245" y="2990"/>
                  </a:lnTo>
                  <a:lnTo>
                    <a:pt x="2246" y="2978"/>
                  </a:lnTo>
                  <a:lnTo>
                    <a:pt x="2248" y="3032"/>
                  </a:lnTo>
                  <a:lnTo>
                    <a:pt x="2249" y="2946"/>
                  </a:lnTo>
                  <a:lnTo>
                    <a:pt x="2250" y="3018"/>
                  </a:lnTo>
                  <a:lnTo>
                    <a:pt x="2251" y="2991"/>
                  </a:lnTo>
                  <a:lnTo>
                    <a:pt x="2252" y="2994"/>
                  </a:lnTo>
                  <a:lnTo>
                    <a:pt x="2254" y="2936"/>
                  </a:lnTo>
                  <a:lnTo>
                    <a:pt x="2256" y="3017"/>
                  </a:lnTo>
                  <a:lnTo>
                    <a:pt x="2258" y="3042"/>
                  </a:lnTo>
                  <a:lnTo>
                    <a:pt x="2259" y="2938"/>
                  </a:lnTo>
                  <a:lnTo>
                    <a:pt x="2260" y="2974"/>
                  </a:lnTo>
                  <a:lnTo>
                    <a:pt x="2261" y="2938"/>
                  </a:lnTo>
                  <a:lnTo>
                    <a:pt x="2263" y="3014"/>
                  </a:lnTo>
                  <a:lnTo>
                    <a:pt x="2265" y="2960"/>
                  </a:lnTo>
                  <a:lnTo>
                    <a:pt x="2267" y="2970"/>
                  </a:lnTo>
                  <a:lnTo>
                    <a:pt x="2267" y="2965"/>
                  </a:lnTo>
                  <a:lnTo>
                    <a:pt x="2269" y="3038"/>
                  </a:lnTo>
                  <a:lnTo>
                    <a:pt x="2270" y="3021"/>
                  </a:lnTo>
                  <a:lnTo>
                    <a:pt x="2270" y="3032"/>
                  </a:lnTo>
                  <a:lnTo>
                    <a:pt x="2271" y="3027"/>
                  </a:lnTo>
                  <a:lnTo>
                    <a:pt x="2271" y="3040"/>
                  </a:lnTo>
                  <a:lnTo>
                    <a:pt x="2272" y="3020"/>
                  </a:lnTo>
                  <a:lnTo>
                    <a:pt x="2273" y="3037"/>
                  </a:lnTo>
                  <a:lnTo>
                    <a:pt x="2275" y="2995"/>
                  </a:lnTo>
                  <a:lnTo>
                    <a:pt x="2276" y="3033"/>
                  </a:lnTo>
                  <a:lnTo>
                    <a:pt x="2277" y="2987"/>
                  </a:lnTo>
                  <a:lnTo>
                    <a:pt x="2278" y="3023"/>
                  </a:lnTo>
                  <a:lnTo>
                    <a:pt x="2278" y="3013"/>
                  </a:lnTo>
                  <a:lnTo>
                    <a:pt x="2279" y="3033"/>
                  </a:lnTo>
                  <a:lnTo>
                    <a:pt x="2281" y="2980"/>
                  </a:lnTo>
                  <a:lnTo>
                    <a:pt x="2283" y="3037"/>
                  </a:lnTo>
                  <a:lnTo>
                    <a:pt x="2284" y="2956"/>
                  </a:lnTo>
                  <a:lnTo>
                    <a:pt x="2285" y="2967"/>
                  </a:lnTo>
                  <a:lnTo>
                    <a:pt x="2285" y="2952"/>
                  </a:lnTo>
                  <a:lnTo>
                    <a:pt x="2287" y="3029"/>
                  </a:lnTo>
                  <a:lnTo>
                    <a:pt x="2288" y="3004"/>
                  </a:lnTo>
                  <a:lnTo>
                    <a:pt x="2289" y="3026"/>
                  </a:lnTo>
                  <a:lnTo>
                    <a:pt x="2291" y="3052"/>
                  </a:lnTo>
                  <a:lnTo>
                    <a:pt x="2293" y="3020"/>
                  </a:lnTo>
                  <a:lnTo>
                    <a:pt x="2295" y="3011"/>
                  </a:lnTo>
                  <a:lnTo>
                    <a:pt x="2296" y="3015"/>
                  </a:lnTo>
                  <a:lnTo>
                    <a:pt x="2298" y="2972"/>
                  </a:lnTo>
                  <a:lnTo>
                    <a:pt x="2300" y="3038"/>
                  </a:lnTo>
                  <a:lnTo>
                    <a:pt x="2302" y="2976"/>
                  </a:lnTo>
                  <a:lnTo>
                    <a:pt x="2303" y="3007"/>
                  </a:lnTo>
                  <a:lnTo>
                    <a:pt x="2304" y="3004"/>
                  </a:lnTo>
                  <a:lnTo>
                    <a:pt x="2304" y="3022"/>
                  </a:lnTo>
                  <a:lnTo>
                    <a:pt x="2305" y="3017"/>
                  </a:lnTo>
                  <a:lnTo>
                    <a:pt x="2306" y="3034"/>
                  </a:lnTo>
                  <a:lnTo>
                    <a:pt x="2307" y="2947"/>
                  </a:lnTo>
                  <a:lnTo>
                    <a:pt x="2308" y="3039"/>
                  </a:lnTo>
                  <a:lnTo>
                    <a:pt x="2310" y="2989"/>
                  </a:lnTo>
                  <a:lnTo>
                    <a:pt x="2311" y="3031"/>
                  </a:lnTo>
                  <a:lnTo>
                    <a:pt x="2312" y="3024"/>
                  </a:lnTo>
                  <a:lnTo>
                    <a:pt x="2312" y="3034"/>
                  </a:lnTo>
                  <a:lnTo>
                    <a:pt x="2314" y="2980"/>
                  </a:lnTo>
                  <a:lnTo>
                    <a:pt x="2315" y="3010"/>
                  </a:lnTo>
                  <a:lnTo>
                    <a:pt x="2315" y="2987"/>
                  </a:lnTo>
                  <a:lnTo>
                    <a:pt x="2317" y="3027"/>
                  </a:lnTo>
                  <a:lnTo>
                    <a:pt x="2318" y="2996"/>
                  </a:lnTo>
                  <a:lnTo>
                    <a:pt x="2320" y="3034"/>
                  </a:lnTo>
                  <a:lnTo>
                    <a:pt x="2322" y="2997"/>
                  </a:lnTo>
                  <a:lnTo>
                    <a:pt x="2323" y="3038"/>
                  </a:lnTo>
                  <a:lnTo>
                    <a:pt x="2325" y="2987"/>
                  </a:lnTo>
                  <a:lnTo>
                    <a:pt x="2327" y="3047"/>
                  </a:lnTo>
                  <a:lnTo>
                    <a:pt x="2330" y="3000"/>
                  </a:lnTo>
                  <a:lnTo>
                    <a:pt x="2331" y="3034"/>
                  </a:lnTo>
                  <a:lnTo>
                    <a:pt x="2334" y="2955"/>
                  </a:lnTo>
                  <a:lnTo>
                    <a:pt x="2337" y="3063"/>
                  </a:lnTo>
                  <a:lnTo>
                    <a:pt x="2338" y="3010"/>
                  </a:lnTo>
                  <a:lnTo>
                    <a:pt x="2340" y="2986"/>
                  </a:lnTo>
                  <a:lnTo>
                    <a:pt x="2341" y="3024"/>
                  </a:lnTo>
                  <a:lnTo>
                    <a:pt x="2342" y="3018"/>
                  </a:lnTo>
                  <a:lnTo>
                    <a:pt x="2342" y="3026"/>
                  </a:lnTo>
                  <a:lnTo>
                    <a:pt x="2343" y="3006"/>
                  </a:lnTo>
                  <a:lnTo>
                    <a:pt x="2345" y="3032"/>
                  </a:lnTo>
                  <a:lnTo>
                    <a:pt x="2347" y="2977"/>
                  </a:lnTo>
                  <a:lnTo>
                    <a:pt x="2348" y="3022"/>
                  </a:lnTo>
                  <a:lnTo>
                    <a:pt x="2350" y="2996"/>
                  </a:lnTo>
                  <a:lnTo>
                    <a:pt x="2352" y="3038"/>
                  </a:lnTo>
                  <a:lnTo>
                    <a:pt x="2353" y="3027"/>
                  </a:lnTo>
                  <a:lnTo>
                    <a:pt x="2354" y="3057"/>
                  </a:lnTo>
                  <a:lnTo>
                    <a:pt x="2356" y="3003"/>
                  </a:lnTo>
                  <a:lnTo>
                    <a:pt x="2357" y="3041"/>
                  </a:lnTo>
                  <a:lnTo>
                    <a:pt x="2358" y="3011"/>
                  </a:lnTo>
                  <a:lnTo>
                    <a:pt x="2359" y="3025"/>
                  </a:lnTo>
                  <a:lnTo>
                    <a:pt x="2360" y="3020"/>
                  </a:lnTo>
                  <a:lnTo>
                    <a:pt x="2360" y="3030"/>
                  </a:lnTo>
                  <a:lnTo>
                    <a:pt x="2361" y="3018"/>
                  </a:lnTo>
                  <a:lnTo>
                    <a:pt x="2363" y="3033"/>
                  </a:lnTo>
                  <a:lnTo>
                    <a:pt x="2363" y="3027"/>
                  </a:lnTo>
                  <a:lnTo>
                    <a:pt x="2364" y="3033"/>
                  </a:lnTo>
                  <a:lnTo>
                    <a:pt x="2365" y="3007"/>
                  </a:lnTo>
                  <a:lnTo>
                    <a:pt x="2366" y="3041"/>
                  </a:lnTo>
                  <a:lnTo>
                    <a:pt x="2368" y="2978"/>
                  </a:lnTo>
                  <a:lnTo>
                    <a:pt x="2369" y="3056"/>
                  </a:lnTo>
                  <a:lnTo>
                    <a:pt x="2371" y="2997"/>
                  </a:lnTo>
                  <a:lnTo>
                    <a:pt x="2372" y="3051"/>
                  </a:lnTo>
                  <a:lnTo>
                    <a:pt x="2374" y="3014"/>
                  </a:lnTo>
                  <a:lnTo>
                    <a:pt x="2375" y="3056"/>
                  </a:lnTo>
                  <a:lnTo>
                    <a:pt x="2376" y="3037"/>
                  </a:lnTo>
                  <a:lnTo>
                    <a:pt x="2377" y="3048"/>
                  </a:lnTo>
                  <a:lnTo>
                    <a:pt x="2377" y="3039"/>
                  </a:lnTo>
                  <a:lnTo>
                    <a:pt x="2378" y="3047"/>
                  </a:lnTo>
                  <a:lnTo>
                    <a:pt x="2379" y="3027"/>
                  </a:lnTo>
                  <a:lnTo>
                    <a:pt x="2379" y="3041"/>
                  </a:lnTo>
                  <a:lnTo>
                    <a:pt x="2381" y="3005"/>
                  </a:lnTo>
                  <a:lnTo>
                    <a:pt x="2383" y="3045"/>
                  </a:lnTo>
                  <a:lnTo>
                    <a:pt x="2385" y="3033"/>
                  </a:lnTo>
                  <a:lnTo>
                    <a:pt x="2386" y="3059"/>
                  </a:lnTo>
                  <a:lnTo>
                    <a:pt x="2387" y="3034"/>
                  </a:lnTo>
                  <a:lnTo>
                    <a:pt x="2387" y="3042"/>
                  </a:lnTo>
                  <a:lnTo>
                    <a:pt x="2389" y="3020"/>
                  </a:lnTo>
                  <a:lnTo>
                    <a:pt x="2390" y="3052"/>
                  </a:lnTo>
                  <a:lnTo>
                    <a:pt x="2391" y="2997"/>
                  </a:lnTo>
                  <a:lnTo>
                    <a:pt x="2393" y="3029"/>
                  </a:lnTo>
                  <a:lnTo>
                    <a:pt x="2394" y="3013"/>
                  </a:lnTo>
                  <a:lnTo>
                    <a:pt x="2395" y="3056"/>
                  </a:lnTo>
                  <a:lnTo>
                    <a:pt x="2396" y="3038"/>
                  </a:lnTo>
                  <a:lnTo>
                    <a:pt x="2397" y="3049"/>
                  </a:lnTo>
                  <a:lnTo>
                    <a:pt x="2399" y="3020"/>
                  </a:lnTo>
                  <a:lnTo>
                    <a:pt x="2399" y="3035"/>
                  </a:lnTo>
                  <a:lnTo>
                    <a:pt x="2400" y="3022"/>
                  </a:lnTo>
                  <a:lnTo>
                    <a:pt x="2401" y="3037"/>
                  </a:lnTo>
                  <a:lnTo>
                    <a:pt x="2403" y="3012"/>
                  </a:lnTo>
                  <a:lnTo>
                    <a:pt x="2405" y="3034"/>
                  </a:lnTo>
                  <a:lnTo>
                    <a:pt x="2406" y="3020"/>
                  </a:lnTo>
                  <a:lnTo>
                    <a:pt x="2407" y="3040"/>
                  </a:lnTo>
                  <a:lnTo>
                    <a:pt x="2409" y="3004"/>
                  </a:lnTo>
                  <a:lnTo>
                    <a:pt x="2411" y="3039"/>
                  </a:lnTo>
                  <a:lnTo>
                    <a:pt x="2413" y="3022"/>
                  </a:lnTo>
                  <a:lnTo>
                    <a:pt x="2415" y="3043"/>
                  </a:lnTo>
                  <a:lnTo>
                    <a:pt x="2417" y="3015"/>
                  </a:lnTo>
                  <a:lnTo>
                    <a:pt x="2418" y="3050"/>
                  </a:lnTo>
                  <a:lnTo>
                    <a:pt x="2419" y="2998"/>
                  </a:lnTo>
                  <a:lnTo>
                    <a:pt x="2421" y="3046"/>
                  </a:lnTo>
                  <a:lnTo>
                    <a:pt x="2422" y="3002"/>
                  </a:lnTo>
                  <a:lnTo>
                    <a:pt x="2423" y="3028"/>
                  </a:lnTo>
                  <a:lnTo>
                    <a:pt x="2424" y="3017"/>
                  </a:lnTo>
                  <a:lnTo>
                    <a:pt x="2425" y="3041"/>
                  </a:lnTo>
                  <a:lnTo>
                    <a:pt x="2426" y="3020"/>
                  </a:lnTo>
                  <a:lnTo>
                    <a:pt x="2428" y="3046"/>
                  </a:lnTo>
                  <a:lnTo>
                    <a:pt x="2428" y="3030"/>
                  </a:lnTo>
                  <a:lnTo>
                    <a:pt x="2429" y="3033"/>
                  </a:lnTo>
                  <a:lnTo>
                    <a:pt x="2430" y="3018"/>
                  </a:lnTo>
                  <a:lnTo>
                    <a:pt x="2431" y="3056"/>
                  </a:lnTo>
                  <a:lnTo>
                    <a:pt x="2434" y="3012"/>
                  </a:lnTo>
                  <a:lnTo>
                    <a:pt x="2435" y="3066"/>
                  </a:lnTo>
                  <a:lnTo>
                    <a:pt x="2437" y="3032"/>
                  </a:lnTo>
                  <a:lnTo>
                    <a:pt x="2438" y="3046"/>
                  </a:lnTo>
                  <a:lnTo>
                    <a:pt x="2439" y="3025"/>
                  </a:lnTo>
                  <a:lnTo>
                    <a:pt x="2440" y="3048"/>
                  </a:lnTo>
                  <a:lnTo>
                    <a:pt x="2442" y="3022"/>
                  </a:lnTo>
                  <a:lnTo>
                    <a:pt x="2444" y="3056"/>
                  </a:lnTo>
                  <a:lnTo>
                    <a:pt x="2446" y="3016"/>
                  </a:lnTo>
                  <a:lnTo>
                    <a:pt x="2447" y="3038"/>
                  </a:lnTo>
                  <a:lnTo>
                    <a:pt x="2448" y="3021"/>
                  </a:lnTo>
                  <a:lnTo>
                    <a:pt x="2450" y="3061"/>
                  </a:lnTo>
                  <a:lnTo>
                    <a:pt x="2452" y="3028"/>
                  </a:lnTo>
                  <a:lnTo>
                    <a:pt x="2453" y="3049"/>
                  </a:lnTo>
                  <a:lnTo>
                    <a:pt x="2453" y="3045"/>
                  </a:lnTo>
                  <a:lnTo>
                    <a:pt x="2454" y="3048"/>
                  </a:lnTo>
                  <a:lnTo>
                    <a:pt x="2454" y="3040"/>
                  </a:lnTo>
                  <a:lnTo>
                    <a:pt x="2456" y="3042"/>
                  </a:lnTo>
                  <a:lnTo>
                    <a:pt x="2458" y="3007"/>
                  </a:lnTo>
                  <a:lnTo>
                    <a:pt x="2460" y="3044"/>
                  </a:lnTo>
                  <a:lnTo>
                    <a:pt x="2460" y="3038"/>
                  </a:lnTo>
                  <a:lnTo>
                    <a:pt x="2461" y="3045"/>
                  </a:lnTo>
                  <a:lnTo>
                    <a:pt x="2461" y="3042"/>
                  </a:lnTo>
                  <a:lnTo>
                    <a:pt x="2463" y="3009"/>
                  </a:lnTo>
                  <a:lnTo>
                    <a:pt x="2463" y="3012"/>
                  </a:lnTo>
                  <a:lnTo>
                    <a:pt x="2464" y="2993"/>
                  </a:lnTo>
                  <a:lnTo>
                    <a:pt x="2466" y="3022"/>
                  </a:lnTo>
                  <a:lnTo>
                    <a:pt x="2467" y="3016"/>
                  </a:lnTo>
                  <a:lnTo>
                    <a:pt x="2468" y="3031"/>
                  </a:lnTo>
                  <a:lnTo>
                    <a:pt x="2468" y="3018"/>
                  </a:lnTo>
                  <a:lnTo>
                    <a:pt x="2470" y="3054"/>
                  </a:lnTo>
                  <a:lnTo>
                    <a:pt x="2474" y="3010"/>
                  </a:lnTo>
                  <a:lnTo>
                    <a:pt x="2475" y="3054"/>
                  </a:lnTo>
                  <a:lnTo>
                    <a:pt x="2478" y="3021"/>
                  </a:lnTo>
                  <a:lnTo>
                    <a:pt x="2479" y="3038"/>
                  </a:lnTo>
                  <a:lnTo>
                    <a:pt x="2480" y="3014"/>
                  </a:lnTo>
                  <a:lnTo>
                    <a:pt x="2481" y="3020"/>
                  </a:lnTo>
                  <a:lnTo>
                    <a:pt x="2482" y="3000"/>
                  </a:lnTo>
                  <a:lnTo>
                    <a:pt x="2483" y="3046"/>
                  </a:lnTo>
                  <a:lnTo>
                    <a:pt x="2485" y="3024"/>
                  </a:lnTo>
                  <a:lnTo>
                    <a:pt x="2485" y="3032"/>
                  </a:lnTo>
                  <a:lnTo>
                    <a:pt x="2487" y="2996"/>
                  </a:lnTo>
                  <a:lnTo>
                    <a:pt x="2488" y="3028"/>
                  </a:lnTo>
                  <a:lnTo>
                    <a:pt x="2489" y="3017"/>
                  </a:lnTo>
                  <a:lnTo>
                    <a:pt x="2491" y="3056"/>
                  </a:lnTo>
                  <a:lnTo>
                    <a:pt x="2492" y="3046"/>
                  </a:lnTo>
                  <a:lnTo>
                    <a:pt x="2493" y="3050"/>
                  </a:lnTo>
                  <a:lnTo>
                    <a:pt x="2495" y="3036"/>
                  </a:lnTo>
                  <a:lnTo>
                    <a:pt x="2495" y="3039"/>
                  </a:lnTo>
                  <a:lnTo>
                    <a:pt x="2496" y="3034"/>
                  </a:lnTo>
                  <a:lnTo>
                    <a:pt x="2498" y="3055"/>
                  </a:lnTo>
                  <a:lnTo>
                    <a:pt x="2500" y="3027"/>
                  </a:lnTo>
                  <a:lnTo>
                    <a:pt x="2500" y="3038"/>
                  </a:lnTo>
                  <a:lnTo>
                    <a:pt x="2501" y="3033"/>
                  </a:lnTo>
                  <a:lnTo>
                    <a:pt x="2503" y="3057"/>
                  </a:lnTo>
                  <a:lnTo>
                    <a:pt x="2504" y="3020"/>
                  </a:lnTo>
                  <a:lnTo>
                    <a:pt x="2504" y="3024"/>
                  </a:lnTo>
                  <a:lnTo>
                    <a:pt x="2505" y="3015"/>
                  </a:lnTo>
                  <a:lnTo>
                    <a:pt x="2505" y="3029"/>
                  </a:lnTo>
                  <a:lnTo>
                    <a:pt x="2506" y="3026"/>
                  </a:lnTo>
                  <a:lnTo>
                    <a:pt x="2507" y="3042"/>
                  </a:lnTo>
                  <a:lnTo>
                    <a:pt x="2507" y="3035"/>
                  </a:lnTo>
                  <a:lnTo>
                    <a:pt x="2508" y="3038"/>
                  </a:lnTo>
                  <a:lnTo>
                    <a:pt x="2508" y="3035"/>
                  </a:lnTo>
                  <a:lnTo>
                    <a:pt x="2509" y="3043"/>
                  </a:lnTo>
                  <a:lnTo>
                    <a:pt x="2510" y="3025"/>
                  </a:lnTo>
                  <a:lnTo>
                    <a:pt x="2512" y="3036"/>
                  </a:lnTo>
                  <a:lnTo>
                    <a:pt x="2513" y="3007"/>
                  </a:lnTo>
                  <a:lnTo>
                    <a:pt x="2514" y="3049"/>
                  </a:lnTo>
                  <a:lnTo>
                    <a:pt x="2516" y="3018"/>
                  </a:lnTo>
                  <a:lnTo>
                    <a:pt x="2517" y="3024"/>
                  </a:lnTo>
                  <a:lnTo>
                    <a:pt x="2518" y="3022"/>
                  </a:lnTo>
                  <a:lnTo>
                    <a:pt x="2519" y="3051"/>
                  </a:lnTo>
                  <a:lnTo>
                    <a:pt x="2521" y="3020"/>
                  </a:lnTo>
                  <a:lnTo>
                    <a:pt x="2522" y="3044"/>
                  </a:lnTo>
                  <a:lnTo>
                    <a:pt x="2524" y="3037"/>
                  </a:lnTo>
                  <a:lnTo>
                    <a:pt x="2524" y="3048"/>
                  </a:lnTo>
                  <a:lnTo>
                    <a:pt x="2525" y="3015"/>
                  </a:lnTo>
                  <a:lnTo>
                    <a:pt x="2527" y="3061"/>
                  </a:lnTo>
                  <a:lnTo>
                    <a:pt x="2529" y="3035"/>
                  </a:lnTo>
                  <a:lnTo>
                    <a:pt x="2530" y="3043"/>
                  </a:lnTo>
                  <a:lnTo>
                    <a:pt x="2531" y="3033"/>
                  </a:lnTo>
                  <a:lnTo>
                    <a:pt x="2531" y="3037"/>
                  </a:lnTo>
                  <a:lnTo>
                    <a:pt x="2532" y="3029"/>
                  </a:lnTo>
                  <a:lnTo>
                    <a:pt x="2532" y="3037"/>
                  </a:lnTo>
                  <a:lnTo>
                    <a:pt x="2533" y="3040"/>
                  </a:lnTo>
                  <a:lnTo>
                    <a:pt x="2535" y="3030"/>
                  </a:lnTo>
                  <a:lnTo>
                    <a:pt x="2535" y="3041"/>
                  </a:lnTo>
                  <a:lnTo>
                    <a:pt x="2537" y="3021"/>
                  </a:lnTo>
                  <a:lnTo>
                    <a:pt x="2538" y="3026"/>
                  </a:lnTo>
                  <a:lnTo>
                    <a:pt x="2539" y="3008"/>
                  </a:lnTo>
                  <a:lnTo>
                    <a:pt x="2541" y="3019"/>
                  </a:lnTo>
                  <a:lnTo>
                    <a:pt x="2542" y="3011"/>
                  </a:lnTo>
                  <a:lnTo>
                    <a:pt x="2544" y="3043"/>
                  </a:lnTo>
                  <a:lnTo>
                    <a:pt x="2545" y="3034"/>
                  </a:lnTo>
                  <a:lnTo>
                    <a:pt x="2546" y="3042"/>
                  </a:lnTo>
                  <a:lnTo>
                    <a:pt x="2547" y="3015"/>
                  </a:lnTo>
                  <a:lnTo>
                    <a:pt x="2548" y="3043"/>
                  </a:lnTo>
                  <a:lnTo>
                    <a:pt x="2549" y="3036"/>
                  </a:lnTo>
                  <a:lnTo>
                    <a:pt x="2550" y="3041"/>
                  </a:lnTo>
                  <a:lnTo>
                    <a:pt x="2551" y="3024"/>
                  </a:lnTo>
                  <a:lnTo>
                    <a:pt x="2551" y="3040"/>
                  </a:lnTo>
                  <a:lnTo>
                    <a:pt x="2553" y="3011"/>
                  </a:lnTo>
                  <a:lnTo>
                    <a:pt x="2554" y="3045"/>
                  </a:lnTo>
                  <a:lnTo>
                    <a:pt x="2556" y="3029"/>
                  </a:lnTo>
                  <a:lnTo>
                    <a:pt x="2557" y="3032"/>
                  </a:lnTo>
                  <a:lnTo>
                    <a:pt x="2558" y="3011"/>
                  </a:lnTo>
                  <a:lnTo>
                    <a:pt x="2560" y="3049"/>
                  </a:lnTo>
                  <a:lnTo>
                    <a:pt x="2561" y="3034"/>
                  </a:lnTo>
                  <a:lnTo>
                    <a:pt x="2562" y="3055"/>
                  </a:lnTo>
                  <a:lnTo>
                    <a:pt x="2564" y="3027"/>
                  </a:lnTo>
                  <a:lnTo>
                    <a:pt x="2565" y="3037"/>
                  </a:lnTo>
                  <a:lnTo>
                    <a:pt x="2566" y="3019"/>
                  </a:lnTo>
                  <a:lnTo>
                    <a:pt x="2567" y="3022"/>
                  </a:lnTo>
                  <a:lnTo>
                    <a:pt x="2567" y="3002"/>
                  </a:lnTo>
                  <a:lnTo>
                    <a:pt x="2569" y="3053"/>
                  </a:lnTo>
                  <a:lnTo>
                    <a:pt x="2571" y="3044"/>
                  </a:lnTo>
                  <a:lnTo>
                    <a:pt x="2571" y="3048"/>
                  </a:lnTo>
                  <a:lnTo>
                    <a:pt x="2573" y="2992"/>
                  </a:lnTo>
                  <a:lnTo>
                    <a:pt x="2575" y="3039"/>
                  </a:lnTo>
                  <a:lnTo>
                    <a:pt x="2575" y="3023"/>
                  </a:lnTo>
                  <a:lnTo>
                    <a:pt x="2577" y="3029"/>
                  </a:lnTo>
                  <a:lnTo>
                    <a:pt x="2578" y="3023"/>
                  </a:lnTo>
                  <a:lnTo>
                    <a:pt x="2578" y="3025"/>
                  </a:lnTo>
                  <a:lnTo>
                    <a:pt x="2580" y="3017"/>
                  </a:lnTo>
                  <a:lnTo>
                    <a:pt x="2582" y="3028"/>
                  </a:lnTo>
                  <a:lnTo>
                    <a:pt x="2582" y="3024"/>
                  </a:lnTo>
                  <a:lnTo>
                    <a:pt x="2584" y="3003"/>
                  </a:lnTo>
                  <a:lnTo>
                    <a:pt x="2584" y="3009"/>
                  </a:lnTo>
                  <a:lnTo>
                    <a:pt x="2585" y="3013"/>
                  </a:lnTo>
                  <a:lnTo>
                    <a:pt x="2586" y="3005"/>
                  </a:lnTo>
                  <a:lnTo>
                    <a:pt x="2588" y="3059"/>
                  </a:lnTo>
                  <a:lnTo>
                    <a:pt x="2589" y="3033"/>
                  </a:lnTo>
                  <a:lnTo>
                    <a:pt x="2590" y="3041"/>
                  </a:lnTo>
                  <a:lnTo>
                    <a:pt x="2591" y="3017"/>
                  </a:lnTo>
                  <a:lnTo>
                    <a:pt x="2592" y="3037"/>
                  </a:lnTo>
                  <a:lnTo>
                    <a:pt x="2594" y="3022"/>
                  </a:lnTo>
                  <a:lnTo>
                    <a:pt x="2595" y="3040"/>
                  </a:lnTo>
                  <a:lnTo>
                    <a:pt x="2596" y="3036"/>
                  </a:lnTo>
                  <a:lnTo>
                    <a:pt x="2597" y="3055"/>
                  </a:lnTo>
                  <a:lnTo>
                    <a:pt x="2597" y="3051"/>
                  </a:lnTo>
                  <a:lnTo>
                    <a:pt x="2599" y="3015"/>
                  </a:lnTo>
                  <a:lnTo>
                    <a:pt x="2600" y="3049"/>
                  </a:lnTo>
                  <a:lnTo>
                    <a:pt x="2602" y="3032"/>
                  </a:lnTo>
                  <a:lnTo>
                    <a:pt x="2603" y="3041"/>
                  </a:lnTo>
                  <a:lnTo>
                    <a:pt x="2604" y="3016"/>
                  </a:lnTo>
                  <a:lnTo>
                    <a:pt x="2605" y="3043"/>
                  </a:lnTo>
                  <a:lnTo>
                    <a:pt x="2606" y="3025"/>
                  </a:lnTo>
                  <a:lnTo>
                    <a:pt x="2607" y="3053"/>
                  </a:lnTo>
                  <a:lnTo>
                    <a:pt x="2608" y="3032"/>
                  </a:lnTo>
                  <a:lnTo>
                    <a:pt x="2609" y="3046"/>
                  </a:lnTo>
                  <a:lnTo>
                    <a:pt x="2611" y="3019"/>
                  </a:lnTo>
                  <a:lnTo>
                    <a:pt x="2611" y="3038"/>
                  </a:lnTo>
                  <a:lnTo>
                    <a:pt x="2613" y="3024"/>
                  </a:lnTo>
                  <a:lnTo>
                    <a:pt x="2615" y="3050"/>
                  </a:lnTo>
                  <a:lnTo>
                    <a:pt x="2616" y="3018"/>
                  </a:lnTo>
                  <a:lnTo>
                    <a:pt x="2617" y="3034"/>
                  </a:lnTo>
                  <a:lnTo>
                    <a:pt x="2618" y="3023"/>
                  </a:lnTo>
                  <a:lnTo>
                    <a:pt x="2619" y="3037"/>
                  </a:lnTo>
                  <a:lnTo>
                    <a:pt x="2621" y="3026"/>
                  </a:lnTo>
                  <a:lnTo>
                    <a:pt x="2622" y="3050"/>
                  </a:lnTo>
                  <a:lnTo>
                    <a:pt x="2624" y="3019"/>
                  </a:lnTo>
                  <a:lnTo>
                    <a:pt x="2625" y="3052"/>
                  </a:lnTo>
                  <a:lnTo>
                    <a:pt x="2627" y="3032"/>
                  </a:lnTo>
                  <a:lnTo>
                    <a:pt x="2628" y="3039"/>
                  </a:lnTo>
                  <a:lnTo>
                    <a:pt x="2629" y="3034"/>
                  </a:lnTo>
                  <a:lnTo>
                    <a:pt x="2631" y="3055"/>
                  </a:lnTo>
                  <a:lnTo>
                    <a:pt x="2632" y="3025"/>
                  </a:lnTo>
                  <a:lnTo>
                    <a:pt x="2634" y="3040"/>
                  </a:lnTo>
                  <a:lnTo>
                    <a:pt x="2635" y="3035"/>
                  </a:lnTo>
                  <a:lnTo>
                    <a:pt x="2636" y="3042"/>
                  </a:lnTo>
                  <a:lnTo>
                    <a:pt x="2637" y="3027"/>
                  </a:lnTo>
                  <a:lnTo>
                    <a:pt x="2639" y="3054"/>
                  </a:lnTo>
                  <a:lnTo>
                    <a:pt x="2640" y="3047"/>
                  </a:lnTo>
                  <a:lnTo>
                    <a:pt x="2640" y="3053"/>
                  </a:lnTo>
                  <a:lnTo>
                    <a:pt x="2641" y="3063"/>
                  </a:lnTo>
                  <a:lnTo>
                    <a:pt x="2643" y="3037"/>
                  </a:lnTo>
                  <a:lnTo>
                    <a:pt x="2643" y="3042"/>
                  </a:lnTo>
                  <a:lnTo>
                    <a:pt x="2644" y="3048"/>
                  </a:lnTo>
                  <a:lnTo>
                    <a:pt x="2645" y="3042"/>
                  </a:lnTo>
                  <a:lnTo>
                    <a:pt x="2646" y="3056"/>
                  </a:lnTo>
                  <a:lnTo>
                    <a:pt x="2647" y="3061"/>
                  </a:lnTo>
                  <a:lnTo>
                    <a:pt x="2649" y="3047"/>
                  </a:lnTo>
                  <a:lnTo>
                    <a:pt x="2649" y="3056"/>
                  </a:lnTo>
                  <a:lnTo>
                    <a:pt x="2650" y="3051"/>
                  </a:lnTo>
                  <a:lnTo>
                    <a:pt x="2652" y="3080"/>
                  </a:lnTo>
                  <a:lnTo>
                    <a:pt x="2654" y="3037"/>
                  </a:lnTo>
                  <a:lnTo>
                    <a:pt x="2656" y="3063"/>
                  </a:lnTo>
                  <a:lnTo>
                    <a:pt x="2657" y="3044"/>
                  </a:lnTo>
                  <a:lnTo>
                    <a:pt x="2658" y="3051"/>
                  </a:lnTo>
                  <a:lnTo>
                    <a:pt x="2659" y="3037"/>
                  </a:lnTo>
                  <a:lnTo>
                    <a:pt x="2661" y="3049"/>
                  </a:lnTo>
                  <a:lnTo>
                    <a:pt x="2661" y="3041"/>
                  </a:lnTo>
                  <a:lnTo>
                    <a:pt x="2662" y="3034"/>
                  </a:lnTo>
                  <a:lnTo>
                    <a:pt x="2664" y="3063"/>
                  </a:lnTo>
                  <a:lnTo>
                    <a:pt x="2667" y="3027"/>
                  </a:lnTo>
                  <a:lnTo>
                    <a:pt x="2669" y="3049"/>
                  </a:lnTo>
                  <a:lnTo>
                    <a:pt x="2670" y="3046"/>
                  </a:lnTo>
                  <a:lnTo>
                    <a:pt x="2671" y="3071"/>
                  </a:lnTo>
                  <a:lnTo>
                    <a:pt x="2673" y="3028"/>
                  </a:lnTo>
                  <a:lnTo>
                    <a:pt x="2673" y="3034"/>
                  </a:lnTo>
                  <a:lnTo>
                    <a:pt x="2674" y="3040"/>
                  </a:lnTo>
                  <a:lnTo>
                    <a:pt x="2675" y="3035"/>
                  </a:lnTo>
                  <a:lnTo>
                    <a:pt x="2677" y="3052"/>
                  </a:lnTo>
                  <a:lnTo>
                    <a:pt x="2678" y="3049"/>
                  </a:lnTo>
                  <a:lnTo>
                    <a:pt x="2679" y="3052"/>
                  </a:lnTo>
                  <a:lnTo>
                    <a:pt x="2680" y="3042"/>
                  </a:lnTo>
                  <a:lnTo>
                    <a:pt x="2681" y="3049"/>
                  </a:lnTo>
                  <a:lnTo>
                    <a:pt x="2683" y="3026"/>
                  </a:lnTo>
                  <a:lnTo>
                    <a:pt x="2684" y="3042"/>
                  </a:lnTo>
                  <a:lnTo>
                    <a:pt x="2685" y="3025"/>
                  </a:lnTo>
                  <a:lnTo>
                    <a:pt x="2686" y="3045"/>
                  </a:lnTo>
                  <a:lnTo>
                    <a:pt x="2687" y="3036"/>
                  </a:lnTo>
                  <a:lnTo>
                    <a:pt x="2689" y="3054"/>
                  </a:lnTo>
                  <a:lnTo>
                    <a:pt x="2690" y="3031"/>
                  </a:lnTo>
                  <a:lnTo>
                    <a:pt x="2691" y="3051"/>
                  </a:lnTo>
                  <a:lnTo>
                    <a:pt x="2693" y="3035"/>
                  </a:lnTo>
                  <a:lnTo>
                    <a:pt x="2694" y="3053"/>
                  </a:lnTo>
                  <a:lnTo>
                    <a:pt x="2695" y="3036"/>
                  </a:lnTo>
                  <a:lnTo>
                    <a:pt x="2696" y="3038"/>
                  </a:lnTo>
                  <a:lnTo>
                    <a:pt x="2696" y="3037"/>
                  </a:lnTo>
                  <a:lnTo>
                    <a:pt x="2697" y="3032"/>
                  </a:lnTo>
                  <a:lnTo>
                    <a:pt x="2698" y="3041"/>
                  </a:lnTo>
                  <a:lnTo>
                    <a:pt x="2700" y="3007"/>
                  </a:lnTo>
                  <a:lnTo>
                    <a:pt x="2700" y="3045"/>
                  </a:lnTo>
                  <a:lnTo>
                    <a:pt x="2702" y="3030"/>
                  </a:lnTo>
                  <a:lnTo>
                    <a:pt x="2703" y="3058"/>
                  </a:lnTo>
                  <a:lnTo>
                    <a:pt x="2704" y="3042"/>
                  </a:lnTo>
                  <a:lnTo>
                    <a:pt x="2705" y="3051"/>
                  </a:lnTo>
                  <a:lnTo>
                    <a:pt x="2707" y="3029"/>
                  </a:lnTo>
                  <a:lnTo>
                    <a:pt x="2709" y="3065"/>
                  </a:lnTo>
                  <a:lnTo>
                    <a:pt x="2710" y="3015"/>
                  </a:lnTo>
                  <a:lnTo>
                    <a:pt x="2713" y="3071"/>
                  </a:lnTo>
                  <a:lnTo>
                    <a:pt x="2716" y="3024"/>
                  </a:lnTo>
                  <a:lnTo>
                    <a:pt x="2718" y="3067"/>
                  </a:lnTo>
                  <a:lnTo>
                    <a:pt x="2720" y="3033"/>
                  </a:lnTo>
                  <a:lnTo>
                    <a:pt x="2721" y="3052"/>
                  </a:lnTo>
                  <a:lnTo>
                    <a:pt x="2721" y="3046"/>
                  </a:lnTo>
                  <a:lnTo>
                    <a:pt x="2722" y="3056"/>
                  </a:lnTo>
                  <a:lnTo>
                    <a:pt x="2722" y="3050"/>
                  </a:lnTo>
                  <a:lnTo>
                    <a:pt x="2723" y="3060"/>
                  </a:lnTo>
                  <a:lnTo>
                    <a:pt x="2724" y="3030"/>
                  </a:lnTo>
                  <a:lnTo>
                    <a:pt x="2726" y="3074"/>
                  </a:lnTo>
                  <a:lnTo>
                    <a:pt x="2727" y="2986"/>
                  </a:lnTo>
                  <a:lnTo>
                    <a:pt x="2729" y="3079"/>
                  </a:lnTo>
                  <a:lnTo>
                    <a:pt x="2730" y="3051"/>
                  </a:lnTo>
                  <a:lnTo>
                    <a:pt x="2731" y="3066"/>
                  </a:lnTo>
                  <a:lnTo>
                    <a:pt x="2732" y="3057"/>
                  </a:lnTo>
                  <a:lnTo>
                    <a:pt x="2733" y="3062"/>
                  </a:lnTo>
                  <a:lnTo>
                    <a:pt x="2734" y="3047"/>
                  </a:lnTo>
                  <a:lnTo>
                    <a:pt x="2736" y="3073"/>
                  </a:lnTo>
                  <a:lnTo>
                    <a:pt x="2737" y="3040"/>
                  </a:lnTo>
                  <a:lnTo>
                    <a:pt x="2739" y="3073"/>
                  </a:lnTo>
                  <a:lnTo>
                    <a:pt x="2741" y="3033"/>
                  </a:lnTo>
                  <a:lnTo>
                    <a:pt x="2742" y="3037"/>
                  </a:lnTo>
                  <a:lnTo>
                    <a:pt x="2742" y="3032"/>
                  </a:lnTo>
                  <a:lnTo>
                    <a:pt x="2743" y="3040"/>
                  </a:lnTo>
                  <a:lnTo>
                    <a:pt x="2744" y="3030"/>
                  </a:lnTo>
                  <a:lnTo>
                    <a:pt x="2745" y="3071"/>
                  </a:lnTo>
                  <a:lnTo>
                    <a:pt x="2747" y="3058"/>
                  </a:lnTo>
                  <a:lnTo>
                    <a:pt x="2748" y="3072"/>
                  </a:lnTo>
                  <a:lnTo>
                    <a:pt x="2750" y="3049"/>
                  </a:lnTo>
                  <a:lnTo>
                    <a:pt x="2751" y="3053"/>
                  </a:lnTo>
                  <a:lnTo>
                    <a:pt x="2753" y="3031"/>
                  </a:lnTo>
                  <a:lnTo>
                    <a:pt x="2754" y="3053"/>
                  </a:lnTo>
                  <a:lnTo>
                    <a:pt x="2754" y="3047"/>
                  </a:lnTo>
                  <a:lnTo>
                    <a:pt x="2755" y="3050"/>
                  </a:lnTo>
                  <a:lnTo>
                    <a:pt x="2755" y="3046"/>
                  </a:lnTo>
                  <a:lnTo>
                    <a:pt x="2756" y="3057"/>
                  </a:lnTo>
                  <a:lnTo>
                    <a:pt x="2757" y="3044"/>
                  </a:lnTo>
                  <a:lnTo>
                    <a:pt x="2759" y="3063"/>
                  </a:lnTo>
                  <a:lnTo>
                    <a:pt x="2760" y="3058"/>
                  </a:lnTo>
                  <a:lnTo>
                    <a:pt x="2761" y="3064"/>
                  </a:lnTo>
                  <a:lnTo>
                    <a:pt x="2761" y="3061"/>
                  </a:lnTo>
                  <a:lnTo>
                    <a:pt x="2764" y="3029"/>
                  </a:lnTo>
                  <a:lnTo>
                    <a:pt x="2766" y="3058"/>
                  </a:lnTo>
                  <a:lnTo>
                    <a:pt x="2767" y="3063"/>
                  </a:lnTo>
                  <a:lnTo>
                    <a:pt x="2768" y="3043"/>
                  </a:lnTo>
                  <a:lnTo>
                    <a:pt x="2769" y="3046"/>
                  </a:lnTo>
                  <a:lnTo>
                    <a:pt x="2769" y="3037"/>
                  </a:lnTo>
                  <a:lnTo>
                    <a:pt x="2771" y="3051"/>
                  </a:lnTo>
                  <a:lnTo>
                    <a:pt x="2772" y="3034"/>
                  </a:lnTo>
                  <a:lnTo>
                    <a:pt x="2774" y="3054"/>
                  </a:lnTo>
                  <a:lnTo>
                    <a:pt x="2775" y="3013"/>
                  </a:lnTo>
                  <a:lnTo>
                    <a:pt x="2776" y="3045"/>
                  </a:lnTo>
                  <a:lnTo>
                    <a:pt x="2778" y="3014"/>
                  </a:lnTo>
                  <a:lnTo>
                    <a:pt x="2779" y="3050"/>
                  </a:lnTo>
                  <a:lnTo>
                    <a:pt x="2780" y="3038"/>
                  </a:lnTo>
                  <a:lnTo>
                    <a:pt x="2781" y="3050"/>
                  </a:lnTo>
                  <a:lnTo>
                    <a:pt x="2782" y="3031"/>
                  </a:lnTo>
                  <a:lnTo>
                    <a:pt x="2784" y="3072"/>
                  </a:lnTo>
                  <a:lnTo>
                    <a:pt x="2786" y="3050"/>
                  </a:lnTo>
                  <a:lnTo>
                    <a:pt x="2786" y="3053"/>
                  </a:lnTo>
                  <a:lnTo>
                    <a:pt x="2787" y="3039"/>
                  </a:lnTo>
                  <a:lnTo>
                    <a:pt x="2789" y="3051"/>
                  </a:lnTo>
                  <a:lnTo>
                    <a:pt x="2790" y="3021"/>
                  </a:lnTo>
                  <a:lnTo>
                    <a:pt x="2791" y="3047"/>
                  </a:lnTo>
                  <a:lnTo>
                    <a:pt x="2792" y="2982"/>
                  </a:lnTo>
                  <a:lnTo>
                    <a:pt x="2794" y="3040"/>
                  </a:lnTo>
                  <a:lnTo>
                    <a:pt x="2795" y="3012"/>
                  </a:lnTo>
                  <a:lnTo>
                    <a:pt x="2796" y="3049"/>
                  </a:lnTo>
                  <a:lnTo>
                    <a:pt x="2798" y="3024"/>
                  </a:lnTo>
                  <a:lnTo>
                    <a:pt x="2799" y="3046"/>
                  </a:lnTo>
                  <a:lnTo>
                    <a:pt x="2799" y="3036"/>
                  </a:lnTo>
                  <a:lnTo>
                    <a:pt x="2800" y="3040"/>
                  </a:lnTo>
                  <a:lnTo>
                    <a:pt x="2800" y="3033"/>
                  </a:lnTo>
                  <a:lnTo>
                    <a:pt x="2801" y="3045"/>
                  </a:lnTo>
                  <a:lnTo>
                    <a:pt x="2802" y="3013"/>
                  </a:lnTo>
                  <a:lnTo>
                    <a:pt x="2804" y="3057"/>
                  </a:lnTo>
                  <a:lnTo>
                    <a:pt x="2806" y="3026"/>
                  </a:lnTo>
                  <a:lnTo>
                    <a:pt x="2807" y="3048"/>
                  </a:lnTo>
                  <a:lnTo>
                    <a:pt x="2808" y="3038"/>
                  </a:lnTo>
                  <a:lnTo>
                    <a:pt x="2809" y="3048"/>
                  </a:lnTo>
                  <a:lnTo>
                    <a:pt x="2810" y="3026"/>
                  </a:lnTo>
                  <a:lnTo>
                    <a:pt x="2812" y="3058"/>
                  </a:lnTo>
                  <a:lnTo>
                    <a:pt x="2813" y="3033"/>
                  </a:lnTo>
                  <a:lnTo>
                    <a:pt x="2814" y="3041"/>
                  </a:lnTo>
                  <a:lnTo>
                    <a:pt x="2816" y="3012"/>
                  </a:lnTo>
                  <a:lnTo>
                    <a:pt x="2817" y="3041"/>
                  </a:lnTo>
                  <a:lnTo>
                    <a:pt x="2818" y="3012"/>
                  </a:lnTo>
                  <a:lnTo>
                    <a:pt x="2820" y="3034"/>
                  </a:lnTo>
                  <a:lnTo>
                    <a:pt x="2821" y="3029"/>
                  </a:lnTo>
                  <a:lnTo>
                    <a:pt x="2821" y="3043"/>
                  </a:lnTo>
                  <a:lnTo>
                    <a:pt x="2822" y="3046"/>
                  </a:lnTo>
                  <a:lnTo>
                    <a:pt x="2825" y="3023"/>
                  </a:lnTo>
                  <a:lnTo>
                    <a:pt x="2826" y="3049"/>
                  </a:lnTo>
                  <a:lnTo>
                    <a:pt x="2827" y="3038"/>
                  </a:lnTo>
                  <a:lnTo>
                    <a:pt x="2828" y="3051"/>
                  </a:lnTo>
                  <a:lnTo>
                    <a:pt x="2830" y="3009"/>
                  </a:lnTo>
                  <a:lnTo>
                    <a:pt x="2832" y="3062"/>
                  </a:lnTo>
                  <a:lnTo>
                    <a:pt x="2833" y="3033"/>
                  </a:lnTo>
                  <a:lnTo>
                    <a:pt x="2834" y="3043"/>
                  </a:lnTo>
                  <a:lnTo>
                    <a:pt x="2835" y="3050"/>
                  </a:lnTo>
                  <a:lnTo>
                    <a:pt x="2836" y="3043"/>
                  </a:lnTo>
                  <a:lnTo>
                    <a:pt x="2837" y="3048"/>
                  </a:lnTo>
                  <a:lnTo>
                    <a:pt x="2838" y="3020"/>
                  </a:lnTo>
                  <a:lnTo>
                    <a:pt x="2840" y="3051"/>
                  </a:lnTo>
                  <a:lnTo>
                    <a:pt x="2841" y="3042"/>
                  </a:lnTo>
                  <a:lnTo>
                    <a:pt x="2842" y="3046"/>
                  </a:lnTo>
                  <a:lnTo>
                    <a:pt x="2843" y="3041"/>
                  </a:lnTo>
                  <a:lnTo>
                    <a:pt x="2845" y="3052"/>
                  </a:lnTo>
                  <a:lnTo>
                    <a:pt x="2845" y="3038"/>
                  </a:lnTo>
                  <a:lnTo>
                    <a:pt x="2847" y="3055"/>
                  </a:lnTo>
                  <a:lnTo>
                    <a:pt x="2849" y="3028"/>
                  </a:lnTo>
                  <a:lnTo>
                    <a:pt x="2850" y="3037"/>
                  </a:lnTo>
                  <a:lnTo>
                    <a:pt x="2851" y="3033"/>
                  </a:lnTo>
                  <a:lnTo>
                    <a:pt x="2852" y="3045"/>
                  </a:lnTo>
                  <a:lnTo>
                    <a:pt x="2854" y="3011"/>
                  </a:lnTo>
                  <a:lnTo>
                    <a:pt x="2855" y="3054"/>
                  </a:lnTo>
                  <a:lnTo>
                    <a:pt x="2857" y="3036"/>
                  </a:lnTo>
                  <a:lnTo>
                    <a:pt x="2858" y="3043"/>
                  </a:lnTo>
                  <a:lnTo>
                    <a:pt x="2858" y="3035"/>
                  </a:lnTo>
                  <a:lnTo>
                    <a:pt x="2859" y="3051"/>
                  </a:lnTo>
                  <a:lnTo>
                    <a:pt x="2861" y="3033"/>
                  </a:lnTo>
                  <a:lnTo>
                    <a:pt x="2862" y="3047"/>
                  </a:lnTo>
                  <a:lnTo>
                    <a:pt x="2863" y="3035"/>
                  </a:lnTo>
                  <a:lnTo>
                    <a:pt x="2865" y="3052"/>
                  </a:lnTo>
                  <a:lnTo>
                    <a:pt x="2867" y="3032"/>
                  </a:lnTo>
                  <a:lnTo>
                    <a:pt x="2869" y="3044"/>
                  </a:lnTo>
                  <a:lnTo>
                    <a:pt x="2870" y="3039"/>
                  </a:lnTo>
                  <a:lnTo>
                    <a:pt x="2870" y="3048"/>
                  </a:lnTo>
                  <a:lnTo>
                    <a:pt x="2871" y="3044"/>
                  </a:lnTo>
                  <a:lnTo>
                    <a:pt x="2872" y="3075"/>
                  </a:lnTo>
                  <a:lnTo>
                    <a:pt x="2874" y="3031"/>
                  </a:lnTo>
                  <a:lnTo>
                    <a:pt x="2875" y="3040"/>
                  </a:lnTo>
                  <a:lnTo>
                    <a:pt x="2876" y="3033"/>
                  </a:lnTo>
                  <a:lnTo>
                    <a:pt x="2877" y="3048"/>
                  </a:lnTo>
                  <a:lnTo>
                    <a:pt x="2879" y="3024"/>
                  </a:lnTo>
                  <a:lnTo>
                    <a:pt x="2881" y="3037"/>
                  </a:lnTo>
                  <a:lnTo>
                    <a:pt x="2881" y="3033"/>
                  </a:lnTo>
                  <a:lnTo>
                    <a:pt x="2882" y="3036"/>
                  </a:lnTo>
                  <a:lnTo>
                    <a:pt x="2883" y="3017"/>
                  </a:lnTo>
                  <a:lnTo>
                    <a:pt x="2885" y="3057"/>
                  </a:lnTo>
                  <a:lnTo>
                    <a:pt x="2886" y="3030"/>
                  </a:lnTo>
                  <a:lnTo>
                    <a:pt x="2888" y="3057"/>
                  </a:lnTo>
                  <a:lnTo>
                    <a:pt x="2889" y="3034"/>
                  </a:lnTo>
                  <a:lnTo>
                    <a:pt x="2890" y="3065"/>
                  </a:lnTo>
                  <a:lnTo>
                    <a:pt x="2892" y="3041"/>
                  </a:lnTo>
                  <a:lnTo>
                    <a:pt x="2892" y="3051"/>
                  </a:lnTo>
                  <a:lnTo>
                    <a:pt x="2894" y="3060"/>
                  </a:lnTo>
                  <a:lnTo>
                    <a:pt x="2896" y="3039"/>
                  </a:lnTo>
                  <a:lnTo>
                    <a:pt x="2897" y="3048"/>
                  </a:lnTo>
                  <a:lnTo>
                    <a:pt x="2898" y="3039"/>
                  </a:lnTo>
                  <a:lnTo>
                    <a:pt x="2899" y="3062"/>
                  </a:lnTo>
                  <a:lnTo>
                    <a:pt x="2899" y="3058"/>
                  </a:lnTo>
                  <a:lnTo>
                    <a:pt x="2900" y="3050"/>
                  </a:lnTo>
                  <a:lnTo>
                    <a:pt x="2903" y="3065"/>
                  </a:lnTo>
                  <a:lnTo>
                    <a:pt x="2904" y="3054"/>
                  </a:lnTo>
                  <a:lnTo>
                    <a:pt x="2905" y="3073"/>
                  </a:lnTo>
                  <a:lnTo>
                    <a:pt x="2907" y="3030"/>
                  </a:lnTo>
                  <a:lnTo>
                    <a:pt x="2908" y="3050"/>
                  </a:lnTo>
                  <a:lnTo>
                    <a:pt x="2909" y="3046"/>
                  </a:lnTo>
                  <a:lnTo>
                    <a:pt x="2911" y="3074"/>
                  </a:lnTo>
                  <a:lnTo>
                    <a:pt x="2914" y="3034"/>
                  </a:lnTo>
                  <a:lnTo>
                    <a:pt x="2916" y="3055"/>
                  </a:lnTo>
                  <a:lnTo>
                    <a:pt x="2916" y="3053"/>
                  </a:lnTo>
                  <a:lnTo>
                    <a:pt x="2917" y="3056"/>
                  </a:lnTo>
                  <a:lnTo>
                    <a:pt x="2918" y="3044"/>
                  </a:lnTo>
                  <a:lnTo>
                    <a:pt x="2919" y="3059"/>
                  </a:lnTo>
                  <a:lnTo>
                    <a:pt x="2920" y="3048"/>
                  </a:lnTo>
                  <a:lnTo>
                    <a:pt x="2921" y="3051"/>
                  </a:lnTo>
                  <a:lnTo>
                    <a:pt x="2922" y="3030"/>
                  </a:lnTo>
                  <a:lnTo>
                    <a:pt x="2923" y="3041"/>
                  </a:lnTo>
                  <a:lnTo>
                    <a:pt x="2924" y="3034"/>
                  </a:lnTo>
                  <a:lnTo>
                    <a:pt x="2924" y="3045"/>
                  </a:lnTo>
                  <a:lnTo>
                    <a:pt x="2925" y="3040"/>
                  </a:lnTo>
                  <a:lnTo>
                    <a:pt x="2925" y="3054"/>
                  </a:lnTo>
                  <a:lnTo>
                    <a:pt x="2927" y="3033"/>
                  </a:lnTo>
                  <a:lnTo>
                    <a:pt x="2928" y="3049"/>
                  </a:lnTo>
                  <a:lnTo>
                    <a:pt x="2930" y="3037"/>
                  </a:lnTo>
                  <a:lnTo>
                    <a:pt x="2931" y="3067"/>
                  </a:lnTo>
                  <a:lnTo>
                    <a:pt x="2932" y="3038"/>
                  </a:lnTo>
                  <a:lnTo>
                    <a:pt x="2934" y="3063"/>
                  </a:lnTo>
                  <a:lnTo>
                    <a:pt x="2935" y="3057"/>
                  </a:lnTo>
                  <a:lnTo>
                    <a:pt x="2936" y="3071"/>
                  </a:lnTo>
                  <a:lnTo>
                    <a:pt x="2937" y="3060"/>
                  </a:lnTo>
                  <a:lnTo>
                    <a:pt x="2938" y="3074"/>
                  </a:lnTo>
                  <a:lnTo>
                    <a:pt x="2940" y="3023"/>
                  </a:lnTo>
                  <a:lnTo>
                    <a:pt x="2942" y="3062"/>
                  </a:lnTo>
                  <a:lnTo>
                    <a:pt x="2943" y="3053"/>
                  </a:lnTo>
                  <a:lnTo>
                    <a:pt x="2944" y="3062"/>
                  </a:lnTo>
                  <a:lnTo>
                    <a:pt x="2946" y="3026"/>
                  </a:lnTo>
                  <a:lnTo>
                    <a:pt x="2947" y="3053"/>
                  </a:lnTo>
                  <a:lnTo>
                    <a:pt x="2949" y="3044"/>
                  </a:lnTo>
                  <a:lnTo>
                    <a:pt x="2950" y="3054"/>
                  </a:lnTo>
                  <a:lnTo>
                    <a:pt x="2952" y="3027"/>
                  </a:lnTo>
                  <a:lnTo>
                    <a:pt x="2952" y="3037"/>
                  </a:lnTo>
                  <a:lnTo>
                    <a:pt x="2953" y="3026"/>
                  </a:lnTo>
                  <a:lnTo>
                    <a:pt x="2955" y="3050"/>
                  </a:lnTo>
                  <a:lnTo>
                    <a:pt x="2956" y="3037"/>
                  </a:lnTo>
                  <a:lnTo>
                    <a:pt x="2957" y="3055"/>
                  </a:lnTo>
                  <a:lnTo>
                    <a:pt x="2958" y="3051"/>
                  </a:lnTo>
                  <a:lnTo>
                    <a:pt x="2959" y="3073"/>
                  </a:lnTo>
                  <a:lnTo>
                    <a:pt x="2961" y="3022"/>
                  </a:lnTo>
                  <a:lnTo>
                    <a:pt x="2962" y="3062"/>
                  </a:lnTo>
                  <a:lnTo>
                    <a:pt x="2964" y="3039"/>
                  </a:lnTo>
                  <a:lnTo>
                    <a:pt x="2965" y="3047"/>
                  </a:lnTo>
                  <a:lnTo>
                    <a:pt x="2966" y="3014"/>
                  </a:lnTo>
                  <a:lnTo>
                    <a:pt x="2968" y="3056"/>
                  </a:lnTo>
                  <a:lnTo>
                    <a:pt x="2970" y="2996"/>
                  </a:lnTo>
                  <a:lnTo>
                    <a:pt x="2971" y="3042"/>
                  </a:lnTo>
                  <a:lnTo>
                    <a:pt x="2975" y="3063"/>
                  </a:lnTo>
                  <a:lnTo>
                    <a:pt x="2976" y="3043"/>
                  </a:lnTo>
                  <a:lnTo>
                    <a:pt x="2978" y="3079"/>
                  </a:lnTo>
                  <a:lnTo>
                    <a:pt x="2980" y="3034"/>
                  </a:lnTo>
                  <a:lnTo>
                    <a:pt x="2981" y="3056"/>
                  </a:lnTo>
                  <a:lnTo>
                    <a:pt x="2982" y="3042"/>
                  </a:lnTo>
                  <a:lnTo>
                    <a:pt x="2983" y="3061"/>
                  </a:lnTo>
                  <a:lnTo>
                    <a:pt x="2986" y="3035"/>
                  </a:lnTo>
                  <a:lnTo>
                    <a:pt x="2986" y="3042"/>
                  </a:lnTo>
                  <a:lnTo>
                    <a:pt x="2987" y="3033"/>
                  </a:lnTo>
                  <a:lnTo>
                    <a:pt x="2989" y="3069"/>
                  </a:lnTo>
                  <a:lnTo>
                    <a:pt x="2991" y="3023"/>
                  </a:lnTo>
                  <a:lnTo>
                    <a:pt x="2993" y="3075"/>
                  </a:lnTo>
                  <a:lnTo>
                    <a:pt x="2995" y="3033"/>
                  </a:lnTo>
                  <a:lnTo>
                    <a:pt x="2996" y="3057"/>
                  </a:lnTo>
                  <a:lnTo>
                    <a:pt x="2998" y="3025"/>
                  </a:lnTo>
                  <a:lnTo>
                    <a:pt x="2999" y="3050"/>
                  </a:lnTo>
                  <a:lnTo>
                    <a:pt x="3000" y="3044"/>
                  </a:lnTo>
                  <a:lnTo>
                    <a:pt x="3001" y="3058"/>
                  </a:lnTo>
                  <a:lnTo>
                    <a:pt x="3003" y="3034"/>
                  </a:lnTo>
                  <a:lnTo>
                    <a:pt x="3005" y="3066"/>
                  </a:lnTo>
                  <a:lnTo>
                    <a:pt x="3005" y="3060"/>
                  </a:lnTo>
                  <a:lnTo>
                    <a:pt x="3006" y="3063"/>
                  </a:lnTo>
                  <a:lnTo>
                    <a:pt x="3006" y="3059"/>
                  </a:lnTo>
                  <a:lnTo>
                    <a:pt x="3008" y="3034"/>
                  </a:lnTo>
                  <a:lnTo>
                    <a:pt x="3009" y="3068"/>
                  </a:lnTo>
                  <a:lnTo>
                    <a:pt x="3010" y="3061"/>
                  </a:lnTo>
                  <a:lnTo>
                    <a:pt x="3010" y="3066"/>
                  </a:lnTo>
                  <a:lnTo>
                    <a:pt x="3013" y="3019"/>
                  </a:lnTo>
                  <a:lnTo>
                    <a:pt x="3014" y="3068"/>
                  </a:lnTo>
                  <a:lnTo>
                    <a:pt x="3015" y="3030"/>
                  </a:lnTo>
                  <a:lnTo>
                    <a:pt x="3016" y="3038"/>
                  </a:lnTo>
                  <a:lnTo>
                    <a:pt x="3017" y="3047"/>
                  </a:lnTo>
                  <a:lnTo>
                    <a:pt x="3018" y="3029"/>
                  </a:lnTo>
                  <a:lnTo>
                    <a:pt x="3019" y="3035"/>
                  </a:lnTo>
                  <a:lnTo>
                    <a:pt x="3020" y="3032"/>
                  </a:lnTo>
                  <a:lnTo>
                    <a:pt x="3021" y="3060"/>
                  </a:lnTo>
                  <a:lnTo>
                    <a:pt x="3024" y="3024"/>
                  </a:lnTo>
                  <a:lnTo>
                    <a:pt x="3025" y="3044"/>
                  </a:lnTo>
                  <a:lnTo>
                    <a:pt x="3027" y="3024"/>
                  </a:lnTo>
                  <a:lnTo>
                    <a:pt x="3028" y="3029"/>
                  </a:lnTo>
                  <a:lnTo>
                    <a:pt x="3028" y="3021"/>
                  </a:lnTo>
                  <a:lnTo>
                    <a:pt x="3030" y="3037"/>
                  </a:lnTo>
                  <a:lnTo>
                    <a:pt x="3031" y="3024"/>
                  </a:lnTo>
                  <a:lnTo>
                    <a:pt x="3032" y="3051"/>
                  </a:lnTo>
                  <a:lnTo>
                    <a:pt x="3034" y="3037"/>
                  </a:lnTo>
                  <a:lnTo>
                    <a:pt x="3035" y="3048"/>
                  </a:lnTo>
                  <a:lnTo>
                    <a:pt x="3036" y="3034"/>
                  </a:lnTo>
                  <a:lnTo>
                    <a:pt x="3037" y="3039"/>
                  </a:lnTo>
                  <a:lnTo>
                    <a:pt x="3039" y="3017"/>
                  </a:lnTo>
                  <a:lnTo>
                    <a:pt x="3040" y="3052"/>
                  </a:lnTo>
                  <a:lnTo>
                    <a:pt x="3042" y="3035"/>
                  </a:lnTo>
                  <a:lnTo>
                    <a:pt x="3043" y="3040"/>
                  </a:lnTo>
                  <a:lnTo>
                    <a:pt x="3044" y="3018"/>
                  </a:lnTo>
                  <a:lnTo>
                    <a:pt x="3046" y="3046"/>
                  </a:lnTo>
                  <a:lnTo>
                    <a:pt x="3047" y="3025"/>
                  </a:lnTo>
                  <a:lnTo>
                    <a:pt x="3048" y="3049"/>
                  </a:lnTo>
                  <a:lnTo>
                    <a:pt x="3049" y="3046"/>
                  </a:lnTo>
                  <a:lnTo>
                    <a:pt x="3049" y="3050"/>
                  </a:lnTo>
                  <a:lnTo>
                    <a:pt x="3050" y="3042"/>
                  </a:lnTo>
                  <a:lnTo>
                    <a:pt x="3052" y="3030"/>
                  </a:lnTo>
                  <a:lnTo>
                    <a:pt x="3053" y="3056"/>
                  </a:lnTo>
                  <a:lnTo>
                    <a:pt x="3055" y="3025"/>
                  </a:lnTo>
                  <a:lnTo>
                    <a:pt x="3058" y="3049"/>
                  </a:lnTo>
                  <a:lnTo>
                    <a:pt x="3060" y="3033"/>
                  </a:lnTo>
                  <a:lnTo>
                    <a:pt x="3062" y="3059"/>
                  </a:lnTo>
                  <a:lnTo>
                    <a:pt x="3064" y="3039"/>
                  </a:lnTo>
                  <a:lnTo>
                    <a:pt x="3066" y="3067"/>
                  </a:lnTo>
                  <a:lnTo>
                    <a:pt x="3067" y="3055"/>
                  </a:lnTo>
                  <a:lnTo>
                    <a:pt x="3068" y="3067"/>
                  </a:lnTo>
                  <a:lnTo>
                    <a:pt x="3070" y="3019"/>
                  </a:lnTo>
                  <a:lnTo>
                    <a:pt x="3071" y="3041"/>
                  </a:lnTo>
                  <a:lnTo>
                    <a:pt x="3072" y="3033"/>
                  </a:lnTo>
                  <a:lnTo>
                    <a:pt x="3073" y="3043"/>
                  </a:lnTo>
                  <a:lnTo>
                    <a:pt x="3074" y="3016"/>
                  </a:lnTo>
                  <a:lnTo>
                    <a:pt x="3077" y="3063"/>
                  </a:lnTo>
                  <a:lnTo>
                    <a:pt x="3078" y="3048"/>
                  </a:lnTo>
                  <a:lnTo>
                    <a:pt x="3079" y="3054"/>
                  </a:lnTo>
                  <a:lnTo>
                    <a:pt x="3081" y="3005"/>
                  </a:lnTo>
                  <a:lnTo>
                    <a:pt x="3083" y="3065"/>
                  </a:lnTo>
                  <a:lnTo>
                    <a:pt x="3084" y="3046"/>
                  </a:lnTo>
                  <a:lnTo>
                    <a:pt x="3087" y="3067"/>
                  </a:lnTo>
                  <a:lnTo>
                    <a:pt x="3089" y="3039"/>
                  </a:lnTo>
                  <a:lnTo>
                    <a:pt x="3090" y="3051"/>
                  </a:lnTo>
                  <a:lnTo>
                    <a:pt x="3091" y="3053"/>
                  </a:lnTo>
                  <a:lnTo>
                    <a:pt x="3092" y="3050"/>
                  </a:lnTo>
                  <a:lnTo>
                    <a:pt x="3093" y="3057"/>
                  </a:lnTo>
                  <a:lnTo>
                    <a:pt x="3094" y="3049"/>
                  </a:lnTo>
                  <a:lnTo>
                    <a:pt x="3095" y="3045"/>
                  </a:lnTo>
                  <a:lnTo>
                    <a:pt x="3096" y="3052"/>
                  </a:lnTo>
                  <a:lnTo>
                    <a:pt x="3098" y="3036"/>
                  </a:lnTo>
                  <a:lnTo>
                    <a:pt x="3099" y="3044"/>
                  </a:lnTo>
                  <a:lnTo>
                    <a:pt x="3102" y="3015"/>
                  </a:lnTo>
                  <a:lnTo>
                    <a:pt x="3104" y="3056"/>
                  </a:lnTo>
                  <a:lnTo>
                    <a:pt x="3105" y="3026"/>
                  </a:lnTo>
                  <a:lnTo>
                    <a:pt x="3107" y="3039"/>
                  </a:lnTo>
                  <a:lnTo>
                    <a:pt x="3107" y="3031"/>
                  </a:lnTo>
                  <a:lnTo>
                    <a:pt x="3108" y="3039"/>
                  </a:lnTo>
                  <a:lnTo>
                    <a:pt x="3109" y="3032"/>
                  </a:lnTo>
                  <a:lnTo>
                    <a:pt x="3111" y="3061"/>
                  </a:lnTo>
                  <a:lnTo>
                    <a:pt x="3111" y="3053"/>
                  </a:lnTo>
                  <a:lnTo>
                    <a:pt x="3113" y="3016"/>
                  </a:lnTo>
                  <a:lnTo>
                    <a:pt x="3115" y="3055"/>
                  </a:lnTo>
                  <a:lnTo>
                    <a:pt x="3116" y="3027"/>
                  </a:lnTo>
                  <a:lnTo>
                    <a:pt x="3118" y="3052"/>
                  </a:lnTo>
                  <a:lnTo>
                    <a:pt x="3120" y="3016"/>
                  </a:lnTo>
                  <a:lnTo>
                    <a:pt x="3122" y="3049"/>
                  </a:lnTo>
                  <a:lnTo>
                    <a:pt x="3124" y="3025"/>
                  </a:lnTo>
                  <a:lnTo>
                    <a:pt x="3125" y="3052"/>
                  </a:lnTo>
                  <a:lnTo>
                    <a:pt x="3128" y="3029"/>
                  </a:lnTo>
                  <a:lnTo>
                    <a:pt x="3128" y="3032"/>
                  </a:lnTo>
                  <a:lnTo>
                    <a:pt x="3129" y="3029"/>
                  </a:lnTo>
                  <a:lnTo>
                    <a:pt x="3130" y="3053"/>
                  </a:lnTo>
                  <a:lnTo>
                    <a:pt x="3131" y="3046"/>
                  </a:lnTo>
                  <a:lnTo>
                    <a:pt x="3131" y="3051"/>
                  </a:lnTo>
                  <a:lnTo>
                    <a:pt x="3133" y="3024"/>
                  </a:lnTo>
                  <a:lnTo>
                    <a:pt x="3134" y="3050"/>
                  </a:lnTo>
                  <a:lnTo>
                    <a:pt x="3136" y="3012"/>
                  </a:lnTo>
                  <a:lnTo>
                    <a:pt x="3137" y="3043"/>
                  </a:lnTo>
                  <a:lnTo>
                    <a:pt x="3139" y="3036"/>
                  </a:lnTo>
                  <a:lnTo>
                    <a:pt x="3140" y="3053"/>
                  </a:lnTo>
                  <a:lnTo>
                    <a:pt x="3141" y="3032"/>
                  </a:lnTo>
                  <a:lnTo>
                    <a:pt x="3142" y="3050"/>
                  </a:lnTo>
                  <a:lnTo>
                    <a:pt x="3144" y="3018"/>
                  </a:lnTo>
                  <a:lnTo>
                    <a:pt x="3145" y="3049"/>
                  </a:lnTo>
                  <a:lnTo>
                    <a:pt x="3146" y="3031"/>
                  </a:lnTo>
                  <a:lnTo>
                    <a:pt x="3148" y="3057"/>
                  </a:lnTo>
                  <a:lnTo>
                    <a:pt x="3150" y="3035"/>
                  </a:lnTo>
                  <a:lnTo>
                    <a:pt x="3152" y="3060"/>
                  </a:lnTo>
                  <a:lnTo>
                    <a:pt x="3153" y="3069"/>
                  </a:lnTo>
                  <a:lnTo>
                    <a:pt x="3155" y="3041"/>
                  </a:lnTo>
                  <a:lnTo>
                    <a:pt x="3156" y="3049"/>
                  </a:lnTo>
                  <a:lnTo>
                    <a:pt x="3157" y="3041"/>
                  </a:lnTo>
                  <a:lnTo>
                    <a:pt x="3158" y="3054"/>
                  </a:lnTo>
                  <a:lnTo>
                    <a:pt x="3160" y="3037"/>
                  </a:lnTo>
                  <a:lnTo>
                    <a:pt x="3160" y="3047"/>
                  </a:lnTo>
                  <a:lnTo>
                    <a:pt x="3161" y="3041"/>
                  </a:lnTo>
                  <a:lnTo>
                    <a:pt x="3162" y="3052"/>
                  </a:lnTo>
                  <a:lnTo>
                    <a:pt x="3162" y="3044"/>
                  </a:lnTo>
                  <a:lnTo>
                    <a:pt x="3163" y="3061"/>
                  </a:lnTo>
                  <a:lnTo>
                    <a:pt x="3165" y="3021"/>
                  </a:lnTo>
                  <a:lnTo>
                    <a:pt x="3166" y="3058"/>
                  </a:lnTo>
                  <a:lnTo>
                    <a:pt x="3168" y="2992"/>
                  </a:lnTo>
                  <a:lnTo>
                    <a:pt x="3170" y="3064"/>
                  </a:lnTo>
                  <a:lnTo>
                    <a:pt x="3171" y="3034"/>
                  </a:lnTo>
                  <a:lnTo>
                    <a:pt x="3173" y="3050"/>
                  </a:lnTo>
                  <a:lnTo>
                    <a:pt x="3174" y="3043"/>
                  </a:lnTo>
                  <a:lnTo>
                    <a:pt x="3175" y="3046"/>
                  </a:lnTo>
                  <a:lnTo>
                    <a:pt x="3175" y="3042"/>
                  </a:lnTo>
                  <a:lnTo>
                    <a:pt x="3176" y="3054"/>
                  </a:lnTo>
                  <a:lnTo>
                    <a:pt x="3178" y="3042"/>
                  </a:lnTo>
                  <a:lnTo>
                    <a:pt x="3179" y="3057"/>
                  </a:lnTo>
                  <a:lnTo>
                    <a:pt x="3180" y="3055"/>
                  </a:lnTo>
                  <a:lnTo>
                    <a:pt x="3180" y="3061"/>
                  </a:lnTo>
                  <a:lnTo>
                    <a:pt x="3182" y="3017"/>
                  </a:lnTo>
                  <a:lnTo>
                    <a:pt x="3183" y="3055"/>
                  </a:lnTo>
                  <a:lnTo>
                    <a:pt x="3184" y="3046"/>
                  </a:lnTo>
                  <a:lnTo>
                    <a:pt x="3185" y="3054"/>
                  </a:lnTo>
                  <a:lnTo>
                    <a:pt x="3187" y="3035"/>
                  </a:lnTo>
                  <a:lnTo>
                    <a:pt x="3188" y="3055"/>
                  </a:lnTo>
                  <a:lnTo>
                    <a:pt x="3189" y="3028"/>
                  </a:lnTo>
                  <a:lnTo>
                    <a:pt x="3190" y="3025"/>
                  </a:lnTo>
                  <a:lnTo>
                    <a:pt x="3191" y="3016"/>
                  </a:lnTo>
                  <a:lnTo>
                    <a:pt x="3193" y="3053"/>
                  </a:lnTo>
                  <a:lnTo>
                    <a:pt x="3194" y="3009"/>
                  </a:lnTo>
                  <a:lnTo>
                    <a:pt x="3196" y="3049"/>
                  </a:lnTo>
                  <a:lnTo>
                    <a:pt x="3196" y="3042"/>
                  </a:lnTo>
                  <a:lnTo>
                    <a:pt x="3197" y="3045"/>
                  </a:lnTo>
                  <a:lnTo>
                    <a:pt x="3197" y="3041"/>
                  </a:lnTo>
                  <a:lnTo>
                    <a:pt x="3199" y="3066"/>
                  </a:lnTo>
                  <a:lnTo>
                    <a:pt x="3201" y="3050"/>
                  </a:lnTo>
                  <a:lnTo>
                    <a:pt x="3201" y="3058"/>
                  </a:lnTo>
                  <a:lnTo>
                    <a:pt x="3202" y="3052"/>
                  </a:lnTo>
                  <a:lnTo>
                    <a:pt x="3203" y="3063"/>
                  </a:lnTo>
                  <a:lnTo>
                    <a:pt x="3204" y="3055"/>
                  </a:lnTo>
                  <a:lnTo>
                    <a:pt x="3204" y="3058"/>
                  </a:lnTo>
                  <a:lnTo>
                    <a:pt x="3205" y="3042"/>
                  </a:lnTo>
                  <a:lnTo>
                    <a:pt x="3206" y="3060"/>
                  </a:lnTo>
                  <a:lnTo>
                    <a:pt x="3208" y="3040"/>
                  </a:lnTo>
                  <a:lnTo>
                    <a:pt x="3209" y="3063"/>
                  </a:lnTo>
                  <a:lnTo>
                    <a:pt x="3211" y="3035"/>
                  </a:lnTo>
                  <a:lnTo>
                    <a:pt x="3212" y="3071"/>
                  </a:lnTo>
                  <a:lnTo>
                    <a:pt x="3214" y="3036"/>
                  </a:lnTo>
                  <a:lnTo>
                    <a:pt x="3215" y="3050"/>
                  </a:lnTo>
                  <a:lnTo>
                    <a:pt x="3216" y="3017"/>
                  </a:lnTo>
                  <a:lnTo>
                    <a:pt x="3217" y="3066"/>
                  </a:lnTo>
                  <a:lnTo>
                    <a:pt x="3219" y="3016"/>
                  </a:lnTo>
                  <a:lnTo>
                    <a:pt x="3221" y="3060"/>
                  </a:lnTo>
                  <a:lnTo>
                    <a:pt x="3221" y="3050"/>
                  </a:lnTo>
                  <a:lnTo>
                    <a:pt x="3222" y="3059"/>
                  </a:lnTo>
                  <a:lnTo>
                    <a:pt x="3223" y="3047"/>
                  </a:lnTo>
                  <a:lnTo>
                    <a:pt x="3225" y="3063"/>
                  </a:lnTo>
                  <a:lnTo>
                    <a:pt x="3227" y="3038"/>
                  </a:lnTo>
                  <a:lnTo>
                    <a:pt x="3228" y="3045"/>
                  </a:lnTo>
                  <a:lnTo>
                    <a:pt x="3229" y="3039"/>
                  </a:lnTo>
                  <a:lnTo>
                    <a:pt x="3230" y="3052"/>
                  </a:lnTo>
                  <a:lnTo>
                    <a:pt x="3232" y="3017"/>
                  </a:lnTo>
                  <a:lnTo>
                    <a:pt x="3233" y="3057"/>
                  </a:lnTo>
                  <a:lnTo>
                    <a:pt x="3235" y="3024"/>
                  </a:lnTo>
                  <a:lnTo>
                    <a:pt x="3237" y="3046"/>
                  </a:lnTo>
                  <a:lnTo>
                    <a:pt x="3237" y="3043"/>
                  </a:lnTo>
                  <a:lnTo>
                    <a:pt x="3238" y="3052"/>
                  </a:lnTo>
                  <a:lnTo>
                    <a:pt x="3239" y="3055"/>
                  </a:lnTo>
                  <a:lnTo>
                    <a:pt x="3240" y="3042"/>
                  </a:lnTo>
                  <a:lnTo>
                    <a:pt x="3241" y="3048"/>
                  </a:lnTo>
                  <a:lnTo>
                    <a:pt x="3242" y="3030"/>
                  </a:lnTo>
                  <a:lnTo>
                    <a:pt x="3244" y="3052"/>
                  </a:lnTo>
                  <a:lnTo>
                    <a:pt x="3246" y="2978"/>
                  </a:lnTo>
                  <a:lnTo>
                    <a:pt x="3247" y="3027"/>
                  </a:lnTo>
                  <a:lnTo>
                    <a:pt x="3248" y="3012"/>
                  </a:lnTo>
                  <a:lnTo>
                    <a:pt x="3249" y="3051"/>
                  </a:lnTo>
                  <a:lnTo>
                    <a:pt x="3250" y="3049"/>
                  </a:lnTo>
                  <a:lnTo>
                    <a:pt x="3250" y="3052"/>
                  </a:lnTo>
                  <a:lnTo>
                    <a:pt x="3251" y="3041"/>
                  </a:lnTo>
                  <a:lnTo>
                    <a:pt x="3252" y="3042"/>
                  </a:lnTo>
                  <a:lnTo>
                    <a:pt x="3254" y="3049"/>
                  </a:lnTo>
                  <a:lnTo>
                    <a:pt x="3255" y="3008"/>
                  </a:lnTo>
                  <a:lnTo>
                    <a:pt x="3256" y="3021"/>
                  </a:lnTo>
                  <a:lnTo>
                    <a:pt x="3258" y="3035"/>
                  </a:lnTo>
                  <a:lnTo>
                    <a:pt x="3258" y="3032"/>
                  </a:lnTo>
                  <a:lnTo>
                    <a:pt x="3260" y="3046"/>
                  </a:lnTo>
                  <a:lnTo>
                    <a:pt x="3261" y="3032"/>
                  </a:lnTo>
                  <a:lnTo>
                    <a:pt x="3262" y="3048"/>
                  </a:lnTo>
                  <a:lnTo>
                    <a:pt x="3264" y="3015"/>
                  </a:lnTo>
                  <a:lnTo>
                    <a:pt x="3265" y="3051"/>
                  </a:lnTo>
                  <a:lnTo>
                    <a:pt x="3266" y="3042"/>
                  </a:lnTo>
                  <a:lnTo>
                    <a:pt x="3267" y="3044"/>
                  </a:lnTo>
                  <a:lnTo>
                    <a:pt x="3268" y="3037"/>
                  </a:lnTo>
                  <a:lnTo>
                    <a:pt x="3270" y="3059"/>
                  </a:lnTo>
                  <a:lnTo>
                    <a:pt x="3272" y="3025"/>
                  </a:lnTo>
                  <a:lnTo>
                    <a:pt x="3273" y="3041"/>
                  </a:lnTo>
                  <a:lnTo>
                    <a:pt x="3273" y="3032"/>
                  </a:lnTo>
                  <a:lnTo>
                    <a:pt x="3274" y="3038"/>
                  </a:lnTo>
                  <a:lnTo>
                    <a:pt x="3274" y="3033"/>
                  </a:lnTo>
                  <a:lnTo>
                    <a:pt x="3275" y="3045"/>
                  </a:lnTo>
                  <a:lnTo>
                    <a:pt x="3277" y="3017"/>
                  </a:lnTo>
                  <a:lnTo>
                    <a:pt x="3279" y="3046"/>
                  </a:lnTo>
                  <a:lnTo>
                    <a:pt x="3281" y="3028"/>
                  </a:lnTo>
                  <a:lnTo>
                    <a:pt x="3282" y="3039"/>
                  </a:lnTo>
                  <a:lnTo>
                    <a:pt x="3284" y="3030"/>
                  </a:lnTo>
                  <a:lnTo>
                    <a:pt x="3284" y="3052"/>
                  </a:lnTo>
                  <a:lnTo>
                    <a:pt x="3288" y="3024"/>
                  </a:lnTo>
                  <a:lnTo>
                    <a:pt x="3289" y="3038"/>
                  </a:lnTo>
                  <a:lnTo>
                    <a:pt x="3290" y="3044"/>
                  </a:lnTo>
                  <a:lnTo>
                    <a:pt x="3291" y="3035"/>
                  </a:lnTo>
                  <a:lnTo>
                    <a:pt x="3292" y="3048"/>
                  </a:lnTo>
                  <a:lnTo>
                    <a:pt x="3294" y="3032"/>
                  </a:lnTo>
                  <a:lnTo>
                    <a:pt x="3295" y="3046"/>
                  </a:lnTo>
                  <a:lnTo>
                    <a:pt x="3296" y="3041"/>
                  </a:lnTo>
                  <a:lnTo>
                    <a:pt x="3296" y="3053"/>
                  </a:lnTo>
                  <a:lnTo>
                    <a:pt x="3297" y="3049"/>
                  </a:lnTo>
                  <a:lnTo>
                    <a:pt x="3299" y="3025"/>
                  </a:lnTo>
                  <a:lnTo>
                    <a:pt x="3301" y="3041"/>
                  </a:lnTo>
                  <a:lnTo>
                    <a:pt x="3302" y="3023"/>
                  </a:lnTo>
                  <a:lnTo>
                    <a:pt x="3302" y="3028"/>
                  </a:lnTo>
                  <a:lnTo>
                    <a:pt x="3303" y="3018"/>
                  </a:lnTo>
                  <a:lnTo>
                    <a:pt x="3306" y="3051"/>
                  </a:lnTo>
                  <a:lnTo>
                    <a:pt x="3306" y="3048"/>
                  </a:lnTo>
                  <a:lnTo>
                    <a:pt x="3307" y="3051"/>
                  </a:lnTo>
                  <a:lnTo>
                    <a:pt x="3308" y="3033"/>
                  </a:lnTo>
                  <a:lnTo>
                    <a:pt x="3309" y="3052"/>
                  </a:lnTo>
                  <a:lnTo>
                    <a:pt x="3311" y="3011"/>
                  </a:lnTo>
                  <a:lnTo>
                    <a:pt x="3314" y="3044"/>
                  </a:lnTo>
                  <a:lnTo>
                    <a:pt x="3316" y="3025"/>
                  </a:lnTo>
                  <a:lnTo>
                    <a:pt x="3317" y="3056"/>
                  </a:lnTo>
                  <a:lnTo>
                    <a:pt x="3318" y="3026"/>
                  </a:lnTo>
                  <a:lnTo>
                    <a:pt x="3320" y="3057"/>
                  </a:lnTo>
                  <a:lnTo>
                    <a:pt x="3321" y="3049"/>
                  </a:lnTo>
                  <a:lnTo>
                    <a:pt x="3322" y="3057"/>
                  </a:lnTo>
                  <a:lnTo>
                    <a:pt x="3324" y="3043"/>
                  </a:lnTo>
                  <a:lnTo>
                    <a:pt x="3325" y="3048"/>
                  </a:lnTo>
                  <a:lnTo>
                    <a:pt x="3326" y="3033"/>
                  </a:lnTo>
                  <a:lnTo>
                    <a:pt x="3328" y="3072"/>
                  </a:lnTo>
                  <a:lnTo>
                    <a:pt x="3330" y="3044"/>
                  </a:lnTo>
                  <a:lnTo>
                    <a:pt x="3331" y="3056"/>
                  </a:lnTo>
                  <a:lnTo>
                    <a:pt x="3332" y="3039"/>
                  </a:lnTo>
                  <a:lnTo>
                    <a:pt x="3332" y="3044"/>
                  </a:lnTo>
                  <a:lnTo>
                    <a:pt x="3335" y="3022"/>
                  </a:lnTo>
                  <a:lnTo>
                    <a:pt x="3337" y="3054"/>
                  </a:lnTo>
                  <a:lnTo>
                    <a:pt x="3337" y="3046"/>
                  </a:lnTo>
                  <a:lnTo>
                    <a:pt x="3338" y="3053"/>
                  </a:lnTo>
                  <a:lnTo>
                    <a:pt x="3340" y="3044"/>
                  </a:lnTo>
                  <a:lnTo>
                    <a:pt x="3341" y="3062"/>
                  </a:lnTo>
                  <a:lnTo>
                    <a:pt x="3343" y="3042"/>
                  </a:lnTo>
                  <a:lnTo>
                    <a:pt x="3344" y="3057"/>
                  </a:lnTo>
                  <a:lnTo>
                    <a:pt x="3344" y="3055"/>
                  </a:lnTo>
                  <a:lnTo>
                    <a:pt x="3346" y="3059"/>
                  </a:lnTo>
                  <a:lnTo>
                    <a:pt x="3347" y="3048"/>
                  </a:lnTo>
                  <a:lnTo>
                    <a:pt x="3349" y="3062"/>
                  </a:lnTo>
                  <a:lnTo>
                    <a:pt x="3350" y="3039"/>
                  </a:lnTo>
                  <a:lnTo>
                    <a:pt x="3351" y="3046"/>
                  </a:lnTo>
                  <a:lnTo>
                    <a:pt x="3351" y="3041"/>
                  </a:lnTo>
                  <a:lnTo>
                    <a:pt x="3352" y="3047"/>
                  </a:lnTo>
                  <a:lnTo>
                    <a:pt x="3353" y="3023"/>
                  </a:lnTo>
                  <a:lnTo>
                    <a:pt x="3355" y="3068"/>
                  </a:lnTo>
                  <a:lnTo>
                    <a:pt x="3356" y="3044"/>
                  </a:lnTo>
                  <a:lnTo>
                    <a:pt x="3356" y="3047"/>
                  </a:lnTo>
                  <a:lnTo>
                    <a:pt x="3357" y="3041"/>
                  </a:lnTo>
                  <a:lnTo>
                    <a:pt x="3358" y="3055"/>
                  </a:lnTo>
                  <a:lnTo>
                    <a:pt x="3359" y="3024"/>
                  </a:lnTo>
                  <a:lnTo>
                    <a:pt x="3359" y="3027"/>
                  </a:lnTo>
                  <a:lnTo>
                    <a:pt x="3360" y="3023"/>
                  </a:lnTo>
                  <a:lnTo>
                    <a:pt x="3361" y="3041"/>
                  </a:lnTo>
                  <a:lnTo>
                    <a:pt x="3362" y="3027"/>
                  </a:lnTo>
                  <a:lnTo>
                    <a:pt x="3364" y="3045"/>
                  </a:lnTo>
                  <a:lnTo>
                    <a:pt x="3366" y="3066"/>
                  </a:lnTo>
                  <a:lnTo>
                    <a:pt x="3367" y="3035"/>
                  </a:lnTo>
                  <a:lnTo>
                    <a:pt x="3369" y="3071"/>
                  </a:lnTo>
                  <a:lnTo>
                    <a:pt x="3370" y="3017"/>
                  </a:lnTo>
                  <a:lnTo>
                    <a:pt x="3372" y="3045"/>
                  </a:lnTo>
                  <a:lnTo>
                    <a:pt x="3372" y="3037"/>
                  </a:lnTo>
                  <a:lnTo>
                    <a:pt x="3373" y="3041"/>
                  </a:lnTo>
                  <a:lnTo>
                    <a:pt x="3374" y="3031"/>
                  </a:lnTo>
                  <a:lnTo>
                    <a:pt x="3375" y="3052"/>
                  </a:lnTo>
                  <a:lnTo>
                    <a:pt x="3375" y="3046"/>
                  </a:lnTo>
                  <a:lnTo>
                    <a:pt x="3376" y="3049"/>
                  </a:lnTo>
                  <a:lnTo>
                    <a:pt x="3377" y="3036"/>
                  </a:lnTo>
                  <a:lnTo>
                    <a:pt x="3379" y="3079"/>
                  </a:lnTo>
                  <a:lnTo>
                    <a:pt x="3381" y="3041"/>
                  </a:lnTo>
                  <a:lnTo>
                    <a:pt x="3382" y="3050"/>
                  </a:lnTo>
                  <a:lnTo>
                    <a:pt x="3383" y="3048"/>
                  </a:lnTo>
                  <a:lnTo>
                    <a:pt x="3383" y="3051"/>
                  </a:lnTo>
                  <a:lnTo>
                    <a:pt x="3384" y="3044"/>
                  </a:lnTo>
                  <a:lnTo>
                    <a:pt x="3386" y="3053"/>
                  </a:lnTo>
                  <a:lnTo>
                    <a:pt x="3387" y="3036"/>
                  </a:lnTo>
                  <a:lnTo>
                    <a:pt x="3389" y="3056"/>
                  </a:lnTo>
                  <a:lnTo>
                    <a:pt x="3391" y="3045"/>
                  </a:lnTo>
                  <a:lnTo>
                    <a:pt x="3393" y="3065"/>
                  </a:lnTo>
                  <a:lnTo>
                    <a:pt x="3394" y="3055"/>
                  </a:lnTo>
                  <a:lnTo>
                    <a:pt x="3396" y="3068"/>
                  </a:lnTo>
                  <a:lnTo>
                    <a:pt x="3399" y="3021"/>
                  </a:lnTo>
                  <a:lnTo>
                    <a:pt x="3400" y="3048"/>
                  </a:lnTo>
                  <a:lnTo>
                    <a:pt x="3402" y="3030"/>
                  </a:lnTo>
                  <a:lnTo>
                    <a:pt x="3403" y="3038"/>
                  </a:lnTo>
                  <a:lnTo>
                    <a:pt x="3403" y="3032"/>
                  </a:lnTo>
                  <a:lnTo>
                    <a:pt x="3406" y="3063"/>
                  </a:lnTo>
                  <a:lnTo>
                    <a:pt x="3407" y="3049"/>
                  </a:lnTo>
                  <a:lnTo>
                    <a:pt x="3408" y="3057"/>
                  </a:lnTo>
                  <a:lnTo>
                    <a:pt x="3410" y="3025"/>
                  </a:lnTo>
                  <a:lnTo>
                    <a:pt x="3412" y="3063"/>
                  </a:lnTo>
                  <a:lnTo>
                    <a:pt x="3413" y="3039"/>
                  </a:lnTo>
                  <a:lnTo>
                    <a:pt x="3414" y="3057"/>
                  </a:lnTo>
                  <a:lnTo>
                    <a:pt x="3415" y="3047"/>
                  </a:lnTo>
                  <a:lnTo>
                    <a:pt x="3416" y="3050"/>
                  </a:lnTo>
                  <a:lnTo>
                    <a:pt x="3416" y="3034"/>
                  </a:lnTo>
                  <a:lnTo>
                    <a:pt x="3417" y="3048"/>
                  </a:lnTo>
                  <a:lnTo>
                    <a:pt x="3418" y="3044"/>
                  </a:lnTo>
                  <a:lnTo>
                    <a:pt x="3419" y="3057"/>
                  </a:lnTo>
                  <a:lnTo>
                    <a:pt x="3420" y="3038"/>
                  </a:lnTo>
                  <a:lnTo>
                    <a:pt x="3420" y="3050"/>
                  </a:lnTo>
                  <a:lnTo>
                    <a:pt x="3421" y="3048"/>
                  </a:lnTo>
                  <a:lnTo>
                    <a:pt x="3422" y="3052"/>
                  </a:lnTo>
                  <a:lnTo>
                    <a:pt x="3423" y="3047"/>
                  </a:lnTo>
                  <a:lnTo>
                    <a:pt x="3423" y="3052"/>
                  </a:lnTo>
                  <a:lnTo>
                    <a:pt x="3424" y="3049"/>
                  </a:lnTo>
                  <a:lnTo>
                    <a:pt x="3426" y="3077"/>
                  </a:lnTo>
                  <a:lnTo>
                    <a:pt x="3427" y="3033"/>
                  </a:lnTo>
                  <a:lnTo>
                    <a:pt x="3429" y="3060"/>
                  </a:lnTo>
                  <a:lnTo>
                    <a:pt x="3430" y="3027"/>
                  </a:lnTo>
                  <a:lnTo>
                    <a:pt x="3431" y="3048"/>
                  </a:lnTo>
                  <a:lnTo>
                    <a:pt x="3432" y="3027"/>
                  </a:lnTo>
                  <a:lnTo>
                    <a:pt x="3433" y="3050"/>
                  </a:lnTo>
                  <a:lnTo>
                    <a:pt x="3435" y="3026"/>
                  </a:lnTo>
                  <a:lnTo>
                    <a:pt x="3436" y="3039"/>
                  </a:lnTo>
                  <a:lnTo>
                    <a:pt x="3438" y="3026"/>
                  </a:lnTo>
                  <a:lnTo>
                    <a:pt x="3440" y="3076"/>
                  </a:lnTo>
                  <a:lnTo>
                    <a:pt x="3441" y="3054"/>
                  </a:lnTo>
                  <a:lnTo>
                    <a:pt x="3442" y="3063"/>
                  </a:lnTo>
                  <a:lnTo>
                    <a:pt x="3444" y="3038"/>
                  </a:lnTo>
                  <a:lnTo>
                    <a:pt x="3447" y="3074"/>
                  </a:lnTo>
                  <a:lnTo>
                    <a:pt x="3449" y="3033"/>
                  </a:lnTo>
                  <a:lnTo>
                    <a:pt x="3450" y="3054"/>
                  </a:lnTo>
                  <a:lnTo>
                    <a:pt x="3452" y="3043"/>
                  </a:lnTo>
                  <a:lnTo>
                    <a:pt x="3453" y="3055"/>
                  </a:lnTo>
                  <a:lnTo>
                    <a:pt x="3455" y="3040"/>
                  </a:lnTo>
                  <a:lnTo>
                    <a:pt x="3455" y="3044"/>
                  </a:lnTo>
                  <a:lnTo>
                    <a:pt x="3457" y="3029"/>
                  </a:lnTo>
                  <a:lnTo>
                    <a:pt x="3459" y="3064"/>
                  </a:lnTo>
                  <a:lnTo>
                    <a:pt x="3461" y="3041"/>
                  </a:lnTo>
                  <a:lnTo>
                    <a:pt x="3461" y="3056"/>
                  </a:lnTo>
                  <a:lnTo>
                    <a:pt x="3463" y="3039"/>
                  </a:lnTo>
                  <a:lnTo>
                    <a:pt x="3464" y="3052"/>
                  </a:lnTo>
                  <a:lnTo>
                    <a:pt x="3465" y="3029"/>
                  </a:lnTo>
                  <a:lnTo>
                    <a:pt x="3468" y="3066"/>
                  </a:lnTo>
                  <a:lnTo>
                    <a:pt x="3469" y="3048"/>
                  </a:lnTo>
                  <a:lnTo>
                    <a:pt x="3471" y="3064"/>
                  </a:lnTo>
                  <a:lnTo>
                    <a:pt x="3471" y="3057"/>
                  </a:lnTo>
                  <a:lnTo>
                    <a:pt x="3473" y="3038"/>
                  </a:lnTo>
                  <a:lnTo>
                    <a:pt x="3474" y="3048"/>
                  </a:lnTo>
                  <a:lnTo>
                    <a:pt x="3476" y="3030"/>
                  </a:lnTo>
                  <a:lnTo>
                    <a:pt x="3478" y="3066"/>
                  </a:lnTo>
                  <a:lnTo>
                    <a:pt x="3480" y="3038"/>
                  </a:lnTo>
                  <a:lnTo>
                    <a:pt x="3481" y="3051"/>
                  </a:lnTo>
                  <a:lnTo>
                    <a:pt x="3483" y="3032"/>
                  </a:lnTo>
                  <a:lnTo>
                    <a:pt x="3484" y="3048"/>
                  </a:lnTo>
                  <a:lnTo>
                    <a:pt x="3484" y="3043"/>
                  </a:lnTo>
                  <a:lnTo>
                    <a:pt x="3485" y="3038"/>
                  </a:lnTo>
                  <a:lnTo>
                    <a:pt x="3486" y="3054"/>
                  </a:lnTo>
                  <a:lnTo>
                    <a:pt x="3488" y="3031"/>
                  </a:lnTo>
                  <a:lnTo>
                    <a:pt x="3489" y="3040"/>
                  </a:lnTo>
                  <a:lnTo>
                    <a:pt x="3490" y="3051"/>
                  </a:lnTo>
                  <a:lnTo>
                    <a:pt x="3493" y="3024"/>
                  </a:lnTo>
                  <a:lnTo>
                    <a:pt x="3495" y="3056"/>
                  </a:lnTo>
                  <a:lnTo>
                    <a:pt x="3496" y="3040"/>
                  </a:lnTo>
                  <a:lnTo>
                    <a:pt x="3496" y="3043"/>
                  </a:lnTo>
                  <a:lnTo>
                    <a:pt x="3498" y="3049"/>
                  </a:lnTo>
                  <a:lnTo>
                    <a:pt x="3499" y="3041"/>
                  </a:lnTo>
                  <a:lnTo>
                    <a:pt x="3502" y="3061"/>
                  </a:lnTo>
                  <a:lnTo>
                    <a:pt x="3504" y="3030"/>
                  </a:lnTo>
                  <a:lnTo>
                    <a:pt x="3506" y="3053"/>
                  </a:lnTo>
                  <a:lnTo>
                    <a:pt x="3507" y="3038"/>
                  </a:lnTo>
                  <a:lnTo>
                    <a:pt x="3509" y="3008"/>
                  </a:lnTo>
                  <a:lnTo>
                    <a:pt x="3511" y="3061"/>
                  </a:lnTo>
                  <a:lnTo>
                    <a:pt x="3512" y="3024"/>
                  </a:lnTo>
                  <a:lnTo>
                    <a:pt x="3514" y="3056"/>
                  </a:lnTo>
                  <a:lnTo>
                    <a:pt x="3516" y="3028"/>
                  </a:lnTo>
                  <a:lnTo>
                    <a:pt x="3517" y="3048"/>
                  </a:lnTo>
                  <a:lnTo>
                    <a:pt x="3517" y="3044"/>
                  </a:lnTo>
                  <a:lnTo>
                    <a:pt x="3520" y="3067"/>
                  </a:lnTo>
                  <a:lnTo>
                    <a:pt x="3521" y="3044"/>
                  </a:lnTo>
                  <a:lnTo>
                    <a:pt x="3522" y="3038"/>
                  </a:lnTo>
                  <a:lnTo>
                    <a:pt x="3524" y="3028"/>
                  </a:lnTo>
                  <a:lnTo>
                    <a:pt x="3525" y="3053"/>
                  </a:lnTo>
                  <a:lnTo>
                    <a:pt x="3527" y="3009"/>
                  </a:lnTo>
                  <a:lnTo>
                    <a:pt x="3528" y="3049"/>
                  </a:lnTo>
                  <a:lnTo>
                    <a:pt x="3529" y="3045"/>
                  </a:lnTo>
                  <a:lnTo>
                    <a:pt x="3529" y="3052"/>
                  </a:lnTo>
                  <a:lnTo>
                    <a:pt x="3532" y="3025"/>
                  </a:lnTo>
                  <a:lnTo>
                    <a:pt x="3534" y="3047"/>
                  </a:lnTo>
                  <a:lnTo>
                    <a:pt x="3535" y="3006"/>
                  </a:lnTo>
                  <a:lnTo>
                    <a:pt x="3537" y="3028"/>
                  </a:lnTo>
                  <a:lnTo>
                    <a:pt x="3537" y="3025"/>
                  </a:lnTo>
                  <a:lnTo>
                    <a:pt x="3539" y="3051"/>
                  </a:lnTo>
                  <a:lnTo>
                    <a:pt x="3540" y="3041"/>
                  </a:lnTo>
                  <a:lnTo>
                    <a:pt x="3541" y="3056"/>
                  </a:lnTo>
                  <a:lnTo>
                    <a:pt x="3544" y="3042"/>
                  </a:lnTo>
                  <a:lnTo>
                    <a:pt x="3544" y="3047"/>
                  </a:lnTo>
                  <a:lnTo>
                    <a:pt x="3545" y="3039"/>
                  </a:lnTo>
                  <a:lnTo>
                    <a:pt x="3547" y="3052"/>
                  </a:lnTo>
                  <a:lnTo>
                    <a:pt x="3548" y="3031"/>
                  </a:lnTo>
                  <a:lnTo>
                    <a:pt x="3550" y="3050"/>
                  </a:lnTo>
                  <a:lnTo>
                    <a:pt x="3550" y="3047"/>
                  </a:lnTo>
                  <a:lnTo>
                    <a:pt x="3552" y="3013"/>
                  </a:lnTo>
                  <a:lnTo>
                    <a:pt x="3554" y="3042"/>
                  </a:lnTo>
                  <a:lnTo>
                    <a:pt x="3555" y="3030"/>
                  </a:lnTo>
                  <a:lnTo>
                    <a:pt x="3556" y="3038"/>
                  </a:lnTo>
                  <a:lnTo>
                    <a:pt x="3556" y="3036"/>
                  </a:lnTo>
                  <a:lnTo>
                    <a:pt x="3558" y="3053"/>
                  </a:lnTo>
                  <a:lnTo>
                    <a:pt x="3559" y="3043"/>
                  </a:lnTo>
                  <a:lnTo>
                    <a:pt x="3560" y="3038"/>
                  </a:lnTo>
                  <a:lnTo>
                    <a:pt x="3561" y="3051"/>
                  </a:lnTo>
                  <a:lnTo>
                    <a:pt x="3563" y="3025"/>
                  </a:lnTo>
                  <a:lnTo>
                    <a:pt x="3564" y="3052"/>
                  </a:lnTo>
                  <a:lnTo>
                    <a:pt x="3566" y="3036"/>
                  </a:lnTo>
                  <a:lnTo>
                    <a:pt x="3568" y="3046"/>
                  </a:lnTo>
                  <a:lnTo>
                    <a:pt x="3569" y="3029"/>
                  </a:lnTo>
                  <a:lnTo>
                    <a:pt x="3569" y="3043"/>
                  </a:lnTo>
                  <a:lnTo>
                    <a:pt x="3571" y="3029"/>
                  </a:lnTo>
                  <a:lnTo>
                    <a:pt x="3572" y="3046"/>
                  </a:lnTo>
                  <a:lnTo>
                    <a:pt x="3574" y="3036"/>
                  </a:lnTo>
                  <a:lnTo>
                    <a:pt x="3576" y="3054"/>
                  </a:lnTo>
                  <a:lnTo>
                    <a:pt x="3576" y="3050"/>
                  </a:lnTo>
                  <a:lnTo>
                    <a:pt x="3578" y="3052"/>
                  </a:lnTo>
                  <a:lnTo>
                    <a:pt x="3579" y="3045"/>
                  </a:lnTo>
                  <a:lnTo>
                    <a:pt x="3580" y="3048"/>
                  </a:lnTo>
                  <a:lnTo>
                    <a:pt x="3581" y="3033"/>
                  </a:lnTo>
                  <a:lnTo>
                    <a:pt x="3583" y="3049"/>
                  </a:lnTo>
                  <a:lnTo>
                    <a:pt x="3584" y="3044"/>
                  </a:lnTo>
                  <a:lnTo>
                    <a:pt x="3586" y="3052"/>
                  </a:lnTo>
                  <a:lnTo>
                    <a:pt x="3586" y="3049"/>
                  </a:lnTo>
                  <a:lnTo>
                    <a:pt x="3588" y="3030"/>
                  </a:lnTo>
                  <a:lnTo>
                    <a:pt x="3589" y="3038"/>
                  </a:lnTo>
                  <a:lnTo>
                    <a:pt x="3590" y="3020"/>
                  </a:lnTo>
                  <a:lnTo>
                    <a:pt x="3592" y="3050"/>
                  </a:lnTo>
                  <a:lnTo>
                    <a:pt x="3593" y="3034"/>
                  </a:lnTo>
                  <a:lnTo>
                    <a:pt x="3594" y="3059"/>
                  </a:lnTo>
                  <a:lnTo>
                    <a:pt x="3596" y="3027"/>
                  </a:lnTo>
                  <a:lnTo>
                    <a:pt x="3598" y="3050"/>
                  </a:lnTo>
                  <a:lnTo>
                    <a:pt x="3599" y="3031"/>
                  </a:lnTo>
                  <a:lnTo>
                    <a:pt x="3600" y="3052"/>
                  </a:lnTo>
                  <a:lnTo>
                    <a:pt x="3601" y="3022"/>
                  </a:lnTo>
                  <a:lnTo>
                    <a:pt x="3603" y="3061"/>
                  </a:lnTo>
                  <a:lnTo>
                    <a:pt x="3604" y="3046"/>
                  </a:lnTo>
                  <a:lnTo>
                    <a:pt x="3605" y="3064"/>
                  </a:lnTo>
                  <a:lnTo>
                    <a:pt x="3607" y="3024"/>
                  </a:lnTo>
                  <a:lnTo>
                    <a:pt x="3609" y="3060"/>
                  </a:lnTo>
                  <a:lnTo>
                    <a:pt x="3611" y="3041"/>
                  </a:lnTo>
                  <a:lnTo>
                    <a:pt x="3612" y="3055"/>
                  </a:lnTo>
                  <a:lnTo>
                    <a:pt x="3612" y="3048"/>
                  </a:lnTo>
                  <a:lnTo>
                    <a:pt x="3613" y="3051"/>
                  </a:lnTo>
                  <a:lnTo>
                    <a:pt x="3613" y="3047"/>
                  </a:lnTo>
                  <a:lnTo>
                    <a:pt x="3614" y="3055"/>
                  </a:lnTo>
                  <a:lnTo>
                    <a:pt x="3615" y="3025"/>
                  </a:lnTo>
                  <a:lnTo>
                    <a:pt x="3616" y="3035"/>
                  </a:lnTo>
                  <a:lnTo>
                    <a:pt x="3618" y="3006"/>
                  </a:lnTo>
                  <a:lnTo>
                    <a:pt x="3620" y="3047"/>
                  </a:lnTo>
                  <a:lnTo>
                    <a:pt x="3621" y="3035"/>
                  </a:lnTo>
                  <a:lnTo>
                    <a:pt x="3622" y="3038"/>
                  </a:lnTo>
                  <a:lnTo>
                    <a:pt x="3623" y="3041"/>
                  </a:lnTo>
                  <a:lnTo>
                    <a:pt x="3624" y="3036"/>
                  </a:lnTo>
                  <a:lnTo>
                    <a:pt x="3625" y="3065"/>
                  </a:lnTo>
                  <a:lnTo>
                    <a:pt x="3627" y="3028"/>
                  </a:lnTo>
                  <a:lnTo>
                    <a:pt x="3628" y="3044"/>
                  </a:lnTo>
                  <a:lnTo>
                    <a:pt x="3630" y="3030"/>
                  </a:lnTo>
                  <a:lnTo>
                    <a:pt x="3631" y="3038"/>
                  </a:lnTo>
                  <a:lnTo>
                    <a:pt x="3632" y="3026"/>
                  </a:lnTo>
                  <a:lnTo>
                    <a:pt x="3632" y="3034"/>
                  </a:lnTo>
                  <a:lnTo>
                    <a:pt x="3634" y="3059"/>
                  </a:lnTo>
                  <a:lnTo>
                    <a:pt x="3636" y="3028"/>
                  </a:lnTo>
                  <a:lnTo>
                    <a:pt x="3638" y="3064"/>
                  </a:lnTo>
                  <a:lnTo>
                    <a:pt x="3640" y="3041"/>
                  </a:lnTo>
                  <a:lnTo>
                    <a:pt x="3641" y="3050"/>
                  </a:lnTo>
                  <a:lnTo>
                    <a:pt x="3642" y="3038"/>
                  </a:lnTo>
                  <a:lnTo>
                    <a:pt x="3642" y="3045"/>
                  </a:lnTo>
                  <a:lnTo>
                    <a:pt x="3643" y="3041"/>
                  </a:lnTo>
                  <a:lnTo>
                    <a:pt x="3643" y="3047"/>
                  </a:lnTo>
                  <a:lnTo>
                    <a:pt x="3645" y="3033"/>
                  </a:lnTo>
                  <a:lnTo>
                    <a:pt x="3645" y="3038"/>
                  </a:lnTo>
                  <a:lnTo>
                    <a:pt x="3646" y="3035"/>
                  </a:lnTo>
                  <a:lnTo>
                    <a:pt x="3646" y="3038"/>
                  </a:lnTo>
                  <a:lnTo>
                    <a:pt x="3647" y="3033"/>
                  </a:lnTo>
                  <a:lnTo>
                    <a:pt x="3648" y="3041"/>
                  </a:lnTo>
                  <a:lnTo>
                    <a:pt x="3648" y="3039"/>
                  </a:lnTo>
                  <a:lnTo>
                    <a:pt x="3649" y="3049"/>
                  </a:lnTo>
                  <a:lnTo>
                    <a:pt x="3650" y="3046"/>
                  </a:lnTo>
                  <a:lnTo>
                    <a:pt x="3651" y="3054"/>
                  </a:lnTo>
                  <a:lnTo>
                    <a:pt x="3652" y="3038"/>
                  </a:lnTo>
                  <a:lnTo>
                    <a:pt x="3653" y="3051"/>
                  </a:lnTo>
                  <a:lnTo>
                    <a:pt x="3656" y="3033"/>
                  </a:lnTo>
                  <a:lnTo>
                    <a:pt x="3658" y="3059"/>
                  </a:lnTo>
                  <a:lnTo>
                    <a:pt x="3660" y="3023"/>
                  </a:lnTo>
                  <a:lnTo>
                    <a:pt x="3662" y="3060"/>
                  </a:lnTo>
                  <a:lnTo>
                    <a:pt x="3664" y="3048"/>
                  </a:lnTo>
                  <a:lnTo>
                    <a:pt x="3664" y="3055"/>
                  </a:lnTo>
                  <a:lnTo>
                    <a:pt x="3667" y="3032"/>
                  </a:lnTo>
                  <a:lnTo>
                    <a:pt x="3667" y="3052"/>
                  </a:lnTo>
                  <a:lnTo>
                    <a:pt x="3668" y="3041"/>
                  </a:lnTo>
                  <a:lnTo>
                    <a:pt x="3669" y="3034"/>
                  </a:lnTo>
                  <a:lnTo>
                    <a:pt x="3671" y="3047"/>
                  </a:lnTo>
                  <a:lnTo>
                    <a:pt x="3672" y="3036"/>
                  </a:lnTo>
                  <a:lnTo>
                    <a:pt x="3673" y="3075"/>
                  </a:lnTo>
                  <a:lnTo>
                    <a:pt x="3675" y="3052"/>
                  </a:lnTo>
                  <a:lnTo>
                    <a:pt x="3677" y="3064"/>
                  </a:lnTo>
                  <a:lnTo>
                    <a:pt x="3678" y="3048"/>
                  </a:lnTo>
                  <a:lnTo>
                    <a:pt x="3678" y="3049"/>
                  </a:lnTo>
                  <a:lnTo>
                    <a:pt x="3680" y="3058"/>
                  </a:lnTo>
                  <a:lnTo>
                    <a:pt x="3681" y="3046"/>
                  </a:lnTo>
                  <a:lnTo>
                    <a:pt x="3682" y="3058"/>
                  </a:lnTo>
                  <a:lnTo>
                    <a:pt x="3684" y="3042"/>
                  </a:lnTo>
                  <a:lnTo>
                    <a:pt x="3685" y="3061"/>
                  </a:lnTo>
                  <a:lnTo>
                    <a:pt x="3686" y="3039"/>
                  </a:lnTo>
                  <a:lnTo>
                    <a:pt x="3687" y="3056"/>
                  </a:lnTo>
                  <a:lnTo>
                    <a:pt x="3688" y="3048"/>
                  </a:lnTo>
                  <a:lnTo>
                    <a:pt x="3689" y="3058"/>
                  </a:lnTo>
                  <a:lnTo>
                    <a:pt x="3690" y="3062"/>
                  </a:lnTo>
                  <a:lnTo>
                    <a:pt x="3692" y="3021"/>
                  </a:lnTo>
                  <a:lnTo>
                    <a:pt x="3694" y="3046"/>
                  </a:lnTo>
                  <a:lnTo>
                    <a:pt x="3695" y="3037"/>
                  </a:lnTo>
                  <a:lnTo>
                    <a:pt x="3698" y="3068"/>
                  </a:lnTo>
                  <a:lnTo>
                    <a:pt x="3700" y="3045"/>
                  </a:lnTo>
                  <a:lnTo>
                    <a:pt x="3701" y="3049"/>
                  </a:lnTo>
                  <a:lnTo>
                    <a:pt x="3701" y="3045"/>
                  </a:lnTo>
                  <a:lnTo>
                    <a:pt x="3704" y="3064"/>
                  </a:lnTo>
                  <a:lnTo>
                    <a:pt x="3706" y="3041"/>
                  </a:lnTo>
                  <a:lnTo>
                    <a:pt x="3708" y="3055"/>
                  </a:lnTo>
                  <a:lnTo>
                    <a:pt x="3708" y="3044"/>
                  </a:lnTo>
                  <a:lnTo>
                    <a:pt x="3710" y="3062"/>
                  </a:lnTo>
                  <a:lnTo>
                    <a:pt x="3712" y="3044"/>
                  </a:lnTo>
                  <a:lnTo>
                    <a:pt x="3712" y="3053"/>
                  </a:lnTo>
                  <a:lnTo>
                    <a:pt x="3714" y="3032"/>
                  </a:lnTo>
                  <a:lnTo>
                    <a:pt x="3715" y="3050"/>
                  </a:lnTo>
                  <a:lnTo>
                    <a:pt x="3717" y="3039"/>
                  </a:lnTo>
                  <a:lnTo>
                    <a:pt x="3719" y="3064"/>
                  </a:lnTo>
                  <a:lnTo>
                    <a:pt x="3720" y="3034"/>
                  </a:lnTo>
                  <a:lnTo>
                    <a:pt x="3723" y="3059"/>
                  </a:lnTo>
                  <a:lnTo>
                    <a:pt x="3724" y="3054"/>
                  </a:lnTo>
                  <a:lnTo>
                    <a:pt x="3725" y="3059"/>
                  </a:lnTo>
                  <a:lnTo>
                    <a:pt x="3726" y="3047"/>
                  </a:lnTo>
                  <a:lnTo>
                    <a:pt x="3728" y="3064"/>
                  </a:lnTo>
                  <a:lnTo>
                    <a:pt x="3730" y="3035"/>
                  </a:lnTo>
                  <a:lnTo>
                    <a:pt x="3733" y="3054"/>
                  </a:lnTo>
                  <a:lnTo>
                    <a:pt x="3734" y="3038"/>
                  </a:lnTo>
                  <a:lnTo>
                    <a:pt x="3736" y="3069"/>
                  </a:lnTo>
                  <a:lnTo>
                    <a:pt x="3737" y="3038"/>
                  </a:lnTo>
                  <a:lnTo>
                    <a:pt x="3739" y="3059"/>
                  </a:lnTo>
                  <a:lnTo>
                    <a:pt x="3740" y="3017"/>
                  </a:lnTo>
                  <a:lnTo>
                    <a:pt x="3742" y="3054"/>
                  </a:lnTo>
                  <a:lnTo>
                    <a:pt x="3743" y="3041"/>
                  </a:lnTo>
                  <a:lnTo>
                    <a:pt x="3744" y="3053"/>
                  </a:lnTo>
                  <a:lnTo>
                    <a:pt x="3745" y="3042"/>
                  </a:lnTo>
                  <a:lnTo>
                    <a:pt x="3746" y="3043"/>
                  </a:lnTo>
                  <a:lnTo>
                    <a:pt x="3747" y="3059"/>
                  </a:lnTo>
                  <a:lnTo>
                    <a:pt x="3749" y="3039"/>
                  </a:lnTo>
                  <a:lnTo>
                    <a:pt x="3750" y="3042"/>
                  </a:lnTo>
                  <a:lnTo>
                    <a:pt x="3751" y="3039"/>
                  </a:lnTo>
                  <a:lnTo>
                    <a:pt x="3751" y="3048"/>
                  </a:lnTo>
                  <a:lnTo>
                    <a:pt x="3753" y="3022"/>
                  </a:lnTo>
                  <a:lnTo>
                    <a:pt x="3754" y="3059"/>
                  </a:lnTo>
                  <a:lnTo>
                    <a:pt x="3755" y="3056"/>
                  </a:lnTo>
                  <a:lnTo>
                    <a:pt x="3757" y="3071"/>
                  </a:lnTo>
                  <a:lnTo>
                    <a:pt x="3759" y="3031"/>
                  </a:lnTo>
                  <a:lnTo>
                    <a:pt x="3760" y="3040"/>
                  </a:lnTo>
                  <a:lnTo>
                    <a:pt x="3760" y="3034"/>
                  </a:lnTo>
                  <a:lnTo>
                    <a:pt x="3761" y="3040"/>
                  </a:lnTo>
                  <a:lnTo>
                    <a:pt x="3762" y="3029"/>
                  </a:lnTo>
                  <a:lnTo>
                    <a:pt x="3764" y="3053"/>
                  </a:lnTo>
                  <a:lnTo>
                    <a:pt x="3765" y="3051"/>
                  </a:lnTo>
                  <a:lnTo>
                    <a:pt x="3765" y="3056"/>
                  </a:lnTo>
                  <a:lnTo>
                    <a:pt x="3767" y="3033"/>
                  </a:lnTo>
                  <a:lnTo>
                    <a:pt x="3769" y="3062"/>
                  </a:lnTo>
                  <a:lnTo>
                    <a:pt x="3771" y="3029"/>
                  </a:lnTo>
                  <a:lnTo>
                    <a:pt x="3773" y="3051"/>
                  </a:lnTo>
                  <a:lnTo>
                    <a:pt x="3775" y="3028"/>
                  </a:lnTo>
                  <a:lnTo>
                    <a:pt x="3778" y="3064"/>
                  </a:lnTo>
                  <a:lnTo>
                    <a:pt x="3780" y="3037"/>
                  </a:lnTo>
                  <a:lnTo>
                    <a:pt x="3781" y="3061"/>
                  </a:lnTo>
                  <a:lnTo>
                    <a:pt x="3782" y="3035"/>
                  </a:lnTo>
                  <a:lnTo>
                    <a:pt x="3784" y="3055"/>
                  </a:lnTo>
                  <a:lnTo>
                    <a:pt x="3785" y="3030"/>
                  </a:lnTo>
                  <a:lnTo>
                    <a:pt x="3788" y="3065"/>
                  </a:lnTo>
                  <a:lnTo>
                    <a:pt x="3789" y="3052"/>
                  </a:lnTo>
                  <a:lnTo>
                    <a:pt x="3791" y="3049"/>
                  </a:lnTo>
                  <a:lnTo>
                    <a:pt x="3792" y="3046"/>
                  </a:lnTo>
                  <a:lnTo>
                    <a:pt x="3793" y="3064"/>
                  </a:lnTo>
                  <a:lnTo>
                    <a:pt x="3794" y="3049"/>
                  </a:lnTo>
                  <a:lnTo>
                    <a:pt x="3795" y="3058"/>
                  </a:lnTo>
                  <a:lnTo>
                    <a:pt x="3797" y="3020"/>
                  </a:lnTo>
                  <a:lnTo>
                    <a:pt x="3799" y="3057"/>
                  </a:lnTo>
                  <a:lnTo>
                    <a:pt x="3800" y="3024"/>
                  </a:lnTo>
                  <a:lnTo>
                    <a:pt x="3804" y="3062"/>
                  </a:lnTo>
                  <a:lnTo>
                    <a:pt x="3805" y="3054"/>
                  </a:lnTo>
                  <a:lnTo>
                    <a:pt x="3805" y="3059"/>
                  </a:lnTo>
                  <a:lnTo>
                    <a:pt x="3806" y="3046"/>
                  </a:lnTo>
                  <a:lnTo>
                    <a:pt x="3807" y="3059"/>
                  </a:lnTo>
                  <a:lnTo>
                    <a:pt x="3809" y="3041"/>
                  </a:lnTo>
                  <a:lnTo>
                    <a:pt x="3810" y="3055"/>
                  </a:lnTo>
                  <a:lnTo>
                    <a:pt x="3811" y="3046"/>
                  </a:lnTo>
                  <a:lnTo>
                    <a:pt x="3813" y="3057"/>
                  </a:lnTo>
                  <a:lnTo>
                    <a:pt x="3814" y="3029"/>
                  </a:lnTo>
                  <a:lnTo>
                    <a:pt x="3816" y="3073"/>
                  </a:lnTo>
                  <a:lnTo>
                    <a:pt x="3817" y="3057"/>
                  </a:lnTo>
                  <a:lnTo>
                    <a:pt x="3818" y="3059"/>
                  </a:lnTo>
                  <a:lnTo>
                    <a:pt x="3818" y="3057"/>
                  </a:lnTo>
                  <a:lnTo>
                    <a:pt x="3821" y="3034"/>
                  </a:lnTo>
                  <a:lnTo>
                    <a:pt x="3822" y="3051"/>
                  </a:lnTo>
                  <a:lnTo>
                    <a:pt x="3823" y="3047"/>
                  </a:lnTo>
                  <a:lnTo>
                    <a:pt x="3824" y="3051"/>
                  </a:lnTo>
                  <a:lnTo>
                    <a:pt x="3824" y="3047"/>
                  </a:lnTo>
                  <a:lnTo>
                    <a:pt x="3825" y="3051"/>
                  </a:lnTo>
                  <a:lnTo>
                    <a:pt x="3826" y="3042"/>
                  </a:lnTo>
                  <a:lnTo>
                    <a:pt x="3827" y="3066"/>
                  </a:lnTo>
                  <a:lnTo>
                    <a:pt x="3828" y="3033"/>
                  </a:lnTo>
                  <a:lnTo>
                    <a:pt x="3830" y="3056"/>
                  </a:lnTo>
                  <a:lnTo>
                    <a:pt x="3831" y="3046"/>
                  </a:lnTo>
                  <a:lnTo>
                    <a:pt x="3832" y="3051"/>
                  </a:lnTo>
                  <a:lnTo>
                    <a:pt x="3832" y="3047"/>
                  </a:lnTo>
                  <a:lnTo>
                    <a:pt x="3833" y="3053"/>
                  </a:lnTo>
                  <a:lnTo>
                    <a:pt x="3834" y="3048"/>
                  </a:lnTo>
                  <a:lnTo>
                    <a:pt x="3836" y="3062"/>
                  </a:lnTo>
                  <a:lnTo>
                    <a:pt x="3837" y="3047"/>
                  </a:lnTo>
                  <a:lnTo>
                    <a:pt x="3839" y="3054"/>
                  </a:lnTo>
                  <a:lnTo>
                    <a:pt x="3839" y="3048"/>
                  </a:lnTo>
                  <a:lnTo>
                    <a:pt x="3840" y="3059"/>
                  </a:lnTo>
                  <a:lnTo>
                    <a:pt x="3842" y="3065"/>
                  </a:lnTo>
                  <a:lnTo>
                    <a:pt x="3843" y="3050"/>
                  </a:lnTo>
                  <a:lnTo>
                    <a:pt x="3843" y="3061"/>
                  </a:lnTo>
                  <a:lnTo>
                    <a:pt x="3844" y="3055"/>
                  </a:lnTo>
                  <a:lnTo>
                    <a:pt x="3846" y="3045"/>
                  </a:lnTo>
                  <a:lnTo>
                    <a:pt x="3847" y="3061"/>
                  </a:lnTo>
                  <a:lnTo>
                    <a:pt x="3848" y="3051"/>
                  </a:lnTo>
                  <a:lnTo>
                    <a:pt x="3850" y="3060"/>
                  </a:lnTo>
                  <a:lnTo>
                    <a:pt x="3851" y="3038"/>
                  </a:lnTo>
                  <a:lnTo>
                    <a:pt x="3853" y="3059"/>
                  </a:lnTo>
                  <a:lnTo>
                    <a:pt x="3854" y="3045"/>
                  </a:lnTo>
                  <a:lnTo>
                    <a:pt x="3855" y="3049"/>
                  </a:lnTo>
                  <a:lnTo>
                    <a:pt x="3855" y="3047"/>
                  </a:lnTo>
                  <a:lnTo>
                    <a:pt x="3856" y="3062"/>
                  </a:lnTo>
                  <a:lnTo>
                    <a:pt x="3857" y="3047"/>
                  </a:lnTo>
                  <a:lnTo>
                    <a:pt x="3859" y="3066"/>
                  </a:lnTo>
                  <a:lnTo>
                    <a:pt x="3860" y="3057"/>
                  </a:lnTo>
                  <a:lnTo>
                    <a:pt x="3861" y="3064"/>
                  </a:lnTo>
                  <a:lnTo>
                    <a:pt x="3861" y="3061"/>
                  </a:lnTo>
                  <a:lnTo>
                    <a:pt x="3862" y="3068"/>
                  </a:lnTo>
                  <a:lnTo>
                    <a:pt x="3863" y="3052"/>
                  </a:lnTo>
                  <a:lnTo>
                    <a:pt x="3865" y="3063"/>
                  </a:lnTo>
                  <a:lnTo>
                    <a:pt x="3866" y="3050"/>
                  </a:lnTo>
                  <a:lnTo>
                    <a:pt x="3867" y="3061"/>
                  </a:lnTo>
                  <a:lnTo>
                    <a:pt x="3869" y="3027"/>
                  </a:lnTo>
                  <a:lnTo>
                    <a:pt x="3870" y="3062"/>
                  </a:lnTo>
                  <a:lnTo>
                    <a:pt x="3872" y="3035"/>
                  </a:lnTo>
                  <a:lnTo>
                    <a:pt x="3873" y="3054"/>
                  </a:lnTo>
                  <a:lnTo>
                    <a:pt x="3875" y="3036"/>
                  </a:lnTo>
                  <a:lnTo>
                    <a:pt x="3876" y="3058"/>
                  </a:lnTo>
                  <a:lnTo>
                    <a:pt x="3878" y="3039"/>
                  </a:lnTo>
                  <a:lnTo>
                    <a:pt x="3879" y="3058"/>
                  </a:lnTo>
                  <a:lnTo>
                    <a:pt x="3880" y="3050"/>
                  </a:lnTo>
                  <a:lnTo>
                    <a:pt x="3882" y="3074"/>
                  </a:lnTo>
                  <a:lnTo>
                    <a:pt x="3883" y="3050"/>
                  </a:lnTo>
                  <a:lnTo>
                    <a:pt x="3885" y="3067"/>
                  </a:lnTo>
                  <a:lnTo>
                    <a:pt x="3886" y="3064"/>
                  </a:lnTo>
                  <a:lnTo>
                    <a:pt x="3886" y="3066"/>
                  </a:lnTo>
                  <a:lnTo>
                    <a:pt x="3887" y="3065"/>
                  </a:lnTo>
                  <a:lnTo>
                    <a:pt x="3888" y="3069"/>
                  </a:lnTo>
                  <a:lnTo>
                    <a:pt x="3890" y="3039"/>
                  </a:lnTo>
                  <a:lnTo>
                    <a:pt x="3893" y="3055"/>
                  </a:lnTo>
                  <a:lnTo>
                    <a:pt x="3893" y="3053"/>
                  </a:lnTo>
                  <a:lnTo>
                    <a:pt x="3894" y="3055"/>
                  </a:lnTo>
                  <a:lnTo>
                    <a:pt x="3896" y="3046"/>
                  </a:lnTo>
                  <a:lnTo>
                    <a:pt x="3896" y="3051"/>
                  </a:lnTo>
                  <a:lnTo>
                    <a:pt x="3898" y="3044"/>
                  </a:lnTo>
                  <a:lnTo>
                    <a:pt x="3900" y="3057"/>
                  </a:lnTo>
                  <a:lnTo>
                    <a:pt x="3901" y="3049"/>
                  </a:lnTo>
                  <a:lnTo>
                    <a:pt x="3901" y="3058"/>
                  </a:lnTo>
                  <a:lnTo>
                    <a:pt x="3902" y="3056"/>
                  </a:lnTo>
                  <a:lnTo>
                    <a:pt x="3902" y="3062"/>
                  </a:lnTo>
                  <a:lnTo>
                    <a:pt x="3904" y="3051"/>
                  </a:lnTo>
                  <a:lnTo>
                    <a:pt x="3904" y="3061"/>
                  </a:lnTo>
                  <a:lnTo>
                    <a:pt x="3906" y="3039"/>
                  </a:lnTo>
                  <a:lnTo>
                    <a:pt x="3908" y="3055"/>
                  </a:lnTo>
                  <a:lnTo>
                    <a:pt x="3910" y="3048"/>
                  </a:lnTo>
                  <a:lnTo>
                    <a:pt x="3911" y="3078"/>
                  </a:lnTo>
                  <a:lnTo>
                    <a:pt x="3913" y="3059"/>
                  </a:lnTo>
                  <a:lnTo>
                    <a:pt x="3914" y="3066"/>
                  </a:lnTo>
                  <a:lnTo>
                    <a:pt x="3915" y="3043"/>
                  </a:lnTo>
                  <a:lnTo>
                    <a:pt x="3916" y="3050"/>
                  </a:lnTo>
                  <a:lnTo>
                    <a:pt x="3916" y="3045"/>
                  </a:lnTo>
                  <a:lnTo>
                    <a:pt x="3917" y="3047"/>
                  </a:lnTo>
                  <a:lnTo>
                    <a:pt x="3917" y="3045"/>
                  </a:lnTo>
                  <a:lnTo>
                    <a:pt x="3920" y="3066"/>
                  </a:lnTo>
                  <a:lnTo>
                    <a:pt x="3921" y="3054"/>
                  </a:lnTo>
                  <a:lnTo>
                    <a:pt x="3923" y="3072"/>
                  </a:lnTo>
                  <a:lnTo>
                    <a:pt x="3925" y="3038"/>
                  </a:lnTo>
                  <a:lnTo>
                    <a:pt x="3925" y="3042"/>
                  </a:lnTo>
                  <a:lnTo>
                    <a:pt x="3927" y="3061"/>
                  </a:lnTo>
                  <a:lnTo>
                    <a:pt x="3928" y="3041"/>
                  </a:lnTo>
                  <a:lnTo>
                    <a:pt x="3929" y="3047"/>
                  </a:lnTo>
                  <a:lnTo>
                    <a:pt x="3929" y="3042"/>
                  </a:lnTo>
                  <a:lnTo>
                    <a:pt x="3930" y="3063"/>
                  </a:lnTo>
                  <a:lnTo>
                    <a:pt x="3932" y="3034"/>
                  </a:lnTo>
                  <a:lnTo>
                    <a:pt x="3934" y="3050"/>
                  </a:lnTo>
                  <a:lnTo>
                    <a:pt x="3935" y="3043"/>
                  </a:lnTo>
                  <a:lnTo>
                    <a:pt x="3936" y="3053"/>
                  </a:lnTo>
                  <a:lnTo>
                    <a:pt x="3937" y="3048"/>
                  </a:lnTo>
                  <a:lnTo>
                    <a:pt x="3937" y="3051"/>
                  </a:lnTo>
                  <a:lnTo>
                    <a:pt x="3938" y="3045"/>
                  </a:lnTo>
                  <a:lnTo>
                    <a:pt x="3939" y="3050"/>
                  </a:lnTo>
                  <a:lnTo>
                    <a:pt x="3940" y="3046"/>
                  </a:lnTo>
                  <a:lnTo>
                    <a:pt x="3940" y="3056"/>
                  </a:lnTo>
                  <a:lnTo>
                    <a:pt x="3941" y="3053"/>
                  </a:lnTo>
                  <a:lnTo>
                    <a:pt x="3942" y="3062"/>
                  </a:lnTo>
                  <a:lnTo>
                    <a:pt x="3945" y="3044"/>
                  </a:lnTo>
                  <a:lnTo>
                    <a:pt x="3946" y="3058"/>
                  </a:lnTo>
                  <a:lnTo>
                    <a:pt x="3948" y="3041"/>
                  </a:lnTo>
                  <a:lnTo>
                    <a:pt x="3949" y="3047"/>
                  </a:lnTo>
                  <a:lnTo>
                    <a:pt x="3950" y="3028"/>
                  </a:lnTo>
                  <a:lnTo>
                    <a:pt x="3952" y="3055"/>
                  </a:lnTo>
                  <a:lnTo>
                    <a:pt x="3953" y="3028"/>
                  </a:lnTo>
                  <a:lnTo>
                    <a:pt x="3955" y="3043"/>
                  </a:lnTo>
                  <a:lnTo>
                    <a:pt x="3955" y="3035"/>
                  </a:lnTo>
                  <a:lnTo>
                    <a:pt x="3956" y="3041"/>
                  </a:lnTo>
                  <a:lnTo>
                    <a:pt x="3959" y="3024"/>
                  </a:lnTo>
                  <a:lnTo>
                    <a:pt x="3961" y="3054"/>
                  </a:lnTo>
                  <a:lnTo>
                    <a:pt x="3962" y="3044"/>
                  </a:lnTo>
                  <a:lnTo>
                    <a:pt x="3963" y="3057"/>
                  </a:lnTo>
                  <a:lnTo>
                    <a:pt x="3965" y="3045"/>
                  </a:lnTo>
                  <a:lnTo>
                    <a:pt x="3966" y="3051"/>
                  </a:lnTo>
                  <a:lnTo>
                    <a:pt x="3968" y="3032"/>
                  </a:lnTo>
                  <a:lnTo>
                    <a:pt x="3969" y="3053"/>
                  </a:lnTo>
                  <a:lnTo>
                    <a:pt x="3971" y="3031"/>
                  </a:lnTo>
                  <a:lnTo>
                    <a:pt x="3972" y="3064"/>
                  </a:lnTo>
                  <a:lnTo>
                    <a:pt x="3973" y="3055"/>
                  </a:lnTo>
                  <a:lnTo>
                    <a:pt x="3977" y="3029"/>
                  </a:lnTo>
                  <a:lnTo>
                    <a:pt x="3977" y="3036"/>
                  </a:lnTo>
                  <a:lnTo>
                    <a:pt x="3979" y="3015"/>
                  </a:lnTo>
                  <a:lnTo>
                    <a:pt x="3981" y="3044"/>
                  </a:lnTo>
                  <a:lnTo>
                    <a:pt x="3982" y="3033"/>
                  </a:lnTo>
                  <a:lnTo>
                    <a:pt x="3983" y="3039"/>
                  </a:lnTo>
                  <a:lnTo>
                    <a:pt x="3984" y="3044"/>
                  </a:lnTo>
                  <a:lnTo>
                    <a:pt x="3985" y="3028"/>
                  </a:lnTo>
                  <a:lnTo>
                    <a:pt x="3986" y="3035"/>
                  </a:lnTo>
                  <a:lnTo>
                    <a:pt x="3987" y="3045"/>
                  </a:lnTo>
                  <a:lnTo>
                    <a:pt x="3988" y="3042"/>
                  </a:lnTo>
                  <a:lnTo>
                    <a:pt x="3989" y="3047"/>
                  </a:lnTo>
                  <a:lnTo>
                    <a:pt x="3991" y="3053"/>
                  </a:lnTo>
                  <a:lnTo>
                    <a:pt x="3992" y="3050"/>
                  </a:lnTo>
                  <a:lnTo>
                    <a:pt x="3992" y="3052"/>
                  </a:lnTo>
                  <a:lnTo>
                    <a:pt x="3993" y="3042"/>
                  </a:lnTo>
                  <a:lnTo>
                    <a:pt x="3994" y="3047"/>
                  </a:lnTo>
                  <a:lnTo>
                    <a:pt x="3995" y="3019"/>
                  </a:lnTo>
                  <a:lnTo>
                    <a:pt x="3998" y="3046"/>
                  </a:lnTo>
                  <a:lnTo>
                    <a:pt x="4000" y="3034"/>
                  </a:lnTo>
                  <a:lnTo>
                    <a:pt x="4001" y="3047"/>
                  </a:lnTo>
                  <a:lnTo>
                    <a:pt x="4003" y="3015"/>
                  </a:lnTo>
                  <a:lnTo>
                    <a:pt x="4005" y="3050"/>
                  </a:lnTo>
                  <a:lnTo>
                    <a:pt x="4006" y="3041"/>
                  </a:lnTo>
                  <a:lnTo>
                    <a:pt x="4006" y="3044"/>
                  </a:lnTo>
                  <a:lnTo>
                    <a:pt x="4008" y="3049"/>
                  </a:lnTo>
                  <a:lnTo>
                    <a:pt x="4010" y="3019"/>
                  </a:lnTo>
                  <a:lnTo>
                    <a:pt x="4010" y="3024"/>
                  </a:lnTo>
                  <a:lnTo>
                    <a:pt x="4011" y="3018"/>
                  </a:lnTo>
                  <a:lnTo>
                    <a:pt x="4012" y="3028"/>
                  </a:lnTo>
                  <a:lnTo>
                    <a:pt x="4012" y="3024"/>
                  </a:lnTo>
                  <a:lnTo>
                    <a:pt x="4014" y="3055"/>
                  </a:lnTo>
                  <a:lnTo>
                    <a:pt x="4015" y="3041"/>
                  </a:lnTo>
                  <a:lnTo>
                    <a:pt x="4016" y="3047"/>
                  </a:lnTo>
                  <a:lnTo>
                    <a:pt x="4016" y="3026"/>
                  </a:lnTo>
                  <a:lnTo>
                    <a:pt x="4017" y="3023"/>
                  </a:lnTo>
                  <a:lnTo>
                    <a:pt x="4019" y="3055"/>
                  </a:lnTo>
                  <a:lnTo>
                    <a:pt x="4021" y="3028"/>
                  </a:lnTo>
                  <a:lnTo>
                    <a:pt x="4022" y="3048"/>
                  </a:lnTo>
                  <a:lnTo>
                    <a:pt x="4023" y="3025"/>
                  </a:lnTo>
                  <a:lnTo>
                    <a:pt x="4026" y="3059"/>
                  </a:lnTo>
                  <a:lnTo>
                    <a:pt x="4026" y="3043"/>
                  </a:lnTo>
                  <a:lnTo>
                    <a:pt x="4028" y="3051"/>
                  </a:lnTo>
                  <a:lnTo>
                    <a:pt x="4028" y="3048"/>
                  </a:lnTo>
                  <a:lnTo>
                    <a:pt x="4029" y="3052"/>
                  </a:lnTo>
                  <a:lnTo>
                    <a:pt x="4030" y="3033"/>
                  </a:lnTo>
                  <a:lnTo>
                    <a:pt x="4031" y="3040"/>
                  </a:lnTo>
                  <a:lnTo>
                    <a:pt x="4031" y="3037"/>
                  </a:lnTo>
                  <a:lnTo>
                    <a:pt x="4032" y="3042"/>
                  </a:lnTo>
                  <a:lnTo>
                    <a:pt x="4033" y="3040"/>
                  </a:lnTo>
                  <a:lnTo>
                    <a:pt x="4034" y="3049"/>
                  </a:lnTo>
                  <a:lnTo>
                    <a:pt x="4035" y="3040"/>
                  </a:lnTo>
                  <a:lnTo>
                    <a:pt x="4037" y="3055"/>
                  </a:lnTo>
                  <a:lnTo>
                    <a:pt x="4038" y="3039"/>
                  </a:lnTo>
                  <a:lnTo>
                    <a:pt x="4040" y="3064"/>
                  </a:lnTo>
                  <a:lnTo>
                    <a:pt x="4042" y="3045"/>
                  </a:lnTo>
                  <a:lnTo>
                    <a:pt x="4043" y="3052"/>
                  </a:lnTo>
                  <a:lnTo>
                    <a:pt x="4043" y="3047"/>
                  </a:lnTo>
                  <a:lnTo>
                    <a:pt x="4045" y="3044"/>
                  </a:lnTo>
                  <a:lnTo>
                    <a:pt x="4045" y="3051"/>
                  </a:lnTo>
                  <a:lnTo>
                    <a:pt x="4048" y="3031"/>
                  </a:lnTo>
                  <a:lnTo>
                    <a:pt x="4049" y="3041"/>
                  </a:lnTo>
                  <a:lnTo>
                    <a:pt x="4049" y="3034"/>
                  </a:lnTo>
                  <a:lnTo>
                    <a:pt x="4050" y="3043"/>
                  </a:lnTo>
                  <a:lnTo>
                    <a:pt x="4051" y="3030"/>
                  </a:lnTo>
                  <a:lnTo>
                    <a:pt x="4053" y="3055"/>
                  </a:lnTo>
                  <a:lnTo>
                    <a:pt x="4054" y="3052"/>
                  </a:lnTo>
                  <a:lnTo>
                    <a:pt x="4054" y="3061"/>
                  </a:lnTo>
                  <a:lnTo>
                    <a:pt x="4056" y="3065"/>
                  </a:lnTo>
                  <a:lnTo>
                    <a:pt x="4058" y="3030"/>
                  </a:lnTo>
                  <a:lnTo>
                    <a:pt x="4058" y="3044"/>
                  </a:lnTo>
                  <a:lnTo>
                    <a:pt x="4061" y="3018"/>
                  </a:lnTo>
                  <a:lnTo>
                    <a:pt x="4062" y="3048"/>
                  </a:lnTo>
                  <a:lnTo>
                    <a:pt x="4062" y="3045"/>
                  </a:lnTo>
                  <a:lnTo>
                    <a:pt x="4065" y="3037"/>
                  </a:lnTo>
                  <a:lnTo>
                    <a:pt x="4066" y="3049"/>
                  </a:lnTo>
                  <a:lnTo>
                    <a:pt x="4067" y="3052"/>
                  </a:lnTo>
                  <a:lnTo>
                    <a:pt x="4069" y="3037"/>
                  </a:lnTo>
                  <a:lnTo>
                    <a:pt x="4069" y="3041"/>
                  </a:lnTo>
                  <a:lnTo>
                    <a:pt x="4071" y="3024"/>
                  </a:lnTo>
                  <a:lnTo>
                    <a:pt x="4073" y="3043"/>
                  </a:lnTo>
                  <a:lnTo>
                    <a:pt x="4073" y="3034"/>
                  </a:lnTo>
                  <a:lnTo>
                    <a:pt x="4075" y="3049"/>
                  </a:lnTo>
                  <a:lnTo>
                    <a:pt x="4077" y="3023"/>
                  </a:lnTo>
                  <a:lnTo>
                    <a:pt x="4079" y="3054"/>
                  </a:lnTo>
                  <a:lnTo>
                    <a:pt x="4079" y="3053"/>
                  </a:lnTo>
                  <a:lnTo>
                    <a:pt x="4080" y="3054"/>
                  </a:lnTo>
                  <a:lnTo>
                    <a:pt x="4083" y="3036"/>
                  </a:lnTo>
                  <a:lnTo>
                    <a:pt x="4084" y="3050"/>
                  </a:lnTo>
                  <a:lnTo>
                    <a:pt x="4085" y="3043"/>
                  </a:lnTo>
                  <a:lnTo>
                    <a:pt x="4086" y="3052"/>
                  </a:lnTo>
                  <a:lnTo>
                    <a:pt x="4087" y="3049"/>
                  </a:lnTo>
                  <a:lnTo>
                    <a:pt x="4087" y="3053"/>
                  </a:lnTo>
                  <a:lnTo>
                    <a:pt x="4088" y="3033"/>
                  </a:lnTo>
                  <a:lnTo>
                    <a:pt x="4089" y="3043"/>
                  </a:lnTo>
                  <a:lnTo>
                    <a:pt x="4089" y="3039"/>
                  </a:lnTo>
                  <a:lnTo>
                    <a:pt x="4090" y="3045"/>
                  </a:lnTo>
                  <a:lnTo>
                    <a:pt x="4092" y="3063"/>
                  </a:lnTo>
                  <a:lnTo>
                    <a:pt x="4094" y="3043"/>
                  </a:lnTo>
                  <a:lnTo>
                    <a:pt x="4096" y="3072"/>
                  </a:lnTo>
                  <a:lnTo>
                    <a:pt x="4098" y="3051"/>
                  </a:lnTo>
                  <a:lnTo>
                    <a:pt x="4099" y="3062"/>
                  </a:lnTo>
                  <a:lnTo>
                    <a:pt x="4099" y="3055"/>
                  </a:lnTo>
                  <a:lnTo>
                    <a:pt x="4100" y="3048"/>
                  </a:lnTo>
                  <a:lnTo>
                    <a:pt x="4102" y="3070"/>
                  </a:lnTo>
                  <a:lnTo>
                    <a:pt x="4103" y="3034"/>
                  </a:lnTo>
                  <a:lnTo>
                    <a:pt x="4104" y="3061"/>
                  </a:lnTo>
                  <a:lnTo>
                    <a:pt x="4105" y="3057"/>
                  </a:lnTo>
                  <a:lnTo>
                    <a:pt x="4106" y="3054"/>
                  </a:lnTo>
                  <a:lnTo>
                    <a:pt x="4107" y="3067"/>
                  </a:lnTo>
                  <a:lnTo>
                    <a:pt x="4108" y="3059"/>
                  </a:lnTo>
                  <a:lnTo>
                    <a:pt x="4110" y="3077"/>
                  </a:lnTo>
                  <a:lnTo>
                    <a:pt x="4112" y="3058"/>
                  </a:lnTo>
                  <a:lnTo>
                    <a:pt x="4113" y="3075"/>
                  </a:lnTo>
                  <a:lnTo>
                    <a:pt x="4115" y="3044"/>
                  </a:lnTo>
                  <a:lnTo>
                    <a:pt x="4117" y="3064"/>
                  </a:lnTo>
                  <a:lnTo>
                    <a:pt x="4118" y="3030"/>
                  </a:lnTo>
                  <a:lnTo>
                    <a:pt x="4120" y="3048"/>
                  </a:lnTo>
                  <a:lnTo>
                    <a:pt x="4121" y="3042"/>
                  </a:lnTo>
                  <a:lnTo>
                    <a:pt x="4122" y="3055"/>
                  </a:lnTo>
                  <a:lnTo>
                    <a:pt x="4123" y="3037"/>
                  </a:lnTo>
                  <a:lnTo>
                    <a:pt x="4125" y="3069"/>
                  </a:lnTo>
                  <a:lnTo>
                    <a:pt x="4126" y="3031"/>
                  </a:lnTo>
                  <a:lnTo>
                    <a:pt x="4127" y="3035"/>
                  </a:lnTo>
                  <a:lnTo>
                    <a:pt x="4128" y="3026"/>
                  </a:lnTo>
                  <a:lnTo>
                    <a:pt x="4130" y="3058"/>
                  </a:lnTo>
                  <a:lnTo>
                    <a:pt x="4132" y="3066"/>
                  </a:lnTo>
                  <a:lnTo>
                    <a:pt x="4133" y="3060"/>
                  </a:lnTo>
                  <a:lnTo>
                    <a:pt x="4134" y="3068"/>
                  </a:lnTo>
                  <a:lnTo>
                    <a:pt x="4134" y="3064"/>
                  </a:lnTo>
                  <a:lnTo>
                    <a:pt x="4136" y="3042"/>
                  </a:lnTo>
                  <a:lnTo>
                    <a:pt x="4136" y="3046"/>
                  </a:lnTo>
                  <a:lnTo>
                    <a:pt x="4137" y="3039"/>
                  </a:lnTo>
                  <a:lnTo>
                    <a:pt x="4138" y="3047"/>
                  </a:lnTo>
                  <a:lnTo>
                    <a:pt x="4139" y="3044"/>
                  </a:lnTo>
                  <a:lnTo>
                    <a:pt x="4140" y="3067"/>
                  </a:lnTo>
                  <a:lnTo>
                    <a:pt x="4141" y="3055"/>
                  </a:lnTo>
                  <a:lnTo>
                    <a:pt x="4141" y="3060"/>
                  </a:lnTo>
                  <a:lnTo>
                    <a:pt x="4142" y="3057"/>
                  </a:lnTo>
                  <a:lnTo>
                    <a:pt x="4143" y="3071"/>
                  </a:lnTo>
                  <a:lnTo>
                    <a:pt x="4144" y="3060"/>
                  </a:lnTo>
                  <a:lnTo>
                    <a:pt x="4145" y="3078"/>
                  </a:lnTo>
                  <a:lnTo>
                    <a:pt x="4147" y="3063"/>
                  </a:lnTo>
                  <a:lnTo>
                    <a:pt x="4148" y="3077"/>
                  </a:lnTo>
                  <a:lnTo>
                    <a:pt x="4150" y="3041"/>
                  </a:lnTo>
                  <a:lnTo>
                    <a:pt x="4151" y="3054"/>
                  </a:lnTo>
                  <a:lnTo>
                    <a:pt x="4152" y="3057"/>
                  </a:lnTo>
                  <a:lnTo>
                    <a:pt x="4154" y="3052"/>
                  </a:lnTo>
                  <a:lnTo>
                    <a:pt x="4156" y="3080"/>
                  </a:lnTo>
                  <a:lnTo>
                    <a:pt x="4157" y="3037"/>
                  </a:lnTo>
                  <a:lnTo>
                    <a:pt x="4159" y="3062"/>
                  </a:lnTo>
                  <a:lnTo>
                    <a:pt x="4160" y="3053"/>
                  </a:lnTo>
                  <a:lnTo>
                    <a:pt x="4161" y="3072"/>
                  </a:lnTo>
                  <a:lnTo>
                    <a:pt x="4162" y="3067"/>
                  </a:lnTo>
                  <a:lnTo>
                    <a:pt x="4163" y="3070"/>
                  </a:lnTo>
                  <a:lnTo>
                    <a:pt x="4163" y="3067"/>
                  </a:lnTo>
                  <a:lnTo>
                    <a:pt x="4164" y="3081"/>
                  </a:lnTo>
                  <a:lnTo>
                    <a:pt x="4166" y="3054"/>
                  </a:lnTo>
                  <a:lnTo>
                    <a:pt x="4167" y="3076"/>
                  </a:lnTo>
                  <a:lnTo>
                    <a:pt x="4170" y="3047"/>
                  </a:lnTo>
                  <a:lnTo>
                    <a:pt x="4170" y="3050"/>
                  </a:lnTo>
                  <a:lnTo>
                    <a:pt x="4172" y="3073"/>
                  </a:lnTo>
                  <a:lnTo>
                    <a:pt x="4173" y="3041"/>
                  </a:lnTo>
                  <a:lnTo>
                    <a:pt x="4175" y="3073"/>
                  </a:lnTo>
                  <a:lnTo>
                    <a:pt x="4177" y="3047"/>
                  </a:lnTo>
                  <a:lnTo>
                    <a:pt x="4179" y="3064"/>
                  </a:lnTo>
                  <a:lnTo>
                    <a:pt x="4180" y="3059"/>
                  </a:lnTo>
                  <a:lnTo>
                    <a:pt x="4182" y="3072"/>
                  </a:lnTo>
                  <a:lnTo>
                    <a:pt x="4184" y="3020"/>
                  </a:lnTo>
                  <a:lnTo>
                    <a:pt x="4185" y="3029"/>
                  </a:lnTo>
                  <a:lnTo>
                    <a:pt x="4187" y="3063"/>
                  </a:lnTo>
                  <a:lnTo>
                    <a:pt x="4189" y="3035"/>
                  </a:lnTo>
                  <a:lnTo>
                    <a:pt x="4190" y="3057"/>
                  </a:lnTo>
                  <a:lnTo>
                    <a:pt x="4192" y="3047"/>
                  </a:lnTo>
                  <a:lnTo>
                    <a:pt x="4193" y="3066"/>
                  </a:lnTo>
                  <a:lnTo>
                    <a:pt x="4195" y="3054"/>
                  </a:lnTo>
                  <a:lnTo>
                    <a:pt x="4196" y="3071"/>
                  </a:lnTo>
                  <a:lnTo>
                    <a:pt x="4198" y="3046"/>
                  </a:lnTo>
                  <a:lnTo>
                    <a:pt x="4200" y="3061"/>
                  </a:lnTo>
                  <a:lnTo>
                    <a:pt x="4201" y="3047"/>
                  </a:lnTo>
                  <a:lnTo>
                    <a:pt x="4202" y="3065"/>
                  </a:lnTo>
                  <a:lnTo>
                    <a:pt x="4203" y="3030"/>
                  </a:lnTo>
                  <a:lnTo>
                    <a:pt x="4205" y="3066"/>
                  </a:lnTo>
                  <a:lnTo>
                    <a:pt x="4207" y="3048"/>
                  </a:lnTo>
                  <a:lnTo>
                    <a:pt x="4209" y="3067"/>
                  </a:lnTo>
                  <a:lnTo>
                    <a:pt x="4209" y="3064"/>
                  </a:lnTo>
                  <a:lnTo>
                    <a:pt x="4210" y="3062"/>
                  </a:lnTo>
                  <a:lnTo>
                    <a:pt x="4211" y="3066"/>
                  </a:lnTo>
                  <a:lnTo>
                    <a:pt x="4212" y="3064"/>
                  </a:lnTo>
                  <a:lnTo>
                    <a:pt x="4212" y="3068"/>
                  </a:lnTo>
                  <a:lnTo>
                    <a:pt x="4215" y="3042"/>
                  </a:lnTo>
                  <a:lnTo>
                    <a:pt x="4217" y="3087"/>
                  </a:lnTo>
                  <a:lnTo>
                    <a:pt x="4219" y="3048"/>
                  </a:lnTo>
                  <a:lnTo>
                    <a:pt x="4221" y="3072"/>
                  </a:lnTo>
                  <a:lnTo>
                    <a:pt x="4222" y="3045"/>
                  </a:lnTo>
                  <a:lnTo>
                    <a:pt x="4222" y="3049"/>
                  </a:lnTo>
                  <a:lnTo>
                    <a:pt x="4224" y="3029"/>
                  </a:lnTo>
                  <a:lnTo>
                    <a:pt x="4226" y="3056"/>
                  </a:lnTo>
                  <a:lnTo>
                    <a:pt x="4227" y="3042"/>
                  </a:lnTo>
                  <a:lnTo>
                    <a:pt x="4228" y="3048"/>
                  </a:lnTo>
                  <a:lnTo>
                    <a:pt x="4228" y="3044"/>
                  </a:lnTo>
                  <a:lnTo>
                    <a:pt x="4231" y="3062"/>
                  </a:lnTo>
                  <a:lnTo>
                    <a:pt x="4232" y="3032"/>
                  </a:lnTo>
                  <a:lnTo>
                    <a:pt x="4234" y="3042"/>
                  </a:lnTo>
                  <a:lnTo>
                    <a:pt x="4235" y="3037"/>
                  </a:lnTo>
                  <a:lnTo>
                    <a:pt x="4236" y="3053"/>
                  </a:lnTo>
                  <a:lnTo>
                    <a:pt x="4237" y="3050"/>
                  </a:lnTo>
                  <a:lnTo>
                    <a:pt x="4238" y="3069"/>
                  </a:lnTo>
                  <a:lnTo>
                    <a:pt x="4239" y="3046"/>
                  </a:lnTo>
                  <a:lnTo>
                    <a:pt x="4241" y="3071"/>
                  </a:lnTo>
                  <a:lnTo>
                    <a:pt x="4243" y="3044"/>
                  </a:lnTo>
                  <a:lnTo>
                    <a:pt x="4245" y="3068"/>
                  </a:lnTo>
                  <a:lnTo>
                    <a:pt x="4248" y="3046"/>
                  </a:lnTo>
                  <a:lnTo>
                    <a:pt x="4248" y="3050"/>
                  </a:lnTo>
                  <a:lnTo>
                    <a:pt x="4249" y="3046"/>
                  </a:lnTo>
                  <a:lnTo>
                    <a:pt x="4250" y="3057"/>
                  </a:lnTo>
                  <a:lnTo>
                    <a:pt x="4252" y="3039"/>
                  </a:lnTo>
                  <a:lnTo>
                    <a:pt x="4253" y="3044"/>
                  </a:lnTo>
                  <a:lnTo>
                    <a:pt x="4253" y="3041"/>
                  </a:lnTo>
                  <a:lnTo>
                    <a:pt x="4255" y="3058"/>
                  </a:lnTo>
                  <a:lnTo>
                    <a:pt x="4256" y="3049"/>
                  </a:lnTo>
                  <a:lnTo>
                    <a:pt x="4257" y="3056"/>
                  </a:lnTo>
                  <a:lnTo>
                    <a:pt x="4259" y="3005"/>
                  </a:lnTo>
                  <a:lnTo>
                    <a:pt x="4262" y="3050"/>
                  </a:lnTo>
                  <a:lnTo>
                    <a:pt x="4263" y="3049"/>
                  </a:lnTo>
                  <a:lnTo>
                    <a:pt x="4263" y="3052"/>
                  </a:lnTo>
                  <a:lnTo>
                    <a:pt x="4264" y="3049"/>
                  </a:lnTo>
                  <a:lnTo>
                    <a:pt x="4264" y="3051"/>
                  </a:lnTo>
                  <a:lnTo>
                    <a:pt x="4266" y="3031"/>
                  </a:lnTo>
                  <a:lnTo>
                    <a:pt x="4268" y="3060"/>
                  </a:lnTo>
                  <a:lnTo>
                    <a:pt x="4269" y="3040"/>
                  </a:lnTo>
                  <a:lnTo>
                    <a:pt x="4270" y="3043"/>
                  </a:lnTo>
                  <a:lnTo>
                    <a:pt x="4271" y="3055"/>
                  </a:lnTo>
                  <a:lnTo>
                    <a:pt x="4273" y="3033"/>
                  </a:lnTo>
                  <a:lnTo>
                    <a:pt x="4274" y="3052"/>
                  </a:lnTo>
                  <a:lnTo>
                    <a:pt x="4276" y="3035"/>
                  </a:lnTo>
                  <a:lnTo>
                    <a:pt x="4276" y="3037"/>
                  </a:lnTo>
                  <a:lnTo>
                    <a:pt x="4277" y="3034"/>
                  </a:lnTo>
                  <a:lnTo>
                    <a:pt x="4278" y="3057"/>
                  </a:lnTo>
                  <a:lnTo>
                    <a:pt x="4279" y="3035"/>
                  </a:lnTo>
                  <a:lnTo>
                    <a:pt x="4280" y="3028"/>
                  </a:lnTo>
                  <a:lnTo>
                    <a:pt x="4283" y="3050"/>
                  </a:lnTo>
                  <a:lnTo>
                    <a:pt x="4285" y="3039"/>
                  </a:lnTo>
                  <a:lnTo>
                    <a:pt x="4287" y="3044"/>
                  </a:lnTo>
                  <a:lnTo>
                    <a:pt x="4288" y="3039"/>
                  </a:lnTo>
                  <a:lnTo>
                    <a:pt x="4289" y="3053"/>
                  </a:lnTo>
                  <a:lnTo>
                    <a:pt x="4291" y="3041"/>
                  </a:lnTo>
                  <a:lnTo>
                    <a:pt x="4292" y="3059"/>
                  </a:lnTo>
                  <a:lnTo>
                    <a:pt x="4295" y="3045"/>
                  </a:lnTo>
                  <a:lnTo>
                    <a:pt x="4297" y="3058"/>
                  </a:lnTo>
                  <a:lnTo>
                    <a:pt x="4298" y="3051"/>
                  </a:lnTo>
                  <a:lnTo>
                    <a:pt x="4299" y="3067"/>
                  </a:lnTo>
                  <a:lnTo>
                    <a:pt x="4301" y="3045"/>
                  </a:lnTo>
                  <a:lnTo>
                    <a:pt x="4302" y="3057"/>
                  </a:lnTo>
                  <a:lnTo>
                    <a:pt x="4303" y="3035"/>
                  </a:lnTo>
                  <a:lnTo>
                    <a:pt x="4304" y="3045"/>
                  </a:lnTo>
                  <a:lnTo>
                    <a:pt x="4306" y="3028"/>
                  </a:lnTo>
                  <a:lnTo>
                    <a:pt x="4307" y="3048"/>
                  </a:lnTo>
                  <a:lnTo>
                    <a:pt x="4308" y="3045"/>
                  </a:lnTo>
                  <a:lnTo>
                    <a:pt x="4311" y="3064"/>
                  </a:lnTo>
                  <a:lnTo>
                    <a:pt x="4313" y="3048"/>
                  </a:lnTo>
                  <a:lnTo>
                    <a:pt x="4314" y="3056"/>
                  </a:lnTo>
                  <a:lnTo>
                    <a:pt x="4315" y="3040"/>
                  </a:lnTo>
                  <a:lnTo>
                    <a:pt x="4315" y="3043"/>
                  </a:lnTo>
                  <a:lnTo>
                    <a:pt x="4316" y="3041"/>
                  </a:lnTo>
                  <a:lnTo>
                    <a:pt x="4318" y="3063"/>
                  </a:lnTo>
                  <a:lnTo>
                    <a:pt x="4320" y="3036"/>
                  </a:lnTo>
                  <a:lnTo>
                    <a:pt x="4321" y="3043"/>
                  </a:lnTo>
                  <a:lnTo>
                    <a:pt x="4322" y="3038"/>
                  </a:lnTo>
                  <a:lnTo>
                    <a:pt x="4323" y="3041"/>
                  </a:lnTo>
                  <a:lnTo>
                    <a:pt x="4324" y="3032"/>
                  </a:lnTo>
                  <a:lnTo>
                    <a:pt x="4326" y="3063"/>
                  </a:lnTo>
                  <a:lnTo>
                    <a:pt x="4328" y="3036"/>
                  </a:lnTo>
                  <a:lnTo>
                    <a:pt x="4329" y="3052"/>
                  </a:lnTo>
                  <a:lnTo>
                    <a:pt x="4330" y="3047"/>
                  </a:lnTo>
                  <a:lnTo>
                    <a:pt x="4331" y="3064"/>
                  </a:lnTo>
                  <a:lnTo>
                    <a:pt x="4333" y="3051"/>
                  </a:lnTo>
                  <a:lnTo>
                    <a:pt x="4333" y="3055"/>
                  </a:lnTo>
                  <a:lnTo>
                    <a:pt x="4334" y="3052"/>
                  </a:lnTo>
                  <a:lnTo>
                    <a:pt x="4334" y="3054"/>
                  </a:lnTo>
                  <a:lnTo>
                    <a:pt x="4336" y="3015"/>
                  </a:lnTo>
                  <a:lnTo>
                    <a:pt x="4338" y="3060"/>
                  </a:lnTo>
                  <a:lnTo>
                    <a:pt x="4340" y="3013"/>
                  </a:lnTo>
                  <a:lnTo>
                    <a:pt x="4343" y="3052"/>
                  </a:lnTo>
                  <a:lnTo>
                    <a:pt x="4344" y="3047"/>
                  </a:lnTo>
                  <a:lnTo>
                    <a:pt x="4344" y="3051"/>
                  </a:lnTo>
                  <a:lnTo>
                    <a:pt x="4345" y="3030"/>
                  </a:lnTo>
                  <a:lnTo>
                    <a:pt x="4348" y="3051"/>
                  </a:lnTo>
                  <a:lnTo>
                    <a:pt x="4349" y="3039"/>
                  </a:lnTo>
                  <a:lnTo>
                    <a:pt x="4350" y="3059"/>
                  </a:lnTo>
                  <a:lnTo>
                    <a:pt x="4352" y="3041"/>
                  </a:lnTo>
                  <a:lnTo>
                    <a:pt x="4353" y="3049"/>
                  </a:lnTo>
                  <a:lnTo>
                    <a:pt x="4354" y="3045"/>
                  </a:lnTo>
                  <a:lnTo>
                    <a:pt x="4354" y="3049"/>
                  </a:lnTo>
                  <a:lnTo>
                    <a:pt x="4355" y="3041"/>
                  </a:lnTo>
                  <a:lnTo>
                    <a:pt x="4356" y="3047"/>
                  </a:lnTo>
                  <a:lnTo>
                    <a:pt x="4357" y="3022"/>
                  </a:lnTo>
                  <a:lnTo>
                    <a:pt x="4359" y="3062"/>
                  </a:lnTo>
                  <a:lnTo>
                    <a:pt x="4361" y="3040"/>
                  </a:lnTo>
                  <a:lnTo>
                    <a:pt x="4362" y="3043"/>
                  </a:lnTo>
                  <a:lnTo>
                    <a:pt x="4362" y="3040"/>
                  </a:lnTo>
                  <a:lnTo>
                    <a:pt x="4363" y="3044"/>
                  </a:lnTo>
                  <a:lnTo>
                    <a:pt x="4364" y="3025"/>
                  </a:lnTo>
                  <a:lnTo>
                    <a:pt x="4364" y="3033"/>
                  </a:lnTo>
                  <a:lnTo>
                    <a:pt x="4366" y="3023"/>
                  </a:lnTo>
                  <a:lnTo>
                    <a:pt x="4368" y="3060"/>
                  </a:lnTo>
                  <a:lnTo>
                    <a:pt x="4370" y="3029"/>
                  </a:lnTo>
                  <a:lnTo>
                    <a:pt x="4372" y="3056"/>
                  </a:lnTo>
                  <a:lnTo>
                    <a:pt x="4374" y="3034"/>
                  </a:lnTo>
                  <a:lnTo>
                    <a:pt x="4375" y="3035"/>
                  </a:lnTo>
                  <a:lnTo>
                    <a:pt x="4376" y="3032"/>
                  </a:lnTo>
                  <a:lnTo>
                    <a:pt x="4376" y="3034"/>
                  </a:lnTo>
                  <a:lnTo>
                    <a:pt x="4377" y="3032"/>
                  </a:lnTo>
                  <a:lnTo>
                    <a:pt x="4378" y="3047"/>
                  </a:lnTo>
                  <a:lnTo>
                    <a:pt x="4380" y="3034"/>
                  </a:lnTo>
                  <a:lnTo>
                    <a:pt x="4382" y="3064"/>
                  </a:lnTo>
                  <a:lnTo>
                    <a:pt x="4383" y="3045"/>
                  </a:lnTo>
                  <a:lnTo>
                    <a:pt x="4384" y="3047"/>
                  </a:lnTo>
                  <a:lnTo>
                    <a:pt x="4384" y="3035"/>
                  </a:lnTo>
                  <a:lnTo>
                    <a:pt x="4386" y="3031"/>
                  </a:lnTo>
                  <a:lnTo>
                    <a:pt x="4388" y="3060"/>
                  </a:lnTo>
                  <a:lnTo>
                    <a:pt x="4390" y="3025"/>
                  </a:lnTo>
                  <a:lnTo>
                    <a:pt x="4392" y="3055"/>
                  </a:lnTo>
                  <a:lnTo>
                    <a:pt x="4394" y="3045"/>
                  </a:lnTo>
                  <a:lnTo>
                    <a:pt x="4395" y="3054"/>
                  </a:lnTo>
                  <a:lnTo>
                    <a:pt x="4395" y="3045"/>
                  </a:lnTo>
                  <a:lnTo>
                    <a:pt x="4396" y="3051"/>
                  </a:lnTo>
                  <a:lnTo>
                    <a:pt x="4397" y="3021"/>
                  </a:lnTo>
                  <a:lnTo>
                    <a:pt x="4399" y="3049"/>
                  </a:lnTo>
                  <a:lnTo>
                    <a:pt x="4400" y="3017"/>
                  </a:lnTo>
                  <a:lnTo>
                    <a:pt x="4400" y="3025"/>
                  </a:lnTo>
                  <a:lnTo>
                    <a:pt x="4402" y="3040"/>
                  </a:lnTo>
                  <a:lnTo>
                    <a:pt x="4403" y="3014"/>
                  </a:lnTo>
                  <a:lnTo>
                    <a:pt x="4405" y="3059"/>
                  </a:lnTo>
                  <a:lnTo>
                    <a:pt x="4407" y="3033"/>
                  </a:lnTo>
                  <a:lnTo>
                    <a:pt x="4409" y="3040"/>
                  </a:lnTo>
                  <a:lnTo>
                    <a:pt x="4411" y="3057"/>
                  </a:lnTo>
                  <a:lnTo>
                    <a:pt x="4412" y="3029"/>
                  </a:lnTo>
                  <a:lnTo>
                    <a:pt x="4414" y="3067"/>
                  </a:lnTo>
                  <a:lnTo>
                    <a:pt x="4415" y="3058"/>
                  </a:lnTo>
                  <a:lnTo>
                    <a:pt x="4417" y="3067"/>
                  </a:lnTo>
                  <a:lnTo>
                    <a:pt x="4419" y="3021"/>
                  </a:lnTo>
                  <a:lnTo>
                    <a:pt x="4421" y="3068"/>
                  </a:lnTo>
                  <a:lnTo>
                    <a:pt x="4422" y="3053"/>
                  </a:lnTo>
                  <a:lnTo>
                    <a:pt x="4423" y="3056"/>
                  </a:lnTo>
                  <a:lnTo>
                    <a:pt x="4424" y="3040"/>
                  </a:lnTo>
                  <a:lnTo>
                    <a:pt x="4426" y="3058"/>
                  </a:lnTo>
                  <a:lnTo>
                    <a:pt x="4427" y="3042"/>
                  </a:lnTo>
                  <a:lnTo>
                    <a:pt x="4428" y="3054"/>
                  </a:lnTo>
                  <a:lnTo>
                    <a:pt x="4431" y="3006"/>
                  </a:lnTo>
                  <a:lnTo>
                    <a:pt x="4433" y="3057"/>
                  </a:lnTo>
                  <a:lnTo>
                    <a:pt x="4434" y="3048"/>
                  </a:lnTo>
                  <a:lnTo>
                    <a:pt x="4436" y="3059"/>
                  </a:lnTo>
                  <a:lnTo>
                    <a:pt x="4437" y="3024"/>
                  </a:lnTo>
                  <a:lnTo>
                    <a:pt x="4440" y="3062"/>
                  </a:lnTo>
                  <a:lnTo>
                    <a:pt x="4441" y="3057"/>
                  </a:lnTo>
                  <a:lnTo>
                    <a:pt x="4442" y="3060"/>
                  </a:lnTo>
                  <a:lnTo>
                    <a:pt x="4444" y="3026"/>
                  </a:lnTo>
                  <a:lnTo>
                    <a:pt x="4445" y="3048"/>
                  </a:lnTo>
                  <a:lnTo>
                    <a:pt x="4446" y="3040"/>
                  </a:lnTo>
                  <a:lnTo>
                    <a:pt x="4447" y="3066"/>
                  </a:lnTo>
                  <a:lnTo>
                    <a:pt x="4449" y="3034"/>
                  </a:lnTo>
                  <a:lnTo>
                    <a:pt x="4451" y="3064"/>
                  </a:lnTo>
                  <a:lnTo>
                    <a:pt x="4453" y="3027"/>
                  </a:lnTo>
                  <a:lnTo>
                    <a:pt x="4454" y="3031"/>
                  </a:lnTo>
                  <a:lnTo>
                    <a:pt x="4455" y="3029"/>
                  </a:lnTo>
                  <a:lnTo>
                    <a:pt x="4457" y="3057"/>
                  </a:lnTo>
                  <a:lnTo>
                    <a:pt x="4460" y="3011"/>
                  </a:lnTo>
                  <a:lnTo>
                    <a:pt x="4461" y="3035"/>
                  </a:lnTo>
                  <a:lnTo>
                    <a:pt x="4463" y="3020"/>
                  </a:lnTo>
                  <a:lnTo>
                    <a:pt x="4464" y="3053"/>
                  </a:lnTo>
                  <a:lnTo>
                    <a:pt x="4466" y="3066"/>
                  </a:lnTo>
                  <a:lnTo>
                    <a:pt x="4468" y="3039"/>
                  </a:lnTo>
                  <a:lnTo>
                    <a:pt x="4469" y="3052"/>
                  </a:lnTo>
                  <a:lnTo>
                    <a:pt x="4471" y="3021"/>
                  </a:lnTo>
                  <a:lnTo>
                    <a:pt x="4473" y="3056"/>
                  </a:lnTo>
                  <a:lnTo>
                    <a:pt x="4475" y="3005"/>
                  </a:lnTo>
                  <a:lnTo>
                    <a:pt x="4476" y="3047"/>
                  </a:lnTo>
                  <a:lnTo>
                    <a:pt x="4478" y="3057"/>
                  </a:lnTo>
                  <a:lnTo>
                    <a:pt x="4480" y="3023"/>
                  </a:lnTo>
                  <a:lnTo>
                    <a:pt x="4482" y="3070"/>
                  </a:lnTo>
                  <a:lnTo>
                    <a:pt x="4484" y="3025"/>
                  </a:lnTo>
                  <a:lnTo>
                    <a:pt x="4485" y="3040"/>
                  </a:lnTo>
                  <a:lnTo>
                    <a:pt x="4485" y="3033"/>
                  </a:lnTo>
                  <a:lnTo>
                    <a:pt x="4488" y="3057"/>
                  </a:lnTo>
                  <a:lnTo>
                    <a:pt x="4490" y="3012"/>
                  </a:lnTo>
                  <a:lnTo>
                    <a:pt x="4491" y="3031"/>
                  </a:lnTo>
                  <a:lnTo>
                    <a:pt x="4493" y="3016"/>
                  </a:lnTo>
                  <a:lnTo>
                    <a:pt x="4495" y="3060"/>
                  </a:lnTo>
                  <a:lnTo>
                    <a:pt x="4498" y="3034"/>
                  </a:lnTo>
                  <a:lnTo>
                    <a:pt x="4498" y="3046"/>
                  </a:lnTo>
                  <a:lnTo>
                    <a:pt x="4500" y="3025"/>
                  </a:lnTo>
                  <a:lnTo>
                    <a:pt x="4500" y="3039"/>
                  </a:lnTo>
                  <a:lnTo>
                    <a:pt x="4501" y="3034"/>
                  </a:lnTo>
                  <a:lnTo>
                    <a:pt x="4502" y="3060"/>
                  </a:lnTo>
                  <a:lnTo>
                    <a:pt x="4502" y="3055"/>
                  </a:lnTo>
                  <a:lnTo>
                    <a:pt x="4503" y="3065"/>
                  </a:lnTo>
                  <a:lnTo>
                    <a:pt x="4506" y="3005"/>
                  </a:lnTo>
                  <a:lnTo>
                    <a:pt x="4507" y="3019"/>
                  </a:lnTo>
                  <a:lnTo>
                    <a:pt x="4507" y="3013"/>
                  </a:lnTo>
                  <a:lnTo>
                    <a:pt x="4508" y="3045"/>
                  </a:lnTo>
                  <a:lnTo>
                    <a:pt x="4509" y="3054"/>
                  </a:lnTo>
                  <a:lnTo>
                    <a:pt x="4511" y="3032"/>
                  </a:lnTo>
                  <a:lnTo>
                    <a:pt x="4513" y="3045"/>
                  </a:lnTo>
                  <a:lnTo>
                    <a:pt x="4514" y="3026"/>
                  </a:lnTo>
                  <a:lnTo>
                    <a:pt x="4515" y="3044"/>
                  </a:lnTo>
                  <a:lnTo>
                    <a:pt x="4518" y="3010"/>
                  </a:lnTo>
                  <a:lnTo>
                    <a:pt x="4519" y="3019"/>
                  </a:lnTo>
                  <a:lnTo>
                    <a:pt x="4520" y="3012"/>
                  </a:lnTo>
                  <a:lnTo>
                    <a:pt x="4520" y="3021"/>
                  </a:lnTo>
                  <a:lnTo>
                    <a:pt x="4521" y="3018"/>
                  </a:lnTo>
                  <a:lnTo>
                    <a:pt x="4522" y="3036"/>
                  </a:lnTo>
                  <a:lnTo>
                    <a:pt x="4523" y="3012"/>
                  </a:lnTo>
                  <a:lnTo>
                    <a:pt x="4525" y="3046"/>
                  </a:lnTo>
                  <a:lnTo>
                    <a:pt x="4527" y="3011"/>
                  </a:lnTo>
                  <a:lnTo>
                    <a:pt x="4528" y="3032"/>
                  </a:lnTo>
                  <a:lnTo>
                    <a:pt x="4529" y="3019"/>
                  </a:lnTo>
                  <a:lnTo>
                    <a:pt x="4531" y="3043"/>
                  </a:lnTo>
                  <a:lnTo>
                    <a:pt x="4533" y="2989"/>
                  </a:lnTo>
                  <a:lnTo>
                    <a:pt x="4535" y="3046"/>
                  </a:lnTo>
                  <a:lnTo>
                    <a:pt x="4537" y="3027"/>
                  </a:lnTo>
                  <a:lnTo>
                    <a:pt x="4539" y="3046"/>
                  </a:lnTo>
                  <a:lnTo>
                    <a:pt x="4539" y="3035"/>
                  </a:lnTo>
                  <a:lnTo>
                    <a:pt x="4540" y="3039"/>
                  </a:lnTo>
                  <a:lnTo>
                    <a:pt x="4542" y="2987"/>
                  </a:lnTo>
                  <a:lnTo>
                    <a:pt x="4543" y="3041"/>
                  </a:lnTo>
                  <a:lnTo>
                    <a:pt x="4545" y="2974"/>
                  </a:lnTo>
                  <a:lnTo>
                    <a:pt x="4547" y="3036"/>
                  </a:lnTo>
                  <a:lnTo>
                    <a:pt x="4548" y="3021"/>
                  </a:lnTo>
                  <a:lnTo>
                    <a:pt x="4550" y="3038"/>
                  </a:lnTo>
                  <a:lnTo>
                    <a:pt x="4551" y="3017"/>
                  </a:lnTo>
                  <a:lnTo>
                    <a:pt x="4552" y="3037"/>
                  </a:lnTo>
                  <a:lnTo>
                    <a:pt x="4555" y="3003"/>
                  </a:lnTo>
                  <a:lnTo>
                    <a:pt x="4555" y="3011"/>
                  </a:lnTo>
                  <a:lnTo>
                    <a:pt x="4557" y="2996"/>
                  </a:lnTo>
                  <a:lnTo>
                    <a:pt x="4558" y="3000"/>
                  </a:lnTo>
                  <a:lnTo>
                    <a:pt x="4559" y="2977"/>
                  </a:lnTo>
                  <a:lnTo>
                    <a:pt x="4559" y="2979"/>
                  </a:lnTo>
                  <a:lnTo>
                    <a:pt x="4560" y="2976"/>
                  </a:lnTo>
                  <a:lnTo>
                    <a:pt x="4561" y="3015"/>
                  </a:lnTo>
                  <a:lnTo>
                    <a:pt x="4563" y="2980"/>
                  </a:lnTo>
                  <a:lnTo>
                    <a:pt x="4563" y="2990"/>
                  </a:lnTo>
                  <a:lnTo>
                    <a:pt x="4566" y="2948"/>
                  </a:lnTo>
                  <a:lnTo>
                    <a:pt x="4568" y="3032"/>
                  </a:lnTo>
                  <a:lnTo>
                    <a:pt x="4570" y="3002"/>
                  </a:lnTo>
                  <a:lnTo>
                    <a:pt x="4570" y="3007"/>
                  </a:lnTo>
                  <a:lnTo>
                    <a:pt x="4573" y="2938"/>
                  </a:lnTo>
                  <a:lnTo>
                    <a:pt x="4574" y="2995"/>
                  </a:lnTo>
                  <a:lnTo>
                    <a:pt x="4576" y="2973"/>
                  </a:lnTo>
                  <a:lnTo>
                    <a:pt x="4577" y="3003"/>
                  </a:lnTo>
                  <a:lnTo>
                    <a:pt x="4579" y="2948"/>
                  </a:lnTo>
                  <a:lnTo>
                    <a:pt x="4580" y="2965"/>
                  </a:lnTo>
                  <a:lnTo>
                    <a:pt x="4580" y="2960"/>
                  </a:lnTo>
                  <a:lnTo>
                    <a:pt x="4583" y="3020"/>
                  </a:lnTo>
                  <a:lnTo>
                    <a:pt x="4585" y="2972"/>
                  </a:lnTo>
                  <a:lnTo>
                    <a:pt x="4587" y="2994"/>
                  </a:lnTo>
                  <a:lnTo>
                    <a:pt x="4588" y="2973"/>
                  </a:lnTo>
                  <a:lnTo>
                    <a:pt x="4590" y="3000"/>
                  </a:lnTo>
                  <a:lnTo>
                    <a:pt x="4591" y="2977"/>
                  </a:lnTo>
                  <a:lnTo>
                    <a:pt x="4593" y="3027"/>
                  </a:lnTo>
                  <a:lnTo>
                    <a:pt x="4595" y="2959"/>
                  </a:lnTo>
                  <a:lnTo>
                    <a:pt x="4597" y="3025"/>
                  </a:lnTo>
                  <a:lnTo>
                    <a:pt x="4598" y="2994"/>
                  </a:lnTo>
                  <a:lnTo>
                    <a:pt x="4600" y="3037"/>
                  </a:lnTo>
                  <a:lnTo>
                    <a:pt x="4602" y="2979"/>
                  </a:lnTo>
                  <a:lnTo>
                    <a:pt x="4604" y="3026"/>
                  </a:lnTo>
                  <a:lnTo>
                    <a:pt x="4604" y="3022"/>
                  </a:lnTo>
                  <a:lnTo>
                    <a:pt x="4606" y="3026"/>
                  </a:lnTo>
                  <a:lnTo>
                    <a:pt x="4608" y="3005"/>
                  </a:lnTo>
                  <a:lnTo>
                    <a:pt x="4610" y="3023"/>
                  </a:lnTo>
                  <a:lnTo>
                    <a:pt x="4610" y="3020"/>
                  </a:lnTo>
                  <a:lnTo>
                    <a:pt x="4611" y="3027"/>
                  </a:lnTo>
                  <a:lnTo>
                    <a:pt x="4612" y="3033"/>
                  </a:lnTo>
                  <a:lnTo>
                    <a:pt x="4614" y="3024"/>
                  </a:lnTo>
                  <a:lnTo>
                    <a:pt x="4615" y="3021"/>
                  </a:lnTo>
                  <a:lnTo>
                    <a:pt x="4616" y="3029"/>
                  </a:lnTo>
                  <a:lnTo>
                    <a:pt x="4617" y="3024"/>
                  </a:lnTo>
                  <a:lnTo>
                    <a:pt x="4621" y="3064"/>
                  </a:lnTo>
                  <a:lnTo>
                    <a:pt x="4623" y="3013"/>
                  </a:lnTo>
                  <a:lnTo>
                    <a:pt x="4625" y="3039"/>
                  </a:lnTo>
                  <a:lnTo>
                    <a:pt x="4626" y="3010"/>
                  </a:lnTo>
                  <a:lnTo>
                    <a:pt x="4627" y="3030"/>
                  </a:lnTo>
                  <a:lnTo>
                    <a:pt x="4628" y="3024"/>
                  </a:lnTo>
                  <a:lnTo>
                    <a:pt x="4629" y="3033"/>
                  </a:lnTo>
                  <a:lnTo>
                    <a:pt x="4629" y="3022"/>
                  </a:lnTo>
                  <a:lnTo>
                    <a:pt x="4630" y="3027"/>
                  </a:lnTo>
                  <a:lnTo>
                    <a:pt x="4630" y="3024"/>
                  </a:lnTo>
                  <a:lnTo>
                    <a:pt x="4632" y="3006"/>
                  </a:lnTo>
                  <a:lnTo>
                    <a:pt x="4634" y="3050"/>
                  </a:lnTo>
                  <a:lnTo>
                    <a:pt x="4636" y="3034"/>
                  </a:lnTo>
                  <a:lnTo>
                    <a:pt x="4637" y="3038"/>
                  </a:lnTo>
                  <a:lnTo>
                    <a:pt x="4638" y="3028"/>
                  </a:lnTo>
                  <a:lnTo>
                    <a:pt x="4639" y="3039"/>
                  </a:lnTo>
                  <a:lnTo>
                    <a:pt x="4639" y="3034"/>
                  </a:lnTo>
                  <a:lnTo>
                    <a:pt x="4640" y="3044"/>
                  </a:lnTo>
                  <a:lnTo>
                    <a:pt x="4641" y="3028"/>
                  </a:lnTo>
                  <a:lnTo>
                    <a:pt x="4642" y="3039"/>
                  </a:lnTo>
                  <a:lnTo>
                    <a:pt x="4645" y="3005"/>
                  </a:lnTo>
                  <a:lnTo>
                    <a:pt x="4647" y="3044"/>
                  </a:lnTo>
                  <a:lnTo>
                    <a:pt x="4648" y="3035"/>
                  </a:lnTo>
                  <a:lnTo>
                    <a:pt x="4650" y="3045"/>
                  </a:lnTo>
                  <a:lnTo>
                    <a:pt x="4650" y="3031"/>
                  </a:lnTo>
                  <a:lnTo>
                    <a:pt x="4651" y="3044"/>
                  </a:lnTo>
                  <a:lnTo>
                    <a:pt x="4653" y="2983"/>
                  </a:lnTo>
                  <a:lnTo>
                    <a:pt x="4655" y="3060"/>
                  </a:lnTo>
                  <a:lnTo>
                    <a:pt x="4655" y="3054"/>
                  </a:lnTo>
                  <a:lnTo>
                    <a:pt x="4657" y="3062"/>
                  </a:lnTo>
                  <a:lnTo>
                    <a:pt x="4659" y="3024"/>
                  </a:lnTo>
                  <a:lnTo>
                    <a:pt x="4662" y="3064"/>
                  </a:lnTo>
                  <a:lnTo>
                    <a:pt x="4664" y="3032"/>
                  </a:lnTo>
                  <a:lnTo>
                    <a:pt x="4665" y="3036"/>
                  </a:lnTo>
                  <a:lnTo>
                    <a:pt x="4667" y="3003"/>
                  </a:lnTo>
                  <a:lnTo>
                    <a:pt x="4672" y="3046"/>
                  </a:lnTo>
                  <a:lnTo>
                    <a:pt x="4673" y="3027"/>
                  </a:lnTo>
                  <a:lnTo>
                    <a:pt x="4674" y="3040"/>
                  </a:lnTo>
                  <a:lnTo>
                    <a:pt x="4676" y="3051"/>
                  </a:lnTo>
                  <a:lnTo>
                    <a:pt x="4678" y="3025"/>
                  </a:lnTo>
                  <a:lnTo>
                    <a:pt x="4680" y="3061"/>
                  </a:lnTo>
                  <a:lnTo>
                    <a:pt x="4683" y="3036"/>
                  </a:lnTo>
                  <a:lnTo>
                    <a:pt x="4684" y="3043"/>
                  </a:lnTo>
                  <a:lnTo>
                    <a:pt x="4685" y="3034"/>
                  </a:lnTo>
                  <a:lnTo>
                    <a:pt x="4686" y="3038"/>
                  </a:lnTo>
                  <a:lnTo>
                    <a:pt x="4688" y="3032"/>
                  </a:lnTo>
                  <a:lnTo>
                    <a:pt x="4690" y="3049"/>
                  </a:lnTo>
                  <a:lnTo>
                    <a:pt x="4691" y="3027"/>
                  </a:lnTo>
                  <a:lnTo>
                    <a:pt x="4693" y="3056"/>
                  </a:lnTo>
                  <a:lnTo>
                    <a:pt x="4695" y="3027"/>
                  </a:lnTo>
                  <a:lnTo>
                    <a:pt x="4698" y="3058"/>
                  </a:lnTo>
                  <a:lnTo>
                    <a:pt x="4698" y="3056"/>
                  </a:lnTo>
                  <a:lnTo>
                    <a:pt x="4699" y="3059"/>
                  </a:lnTo>
                  <a:lnTo>
                    <a:pt x="4701" y="3016"/>
                  </a:lnTo>
                  <a:lnTo>
                    <a:pt x="4703" y="3050"/>
                  </a:lnTo>
                  <a:lnTo>
                    <a:pt x="4704" y="3034"/>
                  </a:lnTo>
                  <a:lnTo>
                    <a:pt x="4705" y="3037"/>
                  </a:lnTo>
                  <a:lnTo>
                    <a:pt x="4707" y="3016"/>
                  </a:lnTo>
                  <a:lnTo>
                    <a:pt x="4709" y="3042"/>
                  </a:lnTo>
                  <a:lnTo>
                    <a:pt x="4710" y="3030"/>
                  </a:lnTo>
                  <a:lnTo>
                    <a:pt x="4712" y="3048"/>
                  </a:lnTo>
                  <a:lnTo>
                    <a:pt x="4713" y="3045"/>
                  </a:lnTo>
                  <a:lnTo>
                    <a:pt x="4713" y="3049"/>
                  </a:lnTo>
                  <a:lnTo>
                    <a:pt x="4714" y="3046"/>
                  </a:lnTo>
                  <a:lnTo>
                    <a:pt x="4714" y="3050"/>
                  </a:lnTo>
                  <a:lnTo>
                    <a:pt x="4716" y="3037"/>
                  </a:lnTo>
                  <a:lnTo>
                    <a:pt x="4718" y="3056"/>
                  </a:lnTo>
                  <a:lnTo>
                    <a:pt x="4721" y="3038"/>
                  </a:lnTo>
                  <a:lnTo>
                    <a:pt x="4724" y="3026"/>
                  </a:lnTo>
                  <a:lnTo>
                    <a:pt x="4724" y="3028"/>
                  </a:lnTo>
                  <a:lnTo>
                    <a:pt x="4725" y="3026"/>
                  </a:lnTo>
                  <a:lnTo>
                    <a:pt x="4727" y="3041"/>
                  </a:lnTo>
                  <a:lnTo>
                    <a:pt x="4729" y="3013"/>
                  </a:lnTo>
                  <a:lnTo>
                    <a:pt x="4732" y="3040"/>
                  </a:lnTo>
                  <a:lnTo>
                    <a:pt x="4732" y="3036"/>
                  </a:lnTo>
                  <a:lnTo>
                    <a:pt x="4733" y="3039"/>
                  </a:lnTo>
                  <a:lnTo>
                    <a:pt x="4735" y="3015"/>
                  </a:lnTo>
                  <a:lnTo>
                    <a:pt x="4736" y="3039"/>
                  </a:lnTo>
                  <a:lnTo>
                    <a:pt x="4737" y="3036"/>
                  </a:lnTo>
                  <a:lnTo>
                    <a:pt x="4739" y="3053"/>
                  </a:lnTo>
                  <a:lnTo>
                    <a:pt x="4741" y="3015"/>
                  </a:lnTo>
                  <a:lnTo>
                    <a:pt x="4743" y="3060"/>
                  </a:lnTo>
                  <a:lnTo>
                    <a:pt x="4745" y="3042"/>
                  </a:lnTo>
                  <a:lnTo>
                    <a:pt x="4746" y="3055"/>
                  </a:lnTo>
                  <a:lnTo>
                    <a:pt x="4748" y="3022"/>
                  </a:lnTo>
                  <a:lnTo>
                    <a:pt x="4750" y="3035"/>
                  </a:lnTo>
                  <a:lnTo>
                    <a:pt x="4751" y="3021"/>
                  </a:lnTo>
                  <a:lnTo>
                    <a:pt x="4753" y="3042"/>
                  </a:lnTo>
                  <a:lnTo>
                    <a:pt x="4753" y="3040"/>
                  </a:lnTo>
                  <a:lnTo>
                    <a:pt x="4755" y="3030"/>
                  </a:lnTo>
                  <a:lnTo>
                    <a:pt x="4756" y="3045"/>
                  </a:lnTo>
                  <a:lnTo>
                    <a:pt x="4756" y="3042"/>
                  </a:lnTo>
                  <a:lnTo>
                    <a:pt x="4757" y="3044"/>
                  </a:lnTo>
                  <a:lnTo>
                    <a:pt x="4757" y="3039"/>
                  </a:lnTo>
                  <a:lnTo>
                    <a:pt x="4758" y="3041"/>
                  </a:lnTo>
                  <a:lnTo>
                    <a:pt x="4759" y="3045"/>
                  </a:lnTo>
                  <a:lnTo>
                    <a:pt x="4760" y="3023"/>
                  </a:lnTo>
                  <a:lnTo>
                    <a:pt x="4762" y="3043"/>
                  </a:lnTo>
                  <a:lnTo>
                    <a:pt x="4763" y="3014"/>
                  </a:lnTo>
                  <a:lnTo>
                    <a:pt x="4765" y="3044"/>
                  </a:lnTo>
                  <a:lnTo>
                    <a:pt x="4767" y="3033"/>
                  </a:lnTo>
                  <a:lnTo>
                    <a:pt x="4767" y="3034"/>
                  </a:lnTo>
                  <a:lnTo>
                    <a:pt x="4768" y="3042"/>
                  </a:lnTo>
                  <a:lnTo>
                    <a:pt x="4769" y="3039"/>
                  </a:lnTo>
                  <a:lnTo>
                    <a:pt x="4770" y="3045"/>
                  </a:lnTo>
                  <a:lnTo>
                    <a:pt x="4772" y="3010"/>
                  </a:lnTo>
                  <a:lnTo>
                    <a:pt x="4773" y="3031"/>
                  </a:lnTo>
                  <a:lnTo>
                    <a:pt x="4776" y="3066"/>
                  </a:lnTo>
                  <a:lnTo>
                    <a:pt x="4778" y="3033"/>
                  </a:lnTo>
                  <a:lnTo>
                    <a:pt x="4779" y="3039"/>
                  </a:lnTo>
                  <a:lnTo>
                    <a:pt x="4780" y="3034"/>
                  </a:lnTo>
                  <a:lnTo>
                    <a:pt x="4781" y="3054"/>
                  </a:lnTo>
                  <a:lnTo>
                    <a:pt x="4783" y="3035"/>
                  </a:lnTo>
                  <a:lnTo>
                    <a:pt x="4785" y="3047"/>
                  </a:lnTo>
                  <a:lnTo>
                    <a:pt x="4786" y="3023"/>
                  </a:lnTo>
                  <a:lnTo>
                    <a:pt x="4789" y="3047"/>
                  </a:lnTo>
                  <a:lnTo>
                    <a:pt x="4789" y="3037"/>
                  </a:lnTo>
                  <a:lnTo>
                    <a:pt x="4790" y="3051"/>
                  </a:lnTo>
                  <a:lnTo>
                    <a:pt x="4792" y="3026"/>
                  </a:lnTo>
                  <a:lnTo>
                    <a:pt x="4794" y="3049"/>
                  </a:lnTo>
                  <a:lnTo>
                    <a:pt x="4796" y="3031"/>
                  </a:lnTo>
                  <a:lnTo>
                    <a:pt x="4796" y="3044"/>
                  </a:lnTo>
                  <a:lnTo>
                    <a:pt x="4797" y="3042"/>
                  </a:lnTo>
                  <a:lnTo>
                    <a:pt x="4798" y="3047"/>
                  </a:lnTo>
                  <a:lnTo>
                    <a:pt x="4799" y="3040"/>
                  </a:lnTo>
                  <a:lnTo>
                    <a:pt x="4799" y="3046"/>
                  </a:lnTo>
                  <a:lnTo>
                    <a:pt x="4801" y="3018"/>
                  </a:lnTo>
                  <a:lnTo>
                    <a:pt x="4804" y="3057"/>
                  </a:lnTo>
                  <a:lnTo>
                    <a:pt x="4805" y="3047"/>
                  </a:lnTo>
                  <a:lnTo>
                    <a:pt x="4806" y="3058"/>
                  </a:lnTo>
                  <a:lnTo>
                    <a:pt x="4808" y="3023"/>
                  </a:lnTo>
                  <a:lnTo>
                    <a:pt x="4810" y="3049"/>
                  </a:lnTo>
                  <a:lnTo>
                    <a:pt x="4811" y="3038"/>
                  </a:lnTo>
                  <a:lnTo>
                    <a:pt x="4812" y="3053"/>
                  </a:lnTo>
                  <a:lnTo>
                    <a:pt x="4814" y="3035"/>
                  </a:lnTo>
                  <a:lnTo>
                    <a:pt x="4816" y="3058"/>
                  </a:lnTo>
                  <a:lnTo>
                    <a:pt x="4818" y="3032"/>
                  </a:lnTo>
                  <a:lnTo>
                    <a:pt x="4820" y="3056"/>
                  </a:lnTo>
                  <a:lnTo>
                    <a:pt x="4821" y="3042"/>
                  </a:lnTo>
                  <a:lnTo>
                    <a:pt x="4822" y="3044"/>
                  </a:lnTo>
                  <a:lnTo>
                    <a:pt x="4823" y="3036"/>
                  </a:lnTo>
                  <a:lnTo>
                    <a:pt x="4823" y="3045"/>
                  </a:lnTo>
                  <a:lnTo>
                    <a:pt x="4824" y="3041"/>
                  </a:lnTo>
                  <a:lnTo>
                    <a:pt x="4825" y="3056"/>
                  </a:lnTo>
                  <a:lnTo>
                    <a:pt x="4827" y="3040"/>
                  </a:lnTo>
                  <a:lnTo>
                    <a:pt x="4829" y="3050"/>
                  </a:lnTo>
                  <a:lnTo>
                    <a:pt x="4830" y="3028"/>
                  </a:lnTo>
                  <a:lnTo>
                    <a:pt x="4832" y="3059"/>
                  </a:lnTo>
                  <a:lnTo>
                    <a:pt x="4833" y="3030"/>
                  </a:lnTo>
                  <a:lnTo>
                    <a:pt x="4835" y="3056"/>
                  </a:lnTo>
                  <a:lnTo>
                    <a:pt x="4836" y="3049"/>
                  </a:lnTo>
                  <a:lnTo>
                    <a:pt x="4837" y="3055"/>
                  </a:lnTo>
                  <a:lnTo>
                    <a:pt x="4838" y="3046"/>
                  </a:lnTo>
                  <a:lnTo>
                    <a:pt x="4838" y="3050"/>
                  </a:lnTo>
                  <a:lnTo>
                    <a:pt x="4840" y="3035"/>
                  </a:lnTo>
                  <a:lnTo>
                    <a:pt x="4840" y="3037"/>
                  </a:lnTo>
                  <a:lnTo>
                    <a:pt x="4841" y="3028"/>
                  </a:lnTo>
                  <a:lnTo>
                    <a:pt x="4842" y="3036"/>
                  </a:lnTo>
                  <a:lnTo>
                    <a:pt x="4843" y="3030"/>
                  </a:lnTo>
                  <a:lnTo>
                    <a:pt x="4844" y="3051"/>
                  </a:lnTo>
                  <a:lnTo>
                    <a:pt x="4847" y="3038"/>
                  </a:lnTo>
                  <a:lnTo>
                    <a:pt x="4848" y="3061"/>
                  </a:lnTo>
                  <a:lnTo>
                    <a:pt x="4849" y="3052"/>
                  </a:lnTo>
                  <a:lnTo>
                    <a:pt x="4849" y="3059"/>
                  </a:lnTo>
                  <a:lnTo>
                    <a:pt x="4850" y="3052"/>
                  </a:lnTo>
                  <a:lnTo>
                    <a:pt x="4852" y="3042"/>
                  </a:lnTo>
                  <a:lnTo>
                    <a:pt x="4853" y="3054"/>
                  </a:lnTo>
                  <a:lnTo>
                    <a:pt x="4856" y="3028"/>
                  </a:lnTo>
                  <a:lnTo>
                    <a:pt x="4857" y="3047"/>
                  </a:lnTo>
                  <a:lnTo>
                    <a:pt x="4859" y="3023"/>
                  </a:lnTo>
                  <a:lnTo>
                    <a:pt x="4860" y="3034"/>
                  </a:lnTo>
                  <a:lnTo>
                    <a:pt x="4861" y="3027"/>
                  </a:lnTo>
                  <a:lnTo>
                    <a:pt x="4861" y="3029"/>
                  </a:lnTo>
                  <a:lnTo>
                    <a:pt x="4863" y="3052"/>
                  </a:lnTo>
                  <a:lnTo>
                    <a:pt x="4865" y="3034"/>
                  </a:lnTo>
                  <a:lnTo>
                    <a:pt x="4867" y="3060"/>
                  </a:lnTo>
                  <a:lnTo>
                    <a:pt x="4869" y="3039"/>
                  </a:lnTo>
                  <a:lnTo>
                    <a:pt x="4870" y="3041"/>
                  </a:lnTo>
                  <a:lnTo>
                    <a:pt x="4871" y="3037"/>
                  </a:lnTo>
                  <a:lnTo>
                    <a:pt x="4872" y="3042"/>
                  </a:lnTo>
                  <a:lnTo>
                    <a:pt x="4872" y="3040"/>
                  </a:lnTo>
                  <a:lnTo>
                    <a:pt x="4874" y="3049"/>
                  </a:lnTo>
                  <a:lnTo>
                    <a:pt x="4876" y="3069"/>
                  </a:lnTo>
                  <a:lnTo>
                    <a:pt x="4878" y="3023"/>
                  </a:lnTo>
                  <a:lnTo>
                    <a:pt x="4881" y="3046"/>
                  </a:lnTo>
                  <a:lnTo>
                    <a:pt x="4881" y="3039"/>
                  </a:lnTo>
                  <a:lnTo>
                    <a:pt x="4882" y="3054"/>
                  </a:lnTo>
                  <a:lnTo>
                    <a:pt x="4885" y="3039"/>
                  </a:lnTo>
                  <a:lnTo>
                    <a:pt x="4886" y="3045"/>
                  </a:lnTo>
                  <a:lnTo>
                    <a:pt x="4887" y="3031"/>
                  </a:lnTo>
                  <a:lnTo>
                    <a:pt x="4888" y="3048"/>
                  </a:lnTo>
                  <a:lnTo>
                    <a:pt x="4892" y="3019"/>
                  </a:lnTo>
                  <a:lnTo>
                    <a:pt x="4893" y="3024"/>
                  </a:lnTo>
                  <a:lnTo>
                    <a:pt x="4893" y="3017"/>
                  </a:lnTo>
                  <a:lnTo>
                    <a:pt x="4894" y="3022"/>
                  </a:lnTo>
                  <a:lnTo>
                    <a:pt x="4895" y="3008"/>
                  </a:lnTo>
                  <a:lnTo>
                    <a:pt x="4896" y="3028"/>
                  </a:lnTo>
                  <a:lnTo>
                    <a:pt x="4899" y="3012"/>
                  </a:lnTo>
                  <a:lnTo>
                    <a:pt x="4900" y="3026"/>
                  </a:lnTo>
                  <a:lnTo>
                    <a:pt x="4902" y="3046"/>
                  </a:lnTo>
                  <a:lnTo>
                    <a:pt x="4903" y="3044"/>
                  </a:lnTo>
                  <a:lnTo>
                    <a:pt x="4904" y="3053"/>
                  </a:lnTo>
                  <a:lnTo>
                    <a:pt x="4907" y="3031"/>
                  </a:lnTo>
                  <a:lnTo>
                    <a:pt x="4909" y="3057"/>
                  </a:lnTo>
                  <a:lnTo>
                    <a:pt x="4910" y="3041"/>
                  </a:lnTo>
                  <a:lnTo>
                    <a:pt x="4911" y="3051"/>
                  </a:lnTo>
                  <a:lnTo>
                    <a:pt x="4913" y="3053"/>
                  </a:lnTo>
                  <a:lnTo>
                    <a:pt x="4914" y="3041"/>
                  </a:lnTo>
                  <a:lnTo>
                    <a:pt x="4914" y="3043"/>
                  </a:lnTo>
                  <a:lnTo>
                    <a:pt x="4916" y="3033"/>
                  </a:lnTo>
                  <a:lnTo>
                    <a:pt x="4917" y="3051"/>
                  </a:lnTo>
                  <a:lnTo>
                    <a:pt x="4920" y="3031"/>
                  </a:lnTo>
                  <a:lnTo>
                    <a:pt x="4921" y="3042"/>
                  </a:lnTo>
                  <a:lnTo>
                    <a:pt x="4922" y="3040"/>
                  </a:lnTo>
                  <a:lnTo>
                    <a:pt x="4922" y="3043"/>
                  </a:lnTo>
                  <a:lnTo>
                    <a:pt x="4923" y="3041"/>
                  </a:lnTo>
                  <a:lnTo>
                    <a:pt x="4924" y="3043"/>
                  </a:lnTo>
                  <a:lnTo>
                    <a:pt x="4924" y="3039"/>
                  </a:lnTo>
                  <a:lnTo>
                    <a:pt x="4925" y="3042"/>
                  </a:lnTo>
                  <a:lnTo>
                    <a:pt x="4927" y="2997"/>
                  </a:lnTo>
                  <a:lnTo>
                    <a:pt x="4931" y="3067"/>
                  </a:lnTo>
                  <a:lnTo>
                    <a:pt x="4934" y="3033"/>
                  </a:lnTo>
                  <a:lnTo>
                    <a:pt x="4937" y="3058"/>
                  </a:lnTo>
                  <a:lnTo>
                    <a:pt x="4938" y="3039"/>
                  </a:lnTo>
                  <a:lnTo>
                    <a:pt x="4940" y="3053"/>
                  </a:lnTo>
                  <a:lnTo>
                    <a:pt x="4942" y="3027"/>
                  </a:lnTo>
                  <a:lnTo>
                    <a:pt x="4944" y="3049"/>
                  </a:lnTo>
                  <a:lnTo>
                    <a:pt x="4946" y="3040"/>
                  </a:lnTo>
                  <a:lnTo>
                    <a:pt x="4947" y="3050"/>
                  </a:lnTo>
                  <a:lnTo>
                    <a:pt x="4948" y="3044"/>
                  </a:lnTo>
                  <a:lnTo>
                    <a:pt x="4949" y="3052"/>
                  </a:lnTo>
                  <a:lnTo>
                    <a:pt x="4951" y="3035"/>
                  </a:lnTo>
                  <a:lnTo>
                    <a:pt x="4954" y="3059"/>
                  </a:lnTo>
                  <a:lnTo>
                    <a:pt x="4955" y="3055"/>
                  </a:lnTo>
                  <a:lnTo>
                    <a:pt x="4955" y="3058"/>
                  </a:lnTo>
                  <a:lnTo>
                    <a:pt x="4956" y="3056"/>
                  </a:lnTo>
                  <a:lnTo>
                    <a:pt x="4957" y="3062"/>
                  </a:lnTo>
                  <a:lnTo>
                    <a:pt x="4959" y="3044"/>
                  </a:lnTo>
                  <a:lnTo>
                    <a:pt x="4961" y="3058"/>
                  </a:lnTo>
                  <a:lnTo>
                    <a:pt x="4963" y="3041"/>
                  </a:lnTo>
                  <a:lnTo>
                    <a:pt x="4964" y="3038"/>
                  </a:lnTo>
                  <a:lnTo>
                    <a:pt x="4965" y="3049"/>
                  </a:lnTo>
                  <a:lnTo>
                    <a:pt x="4966" y="3045"/>
                  </a:lnTo>
                  <a:lnTo>
                    <a:pt x="4966" y="3048"/>
                  </a:lnTo>
                  <a:lnTo>
                    <a:pt x="4967" y="3042"/>
                  </a:lnTo>
                  <a:lnTo>
                    <a:pt x="4969" y="3052"/>
                  </a:lnTo>
                  <a:lnTo>
                    <a:pt x="4971" y="3044"/>
                  </a:lnTo>
                  <a:lnTo>
                    <a:pt x="4973" y="3062"/>
                  </a:lnTo>
                  <a:lnTo>
                    <a:pt x="4975" y="3041"/>
                  </a:lnTo>
                  <a:lnTo>
                    <a:pt x="4979" y="3069"/>
                  </a:lnTo>
                  <a:lnTo>
                    <a:pt x="4981" y="3048"/>
                  </a:lnTo>
                  <a:lnTo>
                    <a:pt x="4982" y="3054"/>
                  </a:lnTo>
                  <a:lnTo>
                    <a:pt x="4983" y="3045"/>
                  </a:lnTo>
                  <a:lnTo>
                    <a:pt x="4984" y="3041"/>
                  </a:lnTo>
                  <a:lnTo>
                    <a:pt x="4986" y="3051"/>
                  </a:lnTo>
                  <a:lnTo>
                    <a:pt x="4987" y="3024"/>
                  </a:lnTo>
                  <a:lnTo>
                    <a:pt x="4989" y="3049"/>
                  </a:lnTo>
                  <a:lnTo>
                    <a:pt x="4990" y="3038"/>
                  </a:lnTo>
                  <a:lnTo>
                    <a:pt x="4992" y="3061"/>
                  </a:lnTo>
                  <a:lnTo>
                    <a:pt x="4994" y="3042"/>
                  </a:lnTo>
                  <a:lnTo>
                    <a:pt x="4995" y="3054"/>
                  </a:lnTo>
                  <a:lnTo>
                    <a:pt x="4998" y="3039"/>
                  </a:lnTo>
                  <a:lnTo>
                    <a:pt x="4999" y="3048"/>
                  </a:lnTo>
                  <a:lnTo>
                    <a:pt x="5000" y="3044"/>
                  </a:lnTo>
                  <a:lnTo>
                    <a:pt x="5001" y="3047"/>
                  </a:lnTo>
                  <a:lnTo>
                    <a:pt x="5002" y="3036"/>
                  </a:lnTo>
                  <a:lnTo>
                    <a:pt x="5003" y="3046"/>
                  </a:lnTo>
                  <a:lnTo>
                    <a:pt x="5003" y="3043"/>
                  </a:lnTo>
                  <a:lnTo>
                    <a:pt x="5005" y="3058"/>
                  </a:lnTo>
                  <a:lnTo>
                    <a:pt x="5006" y="3042"/>
                  </a:lnTo>
                  <a:lnTo>
                    <a:pt x="5008" y="3054"/>
                  </a:lnTo>
                  <a:lnTo>
                    <a:pt x="5009" y="3039"/>
                  </a:lnTo>
                  <a:lnTo>
                    <a:pt x="5011" y="3071"/>
                  </a:lnTo>
                  <a:lnTo>
                    <a:pt x="5012" y="3050"/>
                  </a:lnTo>
                  <a:lnTo>
                    <a:pt x="5013" y="3053"/>
                  </a:lnTo>
                  <a:lnTo>
                    <a:pt x="5015" y="3062"/>
                  </a:lnTo>
                  <a:lnTo>
                    <a:pt x="5016" y="3048"/>
                  </a:lnTo>
                  <a:lnTo>
                    <a:pt x="5016" y="3055"/>
                  </a:lnTo>
                  <a:lnTo>
                    <a:pt x="5018" y="3072"/>
                  </a:lnTo>
                  <a:lnTo>
                    <a:pt x="5020" y="3039"/>
                  </a:lnTo>
                  <a:lnTo>
                    <a:pt x="5021" y="3049"/>
                  </a:lnTo>
                  <a:lnTo>
                    <a:pt x="5022" y="3045"/>
                  </a:lnTo>
                  <a:lnTo>
                    <a:pt x="5024" y="3057"/>
                  </a:lnTo>
                  <a:lnTo>
                    <a:pt x="5026" y="3035"/>
                  </a:lnTo>
                  <a:lnTo>
                    <a:pt x="5027" y="3059"/>
                  </a:lnTo>
                  <a:lnTo>
                    <a:pt x="5029" y="3043"/>
                  </a:lnTo>
                  <a:lnTo>
                    <a:pt x="5030" y="3045"/>
                  </a:lnTo>
                  <a:lnTo>
                    <a:pt x="5030" y="3043"/>
                  </a:lnTo>
                  <a:lnTo>
                    <a:pt x="5031" y="3050"/>
                  </a:lnTo>
                  <a:lnTo>
                    <a:pt x="5031" y="3044"/>
                  </a:lnTo>
                  <a:lnTo>
                    <a:pt x="5032" y="3051"/>
                  </a:lnTo>
                  <a:lnTo>
                    <a:pt x="5035" y="3023"/>
                  </a:lnTo>
                  <a:lnTo>
                    <a:pt x="5037" y="3057"/>
                  </a:lnTo>
                  <a:lnTo>
                    <a:pt x="5039" y="3032"/>
                  </a:lnTo>
                  <a:lnTo>
                    <a:pt x="5041" y="3060"/>
                  </a:lnTo>
                  <a:lnTo>
                    <a:pt x="5042" y="3056"/>
                  </a:lnTo>
                  <a:lnTo>
                    <a:pt x="5043" y="3063"/>
                  </a:lnTo>
                  <a:lnTo>
                    <a:pt x="5045" y="3040"/>
                  </a:lnTo>
                  <a:lnTo>
                    <a:pt x="5046" y="3054"/>
                  </a:lnTo>
                  <a:lnTo>
                    <a:pt x="5048" y="3042"/>
                  </a:lnTo>
                  <a:lnTo>
                    <a:pt x="5050" y="3054"/>
                  </a:lnTo>
                  <a:lnTo>
                    <a:pt x="5050" y="3044"/>
                  </a:lnTo>
                  <a:lnTo>
                    <a:pt x="5051" y="3060"/>
                  </a:lnTo>
                  <a:lnTo>
                    <a:pt x="5053" y="3054"/>
                  </a:lnTo>
                  <a:lnTo>
                    <a:pt x="5055" y="3066"/>
                  </a:lnTo>
                  <a:lnTo>
                    <a:pt x="5057" y="3047"/>
                  </a:lnTo>
                  <a:lnTo>
                    <a:pt x="5058" y="3052"/>
                  </a:lnTo>
                  <a:lnTo>
                    <a:pt x="5060" y="3042"/>
                  </a:lnTo>
                  <a:lnTo>
                    <a:pt x="5063" y="3058"/>
                  </a:lnTo>
                  <a:lnTo>
                    <a:pt x="5064" y="3035"/>
                  </a:lnTo>
                  <a:lnTo>
                    <a:pt x="5067" y="3063"/>
                  </a:lnTo>
                  <a:lnTo>
                    <a:pt x="5068" y="3048"/>
                  </a:lnTo>
                  <a:lnTo>
                    <a:pt x="5069" y="3052"/>
                  </a:lnTo>
                  <a:lnTo>
                    <a:pt x="5071" y="3042"/>
                  </a:lnTo>
                  <a:lnTo>
                    <a:pt x="5072" y="3050"/>
                  </a:lnTo>
                  <a:lnTo>
                    <a:pt x="5073" y="3038"/>
                  </a:lnTo>
                  <a:lnTo>
                    <a:pt x="5076" y="3052"/>
                  </a:lnTo>
                  <a:lnTo>
                    <a:pt x="5077" y="3040"/>
                  </a:lnTo>
                  <a:lnTo>
                    <a:pt x="5079" y="3067"/>
                  </a:lnTo>
                  <a:lnTo>
                    <a:pt x="5081" y="3047"/>
                  </a:lnTo>
                  <a:lnTo>
                    <a:pt x="5081" y="3051"/>
                  </a:lnTo>
                  <a:lnTo>
                    <a:pt x="5083" y="3062"/>
                  </a:lnTo>
                  <a:lnTo>
                    <a:pt x="5085" y="3034"/>
                  </a:lnTo>
                  <a:lnTo>
                    <a:pt x="5086" y="3048"/>
                  </a:lnTo>
                  <a:lnTo>
                    <a:pt x="5088" y="3038"/>
                  </a:lnTo>
                  <a:lnTo>
                    <a:pt x="5089" y="3049"/>
                  </a:lnTo>
                  <a:lnTo>
                    <a:pt x="5090" y="3047"/>
                  </a:lnTo>
                  <a:lnTo>
                    <a:pt x="5091" y="3049"/>
                  </a:lnTo>
                  <a:lnTo>
                    <a:pt x="5091" y="3044"/>
                  </a:lnTo>
                  <a:lnTo>
                    <a:pt x="5092" y="3041"/>
                  </a:lnTo>
                  <a:lnTo>
                    <a:pt x="5093" y="3042"/>
                  </a:lnTo>
                  <a:lnTo>
                    <a:pt x="5097" y="3062"/>
                  </a:lnTo>
                  <a:lnTo>
                    <a:pt x="5098" y="3060"/>
                  </a:lnTo>
                  <a:lnTo>
                    <a:pt x="5099" y="3068"/>
                  </a:lnTo>
                  <a:lnTo>
                    <a:pt x="5100" y="3066"/>
                  </a:lnTo>
                  <a:lnTo>
                    <a:pt x="5100" y="3068"/>
                  </a:lnTo>
                  <a:lnTo>
                    <a:pt x="5103" y="3046"/>
                  </a:lnTo>
                  <a:lnTo>
                    <a:pt x="5105" y="3075"/>
                  </a:lnTo>
                  <a:lnTo>
                    <a:pt x="5108" y="3047"/>
                  </a:lnTo>
                  <a:lnTo>
                    <a:pt x="5109" y="3061"/>
                  </a:lnTo>
                  <a:lnTo>
                    <a:pt x="5110" y="3059"/>
                  </a:lnTo>
                  <a:lnTo>
                    <a:pt x="5112" y="3053"/>
                  </a:lnTo>
                  <a:lnTo>
                    <a:pt x="5115" y="3071"/>
                  </a:lnTo>
                  <a:lnTo>
                    <a:pt x="5117" y="3042"/>
                  </a:lnTo>
                  <a:lnTo>
                    <a:pt x="5119" y="3059"/>
                  </a:lnTo>
                  <a:lnTo>
                    <a:pt x="5121" y="3044"/>
                  </a:lnTo>
                  <a:lnTo>
                    <a:pt x="5121" y="3048"/>
                  </a:lnTo>
                  <a:lnTo>
                    <a:pt x="5122" y="3045"/>
                  </a:lnTo>
                  <a:lnTo>
                    <a:pt x="5122" y="3051"/>
                  </a:lnTo>
                  <a:lnTo>
                    <a:pt x="5123" y="3048"/>
                  </a:lnTo>
                  <a:lnTo>
                    <a:pt x="5125" y="3062"/>
                  </a:lnTo>
                  <a:lnTo>
                    <a:pt x="5125" y="3060"/>
                  </a:lnTo>
                  <a:lnTo>
                    <a:pt x="5126" y="3063"/>
                  </a:lnTo>
                  <a:lnTo>
                    <a:pt x="5127" y="3053"/>
                  </a:lnTo>
                  <a:lnTo>
                    <a:pt x="5129" y="3046"/>
                  </a:lnTo>
                  <a:lnTo>
                    <a:pt x="5131" y="3064"/>
                  </a:lnTo>
                  <a:lnTo>
                    <a:pt x="5133" y="3049"/>
                  </a:lnTo>
                  <a:lnTo>
                    <a:pt x="5135" y="3065"/>
                  </a:lnTo>
                  <a:lnTo>
                    <a:pt x="5136" y="3049"/>
                  </a:lnTo>
                  <a:lnTo>
                    <a:pt x="5138" y="3072"/>
                  </a:lnTo>
                  <a:lnTo>
                    <a:pt x="5140" y="3057"/>
                  </a:lnTo>
                  <a:lnTo>
                    <a:pt x="5141" y="3067"/>
                  </a:lnTo>
                  <a:lnTo>
                    <a:pt x="5142" y="3056"/>
                  </a:lnTo>
                  <a:lnTo>
                    <a:pt x="5144" y="3074"/>
                  </a:lnTo>
                  <a:lnTo>
                    <a:pt x="5145" y="3052"/>
                  </a:lnTo>
                  <a:lnTo>
                    <a:pt x="5148" y="3069"/>
                  </a:lnTo>
                  <a:lnTo>
                    <a:pt x="5149" y="3063"/>
                  </a:lnTo>
                  <a:lnTo>
                    <a:pt x="5149" y="3065"/>
                  </a:lnTo>
                  <a:lnTo>
                    <a:pt x="5152" y="3052"/>
                  </a:lnTo>
                  <a:lnTo>
                    <a:pt x="5153" y="3063"/>
                  </a:lnTo>
                  <a:lnTo>
                    <a:pt x="5155" y="3045"/>
                  </a:lnTo>
                  <a:lnTo>
                    <a:pt x="5157" y="3073"/>
                  </a:lnTo>
                  <a:lnTo>
                    <a:pt x="5159" y="3031"/>
                  </a:lnTo>
                  <a:lnTo>
                    <a:pt x="5161" y="3083"/>
                  </a:lnTo>
                  <a:lnTo>
                    <a:pt x="5163" y="3051"/>
                  </a:lnTo>
                  <a:lnTo>
                    <a:pt x="5164" y="3074"/>
                  </a:lnTo>
                  <a:lnTo>
                    <a:pt x="5166" y="3049"/>
                  </a:lnTo>
                  <a:lnTo>
                    <a:pt x="5168" y="3065"/>
                  </a:lnTo>
                  <a:lnTo>
                    <a:pt x="5169" y="3056"/>
                  </a:lnTo>
                  <a:lnTo>
                    <a:pt x="5171" y="3067"/>
                  </a:lnTo>
                  <a:lnTo>
                    <a:pt x="5173" y="3047"/>
                  </a:lnTo>
                  <a:lnTo>
                    <a:pt x="5173" y="3050"/>
                  </a:lnTo>
                  <a:lnTo>
                    <a:pt x="5174" y="3054"/>
                  </a:lnTo>
                  <a:lnTo>
                    <a:pt x="5176" y="3037"/>
                  </a:lnTo>
                  <a:lnTo>
                    <a:pt x="5180" y="3067"/>
                  </a:lnTo>
                  <a:lnTo>
                    <a:pt x="5182" y="3058"/>
                  </a:lnTo>
                  <a:lnTo>
                    <a:pt x="5183" y="3066"/>
                  </a:lnTo>
                  <a:lnTo>
                    <a:pt x="5185" y="3037"/>
                  </a:lnTo>
                  <a:lnTo>
                    <a:pt x="5187" y="3074"/>
                  </a:lnTo>
                  <a:lnTo>
                    <a:pt x="5190" y="3044"/>
                  </a:lnTo>
                  <a:lnTo>
                    <a:pt x="5193" y="3071"/>
                  </a:lnTo>
                  <a:lnTo>
                    <a:pt x="5195" y="3046"/>
                  </a:lnTo>
                  <a:lnTo>
                    <a:pt x="5196" y="3069"/>
                  </a:lnTo>
                  <a:lnTo>
                    <a:pt x="5197" y="3065"/>
                  </a:lnTo>
                  <a:lnTo>
                    <a:pt x="5199" y="3053"/>
                  </a:lnTo>
                  <a:lnTo>
                    <a:pt x="5200" y="3055"/>
                  </a:lnTo>
                  <a:lnTo>
                    <a:pt x="5201" y="3053"/>
                  </a:lnTo>
                  <a:lnTo>
                    <a:pt x="5203" y="3064"/>
                  </a:lnTo>
                  <a:lnTo>
                    <a:pt x="5204" y="3061"/>
                  </a:lnTo>
                  <a:lnTo>
                    <a:pt x="5205" y="3065"/>
                  </a:lnTo>
                  <a:lnTo>
                    <a:pt x="5205" y="3064"/>
                  </a:lnTo>
                  <a:lnTo>
                    <a:pt x="5206" y="3067"/>
                  </a:lnTo>
                  <a:lnTo>
                    <a:pt x="5207" y="3060"/>
                  </a:lnTo>
                  <a:lnTo>
                    <a:pt x="5208" y="3063"/>
                  </a:lnTo>
                  <a:lnTo>
                    <a:pt x="5209" y="3052"/>
                  </a:lnTo>
                  <a:lnTo>
                    <a:pt x="5210" y="3053"/>
                  </a:lnTo>
                  <a:lnTo>
                    <a:pt x="5211" y="3046"/>
                  </a:lnTo>
                  <a:lnTo>
                    <a:pt x="5213" y="3066"/>
                  </a:lnTo>
                  <a:lnTo>
                    <a:pt x="5215" y="3033"/>
                  </a:lnTo>
                  <a:lnTo>
                    <a:pt x="5219" y="3062"/>
                  </a:lnTo>
                  <a:lnTo>
                    <a:pt x="5221" y="3037"/>
                  </a:lnTo>
                  <a:lnTo>
                    <a:pt x="5223" y="3068"/>
                  </a:lnTo>
                  <a:lnTo>
                    <a:pt x="5225" y="3053"/>
                  </a:lnTo>
                  <a:lnTo>
                    <a:pt x="5228" y="3071"/>
                  </a:lnTo>
                  <a:lnTo>
                    <a:pt x="5228" y="3068"/>
                  </a:lnTo>
                  <a:lnTo>
                    <a:pt x="5229" y="3072"/>
                  </a:lnTo>
                  <a:lnTo>
                    <a:pt x="5230" y="3053"/>
                  </a:lnTo>
                  <a:lnTo>
                    <a:pt x="5231" y="3056"/>
                  </a:lnTo>
                  <a:lnTo>
                    <a:pt x="5233" y="3047"/>
                  </a:lnTo>
                  <a:lnTo>
                    <a:pt x="5235" y="3064"/>
                  </a:lnTo>
                  <a:lnTo>
                    <a:pt x="5238" y="3036"/>
                  </a:lnTo>
                  <a:lnTo>
                    <a:pt x="5239" y="3033"/>
                  </a:lnTo>
                  <a:lnTo>
                    <a:pt x="5241" y="3049"/>
                  </a:lnTo>
                  <a:lnTo>
                    <a:pt x="5241" y="3046"/>
                  </a:lnTo>
                  <a:lnTo>
                    <a:pt x="5242" y="3048"/>
                  </a:lnTo>
                  <a:lnTo>
                    <a:pt x="5242" y="3047"/>
                  </a:lnTo>
                  <a:lnTo>
                    <a:pt x="5244" y="3058"/>
                  </a:lnTo>
                  <a:lnTo>
                    <a:pt x="5246" y="3051"/>
                  </a:lnTo>
                  <a:lnTo>
                    <a:pt x="5247" y="3042"/>
                  </a:lnTo>
                  <a:lnTo>
                    <a:pt x="5249" y="3056"/>
                  </a:lnTo>
                  <a:lnTo>
                    <a:pt x="5251" y="3041"/>
                  </a:lnTo>
                  <a:lnTo>
                    <a:pt x="5253" y="3065"/>
                  </a:lnTo>
                  <a:lnTo>
                    <a:pt x="5254" y="3055"/>
                  </a:lnTo>
                  <a:lnTo>
                    <a:pt x="5255" y="3067"/>
                  </a:lnTo>
                  <a:lnTo>
                    <a:pt x="5256" y="3058"/>
                  </a:lnTo>
                  <a:lnTo>
                    <a:pt x="5256" y="3061"/>
                  </a:lnTo>
                  <a:lnTo>
                    <a:pt x="5257" y="3050"/>
                  </a:lnTo>
                  <a:lnTo>
                    <a:pt x="5259" y="3064"/>
                  </a:lnTo>
                  <a:lnTo>
                    <a:pt x="5261" y="3050"/>
                  </a:lnTo>
                  <a:lnTo>
                    <a:pt x="5261" y="3053"/>
                  </a:lnTo>
                  <a:lnTo>
                    <a:pt x="5262" y="3045"/>
                  </a:lnTo>
                  <a:lnTo>
                    <a:pt x="5263" y="3055"/>
                  </a:lnTo>
                  <a:lnTo>
                    <a:pt x="5263" y="3053"/>
                  </a:lnTo>
                  <a:lnTo>
                    <a:pt x="5265" y="3062"/>
                  </a:lnTo>
                  <a:lnTo>
                    <a:pt x="5266" y="3041"/>
                  </a:lnTo>
                  <a:lnTo>
                    <a:pt x="5269" y="3064"/>
                  </a:lnTo>
                  <a:lnTo>
                    <a:pt x="5270" y="3043"/>
                  </a:lnTo>
                  <a:lnTo>
                    <a:pt x="5273" y="3063"/>
                  </a:lnTo>
                  <a:lnTo>
                    <a:pt x="5275" y="3033"/>
                  </a:lnTo>
                  <a:lnTo>
                    <a:pt x="5278" y="3068"/>
                  </a:lnTo>
                  <a:lnTo>
                    <a:pt x="5280" y="3037"/>
                  </a:lnTo>
                  <a:lnTo>
                    <a:pt x="5281" y="3045"/>
                  </a:lnTo>
                  <a:lnTo>
                    <a:pt x="5281" y="3039"/>
                  </a:lnTo>
                  <a:lnTo>
                    <a:pt x="5283" y="3060"/>
                  </a:lnTo>
                  <a:lnTo>
                    <a:pt x="5284" y="3070"/>
                  </a:lnTo>
                  <a:lnTo>
                    <a:pt x="5285" y="3073"/>
                  </a:lnTo>
                  <a:lnTo>
                    <a:pt x="5288" y="3046"/>
                  </a:lnTo>
                  <a:lnTo>
                    <a:pt x="5290" y="3058"/>
                  </a:lnTo>
                  <a:lnTo>
                    <a:pt x="5291" y="3054"/>
                  </a:lnTo>
                  <a:lnTo>
                    <a:pt x="5293" y="3062"/>
                  </a:lnTo>
                  <a:lnTo>
                    <a:pt x="5295" y="3047"/>
                  </a:lnTo>
                  <a:lnTo>
                    <a:pt x="5295" y="3053"/>
                  </a:lnTo>
                  <a:lnTo>
                    <a:pt x="5296" y="3056"/>
                  </a:lnTo>
                  <a:lnTo>
                    <a:pt x="5297" y="3052"/>
                  </a:lnTo>
                  <a:lnTo>
                    <a:pt x="5297" y="3055"/>
                  </a:lnTo>
                  <a:lnTo>
                    <a:pt x="5298" y="3051"/>
                  </a:lnTo>
                  <a:lnTo>
                    <a:pt x="5299" y="3054"/>
                  </a:lnTo>
                  <a:lnTo>
                    <a:pt x="5300" y="3044"/>
                  </a:lnTo>
                  <a:lnTo>
                    <a:pt x="5301" y="3052"/>
                  </a:lnTo>
                  <a:lnTo>
                    <a:pt x="5302" y="3034"/>
                  </a:lnTo>
                  <a:lnTo>
                    <a:pt x="5306" y="3062"/>
                  </a:lnTo>
                  <a:lnTo>
                    <a:pt x="5308" y="3050"/>
                  </a:lnTo>
                  <a:lnTo>
                    <a:pt x="5309" y="3063"/>
                  </a:lnTo>
                  <a:lnTo>
                    <a:pt x="5311" y="3048"/>
                  </a:lnTo>
                  <a:lnTo>
                    <a:pt x="5313" y="3064"/>
                  </a:lnTo>
                  <a:lnTo>
                    <a:pt x="5315" y="3049"/>
                  </a:lnTo>
                  <a:lnTo>
                    <a:pt x="5316" y="3068"/>
                  </a:lnTo>
                  <a:lnTo>
                    <a:pt x="5317" y="3060"/>
                  </a:lnTo>
                  <a:lnTo>
                    <a:pt x="5319" y="3070"/>
                  </a:lnTo>
                  <a:lnTo>
                    <a:pt x="5321" y="3044"/>
                  </a:lnTo>
                  <a:lnTo>
                    <a:pt x="5322" y="3057"/>
                  </a:lnTo>
                  <a:lnTo>
                    <a:pt x="5323" y="3056"/>
                  </a:lnTo>
                  <a:lnTo>
                    <a:pt x="5323" y="3058"/>
                  </a:lnTo>
                  <a:lnTo>
                    <a:pt x="5324" y="3055"/>
                  </a:lnTo>
                  <a:lnTo>
                    <a:pt x="5326" y="3037"/>
                  </a:lnTo>
                  <a:lnTo>
                    <a:pt x="5327" y="3038"/>
                  </a:lnTo>
                  <a:lnTo>
                    <a:pt x="5329" y="3059"/>
                  </a:lnTo>
                  <a:lnTo>
                    <a:pt x="5331" y="3047"/>
                  </a:lnTo>
                  <a:lnTo>
                    <a:pt x="5331" y="3052"/>
                  </a:lnTo>
                  <a:lnTo>
                    <a:pt x="5334" y="3031"/>
                  </a:lnTo>
                  <a:lnTo>
                    <a:pt x="5336" y="3045"/>
                  </a:lnTo>
                  <a:lnTo>
                    <a:pt x="5339" y="3076"/>
                  </a:lnTo>
                  <a:lnTo>
                    <a:pt x="5341" y="3051"/>
                  </a:lnTo>
                  <a:lnTo>
                    <a:pt x="5341" y="3055"/>
                  </a:lnTo>
                  <a:lnTo>
                    <a:pt x="5342" y="3054"/>
                  </a:lnTo>
                  <a:lnTo>
                    <a:pt x="5344" y="3041"/>
                  </a:lnTo>
                  <a:lnTo>
                    <a:pt x="5345" y="3046"/>
                  </a:lnTo>
                  <a:lnTo>
                    <a:pt x="5346" y="3032"/>
                  </a:lnTo>
                  <a:lnTo>
                    <a:pt x="5347" y="3043"/>
                  </a:lnTo>
                  <a:lnTo>
                    <a:pt x="5347" y="3040"/>
                  </a:lnTo>
                  <a:lnTo>
                    <a:pt x="5348" y="3058"/>
                  </a:lnTo>
                  <a:lnTo>
                    <a:pt x="5350" y="3039"/>
                  </a:lnTo>
                  <a:lnTo>
                    <a:pt x="5350" y="3041"/>
                  </a:lnTo>
                  <a:lnTo>
                    <a:pt x="5351" y="3036"/>
                  </a:lnTo>
                  <a:lnTo>
                    <a:pt x="5352" y="3064"/>
                  </a:lnTo>
                  <a:lnTo>
                    <a:pt x="5355" y="3045"/>
                  </a:lnTo>
                  <a:lnTo>
                    <a:pt x="5356" y="3049"/>
                  </a:lnTo>
                  <a:lnTo>
                    <a:pt x="5356" y="3046"/>
                  </a:lnTo>
                  <a:lnTo>
                    <a:pt x="5357" y="3049"/>
                  </a:lnTo>
                  <a:lnTo>
                    <a:pt x="5359" y="3066"/>
                  </a:lnTo>
                  <a:lnTo>
                    <a:pt x="5360" y="3050"/>
                  </a:lnTo>
                  <a:lnTo>
                    <a:pt x="5361" y="3045"/>
                  </a:lnTo>
                  <a:lnTo>
                    <a:pt x="5361" y="3049"/>
                  </a:lnTo>
                  <a:lnTo>
                    <a:pt x="5363" y="3035"/>
                  </a:lnTo>
                  <a:lnTo>
                    <a:pt x="5365" y="3064"/>
                  </a:lnTo>
                  <a:lnTo>
                    <a:pt x="5365" y="3057"/>
                  </a:lnTo>
                  <a:lnTo>
                    <a:pt x="5366" y="3060"/>
                  </a:lnTo>
                  <a:lnTo>
                    <a:pt x="5367" y="3057"/>
                  </a:lnTo>
                  <a:lnTo>
                    <a:pt x="5368" y="3064"/>
                  </a:lnTo>
                  <a:lnTo>
                    <a:pt x="5370" y="3048"/>
                  </a:lnTo>
                  <a:lnTo>
                    <a:pt x="5372" y="3064"/>
                  </a:lnTo>
                  <a:lnTo>
                    <a:pt x="5373" y="3052"/>
                  </a:lnTo>
                  <a:lnTo>
                    <a:pt x="5374" y="3055"/>
                  </a:lnTo>
                  <a:lnTo>
                    <a:pt x="5376" y="3060"/>
                  </a:lnTo>
                  <a:lnTo>
                    <a:pt x="5376" y="3051"/>
                  </a:lnTo>
                  <a:lnTo>
                    <a:pt x="5377" y="3053"/>
                  </a:lnTo>
                  <a:lnTo>
                    <a:pt x="5379" y="3061"/>
                  </a:lnTo>
                  <a:lnTo>
                    <a:pt x="5380" y="3047"/>
                  </a:lnTo>
                  <a:lnTo>
                    <a:pt x="5381" y="3060"/>
                  </a:lnTo>
                  <a:lnTo>
                    <a:pt x="5383" y="3041"/>
                  </a:lnTo>
                  <a:lnTo>
                    <a:pt x="5385" y="3068"/>
                  </a:lnTo>
                  <a:lnTo>
                    <a:pt x="5387" y="3053"/>
                  </a:lnTo>
                  <a:lnTo>
                    <a:pt x="5390" y="3074"/>
                  </a:lnTo>
                  <a:lnTo>
                    <a:pt x="5391" y="3062"/>
                  </a:lnTo>
                  <a:lnTo>
                    <a:pt x="5392" y="3052"/>
                  </a:lnTo>
                  <a:lnTo>
                    <a:pt x="5394" y="3060"/>
                  </a:lnTo>
                  <a:lnTo>
                    <a:pt x="5395" y="3058"/>
                  </a:lnTo>
                  <a:lnTo>
                    <a:pt x="5396" y="3062"/>
                  </a:lnTo>
                  <a:lnTo>
                    <a:pt x="5397" y="3058"/>
                  </a:lnTo>
                  <a:lnTo>
                    <a:pt x="5399" y="3068"/>
                  </a:lnTo>
                  <a:lnTo>
                    <a:pt x="5400" y="3066"/>
                  </a:lnTo>
                  <a:lnTo>
                    <a:pt x="5404" y="3054"/>
                  </a:lnTo>
                  <a:lnTo>
                    <a:pt x="5405" y="3067"/>
                  </a:lnTo>
                  <a:lnTo>
                    <a:pt x="5406" y="3069"/>
                  </a:lnTo>
                  <a:lnTo>
                    <a:pt x="5409" y="3053"/>
                  </a:lnTo>
                  <a:lnTo>
                    <a:pt x="5410" y="3069"/>
                  </a:lnTo>
                  <a:lnTo>
                    <a:pt x="5413" y="3053"/>
                  </a:lnTo>
                  <a:lnTo>
                    <a:pt x="5413" y="3056"/>
                  </a:lnTo>
                  <a:lnTo>
                    <a:pt x="5414" y="3041"/>
                  </a:lnTo>
                  <a:lnTo>
                    <a:pt x="5417" y="3262"/>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11278" name="Rectangle 17"/>
            <p:cNvSpPr>
              <a:spLocks noChangeArrowheads="1"/>
            </p:cNvSpPr>
            <p:nvPr/>
          </p:nvSpPr>
          <p:spPr bwMode="auto">
            <a:xfrm>
              <a:off x="5079" y="3732"/>
              <a:ext cx="3" cy="3"/>
            </a:xfrm>
            <a:prstGeom prst="rect">
              <a:avLst/>
            </a:prstGeom>
            <a:solidFill>
              <a:srgbClr val="FFFFFF"/>
            </a:solidFill>
            <a:ln w="0">
              <a:solidFill>
                <a:srgbClr val="000000"/>
              </a:solidFill>
              <a:miter lim="800000"/>
              <a:headEnd/>
              <a:tailEnd/>
            </a:ln>
          </p:spPr>
          <p:txBody>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endParaRPr lang="cs-CZ" altLang="cs-CZ"/>
            </a:p>
          </p:txBody>
        </p:sp>
        <p:sp>
          <p:nvSpPr>
            <p:cNvPr id="11279" name="Rectangle 18"/>
            <p:cNvSpPr>
              <a:spLocks noChangeArrowheads="1"/>
            </p:cNvSpPr>
            <p:nvPr/>
          </p:nvSpPr>
          <p:spPr bwMode="auto">
            <a:xfrm>
              <a:off x="1008" y="3737"/>
              <a:ext cx="4" cy="4"/>
            </a:xfrm>
            <a:prstGeom prst="rect">
              <a:avLst/>
            </a:prstGeom>
            <a:solidFill>
              <a:srgbClr val="FFFFFF"/>
            </a:solidFill>
            <a:ln w="0">
              <a:solidFill>
                <a:srgbClr val="000000"/>
              </a:solidFill>
              <a:miter lim="800000"/>
              <a:headEnd/>
              <a:tailEnd/>
            </a:ln>
          </p:spPr>
          <p:txBody>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endParaRPr lang="cs-CZ" altLang="cs-CZ"/>
            </a:p>
          </p:txBody>
        </p:sp>
        <p:sp>
          <p:nvSpPr>
            <p:cNvPr id="11280" name="Freeform 19"/>
            <p:cNvSpPr>
              <a:spLocks/>
            </p:cNvSpPr>
            <p:nvPr/>
          </p:nvSpPr>
          <p:spPr bwMode="auto">
            <a:xfrm>
              <a:off x="1308" y="2721"/>
              <a:ext cx="23" cy="45"/>
            </a:xfrm>
            <a:custGeom>
              <a:avLst/>
              <a:gdLst>
                <a:gd name="T0" fmla="*/ 4 w 31"/>
                <a:gd name="T1" fmla="*/ 0 h 60"/>
                <a:gd name="T2" fmla="*/ 21 w 31"/>
                <a:gd name="T3" fmla="*/ 0 h 60"/>
                <a:gd name="T4" fmla="*/ 11 w 31"/>
                <a:gd name="T5" fmla="*/ 17 h 60"/>
                <a:gd name="T6" fmla="*/ 16 w 31"/>
                <a:gd name="T7" fmla="*/ 17 h 60"/>
                <a:gd name="T8" fmla="*/ 21 w 31"/>
                <a:gd name="T9" fmla="*/ 22 h 60"/>
                <a:gd name="T10" fmla="*/ 23 w 31"/>
                <a:gd name="T11" fmla="*/ 28 h 60"/>
                <a:gd name="T12" fmla="*/ 18 w 31"/>
                <a:gd name="T13" fmla="*/ 43 h 60"/>
                <a:gd name="T14" fmla="*/ 8 w 31"/>
                <a:gd name="T15" fmla="*/ 45 h 60"/>
                <a:gd name="T16" fmla="*/ 2 w 31"/>
                <a:gd name="T17" fmla="*/ 41 h 60"/>
                <a:gd name="T18" fmla="*/ 0 w 31"/>
                <a:gd name="T19" fmla="*/ 36 h 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1" h="60">
                  <a:moveTo>
                    <a:pt x="5" y="0"/>
                  </a:moveTo>
                  <a:lnTo>
                    <a:pt x="28" y="0"/>
                  </a:lnTo>
                  <a:lnTo>
                    <a:pt x="15" y="23"/>
                  </a:lnTo>
                  <a:lnTo>
                    <a:pt x="22" y="23"/>
                  </a:lnTo>
                  <a:lnTo>
                    <a:pt x="28" y="29"/>
                  </a:lnTo>
                  <a:lnTo>
                    <a:pt x="31" y="37"/>
                  </a:lnTo>
                  <a:lnTo>
                    <a:pt x="24" y="57"/>
                  </a:lnTo>
                  <a:lnTo>
                    <a:pt x="11" y="60"/>
                  </a:lnTo>
                  <a:lnTo>
                    <a:pt x="3" y="54"/>
                  </a:lnTo>
                  <a:lnTo>
                    <a:pt x="0" y="48"/>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11281" name="Freeform 20"/>
            <p:cNvSpPr>
              <a:spLocks/>
            </p:cNvSpPr>
            <p:nvPr/>
          </p:nvSpPr>
          <p:spPr bwMode="auto">
            <a:xfrm>
              <a:off x="1357" y="2721"/>
              <a:ext cx="22" cy="45"/>
            </a:xfrm>
            <a:custGeom>
              <a:avLst/>
              <a:gdLst>
                <a:gd name="T0" fmla="*/ 3 w 30"/>
                <a:gd name="T1" fmla="*/ 0 h 60"/>
                <a:gd name="T2" fmla="*/ 21 w 30"/>
                <a:gd name="T3" fmla="*/ 0 h 60"/>
                <a:gd name="T4" fmla="*/ 11 w 30"/>
                <a:gd name="T5" fmla="*/ 17 h 60"/>
                <a:gd name="T6" fmla="*/ 15 w 30"/>
                <a:gd name="T7" fmla="*/ 17 h 60"/>
                <a:gd name="T8" fmla="*/ 21 w 30"/>
                <a:gd name="T9" fmla="*/ 22 h 60"/>
                <a:gd name="T10" fmla="*/ 22 w 30"/>
                <a:gd name="T11" fmla="*/ 28 h 60"/>
                <a:gd name="T12" fmla="*/ 18 w 30"/>
                <a:gd name="T13" fmla="*/ 43 h 60"/>
                <a:gd name="T14" fmla="*/ 8 w 30"/>
                <a:gd name="T15" fmla="*/ 45 h 60"/>
                <a:gd name="T16" fmla="*/ 1 w 30"/>
                <a:gd name="T17" fmla="*/ 41 h 60"/>
                <a:gd name="T18" fmla="*/ 0 w 30"/>
                <a:gd name="T19" fmla="*/ 36 h 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0" h="60">
                  <a:moveTo>
                    <a:pt x="4" y="0"/>
                  </a:moveTo>
                  <a:lnTo>
                    <a:pt x="28" y="0"/>
                  </a:lnTo>
                  <a:lnTo>
                    <a:pt x="15" y="23"/>
                  </a:lnTo>
                  <a:lnTo>
                    <a:pt x="21" y="23"/>
                  </a:lnTo>
                  <a:lnTo>
                    <a:pt x="28" y="29"/>
                  </a:lnTo>
                  <a:lnTo>
                    <a:pt x="30" y="37"/>
                  </a:lnTo>
                  <a:lnTo>
                    <a:pt x="24" y="57"/>
                  </a:lnTo>
                  <a:lnTo>
                    <a:pt x="11" y="60"/>
                  </a:lnTo>
                  <a:lnTo>
                    <a:pt x="2" y="54"/>
                  </a:lnTo>
                  <a:lnTo>
                    <a:pt x="0" y="48"/>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11282" name="Freeform 21"/>
            <p:cNvSpPr>
              <a:spLocks/>
            </p:cNvSpPr>
            <p:nvPr/>
          </p:nvSpPr>
          <p:spPr bwMode="auto">
            <a:xfrm>
              <a:off x="1405" y="2721"/>
              <a:ext cx="23" cy="45"/>
            </a:xfrm>
            <a:custGeom>
              <a:avLst/>
              <a:gdLst>
                <a:gd name="T0" fmla="*/ 2 w 31"/>
                <a:gd name="T1" fmla="*/ 11 h 60"/>
                <a:gd name="T2" fmla="*/ 4 w 31"/>
                <a:gd name="T3" fmla="*/ 5 h 60"/>
                <a:gd name="T4" fmla="*/ 5 w 31"/>
                <a:gd name="T5" fmla="*/ 2 h 60"/>
                <a:gd name="T6" fmla="*/ 15 w 31"/>
                <a:gd name="T7" fmla="*/ 0 h 60"/>
                <a:gd name="T8" fmla="*/ 18 w 31"/>
                <a:gd name="T9" fmla="*/ 2 h 60"/>
                <a:gd name="T10" fmla="*/ 21 w 31"/>
                <a:gd name="T11" fmla="*/ 9 h 60"/>
                <a:gd name="T12" fmla="*/ 16 w 31"/>
                <a:gd name="T13" fmla="*/ 24 h 60"/>
                <a:gd name="T14" fmla="*/ 0 w 31"/>
                <a:gd name="T15" fmla="*/ 45 h 60"/>
                <a:gd name="T16" fmla="*/ 23 w 31"/>
                <a:gd name="T17" fmla="*/ 45 h 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1" h="60">
                  <a:moveTo>
                    <a:pt x="3" y="15"/>
                  </a:moveTo>
                  <a:lnTo>
                    <a:pt x="5" y="6"/>
                  </a:lnTo>
                  <a:lnTo>
                    <a:pt x="7" y="3"/>
                  </a:lnTo>
                  <a:lnTo>
                    <a:pt x="20" y="0"/>
                  </a:lnTo>
                  <a:lnTo>
                    <a:pt x="24" y="3"/>
                  </a:lnTo>
                  <a:lnTo>
                    <a:pt x="28" y="12"/>
                  </a:lnTo>
                  <a:lnTo>
                    <a:pt x="22" y="32"/>
                  </a:lnTo>
                  <a:lnTo>
                    <a:pt x="0" y="60"/>
                  </a:lnTo>
                  <a:lnTo>
                    <a:pt x="31" y="6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11283" name="Freeform 22"/>
            <p:cNvSpPr>
              <a:spLocks/>
            </p:cNvSpPr>
            <p:nvPr/>
          </p:nvSpPr>
          <p:spPr bwMode="auto">
            <a:xfrm>
              <a:off x="1454" y="2721"/>
              <a:ext cx="24" cy="30"/>
            </a:xfrm>
            <a:custGeom>
              <a:avLst/>
              <a:gdLst>
                <a:gd name="T0" fmla="*/ 17 w 32"/>
                <a:gd name="T1" fmla="*/ 0 h 40"/>
                <a:gd name="T2" fmla="*/ 0 w 32"/>
                <a:gd name="T3" fmla="*/ 30 h 40"/>
                <a:gd name="T4" fmla="*/ 24 w 32"/>
                <a:gd name="T5" fmla="*/ 30 h 40"/>
                <a:gd name="T6" fmla="*/ 0 60000 65536"/>
                <a:gd name="T7" fmla="*/ 0 60000 65536"/>
                <a:gd name="T8" fmla="*/ 0 60000 65536"/>
              </a:gdLst>
              <a:ahLst/>
              <a:cxnLst>
                <a:cxn ang="T6">
                  <a:pos x="T0" y="T1"/>
                </a:cxn>
                <a:cxn ang="T7">
                  <a:pos x="T2" y="T3"/>
                </a:cxn>
                <a:cxn ang="T8">
                  <a:pos x="T4" y="T5"/>
                </a:cxn>
              </a:cxnLst>
              <a:rect l="0" t="0" r="r" b="b"/>
              <a:pathLst>
                <a:path w="32" h="40">
                  <a:moveTo>
                    <a:pt x="22" y="0"/>
                  </a:moveTo>
                  <a:lnTo>
                    <a:pt x="0" y="40"/>
                  </a:lnTo>
                  <a:lnTo>
                    <a:pt x="32" y="4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11284" name="Line 23"/>
            <p:cNvSpPr>
              <a:spLocks noChangeShapeType="1"/>
            </p:cNvSpPr>
            <p:nvPr/>
          </p:nvSpPr>
          <p:spPr bwMode="auto">
            <a:xfrm>
              <a:off x="1470" y="2721"/>
              <a:ext cx="1" cy="4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1285" name="Freeform 24"/>
            <p:cNvSpPr>
              <a:spLocks/>
            </p:cNvSpPr>
            <p:nvPr/>
          </p:nvSpPr>
          <p:spPr bwMode="auto">
            <a:xfrm>
              <a:off x="1507" y="2721"/>
              <a:ext cx="8" cy="45"/>
            </a:xfrm>
            <a:custGeom>
              <a:avLst/>
              <a:gdLst>
                <a:gd name="T0" fmla="*/ 0 w 11"/>
                <a:gd name="T1" fmla="*/ 9 h 60"/>
                <a:gd name="T2" fmla="*/ 8 w 11"/>
                <a:gd name="T3" fmla="*/ 0 h 60"/>
                <a:gd name="T4" fmla="*/ 8 w 11"/>
                <a:gd name="T5" fmla="*/ 45 h 60"/>
                <a:gd name="T6" fmla="*/ 0 60000 65536"/>
                <a:gd name="T7" fmla="*/ 0 60000 65536"/>
                <a:gd name="T8" fmla="*/ 0 60000 65536"/>
              </a:gdLst>
              <a:ahLst/>
              <a:cxnLst>
                <a:cxn ang="T6">
                  <a:pos x="T0" y="T1"/>
                </a:cxn>
                <a:cxn ang="T7">
                  <a:pos x="T2" y="T3"/>
                </a:cxn>
                <a:cxn ang="T8">
                  <a:pos x="T4" y="T5"/>
                </a:cxn>
              </a:cxnLst>
              <a:rect l="0" t="0" r="r" b="b"/>
              <a:pathLst>
                <a:path w="11" h="60">
                  <a:moveTo>
                    <a:pt x="0" y="12"/>
                  </a:moveTo>
                  <a:lnTo>
                    <a:pt x="11" y="0"/>
                  </a:lnTo>
                  <a:lnTo>
                    <a:pt x="11" y="6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11286" name="Freeform 25"/>
            <p:cNvSpPr>
              <a:spLocks/>
            </p:cNvSpPr>
            <p:nvPr/>
          </p:nvSpPr>
          <p:spPr bwMode="auto">
            <a:xfrm>
              <a:off x="1561" y="2756"/>
              <a:ext cx="1" cy="4"/>
            </a:xfrm>
            <a:custGeom>
              <a:avLst/>
              <a:gdLst>
                <a:gd name="T0" fmla="*/ 1 w 2"/>
                <a:gd name="T1" fmla="*/ 0 h 5"/>
                <a:gd name="T2" fmla="*/ 0 w 2"/>
                <a:gd name="T3" fmla="*/ 2 h 5"/>
                <a:gd name="T4" fmla="*/ 1 w 2"/>
                <a:gd name="T5" fmla="*/ 4 h 5"/>
                <a:gd name="T6" fmla="*/ 1 w 2"/>
                <a:gd name="T7" fmla="*/ 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5">
                  <a:moveTo>
                    <a:pt x="2" y="0"/>
                  </a:moveTo>
                  <a:lnTo>
                    <a:pt x="0" y="2"/>
                  </a:lnTo>
                  <a:lnTo>
                    <a:pt x="2" y="5"/>
                  </a:lnTo>
                  <a:lnTo>
                    <a:pt x="2"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11287" name="Freeform 26"/>
            <p:cNvSpPr>
              <a:spLocks/>
            </p:cNvSpPr>
            <p:nvPr/>
          </p:nvSpPr>
          <p:spPr bwMode="auto">
            <a:xfrm>
              <a:off x="1601" y="2721"/>
              <a:ext cx="21" cy="45"/>
            </a:xfrm>
            <a:custGeom>
              <a:avLst/>
              <a:gdLst>
                <a:gd name="T0" fmla="*/ 6 w 28"/>
                <a:gd name="T1" fmla="*/ 0 h 60"/>
                <a:gd name="T2" fmla="*/ 2 w 28"/>
                <a:gd name="T3" fmla="*/ 2 h 60"/>
                <a:gd name="T4" fmla="*/ 0 w 28"/>
                <a:gd name="T5" fmla="*/ 7 h 60"/>
                <a:gd name="T6" fmla="*/ 2 w 28"/>
                <a:gd name="T7" fmla="*/ 15 h 60"/>
                <a:gd name="T8" fmla="*/ 5 w 28"/>
                <a:gd name="T9" fmla="*/ 17 h 60"/>
                <a:gd name="T10" fmla="*/ 16 w 28"/>
                <a:gd name="T11" fmla="*/ 22 h 60"/>
                <a:gd name="T12" fmla="*/ 21 w 28"/>
                <a:gd name="T13" fmla="*/ 30 h 60"/>
                <a:gd name="T14" fmla="*/ 21 w 28"/>
                <a:gd name="T15" fmla="*/ 36 h 60"/>
                <a:gd name="T16" fmla="*/ 17 w 28"/>
                <a:gd name="T17" fmla="*/ 43 h 60"/>
                <a:gd name="T18" fmla="*/ 13 w 28"/>
                <a:gd name="T19" fmla="*/ 45 h 60"/>
                <a:gd name="T20" fmla="*/ 6 w 28"/>
                <a:gd name="T21" fmla="*/ 45 h 60"/>
                <a:gd name="T22" fmla="*/ 0 w 28"/>
                <a:gd name="T23" fmla="*/ 41 h 60"/>
                <a:gd name="T24" fmla="*/ 0 w 28"/>
                <a:gd name="T25" fmla="*/ 26 h 60"/>
                <a:gd name="T26" fmla="*/ 8 w 28"/>
                <a:gd name="T27" fmla="*/ 20 h 60"/>
                <a:gd name="T28" fmla="*/ 14 w 28"/>
                <a:gd name="T29" fmla="*/ 17 h 60"/>
                <a:gd name="T30" fmla="*/ 20 w 28"/>
                <a:gd name="T31" fmla="*/ 11 h 60"/>
                <a:gd name="T32" fmla="*/ 17 w 28"/>
                <a:gd name="T33" fmla="*/ 2 h 60"/>
                <a:gd name="T34" fmla="*/ 6 w 28"/>
                <a:gd name="T35" fmla="*/ 0 h 6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8" h="60">
                  <a:moveTo>
                    <a:pt x="8" y="0"/>
                  </a:moveTo>
                  <a:lnTo>
                    <a:pt x="2" y="3"/>
                  </a:lnTo>
                  <a:lnTo>
                    <a:pt x="0" y="9"/>
                  </a:lnTo>
                  <a:lnTo>
                    <a:pt x="2" y="20"/>
                  </a:lnTo>
                  <a:lnTo>
                    <a:pt x="6" y="23"/>
                  </a:lnTo>
                  <a:lnTo>
                    <a:pt x="21" y="29"/>
                  </a:lnTo>
                  <a:lnTo>
                    <a:pt x="28" y="40"/>
                  </a:lnTo>
                  <a:lnTo>
                    <a:pt x="28" y="48"/>
                  </a:lnTo>
                  <a:lnTo>
                    <a:pt x="23" y="57"/>
                  </a:lnTo>
                  <a:lnTo>
                    <a:pt x="17" y="60"/>
                  </a:lnTo>
                  <a:lnTo>
                    <a:pt x="8" y="60"/>
                  </a:lnTo>
                  <a:lnTo>
                    <a:pt x="0" y="54"/>
                  </a:lnTo>
                  <a:lnTo>
                    <a:pt x="0" y="34"/>
                  </a:lnTo>
                  <a:lnTo>
                    <a:pt x="10" y="26"/>
                  </a:lnTo>
                  <a:lnTo>
                    <a:pt x="19" y="23"/>
                  </a:lnTo>
                  <a:lnTo>
                    <a:pt x="26" y="15"/>
                  </a:lnTo>
                  <a:lnTo>
                    <a:pt x="23" y="3"/>
                  </a:lnTo>
                  <a:lnTo>
                    <a:pt x="8"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11288" name="Freeform 27"/>
            <p:cNvSpPr>
              <a:spLocks/>
            </p:cNvSpPr>
            <p:nvPr/>
          </p:nvSpPr>
          <p:spPr bwMode="auto">
            <a:xfrm>
              <a:off x="1649" y="2721"/>
              <a:ext cx="21" cy="45"/>
            </a:xfrm>
            <a:custGeom>
              <a:avLst/>
              <a:gdLst>
                <a:gd name="T0" fmla="*/ 8 w 28"/>
                <a:gd name="T1" fmla="*/ 0 h 60"/>
                <a:gd name="T2" fmla="*/ 4 w 28"/>
                <a:gd name="T3" fmla="*/ 2 h 60"/>
                <a:gd name="T4" fmla="*/ 0 w 28"/>
                <a:gd name="T5" fmla="*/ 9 h 60"/>
                <a:gd name="T6" fmla="*/ 0 w 28"/>
                <a:gd name="T7" fmla="*/ 36 h 60"/>
                <a:gd name="T8" fmla="*/ 4 w 28"/>
                <a:gd name="T9" fmla="*/ 43 h 60"/>
                <a:gd name="T10" fmla="*/ 8 w 28"/>
                <a:gd name="T11" fmla="*/ 45 h 60"/>
                <a:gd name="T12" fmla="*/ 17 w 28"/>
                <a:gd name="T13" fmla="*/ 43 h 60"/>
                <a:gd name="T14" fmla="*/ 21 w 28"/>
                <a:gd name="T15" fmla="*/ 26 h 60"/>
                <a:gd name="T16" fmla="*/ 21 w 28"/>
                <a:gd name="T17" fmla="*/ 20 h 60"/>
                <a:gd name="T18" fmla="*/ 17 w 28"/>
                <a:gd name="T19" fmla="*/ 2 h 60"/>
                <a:gd name="T20" fmla="*/ 11 w 28"/>
                <a:gd name="T21" fmla="*/ 0 h 60"/>
                <a:gd name="T22" fmla="*/ 8 w 28"/>
                <a:gd name="T23" fmla="*/ 0 h 6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8" h="60">
                  <a:moveTo>
                    <a:pt x="11" y="0"/>
                  </a:moveTo>
                  <a:lnTo>
                    <a:pt x="5" y="3"/>
                  </a:lnTo>
                  <a:lnTo>
                    <a:pt x="0" y="12"/>
                  </a:lnTo>
                  <a:lnTo>
                    <a:pt x="0" y="48"/>
                  </a:lnTo>
                  <a:lnTo>
                    <a:pt x="5" y="57"/>
                  </a:lnTo>
                  <a:lnTo>
                    <a:pt x="11" y="60"/>
                  </a:lnTo>
                  <a:lnTo>
                    <a:pt x="22" y="57"/>
                  </a:lnTo>
                  <a:lnTo>
                    <a:pt x="28" y="34"/>
                  </a:lnTo>
                  <a:lnTo>
                    <a:pt x="28" y="26"/>
                  </a:lnTo>
                  <a:lnTo>
                    <a:pt x="22" y="3"/>
                  </a:lnTo>
                  <a:lnTo>
                    <a:pt x="15" y="0"/>
                  </a:lnTo>
                  <a:lnTo>
                    <a:pt x="11"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11289" name="Freeform 28"/>
            <p:cNvSpPr>
              <a:spLocks/>
            </p:cNvSpPr>
            <p:nvPr/>
          </p:nvSpPr>
          <p:spPr bwMode="auto">
            <a:xfrm>
              <a:off x="2296" y="1152"/>
              <a:ext cx="21" cy="44"/>
            </a:xfrm>
            <a:custGeom>
              <a:avLst/>
              <a:gdLst>
                <a:gd name="T0" fmla="*/ 19 w 28"/>
                <a:gd name="T1" fmla="*/ 6 h 59"/>
                <a:gd name="T2" fmla="*/ 17 w 28"/>
                <a:gd name="T3" fmla="*/ 2 h 59"/>
                <a:gd name="T4" fmla="*/ 13 w 28"/>
                <a:gd name="T5" fmla="*/ 0 h 59"/>
                <a:gd name="T6" fmla="*/ 10 w 28"/>
                <a:gd name="T7" fmla="*/ 0 h 59"/>
                <a:gd name="T8" fmla="*/ 5 w 28"/>
                <a:gd name="T9" fmla="*/ 2 h 59"/>
                <a:gd name="T10" fmla="*/ 0 w 28"/>
                <a:gd name="T11" fmla="*/ 19 h 59"/>
                <a:gd name="T12" fmla="*/ 2 w 28"/>
                <a:gd name="T13" fmla="*/ 38 h 59"/>
                <a:gd name="T14" fmla="*/ 11 w 28"/>
                <a:gd name="T15" fmla="*/ 44 h 59"/>
                <a:gd name="T16" fmla="*/ 16 w 28"/>
                <a:gd name="T17" fmla="*/ 42 h 59"/>
                <a:gd name="T18" fmla="*/ 19 w 28"/>
                <a:gd name="T19" fmla="*/ 38 h 59"/>
                <a:gd name="T20" fmla="*/ 21 w 28"/>
                <a:gd name="T21" fmla="*/ 29 h 59"/>
                <a:gd name="T22" fmla="*/ 16 w 28"/>
                <a:gd name="T23" fmla="*/ 19 h 59"/>
                <a:gd name="T24" fmla="*/ 10 w 28"/>
                <a:gd name="T25" fmla="*/ 16 h 59"/>
                <a:gd name="T26" fmla="*/ 5 w 28"/>
                <a:gd name="T27" fmla="*/ 19 h 59"/>
                <a:gd name="T28" fmla="*/ 0 w 28"/>
                <a:gd name="T29" fmla="*/ 29 h 5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8" h="59">
                  <a:moveTo>
                    <a:pt x="25" y="8"/>
                  </a:moveTo>
                  <a:lnTo>
                    <a:pt x="23" y="3"/>
                  </a:lnTo>
                  <a:lnTo>
                    <a:pt x="17" y="0"/>
                  </a:lnTo>
                  <a:lnTo>
                    <a:pt x="13" y="0"/>
                  </a:lnTo>
                  <a:lnTo>
                    <a:pt x="6" y="3"/>
                  </a:lnTo>
                  <a:lnTo>
                    <a:pt x="0" y="25"/>
                  </a:lnTo>
                  <a:lnTo>
                    <a:pt x="2" y="51"/>
                  </a:lnTo>
                  <a:lnTo>
                    <a:pt x="15" y="59"/>
                  </a:lnTo>
                  <a:lnTo>
                    <a:pt x="21" y="56"/>
                  </a:lnTo>
                  <a:lnTo>
                    <a:pt x="25" y="51"/>
                  </a:lnTo>
                  <a:lnTo>
                    <a:pt x="28" y="39"/>
                  </a:lnTo>
                  <a:lnTo>
                    <a:pt x="21" y="25"/>
                  </a:lnTo>
                  <a:lnTo>
                    <a:pt x="13" y="22"/>
                  </a:lnTo>
                  <a:lnTo>
                    <a:pt x="6" y="25"/>
                  </a:lnTo>
                  <a:lnTo>
                    <a:pt x="0" y="39"/>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11290" name="Freeform 29"/>
            <p:cNvSpPr>
              <a:spLocks/>
            </p:cNvSpPr>
            <p:nvPr/>
          </p:nvSpPr>
          <p:spPr bwMode="auto">
            <a:xfrm>
              <a:off x="2344" y="1152"/>
              <a:ext cx="21" cy="44"/>
            </a:xfrm>
            <a:custGeom>
              <a:avLst/>
              <a:gdLst>
                <a:gd name="T0" fmla="*/ 20 w 28"/>
                <a:gd name="T1" fmla="*/ 6 h 59"/>
                <a:gd name="T2" fmla="*/ 18 w 28"/>
                <a:gd name="T3" fmla="*/ 2 h 59"/>
                <a:gd name="T4" fmla="*/ 13 w 28"/>
                <a:gd name="T5" fmla="*/ 0 h 59"/>
                <a:gd name="T6" fmla="*/ 10 w 28"/>
                <a:gd name="T7" fmla="*/ 0 h 59"/>
                <a:gd name="T8" fmla="*/ 5 w 28"/>
                <a:gd name="T9" fmla="*/ 2 h 59"/>
                <a:gd name="T10" fmla="*/ 0 w 28"/>
                <a:gd name="T11" fmla="*/ 19 h 59"/>
                <a:gd name="T12" fmla="*/ 2 w 28"/>
                <a:gd name="T13" fmla="*/ 38 h 59"/>
                <a:gd name="T14" fmla="*/ 11 w 28"/>
                <a:gd name="T15" fmla="*/ 44 h 59"/>
                <a:gd name="T16" fmla="*/ 17 w 28"/>
                <a:gd name="T17" fmla="*/ 42 h 59"/>
                <a:gd name="T18" fmla="*/ 20 w 28"/>
                <a:gd name="T19" fmla="*/ 38 h 59"/>
                <a:gd name="T20" fmla="*/ 21 w 28"/>
                <a:gd name="T21" fmla="*/ 29 h 59"/>
                <a:gd name="T22" fmla="*/ 17 w 28"/>
                <a:gd name="T23" fmla="*/ 19 h 59"/>
                <a:gd name="T24" fmla="*/ 10 w 28"/>
                <a:gd name="T25" fmla="*/ 16 h 59"/>
                <a:gd name="T26" fmla="*/ 5 w 28"/>
                <a:gd name="T27" fmla="*/ 19 h 59"/>
                <a:gd name="T28" fmla="*/ 0 w 28"/>
                <a:gd name="T29" fmla="*/ 29 h 5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8" h="59">
                  <a:moveTo>
                    <a:pt x="26" y="8"/>
                  </a:moveTo>
                  <a:lnTo>
                    <a:pt x="24" y="3"/>
                  </a:lnTo>
                  <a:lnTo>
                    <a:pt x="17" y="0"/>
                  </a:lnTo>
                  <a:lnTo>
                    <a:pt x="13" y="0"/>
                  </a:lnTo>
                  <a:lnTo>
                    <a:pt x="7" y="3"/>
                  </a:lnTo>
                  <a:lnTo>
                    <a:pt x="0" y="25"/>
                  </a:lnTo>
                  <a:lnTo>
                    <a:pt x="2" y="51"/>
                  </a:lnTo>
                  <a:lnTo>
                    <a:pt x="15" y="59"/>
                  </a:lnTo>
                  <a:lnTo>
                    <a:pt x="22" y="56"/>
                  </a:lnTo>
                  <a:lnTo>
                    <a:pt x="26" y="51"/>
                  </a:lnTo>
                  <a:lnTo>
                    <a:pt x="28" y="39"/>
                  </a:lnTo>
                  <a:lnTo>
                    <a:pt x="22" y="25"/>
                  </a:lnTo>
                  <a:lnTo>
                    <a:pt x="13" y="22"/>
                  </a:lnTo>
                  <a:lnTo>
                    <a:pt x="7" y="25"/>
                  </a:lnTo>
                  <a:lnTo>
                    <a:pt x="0" y="39"/>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11291" name="Freeform 30"/>
            <p:cNvSpPr>
              <a:spLocks/>
            </p:cNvSpPr>
            <p:nvPr/>
          </p:nvSpPr>
          <p:spPr bwMode="auto">
            <a:xfrm>
              <a:off x="2393" y="1152"/>
              <a:ext cx="21" cy="44"/>
            </a:xfrm>
            <a:custGeom>
              <a:avLst/>
              <a:gdLst>
                <a:gd name="T0" fmla="*/ 20 w 28"/>
                <a:gd name="T1" fmla="*/ 6 h 59"/>
                <a:gd name="T2" fmla="*/ 17 w 28"/>
                <a:gd name="T3" fmla="*/ 2 h 59"/>
                <a:gd name="T4" fmla="*/ 13 w 28"/>
                <a:gd name="T5" fmla="*/ 0 h 59"/>
                <a:gd name="T6" fmla="*/ 10 w 28"/>
                <a:gd name="T7" fmla="*/ 0 h 59"/>
                <a:gd name="T8" fmla="*/ 5 w 28"/>
                <a:gd name="T9" fmla="*/ 2 h 59"/>
                <a:gd name="T10" fmla="*/ 0 w 28"/>
                <a:gd name="T11" fmla="*/ 19 h 59"/>
                <a:gd name="T12" fmla="*/ 2 w 28"/>
                <a:gd name="T13" fmla="*/ 38 h 59"/>
                <a:gd name="T14" fmla="*/ 11 w 28"/>
                <a:gd name="T15" fmla="*/ 44 h 59"/>
                <a:gd name="T16" fmla="*/ 16 w 28"/>
                <a:gd name="T17" fmla="*/ 42 h 59"/>
                <a:gd name="T18" fmla="*/ 20 w 28"/>
                <a:gd name="T19" fmla="*/ 38 h 59"/>
                <a:gd name="T20" fmla="*/ 21 w 28"/>
                <a:gd name="T21" fmla="*/ 29 h 59"/>
                <a:gd name="T22" fmla="*/ 16 w 28"/>
                <a:gd name="T23" fmla="*/ 19 h 59"/>
                <a:gd name="T24" fmla="*/ 10 w 28"/>
                <a:gd name="T25" fmla="*/ 16 h 59"/>
                <a:gd name="T26" fmla="*/ 5 w 28"/>
                <a:gd name="T27" fmla="*/ 19 h 59"/>
                <a:gd name="T28" fmla="*/ 0 w 28"/>
                <a:gd name="T29" fmla="*/ 29 h 5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8" h="59">
                  <a:moveTo>
                    <a:pt x="26" y="8"/>
                  </a:moveTo>
                  <a:lnTo>
                    <a:pt x="23" y="3"/>
                  </a:lnTo>
                  <a:lnTo>
                    <a:pt x="17" y="0"/>
                  </a:lnTo>
                  <a:lnTo>
                    <a:pt x="13" y="0"/>
                  </a:lnTo>
                  <a:lnTo>
                    <a:pt x="6" y="3"/>
                  </a:lnTo>
                  <a:lnTo>
                    <a:pt x="0" y="25"/>
                  </a:lnTo>
                  <a:lnTo>
                    <a:pt x="2" y="51"/>
                  </a:lnTo>
                  <a:lnTo>
                    <a:pt x="15" y="59"/>
                  </a:lnTo>
                  <a:lnTo>
                    <a:pt x="21" y="56"/>
                  </a:lnTo>
                  <a:lnTo>
                    <a:pt x="26" y="51"/>
                  </a:lnTo>
                  <a:lnTo>
                    <a:pt x="28" y="39"/>
                  </a:lnTo>
                  <a:lnTo>
                    <a:pt x="21" y="25"/>
                  </a:lnTo>
                  <a:lnTo>
                    <a:pt x="13" y="22"/>
                  </a:lnTo>
                  <a:lnTo>
                    <a:pt x="6" y="25"/>
                  </a:lnTo>
                  <a:lnTo>
                    <a:pt x="0" y="39"/>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11292" name="Freeform 31"/>
            <p:cNvSpPr>
              <a:spLocks/>
            </p:cNvSpPr>
            <p:nvPr/>
          </p:nvSpPr>
          <p:spPr bwMode="auto">
            <a:xfrm>
              <a:off x="2445" y="1152"/>
              <a:ext cx="7" cy="44"/>
            </a:xfrm>
            <a:custGeom>
              <a:avLst/>
              <a:gdLst>
                <a:gd name="T0" fmla="*/ 0 w 10"/>
                <a:gd name="T1" fmla="*/ 8 h 59"/>
                <a:gd name="T2" fmla="*/ 3 w 10"/>
                <a:gd name="T3" fmla="*/ 6 h 59"/>
                <a:gd name="T4" fmla="*/ 7 w 10"/>
                <a:gd name="T5" fmla="*/ 0 h 59"/>
                <a:gd name="T6" fmla="*/ 7 w 10"/>
                <a:gd name="T7" fmla="*/ 44 h 5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59">
                  <a:moveTo>
                    <a:pt x="0" y="11"/>
                  </a:moveTo>
                  <a:lnTo>
                    <a:pt x="4" y="8"/>
                  </a:lnTo>
                  <a:lnTo>
                    <a:pt x="10" y="0"/>
                  </a:lnTo>
                  <a:lnTo>
                    <a:pt x="10" y="59"/>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11293" name="Line 32"/>
            <p:cNvSpPr>
              <a:spLocks noChangeShapeType="1"/>
            </p:cNvSpPr>
            <p:nvPr/>
          </p:nvSpPr>
          <p:spPr bwMode="auto">
            <a:xfrm flipH="1">
              <a:off x="2494" y="1152"/>
              <a:ext cx="17" cy="4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1294" name="Line 33"/>
            <p:cNvSpPr>
              <a:spLocks noChangeShapeType="1"/>
            </p:cNvSpPr>
            <p:nvPr/>
          </p:nvSpPr>
          <p:spPr bwMode="auto">
            <a:xfrm>
              <a:off x="2488" y="1152"/>
              <a:ext cx="2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1295" name="Freeform 34"/>
            <p:cNvSpPr>
              <a:spLocks/>
            </p:cNvSpPr>
            <p:nvPr/>
          </p:nvSpPr>
          <p:spPr bwMode="auto">
            <a:xfrm>
              <a:off x="2546" y="1186"/>
              <a:ext cx="3" cy="4"/>
            </a:xfrm>
            <a:custGeom>
              <a:avLst/>
              <a:gdLst>
                <a:gd name="T0" fmla="*/ 2 w 4"/>
                <a:gd name="T1" fmla="*/ 0 h 6"/>
                <a:gd name="T2" fmla="*/ 0 w 4"/>
                <a:gd name="T3" fmla="*/ 2 h 6"/>
                <a:gd name="T4" fmla="*/ 2 w 4"/>
                <a:gd name="T5" fmla="*/ 4 h 6"/>
                <a:gd name="T6" fmla="*/ 3 w 4"/>
                <a:gd name="T7" fmla="*/ 2 h 6"/>
                <a:gd name="T8" fmla="*/ 2 w 4"/>
                <a:gd name="T9" fmla="*/ 0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 h="6">
                  <a:moveTo>
                    <a:pt x="2" y="0"/>
                  </a:moveTo>
                  <a:lnTo>
                    <a:pt x="0" y="3"/>
                  </a:lnTo>
                  <a:lnTo>
                    <a:pt x="2" y="6"/>
                  </a:lnTo>
                  <a:lnTo>
                    <a:pt x="4" y="3"/>
                  </a:lnTo>
                  <a:lnTo>
                    <a:pt x="2"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11296" name="Line 35"/>
            <p:cNvSpPr>
              <a:spLocks noChangeShapeType="1"/>
            </p:cNvSpPr>
            <p:nvPr/>
          </p:nvSpPr>
          <p:spPr bwMode="auto">
            <a:xfrm flipH="1">
              <a:off x="2591" y="1152"/>
              <a:ext cx="17" cy="4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1297" name="Line 36"/>
            <p:cNvSpPr>
              <a:spLocks noChangeShapeType="1"/>
            </p:cNvSpPr>
            <p:nvPr/>
          </p:nvSpPr>
          <p:spPr bwMode="auto">
            <a:xfrm>
              <a:off x="2585" y="1152"/>
              <a:ext cx="2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1298" name="Freeform 37"/>
            <p:cNvSpPr>
              <a:spLocks/>
            </p:cNvSpPr>
            <p:nvPr/>
          </p:nvSpPr>
          <p:spPr bwMode="auto">
            <a:xfrm>
              <a:off x="2639" y="1152"/>
              <a:ext cx="7" cy="44"/>
            </a:xfrm>
            <a:custGeom>
              <a:avLst/>
              <a:gdLst>
                <a:gd name="T0" fmla="*/ 0 w 10"/>
                <a:gd name="T1" fmla="*/ 8 h 59"/>
                <a:gd name="T2" fmla="*/ 3 w 10"/>
                <a:gd name="T3" fmla="*/ 6 h 59"/>
                <a:gd name="T4" fmla="*/ 7 w 10"/>
                <a:gd name="T5" fmla="*/ 0 h 59"/>
                <a:gd name="T6" fmla="*/ 7 w 10"/>
                <a:gd name="T7" fmla="*/ 44 h 5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59">
                  <a:moveTo>
                    <a:pt x="0" y="11"/>
                  </a:moveTo>
                  <a:lnTo>
                    <a:pt x="4" y="8"/>
                  </a:lnTo>
                  <a:lnTo>
                    <a:pt x="10" y="0"/>
                  </a:lnTo>
                  <a:lnTo>
                    <a:pt x="10" y="59"/>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11299" name="Line 38"/>
            <p:cNvSpPr>
              <a:spLocks noChangeShapeType="1"/>
            </p:cNvSpPr>
            <p:nvPr/>
          </p:nvSpPr>
          <p:spPr bwMode="auto">
            <a:xfrm>
              <a:off x="2471" y="1769"/>
              <a:ext cx="1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1300" name="Freeform 39"/>
            <p:cNvSpPr>
              <a:spLocks/>
            </p:cNvSpPr>
            <p:nvPr/>
          </p:nvSpPr>
          <p:spPr bwMode="auto">
            <a:xfrm>
              <a:off x="2282" y="1211"/>
              <a:ext cx="385" cy="42"/>
            </a:xfrm>
            <a:custGeom>
              <a:avLst/>
              <a:gdLst>
                <a:gd name="T0" fmla="*/ 193 w 512"/>
                <a:gd name="T1" fmla="*/ 42 h 55"/>
                <a:gd name="T2" fmla="*/ 193 w 512"/>
                <a:gd name="T3" fmla="*/ 0 h 55"/>
                <a:gd name="T4" fmla="*/ 0 w 512"/>
                <a:gd name="T5" fmla="*/ 0 h 55"/>
                <a:gd name="T6" fmla="*/ 385 w 512"/>
                <a:gd name="T7" fmla="*/ 0 h 5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12" h="55">
                  <a:moveTo>
                    <a:pt x="257" y="55"/>
                  </a:moveTo>
                  <a:lnTo>
                    <a:pt x="257" y="0"/>
                  </a:lnTo>
                  <a:lnTo>
                    <a:pt x="0" y="0"/>
                  </a:lnTo>
                  <a:lnTo>
                    <a:pt x="512"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11301" name="Line 40"/>
            <p:cNvSpPr>
              <a:spLocks noChangeShapeType="1"/>
            </p:cNvSpPr>
            <p:nvPr/>
          </p:nvSpPr>
          <p:spPr bwMode="auto">
            <a:xfrm>
              <a:off x="1488" y="3025"/>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1302" name="Freeform 41"/>
            <p:cNvSpPr>
              <a:spLocks/>
            </p:cNvSpPr>
            <p:nvPr/>
          </p:nvSpPr>
          <p:spPr bwMode="auto">
            <a:xfrm>
              <a:off x="1296" y="2781"/>
              <a:ext cx="386" cy="42"/>
            </a:xfrm>
            <a:custGeom>
              <a:avLst/>
              <a:gdLst>
                <a:gd name="T0" fmla="*/ 194 w 512"/>
                <a:gd name="T1" fmla="*/ 42 h 56"/>
                <a:gd name="T2" fmla="*/ 194 w 512"/>
                <a:gd name="T3" fmla="*/ 0 h 56"/>
                <a:gd name="T4" fmla="*/ 0 w 512"/>
                <a:gd name="T5" fmla="*/ 0 h 56"/>
                <a:gd name="T6" fmla="*/ 386 w 512"/>
                <a:gd name="T7" fmla="*/ 0 h 5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12" h="56">
                  <a:moveTo>
                    <a:pt x="257" y="56"/>
                  </a:moveTo>
                  <a:lnTo>
                    <a:pt x="257" y="0"/>
                  </a:lnTo>
                  <a:lnTo>
                    <a:pt x="0" y="0"/>
                  </a:lnTo>
                  <a:lnTo>
                    <a:pt x="512"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11303" name="Freeform 42"/>
            <p:cNvSpPr>
              <a:spLocks/>
            </p:cNvSpPr>
            <p:nvPr/>
          </p:nvSpPr>
          <p:spPr bwMode="auto">
            <a:xfrm>
              <a:off x="1008" y="3741"/>
              <a:ext cx="4077" cy="39"/>
            </a:xfrm>
            <a:custGeom>
              <a:avLst/>
              <a:gdLst>
                <a:gd name="T0" fmla="*/ 91 w 5418"/>
                <a:gd name="T1" fmla="*/ 0 h 51"/>
                <a:gd name="T2" fmla="*/ 91 w 5418"/>
                <a:gd name="T3" fmla="*/ 0 h 51"/>
                <a:gd name="T4" fmla="*/ 239 w 5418"/>
                <a:gd name="T5" fmla="*/ 19 h 51"/>
                <a:gd name="T6" fmla="*/ 386 w 5418"/>
                <a:gd name="T7" fmla="*/ 0 h 51"/>
                <a:gd name="T8" fmla="*/ 386 w 5418"/>
                <a:gd name="T9" fmla="*/ 0 h 51"/>
                <a:gd name="T10" fmla="*/ 534 w 5418"/>
                <a:gd name="T11" fmla="*/ 19 h 51"/>
                <a:gd name="T12" fmla="*/ 682 w 5418"/>
                <a:gd name="T13" fmla="*/ 0 h 51"/>
                <a:gd name="T14" fmla="*/ 682 w 5418"/>
                <a:gd name="T15" fmla="*/ 0 h 51"/>
                <a:gd name="T16" fmla="*/ 829 w 5418"/>
                <a:gd name="T17" fmla="*/ 19 h 51"/>
                <a:gd name="T18" fmla="*/ 977 w 5418"/>
                <a:gd name="T19" fmla="*/ 0 h 51"/>
                <a:gd name="T20" fmla="*/ 977 w 5418"/>
                <a:gd name="T21" fmla="*/ 0 h 51"/>
                <a:gd name="T22" fmla="*/ 1124 w 5418"/>
                <a:gd name="T23" fmla="*/ 19 h 51"/>
                <a:gd name="T24" fmla="*/ 1272 w 5418"/>
                <a:gd name="T25" fmla="*/ 0 h 51"/>
                <a:gd name="T26" fmla="*/ 1272 w 5418"/>
                <a:gd name="T27" fmla="*/ 0 h 51"/>
                <a:gd name="T28" fmla="*/ 1420 w 5418"/>
                <a:gd name="T29" fmla="*/ 19 h 51"/>
                <a:gd name="T30" fmla="*/ 1567 w 5418"/>
                <a:gd name="T31" fmla="*/ 0 h 51"/>
                <a:gd name="T32" fmla="*/ 1567 w 5418"/>
                <a:gd name="T33" fmla="*/ 0 h 51"/>
                <a:gd name="T34" fmla="*/ 1715 w 5418"/>
                <a:gd name="T35" fmla="*/ 19 h 51"/>
                <a:gd name="T36" fmla="*/ 1863 w 5418"/>
                <a:gd name="T37" fmla="*/ 0 h 51"/>
                <a:gd name="T38" fmla="*/ 1863 w 5418"/>
                <a:gd name="T39" fmla="*/ 0 h 51"/>
                <a:gd name="T40" fmla="*/ 2011 w 5418"/>
                <a:gd name="T41" fmla="*/ 19 h 51"/>
                <a:gd name="T42" fmla="*/ 2158 w 5418"/>
                <a:gd name="T43" fmla="*/ 0 h 51"/>
                <a:gd name="T44" fmla="*/ 2158 w 5418"/>
                <a:gd name="T45" fmla="*/ 0 h 51"/>
                <a:gd name="T46" fmla="*/ 2306 w 5418"/>
                <a:gd name="T47" fmla="*/ 19 h 51"/>
                <a:gd name="T48" fmla="*/ 2454 w 5418"/>
                <a:gd name="T49" fmla="*/ 0 h 51"/>
                <a:gd name="T50" fmla="*/ 2454 w 5418"/>
                <a:gd name="T51" fmla="*/ 0 h 51"/>
                <a:gd name="T52" fmla="*/ 2601 w 5418"/>
                <a:gd name="T53" fmla="*/ 19 h 51"/>
                <a:gd name="T54" fmla="*/ 2749 w 5418"/>
                <a:gd name="T55" fmla="*/ 0 h 51"/>
                <a:gd name="T56" fmla="*/ 2749 w 5418"/>
                <a:gd name="T57" fmla="*/ 0 h 51"/>
                <a:gd name="T58" fmla="*/ 2897 w 5418"/>
                <a:gd name="T59" fmla="*/ 19 h 51"/>
                <a:gd name="T60" fmla="*/ 3045 w 5418"/>
                <a:gd name="T61" fmla="*/ 0 h 51"/>
                <a:gd name="T62" fmla="*/ 3045 w 5418"/>
                <a:gd name="T63" fmla="*/ 0 h 51"/>
                <a:gd name="T64" fmla="*/ 3192 w 5418"/>
                <a:gd name="T65" fmla="*/ 19 h 51"/>
                <a:gd name="T66" fmla="*/ 3340 w 5418"/>
                <a:gd name="T67" fmla="*/ 0 h 51"/>
                <a:gd name="T68" fmla="*/ 3340 w 5418"/>
                <a:gd name="T69" fmla="*/ 0 h 51"/>
                <a:gd name="T70" fmla="*/ 3488 w 5418"/>
                <a:gd name="T71" fmla="*/ 19 h 51"/>
                <a:gd name="T72" fmla="*/ 3635 w 5418"/>
                <a:gd name="T73" fmla="*/ 0 h 51"/>
                <a:gd name="T74" fmla="*/ 3635 w 5418"/>
                <a:gd name="T75" fmla="*/ 0 h 51"/>
                <a:gd name="T76" fmla="*/ 3783 w 5418"/>
                <a:gd name="T77" fmla="*/ 19 h 51"/>
                <a:gd name="T78" fmla="*/ 3930 w 5418"/>
                <a:gd name="T79" fmla="*/ 0 h 51"/>
                <a:gd name="T80" fmla="*/ 3930 w 5418"/>
                <a:gd name="T81" fmla="*/ 0 h 5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5418" h="51">
                  <a:moveTo>
                    <a:pt x="0" y="0"/>
                  </a:moveTo>
                  <a:lnTo>
                    <a:pt x="121" y="0"/>
                  </a:lnTo>
                  <a:lnTo>
                    <a:pt x="121" y="51"/>
                  </a:lnTo>
                  <a:lnTo>
                    <a:pt x="121" y="0"/>
                  </a:lnTo>
                  <a:lnTo>
                    <a:pt x="317" y="0"/>
                  </a:lnTo>
                  <a:lnTo>
                    <a:pt x="317" y="25"/>
                  </a:lnTo>
                  <a:lnTo>
                    <a:pt x="317" y="0"/>
                  </a:lnTo>
                  <a:lnTo>
                    <a:pt x="513" y="0"/>
                  </a:lnTo>
                  <a:lnTo>
                    <a:pt x="513" y="41"/>
                  </a:lnTo>
                  <a:lnTo>
                    <a:pt x="513" y="0"/>
                  </a:lnTo>
                  <a:lnTo>
                    <a:pt x="709" y="0"/>
                  </a:lnTo>
                  <a:lnTo>
                    <a:pt x="709" y="25"/>
                  </a:lnTo>
                  <a:lnTo>
                    <a:pt x="709" y="0"/>
                  </a:lnTo>
                  <a:lnTo>
                    <a:pt x="906" y="0"/>
                  </a:lnTo>
                  <a:lnTo>
                    <a:pt x="906" y="51"/>
                  </a:lnTo>
                  <a:lnTo>
                    <a:pt x="906" y="0"/>
                  </a:lnTo>
                  <a:lnTo>
                    <a:pt x="1102" y="0"/>
                  </a:lnTo>
                  <a:lnTo>
                    <a:pt x="1102" y="25"/>
                  </a:lnTo>
                  <a:lnTo>
                    <a:pt x="1102" y="0"/>
                  </a:lnTo>
                  <a:lnTo>
                    <a:pt x="1298" y="0"/>
                  </a:lnTo>
                  <a:lnTo>
                    <a:pt x="1298" y="41"/>
                  </a:lnTo>
                  <a:lnTo>
                    <a:pt x="1298" y="0"/>
                  </a:lnTo>
                  <a:lnTo>
                    <a:pt x="1494" y="0"/>
                  </a:lnTo>
                  <a:lnTo>
                    <a:pt x="1494" y="25"/>
                  </a:lnTo>
                  <a:lnTo>
                    <a:pt x="1494" y="0"/>
                  </a:lnTo>
                  <a:lnTo>
                    <a:pt x="1691" y="0"/>
                  </a:lnTo>
                  <a:lnTo>
                    <a:pt x="1691" y="51"/>
                  </a:lnTo>
                  <a:lnTo>
                    <a:pt x="1691" y="0"/>
                  </a:lnTo>
                  <a:lnTo>
                    <a:pt x="1887" y="0"/>
                  </a:lnTo>
                  <a:lnTo>
                    <a:pt x="1887" y="25"/>
                  </a:lnTo>
                  <a:lnTo>
                    <a:pt x="1887" y="0"/>
                  </a:lnTo>
                  <a:lnTo>
                    <a:pt x="2083" y="0"/>
                  </a:lnTo>
                  <a:lnTo>
                    <a:pt x="2083" y="41"/>
                  </a:lnTo>
                  <a:lnTo>
                    <a:pt x="2083" y="0"/>
                  </a:lnTo>
                  <a:lnTo>
                    <a:pt x="2279" y="0"/>
                  </a:lnTo>
                  <a:lnTo>
                    <a:pt x="2279" y="25"/>
                  </a:lnTo>
                  <a:lnTo>
                    <a:pt x="2279" y="0"/>
                  </a:lnTo>
                  <a:lnTo>
                    <a:pt x="2476" y="0"/>
                  </a:lnTo>
                  <a:lnTo>
                    <a:pt x="2476" y="51"/>
                  </a:lnTo>
                  <a:lnTo>
                    <a:pt x="2476" y="0"/>
                  </a:lnTo>
                  <a:lnTo>
                    <a:pt x="2672" y="0"/>
                  </a:lnTo>
                  <a:lnTo>
                    <a:pt x="2672" y="25"/>
                  </a:lnTo>
                  <a:lnTo>
                    <a:pt x="2672" y="0"/>
                  </a:lnTo>
                  <a:lnTo>
                    <a:pt x="2868" y="0"/>
                  </a:lnTo>
                  <a:lnTo>
                    <a:pt x="2868" y="41"/>
                  </a:lnTo>
                  <a:lnTo>
                    <a:pt x="2868" y="0"/>
                  </a:lnTo>
                  <a:lnTo>
                    <a:pt x="3064" y="0"/>
                  </a:lnTo>
                  <a:lnTo>
                    <a:pt x="3064" y="25"/>
                  </a:lnTo>
                  <a:lnTo>
                    <a:pt x="3064" y="0"/>
                  </a:lnTo>
                  <a:lnTo>
                    <a:pt x="3261" y="0"/>
                  </a:lnTo>
                  <a:lnTo>
                    <a:pt x="3261" y="51"/>
                  </a:lnTo>
                  <a:lnTo>
                    <a:pt x="3261" y="0"/>
                  </a:lnTo>
                  <a:lnTo>
                    <a:pt x="3457" y="0"/>
                  </a:lnTo>
                  <a:lnTo>
                    <a:pt x="3457" y="25"/>
                  </a:lnTo>
                  <a:lnTo>
                    <a:pt x="3457" y="0"/>
                  </a:lnTo>
                  <a:lnTo>
                    <a:pt x="3653" y="0"/>
                  </a:lnTo>
                  <a:lnTo>
                    <a:pt x="3653" y="41"/>
                  </a:lnTo>
                  <a:lnTo>
                    <a:pt x="3653" y="0"/>
                  </a:lnTo>
                  <a:lnTo>
                    <a:pt x="3850" y="0"/>
                  </a:lnTo>
                  <a:lnTo>
                    <a:pt x="3850" y="25"/>
                  </a:lnTo>
                  <a:lnTo>
                    <a:pt x="3850" y="0"/>
                  </a:lnTo>
                  <a:lnTo>
                    <a:pt x="4046" y="0"/>
                  </a:lnTo>
                  <a:lnTo>
                    <a:pt x="4046" y="51"/>
                  </a:lnTo>
                  <a:lnTo>
                    <a:pt x="4046" y="0"/>
                  </a:lnTo>
                  <a:lnTo>
                    <a:pt x="4242" y="0"/>
                  </a:lnTo>
                  <a:lnTo>
                    <a:pt x="4242" y="25"/>
                  </a:lnTo>
                  <a:lnTo>
                    <a:pt x="4242" y="0"/>
                  </a:lnTo>
                  <a:lnTo>
                    <a:pt x="4438" y="0"/>
                  </a:lnTo>
                  <a:lnTo>
                    <a:pt x="4438" y="41"/>
                  </a:lnTo>
                  <a:lnTo>
                    <a:pt x="4438" y="0"/>
                  </a:lnTo>
                  <a:lnTo>
                    <a:pt x="4635" y="0"/>
                  </a:lnTo>
                  <a:lnTo>
                    <a:pt x="4635" y="25"/>
                  </a:lnTo>
                  <a:lnTo>
                    <a:pt x="4635" y="0"/>
                  </a:lnTo>
                  <a:lnTo>
                    <a:pt x="4831" y="0"/>
                  </a:lnTo>
                  <a:lnTo>
                    <a:pt x="4831" y="51"/>
                  </a:lnTo>
                  <a:lnTo>
                    <a:pt x="4831" y="0"/>
                  </a:lnTo>
                  <a:lnTo>
                    <a:pt x="5027" y="0"/>
                  </a:lnTo>
                  <a:lnTo>
                    <a:pt x="5027" y="25"/>
                  </a:lnTo>
                  <a:lnTo>
                    <a:pt x="5027" y="0"/>
                  </a:lnTo>
                  <a:lnTo>
                    <a:pt x="5223" y="0"/>
                  </a:lnTo>
                  <a:lnTo>
                    <a:pt x="5223" y="41"/>
                  </a:lnTo>
                  <a:lnTo>
                    <a:pt x="5223" y="0"/>
                  </a:lnTo>
                  <a:lnTo>
                    <a:pt x="5418"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11304" name="Rectangle 43"/>
            <p:cNvSpPr>
              <a:spLocks noChangeArrowheads="1"/>
            </p:cNvSpPr>
            <p:nvPr/>
          </p:nvSpPr>
          <p:spPr bwMode="auto">
            <a:xfrm>
              <a:off x="1002" y="3794"/>
              <a:ext cx="180"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cs-CZ" altLang="cs-CZ" sz="800" b="0">
                  <a:solidFill>
                    <a:srgbClr val="000000"/>
                  </a:solidFill>
                  <a:latin typeface="Courier" pitchFamily="49" charset="0"/>
                </a:rPr>
                <a:t>20000</a:t>
              </a:r>
              <a:endParaRPr lang="cs-CZ" altLang="cs-CZ" b="0"/>
            </a:p>
          </p:txBody>
        </p:sp>
        <p:sp>
          <p:nvSpPr>
            <p:cNvPr id="11305" name="Rectangle 44"/>
            <p:cNvSpPr>
              <a:spLocks noChangeArrowheads="1"/>
            </p:cNvSpPr>
            <p:nvPr/>
          </p:nvSpPr>
          <p:spPr bwMode="auto">
            <a:xfrm>
              <a:off x="1594" y="3794"/>
              <a:ext cx="180"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cs-CZ" altLang="cs-CZ" sz="800" b="0">
                  <a:solidFill>
                    <a:srgbClr val="000000"/>
                  </a:solidFill>
                  <a:latin typeface="Courier" pitchFamily="49" charset="0"/>
                </a:rPr>
                <a:t>40000</a:t>
              </a:r>
              <a:endParaRPr lang="cs-CZ" altLang="cs-CZ" b="0"/>
            </a:p>
          </p:txBody>
        </p:sp>
        <p:sp>
          <p:nvSpPr>
            <p:cNvPr id="11306" name="Rectangle 45"/>
            <p:cNvSpPr>
              <a:spLocks noChangeArrowheads="1"/>
            </p:cNvSpPr>
            <p:nvPr/>
          </p:nvSpPr>
          <p:spPr bwMode="auto">
            <a:xfrm>
              <a:off x="2184" y="3794"/>
              <a:ext cx="180"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cs-CZ" altLang="cs-CZ" sz="800" b="0">
                  <a:solidFill>
                    <a:srgbClr val="000000"/>
                  </a:solidFill>
                  <a:latin typeface="Courier" pitchFamily="49" charset="0"/>
                </a:rPr>
                <a:t>60000</a:t>
              </a:r>
              <a:endParaRPr lang="cs-CZ" altLang="cs-CZ" b="0"/>
            </a:p>
          </p:txBody>
        </p:sp>
        <p:sp>
          <p:nvSpPr>
            <p:cNvPr id="11307" name="Rectangle 46"/>
            <p:cNvSpPr>
              <a:spLocks noChangeArrowheads="1"/>
            </p:cNvSpPr>
            <p:nvPr/>
          </p:nvSpPr>
          <p:spPr bwMode="auto">
            <a:xfrm>
              <a:off x="2775" y="3794"/>
              <a:ext cx="180"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cs-CZ" altLang="cs-CZ" sz="800" b="0">
                  <a:solidFill>
                    <a:srgbClr val="000000"/>
                  </a:solidFill>
                  <a:latin typeface="Courier" pitchFamily="49" charset="0"/>
                </a:rPr>
                <a:t>80000</a:t>
              </a:r>
              <a:endParaRPr lang="cs-CZ" altLang="cs-CZ" b="0"/>
            </a:p>
          </p:txBody>
        </p:sp>
        <p:sp>
          <p:nvSpPr>
            <p:cNvPr id="11308" name="Rectangle 47"/>
            <p:cNvSpPr>
              <a:spLocks noChangeArrowheads="1"/>
            </p:cNvSpPr>
            <p:nvPr/>
          </p:nvSpPr>
          <p:spPr bwMode="auto">
            <a:xfrm>
              <a:off x="3346" y="3794"/>
              <a:ext cx="216"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cs-CZ" altLang="cs-CZ" sz="800" b="0">
                  <a:solidFill>
                    <a:srgbClr val="000000"/>
                  </a:solidFill>
                  <a:latin typeface="Courier" pitchFamily="49" charset="0"/>
                </a:rPr>
                <a:t>100000</a:t>
              </a:r>
              <a:endParaRPr lang="cs-CZ" altLang="cs-CZ" b="0"/>
            </a:p>
          </p:txBody>
        </p:sp>
        <p:sp>
          <p:nvSpPr>
            <p:cNvPr id="11309" name="Rectangle 48"/>
            <p:cNvSpPr>
              <a:spLocks noChangeArrowheads="1"/>
            </p:cNvSpPr>
            <p:nvPr/>
          </p:nvSpPr>
          <p:spPr bwMode="auto">
            <a:xfrm>
              <a:off x="3936" y="3794"/>
              <a:ext cx="216"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cs-CZ" altLang="cs-CZ" sz="800" b="0">
                  <a:solidFill>
                    <a:srgbClr val="000000"/>
                  </a:solidFill>
                  <a:latin typeface="Courier" pitchFamily="49" charset="0"/>
                </a:rPr>
                <a:t>120000</a:t>
              </a:r>
              <a:endParaRPr lang="cs-CZ" altLang="cs-CZ" b="0"/>
            </a:p>
          </p:txBody>
        </p:sp>
        <p:sp>
          <p:nvSpPr>
            <p:cNvPr id="11310" name="Rectangle 49"/>
            <p:cNvSpPr>
              <a:spLocks noChangeArrowheads="1"/>
            </p:cNvSpPr>
            <p:nvPr/>
          </p:nvSpPr>
          <p:spPr bwMode="auto">
            <a:xfrm>
              <a:off x="4527" y="3794"/>
              <a:ext cx="216"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cs-CZ" altLang="cs-CZ" sz="800" b="0">
                  <a:solidFill>
                    <a:srgbClr val="000000"/>
                  </a:solidFill>
                  <a:latin typeface="Courier" pitchFamily="49" charset="0"/>
                </a:rPr>
                <a:t>140000</a:t>
              </a:r>
              <a:endParaRPr lang="cs-CZ" altLang="cs-CZ" b="0"/>
            </a:p>
          </p:txBody>
        </p:sp>
        <p:sp>
          <p:nvSpPr>
            <p:cNvPr id="11311" name="Rectangle 50"/>
            <p:cNvSpPr>
              <a:spLocks noChangeArrowheads="1"/>
            </p:cNvSpPr>
            <p:nvPr/>
          </p:nvSpPr>
          <p:spPr bwMode="auto">
            <a:xfrm>
              <a:off x="4969" y="3794"/>
              <a:ext cx="103"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cs-CZ" altLang="cs-CZ" sz="800" b="0">
                  <a:solidFill>
                    <a:srgbClr val="000000"/>
                  </a:solidFill>
                  <a:latin typeface="Courier" pitchFamily="49" charset="0"/>
                </a:rPr>
                <a:t>m/z</a:t>
              </a:r>
              <a:endParaRPr lang="cs-CZ" altLang="cs-CZ" b="0"/>
            </a:p>
          </p:txBody>
        </p:sp>
        <p:sp>
          <p:nvSpPr>
            <p:cNvPr id="11312" name="Freeform 51"/>
            <p:cNvSpPr>
              <a:spLocks/>
            </p:cNvSpPr>
            <p:nvPr/>
          </p:nvSpPr>
          <p:spPr bwMode="auto">
            <a:xfrm>
              <a:off x="967" y="634"/>
              <a:ext cx="38" cy="3106"/>
            </a:xfrm>
            <a:custGeom>
              <a:avLst/>
              <a:gdLst>
                <a:gd name="T0" fmla="*/ 38 w 51"/>
                <a:gd name="T1" fmla="*/ 3094 h 4129"/>
                <a:gd name="T2" fmla="*/ 38 w 51"/>
                <a:gd name="T3" fmla="*/ 3094 h 4129"/>
                <a:gd name="T4" fmla="*/ 19 w 51"/>
                <a:gd name="T5" fmla="*/ 2996 h 4129"/>
                <a:gd name="T6" fmla="*/ 38 w 51"/>
                <a:gd name="T7" fmla="*/ 2898 h 4129"/>
                <a:gd name="T8" fmla="*/ 38 w 51"/>
                <a:gd name="T9" fmla="*/ 2898 h 4129"/>
                <a:gd name="T10" fmla="*/ 19 w 51"/>
                <a:gd name="T11" fmla="*/ 2800 h 4129"/>
                <a:gd name="T12" fmla="*/ 38 w 51"/>
                <a:gd name="T13" fmla="*/ 2702 h 4129"/>
                <a:gd name="T14" fmla="*/ 38 w 51"/>
                <a:gd name="T15" fmla="*/ 2702 h 4129"/>
                <a:gd name="T16" fmla="*/ 19 w 51"/>
                <a:gd name="T17" fmla="*/ 2604 h 4129"/>
                <a:gd name="T18" fmla="*/ 38 w 51"/>
                <a:gd name="T19" fmla="*/ 2506 h 4129"/>
                <a:gd name="T20" fmla="*/ 38 w 51"/>
                <a:gd name="T21" fmla="*/ 2506 h 4129"/>
                <a:gd name="T22" fmla="*/ 19 w 51"/>
                <a:gd name="T23" fmla="*/ 2408 h 4129"/>
                <a:gd name="T24" fmla="*/ 38 w 51"/>
                <a:gd name="T25" fmla="*/ 2309 h 4129"/>
                <a:gd name="T26" fmla="*/ 38 w 51"/>
                <a:gd name="T27" fmla="*/ 2309 h 4129"/>
                <a:gd name="T28" fmla="*/ 19 w 51"/>
                <a:gd name="T29" fmla="*/ 2212 h 4129"/>
                <a:gd name="T30" fmla="*/ 38 w 51"/>
                <a:gd name="T31" fmla="*/ 2114 h 4129"/>
                <a:gd name="T32" fmla="*/ 38 w 51"/>
                <a:gd name="T33" fmla="*/ 2114 h 4129"/>
                <a:gd name="T34" fmla="*/ 19 w 51"/>
                <a:gd name="T35" fmla="*/ 2015 h 4129"/>
                <a:gd name="T36" fmla="*/ 38 w 51"/>
                <a:gd name="T37" fmla="*/ 1917 h 4129"/>
                <a:gd name="T38" fmla="*/ 38 w 51"/>
                <a:gd name="T39" fmla="*/ 1917 h 4129"/>
                <a:gd name="T40" fmla="*/ 19 w 51"/>
                <a:gd name="T41" fmla="*/ 1819 h 4129"/>
                <a:gd name="T42" fmla="*/ 38 w 51"/>
                <a:gd name="T43" fmla="*/ 1721 h 4129"/>
                <a:gd name="T44" fmla="*/ 38 w 51"/>
                <a:gd name="T45" fmla="*/ 1721 h 4129"/>
                <a:gd name="T46" fmla="*/ 19 w 51"/>
                <a:gd name="T47" fmla="*/ 1623 h 4129"/>
                <a:gd name="T48" fmla="*/ 38 w 51"/>
                <a:gd name="T49" fmla="*/ 1525 h 4129"/>
                <a:gd name="T50" fmla="*/ 38 w 51"/>
                <a:gd name="T51" fmla="*/ 1525 h 4129"/>
                <a:gd name="T52" fmla="*/ 19 w 51"/>
                <a:gd name="T53" fmla="*/ 1427 h 4129"/>
                <a:gd name="T54" fmla="*/ 38 w 51"/>
                <a:gd name="T55" fmla="*/ 1329 h 4129"/>
                <a:gd name="T56" fmla="*/ 38 w 51"/>
                <a:gd name="T57" fmla="*/ 1329 h 4129"/>
                <a:gd name="T58" fmla="*/ 19 w 51"/>
                <a:gd name="T59" fmla="*/ 1231 h 4129"/>
                <a:gd name="T60" fmla="*/ 38 w 51"/>
                <a:gd name="T61" fmla="*/ 1133 h 4129"/>
                <a:gd name="T62" fmla="*/ 38 w 51"/>
                <a:gd name="T63" fmla="*/ 1133 h 4129"/>
                <a:gd name="T64" fmla="*/ 19 w 51"/>
                <a:gd name="T65" fmla="*/ 1034 h 4129"/>
                <a:gd name="T66" fmla="*/ 38 w 51"/>
                <a:gd name="T67" fmla="*/ 937 h 4129"/>
                <a:gd name="T68" fmla="*/ 38 w 51"/>
                <a:gd name="T69" fmla="*/ 937 h 4129"/>
                <a:gd name="T70" fmla="*/ 19 w 51"/>
                <a:gd name="T71" fmla="*/ 839 h 4129"/>
                <a:gd name="T72" fmla="*/ 38 w 51"/>
                <a:gd name="T73" fmla="*/ 740 h 4129"/>
                <a:gd name="T74" fmla="*/ 38 w 51"/>
                <a:gd name="T75" fmla="*/ 740 h 4129"/>
                <a:gd name="T76" fmla="*/ 19 w 51"/>
                <a:gd name="T77" fmla="*/ 642 h 4129"/>
                <a:gd name="T78" fmla="*/ 38 w 51"/>
                <a:gd name="T79" fmla="*/ 545 h 4129"/>
                <a:gd name="T80" fmla="*/ 38 w 51"/>
                <a:gd name="T81" fmla="*/ 545 h 4129"/>
                <a:gd name="T82" fmla="*/ 19 w 51"/>
                <a:gd name="T83" fmla="*/ 446 h 4129"/>
                <a:gd name="T84" fmla="*/ 38 w 51"/>
                <a:gd name="T85" fmla="*/ 348 h 4129"/>
                <a:gd name="T86" fmla="*/ 38 w 51"/>
                <a:gd name="T87" fmla="*/ 348 h 4129"/>
                <a:gd name="T88" fmla="*/ 19 w 51"/>
                <a:gd name="T89" fmla="*/ 250 h 4129"/>
                <a:gd name="T90" fmla="*/ 38 w 51"/>
                <a:gd name="T91" fmla="*/ 152 h 4129"/>
                <a:gd name="T92" fmla="*/ 38 w 51"/>
                <a:gd name="T93" fmla="*/ 152 h 4129"/>
                <a:gd name="T94" fmla="*/ 19 w 51"/>
                <a:gd name="T95" fmla="*/ 54 h 4129"/>
                <a:gd name="T96" fmla="*/ 38 w 51"/>
                <a:gd name="T97" fmla="*/ 0 h 412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1" h="4129">
                  <a:moveTo>
                    <a:pt x="51" y="4129"/>
                  </a:moveTo>
                  <a:lnTo>
                    <a:pt x="51" y="4113"/>
                  </a:lnTo>
                  <a:lnTo>
                    <a:pt x="0" y="4113"/>
                  </a:lnTo>
                  <a:lnTo>
                    <a:pt x="51" y="4113"/>
                  </a:lnTo>
                  <a:lnTo>
                    <a:pt x="51" y="3983"/>
                  </a:lnTo>
                  <a:lnTo>
                    <a:pt x="25" y="3983"/>
                  </a:lnTo>
                  <a:lnTo>
                    <a:pt x="51" y="3983"/>
                  </a:lnTo>
                  <a:lnTo>
                    <a:pt x="51" y="3853"/>
                  </a:lnTo>
                  <a:lnTo>
                    <a:pt x="10" y="3853"/>
                  </a:lnTo>
                  <a:lnTo>
                    <a:pt x="51" y="3853"/>
                  </a:lnTo>
                  <a:lnTo>
                    <a:pt x="51" y="3722"/>
                  </a:lnTo>
                  <a:lnTo>
                    <a:pt x="25" y="3722"/>
                  </a:lnTo>
                  <a:lnTo>
                    <a:pt x="51" y="3722"/>
                  </a:lnTo>
                  <a:lnTo>
                    <a:pt x="51" y="3592"/>
                  </a:lnTo>
                  <a:lnTo>
                    <a:pt x="0" y="3592"/>
                  </a:lnTo>
                  <a:lnTo>
                    <a:pt x="51" y="3592"/>
                  </a:lnTo>
                  <a:lnTo>
                    <a:pt x="51" y="3461"/>
                  </a:lnTo>
                  <a:lnTo>
                    <a:pt x="25" y="3461"/>
                  </a:lnTo>
                  <a:lnTo>
                    <a:pt x="51" y="3461"/>
                  </a:lnTo>
                  <a:lnTo>
                    <a:pt x="51" y="3331"/>
                  </a:lnTo>
                  <a:lnTo>
                    <a:pt x="10" y="3331"/>
                  </a:lnTo>
                  <a:lnTo>
                    <a:pt x="51" y="3331"/>
                  </a:lnTo>
                  <a:lnTo>
                    <a:pt x="51" y="3201"/>
                  </a:lnTo>
                  <a:lnTo>
                    <a:pt x="25" y="3201"/>
                  </a:lnTo>
                  <a:lnTo>
                    <a:pt x="51" y="3201"/>
                  </a:lnTo>
                  <a:lnTo>
                    <a:pt x="51" y="3070"/>
                  </a:lnTo>
                  <a:lnTo>
                    <a:pt x="0" y="3070"/>
                  </a:lnTo>
                  <a:lnTo>
                    <a:pt x="51" y="3070"/>
                  </a:lnTo>
                  <a:lnTo>
                    <a:pt x="51" y="2940"/>
                  </a:lnTo>
                  <a:lnTo>
                    <a:pt x="25" y="2940"/>
                  </a:lnTo>
                  <a:lnTo>
                    <a:pt x="51" y="2940"/>
                  </a:lnTo>
                  <a:lnTo>
                    <a:pt x="51" y="2810"/>
                  </a:lnTo>
                  <a:lnTo>
                    <a:pt x="10" y="2810"/>
                  </a:lnTo>
                  <a:lnTo>
                    <a:pt x="51" y="2810"/>
                  </a:lnTo>
                  <a:lnTo>
                    <a:pt x="51" y="2679"/>
                  </a:lnTo>
                  <a:lnTo>
                    <a:pt x="25" y="2679"/>
                  </a:lnTo>
                  <a:lnTo>
                    <a:pt x="51" y="2679"/>
                  </a:lnTo>
                  <a:lnTo>
                    <a:pt x="51" y="2549"/>
                  </a:lnTo>
                  <a:lnTo>
                    <a:pt x="0" y="2549"/>
                  </a:lnTo>
                  <a:lnTo>
                    <a:pt x="51" y="2549"/>
                  </a:lnTo>
                  <a:lnTo>
                    <a:pt x="51" y="2418"/>
                  </a:lnTo>
                  <a:lnTo>
                    <a:pt x="25" y="2418"/>
                  </a:lnTo>
                  <a:lnTo>
                    <a:pt x="51" y="2418"/>
                  </a:lnTo>
                  <a:lnTo>
                    <a:pt x="51" y="2288"/>
                  </a:lnTo>
                  <a:lnTo>
                    <a:pt x="10" y="2288"/>
                  </a:lnTo>
                  <a:lnTo>
                    <a:pt x="51" y="2288"/>
                  </a:lnTo>
                  <a:lnTo>
                    <a:pt x="51" y="2158"/>
                  </a:lnTo>
                  <a:lnTo>
                    <a:pt x="25" y="2158"/>
                  </a:lnTo>
                  <a:lnTo>
                    <a:pt x="51" y="2158"/>
                  </a:lnTo>
                  <a:lnTo>
                    <a:pt x="51" y="2027"/>
                  </a:lnTo>
                  <a:lnTo>
                    <a:pt x="0" y="2027"/>
                  </a:lnTo>
                  <a:lnTo>
                    <a:pt x="51" y="2027"/>
                  </a:lnTo>
                  <a:lnTo>
                    <a:pt x="51" y="1897"/>
                  </a:lnTo>
                  <a:lnTo>
                    <a:pt x="25" y="1897"/>
                  </a:lnTo>
                  <a:lnTo>
                    <a:pt x="51" y="1897"/>
                  </a:lnTo>
                  <a:lnTo>
                    <a:pt x="51" y="1767"/>
                  </a:lnTo>
                  <a:lnTo>
                    <a:pt x="10" y="1767"/>
                  </a:lnTo>
                  <a:lnTo>
                    <a:pt x="51" y="1767"/>
                  </a:lnTo>
                  <a:lnTo>
                    <a:pt x="51" y="1636"/>
                  </a:lnTo>
                  <a:lnTo>
                    <a:pt x="25" y="1636"/>
                  </a:lnTo>
                  <a:lnTo>
                    <a:pt x="51" y="1636"/>
                  </a:lnTo>
                  <a:lnTo>
                    <a:pt x="51" y="1506"/>
                  </a:lnTo>
                  <a:lnTo>
                    <a:pt x="0" y="1506"/>
                  </a:lnTo>
                  <a:lnTo>
                    <a:pt x="51" y="1506"/>
                  </a:lnTo>
                  <a:lnTo>
                    <a:pt x="51" y="1375"/>
                  </a:lnTo>
                  <a:lnTo>
                    <a:pt x="25" y="1375"/>
                  </a:lnTo>
                  <a:lnTo>
                    <a:pt x="51" y="1375"/>
                  </a:lnTo>
                  <a:lnTo>
                    <a:pt x="51" y="1245"/>
                  </a:lnTo>
                  <a:lnTo>
                    <a:pt x="10" y="1245"/>
                  </a:lnTo>
                  <a:lnTo>
                    <a:pt x="51" y="1245"/>
                  </a:lnTo>
                  <a:lnTo>
                    <a:pt x="51" y="1115"/>
                  </a:lnTo>
                  <a:lnTo>
                    <a:pt x="25" y="1115"/>
                  </a:lnTo>
                  <a:lnTo>
                    <a:pt x="51" y="1115"/>
                  </a:lnTo>
                  <a:lnTo>
                    <a:pt x="51" y="984"/>
                  </a:lnTo>
                  <a:lnTo>
                    <a:pt x="0" y="984"/>
                  </a:lnTo>
                  <a:lnTo>
                    <a:pt x="51" y="984"/>
                  </a:lnTo>
                  <a:lnTo>
                    <a:pt x="51" y="854"/>
                  </a:lnTo>
                  <a:lnTo>
                    <a:pt x="25" y="854"/>
                  </a:lnTo>
                  <a:lnTo>
                    <a:pt x="51" y="854"/>
                  </a:lnTo>
                  <a:lnTo>
                    <a:pt x="51" y="724"/>
                  </a:lnTo>
                  <a:lnTo>
                    <a:pt x="10" y="724"/>
                  </a:lnTo>
                  <a:lnTo>
                    <a:pt x="51" y="724"/>
                  </a:lnTo>
                  <a:lnTo>
                    <a:pt x="51" y="593"/>
                  </a:lnTo>
                  <a:lnTo>
                    <a:pt x="25" y="593"/>
                  </a:lnTo>
                  <a:lnTo>
                    <a:pt x="51" y="593"/>
                  </a:lnTo>
                  <a:lnTo>
                    <a:pt x="51" y="463"/>
                  </a:lnTo>
                  <a:lnTo>
                    <a:pt x="0" y="463"/>
                  </a:lnTo>
                  <a:lnTo>
                    <a:pt x="51" y="463"/>
                  </a:lnTo>
                  <a:lnTo>
                    <a:pt x="51" y="332"/>
                  </a:lnTo>
                  <a:lnTo>
                    <a:pt x="25" y="332"/>
                  </a:lnTo>
                  <a:lnTo>
                    <a:pt x="51" y="332"/>
                  </a:lnTo>
                  <a:lnTo>
                    <a:pt x="51" y="202"/>
                  </a:lnTo>
                  <a:lnTo>
                    <a:pt x="10" y="202"/>
                  </a:lnTo>
                  <a:lnTo>
                    <a:pt x="51" y="202"/>
                  </a:lnTo>
                  <a:lnTo>
                    <a:pt x="51" y="72"/>
                  </a:lnTo>
                  <a:lnTo>
                    <a:pt x="25" y="72"/>
                  </a:lnTo>
                  <a:lnTo>
                    <a:pt x="51" y="72"/>
                  </a:lnTo>
                  <a:lnTo>
                    <a:pt x="51"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11313" name="Rectangle 52"/>
            <p:cNvSpPr>
              <a:spLocks noChangeArrowheads="1"/>
            </p:cNvSpPr>
            <p:nvPr/>
          </p:nvSpPr>
          <p:spPr bwMode="auto">
            <a:xfrm>
              <a:off x="700" y="3698"/>
              <a:ext cx="108"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cs-CZ" altLang="cs-CZ" sz="800" b="0">
                  <a:solidFill>
                    <a:srgbClr val="000000"/>
                  </a:solidFill>
                  <a:latin typeface="Courier" pitchFamily="49" charset="0"/>
                </a:rPr>
                <a:t>    0</a:t>
              </a:r>
              <a:endParaRPr lang="cs-CZ" altLang="cs-CZ" b="0"/>
            </a:p>
          </p:txBody>
        </p:sp>
        <p:sp>
          <p:nvSpPr>
            <p:cNvPr id="11314" name="Rectangle 53"/>
            <p:cNvSpPr>
              <a:spLocks noChangeArrowheads="1"/>
            </p:cNvSpPr>
            <p:nvPr/>
          </p:nvSpPr>
          <p:spPr bwMode="auto">
            <a:xfrm>
              <a:off x="700" y="3306"/>
              <a:ext cx="144"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cs-CZ" altLang="cs-CZ" sz="800" b="0">
                  <a:solidFill>
                    <a:srgbClr val="000000"/>
                  </a:solidFill>
                  <a:latin typeface="Courier" pitchFamily="49" charset="0"/>
                </a:rPr>
                <a:t>  200</a:t>
              </a:r>
              <a:endParaRPr lang="cs-CZ" altLang="cs-CZ" b="0"/>
            </a:p>
          </p:txBody>
        </p:sp>
        <p:sp>
          <p:nvSpPr>
            <p:cNvPr id="11315" name="Rectangle 54"/>
            <p:cNvSpPr>
              <a:spLocks noChangeArrowheads="1"/>
            </p:cNvSpPr>
            <p:nvPr/>
          </p:nvSpPr>
          <p:spPr bwMode="auto">
            <a:xfrm>
              <a:off x="700" y="2913"/>
              <a:ext cx="144"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cs-CZ" altLang="cs-CZ" sz="800" b="0">
                  <a:solidFill>
                    <a:srgbClr val="000000"/>
                  </a:solidFill>
                  <a:latin typeface="Courier" pitchFamily="49" charset="0"/>
                </a:rPr>
                <a:t>  400</a:t>
              </a:r>
              <a:endParaRPr lang="cs-CZ" altLang="cs-CZ" b="0"/>
            </a:p>
          </p:txBody>
        </p:sp>
        <p:sp>
          <p:nvSpPr>
            <p:cNvPr id="11316" name="Rectangle 55"/>
            <p:cNvSpPr>
              <a:spLocks noChangeArrowheads="1"/>
            </p:cNvSpPr>
            <p:nvPr/>
          </p:nvSpPr>
          <p:spPr bwMode="auto">
            <a:xfrm>
              <a:off x="700" y="2521"/>
              <a:ext cx="144"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cs-CZ" altLang="cs-CZ" sz="800" b="0">
                  <a:solidFill>
                    <a:srgbClr val="000000"/>
                  </a:solidFill>
                  <a:latin typeface="Courier" pitchFamily="49" charset="0"/>
                </a:rPr>
                <a:t>  600</a:t>
              </a:r>
              <a:endParaRPr lang="cs-CZ" altLang="cs-CZ" b="0"/>
            </a:p>
          </p:txBody>
        </p:sp>
        <p:sp>
          <p:nvSpPr>
            <p:cNvPr id="11317" name="Rectangle 56"/>
            <p:cNvSpPr>
              <a:spLocks noChangeArrowheads="1"/>
            </p:cNvSpPr>
            <p:nvPr/>
          </p:nvSpPr>
          <p:spPr bwMode="auto">
            <a:xfrm>
              <a:off x="700" y="2128"/>
              <a:ext cx="144"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cs-CZ" altLang="cs-CZ" sz="800" b="0">
                  <a:solidFill>
                    <a:srgbClr val="000000"/>
                  </a:solidFill>
                  <a:latin typeface="Courier" pitchFamily="49" charset="0"/>
                </a:rPr>
                <a:t>  800</a:t>
              </a:r>
              <a:endParaRPr lang="cs-CZ" altLang="cs-CZ" b="0"/>
            </a:p>
          </p:txBody>
        </p:sp>
        <p:sp>
          <p:nvSpPr>
            <p:cNvPr id="11318" name="Rectangle 57"/>
            <p:cNvSpPr>
              <a:spLocks noChangeArrowheads="1"/>
            </p:cNvSpPr>
            <p:nvPr/>
          </p:nvSpPr>
          <p:spPr bwMode="auto">
            <a:xfrm>
              <a:off x="700" y="1736"/>
              <a:ext cx="162"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cs-CZ" altLang="cs-CZ" sz="800" b="0">
                  <a:solidFill>
                    <a:srgbClr val="000000"/>
                  </a:solidFill>
                  <a:latin typeface="Courier" pitchFamily="49" charset="0"/>
                </a:rPr>
                <a:t> 1000</a:t>
              </a:r>
              <a:endParaRPr lang="cs-CZ" altLang="cs-CZ" b="0"/>
            </a:p>
          </p:txBody>
        </p:sp>
        <p:sp>
          <p:nvSpPr>
            <p:cNvPr id="11319" name="Rectangle 58"/>
            <p:cNvSpPr>
              <a:spLocks noChangeArrowheads="1"/>
            </p:cNvSpPr>
            <p:nvPr/>
          </p:nvSpPr>
          <p:spPr bwMode="auto">
            <a:xfrm>
              <a:off x="700" y="1343"/>
              <a:ext cx="162"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cs-CZ" altLang="cs-CZ" sz="800" b="0">
                  <a:solidFill>
                    <a:srgbClr val="000000"/>
                  </a:solidFill>
                  <a:latin typeface="Courier" pitchFamily="49" charset="0"/>
                </a:rPr>
                <a:t> 1200</a:t>
              </a:r>
              <a:endParaRPr lang="cs-CZ" altLang="cs-CZ" b="0"/>
            </a:p>
          </p:txBody>
        </p:sp>
        <p:sp>
          <p:nvSpPr>
            <p:cNvPr id="11320" name="Rectangle 59"/>
            <p:cNvSpPr>
              <a:spLocks noChangeArrowheads="1"/>
            </p:cNvSpPr>
            <p:nvPr/>
          </p:nvSpPr>
          <p:spPr bwMode="auto">
            <a:xfrm>
              <a:off x="700" y="952"/>
              <a:ext cx="162"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cs-CZ" altLang="cs-CZ" sz="800" b="0">
                  <a:solidFill>
                    <a:srgbClr val="000000"/>
                  </a:solidFill>
                  <a:latin typeface="Courier" pitchFamily="49" charset="0"/>
                </a:rPr>
                <a:t> 1400</a:t>
              </a:r>
              <a:endParaRPr lang="cs-CZ" altLang="cs-CZ" b="0"/>
            </a:p>
          </p:txBody>
        </p:sp>
        <p:sp>
          <p:nvSpPr>
            <p:cNvPr id="11321" name="Rectangle 60"/>
            <p:cNvSpPr>
              <a:spLocks noChangeArrowheads="1"/>
            </p:cNvSpPr>
            <p:nvPr/>
          </p:nvSpPr>
          <p:spPr bwMode="auto">
            <a:xfrm>
              <a:off x="738" y="635"/>
              <a:ext cx="86"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cs-CZ" altLang="cs-CZ" sz="800" b="0">
                  <a:solidFill>
                    <a:srgbClr val="000000"/>
                  </a:solidFill>
                  <a:latin typeface="Courier" pitchFamily="49" charset="0"/>
                </a:rPr>
                <a:t>a.i.</a:t>
              </a:r>
              <a:endParaRPr lang="cs-CZ" altLang="cs-CZ" b="0"/>
            </a:p>
          </p:txBody>
        </p:sp>
        <p:sp>
          <p:nvSpPr>
            <p:cNvPr id="11322" name="Freeform 61"/>
            <p:cNvSpPr>
              <a:spLocks/>
            </p:cNvSpPr>
            <p:nvPr/>
          </p:nvSpPr>
          <p:spPr bwMode="auto">
            <a:xfrm>
              <a:off x="1008" y="2181"/>
              <a:ext cx="4058" cy="1553"/>
            </a:xfrm>
            <a:custGeom>
              <a:avLst/>
              <a:gdLst>
                <a:gd name="T0" fmla="*/ 31 w 5394"/>
                <a:gd name="T1" fmla="*/ 1336 h 2064"/>
                <a:gd name="T2" fmla="*/ 68 w 5394"/>
                <a:gd name="T3" fmla="*/ 1334 h 2064"/>
                <a:gd name="T4" fmla="*/ 105 w 5394"/>
                <a:gd name="T5" fmla="*/ 1329 h 2064"/>
                <a:gd name="T6" fmla="*/ 140 w 5394"/>
                <a:gd name="T7" fmla="*/ 1283 h 2064"/>
                <a:gd name="T8" fmla="*/ 174 w 5394"/>
                <a:gd name="T9" fmla="*/ 1331 h 2064"/>
                <a:gd name="T10" fmla="*/ 216 w 5394"/>
                <a:gd name="T11" fmla="*/ 1298 h 2064"/>
                <a:gd name="T12" fmla="*/ 257 w 5394"/>
                <a:gd name="T13" fmla="*/ 1374 h 2064"/>
                <a:gd name="T14" fmla="*/ 299 w 5394"/>
                <a:gd name="T15" fmla="*/ 1308 h 2064"/>
                <a:gd name="T16" fmla="*/ 341 w 5394"/>
                <a:gd name="T17" fmla="*/ 1323 h 2064"/>
                <a:gd name="T18" fmla="*/ 380 w 5394"/>
                <a:gd name="T19" fmla="*/ 1278 h 2064"/>
                <a:gd name="T20" fmla="*/ 429 w 5394"/>
                <a:gd name="T21" fmla="*/ 1217 h 2064"/>
                <a:gd name="T22" fmla="*/ 474 w 5394"/>
                <a:gd name="T23" fmla="*/ 1300 h 2064"/>
                <a:gd name="T24" fmla="*/ 518 w 5394"/>
                <a:gd name="T25" fmla="*/ 1154 h 2064"/>
                <a:gd name="T26" fmla="*/ 563 w 5394"/>
                <a:gd name="T27" fmla="*/ 1248 h 2064"/>
                <a:gd name="T28" fmla="*/ 606 w 5394"/>
                <a:gd name="T29" fmla="*/ 1311 h 2064"/>
                <a:gd name="T30" fmla="*/ 655 w 5394"/>
                <a:gd name="T31" fmla="*/ 1327 h 2064"/>
                <a:gd name="T32" fmla="*/ 704 w 5394"/>
                <a:gd name="T33" fmla="*/ 1350 h 2064"/>
                <a:gd name="T34" fmla="*/ 749 w 5394"/>
                <a:gd name="T35" fmla="*/ 1357 h 2064"/>
                <a:gd name="T36" fmla="*/ 801 w 5394"/>
                <a:gd name="T37" fmla="*/ 1384 h 2064"/>
                <a:gd name="T38" fmla="*/ 856 w 5394"/>
                <a:gd name="T39" fmla="*/ 1329 h 2064"/>
                <a:gd name="T40" fmla="*/ 911 w 5394"/>
                <a:gd name="T41" fmla="*/ 1349 h 2064"/>
                <a:gd name="T42" fmla="*/ 967 w 5394"/>
                <a:gd name="T43" fmla="*/ 1316 h 2064"/>
                <a:gd name="T44" fmla="*/ 1022 w 5394"/>
                <a:gd name="T45" fmla="*/ 1330 h 2064"/>
                <a:gd name="T46" fmla="*/ 1083 w 5394"/>
                <a:gd name="T47" fmla="*/ 1345 h 2064"/>
                <a:gd name="T48" fmla="*/ 1139 w 5394"/>
                <a:gd name="T49" fmla="*/ 1321 h 2064"/>
                <a:gd name="T50" fmla="*/ 1201 w 5394"/>
                <a:gd name="T51" fmla="*/ 1323 h 2064"/>
                <a:gd name="T52" fmla="*/ 1265 w 5394"/>
                <a:gd name="T53" fmla="*/ 1308 h 2064"/>
                <a:gd name="T54" fmla="*/ 1330 w 5394"/>
                <a:gd name="T55" fmla="*/ 1306 h 2064"/>
                <a:gd name="T56" fmla="*/ 1396 w 5394"/>
                <a:gd name="T57" fmla="*/ 1290 h 2064"/>
                <a:gd name="T58" fmla="*/ 1463 w 5394"/>
                <a:gd name="T59" fmla="*/ 1174 h 2064"/>
                <a:gd name="T60" fmla="*/ 1524 w 5394"/>
                <a:gd name="T61" fmla="*/ 835 h 2064"/>
                <a:gd name="T62" fmla="*/ 1584 w 5394"/>
                <a:gd name="T63" fmla="*/ 638 h 2064"/>
                <a:gd name="T64" fmla="*/ 1651 w 5394"/>
                <a:gd name="T65" fmla="*/ 1082 h 2064"/>
                <a:gd name="T66" fmla="*/ 1724 w 5394"/>
                <a:gd name="T67" fmla="*/ 1308 h 2064"/>
                <a:gd name="T68" fmla="*/ 1788 w 5394"/>
                <a:gd name="T69" fmla="*/ 1256 h 2064"/>
                <a:gd name="T70" fmla="*/ 1858 w 5394"/>
                <a:gd name="T71" fmla="*/ 1363 h 2064"/>
                <a:gd name="T72" fmla="*/ 1920 w 5394"/>
                <a:gd name="T73" fmla="*/ 1374 h 2064"/>
                <a:gd name="T74" fmla="*/ 1994 w 5394"/>
                <a:gd name="T75" fmla="*/ 1341 h 2064"/>
                <a:gd name="T76" fmla="*/ 2067 w 5394"/>
                <a:gd name="T77" fmla="*/ 1375 h 2064"/>
                <a:gd name="T78" fmla="*/ 2140 w 5394"/>
                <a:gd name="T79" fmla="*/ 1387 h 2064"/>
                <a:gd name="T80" fmla="*/ 2216 w 5394"/>
                <a:gd name="T81" fmla="*/ 1393 h 2064"/>
                <a:gd name="T82" fmla="*/ 2293 w 5394"/>
                <a:gd name="T83" fmla="*/ 1405 h 2064"/>
                <a:gd name="T84" fmla="*/ 2371 w 5394"/>
                <a:gd name="T85" fmla="*/ 1389 h 2064"/>
                <a:gd name="T86" fmla="*/ 2455 w 5394"/>
                <a:gd name="T87" fmla="*/ 1400 h 2064"/>
                <a:gd name="T88" fmla="*/ 2532 w 5394"/>
                <a:gd name="T89" fmla="*/ 1382 h 2064"/>
                <a:gd name="T90" fmla="*/ 2611 w 5394"/>
                <a:gd name="T91" fmla="*/ 1392 h 2064"/>
                <a:gd name="T92" fmla="*/ 2687 w 5394"/>
                <a:gd name="T93" fmla="*/ 1375 h 2064"/>
                <a:gd name="T94" fmla="*/ 2764 w 5394"/>
                <a:gd name="T95" fmla="*/ 1405 h 2064"/>
                <a:gd name="T96" fmla="*/ 2847 w 5394"/>
                <a:gd name="T97" fmla="*/ 1390 h 2064"/>
                <a:gd name="T98" fmla="*/ 2930 w 5394"/>
                <a:gd name="T99" fmla="*/ 1403 h 2064"/>
                <a:gd name="T100" fmla="*/ 3014 w 5394"/>
                <a:gd name="T101" fmla="*/ 1387 h 2064"/>
                <a:gd name="T102" fmla="*/ 3103 w 5394"/>
                <a:gd name="T103" fmla="*/ 1390 h 2064"/>
                <a:gd name="T104" fmla="*/ 3203 w 5394"/>
                <a:gd name="T105" fmla="*/ 1415 h 2064"/>
                <a:gd name="T106" fmla="*/ 3286 w 5394"/>
                <a:gd name="T107" fmla="*/ 1379 h 2064"/>
                <a:gd name="T108" fmla="*/ 3367 w 5394"/>
                <a:gd name="T109" fmla="*/ 1406 h 2064"/>
                <a:gd name="T110" fmla="*/ 3452 w 5394"/>
                <a:gd name="T111" fmla="*/ 1360 h 2064"/>
                <a:gd name="T112" fmla="*/ 3541 w 5394"/>
                <a:gd name="T113" fmla="*/ 1341 h 2064"/>
                <a:gd name="T114" fmla="*/ 3617 w 5394"/>
                <a:gd name="T115" fmla="*/ 1317 h 2064"/>
                <a:gd name="T116" fmla="*/ 3707 w 5394"/>
                <a:gd name="T117" fmla="*/ 1348 h 2064"/>
                <a:gd name="T118" fmla="*/ 3801 w 5394"/>
                <a:gd name="T119" fmla="*/ 1400 h 2064"/>
                <a:gd name="T120" fmla="*/ 3896 w 5394"/>
                <a:gd name="T121" fmla="*/ 1391 h 2064"/>
                <a:gd name="T122" fmla="*/ 3996 w 5394"/>
                <a:gd name="T123" fmla="*/ 1393 h 206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5394" h="2064">
                  <a:moveTo>
                    <a:pt x="0" y="1771"/>
                  </a:moveTo>
                  <a:lnTo>
                    <a:pt x="0" y="1666"/>
                  </a:lnTo>
                  <a:lnTo>
                    <a:pt x="1" y="1721"/>
                  </a:lnTo>
                  <a:lnTo>
                    <a:pt x="1" y="1693"/>
                  </a:lnTo>
                  <a:lnTo>
                    <a:pt x="2" y="1742"/>
                  </a:lnTo>
                  <a:lnTo>
                    <a:pt x="3" y="1702"/>
                  </a:lnTo>
                  <a:lnTo>
                    <a:pt x="4" y="1716"/>
                  </a:lnTo>
                  <a:lnTo>
                    <a:pt x="4" y="1688"/>
                  </a:lnTo>
                  <a:lnTo>
                    <a:pt x="5" y="1725"/>
                  </a:lnTo>
                  <a:lnTo>
                    <a:pt x="7" y="1663"/>
                  </a:lnTo>
                  <a:lnTo>
                    <a:pt x="7" y="1678"/>
                  </a:lnTo>
                  <a:lnTo>
                    <a:pt x="8" y="1673"/>
                  </a:lnTo>
                  <a:lnTo>
                    <a:pt x="8" y="1697"/>
                  </a:lnTo>
                  <a:lnTo>
                    <a:pt x="9" y="1664"/>
                  </a:lnTo>
                  <a:lnTo>
                    <a:pt x="10" y="1743"/>
                  </a:lnTo>
                  <a:lnTo>
                    <a:pt x="11" y="1682"/>
                  </a:lnTo>
                  <a:lnTo>
                    <a:pt x="11" y="1707"/>
                  </a:lnTo>
                  <a:lnTo>
                    <a:pt x="12" y="1669"/>
                  </a:lnTo>
                  <a:lnTo>
                    <a:pt x="13" y="1743"/>
                  </a:lnTo>
                  <a:lnTo>
                    <a:pt x="14" y="1679"/>
                  </a:lnTo>
                  <a:lnTo>
                    <a:pt x="15" y="1671"/>
                  </a:lnTo>
                  <a:lnTo>
                    <a:pt x="16" y="1720"/>
                  </a:lnTo>
                  <a:lnTo>
                    <a:pt x="18" y="1666"/>
                  </a:lnTo>
                  <a:lnTo>
                    <a:pt x="19" y="1737"/>
                  </a:lnTo>
                  <a:lnTo>
                    <a:pt x="21" y="1674"/>
                  </a:lnTo>
                  <a:lnTo>
                    <a:pt x="21" y="1695"/>
                  </a:lnTo>
                  <a:lnTo>
                    <a:pt x="22" y="1687"/>
                  </a:lnTo>
                  <a:lnTo>
                    <a:pt x="23" y="1722"/>
                  </a:lnTo>
                  <a:lnTo>
                    <a:pt x="24" y="1662"/>
                  </a:lnTo>
                  <a:lnTo>
                    <a:pt x="27" y="1739"/>
                  </a:lnTo>
                  <a:lnTo>
                    <a:pt x="28" y="1631"/>
                  </a:lnTo>
                  <a:lnTo>
                    <a:pt x="29" y="1726"/>
                  </a:lnTo>
                  <a:lnTo>
                    <a:pt x="30" y="1636"/>
                  </a:lnTo>
                  <a:lnTo>
                    <a:pt x="31" y="1734"/>
                  </a:lnTo>
                  <a:lnTo>
                    <a:pt x="32" y="1724"/>
                  </a:lnTo>
                  <a:lnTo>
                    <a:pt x="32" y="1731"/>
                  </a:lnTo>
                  <a:lnTo>
                    <a:pt x="33" y="1724"/>
                  </a:lnTo>
                  <a:lnTo>
                    <a:pt x="34" y="1737"/>
                  </a:lnTo>
                  <a:lnTo>
                    <a:pt x="35" y="1697"/>
                  </a:lnTo>
                  <a:lnTo>
                    <a:pt x="37" y="1685"/>
                  </a:lnTo>
                  <a:lnTo>
                    <a:pt x="38" y="1722"/>
                  </a:lnTo>
                  <a:lnTo>
                    <a:pt x="40" y="1710"/>
                  </a:lnTo>
                  <a:lnTo>
                    <a:pt x="41" y="1775"/>
                  </a:lnTo>
                  <a:lnTo>
                    <a:pt x="42" y="1706"/>
                  </a:lnTo>
                  <a:lnTo>
                    <a:pt x="42" y="1758"/>
                  </a:lnTo>
                  <a:lnTo>
                    <a:pt x="44" y="1696"/>
                  </a:lnTo>
                  <a:lnTo>
                    <a:pt x="45" y="1776"/>
                  </a:lnTo>
                  <a:lnTo>
                    <a:pt x="47" y="1640"/>
                  </a:lnTo>
                  <a:lnTo>
                    <a:pt x="48" y="1720"/>
                  </a:lnTo>
                  <a:lnTo>
                    <a:pt x="48" y="1697"/>
                  </a:lnTo>
                  <a:lnTo>
                    <a:pt x="49" y="1768"/>
                  </a:lnTo>
                  <a:lnTo>
                    <a:pt x="51" y="1687"/>
                  </a:lnTo>
                  <a:lnTo>
                    <a:pt x="52" y="1775"/>
                  </a:lnTo>
                  <a:lnTo>
                    <a:pt x="54" y="1715"/>
                  </a:lnTo>
                  <a:lnTo>
                    <a:pt x="54" y="1741"/>
                  </a:lnTo>
                  <a:lnTo>
                    <a:pt x="55" y="1760"/>
                  </a:lnTo>
                  <a:lnTo>
                    <a:pt x="56" y="1711"/>
                  </a:lnTo>
                  <a:lnTo>
                    <a:pt x="58" y="1755"/>
                  </a:lnTo>
                  <a:lnTo>
                    <a:pt x="58" y="1736"/>
                  </a:lnTo>
                  <a:lnTo>
                    <a:pt x="59" y="1784"/>
                  </a:lnTo>
                  <a:lnTo>
                    <a:pt x="61" y="1725"/>
                  </a:lnTo>
                  <a:lnTo>
                    <a:pt x="62" y="1749"/>
                  </a:lnTo>
                  <a:lnTo>
                    <a:pt x="63" y="1710"/>
                  </a:lnTo>
                  <a:lnTo>
                    <a:pt x="64" y="1783"/>
                  </a:lnTo>
                  <a:lnTo>
                    <a:pt x="65" y="1692"/>
                  </a:lnTo>
                  <a:lnTo>
                    <a:pt x="67" y="1787"/>
                  </a:lnTo>
                  <a:lnTo>
                    <a:pt x="69" y="1684"/>
                  </a:lnTo>
                  <a:lnTo>
                    <a:pt x="70" y="1726"/>
                  </a:lnTo>
                  <a:lnTo>
                    <a:pt x="71" y="1680"/>
                  </a:lnTo>
                  <a:lnTo>
                    <a:pt x="74" y="1772"/>
                  </a:lnTo>
                  <a:lnTo>
                    <a:pt x="75" y="1722"/>
                  </a:lnTo>
                  <a:lnTo>
                    <a:pt x="76" y="1737"/>
                  </a:lnTo>
                  <a:lnTo>
                    <a:pt x="77" y="1672"/>
                  </a:lnTo>
                  <a:lnTo>
                    <a:pt x="78" y="1763"/>
                  </a:lnTo>
                  <a:lnTo>
                    <a:pt x="80" y="1681"/>
                  </a:lnTo>
                  <a:lnTo>
                    <a:pt x="81" y="1740"/>
                  </a:lnTo>
                  <a:lnTo>
                    <a:pt x="82" y="1722"/>
                  </a:lnTo>
                  <a:lnTo>
                    <a:pt x="83" y="1758"/>
                  </a:lnTo>
                  <a:lnTo>
                    <a:pt x="84" y="1713"/>
                  </a:lnTo>
                  <a:lnTo>
                    <a:pt x="84" y="1730"/>
                  </a:lnTo>
                  <a:lnTo>
                    <a:pt x="85" y="1695"/>
                  </a:lnTo>
                  <a:lnTo>
                    <a:pt x="86" y="1745"/>
                  </a:lnTo>
                  <a:lnTo>
                    <a:pt x="87" y="1692"/>
                  </a:lnTo>
                  <a:lnTo>
                    <a:pt x="88" y="1738"/>
                  </a:lnTo>
                  <a:lnTo>
                    <a:pt x="89" y="1694"/>
                  </a:lnTo>
                  <a:lnTo>
                    <a:pt x="90" y="1773"/>
                  </a:lnTo>
                  <a:lnTo>
                    <a:pt x="92" y="1706"/>
                  </a:lnTo>
                  <a:lnTo>
                    <a:pt x="93" y="1771"/>
                  </a:lnTo>
                  <a:lnTo>
                    <a:pt x="93" y="1758"/>
                  </a:lnTo>
                  <a:lnTo>
                    <a:pt x="94" y="1795"/>
                  </a:lnTo>
                  <a:lnTo>
                    <a:pt x="96" y="1684"/>
                  </a:lnTo>
                  <a:lnTo>
                    <a:pt x="96" y="1734"/>
                  </a:lnTo>
                  <a:lnTo>
                    <a:pt x="97" y="1718"/>
                  </a:lnTo>
                  <a:lnTo>
                    <a:pt x="98" y="1725"/>
                  </a:lnTo>
                  <a:lnTo>
                    <a:pt x="99" y="1704"/>
                  </a:lnTo>
                  <a:lnTo>
                    <a:pt x="101" y="1782"/>
                  </a:lnTo>
                  <a:lnTo>
                    <a:pt x="102" y="1704"/>
                  </a:lnTo>
                  <a:lnTo>
                    <a:pt x="103" y="1743"/>
                  </a:lnTo>
                  <a:lnTo>
                    <a:pt x="103" y="1685"/>
                  </a:lnTo>
                  <a:lnTo>
                    <a:pt x="104" y="1732"/>
                  </a:lnTo>
                  <a:lnTo>
                    <a:pt x="105" y="1700"/>
                  </a:lnTo>
                  <a:lnTo>
                    <a:pt x="107" y="1765"/>
                  </a:lnTo>
                  <a:lnTo>
                    <a:pt x="108" y="1730"/>
                  </a:lnTo>
                  <a:lnTo>
                    <a:pt x="109" y="1788"/>
                  </a:lnTo>
                  <a:lnTo>
                    <a:pt x="110" y="1729"/>
                  </a:lnTo>
                  <a:lnTo>
                    <a:pt x="111" y="1751"/>
                  </a:lnTo>
                  <a:lnTo>
                    <a:pt x="113" y="1700"/>
                  </a:lnTo>
                  <a:lnTo>
                    <a:pt x="115" y="1763"/>
                  </a:lnTo>
                  <a:lnTo>
                    <a:pt x="117" y="1654"/>
                  </a:lnTo>
                  <a:lnTo>
                    <a:pt x="118" y="1739"/>
                  </a:lnTo>
                  <a:lnTo>
                    <a:pt x="119" y="1728"/>
                  </a:lnTo>
                  <a:lnTo>
                    <a:pt x="119" y="1748"/>
                  </a:lnTo>
                  <a:lnTo>
                    <a:pt x="120" y="1659"/>
                  </a:lnTo>
                  <a:lnTo>
                    <a:pt x="122" y="1790"/>
                  </a:lnTo>
                  <a:lnTo>
                    <a:pt x="123" y="1724"/>
                  </a:lnTo>
                  <a:lnTo>
                    <a:pt x="124" y="1758"/>
                  </a:lnTo>
                  <a:lnTo>
                    <a:pt x="125" y="1744"/>
                  </a:lnTo>
                  <a:lnTo>
                    <a:pt x="126" y="1783"/>
                  </a:lnTo>
                  <a:lnTo>
                    <a:pt x="127" y="1714"/>
                  </a:lnTo>
                  <a:lnTo>
                    <a:pt x="128" y="1732"/>
                  </a:lnTo>
                  <a:lnTo>
                    <a:pt x="128" y="1663"/>
                  </a:lnTo>
                  <a:lnTo>
                    <a:pt x="131" y="1780"/>
                  </a:lnTo>
                  <a:lnTo>
                    <a:pt x="132" y="1755"/>
                  </a:lnTo>
                  <a:lnTo>
                    <a:pt x="133" y="1772"/>
                  </a:lnTo>
                  <a:lnTo>
                    <a:pt x="135" y="1705"/>
                  </a:lnTo>
                  <a:lnTo>
                    <a:pt x="136" y="1729"/>
                  </a:lnTo>
                  <a:lnTo>
                    <a:pt x="137" y="1723"/>
                  </a:lnTo>
                  <a:lnTo>
                    <a:pt x="137" y="1738"/>
                  </a:lnTo>
                  <a:lnTo>
                    <a:pt x="140" y="1766"/>
                  </a:lnTo>
                  <a:lnTo>
                    <a:pt x="141" y="1729"/>
                  </a:lnTo>
                  <a:lnTo>
                    <a:pt x="143" y="1762"/>
                  </a:lnTo>
                  <a:lnTo>
                    <a:pt x="145" y="1727"/>
                  </a:lnTo>
                  <a:lnTo>
                    <a:pt x="146" y="1784"/>
                  </a:lnTo>
                  <a:lnTo>
                    <a:pt x="147" y="1734"/>
                  </a:lnTo>
                  <a:lnTo>
                    <a:pt x="147" y="1738"/>
                  </a:lnTo>
                  <a:lnTo>
                    <a:pt x="148" y="1734"/>
                  </a:lnTo>
                  <a:lnTo>
                    <a:pt x="148" y="1741"/>
                  </a:lnTo>
                  <a:lnTo>
                    <a:pt x="149" y="1723"/>
                  </a:lnTo>
                  <a:lnTo>
                    <a:pt x="150" y="1769"/>
                  </a:lnTo>
                  <a:lnTo>
                    <a:pt x="151" y="1734"/>
                  </a:lnTo>
                  <a:lnTo>
                    <a:pt x="152" y="1798"/>
                  </a:lnTo>
                  <a:lnTo>
                    <a:pt x="153" y="1687"/>
                  </a:lnTo>
                  <a:lnTo>
                    <a:pt x="155" y="1763"/>
                  </a:lnTo>
                  <a:lnTo>
                    <a:pt x="156" y="1726"/>
                  </a:lnTo>
                  <a:lnTo>
                    <a:pt x="157" y="1816"/>
                  </a:lnTo>
                  <a:lnTo>
                    <a:pt x="158" y="1708"/>
                  </a:lnTo>
                  <a:lnTo>
                    <a:pt x="160" y="1768"/>
                  </a:lnTo>
                  <a:lnTo>
                    <a:pt x="161" y="1748"/>
                  </a:lnTo>
                  <a:lnTo>
                    <a:pt x="163" y="1792"/>
                  </a:lnTo>
                  <a:lnTo>
                    <a:pt x="165" y="1698"/>
                  </a:lnTo>
                  <a:lnTo>
                    <a:pt x="166" y="1786"/>
                  </a:lnTo>
                  <a:lnTo>
                    <a:pt x="167" y="1734"/>
                  </a:lnTo>
                  <a:lnTo>
                    <a:pt x="169" y="1779"/>
                  </a:lnTo>
                  <a:lnTo>
                    <a:pt x="170" y="1734"/>
                  </a:lnTo>
                  <a:lnTo>
                    <a:pt x="170" y="1757"/>
                  </a:lnTo>
                  <a:lnTo>
                    <a:pt x="171" y="1753"/>
                  </a:lnTo>
                  <a:lnTo>
                    <a:pt x="172" y="1758"/>
                  </a:lnTo>
                  <a:lnTo>
                    <a:pt x="172" y="1745"/>
                  </a:lnTo>
                  <a:lnTo>
                    <a:pt x="173" y="1791"/>
                  </a:lnTo>
                  <a:lnTo>
                    <a:pt x="174" y="1654"/>
                  </a:lnTo>
                  <a:lnTo>
                    <a:pt x="175" y="1796"/>
                  </a:lnTo>
                  <a:lnTo>
                    <a:pt x="176" y="1763"/>
                  </a:lnTo>
                  <a:lnTo>
                    <a:pt x="177" y="1777"/>
                  </a:lnTo>
                  <a:lnTo>
                    <a:pt x="177" y="1748"/>
                  </a:lnTo>
                  <a:lnTo>
                    <a:pt x="178" y="1776"/>
                  </a:lnTo>
                  <a:lnTo>
                    <a:pt x="179" y="1723"/>
                  </a:lnTo>
                  <a:lnTo>
                    <a:pt x="180" y="1770"/>
                  </a:lnTo>
                  <a:lnTo>
                    <a:pt x="181" y="1704"/>
                  </a:lnTo>
                  <a:lnTo>
                    <a:pt x="183" y="1818"/>
                  </a:lnTo>
                  <a:lnTo>
                    <a:pt x="183" y="1759"/>
                  </a:lnTo>
                  <a:lnTo>
                    <a:pt x="184" y="1792"/>
                  </a:lnTo>
                  <a:lnTo>
                    <a:pt x="186" y="1705"/>
                  </a:lnTo>
                  <a:lnTo>
                    <a:pt x="187" y="1754"/>
                  </a:lnTo>
                  <a:lnTo>
                    <a:pt x="188" y="1748"/>
                  </a:lnTo>
                  <a:lnTo>
                    <a:pt x="188" y="1762"/>
                  </a:lnTo>
                  <a:lnTo>
                    <a:pt x="189" y="1735"/>
                  </a:lnTo>
                  <a:lnTo>
                    <a:pt x="190" y="1761"/>
                  </a:lnTo>
                  <a:lnTo>
                    <a:pt x="191" y="1737"/>
                  </a:lnTo>
                  <a:lnTo>
                    <a:pt x="192" y="1758"/>
                  </a:lnTo>
                  <a:lnTo>
                    <a:pt x="192" y="1751"/>
                  </a:lnTo>
                  <a:lnTo>
                    <a:pt x="193" y="1768"/>
                  </a:lnTo>
                  <a:lnTo>
                    <a:pt x="194" y="1710"/>
                  </a:lnTo>
                  <a:lnTo>
                    <a:pt x="195" y="1786"/>
                  </a:lnTo>
                  <a:lnTo>
                    <a:pt x="198" y="1709"/>
                  </a:lnTo>
                  <a:lnTo>
                    <a:pt x="199" y="1757"/>
                  </a:lnTo>
                  <a:lnTo>
                    <a:pt x="199" y="1751"/>
                  </a:lnTo>
                  <a:lnTo>
                    <a:pt x="200" y="1798"/>
                  </a:lnTo>
                  <a:lnTo>
                    <a:pt x="201" y="1739"/>
                  </a:lnTo>
                  <a:lnTo>
                    <a:pt x="202" y="1770"/>
                  </a:lnTo>
                  <a:lnTo>
                    <a:pt x="203" y="1729"/>
                  </a:lnTo>
                  <a:lnTo>
                    <a:pt x="204" y="1772"/>
                  </a:lnTo>
                  <a:lnTo>
                    <a:pt x="205" y="1749"/>
                  </a:lnTo>
                  <a:lnTo>
                    <a:pt x="206" y="1759"/>
                  </a:lnTo>
                  <a:lnTo>
                    <a:pt x="207" y="1768"/>
                  </a:lnTo>
                  <a:lnTo>
                    <a:pt x="209" y="1787"/>
                  </a:lnTo>
                  <a:lnTo>
                    <a:pt x="210" y="1728"/>
                  </a:lnTo>
                  <a:lnTo>
                    <a:pt x="211" y="1756"/>
                  </a:lnTo>
                  <a:lnTo>
                    <a:pt x="213" y="1720"/>
                  </a:lnTo>
                  <a:lnTo>
                    <a:pt x="214" y="1769"/>
                  </a:lnTo>
                  <a:lnTo>
                    <a:pt x="215" y="1695"/>
                  </a:lnTo>
                  <a:lnTo>
                    <a:pt x="216" y="1766"/>
                  </a:lnTo>
                  <a:lnTo>
                    <a:pt x="217" y="1695"/>
                  </a:lnTo>
                  <a:lnTo>
                    <a:pt x="219" y="1724"/>
                  </a:lnTo>
                  <a:lnTo>
                    <a:pt x="219" y="1706"/>
                  </a:lnTo>
                  <a:lnTo>
                    <a:pt x="220" y="1760"/>
                  </a:lnTo>
                  <a:lnTo>
                    <a:pt x="221" y="1742"/>
                  </a:lnTo>
                  <a:lnTo>
                    <a:pt x="222" y="1774"/>
                  </a:lnTo>
                  <a:lnTo>
                    <a:pt x="223" y="1751"/>
                  </a:lnTo>
                  <a:lnTo>
                    <a:pt x="224" y="1790"/>
                  </a:lnTo>
                  <a:lnTo>
                    <a:pt x="225" y="1747"/>
                  </a:lnTo>
                  <a:lnTo>
                    <a:pt x="225" y="1756"/>
                  </a:lnTo>
                  <a:lnTo>
                    <a:pt x="227" y="1710"/>
                  </a:lnTo>
                  <a:lnTo>
                    <a:pt x="228" y="1742"/>
                  </a:lnTo>
                  <a:lnTo>
                    <a:pt x="229" y="1710"/>
                  </a:lnTo>
                  <a:lnTo>
                    <a:pt x="231" y="1769"/>
                  </a:lnTo>
                  <a:lnTo>
                    <a:pt x="232" y="1698"/>
                  </a:lnTo>
                  <a:lnTo>
                    <a:pt x="233" y="1725"/>
                  </a:lnTo>
                  <a:lnTo>
                    <a:pt x="235" y="1694"/>
                  </a:lnTo>
                  <a:lnTo>
                    <a:pt x="236" y="1721"/>
                  </a:lnTo>
                  <a:lnTo>
                    <a:pt x="237" y="1725"/>
                  </a:lnTo>
                  <a:lnTo>
                    <a:pt x="239" y="1639"/>
                  </a:lnTo>
                  <a:lnTo>
                    <a:pt x="240" y="1695"/>
                  </a:lnTo>
                  <a:lnTo>
                    <a:pt x="241" y="1582"/>
                  </a:lnTo>
                  <a:lnTo>
                    <a:pt x="243" y="1739"/>
                  </a:lnTo>
                  <a:lnTo>
                    <a:pt x="245" y="1621"/>
                  </a:lnTo>
                  <a:lnTo>
                    <a:pt x="246" y="1702"/>
                  </a:lnTo>
                  <a:lnTo>
                    <a:pt x="248" y="1619"/>
                  </a:lnTo>
                  <a:lnTo>
                    <a:pt x="249" y="1671"/>
                  </a:lnTo>
                  <a:lnTo>
                    <a:pt x="250" y="1647"/>
                  </a:lnTo>
                  <a:lnTo>
                    <a:pt x="251" y="1716"/>
                  </a:lnTo>
                  <a:lnTo>
                    <a:pt x="252" y="1689"/>
                  </a:lnTo>
                  <a:lnTo>
                    <a:pt x="253" y="1730"/>
                  </a:lnTo>
                  <a:lnTo>
                    <a:pt x="254" y="1660"/>
                  </a:lnTo>
                  <a:lnTo>
                    <a:pt x="256" y="1687"/>
                  </a:lnTo>
                  <a:lnTo>
                    <a:pt x="257" y="1627"/>
                  </a:lnTo>
                  <a:lnTo>
                    <a:pt x="258" y="1705"/>
                  </a:lnTo>
                  <a:lnTo>
                    <a:pt x="259" y="1627"/>
                  </a:lnTo>
                  <a:lnTo>
                    <a:pt x="262" y="1719"/>
                  </a:lnTo>
                  <a:lnTo>
                    <a:pt x="263" y="1642"/>
                  </a:lnTo>
                  <a:lnTo>
                    <a:pt x="264" y="1783"/>
                  </a:lnTo>
                  <a:lnTo>
                    <a:pt x="266" y="1659"/>
                  </a:lnTo>
                  <a:lnTo>
                    <a:pt x="267" y="1744"/>
                  </a:lnTo>
                  <a:lnTo>
                    <a:pt x="268" y="1720"/>
                  </a:lnTo>
                  <a:lnTo>
                    <a:pt x="269" y="1789"/>
                  </a:lnTo>
                  <a:lnTo>
                    <a:pt x="270" y="1646"/>
                  </a:lnTo>
                  <a:lnTo>
                    <a:pt x="271" y="1721"/>
                  </a:lnTo>
                  <a:lnTo>
                    <a:pt x="272" y="1660"/>
                  </a:lnTo>
                  <a:lnTo>
                    <a:pt x="273" y="1701"/>
                  </a:lnTo>
                  <a:lnTo>
                    <a:pt x="274" y="1675"/>
                  </a:lnTo>
                  <a:lnTo>
                    <a:pt x="276" y="1735"/>
                  </a:lnTo>
                  <a:lnTo>
                    <a:pt x="277" y="1732"/>
                  </a:lnTo>
                  <a:lnTo>
                    <a:pt x="278" y="1763"/>
                  </a:lnTo>
                  <a:lnTo>
                    <a:pt x="280" y="1724"/>
                  </a:lnTo>
                  <a:lnTo>
                    <a:pt x="282" y="1628"/>
                  </a:lnTo>
                  <a:lnTo>
                    <a:pt x="284" y="1736"/>
                  </a:lnTo>
                  <a:lnTo>
                    <a:pt x="285" y="1675"/>
                  </a:lnTo>
                  <a:lnTo>
                    <a:pt x="286" y="1729"/>
                  </a:lnTo>
                  <a:lnTo>
                    <a:pt x="287" y="1725"/>
                  </a:lnTo>
                  <a:lnTo>
                    <a:pt x="288" y="1734"/>
                  </a:lnTo>
                  <a:lnTo>
                    <a:pt x="289" y="1689"/>
                  </a:lnTo>
                  <a:lnTo>
                    <a:pt x="291" y="1771"/>
                  </a:lnTo>
                  <a:lnTo>
                    <a:pt x="292" y="1654"/>
                  </a:lnTo>
                  <a:lnTo>
                    <a:pt x="293" y="1752"/>
                  </a:lnTo>
                  <a:lnTo>
                    <a:pt x="295" y="1646"/>
                  </a:lnTo>
                  <a:lnTo>
                    <a:pt x="297" y="1748"/>
                  </a:lnTo>
                  <a:lnTo>
                    <a:pt x="298" y="1700"/>
                  </a:lnTo>
                  <a:lnTo>
                    <a:pt x="299" y="1720"/>
                  </a:lnTo>
                  <a:lnTo>
                    <a:pt x="300" y="1671"/>
                  </a:lnTo>
                  <a:lnTo>
                    <a:pt x="301" y="1747"/>
                  </a:lnTo>
                  <a:lnTo>
                    <a:pt x="303" y="1700"/>
                  </a:lnTo>
                  <a:lnTo>
                    <a:pt x="304" y="1767"/>
                  </a:lnTo>
                  <a:lnTo>
                    <a:pt x="306" y="1743"/>
                  </a:lnTo>
                  <a:lnTo>
                    <a:pt x="308" y="1776"/>
                  </a:lnTo>
                  <a:lnTo>
                    <a:pt x="310" y="1658"/>
                  </a:lnTo>
                  <a:lnTo>
                    <a:pt x="311" y="1787"/>
                  </a:lnTo>
                  <a:lnTo>
                    <a:pt x="312" y="1740"/>
                  </a:lnTo>
                  <a:lnTo>
                    <a:pt x="313" y="1774"/>
                  </a:lnTo>
                  <a:lnTo>
                    <a:pt x="314" y="1749"/>
                  </a:lnTo>
                  <a:lnTo>
                    <a:pt x="315" y="1752"/>
                  </a:lnTo>
                  <a:lnTo>
                    <a:pt x="316" y="1734"/>
                  </a:lnTo>
                  <a:lnTo>
                    <a:pt x="317" y="1756"/>
                  </a:lnTo>
                  <a:lnTo>
                    <a:pt x="318" y="1724"/>
                  </a:lnTo>
                  <a:lnTo>
                    <a:pt x="320" y="1790"/>
                  </a:lnTo>
                  <a:lnTo>
                    <a:pt x="322" y="1714"/>
                  </a:lnTo>
                  <a:lnTo>
                    <a:pt x="323" y="1750"/>
                  </a:lnTo>
                  <a:lnTo>
                    <a:pt x="324" y="1727"/>
                  </a:lnTo>
                  <a:lnTo>
                    <a:pt x="326" y="1788"/>
                  </a:lnTo>
                  <a:lnTo>
                    <a:pt x="327" y="1743"/>
                  </a:lnTo>
                  <a:lnTo>
                    <a:pt x="328" y="1779"/>
                  </a:lnTo>
                  <a:lnTo>
                    <a:pt x="331" y="1716"/>
                  </a:lnTo>
                  <a:lnTo>
                    <a:pt x="332" y="1765"/>
                  </a:lnTo>
                  <a:lnTo>
                    <a:pt x="333" y="1757"/>
                  </a:lnTo>
                  <a:lnTo>
                    <a:pt x="334" y="1771"/>
                  </a:lnTo>
                  <a:lnTo>
                    <a:pt x="335" y="1756"/>
                  </a:lnTo>
                  <a:lnTo>
                    <a:pt x="336" y="1785"/>
                  </a:lnTo>
                  <a:lnTo>
                    <a:pt x="337" y="1759"/>
                  </a:lnTo>
                  <a:lnTo>
                    <a:pt x="338" y="1805"/>
                  </a:lnTo>
                  <a:lnTo>
                    <a:pt x="339" y="1754"/>
                  </a:lnTo>
                  <a:lnTo>
                    <a:pt x="341" y="1805"/>
                  </a:lnTo>
                  <a:lnTo>
                    <a:pt x="342" y="1792"/>
                  </a:lnTo>
                  <a:lnTo>
                    <a:pt x="342" y="1826"/>
                  </a:lnTo>
                  <a:lnTo>
                    <a:pt x="345" y="1740"/>
                  </a:lnTo>
                  <a:lnTo>
                    <a:pt x="346" y="1787"/>
                  </a:lnTo>
                  <a:lnTo>
                    <a:pt x="347" y="1780"/>
                  </a:lnTo>
                  <a:lnTo>
                    <a:pt x="350" y="1701"/>
                  </a:lnTo>
                  <a:lnTo>
                    <a:pt x="351" y="1816"/>
                  </a:lnTo>
                  <a:lnTo>
                    <a:pt x="353" y="1714"/>
                  </a:lnTo>
                  <a:lnTo>
                    <a:pt x="354" y="1767"/>
                  </a:lnTo>
                  <a:lnTo>
                    <a:pt x="355" y="1724"/>
                  </a:lnTo>
                  <a:lnTo>
                    <a:pt x="356" y="1748"/>
                  </a:lnTo>
                  <a:lnTo>
                    <a:pt x="357" y="1743"/>
                  </a:lnTo>
                  <a:lnTo>
                    <a:pt x="357" y="1749"/>
                  </a:lnTo>
                  <a:lnTo>
                    <a:pt x="358" y="1715"/>
                  </a:lnTo>
                  <a:lnTo>
                    <a:pt x="360" y="1761"/>
                  </a:lnTo>
                  <a:lnTo>
                    <a:pt x="362" y="1777"/>
                  </a:lnTo>
                  <a:lnTo>
                    <a:pt x="363" y="1766"/>
                  </a:lnTo>
                  <a:lnTo>
                    <a:pt x="364" y="1819"/>
                  </a:lnTo>
                  <a:lnTo>
                    <a:pt x="366" y="1737"/>
                  </a:lnTo>
                  <a:lnTo>
                    <a:pt x="367" y="1820"/>
                  </a:lnTo>
                  <a:lnTo>
                    <a:pt x="368" y="1746"/>
                  </a:lnTo>
                  <a:lnTo>
                    <a:pt x="368" y="1762"/>
                  </a:lnTo>
                  <a:lnTo>
                    <a:pt x="369" y="1737"/>
                  </a:lnTo>
                  <a:lnTo>
                    <a:pt x="370" y="1801"/>
                  </a:lnTo>
                  <a:lnTo>
                    <a:pt x="371" y="1725"/>
                  </a:lnTo>
                  <a:lnTo>
                    <a:pt x="372" y="1816"/>
                  </a:lnTo>
                  <a:lnTo>
                    <a:pt x="375" y="1758"/>
                  </a:lnTo>
                  <a:lnTo>
                    <a:pt x="376" y="1787"/>
                  </a:lnTo>
                  <a:lnTo>
                    <a:pt x="378" y="1739"/>
                  </a:lnTo>
                  <a:lnTo>
                    <a:pt x="380" y="1792"/>
                  </a:lnTo>
                  <a:lnTo>
                    <a:pt x="381" y="1770"/>
                  </a:lnTo>
                  <a:lnTo>
                    <a:pt x="381" y="1786"/>
                  </a:lnTo>
                  <a:lnTo>
                    <a:pt x="383" y="1750"/>
                  </a:lnTo>
                  <a:lnTo>
                    <a:pt x="384" y="1793"/>
                  </a:lnTo>
                  <a:lnTo>
                    <a:pt x="387" y="1724"/>
                  </a:lnTo>
                  <a:lnTo>
                    <a:pt x="388" y="1804"/>
                  </a:lnTo>
                  <a:lnTo>
                    <a:pt x="389" y="1740"/>
                  </a:lnTo>
                  <a:lnTo>
                    <a:pt x="391" y="1765"/>
                  </a:lnTo>
                  <a:lnTo>
                    <a:pt x="392" y="1740"/>
                  </a:lnTo>
                  <a:lnTo>
                    <a:pt x="393" y="1755"/>
                  </a:lnTo>
                  <a:lnTo>
                    <a:pt x="393" y="1733"/>
                  </a:lnTo>
                  <a:lnTo>
                    <a:pt x="394" y="1758"/>
                  </a:lnTo>
                  <a:lnTo>
                    <a:pt x="396" y="1704"/>
                  </a:lnTo>
                  <a:lnTo>
                    <a:pt x="397" y="1774"/>
                  </a:lnTo>
                  <a:lnTo>
                    <a:pt x="398" y="1738"/>
                  </a:lnTo>
                  <a:lnTo>
                    <a:pt x="399" y="1775"/>
                  </a:lnTo>
                  <a:lnTo>
                    <a:pt x="400" y="1747"/>
                  </a:lnTo>
                  <a:lnTo>
                    <a:pt x="401" y="1764"/>
                  </a:lnTo>
                  <a:lnTo>
                    <a:pt x="403" y="1718"/>
                  </a:lnTo>
                  <a:lnTo>
                    <a:pt x="404" y="1777"/>
                  </a:lnTo>
                  <a:lnTo>
                    <a:pt x="406" y="1739"/>
                  </a:lnTo>
                  <a:lnTo>
                    <a:pt x="407" y="1777"/>
                  </a:lnTo>
                  <a:lnTo>
                    <a:pt x="408" y="1727"/>
                  </a:lnTo>
                  <a:lnTo>
                    <a:pt x="409" y="1763"/>
                  </a:lnTo>
                  <a:lnTo>
                    <a:pt x="411" y="1707"/>
                  </a:lnTo>
                  <a:lnTo>
                    <a:pt x="412" y="1757"/>
                  </a:lnTo>
                  <a:lnTo>
                    <a:pt x="414" y="1708"/>
                  </a:lnTo>
                  <a:lnTo>
                    <a:pt x="415" y="1766"/>
                  </a:lnTo>
                  <a:lnTo>
                    <a:pt x="416" y="1762"/>
                  </a:lnTo>
                  <a:lnTo>
                    <a:pt x="417" y="1799"/>
                  </a:lnTo>
                  <a:lnTo>
                    <a:pt x="418" y="1747"/>
                  </a:lnTo>
                  <a:lnTo>
                    <a:pt x="419" y="1777"/>
                  </a:lnTo>
                  <a:lnTo>
                    <a:pt x="421" y="1738"/>
                  </a:lnTo>
                  <a:lnTo>
                    <a:pt x="422" y="1751"/>
                  </a:lnTo>
                  <a:lnTo>
                    <a:pt x="422" y="1739"/>
                  </a:lnTo>
                  <a:lnTo>
                    <a:pt x="424" y="1782"/>
                  </a:lnTo>
                  <a:lnTo>
                    <a:pt x="424" y="1746"/>
                  </a:lnTo>
                  <a:lnTo>
                    <a:pt x="425" y="1763"/>
                  </a:lnTo>
                  <a:lnTo>
                    <a:pt x="426" y="1741"/>
                  </a:lnTo>
                  <a:lnTo>
                    <a:pt x="427" y="1774"/>
                  </a:lnTo>
                  <a:lnTo>
                    <a:pt x="428" y="1748"/>
                  </a:lnTo>
                  <a:lnTo>
                    <a:pt x="430" y="1798"/>
                  </a:lnTo>
                  <a:lnTo>
                    <a:pt x="432" y="1735"/>
                  </a:lnTo>
                  <a:lnTo>
                    <a:pt x="432" y="1748"/>
                  </a:lnTo>
                  <a:lnTo>
                    <a:pt x="434" y="1726"/>
                  </a:lnTo>
                  <a:lnTo>
                    <a:pt x="436" y="1772"/>
                  </a:lnTo>
                  <a:lnTo>
                    <a:pt x="437" y="1741"/>
                  </a:lnTo>
                  <a:lnTo>
                    <a:pt x="438" y="1794"/>
                  </a:lnTo>
                  <a:lnTo>
                    <a:pt x="440" y="1731"/>
                  </a:lnTo>
                  <a:lnTo>
                    <a:pt x="442" y="1798"/>
                  </a:lnTo>
                  <a:lnTo>
                    <a:pt x="445" y="1723"/>
                  </a:lnTo>
                  <a:lnTo>
                    <a:pt x="446" y="1764"/>
                  </a:lnTo>
                  <a:lnTo>
                    <a:pt x="447" y="1730"/>
                  </a:lnTo>
                  <a:lnTo>
                    <a:pt x="448" y="1759"/>
                  </a:lnTo>
                  <a:lnTo>
                    <a:pt x="449" y="1712"/>
                  </a:lnTo>
                  <a:lnTo>
                    <a:pt x="450" y="1754"/>
                  </a:lnTo>
                  <a:lnTo>
                    <a:pt x="452" y="1701"/>
                  </a:lnTo>
                  <a:lnTo>
                    <a:pt x="453" y="1758"/>
                  </a:lnTo>
                  <a:lnTo>
                    <a:pt x="455" y="1681"/>
                  </a:lnTo>
                  <a:lnTo>
                    <a:pt x="455" y="1716"/>
                  </a:lnTo>
                  <a:lnTo>
                    <a:pt x="456" y="1702"/>
                  </a:lnTo>
                  <a:lnTo>
                    <a:pt x="457" y="1718"/>
                  </a:lnTo>
                  <a:lnTo>
                    <a:pt x="458" y="1695"/>
                  </a:lnTo>
                  <a:lnTo>
                    <a:pt x="460" y="1785"/>
                  </a:lnTo>
                  <a:lnTo>
                    <a:pt x="461" y="1685"/>
                  </a:lnTo>
                  <a:lnTo>
                    <a:pt x="463" y="1776"/>
                  </a:lnTo>
                  <a:lnTo>
                    <a:pt x="465" y="1695"/>
                  </a:lnTo>
                  <a:lnTo>
                    <a:pt x="465" y="1752"/>
                  </a:lnTo>
                  <a:lnTo>
                    <a:pt x="466" y="1708"/>
                  </a:lnTo>
                  <a:lnTo>
                    <a:pt x="467" y="1749"/>
                  </a:lnTo>
                  <a:lnTo>
                    <a:pt x="469" y="1709"/>
                  </a:lnTo>
                  <a:lnTo>
                    <a:pt x="470" y="1744"/>
                  </a:lnTo>
                  <a:lnTo>
                    <a:pt x="471" y="1730"/>
                  </a:lnTo>
                  <a:lnTo>
                    <a:pt x="472" y="1755"/>
                  </a:lnTo>
                  <a:lnTo>
                    <a:pt x="473" y="1727"/>
                  </a:lnTo>
                  <a:lnTo>
                    <a:pt x="474" y="1781"/>
                  </a:lnTo>
                  <a:lnTo>
                    <a:pt x="475" y="1748"/>
                  </a:lnTo>
                  <a:lnTo>
                    <a:pt x="476" y="1803"/>
                  </a:lnTo>
                  <a:lnTo>
                    <a:pt x="478" y="1690"/>
                  </a:lnTo>
                  <a:lnTo>
                    <a:pt x="480" y="1788"/>
                  </a:lnTo>
                  <a:lnTo>
                    <a:pt x="481" y="1735"/>
                  </a:lnTo>
                  <a:lnTo>
                    <a:pt x="482" y="1750"/>
                  </a:lnTo>
                  <a:lnTo>
                    <a:pt x="483" y="1701"/>
                  </a:lnTo>
                  <a:lnTo>
                    <a:pt x="484" y="1735"/>
                  </a:lnTo>
                  <a:lnTo>
                    <a:pt x="485" y="1729"/>
                  </a:lnTo>
                  <a:lnTo>
                    <a:pt x="486" y="1734"/>
                  </a:lnTo>
                  <a:lnTo>
                    <a:pt x="487" y="1691"/>
                  </a:lnTo>
                  <a:lnTo>
                    <a:pt x="490" y="1784"/>
                  </a:lnTo>
                  <a:lnTo>
                    <a:pt x="492" y="1738"/>
                  </a:lnTo>
                  <a:lnTo>
                    <a:pt x="492" y="1740"/>
                  </a:lnTo>
                  <a:lnTo>
                    <a:pt x="494" y="1719"/>
                  </a:lnTo>
                  <a:lnTo>
                    <a:pt x="495" y="1748"/>
                  </a:lnTo>
                  <a:lnTo>
                    <a:pt x="497" y="1733"/>
                  </a:lnTo>
                  <a:lnTo>
                    <a:pt x="497" y="1736"/>
                  </a:lnTo>
                  <a:lnTo>
                    <a:pt x="498" y="1702"/>
                  </a:lnTo>
                  <a:lnTo>
                    <a:pt x="499" y="1738"/>
                  </a:lnTo>
                  <a:lnTo>
                    <a:pt x="500" y="1679"/>
                  </a:lnTo>
                  <a:lnTo>
                    <a:pt x="501" y="1723"/>
                  </a:lnTo>
                  <a:lnTo>
                    <a:pt x="502" y="1679"/>
                  </a:lnTo>
                  <a:lnTo>
                    <a:pt x="504" y="1733"/>
                  </a:lnTo>
                  <a:lnTo>
                    <a:pt x="505" y="1698"/>
                  </a:lnTo>
                  <a:lnTo>
                    <a:pt x="506" y="1733"/>
                  </a:lnTo>
                  <a:lnTo>
                    <a:pt x="508" y="1631"/>
                  </a:lnTo>
                  <a:lnTo>
                    <a:pt x="510" y="1725"/>
                  </a:lnTo>
                  <a:lnTo>
                    <a:pt x="511" y="1700"/>
                  </a:lnTo>
                  <a:lnTo>
                    <a:pt x="511" y="1734"/>
                  </a:lnTo>
                  <a:lnTo>
                    <a:pt x="514" y="1653"/>
                  </a:lnTo>
                  <a:lnTo>
                    <a:pt x="515" y="1773"/>
                  </a:lnTo>
                  <a:lnTo>
                    <a:pt x="517" y="1732"/>
                  </a:lnTo>
                  <a:lnTo>
                    <a:pt x="517" y="1735"/>
                  </a:lnTo>
                  <a:lnTo>
                    <a:pt x="519" y="1635"/>
                  </a:lnTo>
                  <a:lnTo>
                    <a:pt x="520" y="1672"/>
                  </a:lnTo>
                  <a:lnTo>
                    <a:pt x="521" y="1642"/>
                  </a:lnTo>
                  <a:lnTo>
                    <a:pt x="524" y="1730"/>
                  </a:lnTo>
                  <a:lnTo>
                    <a:pt x="526" y="1616"/>
                  </a:lnTo>
                  <a:lnTo>
                    <a:pt x="527" y="1696"/>
                  </a:lnTo>
                  <a:lnTo>
                    <a:pt x="528" y="1725"/>
                  </a:lnTo>
                  <a:lnTo>
                    <a:pt x="530" y="1659"/>
                  </a:lnTo>
                  <a:lnTo>
                    <a:pt x="531" y="1696"/>
                  </a:lnTo>
                  <a:lnTo>
                    <a:pt x="532" y="1688"/>
                  </a:lnTo>
                  <a:lnTo>
                    <a:pt x="533" y="1723"/>
                  </a:lnTo>
                  <a:lnTo>
                    <a:pt x="534" y="1646"/>
                  </a:lnTo>
                  <a:lnTo>
                    <a:pt x="536" y="1739"/>
                  </a:lnTo>
                  <a:lnTo>
                    <a:pt x="539" y="1611"/>
                  </a:lnTo>
                  <a:lnTo>
                    <a:pt x="540" y="1679"/>
                  </a:lnTo>
                  <a:lnTo>
                    <a:pt x="542" y="1618"/>
                  </a:lnTo>
                  <a:lnTo>
                    <a:pt x="543" y="1693"/>
                  </a:lnTo>
                  <a:lnTo>
                    <a:pt x="544" y="1667"/>
                  </a:lnTo>
                  <a:lnTo>
                    <a:pt x="546" y="1695"/>
                  </a:lnTo>
                  <a:lnTo>
                    <a:pt x="547" y="1674"/>
                  </a:lnTo>
                  <a:lnTo>
                    <a:pt x="548" y="1696"/>
                  </a:lnTo>
                  <a:lnTo>
                    <a:pt x="549" y="1644"/>
                  </a:lnTo>
                  <a:lnTo>
                    <a:pt x="550" y="1719"/>
                  </a:lnTo>
                  <a:lnTo>
                    <a:pt x="552" y="1639"/>
                  </a:lnTo>
                  <a:lnTo>
                    <a:pt x="553" y="1674"/>
                  </a:lnTo>
                  <a:lnTo>
                    <a:pt x="554" y="1633"/>
                  </a:lnTo>
                  <a:lnTo>
                    <a:pt x="556" y="1714"/>
                  </a:lnTo>
                  <a:lnTo>
                    <a:pt x="557" y="1614"/>
                  </a:lnTo>
                  <a:lnTo>
                    <a:pt x="559" y="1656"/>
                  </a:lnTo>
                  <a:lnTo>
                    <a:pt x="560" y="1606"/>
                  </a:lnTo>
                  <a:lnTo>
                    <a:pt x="563" y="1710"/>
                  </a:lnTo>
                  <a:lnTo>
                    <a:pt x="565" y="1615"/>
                  </a:lnTo>
                  <a:lnTo>
                    <a:pt x="567" y="1727"/>
                  </a:lnTo>
                  <a:lnTo>
                    <a:pt x="570" y="1617"/>
                  </a:lnTo>
                  <a:lnTo>
                    <a:pt x="570" y="1655"/>
                  </a:lnTo>
                  <a:lnTo>
                    <a:pt x="572" y="1565"/>
                  </a:lnTo>
                  <a:lnTo>
                    <a:pt x="574" y="1652"/>
                  </a:lnTo>
                  <a:lnTo>
                    <a:pt x="575" y="1621"/>
                  </a:lnTo>
                  <a:lnTo>
                    <a:pt x="577" y="1693"/>
                  </a:lnTo>
                  <a:lnTo>
                    <a:pt x="578" y="1615"/>
                  </a:lnTo>
                  <a:lnTo>
                    <a:pt x="580" y="1670"/>
                  </a:lnTo>
                  <a:lnTo>
                    <a:pt x="582" y="1579"/>
                  </a:lnTo>
                  <a:lnTo>
                    <a:pt x="583" y="1667"/>
                  </a:lnTo>
                  <a:lnTo>
                    <a:pt x="584" y="1624"/>
                  </a:lnTo>
                  <a:lnTo>
                    <a:pt x="586" y="1677"/>
                  </a:lnTo>
                  <a:lnTo>
                    <a:pt x="587" y="1576"/>
                  </a:lnTo>
                  <a:lnTo>
                    <a:pt x="588" y="1693"/>
                  </a:lnTo>
                  <a:lnTo>
                    <a:pt x="590" y="1643"/>
                  </a:lnTo>
                  <a:lnTo>
                    <a:pt x="591" y="1651"/>
                  </a:lnTo>
                  <a:lnTo>
                    <a:pt x="593" y="1619"/>
                  </a:lnTo>
                  <a:lnTo>
                    <a:pt x="595" y="1693"/>
                  </a:lnTo>
                  <a:lnTo>
                    <a:pt x="596" y="1642"/>
                  </a:lnTo>
                  <a:lnTo>
                    <a:pt x="597" y="1664"/>
                  </a:lnTo>
                  <a:lnTo>
                    <a:pt x="598" y="1610"/>
                  </a:lnTo>
                  <a:lnTo>
                    <a:pt x="600" y="1674"/>
                  </a:lnTo>
                  <a:lnTo>
                    <a:pt x="601" y="1587"/>
                  </a:lnTo>
                  <a:lnTo>
                    <a:pt x="603" y="1703"/>
                  </a:lnTo>
                  <a:lnTo>
                    <a:pt x="605" y="1612"/>
                  </a:lnTo>
                  <a:lnTo>
                    <a:pt x="606" y="1640"/>
                  </a:lnTo>
                  <a:lnTo>
                    <a:pt x="607" y="1626"/>
                  </a:lnTo>
                  <a:lnTo>
                    <a:pt x="608" y="1688"/>
                  </a:lnTo>
                  <a:lnTo>
                    <a:pt x="609" y="1656"/>
                  </a:lnTo>
                  <a:lnTo>
                    <a:pt x="611" y="1689"/>
                  </a:lnTo>
                  <a:lnTo>
                    <a:pt x="612" y="1633"/>
                  </a:lnTo>
                  <a:lnTo>
                    <a:pt x="613" y="1678"/>
                  </a:lnTo>
                  <a:lnTo>
                    <a:pt x="614" y="1636"/>
                  </a:lnTo>
                  <a:lnTo>
                    <a:pt x="615" y="1646"/>
                  </a:lnTo>
                  <a:lnTo>
                    <a:pt x="617" y="1618"/>
                  </a:lnTo>
                  <a:lnTo>
                    <a:pt x="619" y="1662"/>
                  </a:lnTo>
                  <a:lnTo>
                    <a:pt x="619" y="1647"/>
                  </a:lnTo>
                  <a:lnTo>
                    <a:pt x="621" y="1709"/>
                  </a:lnTo>
                  <a:lnTo>
                    <a:pt x="623" y="1603"/>
                  </a:lnTo>
                  <a:lnTo>
                    <a:pt x="625" y="1698"/>
                  </a:lnTo>
                  <a:lnTo>
                    <a:pt x="625" y="1691"/>
                  </a:lnTo>
                  <a:lnTo>
                    <a:pt x="626" y="1715"/>
                  </a:lnTo>
                  <a:lnTo>
                    <a:pt x="628" y="1623"/>
                  </a:lnTo>
                  <a:lnTo>
                    <a:pt x="630" y="1728"/>
                  </a:lnTo>
                  <a:lnTo>
                    <a:pt x="631" y="1681"/>
                  </a:lnTo>
                  <a:lnTo>
                    <a:pt x="631" y="1685"/>
                  </a:lnTo>
                  <a:lnTo>
                    <a:pt x="633" y="1744"/>
                  </a:lnTo>
                  <a:lnTo>
                    <a:pt x="634" y="1618"/>
                  </a:lnTo>
                  <a:lnTo>
                    <a:pt x="635" y="1725"/>
                  </a:lnTo>
                  <a:lnTo>
                    <a:pt x="636" y="1674"/>
                  </a:lnTo>
                  <a:lnTo>
                    <a:pt x="638" y="1689"/>
                  </a:lnTo>
                  <a:lnTo>
                    <a:pt x="640" y="1607"/>
                  </a:lnTo>
                  <a:lnTo>
                    <a:pt x="641" y="1658"/>
                  </a:lnTo>
                  <a:lnTo>
                    <a:pt x="642" y="1624"/>
                  </a:lnTo>
                  <a:lnTo>
                    <a:pt x="644" y="1734"/>
                  </a:lnTo>
                  <a:lnTo>
                    <a:pt x="645" y="1710"/>
                  </a:lnTo>
                  <a:lnTo>
                    <a:pt x="646" y="1736"/>
                  </a:lnTo>
                  <a:lnTo>
                    <a:pt x="648" y="1682"/>
                  </a:lnTo>
                  <a:lnTo>
                    <a:pt x="649" y="1708"/>
                  </a:lnTo>
                  <a:lnTo>
                    <a:pt x="651" y="1629"/>
                  </a:lnTo>
                  <a:lnTo>
                    <a:pt x="653" y="1714"/>
                  </a:lnTo>
                  <a:lnTo>
                    <a:pt x="655" y="1651"/>
                  </a:lnTo>
                  <a:lnTo>
                    <a:pt x="656" y="1665"/>
                  </a:lnTo>
                  <a:lnTo>
                    <a:pt x="657" y="1619"/>
                  </a:lnTo>
                  <a:lnTo>
                    <a:pt x="658" y="1644"/>
                  </a:lnTo>
                  <a:lnTo>
                    <a:pt x="659" y="1585"/>
                  </a:lnTo>
                  <a:lnTo>
                    <a:pt x="660" y="1620"/>
                  </a:lnTo>
                  <a:lnTo>
                    <a:pt x="661" y="1605"/>
                  </a:lnTo>
                  <a:lnTo>
                    <a:pt x="662" y="1694"/>
                  </a:lnTo>
                  <a:lnTo>
                    <a:pt x="663" y="1634"/>
                  </a:lnTo>
                  <a:lnTo>
                    <a:pt x="664" y="1669"/>
                  </a:lnTo>
                  <a:lnTo>
                    <a:pt x="666" y="1567"/>
                  </a:lnTo>
                  <a:lnTo>
                    <a:pt x="668" y="1666"/>
                  </a:lnTo>
                  <a:lnTo>
                    <a:pt x="669" y="1624"/>
                  </a:lnTo>
                  <a:lnTo>
                    <a:pt x="670" y="1649"/>
                  </a:lnTo>
                  <a:lnTo>
                    <a:pt x="671" y="1583"/>
                  </a:lnTo>
                  <a:lnTo>
                    <a:pt x="673" y="1694"/>
                  </a:lnTo>
                  <a:lnTo>
                    <a:pt x="674" y="1617"/>
                  </a:lnTo>
                  <a:lnTo>
                    <a:pt x="676" y="1638"/>
                  </a:lnTo>
                  <a:lnTo>
                    <a:pt x="677" y="1614"/>
                  </a:lnTo>
                  <a:lnTo>
                    <a:pt x="678" y="1621"/>
                  </a:lnTo>
                  <a:lnTo>
                    <a:pt x="680" y="1495"/>
                  </a:lnTo>
                  <a:lnTo>
                    <a:pt x="681" y="1626"/>
                  </a:lnTo>
                  <a:lnTo>
                    <a:pt x="682" y="1514"/>
                  </a:lnTo>
                  <a:lnTo>
                    <a:pt x="683" y="1565"/>
                  </a:lnTo>
                  <a:lnTo>
                    <a:pt x="685" y="1418"/>
                  </a:lnTo>
                  <a:lnTo>
                    <a:pt x="688" y="1534"/>
                  </a:lnTo>
                  <a:lnTo>
                    <a:pt x="691" y="1404"/>
                  </a:lnTo>
                  <a:lnTo>
                    <a:pt x="692" y="1408"/>
                  </a:lnTo>
                  <a:lnTo>
                    <a:pt x="692" y="1405"/>
                  </a:lnTo>
                  <a:lnTo>
                    <a:pt x="693" y="1416"/>
                  </a:lnTo>
                  <a:lnTo>
                    <a:pt x="695" y="1331"/>
                  </a:lnTo>
                  <a:lnTo>
                    <a:pt x="696" y="1403"/>
                  </a:lnTo>
                  <a:lnTo>
                    <a:pt x="697" y="1311"/>
                  </a:lnTo>
                  <a:lnTo>
                    <a:pt x="699" y="1360"/>
                  </a:lnTo>
                  <a:lnTo>
                    <a:pt x="700" y="1177"/>
                  </a:lnTo>
                  <a:lnTo>
                    <a:pt x="701" y="1273"/>
                  </a:lnTo>
                  <a:lnTo>
                    <a:pt x="702" y="1188"/>
                  </a:lnTo>
                  <a:lnTo>
                    <a:pt x="704" y="1434"/>
                  </a:lnTo>
                  <a:lnTo>
                    <a:pt x="707" y="1275"/>
                  </a:lnTo>
                  <a:lnTo>
                    <a:pt x="708" y="1435"/>
                  </a:lnTo>
                  <a:lnTo>
                    <a:pt x="710" y="1306"/>
                  </a:lnTo>
                  <a:lnTo>
                    <a:pt x="711" y="1356"/>
                  </a:lnTo>
                  <a:lnTo>
                    <a:pt x="713" y="1287"/>
                  </a:lnTo>
                  <a:lnTo>
                    <a:pt x="713" y="1291"/>
                  </a:lnTo>
                  <a:lnTo>
                    <a:pt x="714" y="1269"/>
                  </a:lnTo>
                  <a:lnTo>
                    <a:pt x="716" y="1485"/>
                  </a:lnTo>
                  <a:lnTo>
                    <a:pt x="717" y="1415"/>
                  </a:lnTo>
                  <a:lnTo>
                    <a:pt x="719" y="1491"/>
                  </a:lnTo>
                  <a:lnTo>
                    <a:pt x="722" y="1329"/>
                  </a:lnTo>
                  <a:lnTo>
                    <a:pt x="725" y="1544"/>
                  </a:lnTo>
                  <a:lnTo>
                    <a:pt x="726" y="1517"/>
                  </a:lnTo>
                  <a:lnTo>
                    <a:pt x="727" y="1530"/>
                  </a:lnTo>
                  <a:lnTo>
                    <a:pt x="728" y="1400"/>
                  </a:lnTo>
                  <a:lnTo>
                    <a:pt x="730" y="1542"/>
                  </a:lnTo>
                  <a:lnTo>
                    <a:pt x="731" y="1524"/>
                  </a:lnTo>
                  <a:lnTo>
                    <a:pt x="732" y="1527"/>
                  </a:lnTo>
                  <a:lnTo>
                    <a:pt x="733" y="1503"/>
                  </a:lnTo>
                  <a:lnTo>
                    <a:pt x="735" y="1576"/>
                  </a:lnTo>
                  <a:lnTo>
                    <a:pt x="736" y="1542"/>
                  </a:lnTo>
                  <a:lnTo>
                    <a:pt x="737" y="1559"/>
                  </a:lnTo>
                  <a:lnTo>
                    <a:pt x="738" y="1551"/>
                  </a:lnTo>
                  <a:lnTo>
                    <a:pt x="739" y="1639"/>
                  </a:lnTo>
                  <a:lnTo>
                    <a:pt x="740" y="1620"/>
                  </a:lnTo>
                  <a:lnTo>
                    <a:pt x="742" y="1591"/>
                  </a:lnTo>
                  <a:lnTo>
                    <a:pt x="745" y="1641"/>
                  </a:lnTo>
                  <a:lnTo>
                    <a:pt x="746" y="1614"/>
                  </a:lnTo>
                  <a:lnTo>
                    <a:pt x="747" y="1655"/>
                  </a:lnTo>
                  <a:lnTo>
                    <a:pt x="748" y="1631"/>
                  </a:lnTo>
                  <a:lnTo>
                    <a:pt x="749" y="1659"/>
                  </a:lnTo>
                  <a:lnTo>
                    <a:pt x="750" y="1571"/>
                  </a:lnTo>
                  <a:lnTo>
                    <a:pt x="751" y="1652"/>
                  </a:lnTo>
                  <a:lnTo>
                    <a:pt x="752" y="1623"/>
                  </a:lnTo>
                  <a:lnTo>
                    <a:pt x="753" y="1649"/>
                  </a:lnTo>
                  <a:lnTo>
                    <a:pt x="754" y="1565"/>
                  </a:lnTo>
                  <a:lnTo>
                    <a:pt x="756" y="1693"/>
                  </a:lnTo>
                  <a:lnTo>
                    <a:pt x="756" y="1679"/>
                  </a:lnTo>
                  <a:lnTo>
                    <a:pt x="757" y="1701"/>
                  </a:lnTo>
                  <a:lnTo>
                    <a:pt x="759" y="1593"/>
                  </a:lnTo>
                  <a:lnTo>
                    <a:pt x="761" y="1680"/>
                  </a:lnTo>
                  <a:lnTo>
                    <a:pt x="764" y="1593"/>
                  </a:lnTo>
                  <a:lnTo>
                    <a:pt x="765" y="1652"/>
                  </a:lnTo>
                  <a:lnTo>
                    <a:pt x="766" y="1616"/>
                  </a:lnTo>
                  <a:lnTo>
                    <a:pt x="767" y="1694"/>
                  </a:lnTo>
                  <a:lnTo>
                    <a:pt x="769" y="1570"/>
                  </a:lnTo>
                  <a:lnTo>
                    <a:pt x="770" y="1641"/>
                  </a:lnTo>
                  <a:lnTo>
                    <a:pt x="771" y="1624"/>
                  </a:lnTo>
                  <a:lnTo>
                    <a:pt x="773" y="1668"/>
                  </a:lnTo>
                  <a:lnTo>
                    <a:pt x="774" y="1593"/>
                  </a:lnTo>
                  <a:lnTo>
                    <a:pt x="775" y="1666"/>
                  </a:lnTo>
                  <a:lnTo>
                    <a:pt x="777" y="1634"/>
                  </a:lnTo>
                  <a:lnTo>
                    <a:pt x="779" y="1726"/>
                  </a:lnTo>
                  <a:lnTo>
                    <a:pt x="780" y="1664"/>
                  </a:lnTo>
                  <a:lnTo>
                    <a:pt x="780" y="1687"/>
                  </a:lnTo>
                  <a:lnTo>
                    <a:pt x="782" y="1649"/>
                  </a:lnTo>
                  <a:lnTo>
                    <a:pt x="784" y="1692"/>
                  </a:lnTo>
                  <a:lnTo>
                    <a:pt x="785" y="1678"/>
                  </a:lnTo>
                  <a:lnTo>
                    <a:pt x="786" y="1700"/>
                  </a:lnTo>
                  <a:lnTo>
                    <a:pt x="788" y="1649"/>
                  </a:lnTo>
                  <a:lnTo>
                    <a:pt x="789" y="1708"/>
                  </a:lnTo>
                  <a:lnTo>
                    <a:pt x="790" y="1658"/>
                  </a:lnTo>
                  <a:lnTo>
                    <a:pt x="792" y="1691"/>
                  </a:lnTo>
                  <a:lnTo>
                    <a:pt x="792" y="1689"/>
                  </a:lnTo>
                  <a:lnTo>
                    <a:pt x="793" y="1699"/>
                  </a:lnTo>
                  <a:lnTo>
                    <a:pt x="797" y="1670"/>
                  </a:lnTo>
                  <a:lnTo>
                    <a:pt x="798" y="1625"/>
                  </a:lnTo>
                  <a:lnTo>
                    <a:pt x="799" y="1702"/>
                  </a:lnTo>
                  <a:lnTo>
                    <a:pt x="800" y="1665"/>
                  </a:lnTo>
                  <a:lnTo>
                    <a:pt x="801" y="1722"/>
                  </a:lnTo>
                  <a:lnTo>
                    <a:pt x="802" y="1687"/>
                  </a:lnTo>
                  <a:lnTo>
                    <a:pt x="803" y="1699"/>
                  </a:lnTo>
                  <a:lnTo>
                    <a:pt x="804" y="1665"/>
                  </a:lnTo>
                  <a:lnTo>
                    <a:pt x="805" y="1743"/>
                  </a:lnTo>
                  <a:lnTo>
                    <a:pt x="807" y="1717"/>
                  </a:lnTo>
                  <a:lnTo>
                    <a:pt x="809" y="1784"/>
                  </a:lnTo>
                  <a:lnTo>
                    <a:pt x="811" y="1672"/>
                  </a:lnTo>
                  <a:lnTo>
                    <a:pt x="813" y="1765"/>
                  </a:lnTo>
                  <a:lnTo>
                    <a:pt x="814" y="1696"/>
                  </a:lnTo>
                  <a:lnTo>
                    <a:pt x="815" y="1721"/>
                  </a:lnTo>
                  <a:lnTo>
                    <a:pt x="816" y="1702"/>
                  </a:lnTo>
                  <a:lnTo>
                    <a:pt x="817" y="1728"/>
                  </a:lnTo>
                  <a:lnTo>
                    <a:pt x="819" y="1666"/>
                  </a:lnTo>
                  <a:lnTo>
                    <a:pt x="820" y="1738"/>
                  </a:lnTo>
                  <a:lnTo>
                    <a:pt x="821" y="1700"/>
                  </a:lnTo>
                  <a:lnTo>
                    <a:pt x="822" y="1742"/>
                  </a:lnTo>
                  <a:lnTo>
                    <a:pt x="823" y="1735"/>
                  </a:lnTo>
                  <a:lnTo>
                    <a:pt x="823" y="1739"/>
                  </a:lnTo>
                  <a:lnTo>
                    <a:pt x="825" y="1708"/>
                  </a:lnTo>
                  <a:lnTo>
                    <a:pt x="826" y="1722"/>
                  </a:lnTo>
                  <a:lnTo>
                    <a:pt x="827" y="1744"/>
                  </a:lnTo>
                  <a:lnTo>
                    <a:pt x="828" y="1731"/>
                  </a:lnTo>
                  <a:lnTo>
                    <a:pt x="829" y="1746"/>
                  </a:lnTo>
                  <a:lnTo>
                    <a:pt x="831" y="1710"/>
                  </a:lnTo>
                  <a:lnTo>
                    <a:pt x="833" y="1756"/>
                  </a:lnTo>
                  <a:lnTo>
                    <a:pt x="834" y="1682"/>
                  </a:lnTo>
                  <a:lnTo>
                    <a:pt x="836" y="1792"/>
                  </a:lnTo>
                  <a:lnTo>
                    <a:pt x="838" y="1725"/>
                  </a:lnTo>
                  <a:lnTo>
                    <a:pt x="839" y="1728"/>
                  </a:lnTo>
                  <a:lnTo>
                    <a:pt x="840" y="1652"/>
                  </a:lnTo>
                  <a:lnTo>
                    <a:pt x="842" y="1762"/>
                  </a:lnTo>
                  <a:lnTo>
                    <a:pt x="843" y="1737"/>
                  </a:lnTo>
                  <a:lnTo>
                    <a:pt x="844" y="1815"/>
                  </a:lnTo>
                  <a:lnTo>
                    <a:pt x="846" y="1704"/>
                  </a:lnTo>
                  <a:lnTo>
                    <a:pt x="849" y="1798"/>
                  </a:lnTo>
                  <a:lnTo>
                    <a:pt x="851" y="1670"/>
                  </a:lnTo>
                  <a:lnTo>
                    <a:pt x="853" y="1766"/>
                  </a:lnTo>
                  <a:lnTo>
                    <a:pt x="856" y="1684"/>
                  </a:lnTo>
                  <a:lnTo>
                    <a:pt x="858" y="1775"/>
                  </a:lnTo>
                  <a:lnTo>
                    <a:pt x="859" y="1707"/>
                  </a:lnTo>
                  <a:lnTo>
                    <a:pt x="861" y="1759"/>
                  </a:lnTo>
                  <a:lnTo>
                    <a:pt x="862" y="1731"/>
                  </a:lnTo>
                  <a:lnTo>
                    <a:pt x="864" y="1789"/>
                  </a:lnTo>
                  <a:lnTo>
                    <a:pt x="865" y="1713"/>
                  </a:lnTo>
                  <a:lnTo>
                    <a:pt x="869" y="1797"/>
                  </a:lnTo>
                  <a:lnTo>
                    <a:pt x="870" y="1731"/>
                  </a:lnTo>
                  <a:lnTo>
                    <a:pt x="871" y="1764"/>
                  </a:lnTo>
                  <a:lnTo>
                    <a:pt x="873" y="1656"/>
                  </a:lnTo>
                  <a:lnTo>
                    <a:pt x="874" y="1746"/>
                  </a:lnTo>
                  <a:lnTo>
                    <a:pt x="875" y="1708"/>
                  </a:lnTo>
                  <a:lnTo>
                    <a:pt x="877" y="1730"/>
                  </a:lnTo>
                  <a:lnTo>
                    <a:pt x="878" y="1711"/>
                  </a:lnTo>
                  <a:lnTo>
                    <a:pt x="881" y="1803"/>
                  </a:lnTo>
                  <a:lnTo>
                    <a:pt x="883" y="1734"/>
                  </a:lnTo>
                  <a:lnTo>
                    <a:pt x="884" y="1759"/>
                  </a:lnTo>
                  <a:lnTo>
                    <a:pt x="885" y="1742"/>
                  </a:lnTo>
                  <a:lnTo>
                    <a:pt x="886" y="1765"/>
                  </a:lnTo>
                  <a:lnTo>
                    <a:pt x="887" y="1749"/>
                  </a:lnTo>
                  <a:lnTo>
                    <a:pt x="888" y="1756"/>
                  </a:lnTo>
                  <a:lnTo>
                    <a:pt x="889" y="1745"/>
                  </a:lnTo>
                  <a:lnTo>
                    <a:pt x="890" y="1766"/>
                  </a:lnTo>
                  <a:lnTo>
                    <a:pt x="892" y="1664"/>
                  </a:lnTo>
                  <a:lnTo>
                    <a:pt x="893" y="1775"/>
                  </a:lnTo>
                  <a:lnTo>
                    <a:pt x="895" y="1745"/>
                  </a:lnTo>
                  <a:lnTo>
                    <a:pt x="896" y="1767"/>
                  </a:lnTo>
                  <a:lnTo>
                    <a:pt x="899" y="1807"/>
                  </a:lnTo>
                  <a:lnTo>
                    <a:pt x="901" y="1693"/>
                  </a:lnTo>
                  <a:lnTo>
                    <a:pt x="903" y="1767"/>
                  </a:lnTo>
                  <a:lnTo>
                    <a:pt x="904" y="1728"/>
                  </a:lnTo>
                  <a:lnTo>
                    <a:pt x="905" y="1771"/>
                  </a:lnTo>
                  <a:lnTo>
                    <a:pt x="906" y="1743"/>
                  </a:lnTo>
                  <a:lnTo>
                    <a:pt x="907" y="1777"/>
                  </a:lnTo>
                  <a:lnTo>
                    <a:pt x="909" y="1731"/>
                  </a:lnTo>
                  <a:lnTo>
                    <a:pt x="910" y="1794"/>
                  </a:lnTo>
                  <a:lnTo>
                    <a:pt x="912" y="1758"/>
                  </a:lnTo>
                  <a:lnTo>
                    <a:pt x="913" y="1771"/>
                  </a:lnTo>
                  <a:lnTo>
                    <a:pt x="913" y="1765"/>
                  </a:lnTo>
                  <a:lnTo>
                    <a:pt x="915" y="1785"/>
                  </a:lnTo>
                  <a:lnTo>
                    <a:pt x="916" y="1731"/>
                  </a:lnTo>
                  <a:lnTo>
                    <a:pt x="918" y="1792"/>
                  </a:lnTo>
                  <a:lnTo>
                    <a:pt x="921" y="1766"/>
                  </a:lnTo>
                  <a:lnTo>
                    <a:pt x="922" y="1814"/>
                  </a:lnTo>
                  <a:lnTo>
                    <a:pt x="925" y="1728"/>
                  </a:lnTo>
                  <a:lnTo>
                    <a:pt x="927" y="1814"/>
                  </a:lnTo>
                  <a:lnTo>
                    <a:pt x="928" y="1754"/>
                  </a:lnTo>
                  <a:lnTo>
                    <a:pt x="929" y="1798"/>
                  </a:lnTo>
                  <a:lnTo>
                    <a:pt x="931" y="1770"/>
                  </a:lnTo>
                  <a:lnTo>
                    <a:pt x="932" y="1791"/>
                  </a:lnTo>
                  <a:lnTo>
                    <a:pt x="935" y="1763"/>
                  </a:lnTo>
                  <a:lnTo>
                    <a:pt x="936" y="1794"/>
                  </a:lnTo>
                  <a:lnTo>
                    <a:pt x="937" y="1765"/>
                  </a:lnTo>
                  <a:lnTo>
                    <a:pt x="938" y="1787"/>
                  </a:lnTo>
                  <a:lnTo>
                    <a:pt x="939" y="1754"/>
                  </a:lnTo>
                  <a:lnTo>
                    <a:pt x="941" y="1811"/>
                  </a:lnTo>
                  <a:lnTo>
                    <a:pt x="942" y="1778"/>
                  </a:lnTo>
                  <a:lnTo>
                    <a:pt x="943" y="1791"/>
                  </a:lnTo>
                  <a:lnTo>
                    <a:pt x="945" y="1736"/>
                  </a:lnTo>
                  <a:lnTo>
                    <a:pt x="945" y="1749"/>
                  </a:lnTo>
                  <a:lnTo>
                    <a:pt x="946" y="1726"/>
                  </a:lnTo>
                  <a:lnTo>
                    <a:pt x="949" y="1783"/>
                  </a:lnTo>
                  <a:lnTo>
                    <a:pt x="950" y="1781"/>
                  </a:lnTo>
                  <a:lnTo>
                    <a:pt x="950" y="1790"/>
                  </a:lnTo>
                  <a:lnTo>
                    <a:pt x="952" y="1753"/>
                  </a:lnTo>
                  <a:lnTo>
                    <a:pt x="954" y="1807"/>
                  </a:lnTo>
                  <a:lnTo>
                    <a:pt x="956" y="1781"/>
                  </a:lnTo>
                  <a:lnTo>
                    <a:pt x="957" y="1800"/>
                  </a:lnTo>
                  <a:lnTo>
                    <a:pt x="957" y="1799"/>
                  </a:lnTo>
                  <a:lnTo>
                    <a:pt x="958" y="1816"/>
                  </a:lnTo>
                  <a:lnTo>
                    <a:pt x="960" y="1757"/>
                  </a:lnTo>
                  <a:lnTo>
                    <a:pt x="961" y="1817"/>
                  </a:lnTo>
                  <a:lnTo>
                    <a:pt x="962" y="1789"/>
                  </a:lnTo>
                  <a:lnTo>
                    <a:pt x="964" y="1775"/>
                  </a:lnTo>
                  <a:lnTo>
                    <a:pt x="965" y="1777"/>
                  </a:lnTo>
                  <a:lnTo>
                    <a:pt x="966" y="1764"/>
                  </a:lnTo>
                  <a:lnTo>
                    <a:pt x="967" y="1792"/>
                  </a:lnTo>
                  <a:lnTo>
                    <a:pt x="968" y="1790"/>
                  </a:lnTo>
                  <a:lnTo>
                    <a:pt x="969" y="1806"/>
                  </a:lnTo>
                  <a:lnTo>
                    <a:pt x="971" y="1762"/>
                  </a:lnTo>
                  <a:lnTo>
                    <a:pt x="972" y="1824"/>
                  </a:lnTo>
                  <a:lnTo>
                    <a:pt x="975" y="1748"/>
                  </a:lnTo>
                  <a:lnTo>
                    <a:pt x="976" y="1797"/>
                  </a:lnTo>
                  <a:lnTo>
                    <a:pt x="977" y="1787"/>
                  </a:lnTo>
                  <a:lnTo>
                    <a:pt x="979" y="1835"/>
                  </a:lnTo>
                  <a:lnTo>
                    <a:pt x="980" y="1784"/>
                  </a:lnTo>
                  <a:lnTo>
                    <a:pt x="981" y="1804"/>
                  </a:lnTo>
                  <a:lnTo>
                    <a:pt x="983" y="1762"/>
                  </a:lnTo>
                  <a:lnTo>
                    <a:pt x="987" y="1821"/>
                  </a:lnTo>
                  <a:lnTo>
                    <a:pt x="989" y="1767"/>
                  </a:lnTo>
                  <a:lnTo>
                    <a:pt x="990" y="1798"/>
                  </a:lnTo>
                  <a:lnTo>
                    <a:pt x="992" y="1762"/>
                  </a:lnTo>
                  <a:lnTo>
                    <a:pt x="992" y="1765"/>
                  </a:lnTo>
                  <a:lnTo>
                    <a:pt x="994" y="1732"/>
                  </a:lnTo>
                  <a:lnTo>
                    <a:pt x="995" y="1804"/>
                  </a:lnTo>
                  <a:lnTo>
                    <a:pt x="996" y="1792"/>
                  </a:lnTo>
                  <a:lnTo>
                    <a:pt x="997" y="1808"/>
                  </a:lnTo>
                  <a:lnTo>
                    <a:pt x="998" y="1772"/>
                  </a:lnTo>
                  <a:lnTo>
                    <a:pt x="999" y="1776"/>
                  </a:lnTo>
                  <a:lnTo>
                    <a:pt x="1000" y="1774"/>
                  </a:lnTo>
                  <a:lnTo>
                    <a:pt x="1001" y="1795"/>
                  </a:lnTo>
                  <a:lnTo>
                    <a:pt x="1004" y="1725"/>
                  </a:lnTo>
                  <a:lnTo>
                    <a:pt x="1006" y="1812"/>
                  </a:lnTo>
                  <a:lnTo>
                    <a:pt x="1008" y="1762"/>
                  </a:lnTo>
                  <a:lnTo>
                    <a:pt x="1010" y="1826"/>
                  </a:lnTo>
                  <a:lnTo>
                    <a:pt x="1012" y="1754"/>
                  </a:lnTo>
                  <a:lnTo>
                    <a:pt x="1014" y="1810"/>
                  </a:lnTo>
                  <a:lnTo>
                    <a:pt x="1015" y="1754"/>
                  </a:lnTo>
                  <a:lnTo>
                    <a:pt x="1017" y="1810"/>
                  </a:lnTo>
                  <a:lnTo>
                    <a:pt x="1019" y="1786"/>
                  </a:lnTo>
                  <a:lnTo>
                    <a:pt x="1020" y="1804"/>
                  </a:lnTo>
                  <a:lnTo>
                    <a:pt x="1021" y="1770"/>
                  </a:lnTo>
                  <a:lnTo>
                    <a:pt x="1023" y="1791"/>
                  </a:lnTo>
                  <a:lnTo>
                    <a:pt x="1025" y="1765"/>
                  </a:lnTo>
                  <a:lnTo>
                    <a:pt x="1026" y="1791"/>
                  </a:lnTo>
                  <a:lnTo>
                    <a:pt x="1027" y="1770"/>
                  </a:lnTo>
                  <a:lnTo>
                    <a:pt x="1029" y="1798"/>
                  </a:lnTo>
                  <a:lnTo>
                    <a:pt x="1031" y="1778"/>
                  </a:lnTo>
                  <a:lnTo>
                    <a:pt x="1033" y="1809"/>
                  </a:lnTo>
                  <a:lnTo>
                    <a:pt x="1034" y="1765"/>
                  </a:lnTo>
                  <a:lnTo>
                    <a:pt x="1036" y="1752"/>
                  </a:lnTo>
                  <a:lnTo>
                    <a:pt x="1038" y="1807"/>
                  </a:lnTo>
                  <a:lnTo>
                    <a:pt x="1040" y="1758"/>
                  </a:lnTo>
                  <a:lnTo>
                    <a:pt x="1042" y="1788"/>
                  </a:lnTo>
                  <a:lnTo>
                    <a:pt x="1044" y="1758"/>
                  </a:lnTo>
                  <a:lnTo>
                    <a:pt x="1045" y="1766"/>
                  </a:lnTo>
                  <a:lnTo>
                    <a:pt x="1047" y="1752"/>
                  </a:lnTo>
                  <a:lnTo>
                    <a:pt x="1048" y="1760"/>
                  </a:lnTo>
                  <a:lnTo>
                    <a:pt x="1049" y="1740"/>
                  </a:lnTo>
                  <a:lnTo>
                    <a:pt x="1050" y="1790"/>
                  </a:lnTo>
                  <a:lnTo>
                    <a:pt x="1051" y="1738"/>
                  </a:lnTo>
                  <a:lnTo>
                    <a:pt x="1054" y="1843"/>
                  </a:lnTo>
                  <a:lnTo>
                    <a:pt x="1056" y="1724"/>
                  </a:lnTo>
                  <a:lnTo>
                    <a:pt x="1057" y="1748"/>
                  </a:lnTo>
                  <a:lnTo>
                    <a:pt x="1058" y="1726"/>
                  </a:lnTo>
                  <a:lnTo>
                    <a:pt x="1060" y="1804"/>
                  </a:lnTo>
                  <a:lnTo>
                    <a:pt x="1062" y="1753"/>
                  </a:lnTo>
                  <a:lnTo>
                    <a:pt x="1065" y="1839"/>
                  </a:lnTo>
                  <a:lnTo>
                    <a:pt x="1066" y="1734"/>
                  </a:lnTo>
                  <a:lnTo>
                    <a:pt x="1067" y="1778"/>
                  </a:lnTo>
                  <a:lnTo>
                    <a:pt x="1069" y="1735"/>
                  </a:lnTo>
                  <a:lnTo>
                    <a:pt x="1071" y="1790"/>
                  </a:lnTo>
                  <a:lnTo>
                    <a:pt x="1072" y="1779"/>
                  </a:lnTo>
                  <a:lnTo>
                    <a:pt x="1073" y="1793"/>
                  </a:lnTo>
                  <a:lnTo>
                    <a:pt x="1075" y="1716"/>
                  </a:lnTo>
                  <a:lnTo>
                    <a:pt x="1076" y="1791"/>
                  </a:lnTo>
                  <a:lnTo>
                    <a:pt x="1077" y="1776"/>
                  </a:lnTo>
                  <a:lnTo>
                    <a:pt x="1080" y="1797"/>
                  </a:lnTo>
                  <a:lnTo>
                    <a:pt x="1081" y="1776"/>
                  </a:lnTo>
                  <a:lnTo>
                    <a:pt x="1081" y="1784"/>
                  </a:lnTo>
                  <a:lnTo>
                    <a:pt x="1082" y="1775"/>
                  </a:lnTo>
                  <a:lnTo>
                    <a:pt x="1083" y="1794"/>
                  </a:lnTo>
                  <a:lnTo>
                    <a:pt x="1085" y="1697"/>
                  </a:lnTo>
                  <a:lnTo>
                    <a:pt x="1087" y="1822"/>
                  </a:lnTo>
                  <a:lnTo>
                    <a:pt x="1089" y="1726"/>
                  </a:lnTo>
                  <a:lnTo>
                    <a:pt x="1092" y="1790"/>
                  </a:lnTo>
                  <a:lnTo>
                    <a:pt x="1095" y="1747"/>
                  </a:lnTo>
                  <a:lnTo>
                    <a:pt x="1097" y="1777"/>
                  </a:lnTo>
                  <a:lnTo>
                    <a:pt x="1099" y="1761"/>
                  </a:lnTo>
                  <a:lnTo>
                    <a:pt x="1101" y="1793"/>
                  </a:lnTo>
                  <a:lnTo>
                    <a:pt x="1102" y="1781"/>
                  </a:lnTo>
                  <a:lnTo>
                    <a:pt x="1105" y="1706"/>
                  </a:lnTo>
                  <a:lnTo>
                    <a:pt x="1106" y="1779"/>
                  </a:lnTo>
                  <a:lnTo>
                    <a:pt x="1109" y="1691"/>
                  </a:lnTo>
                  <a:lnTo>
                    <a:pt x="1111" y="1805"/>
                  </a:lnTo>
                  <a:lnTo>
                    <a:pt x="1113" y="1768"/>
                  </a:lnTo>
                  <a:lnTo>
                    <a:pt x="1115" y="1799"/>
                  </a:lnTo>
                  <a:lnTo>
                    <a:pt x="1118" y="1740"/>
                  </a:lnTo>
                  <a:lnTo>
                    <a:pt x="1119" y="1763"/>
                  </a:lnTo>
                  <a:lnTo>
                    <a:pt x="1120" y="1735"/>
                  </a:lnTo>
                  <a:lnTo>
                    <a:pt x="1121" y="1780"/>
                  </a:lnTo>
                  <a:lnTo>
                    <a:pt x="1123" y="1717"/>
                  </a:lnTo>
                  <a:lnTo>
                    <a:pt x="1124" y="1768"/>
                  </a:lnTo>
                  <a:lnTo>
                    <a:pt x="1125" y="1741"/>
                  </a:lnTo>
                  <a:lnTo>
                    <a:pt x="1127" y="1793"/>
                  </a:lnTo>
                  <a:lnTo>
                    <a:pt x="1129" y="1716"/>
                  </a:lnTo>
                  <a:lnTo>
                    <a:pt x="1130" y="1774"/>
                  </a:lnTo>
                  <a:lnTo>
                    <a:pt x="1132" y="1675"/>
                  </a:lnTo>
                  <a:lnTo>
                    <a:pt x="1133" y="1744"/>
                  </a:lnTo>
                  <a:lnTo>
                    <a:pt x="1135" y="1692"/>
                  </a:lnTo>
                  <a:lnTo>
                    <a:pt x="1138" y="1766"/>
                  </a:lnTo>
                  <a:lnTo>
                    <a:pt x="1139" y="1748"/>
                  </a:lnTo>
                  <a:lnTo>
                    <a:pt x="1141" y="1782"/>
                  </a:lnTo>
                  <a:lnTo>
                    <a:pt x="1142" y="1720"/>
                  </a:lnTo>
                  <a:lnTo>
                    <a:pt x="1143" y="1729"/>
                  </a:lnTo>
                  <a:lnTo>
                    <a:pt x="1144" y="1712"/>
                  </a:lnTo>
                  <a:lnTo>
                    <a:pt x="1146" y="1758"/>
                  </a:lnTo>
                  <a:lnTo>
                    <a:pt x="1147" y="1746"/>
                  </a:lnTo>
                  <a:lnTo>
                    <a:pt x="1147" y="1749"/>
                  </a:lnTo>
                  <a:lnTo>
                    <a:pt x="1151" y="1702"/>
                  </a:lnTo>
                  <a:lnTo>
                    <a:pt x="1152" y="1771"/>
                  </a:lnTo>
                  <a:lnTo>
                    <a:pt x="1155" y="1730"/>
                  </a:lnTo>
                  <a:lnTo>
                    <a:pt x="1157" y="1770"/>
                  </a:lnTo>
                  <a:lnTo>
                    <a:pt x="1161" y="1748"/>
                  </a:lnTo>
                  <a:lnTo>
                    <a:pt x="1162" y="1719"/>
                  </a:lnTo>
                  <a:lnTo>
                    <a:pt x="1163" y="1776"/>
                  </a:lnTo>
                  <a:lnTo>
                    <a:pt x="1165" y="1714"/>
                  </a:lnTo>
                  <a:lnTo>
                    <a:pt x="1167" y="1739"/>
                  </a:lnTo>
                  <a:lnTo>
                    <a:pt x="1168" y="1725"/>
                  </a:lnTo>
                  <a:lnTo>
                    <a:pt x="1169" y="1755"/>
                  </a:lnTo>
                  <a:lnTo>
                    <a:pt x="1170" y="1730"/>
                  </a:lnTo>
                  <a:lnTo>
                    <a:pt x="1172" y="1757"/>
                  </a:lnTo>
                  <a:lnTo>
                    <a:pt x="1174" y="1723"/>
                  </a:lnTo>
                  <a:lnTo>
                    <a:pt x="1176" y="1773"/>
                  </a:lnTo>
                  <a:lnTo>
                    <a:pt x="1177" y="1740"/>
                  </a:lnTo>
                  <a:lnTo>
                    <a:pt x="1178" y="1747"/>
                  </a:lnTo>
                  <a:lnTo>
                    <a:pt x="1179" y="1725"/>
                  </a:lnTo>
                  <a:lnTo>
                    <a:pt x="1181" y="1768"/>
                  </a:lnTo>
                  <a:lnTo>
                    <a:pt x="1182" y="1740"/>
                  </a:lnTo>
                  <a:lnTo>
                    <a:pt x="1186" y="1760"/>
                  </a:lnTo>
                  <a:lnTo>
                    <a:pt x="1187" y="1755"/>
                  </a:lnTo>
                  <a:lnTo>
                    <a:pt x="1188" y="1780"/>
                  </a:lnTo>
                  <a:lnTo>
                    <a:pt x="1190" y="1620"/>
                  </a:lnTo>
                  <a:lnTo>
                    <a:pt x="1192" y="1780"/>
                  </a:lnTo>
                  <a:lnTo>
                    <a:pt x="1194" y="1737"/>
                  </a:lnTo>
                  <a:lnTo>
                    <a:pt x="1197" y="1775"/>
                  </a:lnTo>
                  <a:lnTo>
                    <a:pt x="1199" y="1710"/>
                  </a:lnTo>
                  <a:lnTo>
                    <a:pt x="1201" y="1753"/>
                  </a:lnTo>
                  <a:lnTo>
                    <a:pt x="1202" y="1717"/>
                  </a:lnTo>
                  <a:lnTo>
                    <a:pt x="1204" y="1785"/>
                  </a:lnTo>
                  <a:lnTo>
                    <a:pt x="1206" y="1729"/>
                  </a:lnTo>
                  <a:lnTo>
                    <a:pt x="1207" y="1763"/>
                  </a:lnTo>
                  <a:lnTo>
                    <a:pt x="1209" y="1700"/>
                  </a:lnTo>
                  <a:lnTo>
                    <a:pt x="1211" y="1793"/>
                  </a:lnTo>
                  <a:lnTo>
                    <a:pt x="1213" y="1768"/>
                  </a:lnTo>
                  <a:lnTo>
                    <a:pt x="1214" y="1772"/>
                  </a:lnTo>
                  <a:lnTo>
                    <a:pt x="1216" y="1756"/>
                  </a:lnTo>
                  <a:lnTo>
                    <a:pt x="1217" y="1774"/>
                  </a:lnTo>
                  <a:lnTo>
                    <a:pt x="1219" y="1736"/>
                  </a:lnTo>
                  <a:lnTo>
                    <a:pt x="1220" y="1785"/>
                  </a:lnTo>
                  <a:lnTo>
                    <a:pt x="1221" y="1749"/>
                  </a:lnTo>
                  <a:lnTo>
                    <a:pt x="1223" y="1811"/>
                  </a:lnTo>
                  <a:lnTo>
                    <a:pt x="1224" y="1715"/>
                  </a:lnTo>
                  <a:lnTo>
                    <a:pt x="1226" y="1785"/>
                  </a:lnTo>
                  <a:lnTo>
                    <a:pt x="1227" y="1780"/>
                  </a:lnTo>
                  <a:lnTo>
                    <a:pt x="1229" y="1822"/>
                  </a:lnTo>
                  <a:lnTo>
                    <a:pt x="1233" y="1744"/>
                  </a:lnTo>
                  <a:lnTo>
                    <a:pt x="1236" y="1773"/>
                  </a:lnTo>
                  <a:lnTo>
                    <a:pt x="1237" y="1768"/>
                  </a:lnTo>
                  <a:lnTo>
                    <a:pt x="1238" y="1783"/>
                  </a:lnTo>
                  <a:lnTo>
                    <a:pt x="1239" y="1749"/>
                  </a:lnTo>
                  <a:lnTo>
                    <a:pt x="1241" y="1775"/>
                  </a:lnTo>
                  <a:lnTo>
                    <a:pt x="1244" y="1763"/>
                  </a:lnTo>
                  <a:lnTo>
                    <a:pt x="1245" y="1798"/>
                  </a:lnTo>
                  <a:lnTo>
                    <a:pt x="1246" y="1792"/>
                  </a:lnTo>
                  <a:lnTo>
                    <a:pt x="1247" y="1796"/>
                  </a:lnTo>
                  <a:lnTo>
                    <a:pt x="1249" y="1778"/>
                  </a:lnTo>
                  <a:lnTo>
                    <a:pt x="1250" y="1792"/>
                  </a:lnTo>
                  <a:lnTo>
                    <a:pt x="1252" y="1759"/>
                  </a:lnTo>
                  <a:lnTo>
                    <a:pt x="1253" y="1782"/>
                  </a:lnTo>
                  <a:lnTo>
                    <a:pt x="1255" y="1741"/>
                  </a:lnTo>
                  <a:lnTo>
                    <a:pt x="1258" y="1712"/>
                  </a:lnTo>
                  <a:lnTo>
                    <a:pt x="1261" y="1797"/>
                  </a:lnTo>
                  <a:lnTo>
                    <a:pt x="1263" y="1745"/>
                  </a:lnTo>
                  <a:lnTo>
                    <a:pt x="1265" y="1787"/>
                  </a:lnTo>
                  <a:lnTo>
                    <a:pt x="1268" y="1755"/>
                  </a:lnTo>
                  <a:lnTo>
                    <a:pt x="1270" y="1745"/>
                  </a:lnTo>
                  <a:lnTo>
                    <a:pt x="1272" y="1799"/>
                  </a:lnTo>
                  <a:lnTo>
                    <a:pt x="1273" y="1760"/>
                  </a:lnTo>
                  <a:lnTo>
                    <a:pt x="1274" y="1765"/>
                  </a:lnTo>
                  <a:lnTo>
                    <a:pt x="1276" y="1696"/>
                  </a:lnTo>
                  <a:lnTo>
                    <a:pt x="1278" y="1816"/>
                  </a:lnTo>
                  <a:lnTo>
                    <a:pt x="1280" y="1748"/>
                  </a:lnTo>
                  <a:lnTo>
                    <a:pt x="1282" y="1773"/>
                  </a:lnTo>
                  <a:lnTo>
                    <a:pt x="1284" y="1725"/>
                  </a:lnTo>
                  <a:lnTo>
                    <a:pt x="1285" y="1782"/>
                  </a:lnTo>
                  <a:lnTo>
                    <a:pt x="1286" y="1749"/>
                  </a:lnTo>
                  <a:lnTo>
                    <a:pt x="1287" y="1761"/>
                  </a:lnTo>
                  <a:lnTo>
                    <a:pt x="1290" y="1800"/>
                  </a:lnTo>
                  <a:lnTo>
                    <a:pt x="1291" y="1774"/>
                  </a:lnTo>
                  <a:lnTo>
                    <a:pt x="1293" y="1786"/>
                  </a:lnTo>
                  <a:lnTo>
                    <a:pt x="1294" y="1765"/>
                  </a:lnTo>
                  <a:lnTo>
                    <a:pt x="1297" y="1800"/>
                  </a:lnTo>
                  <a:lnTo>
                    <a:pt x="1298" y="1794"/>
                  </a:lnTo>
                  <a:lnTo>
                    <a:pt x="1300" y="1819"/>
                  </a:lnTo>
                  <a:lnTo>
                    <a:pt x="1302" y="1740"/>
                  </a:lnTo>
                  <a:lnTo>
                    <a:pt x="1304" y="1792"/>
                  </a:lnTo>
                  <a:lnTo>
                    <a:pt x="1305" y="1789"/>
                  </a:lnTo>
                  <a:lnTo>
                    <a:pt x="1306" y="1792"/>
                  </a:lnTo>
                  <a:lnTo>
                    <a:pt x="1307" y="1745"/>
                  </a:lnTo>
                  <a:lnTo>
                    <a:pt x="1309" y="1820"/>
                  </a:lnTo>
                  <a:lnTo>
                    <a:pt x="1311" y="1768"/>
                  </a:lnTo>
                  <a:lnTo>
                    <a:pt x="1311" y="1772"/>
                  </a:lnTo>
                  <a:lnTo>
                    <a:pt x="1313" y="1740"/>
                  </a:lnTo>
                  <a:lnTo>
                    <a:pt x="1314" y="1799"/>
                  </a:lnTo>
                  <a:lnTo>
                    <a:pt x="1316" y="1750"/>
                  </a:lnTo>
                  <a:lnTo>
                    <a:pt x="1319" y="1773"/>
                  </a:lnTo>
                  <a:lnTo>
                    <a:pt x="1320" y="1776"/>
                  </a:lnTo>
                  <a:lnTo>
                    <a:pt x="1322" y="1712"/>
                  </a:lnTo>
                  <a:lnTo>
                    <a:pt x="1323" y="1774"/>
                  </a:lnTo>
                  <a:lnTo>
                    <a:pt x="1325" y="1735"/>
                  </a:lnTo>
                  <a:lnTo>
                    <a:pt x="1326" y="1802"/>
                  </a:lnTo>
                  <a:lnTo>
                    <a:pt x="1328" y="1723"/>
                  </a:lnTo>
                  <a:lnTo>
                    <a:pt x="1330" y="1793"/>
                  </a:lnTo>
                  <a:lnTo>
                    <a:pt x="1331" y="1782"/>
                  </a:lnTo>
                  <a:lnTo>
                    <a:pt x="1333" y="1792"/>
                  </a:lnTo>
                  <a:lnTo>
                    <a:pt x="1336" y="1734"/>
                  </a:lnTo>
                  <a:lnTo>
                    <a:pt x="1340" y="1791"/>
                  </a:lnTo>
                  <a:lnTo>
                    <a:pt x="1342" y="1728"/>
                  </a:lnTo>
                  <a:lnTo>
                    <a:pt x="1344" y="1773"/>
                  </a:lnTo>
                  <a:lnTo>
                    <a:pt x="1346" y="1784"/>
                  </a:lnTo>
                  <a:lnTo>
                    <a:pt x="1348" y="1734"/>
                  </a:lnTo>
                  <a:lnTo>
                    <a:pt x="1350" y="1787"/>
                  </a:lnTo>
                  <a:lnTo>
                    <a:pt x="1352" y="1775"/>
                  </a:lnTo>
                  <a:lnTo>
                    <a:pt x="1353" y="1794"/>
                  </a:lnTo>
                  <a:lnTo>
                    <a:pt x="1354" y="1759"/>
                  </a:lnTo>
                  <a:lnTo>
                    <a:pt x="1355" y="1763"/>
                  </a:lnTo>
                  <a:lnTo>
                    <a:pt x="1355" y="1755"/>
                  </a:lnTo>
                  <a:lnTo>
                    <a:pt x="1357" y="1835"/>
                  </a:lnTo>
                  <a:lnTo>
                    <a:pt x="1359" y="1768"/>
                  </a:lnTo>
                  <a:lnTo>
                    <a:pt x="1360" y="1810"/>
                  </a:lnTo>
                  <a:lnTo>
                    <a:pt x="1362" y="1744"/>
                  </a:lnTo>
                  <a:lnTo>
                    <a:pt x="1364" y="1818"/>
                  </a:lnTo>
                  <a:lnTo>
                    <a:pt x="1365" y="1707"/>
                  </a:lnTo>
                  <a:lnTo>
                    <a:pt x="1370" y="1823"/>
                  </a:lnTo>
                  <a:lnTo>
                    <a:pt x="1371" y="1803"/>
                  </a:lnTo>
                  <a:lnTo>
                    <a:pt x="1373" y="1819"/>
                  </a:lnTo>
                  <a:lnTo>
                    <a:pt x="1376" y="1733"/>
                  </a:lnTo>
                  <a:lnTo>
                    <a:pt x="1378" y="1792"/>
                  </a:lnTo>
                  <a:lnTo>
                    <a:pt x="1380" y="1778"/>
                  </a:lnTo>
                  <a:lnTo>
                    <a:pt x="1382" y="1809"/>
                  </a:lnTo>
                  <a:lnTo>
                    <a:pt x="1385" y="1736"/>
                  </a:lnTo>
                  <a:lnTo>
                    <a:pt x="1387" y="1808"/>
                  </a:lnTo>
                  <a:lnTo>
                    <a:pt x="1390" y="1744"/>
                  </a:lnTo>
                  <a:lnTo>
                    <a:pt x="1392" y="1808"/>
                  </a:lnTo>
                  <a:lnTo>
                    <a:pt x="1395" y="1736"/>
                  </a:lnTo>
                  <a:lnTo>
                    <a:pt x="1397" y="1810"/>
                  </a:lnTo>
                  <a:lnTo>
                    <a:pt x="1399" y="1774"/>
                  </a:lnTo>
                  <a:lnTo>
                    <a:pt x="1400" y="1803"/>
                  </a:lnTo>
                  <a:lnTo>
                    <a:pt x="1401" y="1706"/>
                  </a:lnTo>
                  <a:lnTo>
                    <a:pt x="1403" y="1762"/>
                  </a:lnTo>
                  <a:lnTo>
                    <a:pt x="1404" y="1746"/>
                  </a:lnTo>
                  <a:lnTo>
                    <a:pt x="1406" y="1785"/>
                  </a:lnTo>
                  <a:lnTo>
                    <a:pt x="1408" y="1750"/>
                  </a:lnTo>
                  <a:lnTo>
                    <a:pt x="1410" y="1805"/>
                  </a:lnTo>
                  <a:lnTo>
                    <a:pt x="1411" y="1738"/>
                  </a:lnTo>
                  <a:lnTo>
                    <a:pt x="1412" y="1776"/>
                  </a:lnTo>
                  <a:lnTo>
                    <a:pt x="1414" y="1690"/>
                  </a:lnTo>
                  <a:lnTo>
                    <a:pt x="1416" y="1780"/>
                  </a:lnTo>
                  <a:lnTo>
                    <a:pt x="1419" y="1733"/>
                  </a:lnTo>
                  <a:lnTo>
                    <a:pt x="1421" y="1799"/>
                  </a:lnTo>
                  <a:lnTo>
                    <a:pt x="1423" y="1765"/>
                  </a:lnTo>
                  <a:lnTo>
                    <a:pt x="1425" y="1755"/>
                  </a:lnTo>
                  <a:lnTo>
                    <a:pt x="1427" y="1783"/>
                  </a:lnTo>
                  <a:lnTo>
                    <a:pt x="1428" y="1771"/>
                  </a:lnTo>
                  <a:lnTo>
                    <a:pt x="1429" y="1814"/>
                  </a:lnTo>
                  <a:lnTo>
                    <a:pt x="1431" y="1749"/>
                  </a:lnTo>
                  <a:lnTo>
                    <a:pt x="1432" y="1785"/>
                  </a:lnTo>
                  <a:lnTo>
                    <a:pt x="1434" y="1747"/>
                  </a:lnTo>
                  <a:lnTo>
                    <a:pt x="1435" y="1766"/>
                  </a:lnTo>
                  <a:lnTo>
                    <a:pt x="1437" y="1748"/>
                  </a:lnTo>
                  <a:lnTo>
                    <a:pt x="1438" y="1791"/>
                  </a:lnTo>
                  <a:lnTo>
                    <a:pt x="1439" y="1788"/>
                  </a:lnTo>
                  <a:lnTo>
                    <a:pt x="1440" y="1808"/>
                  </a:lnTo>
                  <a:lnTo>
                    <a:pt x="1444" y="1719"/>
                  </a:lnTo>
                  <a:lnTo>
                    <a:pt x="1446" y="1780"/>
                  </a:lnTo>
                  <a:lnTo>
                    <a:pt x="1448" y="1765"/>
                  </a:lnTo>
                  <a:lnTo>
                    <a:pt x="1449" y="1801"/>
                  </a:lnTo>
                  <a:lnTo>
                    <a:pt x="1451" y="1753"/>
                  </a:lnTo>
                  <a:lnTo>
                    <a:pt x="1453" y="1764"/>
                  </a:lnTo>
                  <a:lnTo>
                    <a:pt x="1454" y="1747"/>
                  </a:lnTo>
                  <a:lnTo>
                    <a:pt x="1456" y="1787"/>
                  </a:lnTo>
                  <a:lnTo>
                    <a:pt x="1458" y="1757"/>
                  </a:lnTo>
                  <a:lnTo>
                    <a:pt x="1460" y="1787"/>
                  </a:lnTo>
                  <a:lnTo>
                    <a:pt x="1462" y="1741"/>
                  </a:lnTo>
                  <a:lnTo>
                    <a:pt x="1464" y="1793"/>
                  </a:lnTo>
                  <a:lnTo>
                    <a:pt x="1465" y="1690"/>
                  </a:lnTo>
                  <a:lnTo>
                    <a:pt x="1468" y="1779"/>
                  </a:lnTo>
                  <a:lnTo>
                    <a:pt x="1469" y="1744"/>
                  </a:lnTo>
                  <a:lnTo>
                    <a:pt x="1471" y="1787"/>
                  </a:lnTo>
                  <a:lnTo>
                    <a:pt x="1473" y="1759"/>
                  </a:lnTo>
                  <a:lnTo>
                    <a:pt x="1475" y="1811"/>
                  </a:lnTo>
                  <a:lnTo>
                    <a:pt x="1478" y="1740"/>
                  </a:lnTo>
                  <a:lnTo>
                    <a:pt x="1479" y="1788"/>
                  </a:lnTo>
                  <a:lnTo>
                    <a:pt x="1481" y="1714"/>
                  </a:lnTo>
                  <a:lnTo>
                    <a:pt x="1483" y="1797"/>
                  </a:lnTo>
                  <a:lnTo>
                    <a:pt x="1484" y="1775"/>
                  </a:lnTo>
                  <a:lnTo>
                    <a:pt x="1485" y="1786"/>
                  </a:lnTo>
                  <a:lnTo>
                    <a:pt x="1488" y="1750"/>
                  </a:lnTo>
                  <a:lnTo>
                    <a:pt x="1490" y="1780"/>
                  </a:lnTo>
                  <a:lnTo>
                    <a:pt x="1490" y="1776"/>
                  </a:lnTo>
                  <a:lnTo>
                    <a:pt x="1492" y="1816"/>
                  </a:lnTo>
                  <a:lnTo>
                    <a:pt x="1493" y="1761"/>
                  </a:lnTo>
                  <a:lnTo>
                    <a:pt x="1495" y="1812"/>
                  </a:lnTo>
                  <a:lnTo>
                    <a:pt x="1497" y="1777"/>
                  </a:lnTo>
                  <a:lnTo>
                    <a:pt x="1499" y="1805"/>
                  </a:lnTo>
                  <a:lnTo>
                    <a:pt x="1501" y="1720"/>
                  </a:lnTo>
                  <a:lnTo>
                    <a:pt x="1503" y="1763"/>
                  </a:lnTo>
                  <a:lnTo>
                    <a:pt x="1505" y="1730"/>
                  </a:lnTo>
                  <a:lnTo>
                    <a:pt x="1507" y="1786"/>
                  </a:lnTo>
                  <a:lnTo>
                    <a:pt x="1508" y="1779"/>
                  </a:lnTo>
                  <a:lnTo>
                    <a:pt x="1509" y="1782"/>
                  </a:lnTo>
                  <a:lnTo>
                    <a:pt x="1511" y="1738"/>
                  </a:lnTo>
                  <a:lnTo>
                    <a:pt x="1512" y="1755"/>
                  </a:lnTo>
                  <a:lnTo>
                    <a:pt x="1513" y="1747"/>
                  </a:lnTo>
                  <a:lnTo>
                    <a:pt x="1514" y="1755"/>
                  </a:lnTo>
                  <a:lnTo>
                    <a:pt x="1515" y="1750"/>
                  </a:lnTo>
                  <a:lnTo>
                    <a:pt x="1518" y="1808"/>
                  </a:lnTo>
                  <a:lnTo>
                    <a:pt x="1522" y="1741"/>
                  </a:lnTo>
                  <a:lnTo>
                    <a:pt x="1524" y="1787"/>
                  </a:lnTo>
                  <a:lnTo>
                    <a:pt x="1527" y="1762"/>
                  </a:lnTo>
                  <a:lnTo>
                    <a:pt x="1528" y="1774"/>
                  </a:lnTo>
                  <a:lnTo>
                    <a:pt x="1530" y="1739"/>
                  </a:lnTo>
                  <a:lnTo>
                    <a:pt x="1532" y="1768"/>
                  </a:lnTo>
                  <a:lnTo>
                    <a:pt x="1533" y="1766"/>
                  </a:lnTo>
                  <a:lnTo>
                    <a:pt x="1534" y="1780"/>
                  </a:lnTo>
                  <a:lnTo>
                    <a:pt x="1535" y="1732"/>
                  </a:lnTo>
                  <a:lnTo>
                    <a:pt x="1537" y="1775"/>
                  </a:lnTo>
                  <a:lnTo>
                    <a:pt x="1538" y="1720"/>
                  </a:lnTo>
                  <a:lnTo>
                    <a:pt x="1540" y="1796"/>
                  </a:lnTo>
                  <a:lnTo>
                    <a:pt x="1543" y="1741"/>
                  </a:lnTo>
                  <a:lnTo>
                    <a:pt x="1544" y="1743"/>
                  </a:lnTo>
                  <a:lnTo>
                    <a:pt x="1545" y="1734"/>
                  </a:lnTo>
                  <a:lnTo>
                    <a:pt x="1546" y="1749"/>
                  </a:lnTo>
                  <a:lnTo>
                    <a:pt x="1548" y="1725"/>
                  </a:lnTo>
                  <a:lnTo>
                    <a:pt x="1549" y="1744"/>
                  </a:lnTo>
                  <a:lnTo>
                    <a:pt x="1550" y="1741"/>
                  </a:lnTo>
                  <a:lnTo>
                    <a:pt x="1552" y="1801"/>
                  </a:lnTo>
                  <a:lnTo>
                    <a:pt x="1556" y="1680"/>
                  </a:lnTo>
                  <a:lnTo>
                    <a:pt x="1558" y="1800"/>
                  </a:lnTo>
                  <a:lnTo>
                    <a:pt x="1560" y="1690"/>
                  </a:lnTo>
                  <a:lnTo>
                    <a:pt x="1563" y="1806"/>
                  </a:lnTo>
                  <a:lnTo>
                    <a:pt x="1566" y="1709"/>
                  </a:lnTo>
                  <a:lnTo>
                    <a:pt x="1568" y="1793"/>
                  </a:lnTo>
                  <a:lnTo>
                    <a:pt x="1570" y="1700"/>
                  </a:lnTo>
                  <a:lnTo>
                    <a:pt x="1571" y="1774"/>
                  </a:lnTo>
                  <a:lnTo>
                    <a:pt x="1575" y="1717"/>
                  </a:lnTo>
                  <a:lnTo>
                    <a:pt x="1577" y="1753"/>
                  </a:lnTo>
                  <a:lnTo>
                    <a:pt x="1579" y="1712"/>
                  </a:lnTo>
                  <a:lnTo>
                    <a:pt x="1582" y="1756"/>
                  </a:lnTo>
                  <a:lnTo>
                    <a:pt x="1584" y="1712"/>
                  </a:lnTo>
                  <a:lnTo>
                    <a:pt x="1585" y="1744"/>
                  </a:lnTo>
                  <a:lnTo>
                    <a:pt x="1586" y="1721"/>
                  </a:lnTo>
                  <a:lnTo>
                    <a:pt x="1588" y="1741"/>
                  </a:lnTo>
                  <a:lnTo>
                    <a:pt x="1590" y="1668"/>
                  </a:lnTo>
                  <a:lnTo>
                    <a:pt x="1592" y="1774"/>
                  </a:lnTo>
                  <a:lnTo>
                    <a:pt x="1594" y="1710"/>
                  </a:lnTo>
                  <a:lnTo>
                    <a:pt x="1595" y="1746"/>
                  </a:lnTo>
                  <a:lnTo>
                    <a:pt x="1597" y="1758"/>
                  </a:lnTo>
                  <a:lnTo>
                    <a:pt x="1599" y="1717"/>
                  </a:lnTo>
                  <a:lnTo>
                    <a:pt x="1601" y="1738"/>
                  </a:lnTo>
                  <a:lnTo>
                    <a:pt x="1602" y="1733"/>
                  </a:lnTo>
                  <a:lnTo>
                    <a:pt x="1604" y="1769"/>
                  </a:lnTo>
                  <a:lnTo>
                    <a:pt x="1606" y="1686"/>
                  </a:lnTo>
                  <a:lnTo>
                    <a:pt x="1608" y="1756"/>
                  </a:lnTo>
                  <a:lnTo>
                    <a:pt x="1609" y="1747"/>
                  </a:lnTo>
                  <a:lnTo>
                    <a:pt x="1611" y="1811"/>
                  </a:lnTo>
                  <a:lnTo>
                    <a:pt x="1614" y="1727"/>
                  </a:lnTo>
                  <a:lnTo>
                    <a:pt x="1616" y="1769"/>
                  </a:lnTo>
                  <a:lnTo>
                    <a:pt x="1617" y="1735"/>
                  </a:lnTo>
                  <a:lnTo>
                    <a:pt x="1619" y="1772"/>
                  </a:lnTo>
                  <a:lnTo>
                    <a:pt x="1622" y="1752"/>
                  </a:lnTo>
                  <a:lnTo>
                    <a:pt x="1624" y="1802"/>
                  </a:lnTo>
                  <a:lnTo>
                    <a:pt x="1627" y="1727"/>
                  </a:lnTo>
                  <a:lnTo>
                    <a:pt x="1629" y="1750"/>
                  </a:lnTo>
                  <a:lnTo>
                    <a:pt x="1631" y="1739"/>
                  </a:lnTo>
                  <a:lnTo>
                    <a:pt x="1632" y="1759"/>
                  </a:lnTo>
                  <a:lnTo>
                    <a:pt x="1635" y="1691"/>
                  </a:lnTo>
                  <a:lnTo>
                    <a:pt x="1638" y="1772"/>
                  </a:lnTo>
                  <a:lnTo>
                    <a:pt x="1639" y="1680"/>
                  </a:lnTo>
                  <a:lnTo>
                    <a:pt x="1641" y="1746"/>
                  </a:lnTo>
                  <a:lnTo>
                    <a:pt x="1642" y="1735"/>
                  </a:lnTo>
                  <a:lnTo>
                    <a:pt x="1644" y="1773"/>
                  </a:lnTo>
                  <a:lnTo>
                    <a:pt x="1646" y="1741"/>
                  </a:lnTo>
                  <a:lnTo>
                    <a:pt x="1648" y="1770"/>
                  </a:lnTo>
                  <a:lnTo>
                    <a:pt x="1649" y="1706"/>
                  </a:lnTo>
                  <a:lnTo>
                    <a:pt x="1650" y="1732"/>
                  </a:lnTo>
                  <a:lnTo>
                    <a:pt x="1653" y="1774"/>
                  </a:lnTo>
                  <a:lnTo>
                    <a:pt x="1654" y="1742"/>
                  </a:lnTo>
                  <a:lnTo>
                    <a:pt x="1655" y="1760"/>
                  </a:lnTo>
                  <a:lnTo>
                    <a:pt x="1657" y="1715"/>
                  </a:lnTo>
                  <a:lnTo>
                    <a:pt x="1659" y="1763"/>
                  </a:lnTo>
                  <a:lnTo>
                    <a:pt x="1661" y="1689"/>
                  </a:lnTo>
                  <a:lnTo>
                    <a:pt x="1664" y="1768"/>
                  </a:lnTo>
                  <a:lnTo>
                    <a:pt x="1666" y="1677"/>
                  </a:lnTo>
                  <a:lnTo>
                    <a:pt x="1668" y="1742"/>
                  </a:lnTo>
                  <a:lnTo>
                    <a:pt x="1671" y="1694"/>
                  </a:lnTo>
                  <a:lnTo>
                    <a:pt x="1673" y="1734"/>
                  </a:lnTo>
                  <a:lnTo>
                    <a:pt x="1674" y="1727"/>
                  </a:lnTo>
                  <a:lnTo>
                    <a:pt x="1676" y="1761"/>
                  </a:lnTo>
                  <a:lnTo>
                    <a:pt x="1678" y="1720"/>
                  </a:lnTo>
                  <a:lnTo>
                    <a:pt x="1681" y="1738"/>
                  </a:lnTo>
                  <a:lnTo>
                    <a:pt x="1683" y="1698"/>
                  </a:lnTo>
                  <a:lnTo>
                    <a:pt x="1685" y="1803"/>
                  </a:lnTo>
                  <a:lnTo>
                    <a:pt x="1687" y="1716"/>
                  </a:lnTo>
                  <a:lnTo>
                    <a:pt x="1689" y="1774"/>
                  </a:lnTo>
                  <a:lnTo>
                    <a:pt x="1690" y="1731"/>
                  </a:lnTo>
                  <a:lnTo>
                    <a:pt x="1693" y="1776"/>
                  </a:lnTo>
                  <a:lnTo>
                    <a:pt x="1695" y="1695"/>
                  </a:lnTo>
                  <a:lnTo>
                    <a:pt x="1697" y="1745"/>
                  </a:lnTo>
                  <a:lnTo>
                    <a:pt x="1699" y="1719"/>
                  </a:lnTo>
                  <a:lnTo>
                    <a:pt x="1701" y="1733"/>
                  </a:lnTo>
                  <a:lnTo>
                    <a:pt x="1702" y="1720"/>
                  </a:lnTo>
                  <a:lnTo>
                    <a:pt x="1704" y="1780"/>
                  </a:lnTo>
                  <a:lnTo>
                    <a:pt x="1706" y="1705"/>
                  </a:lnTo>
                  <a:lnTo>
                    <a:pt x="1710" y="1778"/>
                  </a:lnTo>
                  <a:lnTo>
                    <a:pt x="1713" y="1713"/>
                  </a:lnTo>
                  <a:lnTo>
                    <a:pt x="1715" y="1776"/>
                  </a:lnTo>
                  <a:lnTo>
                    <a:pt x="1716" y="1725"/>
                  </a:lnTo>
                  <a:lnTo>
                    <a:pt x="1718" y="1751"/>
                  </a:lnTo>
                  <a:lnTo>
                    <a:pt x="1719" y="1702"/>
                  </a:lnTo>
                  <a:lnTo>
                    <a:pt x="1721" y="1729"/>
                  </a:lnTo>
                  <a:lnTo>
                    <a:pt x="1721" y="1711"/>
                  </a:lnTo>
                  <a:lnTo>
                    <a:pt x="1723" y="1747"/>
                  </a:lnTo>
                  <a:lnTo>
                    <a:pt x="1725" y="1764"/>
                  </a:lnTo>
                  <a:lnTo>
                    <a:pt x="1728" y="1673"/>
                  </a:lnTo>
                  <a:lnTo>
                    <a:pt x="1731" y="1766"/>
                  </a:lnTo>
                  <a:lnTo>
                    <a:pt x="1733" y="1685"/>
                  </a:lnTo>
                  <a:lnTo>
                    <a:pt x="1735" y="1745"/>
                  </a:lnTo>
                  <a:lnTo>
                    <a:pt x="1737" y="1680"/>
                  </a:lnTo>
                  <a:lnTo>
                    <a:pt x="1740" y="1765"/>
                  </a:lnTo>
                  <a:lnTo>
                    <a:pt x="1743" y="1662"/>
                  </a:lnTo>
                  <a:lnTo>
                    <a:pt x="1745" y="1799"/>
                  </a:lnTo>
                  <a:lnTo>
                    <a:pt x="1747" y="1661"/>
                  </a:lnTo>
                  <a:lnTo>
                    <a:pt x="1749" y="1713"/>
                  </a:lnTo>
                  <a:lnTo>
                    <a:pt x="1750" y="1689"/>
                  </a:lnTo>
                  <a:lnTo>
                    <a:pt x="1752" y="1726"/>
                  </a:lnTo>
                  <a:lnTo>
                    <a:pt x="1754" y="1696"/>
                  </a:lnTo>
                  <a:lnTo>
                    <a:pt x="1757" y="1768"/>
                  </a:lnTo>
                  <a:lnTo>
                    <a:pt x="1759" y="1734"/>
                  </a:lnTo>
                  <a:lnTo>
                    <a:pt x="1760" y="1738"/>
                  </a:lnTo>
                  <a:lnTo>
                    <a:pt x="1762" y="1620"/>
                  </a:lnTo>
                  <a:lnTo>
                    <a:pt x="1764" y="1778"/>
                  </a:lnTo>
                  <a:lnTo>
                    <a:pt x="1766" y="1723"/>
                  </a:lnTo>
                  <a:lnTo>
                    <a:pt x="1768" y="1736"/>
                  </a:lnTo>
                  <a:lnTo>
                    <a:pt x="1769" y="1724"/>
                  </a:lnTo>
                  <a:lnTo>
                    <a:pt x="1772" y="1679"/>
                  </a:lnTo>
                  <a:lnTo>
                    <a:pt x="1773" y="1728"/>
                  </a:lnTo>
                  <a:lnTo>
                    <a:pt x="1774" y="1706"/>
                  </a:lnTo>
                  <a:lnTo>
                    <a:pt x="1776" y="1732"/>
                  </a:lnTo>
                  <a:lnTo>
                    <a:pt x="1778" y="1681"/>
                  </a:lnTo>
                  <a:lnTo>
                    <a:pt x="1780" y="1759"/>
                  </a:lnTo>
                  <a:lnTo>
                    <a:pt x="1782" y="1712"/>
                  </a:lnTo>
                  <a:lnTo>
                    <a:pt x="1785" y="1793"/>
                  </a:lnTo>
                  <a:lnTo>
                    <a:pt x="1787" y="1699"/>
                  </a:lnTo>
                  <a:lnTo>
                    <a:pt x="1789" y="1751"/>
                  </a:lnTo>
                  <a:lnTo>
                    <a:pt x="1790" y="1728"/>
                  </a:lnTo>
                  <a:lnTo>
                    <a:pt x="1792" y="1755"/>
                  </a:lnTo>
                  <a:lnTo>
                    <a:pt x="1796" y="1650"/>
                  </a:lnTo>
                  <a:lnTo>
                    <a:pt x="1797" y="1729"/>
                  </a:lnTo>
                  <a:lnTo>
                    <a:pt x="1799" y="1676"/>
                  </a:lnTo>
                  <a:lnTo>
                    <a:pt x="1801" y="1774"/>
                  </a:lnTo>
                  <a:lnTo>
                    <a:pt x="1802" y="1693"/>
                  </a:lnTo>
                  <a:lnTo>
                    <a:pt x="1803" y="1702"/>
                  </a:lnTo>
                  <a:lnTo>
                    <a:pt x="1805" y="1676"/>
                  </a:lnTo>
                  <a:lnTo>
                    <a:pt x="1809" y="1746"/>
                  </a:lnTo>
                  <a:lnTo>
                    <a:pt x="1812" y="1694"/>
                  </a:lnTo>
                  <a:lnTo>
                    <a:pt x="1813" y="1706"/>
                  </a:lnTo>
                  <a:lnTo>
                    <a:pt x="1815" y="1654"/>
                  </a:lnTo>
                  <a:lnTo>
                    <a:pt x="1817" y="1741"/>
                  </a:lnTo>
                  <a:lnTo>
                    <a:pt x="1819" y="1678"/>
                  </a:lnTo>
                  <a:lnTo>
                    <a:pt x="1822" y="1759"/>
                  </a:lnTo>
                  <a:lnTo>
                    <a:pt x="1824" y="1656"/>
                  </a:lnTo>
                  <a:lnTo>
                    <a:pt x="1825" y="1668"/>
                  </a:lnTo>
                  <a:lnTo>
                    <a:pt x="1826" y="1658"/>
                  </a:lnTo>
                  <a:lnTo>
                    <a:pt x="1829" y="1715"/>
                  </a:lnTo>
                  <a:lnTo>
                    <a:pt x="1830" y="1702"/>
                  </a:lnTo>
                  <a:lnTo>
                    <a:pt x="1833" y="1725"/>
                  </a:lnTo>
                  <a:lnTo>
                    <a:pt x="1839" y="1618"/>
                  </a:lnTo>
                  <a:lnTo>
                    <a:pt x="1841" y="1733"/>
                  </a:lnTo>
                  <a:lnTo>
                    <a:pt x="1843" y="1684"/>
                  </a:lnTo>
                  <a:lnTo>
                    <a:pt x="1844" y="1701"/>
                  </a:lnTo>
                  <a:lnTo>
                    <a:pt x="1846" y="1687"/>
                  </a:lnTo>
                  <a:lnTo>
                    <a:pt x="1848" y="1742"/>
                  </a:lnTo>
                  <a:lnTo>
                    <a:pt x="1849" y="1728"/>
                  </a:lnTo>
                  <a:lnTo>
                    <a:pt x="1850" y="1746"/>
                  </a:lnTo>
                  <a:lnTo>
                    <a:pt x="1853" y="1658"/>
                  </a:lnTo>
                  <a:lnTo>
                    <a:pt x="1855" y="1714"/>
                  </a:lnTo>
                  <a:lnTo>
                    <a:pt x="1857" y="1628"/>
                  </a:lnTo>
                  <a:lnTo>
                    <a:pt x="1859" y="1717"/>
                  </a:lnTo>
                  <a:lnTo>
                    <a:pt x="1860" y="1659"/>
                  </a:lnTo>
                  <a:lnTo>
                    <a:pt x="1862" y="1698"/>
                  </a:lnTo>
                  <a:lnTo>
                    <a:pt x="1863" y="1656"/>
                  </a:lnTo>
                  <a:lnTo>
                    <a:pt x="1865" y="1715"/>
                  </a:lnTo>
                  <a:lnTo>
                    <a:pt x="1868" y="1617"/>
                  </a:lnTo>
                  <a:lnTo>
                    <a:pt x="1870" y="1690"/>
                  </a:lnTo>
                  <a:lnTo>
                    <a:pt x="1871" y="1674"/>
                  </a:lnTo>
                  <a:lnTo>
                    <a:pt x="1873" y="1715"/>
                  </a:lnTo>
                  <a:lnTo>
                    <a:pt x="1875" y="1597"/>
                  </a:lnTo>
                  <a:lnTo>
                    <a:pt x="1877" y="1695"/>
                  </a:lnTo>
                  <a:lnTo>
                    <a:pt x="1879" y="1624"/>
                  </a:lnTo>
                  <a:lnTo>
                    <a:pt x="1882" y="1725"/>
                  </a:lnTo>
                  <a:lnTo>
                    <a:pt x="1884" y="1603"/>
                  </a:lnTo>
                  <a:lnTo>
                    <a:pt x="1885" y="1675"/>
                  </a:lnTo>
                  <a:lnTo>
                    <a:pt x="1889" y="1605"/>
                  </a:lnTo>
                  <a:lnTo>
                    <a:pt x="1889" y="1607"/>
                  </a:lnTo>
                  <a:lnTo>
                    <a:pt x="1890" y="1593"/>
                  </a:lnTo>
                  <a:lnTo>
                    <a:pt x="1894" y="1657"/>
                  </a:lnTo>
                  <a:lnTo>
                    <a:pt x="1899" y="1573"/>
                  </a:lnTo>
                  <a:lnTo>
                    <a:pt x="1901" y="1621"/>
                  </a:lnTo>
                  <a:lnTo>
                    <a:pt x="1907" y="1538"/>
                  </a:lnTo>
                  <a:lnTo>
                    <a:pt x="1909" y="1669"/>
                  </a:lnTo>
                  <a:lnTo>
                    <a:pt x="1912" y="1564"/>
                  </a:lnTo>
                  <a:lnTo>
                    <a:pt x="1914" y="1613"/>
                  </a:lnTo>
                  <a:lnTo>
                    <a:pt x="1918" y="1536"/>
                  </a:lnTo>
                  <a:lnTo>
                    <a:pt x="1920" y="1646"/>
                  </a:lnTo>
                  <a:lnTo>
                    <a:pt x="1924" y="1589"/>
                  </a:lnTo>
                  <a:lnTo>
                    <a:pt x="1924" y="1595"/>
                  </a:lnTo>
                  <a:lnTo>
                    <a:pt x="1926" y="1512"/>
                  </a:lnTo>
                  <a:lnTo>
                    <a:pt x="1928" y="1586"/>
                  </a:lnTo>
                  <a:lnTo>
                    <a:pt x="1929" y="1544"/>
                  </a:lnTo>
                  <a:lnTo>
                    <a:pt x="1931" y="1558"/>
                  </a:lnTo>
                  <a:lnTo>
                    <a:pt x="1932" y="1537"/>
                  </a:lnTo>
                  <a:lnTo>
                    <a:pt x="1933" y="1640"/>
                  </a:lnTo>
                  <a:lnTo>
                    <a:pt x="1936" y="1553"/>
                  </a:lnTo>
                  <a:lnTo>
                    <a:pt x="1937" y="1555"/>
                  </a:lnTo>
                  <a:lnTo>
                    <a:pt x="1939" y="1530"/>
                  </a:lnTo>
                  <a:lnTo>
                    <a:pt x="1941" y="1647"/>
                  </a:lnTo>
                  <a:lnTo>
                    <a:pt x="1943" y="1545"/>
                  </a:lnTo>
                  <a:lnTo>
                    <a:pt x="1944" y="1562"/>
                  </a:lnTo>
                  <a:lnTo>
                    <a:pt x="1945" y="1560"/>
                  </a:lnTo>
                  <a:lnTo>
                    <a:pt x="1947" y="1594"/>
                  </a:lnTo>
                  <a:lnTo>
                    <a:pt x="1949" y="1504"/>
                  </a:lnTo>
                  <a:lnTo>
                    <a:pt x="1951" y="1544"/>
                  </a:lnTo>
                  <a:lnTo>
                    <a:pt x="1953" y="1501"/>
                  </a:lnTo>
                  <a:lnTo>
                    <a:pt x="1956" y="1615"/>
                  </a:lnTo>
                  <a:lnTo>
                    <a:pt x="1959" y="1467"/>
                  </a:lnTo>
                  <a:lnTo>
                    <a:pt x="1961" y="1541"/>
                  </a:lnTo>
                  <a:lnTo>
                    <a:pt x="1962" y="1474"/>
                  </a:lnTo>
                  <a:lnTo>
                    <a:pt x="1964" y="1589"/>
                  </a:lnTo>
                  <a:lnTo>
                    <a:pt x="1967" y="1489"/>
                  </a:lnTo>
                  <a:lnTo>
                    <a:pt x="1969" y="1549"/>
                  </a:lnTo>
                  <a:lnTo>
                    <a:pt x="1971" y="1493"/>
                  </a:lnTo>
                  <a:lnTo>
                    <a:pt x="1972" y="1504"/>
                  </a:lnTo>
                  <a:lnTo>
                    <a:pt x="1973" y="1474"/>
                  </a:lnTo>
                  <a:lnTo>
                    <a:pt x="1975" y="1509"/>
                  </a:lnTo>
                  <a:lnTo>
                    <a:pt x="1976" y="1461"/>
                  </a:lnTo>
                  <a:lnTo>
                    <a:pt x="1977" y="1473"/>
                  </a:lnTo>
                  <a:lnTo>
                    <a:pt x="1979" y="1387"/>
                  </a:lnTo>
                  <a:lnTo>
                    <a:pt x="1982" y="1500"/>
                  </a:lnTo>
                  <a:lnTo>
                    <a:pt x="1984" y="1283"/>
                  </a:lnTo>
                  <a:lnTo>
                    <a:pt x="1987" y="1478"/>
                  </a:lnTo>
                  <a:lnTo>
                    <a:pt x="1990" y="1414"/>
                  </a:lnTo>
                  <a:lnTo>
                    <a:pt x="1991" y="1425"/>
                  </a:lnTo>
                  <a:lnTo>
                    <a:pt x="1992" y="1394"/>
                  </a:lnTo>
                  <a:lnTo>
                    <a:pt x="1993" y="1423"/>
                  </a:lnTo>
                  <a:lnTo>
                    <a:pt x="1995" y="1358"/>
                  </a:lnTo>
                  <a:lnTo>
                    <a:pt x="1998" y="1385"/>
                  </a:lnTo>
                  <a:lnTo>
                    <a:pt x="1999" y="1330"/>
                  </a:lnTo>
                  <a:lnTo>
                    <a:pt x="2000" y="1345"/>
                  </a:lnTo>
                  <a:lnTo>
                    <a:pt x="2002" y="1264"/>
                  </a:lnTo>
                  <a:lnTo>
                    <a:pt x="2004" y="1304"/>
                  </a:lnTo>
                  <a:lnTo>
                    <a:pt x="2006" y="1209"/>
                  </a:lnTo>
                  <a:lnTo>
                    <a:pt x="2008" y="1277"/>
                  </a:lnTo>
                  <a:lnTo>
                    <a:pt x="2009" y="1263"/>
                  </a:lnTo>
                  <a:lnTo>
                    <a:pt x="2011" y="1345"/>
                  </a:lnTo>
                  <a:lnTo>
                    <a:pt x="2013" y="1131"/>
                  </a:lnTo>
                  <a:lnTo>
                    <a:pt x="2015" y="1184"/>
                  </a:lnTo>
                  <a:lnTo>
                    <a:pt x="2016" y="1178"/>
                  </a:lnTo>
                  <a:lnTo>
                    <a:pt x="2019" y="1286"/>
                  </a:lnTo>
                  <a:lnTo>
                    <a:pt x="2023" y="1141"/>
                  </a:lnTo>
                  <a:lnTo>
                    <a:pt x="2024" y="1146"/>
                  </a:lnTo>
                  <a:lnTo>
                    <a:pt x="2026" y="1097"/>
                  </a:lnTo>
                  <a:lnTo>
                    <a:pt x="2026" y="1110"/>
                  </a:lnTo>
                  <a:lnTo>
                    <a:pt x="2030" y="937"/>
                  </a:lnTo>
                  <a:lnTo>
                    <a:pt x="2031" y="979"/>
                  </a:lnTo>
                  <a:lnTo>
                    <a:pt x="2033" y="869"/>
                  </a:lnTo>
                  <a:lnTo>
                    <a:pt x="2035" y="958"/>
                  </a:lnTo>
                  <a:lnTo>
                    <a:pt x="2037" y="765"/>
                  </a:lnTo>
                  <a:lnTo>
                    <a:pt x="2039" y="889"/>
                  </a:lnTo>
                  <a:lnTo>
                    <a:pt x="2041" y="828"/>
                  </a:lnTo>
                  <a:lnTo>
                    <a:pt x="2041" y="843"/>
                  </a:lnTo>
                  <a:lnTo>
                    <a:pt x="2044" y="614"/>
                  </a:lnTo>
                  <a:lnTo>
                    <a:pt x="2046" y="683"/>
                  </a:lnTo>
                  <a:lnTo>
                    <a:pt x="2047" y="561"/>
                  </a:lnTo>
                  <a:lnTo>
                    <a:pt x="2049" y="635"/>
                  </a:lnTo>
                  <a:lnTo>
                    <a:pt x="2051" y="387"/>
                  </a:lnTo>
                  <a:lnTo>
                    <a:pt x="2052" y="406"/>
                  </a:lnTo>
                  <a:lnTo>
                    <a:pt x="2054" y="328"/>
                  </a:lnTo>
                  <a:lnTo>
                    <a:pt x="2055" y="446"/>
                  </a:lnTo>
                  <a:lnTo>
                    <a:pt x="2056" y="414"/>
                  </a:lnTo>
                  <a:lnTo>
                    <a:pt x="2058" y="464"/>
                  </a:lnTo>
                  <a:lnTo>
                    <a:pt x="2059" y="285"/>
                  </a:lnTo>
                  <a:lnTo>
                    <a:pt x="2061" y="316"/>
                  </a:lnTo>
                  <a:lnTo>
                    <a:pt x="2064" y="170"/>
                  </a:lnTo>
                  <a:lnTo>
                    <a:pt x="2066" y="357"/>
                  </a:lnTo>
                  <a:lnTo>
                    <a:pt x="2068" y="179"/>
                  </a:lnTo>
                  <a:lnTo>
                    <a:pt x="2069" y="301"/>
                  </a:lnTo>
                  <a:lnTo>
                    <a:pt x="2071" y="0"/>
                  </a:lnTo>
                  <a:lnTo>
                    <a:pt x="2074" y="260"/>
                  </a:lnTo>
                  <a:lnTo>
                    <a:pt x="2075" y="220"/>
                  </a:lnTo>
                  <a:lnTo>
                    <a:pt x="2077" y="452"/>
                  </a:lnTo>
                  <a:lnTo>
                    <a:pt x="2080" y="189"/>
                  </a:lnTo>
                  <a:lnTo>
                    <a:pt x="2081" y="317"/>
                  </a:lnTo>
                  <a:lnTo>
                    <a:pt x="2083" y="180"/>
                  </a:lnTo>
                  <a:lnTo>
                    <a:pt x="2085" y="485"/>
                  </a:lnTo>
                  <a:lnTo>
                    <a:pt x="2087" y="339"/>
                  </a:lnTo>
                  <a:lnTo>
                    <a:pt x="2089" y="403"/>
                  </a:lnTo>
                  <a:lnTo>
                    <a:pt x="2091" y="277"/>
                  </a:lnTo>
                  <a:lnTo>
                    <a:pt x="2093" y="380"/>
                  </a:lnTo>
                  <a:lnTo>
                    <a:pt x="2094" y="366"/>
                  </a:lnTo>
                  <a:lnTo>
                    <a:pt x="2097" y="523"/>
                  </a:lnTo>
                  <a:lnTo>
                    <a:pt x="2099" y="680"/>
                  </a:lnTo>
                  <a:lnTo>
                    <a:pt x="2101" y="545"/>
                  </a:lnTo>
                  <a:lnTo>
                    <a:pt x="2103" y="758"/>
                  </a:lnTo>
                  <a:lnTo>
                    <a:pt x="2104" y="745"/>
                  </a:lnTo>
                  <a:lnTo>
                    <a:pt x="2106" y="848"/>
                  </a:lnTo>
                  <a:lnTo>
                    <a:pt x="2108" y="732"/>
                  </a:lnTo>
                  <a:lnTo>
                    <a:pt x="2114" y="944"/>
                  </a:lnTo>
                  <a:lnTo>
                    <a:pt x="2115" y="894"/>
                  </a:lnTo>
                  <a:lnTo>
                    <a:pt x="2117" y="1022"/>
                  </a:lnTo>
                  <a:lnTo>
                    <a:pt x="2119" y="926"/>
                  </a:lnTo>
                  <a:lnTo>
                    <a:pt x="2121" y="1013"/>
                  </a:lnTo>
                  <a:lnTo>
                    <a:pt x="2122" y="982"/>
                  </a:lnTo>
                  <a:lnTo>
                    <a:pt x="2126" y="1117"/>
                  </a:lnTo>
                  <a:lnTo>
                    <a:pt x="2127" y="1015"/>
                  </a:lnTo>
                  <a:lnTo>
                    <a:pt x="2131" y="1186"/>
                  </a:lnTo>
                  <a:lnTo>
                    <a:pt x="2133" y="1115"/>
                  </a:lnTo>
                  <a:lnTo>
                    <a:pt x="2135" y="1182"/>
                  </a:lnTo>
                  <a:lnTo>
                    <a:pt x="2136" y="1147"/>
                  </a:lnTo>
                  <a:lnTo>
                    <a:pt x="2138" y="1287"/>
                  </a:lnTo>
                  <a:lnTo>
                    <a:pt x="2139" y="1100"/>
                  </a:lnTo>
                  <a:lnTo>
                    <a:pt x="2141" y="1289"/>
                  </a:lnTo>
                  <a:lnTo>
                    <a:pt x="2144" y="1232"/>
                  </a:lnTo>
                  <a:lnTo>
                    <a:pt x="2145" y="1259"/>
                  </a:lnTo>
                  <a:lnTo>
                    <a:pt x="2147" y="1160"/>
                  </a:lnTo>
                  <a:lnTo>
                    <a:pt x="2148" y="1227"/>
                  </a:lnTo>
                  <a:lnTo>
                    <a:pt x="2150" y="1148"/>
                  </a:lnTo>
                  <a:lnTo>
                    <a:pt x="2151" y="1322"/>
                  </a:lnTo>
                  <a:lnTo>
                    <a:pt x="2153" y="1216"/>
                  </a:lnTo>
                  <a:lnTo>
                    <a:pt x="2155" y="1336"/>
                  </a:lnTo>
                  <a:lnTo>
                    <a:pt x="2157" y="1266"/>
                  </a:lnTo>
                  <a:lnTo>
                    <a:pt x="2159" y="1402"/>
                  </a:lnTo>
                  <a:lnTo>
                    <a:pt x="2161" y="1328"/>
                  </a:lnTo>
                  <a:lnTo>
                    <a:pt x="2163" y="1451"/>
                  </a:lnTo>
                  <a:lnTo>
                    <a:pt x="2164" y="1372"/>
                  </a:lnTo>
                  <a:lnTo>
                    <a:pt x="2166" y="1389"/>
                  </a:lnTo>
                  <a:lnTo>
                    <a:pt x="2166" y="1377"/>
                  </a:lnTo>
                  <a:lnTo>
                    <a:pt x="2168" y="1492"/>
                  </a:lnTo>
                  <a:lnTo>
                    <a:pt x="2170" y="1422"/>
                  </a:lnTo>
                  <a:lnTo>
                    <a:pt x="2171" y="1455"/>
                  </a:lnTo>
                  <a:lnTo>
                    <a:pt x="2174" y="1335"/>
                  </a:lnTo>
                  <a:lnTo>
                    <a:pt x="2175" y="1407"/>
                  </a:lnTo>
                  <a:lnTo>
                    <a:pt x="2178" y="1327"/>
                  </a:lnTo>
                  <a:lnTo>
                    <a:pt x="2181" y="1459"/>
                  </a:lnTo>
                  <a:lnTo>
                    <a:pt x="2184" y="1378"/>
                  </a:lnTo>
                  <a:lnTo>
                    <a:pt x="2188" y="1525"/>
                  </a:lnTo>
                  <a:lnTo>
                    <a:pt x="2190" y="1510"/>
                  </a:lnTo>
                  <a:lnTo>
                    <a:pt x="2192" y="1544"/>
                  </a:lnTo>
                  <a:lnTo>
                    <a:pt x="2195" y="1438"/>
                  </a:lnTo>
                  <a:lnTo>
                    <a:pt x="2200" y="1562"/>
                  </a:lnTo>
                  <a:lnTo>
                    <a:pt x="2202" y="1485"/>
                  </a:lnTo>
                  <a:lnTo>
                    <a:pt x="2203" y="1512"/>
                  </a:lnTo>
                  <a:lnTo>
                    <a:pt x="2204" y="1494"/>
                  </a:lnTo>
                  <a:lnTo>
                    <a:pt x="2210" y="1598"/>
                  </a:lnTo>
                  <a:lnTo>
                    <a:pt x="2212" y="1486"/>
                  </a:lnTo>
                  <a:lnTo>
                    <a:pt x="2213" y="1549"/>
                  </a:lnTo>
                  <a:lnTo>
                    <a:pt x="2215" y="1506"/>
                  </a:lnTo>
                  <a:lnTo>
                    <a:pt x="2216" y="1534"/>
                  </a:lnTo>
                  <a:lnTo>
                    <a:pt x="2217" y="1527"/>
                  </a:lnTo>
                  <a:lnTo>
                    <a:pt x="2219" y="1574"/>
                  </a:lnTo>
                  <a:lnTo>
                    <a:pt x="2220" y="1538"/>
                  </a:lnTo>
                  <a:lnTo>
                    <a:pt x="2223" y="1588"/>
                  </a:lnTo>
                  <a:lnTo>
                    <a:pt x="2225" y="1545"/>
                  </a:lnTo>
                  <a:lnTo>
                    <a:pt x="2226" y="1568"/>
                  </a:lnTo>
                  <a:lnTo>
                    <a:pt x="2229" y="1547"/>
                  </a:lnTo>
                  <a:lnTo>
                    <a:pt x="2232" y="1644"/>
                  </a:lnTo>
                  <a:lnTo>
                    <a:pt x="2234" y="1552"/>
                  </a:lnTo>
                  <a:lnTo>
                    <a:pt x="2238" y="1681"/>
                  </a:lnTo>
                  <a:lnTo>
                    <a:pt x="2240" y="1640"/>
                  </a:lnTo>
                  <a:lnTo>
                    <a:pt x="2243" y="1688"/>
                  </a:lnTo>
                  <a:lnTo>
                    <a:pt x="2245" y="1596"/>
                  </a:lnTo>
                  <a:lnTo>
                    <a:pt x="2249" y="1735"/>
                  </a:lnTo>
                  <a:lnTo>
                    <a:pt x="2251" y="1625"/>
                  </a:lnTo>
                  <a:lnTo>
                    <a:pt x="2252" y="1690"/>
                  </a:lnTo>
                  <a:lnTo>
                    <a:pt x="2254" y="1620"/>
                  </a:lnTo>
                  <a:lnTo>
                    <a:pt x="2256" y="1669"/>
                  </a:lnTo>
                  <a:lnTo>
                    <a:pt x="2258" y="1564"/>
                  </a:lnTo>
                  <a:lnTo>
                    <a:pt x="2261" y="1693"/>
                  </a:lnTo>
                  <a:lnTo>
                    <a:pt x="2263" y="1636"/>
                  </a:lnTo>
                  <a:lnTo>
                    <a:pt x="2264" y="1657"/>
                  </a:lnTo>
                  <a:lnTo>
                    <a:pt x="2266" y="1603"/>
                  </a:lnTo>
                  <a:lnTo>
                    <a:pt x="2269" y="1661"/>
                  </a:lnTo>
                  <a:lnTo>
                    <a:pt x="2270" y="1651"/>
                  </a:lnTo>
                  <a:lnTo>
                    <a:pt x="2273" y="1713"/>
                  </a:lnTo>
                  <a:lnTo>
                    <a:pt x="2278" y="1557"/>
                  </a:lnTo>
                  <a:lnTo>
                    <a:pt x="2279" y="1652"/>
                  </a:lnTo>
                  <a:lnTo>
                    <a:pt x="2280" y="1642"/>
                  </a:lnTo>
                  <a:lnTo>
                    <a:pt x="2282" y="1738"/>
                  </a:lnTo>
                  <a:lnTo>
                    <a:pt x="2284" y="1639"/>
                  </a:lnTo>
                  <a:lnTo>
                    <a:pt x="2286" y="1692"/>
                  </a:lnTo>
                  <a:lnTo>
                    <a:pt x="2288" y="1657"/>
                  </a:lnTo>
                  <a:lnTo>
                    <a:pt x="2291" y="1738"/>
                  </a:lnTo>
                  <a:lnTo>
                    <a:pt x="2294" y="1689"/>
                  </a:lnTo>
                  <a:lnTo>
                    <a:pt x="2297" y="1715"/>
                  </a:lnTo>
                  <a:lnTo>
                    <a:pt x="2298" y="1697"/>
                  </a:lnTo>
                  <a:lnTo>
                    <a:pt x="2299" y="1721"/>
                  </a:lnTo>
                  <a:lnTo>
                    <a:pt x="2301" y="1688"/>
                  </a:lnTo>
                  <a:lnTo>
                    <a:pt x="2302" y="1694"/>
                  </a:lnTo>
                  <a:lnTo>
                    <a:pt x="2303" y="1672"/>
                  </a:lnTo>
                  <a:lnTo>
                    <a:pt x="2305" y="1734"/>
                  </a:lnTo>
                  <a:lnTo>
                    <a:pt x="2307" y="1626"/>
                  </a:lnTo>
                  <a:lnTo>
                    <a:pt x="2313" y="1707"/>
                  </a:lnTo>
                  <a:lnTo>
                    <a:pt x="2314" y="1671"/>
                  </a:lnTo>
                  <a:lnTo>
                    <a:pt x="2316" y="1735"/>
                  </a:lnTo>
                  <a:lnTo>
                    <a:pt x="2317" y="1726"/>
                  </a:lnTo>
                  <a:lnTo>
                    <a:pt x="2319" y="1743"/>
                  </a:lnTo>
                  <a:lnTo>
                    <a:pt x="2320" y="1707"/>
                  </a:lnTo>
                  <a:lnTo>
                    <a:pt x="2322" y="1726"/>
                  </a:lnTo>
                  <a:lnTo>
                    <a:pt x="2323" y="1702"/>
                  </a:lnTo>
                  <a:lnTo>
                    <a:pt x="2325" y="1754"/>
                  </a:lnTo>
                  <a:lnTo>
                    <a:pt x="2326" y="1697"/>
                  </a:lnTo>
                  <a:lnTo>
                    <a:pt x="2328" y="1756"/>
                  </a:lnTo>
                  <a:lnTo>
                    <a:pt x="2331" y="1707"/>
                  </a:lnTo>
                  <a:lnTo>
                    <a:pt x="2332" y="1726"/>
                  </a:lnTo>
                  <a:lnTo>
                    <a:pt x="2334" y="1697"/>
                  </a:lnTo>
                  <a:lnTo>
                    <a:pt x="2336" y="1757"/>
                  </a:lnTo>
                  <a:lnTo>
                    <a:pt x="2337" y="1718"/>
                  </a:lnTo>
                  <a:lnTo>
                    <a:pt x="2340" y="1752"/>
                  </a:lnTo>
                  <a:lnTo>
                    <a:pt x="2344" y="1710"/>
                  </a:lnTo>
                  <a:lnTo>
                    <a:pt x="2346" y="1782"/>
                  </a:lnTo>
                  <a:lnTo>
                    <a:pt x="2348" y="1703"/>
                  </a:lnTo>
                  <a:lnTo>
                    <a:pt x="2349" y="1746"/>
                  </a:lnTo>
                  <a:lnTo>
                    <a:pt x="2350" y="1724"/>
                  </a:lnTo>
                  <a:lnTo>
                    <a:pt x="2352" y="1747"/>
                  </a:lnTo>
                  <a:lnTo>
                    <a:pt x="2354" y="1703"/>
                  </a:lnTo>
                  <a:lnTo>
                    <a:pt x="2356" y="1788"/>
                  </a:lnTo>
                  <a:lnTo>
                    <a:pt x="2358" y="1729"/>
                  </a:lnTo>
                  <a:lnTo>
                    <a:pt x="2364" y="1799"/>
                  </a:lnTo>
                  <a:lnTo>
                    <a:pt x="2366" y="1674"/>
                  </a:lnTo>
                  <a:lnTo>
                    <a:pt x="2369" y="1794"/>
                  </a:lnTo>
                  <a:lnTo>
                    <a:pt x="2370" y="1756"/>
                  </a:lnTo>
                  <a:lnTo>
                    <a:pt x="2372" y="1763"/>
                  </a:lnTo>
                  <a:lnTo>
                    <a:pt x="2374" y="1693"/>
                  </a:lnTo>
                  <a:lnTo>
                    <a:pt x="2375" y="1765"/>
                  </a:lnTo>
                  <a:lnTo>
                    <a:pt x="2377" y="1669"/>
                  </a:lnTo>
                  <a:lnTo>
                    <a:pt x="2379" y="1786"/>
                  </a:lnTo>
                  <a:lnTo>
                    <a:pt x="2381" y="1759"/>
                  </a:lnTo>
                  <a:lnTo>
                    <a:pt x="2382" y="1812"/>
                  </a:lnTo>
                  <a:lnTo>
                    <a:pt x="2387" y="1737"/>
                  </a:lnTo>
                  <a:lnTo>
                    <a:pt x="2388" y="1764"/>
                  </a:lnTo>
                  <a:lnTo>
                    <a:pt x="2391" y="1743"/>
                  </a:lnTo>
                  <a:lnTo>
                    <a:pt x="2394" y="1785"/>
                  </a:lnTo>
                  <a:lnTo>
                    <a:pt x="2397" y="1733"/>
                  </a:lnTo>
                  <a:lnTo>
                    <a:pt x="2398" y="1758"/>
                  </a:lnTo>
                  <a:lnTo>
                    <a:pt x="2400" y="1733"/>
                  </a:lnTo>
                  <a:lnTo>
                    <a:pt x="2403" y="1803"/>
                  </a:lnTo>
                  <a:lnTo>
                    <a:pt x="2405" y="1762"/>
                  </a:lnTo>
                  <a:lnTo>
                    <a:pt x="2406" y="1791"/>
                  </a:lnTo>
                  <a:lnTo>
                    <a:pt x="2408" y="1736"/>
                  </a:lnTo>
                  <a:lnTo>
                    <a:pt x="2410" y="1780"/>
                  </a:lnTo>
                  <a:lnTo>
                    <a:pt x="2413" y="1732"/>
                  </a:lnTo>
                  <a:lnTo>
                    <a:pt x="2415" y="1791"/>
                  </a:lnTo>
                  <a:lnTo>
                    <a:pt x="2417" y="1763"/>
                  </a:lnTo>
                  <a:lnTo>
                    <a:pt x="2418" y="1789"/>
                  </a:lnTo>
                  <a:lnTo>
                    <a:pt x="2420" y="1769"/>
                  </a:lnTo>
                  <a:lnTo>
                    <a:pt x="2423" y="1785"/>
                  </a:lnTo>
                  <a:lnTo>
                    <a:pt x="2425" y="1757"/>
                  </a:lnTo>
                  <a:lnTo>
                    <a:pt x="2427" y="1766"/>
                  </a:lnTo>
                  <a:lnTo>
                    <a:pt x="2428" y="1755"/>
                  </a:lnTo>
                  <a:lnTo>
                    <a:pt x="2430" y="1781"/>
                  </a:lnTo>
                  <a:lnTo>
                    <a:pt x="2433" y="1759"/>
                  </a:lnTo>
                  <a:lnTo>
                    <a:pt x="2436" y="1832"/>
                  </a:lnTo>
                  <a:lnTo>
                    <a:pt x="2440" y="1768"/>
                  </a:lnTo>
                  <a:lnTo>
                    <a:pt x="2442" y="1789"/>
                  </a:lnTo>
                  <a:lnTo>
                    <a:pt x="2443" y="1763"/>
                  </a:lnTo>
                  <a:lnTo>
                    <a:pt x="2446" y="1835"/>
                  </a:lnTo>
                  <a:lnTo>
                    <a:pt x="2448" y="1801"/>
                  </a:lnTo>
                  <a:lnTo>
                    <a:pt x="2450" y="1814"/>
                  </a:lnTo>
                  <a:lnTo>
                    <a:pt x="2452" y="1784"/>
                  </a:lnTo>
                  <a:lnTo>
                    <a:pt x="2453" y="1805"/>
                  </a:lnTo>
                  <a:lnTo>
                    <a:pt x="2455" y="1787"/>
                  </a:lnTo>
                  <a:lnTo>
                    <a:pt x="2457" y="1803"/>
                  </a:lnTo>
                  <a:lnTo>
                    <a:pt x="2460" y="1753"/>
                  </a:lnTo>
                  <a:lnTo>
                    <a:pt x="2461" y="1756"/>
                  </a:lnTo>
                  <a:lnTo>
                    <a:pt x="2462" y="1745"/>
                  </a:lnTo>
                  <a:lnTo>
                    <a:pt x="2466" y="1799"/>
                  </a:lnTo>
                  <a:lnTo>
                    <a:pt x="2468" y="1796"/>
                  </a:lnTo>
                  <a:lnTo>
                    <a:pt x="2470" y="1811"/>
                  </a:lnTo>
                  <a:lnTo>
                    <a:pt x="2473" y="1783"/>
                  </a:lnTo>
                  <a:lnTo>
                    <a:pt x="2475" y="1806"/>
                  </a:lnTo>
                  <a:lnTo>
                    <a:pt x="2478" y="1772"/>
                  </a:lnTo>
                  <a:lnTo>
                    <a:pt x="2481" y="1807"/>
                  </a:lnTo>
                  <a:lnTo>
                    <a:pt x="2483" y="1790"/>
                  </a:lnTo>
                  <a:lnTo>
                    <a:pt x="2485" y="1837"/>
                  </a:lnTo>
                  <a:lnTo>
                    <a:pt x="2487" y="1817"/>
                  </a:lnTo>
                  <a:lnTo>
                    <a:pt x="2489" y="1810"/>
                  </a:lnTo>
                  <a:lnTo>
                    <a:pt x="2490" y="1817"/>
                  </a:lnTo>
                  <a:lnTo>
                    <a:pt x="2492" y="1761"/>
                  </a:lnTo>
                  <a:lnTo>
                    <a:pt x="2493" y="1810"/>
                  </a:lnTo>
                  <a:lnTo>
                    <a:pt x="2495" y="1671"/>
                  </a:lnTo>
                  <a:lnTo>
                    <a:pt x="2497" y="1823"/>
                  </a:lnTo>
                  <a:lnTo>
                    <a:pt x="2499" y="1813"/>
                  </a:lnTo>
                  <a:lnTo>
                    <a:pt x="2500" y="1821"/>
                  </a:lnTo>
                  <a:lnTo>
                    <a:pt x="2501" y="1802"/>
                  </a:lnTo>
                  <a:lnTo>
                    <a:pt x="2503" y="1810"/>
                  </a:lnTo>
                  <a:lnTo>
                    <a:pt x="2504" y="1747"/>
                  </a:lnTo>
                  <a:lnTo>
                    <a:pt x="2506" y="1830"/>
                  </a:lnTo>
                  <a:lnTo>
                    <a:pt x="2508" y="1794"/>
                  </a:lnTo>
                  <a:lnTo>
                    <a:pt x="2510" y="1813"/>
                  </a:lnTo>
                  <a:lnTo>
                    <a:pt x="2512" y="1782"/>
                  </a:lnTo>
                  <a:lnTo>
                    <a:pt x="2514" y="1824"/>
                  </a:lnTo>
                  <a:lnTo>
                    <a:pt x="2515" y="1814"/>
                  </a:lnTo>
                  <a:lnTo>
                    <a:pt x="2516" y="1821"/>
                  </a:lnTo>
                  <a:lnTo>
                    <a:pt x="2518" y="1798"/>
                  </a:lnTo>
                  <a:lnTo>
                    <a:pt x="2520" y="1844"/>
                  </a:lnTo>
                  <a:lnTo>
                    <a:pt x="2522" y="1804"/>
                  </a:lnTo>
                  <a:lnTo>
                    <a:pt x="2526" y="1837"/>
                  </a:lnTo>
                  <a:lnTo>
                    <a:pt x="2527" y="1826"/>
                  </a:lnTo>
                  <a:lnTo>
                    <a:pt x="2528" y="1836"/>
                  </a:lnTo>
                  <a:lnTo>
                    <a:pt x="2531" y="1791"/>
                  </a:lnTo>
                  <a:lnTo>
                    <a:pt x="2533" y="1826"/>
                  </a:lnTo>
                  <a:lnTo>
                    <a:pt x="2535" y="1809"/>
                  </a:lnTo>
                  <a:lnTo>
                    <a:pt x="2536" y="1819"/>
                  </a:lnTo>
                  <a:lnTo>
                    <a:pt x="2538" y="1778"/>
                  </a:lnTo>
                  <a:lnTo>
                    <a:pt x="2540" y="1840"/>
                  </a:lnTo>
                  <a:lnTo>
                    <a:pt x="2541" y="1824"/>
                  </a:lnTo>
                  <a:lnTo>
                    <a:pt x="2543" y="1834"/>
                  </a:lnTo>
                  <a:lnTo>
                    <a:pt x="2546" y="1786"/>
                  </a:lnTo>
                  <a:lnTo>
                    <a:pt x="2548" y="1820"/>
                  </a:lnTo>
                  <a:lnTo>
                    <a:pt x="2550" y="1806"/>
                  </a:lnTo>
                  <a:lnTo>
                    <a:pt x="2552" y="1826"/>
                  </a:lnTo>
                  <a:lnTo>
                    <a:pt x="2556" y="1661"/>
                  </a:lnTo>
                  <a:lnTo>
                    <a:pt x="2558" y="1843"/>
                  </a:lnTo>
                  <a:lnTo>
                    <a:pt x="2560" y="1814"/>
                  </a:lnTo>
                  <a:lnTo>
                    <a:pt x="2562" y="1851"/>
                  </a:lnTo>
                  <a:lnTo>
                    <a:pt x="2564" y="1807"/>
                  </a:lnTo>
                  <a:lnTo>
                    <a:pt x="2567" y="1858"/>
                  </a:lnTo>
                  <a:lnTo>
                    <a:pt x="2570" y="1806"/>
                  </a:lnTo>
                  <a:lnTo>
                    <a:pt x="2574" y="1831"/>
                  </a:lnTo>
                  <a:lnTo>
                    <a:pt x="2575" y="1814"/>
                  </a:lnTo>
                  <a:lnTo>
                    <a:pt x="2577" y="1831"/>
                  </a:lnTo>
                  <a:lnTo>
                    <a:pt x="2578" y="1827"/>
                  </a:lnTo>
                  <a:lnTo>
                    <a:pt x="2580" y="1859"/>
                  </a:lnTo>
                  <a:lnTo>
                    <a:pt x="2582" y="1820"/>
                  </a:lnTo>
                  <a:lnTo>
                    <a:pt x="2584" y="1842"/>
                  </a:lnTo>
                  <a:lnTo>
                    <a:pt x="2587" y="1802"/>
                  </a:lnTo>
                  <a:lnTo>
                    <a:pt x="2590" y="1843"/>
                  </a:lnTo>
                  <a:lnTo>
                    <a:pt x="2594" y="1771"/>
                  </a:lnTo>
                  <a:lnTo>
                    <a:pt x="2596" y="1804"/>
                  </a:lnTo>
                  <a:lnTo>
                    <a:pt x="2597" y="1799"/>
                  </a:lnTo>
                  <a:lnTo>
                    <a:pt x="2599" y="1819"/>
                  </a:lnTo>
                  <a:lnTo>
                    <a:pt x="2600" y="1815"/>
                  </a:lnTo>
                  <a:lnTo>
                    <a:pt x="2601" y="1819"/>
                  </a:lnTo>
                  <a:lnTo>
                    <a:pt x="2603" y="1816"/>
                  </a:lnTo>
                  <a:lnTo>
                    <a:pt x="2606" y="1857"/>
                  </a:lnTo>
                  <a:lnTo>
                    <a:pt x="2610" y="1814"/>
                  </a:lnTo>
                  <a:lnTo>
                    <a:pt x="2611" y="1863"/>
                  </a:lnTo>
                  <a:lnTo>
                    <a:pt x="2614" y="1789"/>
                  </a:lnTo>
                  <a:lnTo>
                    <a:pt x="2616" y="1840"/>
                  </a:lnTo>
                  <a:lnTo>
                    <a:pt x="2617" y="1837"/>
                  </a:lnTo>
                  <a:lnTo>
                    <a:pt x="2618" y="1855"/>
                  </a:lnTo>
                  <a:lnTo>
                    <a:pt x="2620" y="1815"/>
                  </a:lnTo>
                  <a:lnTo>
                    <a:pt x="2622" y="1836"/>
                  </a:lnTo>
                  <a:lnTo>
                    <a:pt x="2626" y="1815"/>
                  </a:lnTo>
                  <a:lnTo>
                    <a:pt x="2628" y="1850"/>
                  </a:lnTo>
                  <a:lnTo>
                    <a:pt x="2629" y="1845"/>
                  </a:lnTo>
                  <a:lnTo>
                    <a:pt x="2630" y="1859"/>
                  </a:lnTo>
                  <a:lnTo>
                    <a:pt x="2634" y="1829"/>
                  </a:lnTo>
                  <a:lnTo>
                    <a:pt x="2636" y="1868"/>
                  </a:lnTo>
                  <a:lnTo>
                    <a:pt x="2639" y="1838"/>
                  </a:lnTo>
                  <a:lnTo>
                    <a:pt x="2642" y="1858"/>
                  </a:lnTo>
                  <a:lnTo>
                    <a:pt x="2645" y="1803"/>
                  </a:lnTo>
                  <a:lnTo>
                    <a:pt x="2648" y="1816"/>
                  </a:lnTo>
                  <a:lnTo>
                    <a:pt x="2650" y="1782"/>
                  </a:lnTo>
                  <a:lnTo>
                    <a:pt x="2654" y="1863"/>
                  </a:lnTo>
                  <a:lnTo>
                    <a:pt x="2657" y="1840"/>
                  </a:lnTo>
                  <a:lnTo>
                    <a:pt x="2659" y="1859"/>
                  </a:lnTo>
                  <a:lnTo>
                    <a:pt x="2661" y="1825"/>
                  </a:lnTo>
                  <a:lnTo>
                    <a:pt x="2664" y="1855"/>
                  </a:lnTo>
                  <a:lnTo>
                    <a:pt x="2667" y="1815"/>
                  </a:lnTo>
                  <a:lnTo>
                    <a:pt x="2669" y="1865"/>
                  </a:lnTo>
                  <a:lnTo>
                    <a:pt x="2671" y="1834"/>
                  </a:lnTo>
                  <a:lnTo>
                    <a:pt x="2673" y="1820"/>
                  </a:lnTo>
                  <a:lnTo>
                    <a:pt x="2677" y="1855"/>
                  </a:lnTo>
                  <a:lnTo>
                    <a:pt x="2680" y="1808"/>
                  </a:lnTo>
                  <a:lnTo>
                    <a:pt x="2681" y="1838"/>
                  </a:lnTo>
                  <a:lnTo>
                    <a:pt x="2683" y="1816"/>
                  </a:lnTo>
                  <a:lnTo>
                    <a:pt x="2686" y="1864"/>
                  </a:lnTo>
                  <a:lnTo>
                    <a:pt x="2688" y="1838"/>
                  </a:lnTo>
                  <a:lnTo>
                    <a:pt x="2689" y="1842"/>
                  </a:lnTo>
                  <a:lnTo>
                    <a:pt x="2691" y="1794"/>
                  </a:lnTo>
                  <a:lnTo>
                    <a:pt x="2695" y="1860"/>
                  </a:lnTo>
                  <a:lnTo>
                    <a:pt x="2697" y="1848"/>
                  </a:lnTo>
                  <a:lnTo>
                    <a:pt x="2698" y="1859"/>
                  </a:lnTo>
                  <a:lnTo>
                    <a:pt x="2701" y="1803"/>
                  </a:lnTo>
                  <a:lnTo>
                    <a:pt x="2704" y="1857"/>
                  </a:lnTo>
                  <a:lnTo>
                    <a:pt x="2707" y="1827"/>
                  </a:lnTo>
                  <a:lnTo>
                    <a:pt x="2709" y="1865"/>
                  </a:lnTo>
                  <a:lnTo>
                    <a:pt x="2711" y="1815"/>
                  </a:lnTo>
                  <a:lnTo>
                    <a:pt x="2713" y="1872"/>
                  </a:lnTo>
                  <a:lnTo>
                    <a:pt x="2715" y="1830"/>
                  </a:lnTo>
                  <a:lnTo>
                    <a:pt x="2719" y="1840"/>
                  </a:lnTo>
                  <a:lnTo>
                    <a:pt x="2721" y="1809"/>
                  </a:lnTo>
                  <a:lnTo>
                    <a:pt x="2723" y="1846"/>
                  </a:lnTo>
                  <a:lnTo>
                    <a:pt x="2725" y="1810"/>
                  </a:lnTo>
                  <a:lnTo>
                    <a:pt x="2726" y="1818"/>
                  </a:lnTo>
                  <a:lnTo>
                    <a:pt x="2728" y="1812"/>
                  </a:lnTo>
                  <a:lnTo>
                    <a:pt x="2730" y="1848"/>
                  </a:lnTo>
                  <a:lnTo>
                    <a:pt x="2731" y="1817"/>
                  </a:lnTo>
                  <a:lnTo>
                    <a:pt x="2734" y="1873"/>
                  </a:lnTo>
                  <a:lnTo>
                    <a:pt x="2738" y="1822"/>
                  </a:lnTo>
                  <a:lnTo>
                    <a:pt x="2739" y="1827"/>
                  </a:lnTo>
                  <a:lnTo>
                    <a:pt x="2740" y="1816"/>
                  </a:lnTo>
                  <a:lnTo>
                    <a:pt x="2742" y="1844"/>
                  </a:lnTo>
                  <a:lnTo>
                    <a:pt x="2744" y="1825"/>
                  </a:lnTo>
                  <a:lnTo>
                    <a:pt x="2746" y="1856"/>
                  </a:lnTo>
                  <a:lnTo>
                    <a:pt x="2748" y="1828"/>
                  </a:lnTo>
                  <a:lnTo>
                    <a:pt x="2752" y="1875"/>
                  </a:lnTo>
                  <a:lnTo>
                    <a:pt x="2754" y="1835"/>
                  </a:lnTo>
                  <a:lnTo>
                    <a:pt x="2756" y="1846"/>
                  </a:lnTo>
                  <a:lnTo>
                    <a:pt x="2759" y="1870"/>
                  </a:lnTo>
                  <a:lnTo>
                    <a:pt x="2762" y="1830"/>
                  </a:lnTo>
                  <a:lnTo>
                    <a:pt x="2764" y="1875"/>
                  </a:lnTo>
                  <a:lnTo>
                    <a:pt x="2766" y="1836"/>
                  </a:lnTo>
                  <a:lnTo>
                    <a:pt x="2770" y="1874"/>
                  </a:lnTo>
                  <a:lnTo>
                    <a:pt x="2772" y="1840"/>
                  </a:lnTo>
                  <a:lnTo>
                    <a:pt x="2774" y="1847"/>
                  </a:lnTo>
                  <a:lnTo>
                    <a:pt x="2775" y="1840"/>
                  </a:lnTo>
                  <a:lnTo>
                    <a:pt x="2779" y="1868"/>
                  </a:lnTo>
                  <a:lnTo>
                    <a:pt x="2780" y="1866"/>
                  </a:lnTo>
                  <a:lnTo>
                    <a:pt x="2782" y="1872"/>
                  </a:lnTo>
                  <a:lnTo>
                    <a:pt x="2784" y="1849"/>
                  </a:lnTo>
                  <a:lnTo>
                    <a:pt x="2784" y="1853"/>
                  </a:lnTo>
                  <a:lnTo>
                    <a:pt x="2786" y="1819"/>
                  </a:lnTo>
                  <a:lnTo>
                    <a:pt x="2789" y="1881"/>
                  </a:lnTo>
                  <a:lnTo>
                    <a:pt x="2796" y="1833"/>
                  </a:lnTo>
                  <a:lnTo>
                    <a:pt x="2799" y="1878"/>
                  </a:lnTo>
                  <a:lnTo>
                    <a:pt x="2801" y="1858"/>
                  </a:lnTo>
                  <a:lnTo>
                    <a:pt x="2802" y="1866"/>
                  </a:lnTo>
                  <a:lnTo>
                    <a:pt x="2804" y="1859"/>
                  </a:lnTo>
                  <a:lnTo>
                    <a:pt x="2806" y="1874"/>
                  </a:lnTo>
                  <a:lnTo>
                    <a:pt x="2808" y="1856"/>
                  </a:lnTo>
                  <a:lnTo>
                    <a:pt x="2809" y="1860"/>
                  </a:lnTo>
                  <a:lnTo>
                    <a:pt x="2811" y="1879"/>
                  </a:lnTo>
                  <a:lnTo>
                    <a:pt x="2813" y="1844"/>
                  </a:lnTo>
                  <a:lnTo>
                    <a:pt x="2815" y="1857"/>
                  </a:lnTo>
                  <a:lnTo>
                    <a:pt x="2817" y="1817"/>
                  </a:lnTo>
                  <a:lnTo>
                    <a:pt x="2819" y="1829"/>
                  </a:lnTo>
                  <a:lnTo>
                    <a:pt x="2821" y="1780"/>
                  </a:lnTo>
                  <a:lnTo>
                    <a:pt x="2824" y="1866"/>
                  </a:lnTo>
                  <a:lnTo>
                    <a:pt x="2826" y="1854"/>
                  </a:lnTo>
                  <a:lnTo>
                    <a:pt x="2828" y="1871"/>
                  </a:lnTo>
                  <a:lnTo>
                    <a:pt x="2833" y="1827"/>
                  </a:lnTo>
                  <a:lnTo>
                    <a:pt x="2834" y="1848"/>
                  </a:lnTo>
                  <a:lnTo>
                    <a:pt x="2836" y="1825"/>
                  </a:lnTo>
                  <a:lnTo>
                    <a:pt x="2839" y="1859"/>
                  </a:lnTo>
                  <a:lnTo>
                    <a:pt x="2841" y="1836"/>
                  </a:lnTo>
                  <a:lnTo>
                    <a:pt x="2842" y="1849"/>
                  </a:lnTo>
                  <a:lnTo>
                    <a:pt x="2844" y="1831"/>
                  </a:lnTo>
                  <a:lnTo>
                    <a:pt x="2845" y="1843"/>
                  </a:lnTo>
                  <a:lnTo>
                    <a:pt x="2848" y="1800"/>
                  </a:lnTo>
                  <a:lnTo>
                    <a:pt x="2851" y="1861"/>
                  </a:lnTo>
                  <a:lnTo>
                    <a:pt x="2853" y="1811"/>
                  </a:lnTo>
                  <a:lnTo>
                    <a:pt x="2855" y="1846"/>
                  </a:lnTo>
                  <a:lnTo>
                    <a:pt x="2856" y="1826"/>
                  </a:lnTo>
                  <a:lnTo>
                    <a:pt x="2858" y="1862"/>
                  </a:lnTo>
                  <a:lnTo>
                    <a:pt x="2860" y="1803"/>
                  </a:lnTo>
                  <a:lnTo>
                    <a:pt x="2862" y="1822"/>
                  </a:lnTo>
                  <a:lnTo>
                    <a:pt x="2864" y="1818"/>
                  </a:lnTo>
                  <a:lnTo>
                    <a:pt x="2867" y="1877"/>
                  </a:lnTo>
                  <a:lnTo>
                    <a:pt x="2871" y="1829"/>
                  </a:lnTo>
                  <a:lnTo>
                    <a:pt x="2873" y="1857"/>
                  </a:lnTo>
                  <a:lnTo>
                    <a:pt x="2875" y="1845"/>
                  </a:lnTo>
                  <a:lnTo>
                    <a:pt x="2877" y="1863"/>
                  </a:lnTo>
                  <a:lnTo>
                    <a:pt x="2879" y="1826"/>
                  </a:lnTo>
                  <a:lnTo>
                    <a:pt x="2881" y="1871"/>
                  </a:lnTo>
                  <a:lnTo>
                    <a:pt x="2885" y="1835"/>
                  </a:lnTo>
                  <a:lnTo>
                    <a:pt x="2888" y="1852"/>
                  </a:lnTo>
                  <a:lnTo>
                    <a:pt x="2891" y="1818"/>
                  </a:lnTo>
                  <a:lnTo>
                    <a:pt x="2893" y="1881"/>
                  </a:lnTo>
                  <a:lnTo>
                    <a:pt x="2897" y="1845"/>
                  </a:lnTo>
                  <a:lnTo>
                    <a:pt x="2900" y="1859"/>
                  </a:lnTo>
                  <a:lnTo>
                    <a:pt x="2903" y="1837"/>
                  </a:lnTo>
                  <a:lnTo>
                    <a:pt x="2905" y="1828"/>
                  </a:lnTo>
                  <a:lnTo>
                    <a:pt x="2907" y="1858"/>
                  </a:lnTo>
                  <a:lnTo>
                    <a:pt x="2909" y="1819"/>
                  </a:lnTo>
                  <a:lnTo>
                    <a:pt x="2912" y="1896"/>
                  </a:lnTo>
                  <a:lnTo>
                    <a:pt x="2914" y="1855"/>
                  </a:lnTo>
                  <a:lnTo>
                    <a:pt x="2916" y="1881"/>
                  </a:lnTo>
                  <a:lnTo>
                    <a:pt x="2920" y="1837"/>
                  </a:lnTo>
                  <a:lnTo>
                    <a:pt x="2922" y="1848"/>
                  </a:lnTo>
                  <a:lnTo>
                    <a:pt x="2924" y="1819"/>
                  </a:lnTo>
                  <a:lnTo>
                    <a:pt x="2926" y="1851"/>
                  </a:lnTo>
                  <a:lnTo>
                    <a:pt x="2927" y="1839"/>
                  </a:lnTo>
                  <a:lnTo>
                    <a:pt x="2929" y="1851"/>
                  </a:lnTo>
                  <a:lnTo>
                    <a:pt x="2932" y="1866"/>
                  </a:lnTo>
                  <a:lnTo>
                    <a:pt x="2934" y="1808"/>
                  </a:lnTo>
                  <a:lnTo>
                    <a:pt x="2936" y="1812"/>
                  </a:lnTo>
                  <a:lnTo>
                    <a:pt x="2936" y="1808"/>
                  </a:lnTo>
                  <a:lnTo>
                    <a:pt x="2941" y="1849"/>
                  </a:lnTo>
                  <a:lnTo>
                    <a:pt x="2942" y="1827"/>
                  </a:lnTo>
                  <a:lnTo>
                    <a:pt x="2944" y="1856"/>
                  </a:lnTo>
                  <a:lnTo>
                    <a:pt x="2946" y="1851"/>
                  </a:lnTo>
                  <a:lnTo>
                    <a:pt x="2947" y="1857"/>
                  </a:lnTo>
                  <a:lnTo>
                    <a:pt x="2949" y="1828"/>
                  </a:lnTo>
                  <a:lnTo>
                    <a:pt x="2951" y="1840"/>
                  </a:lnTo>
                  <a:lnTo>
                    <a:pt x="2952" y="1835"/>
                  </a:lnTo>
                  <a:lnTo>
                    <a:pt x="2954" y="1855"/>
                  </a:lnTo>
                  <a:lnTo>
                    <a:pt x="2956" y="1848"/>
                  </a:lnTo>
                  <a:lnTo>
                    <a:pt x="2959" y="1878"/>
                  </a:lnTo>
                  <a:lnTo>
                    <a:pt x="2963" y="1793"/>
                  </a:lnTo>
                  <a:lnTo>
                    <a:pt x="2965" y="1860"/>
                  </a:lnTo>
                  <a:lnTo>
                    <a:pt x="2968" y="1836"/>
                  </a:lnTo>
                  <a:lnTo>
                    <a:pt x="2970" y="1865"/>
                  </a:lnTo>
                  <a:lnTo>
                    <a:pt x="2972" y="1803"/>
                  </a:lnTo>
                  <a:lnTo>
                    <a:pt x="2975" y="1869"/>
                  </a:lnTo>
                  <a:lnTo>
                    <a:pt x="2977" y="1845"/>
                  </a:lnTo>
                  <a:lnTo>
                    <a:pt x="2979" y="1871"/>
                  </a:lnTo>
                  <a:lnTo>
                    <a:pt x="2981" y="1833"/>
                  </a:lnTo>
                  <a:lnTo>
                    <a:pt x="2983" y="1865"/>
                  </a:lnTo>
                  <a:lnTo>
                    <a:pt x="2985" y="1848"/>
                  </a:lnTo>
                  <a:lnTo>
                    <a:pt x="2987" y="1853"/>
                  </a:lnTo>
                  <a:lnTo>
                    <a:pt x="2989" y="1827"/>
                  </a:lnTo>
                  <a:lnTo>
                    <a:pt x="2990" y="1831"/>
                  </a:lnTo>
                  <a:lnTo>
                    <a:pt x="2992" y="1822"/>
                  </a:lnTo>
                  <a:lnTo>
                    <a:pt x="2994" y="1869"/>
                  </a:lnTo>
                  <a:lnTo>
                    <a:pt x="2999" y="1832"/>
                  </a:lnTo>
                  <a:lnTo>
                    <a:pt x="3001" y="1867"/>
                  </a:lnTo>
                  <a:lnTo>
                    <a:pt x="3003" y="1829"/>
                  </a:lnTo>
                  <a:lnTo>
                    <a:pt x="3005" y="1864"/>
                  </a:lnTo>
                  <a:lnTo>
                    <a:pt x="3007" y="1825"/>
                  </a:lnTo>
                  <a:lnTo>
                    <a:pt x="3010" y="1859"/>
                  </a:lnTo>
                  <a:lnTo>
                    <a:pt x="3012" y="1854"/>
                  </a:lnTo>
                  <a:lnTo>
                    <a:pt x="3015" y="1890"/>
                  </a:lnTo>
                  <a:lnTo>
                    <a:pt x="3017" y="1842"/>
                  </a:lnTo>
                  <a:lnTo>
                    <a:pt x="3019" y="1875"/>
                  </a:lnTo>
                  <a:lnTo>
                    <a:pt x="3022" y="1821"/>
                  </a:lnTo>
                  <a:lnTo>
                    <a:pt x="3026" y="1885"/>
                  </a:lnTo>
                  <a:lnTo>
                    <a:pt x="3029" y="1842"/>
                  </a:lnTo>
                  <a:lnTo>
                    <a:pt x="3031" y="1857"/>
                  </a:lnTo>
                  <a:lnTo>
                    <a:pt x="3033" y="1837"/>
                  </a:lnTo>
                  <a:lnTo>
                    <a:pt x="3035" y="1862"/>
                  </a:lnTo>
                  <a:lnTo>
                    <a:pt x="3037" y="1842"/>
                  </a:lnTo>
                  <a:lnTo>
                    <a:pt x="3041" y="1871"/>
                  </a:lnTo>
                  <a:lnTo>
                    <a:pt x="3046" y="1822"/>
                  </a:lnTo>
                  <a:lnTo>
                    <a:pt x="3048" y="1867"/>
                  </a:lnTo>
                  <a:lnTo>
                    <a:pt x="3050" y="1847"/>
                  </a:lnTo>
                  <a:lnTo>
                    <a:pt x="3051" y="1862"/>
                  </a:lnTo>
                  <a:lnTo>
                    <a:pt x="3053" y="1848"/>
                  </a:lnTo>
                  <a:lnTo>
                    <a:pt x="3056" y="1878"/>
                  </a:lnTo>
                  <a:lnTo>
                    <a:pt x="3061" y="1845"/>
                  </a:lnTo>
                  <a:lnTo>
                    <a:pt x="3063" y="1857"/>
                  </a:lnTo>
                  <a:lnTo>
                    <a:pt x="3065" y="1829"/>
                  </a:lnTo>
                  <a:lnTo>
                    <a:pt x="3067" y="1846"/>
                  </a:lnTo>
                  <a:lnTo>
                    <a:pt x="3068" y="1843"/>
                  </a:lnTo>
                  <a:lnTo>
                    <a:pt x="3070" y="1872"/>
                  </a:lnTo>
                  <a:lnTo>
                    <a:pt x="3072" y="1843"/>
                  </a:lnTo>
                  <a:lnTo>
                    <a:pt x="3076" y="1870"/>
                  </a:lnTo>
                  <a:lnTo>
                    <a:pt x="3079" y="1845"/>
                  </a:lnTo>
                  <a:lnTo>
                    <a:pt x="3082" y="1872"/>
                  </a:lnTo>
                  <a:lnTo>
                    <a:pt x="3085" y="1886"/>
                  </a:lnTo>
                  <a:lnTo>
                    <a:pt x="3087" y="1877"/>
                  </a:lnTo>
                  <a:lnTo>
                    <a:pt x="3090" y="1842"/>
                  </a:lnTo>
                  <a:lnTo>
                    <a:pt x="3092" y="1869"/>
                  </a:lnTo>
                  <a:lnTo>
                    <a:pt x="3095" y="1831"/>
                  </a:lnTo>
                  <a:lnTo>
                    <a:pt x="3097" y="1859"/>
                  </a:lnTo>
                  <a:lnTo>
                    <a:pt x="3099" y="1844"/>
                  </a:lnTo>
                  <a:lnTo>
                    <a:pt x="3100" y="1852"/>
                  </a:lnTo>
                  <a:lnTo>
                    <a:pt x="3102" y="1821"/>
                  </a:lnTo>
                  <a:lnTo>
                    <a:pt x="3105" y="1869"/>
                  </a:lnTo>
                  <a:lnTo>
                    <a:pt x="3108" y="1841"/>
                  </a:lnTo>
                  <a:lnTo>
                    <a:pt x="3110" y="1859"/>
                  </a:lnTo>
                  <a:lnTo>
                    <a:pt x="3114" y="1845"/>
                  </a:lnTo>
                  <a:lnTo>
                    <a:pt x="3116" y="1860"/>
                  </a:lnTo>
                  <a:lnTo>
                    <a:pt x="3118" y="1839"/>
                  </a:lnTo>
                  <a:lnTo>
                    <a:pt x="3123" y="1870"/>
                  </a:lnTo>
                  <a:lnTo>
                    <a:pt x="3127" y="1816"/>
                  </a:lnTo>
                  <a:lnTo>
                    <a:pt x="3131" y="1858"/>
                  </a:lnTo>
                  <a:lnTo>
                    <a:pt x="3133" y="1831"/>
                  </a:lnTo>
                  <a:lnTo>
                    <a:pt x="3136" y="1860"/>
                  </a:lnTo>
                  <a:lnTo>
                    <a:pt x="3138" y="1836"/>
                  </a:lnTo>
                  <a:lnTo>
                    <a:pt x="3140" y="1858"/>
                  </a:lnTo>
                  <a:lnTo>
                    <a:pt x="3141" y="1849"/>
                  </a:lnTo>
                  <a:lnTo>
                    <a:pt x="3144" y="1871"/>
                  </a:lnTo>
                  <a:lnTo>
                    <a:pt x="3146" y="1846"/>
                  </a:lnTo>
                  <a:lnTo>
                    <a:pt x="3148" y="1848"/>
                  </a:lnTo>
                  <a:lnTo>
                    <a:pt x="3150" y="1833"/>
                  </a:lnTo>
                  <a:lnTo>
                    <a:pt x="3151" y="1849"/>
                  </a:lnTo>
                  <a:lnTo>
                    <a:pt x="3152" y="1846"/>
                  </a:lnTo>
                  <a:lnTo>
                    <a:pt x="3154" y="1857"/>
                  </a:lnTo>
                  <a:lnTo>
                    <a:pt x="3155" y="1848"/>
                  </a:lnTo>
                  <a:lnTo>
                    <a:pt x="3158" y="1860"/>
                  </a:lnTo>
                  <a:lnTo>
                    <a:pt x="3160" y="1853"/>
                  </a:lnTo>
                  <a:lnTo>
                    <a:pt x="3161" y="1854"/>
                  </a:lnTo>
                  <a:lnTo>
                    <a:pt x="3163" y="1844"/>
                  </a:lnTo>
                  <a:lnTo>
                    <a:pt x="3165" y="1882"/>
                  </a:lnTo>
                  <a:lnTo>
                    <a:pt x="3167" y="1860"/>
                  </a:lnTo>
                  <a:lnTo>
                    <a:pt x="3169" y="1884"/>
                  </a:lnTo>
                  <a:lnTo>
                    <a:pt x="3171" y="1822"/>
                  </a:lnTo>
                  <a:lnTo>
                    <a:pt x="3175" y="1868"/>
                  </a:lnTo>
                  <a:lnTo>
                    <a:pt x="3177" y="1848"/>
                  </a:lnTo>
                  <a:lnTo>
                    <a:pt x="3178" y="1853"/>
                  </a:lnTo>
                  <a:lnTo>
                    <a:pt x="3181" y="1844"/>
                  </a:lnTo>
                  <a:lnTo>
                    <a:pt x="3185" y="1876"/>
                  </a:lnTo>
                  <a:lnTo>
                    <a:pt x="3189" y="1846"/>
                  </a:lnTo>
                  <a:lnTo>
                    <a:pt x="3192" y="1883"/>
                  </a:lnTo>
                  <a:lnTo>
                    <a:pt x="3193" y="1881"/>
                  </a:lnTo>
                  <a:lnTo>
                    <a:pt x="3196" y="1844"/>
                  </a:lnTo>
                  <a:lnTo>
                    <a:pt x="3199" y="1885"/>
                  </a:lnTo>
                  <a:lnTo>
                    <a:pt x="3202" y="1842"/>
                  </a:lnTo>
                  <a:lnTo>
                    <a:pt x="3204" y="1859"/>
                  </a:lnTo>
                  <a:lnTo>
                    <a:pt x="3206" y="1851"/>
                  </a:lnTo>
                  <a:lnTo>
                    <a:pt x="3207" y="1857"/>
                  </a:lnTo>
                  <a:lnTo>
                    <a:pt x="3210" y="1833"/>
                  </a:lnTo>
                  <a:lnTo>
                    <a:pt x="3212" y="1852"/>
                  </a:lnTo>
                  <a:lnTo>
                    <a:pt x="3214" y="1847"/>
                  </a:lnTo>
                  <a:lnTo>
                    <a:pt x="3215" y="1851"/>
                  </a:lnTo>
                  <a:lnTo>
                    <a:pt x="3217" y="1838"/>
                  </a:lnTo>
                  <a:lnTo>
                    <a:pt x="3221" y="1872"/>
                  </a:lnTo>
                  <a:lnTo>
                    <a:pt x="3223" y="1828"/>
                  </a:lnTo>
                  <a:lnTo>
                    <a:pt x="3227" y="1858"/>
                  </a:lnTo>
                  <a:lnTo>
                    <a:pt x="3232" y="1839"/>
                  </a:lnTo>
                  <a:lnTo>
                    <a:pt x="3233" y="1842"/>
                  </a:lnTo>
                  <a:lnTo>
                    <a:pt x="3236" y="1862"/>
                  </a:lnTo>
                  <a:lnTo>
                    <a:pt x="3238" y="1852"/>
                  </a:lnTo>
                  <a:lnTo>
                    <a:pt x="3240" y="1865"/>
                  </a:lnTo>
                  <a:lnTo>
                    <a:pt x="3242" y="1807"/>
                  </a:lnTo>
                  <a:lnTo>
                    <a:pt x="3245" y="1875"/>
                  </a:lnTo>
                  <a:lnTo>
                    <a:pt x="3247" y="1829"/>
                  </a:lnTo>
                  <a:lnTo>
                    <a:pt x="3252" y="1879"/>
                  </a:lnTo>
                  <a:lnTo>
                    <a:pt x="3259" y="1820"/>
                  </a:lnTo>
                  <a:lnTo>
                    <a:pt x="3263" y="1861"/>
                  </a:lnTo>
                  <a:lnTo>
                    <a:pt x="3266" y="1839"/>
                  </a:lnTo>
                  <a:lnTo>
                    <a:pt x="3267" y="1858"/>
                  </a:lnTo>
                  <a:lnTo>
                    <a:pt x="3270" y="1818"/>
                  </a:lnTo>
                  <a:lnTo>
                    <a:pt x="3272" y="1869"/>
                  </a:lnTo>
                  <a:lnTo>
                    <a:pt x="3274" y="1836"/>
                  </a:lnTo>
                  <a:lnTo>
                    <a:pt x="3275" y="1846"/>
                  </a:lnTo>
                  <a:lnTo>
                    <a:pt x="3277" y="1820"/>
                  </a:lnTo>
                  <a:lnTo>
                    <a:pt x="3279" y="1849"/>
                  </a:lnTo>
                  <a:lnTo>
                    <a:pt x="3281" y="1833"/>
                  </a:lnTo>
                  <a:lnTo>
                    <a:pt x="3283" y="1869"/>
                  </a:lnTo>
                  <a:lnTo>
                    <a:pt x="3286" y="1834"/>
                  </a:lnTo>
                  <a:lnTo>
                    <a:pt x="3289" y="1858"/>
                  </a:lnTo>
                  <a:lnTo>
                    <a:pt x="3295" y="1830"/>
                  </a:lnTo>
                  <a:lnTo>
                    <a:pt x="3296" y="1798"/>
                  </a:lnTo>
                  <a:lnTo>
                    <a:pt x="3298" y="1841"/>
                  </a:lnTo>
                  <a:lnTo>
                    <a:pt x="3300" y="1827"/>
                  </a:lnTo>
                  <a:lnTo>
                    <a:pt x="3301" y="1868"/>
                  </a:lnTo>
                  <a:lnTo>
                    <a:pt x="3303" y="1803"/>
                  </a:lnTo>
                  <a:lnTo>
                    <a:pt x="3306" y="1856"/>
                  </a:lnTo>
                  <a:lnTo>
                    <a:pt x="3307" y="1845"/>
                  </a:lnTo>
                  <a:lnTo>
                    <a:pt x="3310" y="1812"/>
                  </a:lnTo>
                  <a:lnTo>
                    <a:pt x="3313" y="1865"/>
                  </a:lnTo>
                  <a:lnTo>
                    <a:pt x="3315" y="1843"/>
                  </a:lnTo>
                  <a:lnTo>
                    <a:pt x="3317" y="1861"/>
                  </a:lnTo>
                  <a:lnTo>
                    <a:pt x="3320" y="1812"/>
                  </a:lnTo>
                  <a:lnTo>
                    <a:pt x="3325" y="1860"/>
                  </a:lnTo>
                  <a:lnTo>
                    <a:pt x="3326" y="1833"/>
                  </a:lnTo>
                  <a:lnTo>
                    <a:pt x="3329" y="1870"/>
                  </a:lnTo>
                  <a:lnTo>
                    <a:pt x="3330" y="1823"/>
                  </a:lnTo>
                  <a:lnTo>
                    <a:pt x="3333" y="1876"/>
                  </a:lnTo>
                  <a:lnTo>
                    <a:pt x="3335" y="1826"/>
                  </a:lnTo>
                  <a:lnTo>
                    <a:pt x="3337" y="1862"/>
                  </a:lnTo>
                  <a:lnTo>
                    <a:pt x="3340" y="1814"/>
                  </a:lnTo>
                  <a:lnTo>
                    <a:pt x="3343" y="1849"/>
                  </a:lnTo>
                  <a:lnTo>
                    <a:pt x="3344" y="1846"/>
                  </a:lnTo>
                  <a:lnTo>
                    <a:pt x="3346" y="1869"/>
                  </a:lnTo>
                  <a:lnTo>
                    <a:pt x="3351" y="1806"/>
                  </a:lnTo>
                  <a:lnTo>
                    <a:pt x="3355" y="1859"/>
                  </a:lnTo>
                  <a:lnTo>
                    <a:pt x="3356" y="1854"/>
                  </a:lnTo>
                  <a:lnTo>
                    <a:pt x="3359" y="1877"/>
                  </a:lnTo>
                  <a:lnTo>
                    <a:pt x="3362" y="1825"/>
                  </a:lnTo>
                  <a:lnTo>
                    <a:pt x="3365" y="1842"/>
                  </a:lnTo>
                  <a:lnTo>
                    <a:pt x="3366" y="1837"/>
                  </a:lnTo>
                  <a:lnTo>
                    <a:pt x="3370" y="1878"/>
                  </a:lnTo>
                  <a:lnTo>
                    <a:pt x="3373" y="1826"/>
                  </a:lnTo>
                  <a:lnTo>
                    <a:pt x="3375" y="1854"/>
                  </a:lnTo>
                  <a:lnTo>
                    <a:pt x="3378" y="1810"/>
                  </a:lnTo>
                  <a:lnTo>
                    <a:pt x="3382" y="1871"/>
                  </a:lnTo>
                  <a:lnTo>
                    <a:pt x="3387" y="1839"/>
                  </a:lnTo>
                  <a:lnTo>
                    <a:pt x="3390" y="1866"/>
                  </a:lnTo>
                  <a:lnTo>
                    <a:pt x="3391" y="1848"/>
                  </a:lnTo>
                  <a:lnTo>
                    <a:pt x="3392" y="1849"/>
                  </a:lnTo>
                  <a:lnTo>
                    <a:pt x="3395" y="1807"/>
                  </a:lnTo>
                  <a:lnTo>
                    <a:pt x="3397" y="1857"/>
                  </a:lnTo>
                  <a:lnTo>
                    <a:pt x="3399" y="1841"/>
                  </a:lnTo>
                  <a:lnTo>
                    <a:pt x="3401" y="1870"/>
                  </a:lnTo>
                  <a:lnTo>
                    <a:pt x="3402" y="1852"/>
                  </a:lnTo>
                  <a:lnTo>
                    <a:pt x="3406" y="1827"/>
                  </a:lnTo>
                  <a:lnTo>
                    <a:pt x="3407" y="1844"/>
                  </a:lnTo>
                  <a:lnTo>
                    <a:pt x="3410" y="1848"/>
                  </a:lnTo>
                  <a:lnTo>
                    <a:pt x="3411" y="1837"/>
                  </a:lnTo>
                  <a:lnTo>
                    <a:pt x="3413" y="1844"/>
                  </a:lnTo>
                  <a:lnTo>
                    <a:pt x="3415" y="1827"/>
                  </a:lnTo>
                  <a:lnTo>
                    <a:pt x="3417" y="1868"/>
                  </a:lnTo>
                  <a:lnTo>
                    <a:pt x="3419" y="1839"/>
                  </a:lnTo>
                  <a:lnTo>
                    <a:pt x="3421" y="1855"/>
                  </a:lnTo>
                  <a:lnTo>
                    <a:pt x="3424" y="1829"/>
                  </a:lnTo>
                  <a:lnTo>
                    <a:pt x="3425" y="1841"/>
                  </a:lnTo>
                  <a:lnTo>
                    <a:pt x="3428" y="1856"/>
                  </a:lnTo>
                  <a:lnTo>
                    <a:pt x="3430" y="1840"/>
                  </a:lnTo>
                  <a:lnTo>
                    <a:pt x="3432" y="1856"/>
                  </a:lnTo>
                  <a:lnTo>
                    <a:pt x="3437" y="1819"/>
                  </a:lnTo>
                  <a:lnTo>
                    <a:pt x="3440" y="1868"/>
                  </a:lnTo>
                  <a:lnTo>
                    <a:pt x="3442" y="1807"/>
                  </a:lnTo>
                  <a:lnTo>
                    <a:pt x="3447" y="1866"/>
                  </a:lnTo>
                  <a:lnTo>
                    <a:pt x="3450" y="1840"/>
                  </a:lnTo>
                  <a:lnTo>
                    <a:pt x="3452" y="1872"/>
                  </a:lnTo>
                  <a:lnTo>
                    <a:pt x="3456" y="1780"/>
                  </a:lnTo>
                  <a:lnTo>
                    <a:pt x="3458" y="1867"/>
                  </a:lnTo>
                  <a:lnTo>
                    <a:pt x="3460" y="1821"/>
                  </a:lnTo>
                  <a:lnTo>
                    <a:pt x="3462" y="1862"/>
                  </a:lnTo>
                  <a:lnTo>
                    <a:pt x="3465" y="1818"/>
                  </a:lnTo>
                  <a:lnTo>
                    <a:pt x="3466" y="1842"/>
                  </a:lnTo>
                  <a:lnTo>
                    <a:pt x="3468" y="1839"/>
                  </a:lnTo>
                  <a:lnTo>
                    <a:pt x="3470" y="1851"/>
                  </a:lnTo>
                  <a:lnTo>
                    <a:pt x="3471" y="1850"/>
                  </a:lnTo>
                  <a:lnTo>
                    <a:pt x="3473" y="1855"/>
                  </a:lnTo>
                  <a:lnTo>
                    <a:pt x="3475" y="1818"/>
                  </a:lnTo>
                  <a:lnTo>
                    <a:pt x="3477" y="1855"/>
                  </a:lnTo>
                  <a:lnTo>
                    <a:pt x="3480" y="1839"/>
                  </a:lnTo>
                  <a:lnTo>
                    <a:pt x="3481" y="1841"/>
                  </a:lnTo>
                  <a:lnTo>
                    <a:pt x="3483" y="1819"/>
                  </a:lnTo>
                  <a:lnTo>
                    <a:pt x="3484" y="1832"/>
                  </a:lnTo>
                  <a:lnTo>
                    <a:pt x="3486" y="1811"/>
                  </a:lnTo>
                  <a:lnTo>
                    <a:pt x="3488" y="1868"/>
                  </a:lnTo>
                  <a:lnTo>
                    <a:pt x="3491" y="1830"/>
                  </a:lnTo>
                  <a:lnTo>
                    <a:pt x="3494" y="1875"/>
                  </a:lnTo>
                  <a:lnTo>
                    <a:pt x="3497" y="1829"/>
                  </a:lnTo>
                  <a:lnTo>
                    <a:pt x="3498" y="1844"/>
                  </a:lnTo>
                  <a:lnTo>
                    <a:pt x="3500" y="1836"/>
                  </a:lnTo>
                  <a:lnTo>
                    <a:pt x="3502" y="1852"/>
                  </a:lnTo>
                  <a:lnTo>
                    <a:pt x="3503" y="1827"/>
                  </a:lnTo>
                  <a:lnTo>
                    <a:pt x="3506" y="1843"/>
                  </a:lnTo>
                  <a:lnTo>
                    <a:pt x="3508" y="1834"/>
                  </a:lnTo>
                  <a:lnTo>
                    <a:pt x="3511" y="1867"/>
                  </a:lnTo>
                  <a:lnTo>
                    <a:pt x="3513" y="1854"/>
                  </a:lnTo>
                  <a:lnTo>
                    <a:pt x="3515" y="1860"/>
                  </a:lnTo>
                  <a:lnTo>
                    <a:pt x="3522" y="1806"/>
                  </a:lnTo>
                  <a:lnTo>
                    <a:pt x="3523" y="1808"/>
                  </a:lnTo>
                  <a:lnTo>
                    <a:pt x="3525" y="1798"/>
                  </a:lnTo>
                  <a:lnTo>
                    <a:pt x="3528" y="1848"/>
                  </a:lnTo>
                  <a:lnTo>
                    <a:pt x="3531" y="1855"/>
                  </a:lnTo>
                  <a:lnTo>
                    <a:pt x="3532" y="1839"/>
                  </a:lnTo>
                  <a:lnTo>
                    <a:pt x="3535" y="1853"/>
                  </a:lnTo>
                  <a:lnTo>
                    <a:pt x="3539" y="1820"/>
                  </a:lnTo>
                  <a:lnTo>
                    <a:pt x="3543" y="1862"/>
                  </a:lnTo>
                  <a:lnTo>
                    <a:pt x="3545" y="1857"/>
                  </a:lnTo>
                  <a:lnTo>
                    <a:pt x="3547" y="1868"/>
                  </a:lnTo>
                  <a:lnTo>
                    <a:pt x="3550" y="1839"/>
                  </a:lnTo>
                  <a:lnTo>
                    <a:pt x="3552" y="1864"/>
                  </a:lnTo>
                  <a:lnTo>
                    <a:pt x="3553" y="1862"/>
                  </a:lnTo>
                  <a:lnTo>
                    <a:pt x="3555" y="1871"/>
                  </a:lnTo>
                  <a:lnTo>
                    <a:pt x="3557" y="1849"/>
                  </a:lnTo>
                  <a:lnTo>
                    <a:pt x="3560" y="1865"/>
                  </a:lnTo>
                  <a:lnTo>
                    <a:pt x="3562" y="1836"/>
                  </a:lnTo>
                  <a:lnTo>
                    <a:pt x="3567" y="1886"/>
                  </a:lnTo>
                  <a:lnTo>
                    <a:pt x="3569" y="1869"/>
                  </a:lnTo>
                  <a:lnTo>
                    <a:pt x="3570" y="1872"/>
                  </a:lnTo>
                  <a:lnTo>
                    <a:pt x="3572" y="1828"/>
                  </a:lnTo>
                  <a:lnTo>
                    <a:pt x="3575" y="1867"/>
                  </a:lnTo>
                  <a:lnTo>
                    <a:pt x="3578" y="1825"/>
                  </a:lnTo>
                  <a:lnTo>
                    <a:pt x="3582" y="1871"/>
                  </a:lnTo>
                  <a:lnTo>
                    <a:pt x="3585" y="1828"/>
                  </a:lnTo>
                  <a:lnTo>
                    <a:pt x="3589" y="1871"/>
                  </a:lnTo>
                  <a:lnTo>
                    <a:pt x="3592" y="1833"/>
                  </a:lnTo>
                  <a:lnTo>
                    <a:pt x="3594" y="1870"/>
                  </a:lnTo>
                  <a:lnTo>
                    <a:pt x="3597" y="1862"/>
                  </a:lnTo>
                  <a:lnTo>
                    <a:pt x="3598" y="1869"/>
                  </a:lnTo>
                  <a:lnTo>
                    <a:pt x="3601" y="1832"/>
                  </a:lnTo>
                  <a:lnTo>
                    <a:pt x="3602" y="1845"/>
                  </a:lnTo>
                  <a:lnTo>
                    <a:pt x="3604" y="1838"/>
                  </a:lnTo>
                  <a:lnTo>
                    <a:pt x="3606" y="1878"/>
                  </a:lnTo>
                  <a:lnTo>
                    <a:pt x="3608" y="1836"/>
                  </a:lnTo>
                  <a:lnTo>
                    <a:pt x="3610" y="1842"/>
                  </a:lnTo>
                  <a:lnTo>
                    <a:pt x="3611" y="1836"/>
                  </a:lnTo>
                  <a:lnTo>
                    <a:pt x="3614" y="1863"/>
                  </a:lnTo>
                  <a:lnTo>
                    <a:pt x="3618" y="1812"/>
                  </a:lnTo>
                  <a:lnTo>
                    <a:pt x="3621" y="1873"/>
                  </a:lnTo>
                  <a:lnTo>
                    <a:pt x="3625" y="1819"/>
                  </a:lnTo>
                  <a:lnTo>
                    <a:pt x="3630" y="1868"/>
                  </a:lnTo>
                  <a:lnTo>
                    <a:pt x="3633" y="1816"/>
                  </a:lnTo>
                  <a:lnTo>
                    <a:pt x="3635" y="1861"/>
                  </a:lnTo>
                  <a:lnTo>
                    <a:pt x="3637" y="1816"/>
                  </a:lnTo>
                  <a:lnTo>
                    <a:pt x="3640" y="1854"/>
                  </a:lnTo>
                  <a:lnTo>
                    <a:pt x="3641" y="1841"/>
                  </a:lnTo>
                  <a:lnTo>
                    <a:pt x="3644" y="1864"/>
                  </a:lnTo>
                  <a:lnTo>
                    <a:pt x="3646" y="1848"/>
                  </a:lnTo>
                  <a:lnTo>
                    <a:pt x="3647" y="1860"/>
                  </a:lnTo>
                  <a:lnTo>
                    <a:pt x="3649" y="1807"/>
                  </a:lnTo>
                  <a:lnTo>
                    <a:pt x="3651" y="1865"/>
                  </a:lnTo>
                  <a:lnTo>
                    <a:pt x="3654" y="1840"/>
                  </a:lnTo>
                  <a:lnTo>
                    <a:pt x="3655" y="1856"/>
                  </a:lnTo>
                  <a:lnTo>
                    <a:pt x="3657" y="1846"/>
                  </a:lnTo>
                  <a:lnTo>
                    <a:pt x="3659" y="1866"/>
                  </a:lnTo>
                  <a:lnTo>
                    <a:pt x="3661" y="1851"/>
                  </a:lnTo>
                  <a:lnTo>
                    <a:pt x="3663" y="1868"/>
                  </a:lnTo>
                  <a:lnTo>
                    <a:pt x="3664" y="1855"/>
                  </a:lnTo>
                  <a:lnTo>
                    <a:pt x="3666" y="1873"/>
                  </a:lnTo>
                  <a:lnTo>
                    <a:pt x="3669" y="1843"/>
                  </a:lnTo>
                  <a:lnTo>
                    <a:pt x="3671" y="1860"/>
                  </a:lnTo>
                  <a:lnTo>
                    <a:pt x="3672" y="1857"/>
                  </a:lnTo>
                  <a:lnTo>
                    <a:pt x="3674" y="1867"/>
                  </a:lnTo>
                  <a:lnTo>
                    <a:pt x="3676" y="1841"/>
                  </a:lnTo>
                  <a:lnTo>
                    <a:pt x="3679" y="1859"/>
                  </a:lnTo>
                  <a:lnTo>
                    <a:pt x="3682" y="1847"/>
                  </a:lnTo>
                  <a:lnTo>
                    <a:pt x="3684" y="1858"/>
                  </a:lnTo>
                  <a:lnTo>
                    <a:pt x="3686" y="1817"/>
                  </a:lnTo>
                  <a:lnTo>
                    <a:pt x="3689" y="1871"/>
                  </a:lnTo>
                  <a:lnTo>
                    <a:pt x="3691" y="1852"/>
                  </a:lnTo>
                  <a:lnTo>
                    <a:pt x="3692" y="1854"/>
                  </a:lnTo>
                  <a:lnTo>
                    <a:pt x="3694" y="1845"/>
                  </a:lnTo>
                  <a:lnTo>
                    <a:pt x="3700" y="1872"/>
                  </a:lnTo>
                  <a:lnTo>
                    <a:pt x="3702" y="1856"/>
                  </a:lnTo>
                  <a:lnTo>
                    <a:pt x="3703" y="1858"/>
                  </a:lnTo>
                  <a:lnTo>
                    <a:pt x="3705" y="1825"/>
                  </a:lnTo>
                  <a:lnTo>
                    <a:pt x="3708" y="1853"/>
                  </a:lnTo>
                  <a:lnTo>
                    <a:pt x="3710" y="1861"/>
                  </a:lnTo>
                  <a:lnTo>
                    <a:pt x="3713" y="1843"/>
                  </a:lnTo>
                  <a:lnTo>
                    <a:pt x="3714" y="1850"/>
                  </a:lnTo>
                  <a:lnTo>
                    <a:pt x="3716" y="1826"/>
                  </a:lnTo>
                  <a:lnTo>
                    <a:pt x="3719" y="1841"/>
                  </a:lnTo>
                  <a:lnTo>
                    <a:pt x="3723" y="1876"/>
                  </a:lnTo>
                  <a:lnTo>
                    <a:pt x="3726" y="1825"/>
                  </a:lnTo>
                  <a:lnTo>
                    <a:pt x="3730" y="1857"/>
                  </a:lnTo>
                  <a:lnTo>
                    <a:pt x="3731" y="1854"/>
                  </a:lnTo>
                  <a:lnTo>
                    <a:pt x="3733" y="1861"/>
                  </a:lnTo>
                  <a:lnTo>
                    <a:pt x="3736" y="1843"/>
                  </a:lnTo>
                  <a:lnTo>
                    <a:pt x="3737" y="1844"/>
                  </a:lnTo>
                  <a:lnTo>
                    <a:pt x="3740" y="1860"/>
                  </a:lnTo>
                  <a:lnTo>
                    <a:pt x="3742" y="1817"/>
                  </a:lnTo>
                  <a:lnTo>
                    <a:pt x="3745" y="1846"/>
                  </a:lnTo>
                  <a:lnTo>
                    <a:pt x="3747" y="1833"/>
                  </a:lnTo>
                  <a:lnTo>
                    <a:pt x="3750" y="1857"/>
                  </a:lnTo>
                  <a:lnTo>
                    <a:pt x="3753" y="1836"/>
                  </a:lnTo>
                  <a:lnTo>
                    <a:pt x="3760" y="1880"/>
                  </a:lnTo>
                  <a:lnTo>
                    <a:pt x="3763" y="1863"/>
                  </a:lnTo>
                  <a:lnTo>
                    <a:pt x="3765" y="1879"/>
                  </a:lnTo>
                  <a:lnTo>
                    <a:pt x="3767" y="1872"/>
                  </a:lnTo>
                  <a:lnTo>
                    <a:pt x="3769" y="1880"/>
                  </a:lnTo>
                  <a:lnTo>
                    <a:pt x="3772" y="1861"/>
                  </a:lnTo>
                  <a:lnTo>
                    <a:pt x="3774" y="1872"/>
                  </a:lnTo>
                  <a:lnTo>
                    <a:pt x="3775" y="1864"/>
                  </a:lnTo>
                  <a:lnTo>
                    <a:pt x="3779" y="1891"/>
                  </a:lnTo>
                  <a:lnTo>
                    <a:pt x="3782" y="1854"/>
                  </a:lnTo>
                  <a:lnTo>
                    <a:pt x="3784" y="1847"/>
                  </a:lnTo>
                  <a:lnTo>
                    <a:pt x="3787" y="1876"/>
                  </a:lnTo>
                  <a:lnTo>
                    <a:pt x="3789" y="1855"/>
                  </a:lnTo>
                  <a:lnTo>
                    <a:pt x="3791" y="1869"/>
                  </a:lnTo>
                  <a:lnTo>
                    <a:pt x="3795" y="1848"/>
                  </a:lnTo>
                  <a:lnTo>
                    <a:pt x="3797" y="1875"/>
                  </a:lnTo>
                  <a:lnTo>
                    <a:pt x="3799" y="1868"/>
                  </a:lnTo>
                  <a:lnTo>
                    <a:pt x="3800" y="1873"/>
                  </a:lnTo>
                  <a:lnTo>
                    <a:pt x="3802" y="1839"/>
                  </a:lnTo>
                  <a:lnTo>
                    <a:pt x="3804" y="1857"/>
                  </a:lnTo>
                  <a:lnTo>
                    <a:pt x="3809" y="1841"/>
                  </a:lnTo>
                  <a:lnTo>
                    <a:pt x="3811" y="1856"/>
                  </a:lnTo>
                  <a:lnTo>
                    <a:pt x="3812" y="1852"/>
                  </a:lnTo>
                  <a:lnTo>
                    <a:pt x="3814" y="1859"/>
                  </a:lnTo>
                  <a:lnTo>
                    <a:pt x="3818" y="1822"/>
                  </a:lnTo>
                  <a:lnTo>
                    <a:pt x="3820" y="1853"/>
                  </a:lnTo>
                  <a:lnTo>
                    <a:pt x="3821" y="1848"/>
                  </a:lnTo>
                  <a:lnTo>
                    <a:pt x="3823" y="1875"/>
                  </a:lnTo>
                  <a:lnTo>
                    <a:pt x="3826" y="1835"/>
                  </a:lnTo>
                  <a:lnTo>
                    <a:pt x="3828" y="1840"/>
                  </a:lnTo>
                  <a:lnTo>
                    <a:pt x="3829" y="1839"/>
                  </a:lnTo>
                  <a:lnTo>
                    <a:pt x="3833" y="1860"/>
                  </a:lnTo>
                  <a:lnTo>
                    <a:pt x="3838" y="1840"/>
                  </a:lnTo>
                  <a:lnTo>
                    <a:pt x="3841" y="1874"/>
                  </a:lnTo>
                  <a:lnTo>
                    <a:pt x="3843" y="1871"/>
                  </a:lnTo>
                  <a:lnTo>
                    <a:pt x="3845" y="1881"/>
                  </a:lnTo>
                  <a:lnTo>
                    <a:pt x="3848" y="1839"/>
                  </a:lnTo>
                  <a:lnTo>
                    <a:pt x="3851" y="1875"/>
                  </a:lnTo>
                  <a:lnTo>
                    <a:pt x="3855" y="1846"/>
                  </a:lnTo>
                  <a:lnTo>
                    <a:pt x="3860" y="1871"/>
                  </a:lnTo>
                  <a:lnTo>
                    <a:pt x="3862" y="1849"/>
                  </a:lnTo>
                  <a:lnTo>
                    <a:pt x="3863" y="1865"/>
                  </a:lnTo>
                  <a:lnTo>
                    <a:pt x="3869" y="1824"/>
                  </a:lnTo>
                  <a:lnTo>
                    <a:pt x="3873" y="1865"/>
                  </a:lnTo>
                  <a:lnTo>
                    <a:pt x="3874" y="1851"/>
                  </a:lnTo>
                  <a:lnTo>
                    <a:pt x="3877" y="1876"/>
                  </a:lnTo>
                  <a:lnTo>
                    <a:pt x="3878" y="1872"/>
                  </a:lnTo>
                  <a:lnTo>
                    <a:pt x="3879" y="1875"/>
                  </a:lnTo>
                  <a:lnTo>
                    <a:pt x="3882" y="1852"/>
                  </a:lnTo>
                  <a:lnTo>
                    <a:pt x="3884" y="1864"/>
                  </a:lnTo>
                  <a:lnTo>
                    <a:pt x="3888" y="1826"/>
                  </a:lnTo>
                  <a:lnTo>
                    <a:pt x="3890" y="1867"/>
                  </a:lnTo>
                  <a:lnTo>
                    <a:pt x="3892" y="1841"/>
                  </a:lnTo>
                  <a:lnTo>
                    <a:pt x="3894" y="1864"/>
                  </a:lnTo>
                  <a:lnTo>
                    <a:pt x="3896" y="1841"/>
                  </a:lnTo>
                  <a:lnTo>
                    <a:pt x="3898" y="1866"/>
                  </a:lnTo>
                  <a:lnTo>
                    <a:pt x="3899" y="1854"/>
                  </a:lnTo>
                  <a:lnTo>
                    <a:pt x="3904" y="1874"/>
                  </a:lnTo>
                  <a:lnTo>
                    <a:pt x="3906" y="1885"/>
                  </a:lnTo>
                  <a:lnTo>
                    <a:pt x="3909" y="1838"/>
                  </a:lnTo>
                  <a:lnTo>
                    <a:pt x="3912" y="1890"/>
                  </a:lnTo>
                  <a:lnTo>
                    <a:pt x="3914" y="1843"/>
                  </a:lnTo>
                  <a:lnTo>
                    <a:pt x="3917" y="1871"/>
                  </a:lnTo>
                  <a:lnTo>
                    <a:pt x="3920" y="1838"/>
                  </a:lnTo>
                  <a:lnTo>
                    <a:pt x="3922" y="1887"/>
                  </a:lnTo>
                  <a:lnTo>
                    <a:pt x="3924" y="1861"/>
                  </a:lnTo>
                  <a:lnTo>
                    <a:pt x="3926" y="1880"/>
                  </a:lnTo>
                  <a:lnTo>
                    <a:pt x="3928" y="1865"/>
                  </a:lnTo>
                  <a:lnTo>
                    <a:pt x="3930" y="1894"/>
                  </a:lnTo>
                  <a:lnTo>
                    <a:pt x="3933" y="1873"/>
                  </a:lnTo>
                  <a:lnTo>
                    <a:pt x="3935" y="1878"/>
                  </a:lnTo>
                  <a:lnTo>
                    <a:pt x="3940" y="1850"/>
                  </a:lnTo>
                  <a:lnTo>
                    <a:pt x="3942" y="1872"/>
                  </a:lnTo>
                  <a:lnTo>
                    <a:pt x="3944" y="1853"/>
                  </a:lnTo>
                  <a:lnTo>
                    <a:pt x="3948" y="1873"/>
                  </a:lnTo>
                  <a:lnTo>
                    <a:pt x="3951" y="1838"/>
                  </a:lnTo>
                  <a:lnTo>
                    <a:pt x="3953" y="1856"/>
                  </a:lnTo>
                  <a:lnTo>
                    <a:pt x="3956" y="1849"/>
                  </a:lnTo>
                  <a:lnTo>
                    <a:pt x="3958" y="1843"/>
                  </a:lnTo>
                  <a:lnTo>
                    <a:pt x="3961" y="1869"/>
                  </a:lnTo>
                  <a:lnTo>
                    <a:pt x="3963" y="1838"/>
                  </a:lnTo>
                  <a:lnTo>
                    <a:pt x="3966" y="1877"/>
                  </a:lnTo>
                  <a:lnTo>
                    <a:pt x="3971" y="1839"/>
                  </a:lnTo>
                  <a:lnTo>
                    <a:pt x="3974" y="1865"/>
                  </a:lnTo>
                  <a:lnTo>
                    <a:pt x="3978" y="1851"/>
                  </a:lnTo>
                  <a:lnTo>
                    <a:pt x="3982" y="1873"/>
                  </a:lnTo>
                  <a:lnTo>
                    <a:pt x="3985" y="1845"/>
                  </a:lnTo>
                  <a:lnTo>
                    <a:pt x="3988" y="1860"/>
                  </a:lnTo>
                  <a:lnTo>
                    <a:pt x="3990" y="1855"/>
                  </a:lnTo>
                  <a:lnTo>
                    <a:pt x="3992" y="1868"/>
                  </a:lnTo>
                  <a:lnTo>
                    <a:pt x="3993" y="1866"/>
                  </a:lnTo>
                  <a:lnTo>
                    <a:pt x="3995" y="1879"/>
                  </a:lnTo>
                  <a:lnTo>
                    <a:pt x="3998" y="1849"/>
                  </a:lnTo>
                  <a:lnTo>
                    <a:pt x="4000" y="1868"/>
                  </a:lnTo>
                  <a:lnTo>
                    <a:pt x="4002" y="1842"/>
                  </a:lnTo>
                  <a:lnTo>
                    <a:pt x="4004" y="1850"/>
                  </a:lnTo>
                  <a:lnTo>
                    <a:pt x="4006" y="1843"/>
                  </a:lnTo>
                  <a:lnTo>
                    <a:pt x="4008" y="1877"/>
                  </a:lnTo>
                  <a:lnTo>
                    <a:pt x="4010" y="1858"/>
                  </a:lnTo>
                  <a:lnTo>
                    <a:pt x="4012" y="1881"/>
                  </a:lnTo>
                  <a:lnTo>
                    <a:pt x="4019" y="1843"/>
                  </a:lnTo>
                  <a:lnTo>
                    <a:pt x="4023" y="1876"/>
                  </a:lnTo>
                  <a:lnTo>
                    <a:pt x="4026" y="1853"/>
                  </a:lnTo>
                  <a:lnTo>
                    <a:pt x="4029" y="1886"/>
                  </a:lnTo>
                  <a:lnTo>
                    <a:pt x="4031" y="1882"/>
                  </a:lnTo>
                  <a:lnTo>
                    <a:pt x="4036" y="1897"/>
                  </a:lnTo>
                  <a:lnTo>
                    <a:pt x="4039" y="1849"/>
                  </a:lnTo>
                  <a:lnTo>
                    <a:pt x="4041" y="1871"/>
                  </a:lnTo>
                  <a:lnTo>
                    <a:pt x="4043" y="1870"/>
                  </a:lnTo>
                  <a:lnTo>
                    <a:pt x="4044" y="1872"/>
                  </a:lnTo>
                  <a:lnTo>
                    <a:pt x="4047" y="1823"/>
                  </a:lnTo>
                  <a:lnTo>
                    <a:pt x="4053" y="1865"/>
                  </a:lnTo>
                  <a:lnTo>
                    <a:pt x="4054" y="1856"/>
                  </a:lnTo>
                  <a:lnTo>
                    <a:pt x="4057" y="1881"/>
                  </a:lnTo>
                  <a:lnTo>
                    <a:pt x="4058" y="1876"/>
                  </a:lnTo>
                  <a:lnTo>
                    <a:pt x="4059" y="1877"/>
                  </a:lnTo>
                  <a:lnTo>
                    <a:pt x="4062" y="1865"/>
                  </a:lnTo>
                  <a:lnTo>
                    <a:pt x="4064" y="1892"/>
                  </a:lnTo>
                  <a:lnTo>
                    <a:pt x="4067" y="1838"/>
                  </a:lnTo>
                  <a:lnTo>
                    <a:pt x="4070" y="1879"/>
                  </a:lnTo>
                  <a:lnTo>
                    <a:pt x="4073" y="1855"/>
                  </a:lnTo>
                  <a:lnTo>
                    <a:pt x="4078" y="1890"/>
                  </a:lnTo>
                  <a:lnTo>
                    <a:pt x="4081" y="1831"/>
                  </a:lnTo>
                  <a:lnTo>
                    <a:pt x="4086" y="1874"/>
                  </a:lnTo>
                  <a:lnTo>
                    <a:pt x="4087" y="1856"/>
                  </a:lnTo>
                  <a:lnTo>
                    <a:pt x="4090" y="1882"/>
                  </a:lnTo>
                  <a:lnTo>
                    <a:pt x="4093" y="1825"/>
                  </a:lnTo>
                  <a:lnTo>
                    <a:pt x="4095" y="1859"/>
                  </a:lnTo>
                  <a:lnTo>
                    <a:pt x="4096" y="1858"/>
                  </a:lnTo>
                  <a:lnTo>
                    <a:pt x="4100" y="1877"/>
                  </a:lnTo>
                  <a:lnTo>
                    <a:pt x="4104" y="1846"/>
                  </a:lnTo>
                  <a:lnTo>
                    <a:pt x="4106" y="1875"/>
                  </a:lnTo>
                  <a:lnTo>
                    <a:pt x="4108" y="1850"/>
                  </a:lnTo>
                  <a:lnTo>
                    <a:pt x="4110" y="1866"/>
                  </a:lnTo>
                  <a:lnTo>
                    <a:pt x="4113" y="1829"/>
                  </a:lnTo>
                  <a:lnTo>
                    <a:pt x="4117" y="1863"/>
                  </a:lnTo>
                  <a:lnTo>
                    <a:pt x="4119" y="1840"/>
                  </a:lnTo>
                  <a:lnTo>
                    <a:pt x="4121" y="1862"/>
                  </a:lnTo>
                  <a:lnTo>
                    <a:pt x="4123" y="1815"/>
                  </a:lnTo>
                  <a:lnTo>
                    <a:pt x="4125" y="1847"/>
                  </a:lnTo>
                  <a:lnTo>
                    <a:pt x="4127" y="1828"/>
                  </a:lnTo>
                  <a:lnTo>
                    <a:pt x="4131" y="1863"/>
                  </a:lnTo>
                  <a:lnTo>
                    <a:pt x="4133" y="1868"/>
                  </a:lnTo>
                  <a:lnTo>
                    <a:pt x="4135" y="1859"/>
                  </a:lnTo>
                  <a:lnTo>
                    <a:pt x="4142" y="1874"/>
                  </a:lnTo>
                  <a:lnTo>
                    <a:pt x="4144" y="1854"/>
                  </a:lnTo>
                  <a:lnTo>
                    <a:pt x="4146" y="1863"/>
                  </a:lnTo>
                  <a:lnTo>
                    <a:pt x="4149" y="1834"/>
                  </a:lnTo>
                  <a:lnTo>
                    <a:pt x="4152" y="1867"/>
                  </a:lnTo>
                  <a:lnTo>
                    <a:pt x="4155" y="1841"/>
                  </a:lnTo>
                  <a:lnTo>
                    <a:pt x="4158" y="1857"/>
                  </a:lnTo>
                  <a:lnTo>
                    <a:pt x="4160" y="1846"/>
                  </a:lnTo>
                  <a:lnTo>
                    <a:pt x="4167" y="1877"/>
                  </a:lnTo>
                  <a:lnTo>
                    <a:pt x="4172" y="1833"/>
                  </a:lnTo>
                  <a:lnTo>
                    <a:pt x="4173" y="1835"/>
                  </a:lnTo>
                  <a:lnTo>
                    <a:pt x="4175" y="1815"/>
                  </a:lnTo>
                  <a:lnTo>
                    <a:pt x="4178" y="1845"/>
                  </a:lnTo>
                  <a:lnTo>
                    <a:pt x="4182" y="1877"/>
                  </a:lnTo>
                  <a:lnTo>
                    <a:pt x="4185" y="1856"/>
                  </a:lnTo>
                  <a:lnTo>
                    <a:pt x="4189" y="1833"/>
                  </a:lnTo>
                  <a:lnTo>
                    <a:pt x="4193" y="1869"/>
                  </a:lnTo>
                  <a:lnTo>
                    <a:pt x="4196" y="1852"/>
                  </a:lnTo>
                  <a:lnTo>
                    <a:pt x="4197" y="1872"/>
                  </a:lnTo>
                  <a:lnTo>
                    <a:pt x="4200" y="1846"/>
                  </a:lnTo>
                  <a:lnTo>
                    <a:pt x="4202" y="1871"/>
                  </a:lnTo>
                  <a:lnTo>
                    <a:pt x="4205" y="1817"/>
                  </a:lnTo>
                  <a:lnTo>
                    <a:pt x="4209" y="1863"/>
                  </a:lnTo>
                  <a:lnTo>
                    <a:pt x="4211" y="1859"/>
                  </a:lnTo>
                  <a:lnTo>
                    <a:pt x="4215" y="1876"/>
                  </a:lnTo>
                  <a:lnTo>
                    <a:pt x="4218" y="1828"/>
                  </a:lnTo>
                  <a:lnTo>
                    <a:pt x="4224" y="1863"/>
                  </a:lnTo>
                  <a:lnTo>
                    <a:pt x="4226" y="1840"/>
                  </a:lnTo>
                  <a:lnTo>
                    <a:pt x="4228" y="1861"/>
                  </a:lnTo>
                  <a:lnTo>
                    <a:pt x="4230" y="1832"/>
                  </a:lnTo>
                  <a:lnTo>
                    <a:pt x="4234" y="1876"/>
                  </a:lnTo>
                  <a:lnTo>
                    <a:pt x="4236" y="1842"/>
                  </a:lnTo>
                  <a:lnTo>
                    <a:pt x="4240" y="1868"/>
                  </a:lnTo>
                  <a:lnTo>
                    <a:pt x="4242" y="1855"/>
                  </a:lnTo>
                  <a:lnTo>
                    <a:pt x="4246" y="1873"/>
                  </a:lnTo>
                  <a:lnTo>
                    <a:pt x="4249" y="1848"/>
                  </a:lnTo>
                  <a:lnTo>
                    <a:pt x="4251" y="1880"/>
                  </a:lnTo>
                  <a:lnTo>
                    <a:pt x="4254" y="1829"/>
                  </a:lnTo>
                  <a:lnTo>
                    <a:pt x="4257" y="1881"/>
                  </a:lnTo>
                  <a:lnTo>
                    <a:pt x="4260" y="1838"/>
                  </a:lnTo>
                  <a:lnTo>
                    <a:pt x="4263" y="1870"/>
                  </a:lnTo>
                  <a:lnTo>
                    <a:pt x="4264" y="1866"/>
                  </a:lnTo>
                  <a:lnTo>
                    <a:pt x="4266" y="1893"/>
                  </a:lnTo>
                  <a:lnTo>
                    <a:pt x="4268" y="1876"/>
                  </a:lnTo>
                  <a:lnTo>
                    <a:pt x="4270" y="1885"/>
                  </a:lnTo>
                  <a:lnTo>
                    <a:pt x="4272" y="1863"/>
                  </a:lnTo>
                  <a:lnTo>
                    <a:pt x="4275" y="1876"/>
                  </a:lnTo>
                  <a:lnTo>
                    <a:pt x="4280" y="1841"/>
                  </a:lnTo>
                  <a:lnTo>
                    <a:pt x="4281" y="1849"/>
                  </a:lnTo>
                  <a:lnTo>
                    <a:pt x="4284" y="1861"/>
                  </a:lnTo>
                  <a:lnTo>
                    <a:pt x="4286" y="1848"/>
                  </a:lnTo>
                  <a:lnTo>
                    <a:pt x="4287" y="1858"/>
                  </a:lnTo>
                  <a:lnTo>
                    <a:pt x="4289" y="1839"/>
                  </a:lnTo>
                  <a:lnTo>
                    <a:pt x="4293" y="1882"/>
                  </a:lnTo>
                  <a:lnTo>
                    <a:pt x="4295" y="1875"/>
                  </a:lnTo>
                  <a:lnTo>
                    <a:pt x="4298" y="1837"/>
                  </a:lnTo>
                  <a:lnTo>
                    <a:pt x="4302" y="1883"/>
                  </a:lnTo>
                  <a:lnTo>
                    <a:pt x="4305" y="1837"/>
                  </a:lnTo>
                  <a:lnTo>
                    <a:pt x="4309" y="1875"/>
                  </a:lnTo>
                  <a:lnTo>
                    <a:pt x="4313" y="1858"/>
                  </a:lnTo>
                  <a:lnTo>
                    <a:pt x="4315" y="1867"/>
                  </a:lnTo>
                  <a:lnTo>
                    <a:pt x="4316" y="1864"/>
                  </a:lnTo>
                  <a:lnTo>
                    <a:pt x="4319" y="1879"/>
                  </a:lnTo>
                  <a:lnTo>
                    <a:pt x="4321" y="1850"/>
                  </a:lnTo>
                  <a:lnTo>
                    <a:pt x="4324" y="1892"/>
                  </a:lnTo>
                  <a:lnTo>
                    <a:pt x="4327" y="1785"/>
                  </a:lnTo>
                  <a:lnTo>
                    <a:pt x="4330" y="1889"/>
                  </a:lnTo>
                  <a:lnTo>
                    <a:pt x="4332" y="1845"/>
                  </a:lnTo>
                  <a:lnTo>
                    <a:pt x="4335" y="1870"/>
                  </a:lnTo>
                  <a:lnTo>
                    <a:pt x="4337" y="1849"/>
                  </a:lnTo>
                  <a:lnTo>
                    <a:pt x="4338" y="1860"/>
                  </a:lnTo>
                  <a:lnTo>
                    <a:pt x="4341" y="1837"/>
                  </a:lnTo>
                  <a:lnTo>
                    <a:pt x="4343" y="1885"/>
                  </a:lnTo>
                  <a:lnTo>
                    <a:pt x="4348" y="1848"/>
                  </a:lnTo>
                  <a:lnTo>
                    <a:pt x="4351" y="1862"/>
                  </a:lnTo>
                  <a:lnTo>
                    <a:pt x="4353" y="1850"/>
                  </a:lnTo>
                  <a:lnTo>
                    <a:pt x="4354" y="1856"/>
                  </a:lnTo>
                  <a:lnTo>
                    <a:pt x="4356" y="1852"/>
                  </a:lnTo>
                  <a:lnTo>
                    <a:pt x="4359" y="1867"/>
                  </a:lnTo>
                  <a:lnTo>
                    <a:pt x="4361" y="1863"/>
                  </a:lnTo>
                  <a:lnTo>
                    <a:pt x="4365" y="1874"/>
                  </a:lnTo>
                  <a:lnTo>
                    <a:pt x="4368" y="1833"/>
                  </a:lnTo>
                  <a:lnTo>
                    <a:pt x="4370" y="1879"/>
                  </a:lnTo>
                  <a:lnTo>
                    <a:pt x="4374" y="1818"/>
                  </a:lnTo>
                  <a:lnTo>
                    <a:pt x="4378" y="1856"/>
                  </a:lnTo>
                  <a:lnTo>
                    <a:pt x="4380" y="1853"/>
                  </a:lnTo>
                  <a:lnTo>
                    <a:pt x="4382" y="1859"/>
                  </a:lnTo>
                  <a:lnTo>
                    <a:pt x="4385" y="1822"/>
                  </a:lnTo>
                  <a:lnTo>
                    <a:pt x="4389" y="1866"/>
                  </a:lnTo>
                  <a:lnTo>
                    <a:pt x="4392" y="1840"/>
                  </a:lnTo>
                  <a:lnTo>
                    <a:pt x="4393" y="1847"/>
                  </a:lnTo>
                  <a:lnTo>
                    <a:pt x="4394" y="1845"/>
                  </a:lnTo>
                  <a:lnTo>
                    <a:pt x="4396" y="1856"/>
                  </a:lnTo>
                  <a:lnTo>
                    <a:pt x="4400" y="1835"/>
                  </a:lnTo>
                  <a:lnTo>
                    <a:pt x="4403" y="1885"/>
                  </a:lnTo>
                  <a:lnTo>
                    <a:pt x="4405" y="1858"/>
                  </a:lnTo>
                  <a:lnTo>
                    <a:pt x="4407" y="1877"/>
                  </a:lnTo>
                  <a:lnTo>
                    <a:pt x="4410" y="1835"/>
                  </a:lnTo>
                  <a:lnTo>
                    <a:pt x="4415" y="1886"/>
                  </a:lnTo>
                  <a:lnTo>
                    <a:pt x="4417" y="1872"/>
                  </a:lnTo>
                  <a:lnTo>
                    <a:pt x="4419" y="1877"/>
                  </a:lnTo>
                  <a:lnTo>
                    <a:pt x="4422" y="1836"/>
                  </a:lnTo>
                  <a:lnTo>
                    <a:pt x="4424" y="1856"/>
                  </a:lnTo>
                  <a:lnTo>
                    <a:pt x="4426" y="1848"/>
                  </a:lnTo>
                  <a:lnTo>
                    <a:pt x="4427" y="1858"/>
                  </a:lnTo>
                  <a:lnTo>
                    <a:pt x="4429" y="1837"/>
                  </a:lnTo>
                  <a:lnTo>
                    <a:pt x="4432" y="1870"/>
                  </a:lnTo>
                  <a:lnTo>
                    <a:pt x="4434" y="1846"/>
                  </a:lnTo>
                  <a:lnTo>
                    <a:pt x="4436" y="1872"/>
                  </a:lnTo>
                  <a:lnTo>
                    <a:pt x="4437" y="1848"/>
                  </a:lnTo>
                  <a:lnTo>
                    <a:pt x="4440" y="1877"/>
                  </a:lnTo>
                  <a:lnTo>
                    <a:pt x="4442" y="1845"/>
                  </a:lnTo>
                  <a:lnTo>
                    <a:pt x="4444" y="1864"/>
                  </a:lnTo>
                  <a:lnTo>
                    <a:pt x="4446" y="1862"/>
                  </a:lnTo>
                  <a:lnTo>
                    <a:pt x="4447" y="1867"/>
                  </a:lnTo>
                  <a:lnTo>
                    <a:pt x="4451" y="1820"/>
                  </a:lnTo>
                  <a:lnTo>
                    <a:pt x="4455" y="1869"/>
                  </a:lnTo>
                  <a:lnTo>
                    <a:pt x="4458" y="1833"/>
                  </a:lnTo>
                  <a:lnTo>
                    <a:pt x="4461" y="1855"/>
                  </a:lnTo>
                  <a:lnTo>
                    <a:pt x="4465" y="1843"/>
                  </a:lnTo>
                  <a:lnTo>
                    <a:pt x="4468" y="1859"/>
                  </a:lnTo>
                  <a:lnTo>
                    <a:pt x="4470" y="1851"/>
                  </a:lnTo>
                  <a:lnTo>
                    <a:pt x="4471" y="1862"/>
                  </a:lnTo>
                  <a:lnTo>
                    <a:pt x="4474" y="1842"/>
                  </a:lnTo>
                  <a:lnTo>
                    <a:pt x="4476" y="1868"/>
                  </a:lnTo>
                  <a:lnTo>
                    <a:pt x="4478" y="1848"/>
                  </a:lnTo>
                  <a:lnTo>
                    <a:pt x="4480" y="1858"/>
                  </a:lnTo>
                  <a:lnTo>
                    <a:pt x="4483" y="1829"/>
                  </a:lnTo>
                  <a:lnTo>
                    <a:pt x="4486" y="1875"/>
                  </a:lnTo>
                  <a:lnTo>
                    <a:pt x="4491" y="1819"/>
                  </a:lnTo>
                  <a:lnTo>
                    <a:pt x="4493" y="1845"/>
                  </a:lnTo>
                  <a:lnTo>
                    <a:pt x="4495" y="1826"/>
                  </a:lnTo>
                  <a:lnTo>
                    <a:pt x="4498" y="1858"/>
                  </a:lnTo>
                  <a:lnTo>
                    <a:pt x="4500" y="1844"/>
                  </a:lnTo>
                  <a:lnTo>
                    <a:pt x="4502" y="1847"/>
                  </a:lnTo>
                  <a:lnTo>
                    <a:pt x="4503" y="1846"/>
                  </a:lnTo>
                  <a:lnTo>
                    <a:pt x="4505" y="1867"/>
                  </a:lnTo>
                  <a:lnTo>
                    <a:pt x="4509" y="1829"/>
                  </a:lnTo>
                  <a:lnTo>
                    <a:pt x="4512" y="1876"/>
                  </a:lnTo>
                  <a:lnTo>
                    <a:pt x="4515" y="1829"/>
                  </a:lnTo>
                  <a:lnTo>
                    <a:pt x="4518" y="1863"/>
                  </a:lnTo>
                  <a:lnTo>
                    <a:pt x="4519" y="1858"/>
                  </a:lnTo>
                  <a:lnTo>
                    <a:pt x="4521" y="1870"/>
                  </a:lnTo>
                  <a:lnTo>
                    <a:pt x="4523" y="1862"/>
                  </a:lnTo>
                  <a:lnTo>
                    <a:pt x="4525" y="1864"/>
                  </a:lnTo>
                  <a:lnTo>
                    <a:pt x="4527" y="1858"/>
                  </a:lnTo>
                  <a:lnTo>
                    <a:pt x="4530" y="1875"/>
                  </a:lnTo>
                  <a:lnTo>
                    <a:pt x="4533" y="1830"/>
                  </a:lnTo>
                  <a:lnTo>
                    <a:pt x="4540" y="1873"/>
                  </a:lnTo>
                  <a:lnTo>
                    <a:pt x="4543" y="1861"/>
                  </a:lnTo>
                  <a:lnTo>
                    <a:pt x="4545" y="1883"/>
                  </a:lnTo>
                  <a:lnTo>
                    <a:pt x="4548" y="1848"/>
                  </a:lnTo>
                  <a:lnTo>
                    <a:pt x="4550" y="1860"/>
                  </a:lnTo>
                  <a:lnTo>
                    <a:pt x="4552" y="1835"/>
                  </a:lnTo>
                  <a:lnTo>
                    <a:pt x="4555" y="1876"/>
                  </a:lnTo>
                  <a:lnTo>
                    <a:pt x="4558" y="1834"/>
                  </a:lnTo>
                  <a:lnTo>
                    <a:pt x="4560" y="1886"/>
                  </a:lnTo>
                  <a:lnTo>
                    <a:pt x="4562" y="1832"/>
                  </a:lnTo>
                  <a:lnTo>
                    <a:pt x="4565" y="1871"/>
                  </a:lnTo>
                  <a:lnTo>
                    <a:pt x="4567" y="1819"/>
                  </a:lnTo>
                  <a:lnTo>
                    <a:pt x="4570" y="1855"/>
                  </a:lnTo>
                  <a:lnTo>
                    <a:pt x="4571" y="1850"/>
                  </a:lnTo>
                  <a:lnTo>
                    <a:pt x="4574" y="1865"/>
                  </a:lnTo>
                  <a:lnTo>
                    <a:pt x="4576" y="1845"/>
                  </a:lnTo>
                  <a:lnTo>
                    <a:pt x="4578" y="1872"/>
                  </a:lnTo>
                  <a:lnTo>
                    <a:pt x="4581" y="1827"/>
                  </a:lnTo>
                  <a:lnTo>
                    <a:pt x="4585" y="1850"/>
                  </a:lnTo>
                  <a:lnTo>
                    <a:pt x="4589" y="1808"/>
                  </a:lnTo>
                  <a:lnTo>
                    <a:pt x="4591" y="1856"/>
                  </a:lnTo>
                  <a:lnTo>
                    <a:pt x="4596" y="1806"/>
                  </a:lnTo>
                  <a:lnTo>
                    <a:pt x="4599" y="1851"/>
                  </a:lnTo>
                  <a:lnTo>
                    <a:pt x="4601" y="1833"/>
                  </a:lnTo>
                  <a:lnTo>
                    <a:pt x="4603" y="1852"/>
                  </a:lnTo>
                  <a:lnTo>
                    <a:pt x="4605" y="1841"/>
                  </a:lnTo>
                  <a:lnTo>
                    <a:pt x="4608" y="1857"/>
                  </a:lnTo>
                  <a:lnTo>
                    <a:pt x="4611" y="1868"/>
                  </a:lnTo>
                  <a:lnTo>
                    <a:pt x="4614" y="1819"/>
                  </a:lnTo>
                  <a:lnTo>
                    <a:pt x="4617" y="1841"/>
                  </a:lnTo>
                  <a:lnTo>
                    <a:pt x="4619" y="1844"/>
                  </a:lnTo>
                  <a:lnTo>
                    <a:pt x="4622" y="1826"/>
                  </a:lnTo>
                  <a:lnTo>
                    <a:pt x="4625" y="1816"/>
                  </a:lnTo>
                  <a:lnTo>
                    <a:pt x="4627" y="1824"/>
                  </a:lnTo>
                  <a:lnTo>
                    <a:pt x="4629" y="1787"/>
                  </a:lnTo>
                  <a:lnTo>
                    <a:pt x="4631" y="1813"/>
                  </a:lnTo>
                  <a:lnTo>
                    <a:pt x="4632" y="1812"/>
                  </a:lnTo>
                  <a:lnTo>
                    <a:pt x="4634" y="1826"/>
                  </a:lnTo>
                  <a:lnTo>
                    <a:pt x="4636" y="1816"/>
                  </a:lnTo>
                  <a:lnTo>
                    <a:pt x="4641" y="1860"/>
                  </a:lnTo>
                  <a:lnTo>
                    <a:pt x="4644" y="1820"/>
                  </a:lnTo>
                  <a:lnTo>
                    <a:pt x="4646" y="1836"/>
                  </a:lnTo>
                  <a:lnTo>
                    <a:pt x="4650" y="1804"/>
                  </a:lnTo>
                  <a:lnTo>
                    <a:pt x="4652" y="1834"/>
                  </a:lnTo>
                  <a:lnTo>
                    <a:pt x="4654" y="1809"/>
                  </a:lnTo>
                  <a:lnTo>
                    <a:pt x="4657" y="1851"/>
                  </a:lnTo>
                  <a:lnTo>
                    <a:pt x="4660" y="1820"/>
                  </a:lnTo>
                  <a:lnTo>
                    <a:pt x="4663" y="1856"/>
                  </a:lnTo>
                  <a:lnTo>
                    <a:pt x="4666" y="1805"/>
                  </a:lnTo>
                  <a:lnTo>
                    <a:pt x="4667" y="1824"/>
                  </a:lnTo>
                  <a:lnTo>
                    <a:pt x="4669" y="1800"/>
                  </a:lnTo>
                  <a:lnTo>
                    <a:pt x="4672" y="1839"/>
                  </a:lnTo>
                  <a:lnTo>
                    <a:pt x="4676" y="1771"/>
                  </a:lnTo>
                  <a:lnTo>
                    <a:pt x="4680" y="1839"/>
                  </a:lnTo>
                  <a:lnTo>
                    <a:pt x="4683" y="1801"/>
                  </a:lnTo>
                  <a:lnTo>
                    <a:pt x="4684" y="1824"/>
                  </a:lnTo>
                  <a:lnTo>
                    <a:pt x="4687" y="1758"/>
                  </a:lnTo>
                  <a:lnTo>
                    <a:pt x="4689" y="1806"/>
                  </a:lnTo>
                  <a:lnTo>
                    <a:pt x="4691" y="1794"/>
                  </a:lnTo>
                  <a:lnTo>
                    <a:pt x="4696" y="1836"/>
                  </a:lnTo>
                  <a:lnTo>
                    <a:pt x="4701" y="1767"/>
                  </a:lnTo>
                  <a:lnTo>
                    <a:pt x="4704" y="1817"/>
                  </a:lnTo>
                  <a:lnTo>
                    <a:pt x="4707" y="1782"/>
                  </a:lnTo>
                  <a:lnTo>
                    <a:pt x="4710" y="1824"/>
                  </a:lnTo>
                  <a:lnTo>
                    <a:pt x="4713" y="1771"/>
                  </a:lnTo>
                  <a:lnTo>
                    <a:pt x="4715" y="1809"/>
                  </a:lnTo>
                  <a:lnTo>
                    <a:pt x="4718" y="1786"/>
                  </a:lnTo>
                  <a:lnTo>
                    <a:pt x="4720" y="1792"/>
                  </a:lnTo>
                  <a:lnTo>
                    <a:pt x="4721" y="1782"/>
                  </a:lnTo>
                  <a:lnTo>
                    <a:pt x="4724" y="1806"/>
                  </a:lnTo>
                  <a:lnTo>
                    <a:pt x="4727" y="1764"/>
                  </a:lnTo>
                  <a:lnTo>
                    <a:pt x="4730" y="1826"/>
                  </a:lnTo>
                  <a:lnTo>
                    <a:pt x="4734" y="1767"/>
                  </a:lnTo>
                  <a:lnTo>
                    <a:pt x="4736" y="1793"/>
                  </a:lnTo>
                  <a:lnTo>
                    <a:pt x="4738" y="1787"/>
                  </a:lnTo>
                  <a:lnTo>
                    <a:pt x="4741" y="1819"/>
                  </a:lnTo>
                  <a:lnTo>
                    <a:pt x="4742" y="1794"/>
                  </a:lnTo>
                  <a:lnTo>
                    <a:pt x="4744" y="1821"/>
                  </a:lnTo>
                  <a:lnTo>
                    <a:pt x="4746" y="1785"/>
                  </a:lnTo>
                  <a:lnTo>
                    <a:pt x="4748" y="1794"/>
                  </a:lnTo>
                  <a:lnTo>
                    <a:pt x="4752" y="1763"/>
                  </a:lnTo>
                  <a:lnTo>
                    <a:pt x="4753" y="1773"/>
                  </a:lnTo>
                  <a:lnTo>
                    <a:pt x="4755" y="1755"/>
                  </a:lnTo>
                  <a:lnTo>
                    <a:pt x="4758" y="1806"/>
                  </a:lnTo>
                  <a:lnTo>
                    <a:pt x="4762" y="1726"/>
                  </a:lnTo>
                  <a:lnTo>
                    <a:pt x="4764" y="1739"/>
                  </a:lnTo>
                  <a:lnTo>
                    <a:pt x="4765" y="1737"/>
                  </a:lnTo>
                  <a:lnTo>
                    <a:pt x="4767" y="1799"/>
                  </a:lnTo>
                  <a:lnTo>
                    <a:pt x="4770" y="1726"/>
                  </a:lnTo>
                  <a:lnTo>
                    <a:pt x="4772" y="1758"/>
                  </a:lnTo>
                  <a:lnTo>
                    <a:pt x="4776" y="1705"/>
                  </a:lnTo>
                  <a:lnTo>
                    <a:pt x="4778" y="1751"/>
                  </a:lnTo>
                  <a:lnTo>
                    <a:pt x="4780" y="1707"/>
                  </a:lnTo>
                  <a:lnTo>
                    <a:pt x="4782" y="1723"/>
                  </a:lnTo>
                  <a:lnTo>
                    <a:pt x="4784" y="1683"/>
                  </a:lnTo>
                  <a:lnTo>
                    <a:pt x="4786" y="1759"/>
                  </a:lnTo>
                  <a:lnTo>
                    <a:pt x="4789" y="1701"/>
                  </a:lnTo>
                  <a:lnTo>
                    <a:pt x="4790" y="1706"/>
                  </a:lnTo>
                  <a:lnTo>
                    <a:pt x="4793" y="1668"/>
                  </a:lnTo>
                  <a:lnTo>
                    <a:pt x="4796" y="1746"/>
                  </a:lnTo>
                  <a:lnTo>
                    <a:pt x="4798" y="1727"/>
                  </a:lnTo>
                  <a:lnTo>
                    <a:pt x="4800" y="1771"/>
                  </a:lnTo>
                  <a:lnTo>
                    <a:pt x="4803" y="1711"/>
                  </a:lnTo>
                  <a:lnTo>
                    <a:pt x="4806" y="1747"/>
                  </a:lnTo>
                  <a:lnTo>
                    <a:pt x="4807" y="1745"/>
                  </a:lnTo>
                  <a:lnTo>
                    <a:pt x="4808" y="1750"/>
                  </a:lnTo>
                  <a:lnTo>
                    <a:pt x="4811" y="1707"/>
                  </a:lnTo>
                  <a:lnTo>
                    <a:pt x="4813" y="1745"/>
                  </a:lnTo>
                  <a:lnTo>
                    <a:pt x="4815" y="1738"/>
                  </a:lnTo>
                  <a:lnTo>
                    <a:pt x="4817" y="1744"/>
                  </a:lnTo>
                  <a:lnTo>
                    <a:pt x="4820" y="1653"/>
                  </a:lnTo>
                  <a:lnTo>
                    <a:pt x="4822" y="1739"/>
                  </a:lnTo>
                  <a:lnTo>
                    <a:pt x="4824" y="1697"/>
                  </a:lnTo>
                  <a:lnTo>
                    <a:pt x="4826" y="1704"/>
                  </a:lnTo>
                  <a:lnTo>
                    <a:pt x="4827" y="1693"/>
                  </a:lnTo>
                  <a:lnTo>
                    <a:pt x="4830" y="1732"/>
                  </a:lnTo>
                  <a:lnTo>
                    <a:pt x="4832" y="1703"/>
                  </a:lnTo>
                  <a:lnTo>
                    <a:pt x="4835" y="1723"/>
                  </a:lnTo>
                  <a:lnTo>
                    <a:pt x="4837" y="1701"/>
                  </a:lnTo>
                  <a:lnTo>
                    <a:pt x="4842" y="1761"/>
                  </a:lnTo>
                  <a:lnTo>
                    <a:pt x="4845" y="1692"/>
                  </a:lnTo>
                  <a:lnTo>
                    <a:pt x="4847" y="1767"/>
                  </a:lnTo>
                  <a:lnTo>
                    <a:pt x="4850" y="1719"/>
                  </a:lnTo>
                  <a:lnTo>
                    <a:pt x="4857" y="1795"/>
                  </a:lnTo>
                  <a:lnTo>
                    <a:pt x="4861" y="1709"/>
                  </a:lnTo>
                  <a:lnTo>
                    <a:pt x="4868" y="1799"/>
                  </a:lnTo>
                  <a:lnTo>
                    <a:pt x="4871" y="1745"/>
                  </a:lnTo>
                  <a:lnTo>
                    <a:pt x="4873" y="1761"/>
                  </a:lnTo>
                  <a:lnTo>
                    <a:pt x="4875" y="1738"/>
                  </a:lnTo>
                  <a:lnTo>
                    <a:pt x="4876" y="1748"/>
                  </a:lnTo>
                  <a:lnTo>
                    <a:pt x="4879" y="1716"/>
                  </a:lnTo>
                  <a:lnTo>
                    <a:pt x="4882" y="1787"/>
                  </a:lnTo>
                  <a:lnTo>
                    <a:pt x="4885" y="1693"/>
                  </a:lnTo>
                  <a:lnTo>
                    <a:pt x="4888" y="1803"/>
                  </a:lnTo>
                  <a:lnTo>
                    <a:pt x="4891" y="1739"/>
                  </a:lnTo>
                  <a:lnTo>
                    <a:pt x="4893" y="1770"/>
                  </a:lnTo>
                  <a:lnTo>
                    <a:pt x="4895" y="1730"/>
                  </a:lnTo>
                  <a:lnTo>
                    <a:pt x="4897" y="1771"/>
                  </a:lnTo>
                  <a:lnTo>
                    <a:pt x="4900" y="1712"/>
                  </a:lnTo>
                  <a:lnTo>
                    <a:pt x="4902" y="1768"/>
                  </a:lnTo>
                  <a:lnTo>
                    <a:pt x="4904" y="1763"/>
                  </a:lnTo>
                  <a:lnTo>
                    <a:pt x="4909" y="1838"/>
                  </a:lnTo>
                  <a:lnTo>
                    <a:pt x="4912" y="1791"/>
                  </a:lnTo>
                  <a:lnTo>
                    <a:pt x="4914" y="1819"/>
                  </a:lnTo>
                  <a:lnTo>
                    <a:pt x="4916" y="1771"/>
                  </a:lnTo>
                  <a:lnTo>
                    <a:pt x="4919" y="1822"/>
                  </a:lnTo>
                  <a:lnTo>
                    <a:pt x="4922" y="1808"/>
                  </a:lnTo>
                  <a:lnTo>
                    <a:pt x="4924" y="1831"/>
                  </a:lnTo>
                  <a:lnTo>
                    <a:pt x="4927" y="1792"/>
                  </a:lnTo>
                  <a:lnTo>
                    <a:pt x="4929" y="1799"/>
                  </a:lnTo>
                  <a:lnTo>
                    <a:pt x="4931" y="1787"/>
                  </a:lnTo>
                  <a:lnTo>
                    <a:pt x="4934" y="1811"/>
                  </a:lnTo>
                  <a:lnTo>
                    <a:pt x="4935" y="1801"/>
                  </a:lnTo>
                  <a:lnTo>
                    <a:pt x="4937" y="1813"/>
                  </a:lnTo>
                  <a:lnTo>
                    <a:pt x="4939" y="1785"/>
                  </a:lnTo>
                  <a:lnTo>
                    <a:pt x="4941" y="1794"/>
                  </a:lnTo>
                  <a:lnTo>
                    <a:pt x="4943" y="1777"/>
                  </a:lnTo>
                  <a:lnTo>
                    <a:pt x="4944" y="1799"/>
                  </a:lnTo>
                  <a:lnTo>
                    <a:pt x="4947" y="1778"/>
                  </a:lnTo>
                  <a:lnTo>
                    <a:pt x="4949" y="1794"/>
                  </a:lnTo>
                  <a:lnTo>
                    <a:pt x="4951" y="1783"/>
                  </a:lnTo>
                  <a:lnTo>
                    <a:pt x="4954" y="1824"/>
                  </a:lnTo>
                  <a:lnTo>
                    <a:pt x="4957" y="1793"/>
                  </a:lnTo>
                  <a:lnTo>
                    <a:pt x="4960" y="1818"/>
                  </a:lnTo>
                  <a:lnTo>
                    <a:pt x="4962" y="1790"/>
                  </a:lnTo>
                  <a:lnTo>
                    <a:pt x="4966" y="1855"/>
                  </a:lnTo>
                  <a:lnTo>
                    <a:pt x="4969" y="1777"/>
                  </a:lnTo>
                  <a:lnTo>
                    <a:pt x="4971" y="1825"/>
                  </a:lnTo>
                  <a:lnTo>
                    <a:pt x="4974" y="1779"/>
                  </a:lnTo>
                  <a:lnTo>
                    <a:pt x="4981" y="1847"/>
                  </a:lnTo>
                  <a:lnTo>
                    <a:pt x="4984" y="1777"/>
                  </a:lnTo>
                  <a:lnTo>
                    <a:pt x="4990" y="1824"/>
                  </a:lnTo>
                  <a:lnTo>
                    <a:pt x="4993" y="1816"/>
                  </a:lnTo>
                  <a:lnTo>
                    <a:pt x="4996" y="1828"/>
                  </a:lnTo>
                  <a:lnTo>
                    <a:pt x="5001" y="1772"/>
                  </a:lnTo>
                  <a:lnTo>
                    <a:pt x="5004" y="1832"/>
                  </a:lnTo>
                  <a:lnTo>
                    <a:pt x="5006" y="1797"/>
                  </a:lnTo>
                  <a:lnTo>
                    <a:pt x="5008" y="1859"/>
                  </a:lnTo>
                  <a:lnTo>
                    <a:pt x="5011" y="1824"/>
                  </a:lnTo>
                  <a:lnTo>
                    <a:pt x="5012" y="1833"/>
                  </a:lnTo>
                  <a:lnTo>
                    <a:pt x="5014" y="1821"/>
                  </a:lnTo>
                  <a:lnTo>
                    <a:pt x="5017" y="1838"/>
                  </a:lnTo>
                  <a:lnTo>
                    <a:pt x="5023" y="1798"/>
                  </a:lnTo>
                  <a:lnTo>
                    <a:pt x="5028" y="1846"/>
                  </a:lnTo>
                  <a:lnTo>
                    <a:pt x="5033" y="1778"/>
                  </a:lnTo>
                  <a:lnTo>
                    <a:pt x="5037" y="1841"/>
                  </a:lnTo>
                  <a:lnTo>
                    <a:pt x="5039" y="1811"/>
                  </a:lnTo>
                  <a:lnTo>
                    <a:pt x="5044" y="1856"/>
                  </a:lnTo>
                  <a:lnTo>
                    <a:pt x="5046" y="1834"/>
                  </a:lnTo>
                  <a:lnTo>
                    <a:pt x="5047" y="1839"/>
                  </a:lnTo>
                  <a:lnTo>
                    <a:pt x="5049" y="1826"/>
                  </a:lnTo>
                  <a:lnTo>
                    <a:pt x="5053" y="1860"/>
                  </a:lnTo>
                  <a:lnTo>
                    <a:pt x="5056" y="1820"/>
                  </a:lnTo>
                  <a:lnTo>
                    <a:pt x="5058" y="1829"/>
                  </a:lnTo>
                  <a:lnTo>
                    <a:pt x="5060" y="1810"/>
                  </a:lnTo>
                  <a:lnTo>
                    <a:pt x="5063" y="1868"/>
                  </a:lnTo>
                  <a:lnTo>
                    <a:pt x="5067" y="1808"/>
                  </a:lnTo>
                  <a:lnTo>
                    <a:pt x="5070" y="1855"/>
                  </a:lnTo>
                  <a:lnTo>
                    <a:pt x="5071" y="1855"/>
                  </a:lnTo>
                  <a:lnTo>
                    <a:pt x="5073" y="1862"/>
                  </a:lnTo>
                  <a:lnTo>
                    <a:pt x="5076" y="1787"/>
                  </a:lnTo>
                  <a:lnTo>
                    <a:pt x="5079" y="1866"/>
                  </a:lnTo>
                  <a:lnTo>
                    <a:pt x="5085" y="1833"/>
                  </a:lnTo>
                  <a:lnTo>
                    <a:pt x="5088" y="1852"/>
                  </a:lnTo>
                  <a:lnTo>
                    <a:pt x="5090" y="1843"/>
                  </a:lnTo>
                  <a:lnTo>
                    <a:pt x="5093" y="1853"/>
                  </a:lnTo>
                  <a:lnTo>
                    <a:pt x="5097" y="1828"/>
                  </a:lnTo>
                  <a:lnTo>
                    <a:pt x="5100" y="1825"/>
                  </a:lnTo>
                  <a:lnTo>
                    <a:pt x="5103" y="1848"/>
                  </a:lnTo>
                  <a:lnTo>
                    <a:pt x="5105" y="1834"/>
                  </a:lnTo>
                  <a:lnTo>
                    <a:pt x="5107" y="1844"/>
                  </a:lnTo>
                  <a:lnTo>
                    <a:pt x="5109" y="1824"/>
                  </a:lnTo>
                  <a:lnTo>
                    <a:pt x="5115" y="1871"/>
                  </a:lnTo>
                  <a:lnTo>
                    <a:pt x="5119" y="1851"/>
                  </a:lnTo>
                  <a:lnTo>
                    <a:pt x="5121" y="1858"/>
                  </a:lnTo>
                  <a:lnTo>
                    <a:pt x="5124" y="1794"/>
                  </a:lnTo>
                  <a:lnTo>
                    <a:pt x="5127" y="1844"/>
                  </a:lnTo>
                  <a:lnTo>
                    <a:pt x="5129" y="1820"/>
                  </a:lnTo>
                  <a:lnTo>
                    <a:pt x="5132" y="1885"/>
                  </a:lnTo>
                  <a:lnTo>
                    <a:pt x="5135" y="1839"/>
                  </a:lnTo>
                  <a:lnTo>
                    <a:pt x="5138" y="1877"/>
                  </a:lnTo>
                  <a:lnTo>
                    <a:pt x="5141" y="1820"/>
                  </a:lnTo>
                  <a:lnTo>
                    <a:pt x="5145" y="1871"/>
                  </a:lnTo>
                  <a:lnTo>
                    <a:pt x="5151" y="1826"/>
                  </a:lnTo>
                  <a:lnTo>
                    <a:pt x="5153" y="1856"/>
                  </a:lnTo>
                  <a:lnTo>
                    <a:pt x="5156" y="1844"/>
                  </a:lnTo>
                  <a:lnTo>
                    <a:pt x="5161" y="1876"/>
                  </a:lnTo>
                  <a:lnTo>
                    <a:pt x="5164" y="1842"/>
                  </a:lnTo>
                  <a:lnTo>
                    <a:pt x="5166" y="1865"/>
                  </a:lnTo>
                  <a:lnTo>
                    <a:pt x="5169" y="1840"/>
                  </a:lnTo>
                  <a:lnTo>
                    <a:pt x="5171" y="1859"/>
                  </a:lnTo>
                  <a:lnTo>
                    <a:pt x="5173" y="1861"/>
                  </a:lnTo>
                  <a:lnTo>
                    <a:pt x="5175" y="1851"/>
                  </a:lnTo>
                  <a:lnTo>
                    <a:pt x="5176" y="1861"/>
                  </a:lnTo>
                  <a:lnTo>
                    <a:pt x="5179" y="1849"/>
                  </a:lnTo>
                  <a:lnTo>
                    <a:pt x="5181" y="1865"/>
                  </a:lnTo>
                  <a:lnTo>
                    <a:pt x="5184" y="1840"/>
                  </a:lnTo>
                  <a:lnTo>
                    <a:pt x="5187" y="1866"/>
                  </a:lnTo>
                  <a:lnTo>
                    <a:pt x="5190" y="1826"/>
                  </a:lnTo>
                  <a:lnTo>
                    <a:pt x="5192" y="1857"/>
                  </a:lnTo>
                  <a:lnTo>
                    <a:pt x="5194" y="1840"/>
                  </a:lnTo>
                  <a:lnTo>
                    <a:pt x="5197" y="1869"/>
                  </a:lnTo>
                  <a:lnTo>
                    <a:pt x="5205" y="1827"/>
                  </a:lnTo>
                  <a:lnTo>
                    <a:pt x="5213" y="1874"/>
                  </a:lnTo>
                  <a:lnTo>
                    <a:pt x="5215" y="1862"/>
                  </a:lnTo>
                  <a:lnTo>
                    <a:pt x="5216" y="1869"/>
                  </a:lnTo>
                  <a:lnTo>
                    <a:pt x="5219" y="1849"/>
                  </a:lnTo>
                  <a:lnTo>
                    <a:pt x="5222" y="1875"/>
                  </a:lnTo>
                  <a:lnTo>
                    <a:pt x="5225" y="1850"/>
                  </a:lnTo>
                  <a:lnTo>
                    <a:pt x="5227" y="1866"/>
                  </a:lnTo>
                  <a:lnTo>
                    <a:pt x="5234" y="1824"/>
                  </a:lnTo>
                  <a:lnTo>
                    <a:pt x="5239" y="1858"/>
                  </a:lnTo>
                  <a:lnTo>
                    <a:pt x="5240" y="1843"/>
                  </a:lnTo>
                  <a:lnTo>
                    <a:pt x="5243" y="1861"/>
                  </a:lnTo>
                  <a:lnTo>
                    <a:pt x="5245" y="1829"/>
                  </a:lnTo>
                  <a:lnTo>
                    <a:pt x="5249" y="1876"/>
                  </a:lnTo>
                  <a:lnTo>
                    <a:pt x="5251" y="1872"/>
                  </a:lnTo>
                  <a:lnTo>
                    <a:pt x="5252" y="1878"/>
                  </a:lnTo>
                  <a:lnTo>
                    <a:pt x="5255" y="1837"/>
                  </a:lnTo>
                  <a:lnTo>
                    <a:pt x="5257" y="1856"/>
                  </a:lnTo>
                  <a:lnTo>
                    <a:pt x="5261" y="1872"/>
                  </a:lnTo>
                  <a:lnTo>
                    <a:pt x="5265" y="1831"/>
                  </a:lnTo>
                  <a:lnTo>
                    <a:pt x="5268" y="1889"/>
                  </a:lnTo>
                  <a:lnTo>
                    <a:pt x="5272" y="1840"/>
                  </a:lnTo>
                  <a:lnTo>
                    <a:pt x="5275" y="1865"/>
                  </a:lnTo>
                  <a:lnTo>
                    <a:pt x="5279" y="1840"/>
                  </a:lnTo>
                  <a:lnTo>
                    <a:pt x="5282" y="1881"/>
                  </a:lnTo>
                  <a:lnTo>
                    <a:pt x="5285" y="1845"/>
                  </a:lnTo>
                  <a:lnTo>
                    <a:pt x="5288" y="1868"/>
                  </a:lnTo>
                  <a:lnTo>
                    <a:pt x="5291" y="1837"/>
                  </a:lnTo>
                  <a:lnTo>
                    <a:pt x="5294" y="1876"/>
                  </a:lnTo>
                  <a:lnTo>
                    <a:pt x="5297" y="1869"/>
                  </a:lnTo>
                  <a:lnTo>
                    <a:pt x="5299" y="1853"/>
                  </a:lnTo>
                  <a:lnTo>
                    <a:pt x="5302" y="1871"/>
                  </a:lnTo>
                  <a:lnTo>
                    <a:pt x="5304" y="1861"/>
                  </a:lnTo>
                  <a:lnTo>
                    <a:pt x="5306" y="1873"/>
                  </a:lnTo>
                  <a:lnTo>
                    <a:pt x="5310" y="1850"/>
                  </a:lnTo>
                  <a:lnTo>
                    <a:pt x="5311" y="1852"/>
                  </a:lnTo>
                  <a:lnTo>
                    <a:pt x="5313" y="1807"/>
                  </a:lnTo>
                  <a:lnTo>
                    <a:pt x="5316" y="1858"/>
                  </a:lnTo>
                  <a:lnTo>
                    <a:pt x="5318" y="1844"/>
                  </a:lnTo>
                  <a:lnTo>
                    <a:pt x="5321" y="1867"/>
                  </a:lnTo>
                  <a:lnTo>
                    <a:pt x="5323" y="1842"/>
                  </a:lnTo>
                  <a:lnTo>
                    <a:pt x="5325" y="1854"/>
                  </a:lnTo>
                  <a:lnTo>
                    <a:pt x="5327" y="1831"/>
                  </a:lnTo>
                  <a:lnTo>
                    <a:pt x="5333" y="1879"/>
                  </a:lnTo>
                  <a:lnTo>
                    <a:pt x="5336" y="1844"/>
                  </a:lnTo>
                  <a:lnTo>
                    <a:pt x="5338" y="1859"/>
                  </a:lnTo>
                  <a:lnTo>
                    <a:pt x="5340" y="1818"/>
                  </a:lnTo>
                  <a:lnTo>
                    <a:pt x="5343" y="1867"/>
                  </a:lnTo>
                  <a:lnTo>
                    <a:pt x="5349" y="1840"/>
                  </a:lnTo>
                  <a:lnTo>
                    <a:pt x="5353" y="1867"/>
                  </a:lnTo>
                  <a:lnTo>
                    <a:pt x="5356" y="1845"/>
                  </a:lnTo>
                  <a:lnTo>
                    <a:pt x="5358" y="1867"/>
                  </a:lnTo>
                  <a:lnTo>
                    <a:pt x="5361" y="1833"/>
                  </a:lnTo>
                  <a:lnTo>
                    <a:pt x="5364" y="1874"/>
                  </a:lnTo>
                  <a:lnTo>
                    <a:pt x="5366" y="1858"/>
                  </a:lnTo>
                  <a:lnTo>
                    <a:pt x="5369" y="1874"/>
                  </a:lnTo>
                  <a:lnTo>
                    <a:pt x="5373" y="1825"/>
                  </a:lnTo>
                  <a:lnTo>
                    <a:pt x="5376" y="1881"/>
                  </a:lnTo>
                  <a:lnTo>
                    <a:pt x="5380" y="1858"/>
                  </a:lnTo>
                  <a:lnTo>
                    <a:pt x="5385" y="1868"/>
                  </a:lnTo>
                  <a:lnTo>
                    <a:pt x="5386" y="1867"/>
                  </a:lnTo>
                  <a:lnTo>
                    <a:pt x="5388" y="1872"/>
                  </a:lnTo>
                  <a:lnTo>
                    <a:pt x="5389" y="1855"/>
                  </a:lnTo>
                  <a:lnTo>
                    <a:pt x="5394" y="2064"/>
                  </a:lnTo>
                </a:path>
              </a:pathLst>
            </a:custGeom>
            <a:noFill/>
            <a:ln w="0">
              <a:solidFill>
                <a:schemeClr val="accent2"/>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11323" name="Freeform 62"/>
            <p:cNvSpPr>
              <a:spLocks/>
            </p:cNvSpPr>
            <p:nvPr/>
          </p:nvSpPr>
          <p:spPr bwMode="auto">
            <a:xfrm>
              <a:off x="1510" y="2939"/>
              <a:ext cx="23" cy="44"/>
            </a:xfrm>
            <a:custGeom>
              <a:avLst/>
              <a:gdLst>
                <a:gd name="T0" fmla="*/ 3 w 30"/>
                <a:gd name="T1" fmla="*/ 0 h 59"/>
                <a:gd name="T2" fmla="*/ 21 w 30"/>
                <a:gd name="T3" fmla="*/ 0 h 59"/>
                <a:gd name="T4" fmla="*/ 12 w 30"/>
                <a:gd name="T5" fmla="*/ 16 h 59"/>
                <a:gd name="T6" fmla="*/ 16 w 30"/>
                <a:gd name="T7" fmla="*/ 16 h 59"/>
                <a:gd name="T8" fmla="*/ 21 w 30"/>
                <a:gd name="T9" fmla="*/ 21 h 59"/>
                <a:gd name="T10" fmla="*/ 23 w 30"/>
                <a:gd name="T11" fmla="*/ 27 h 59"/>
                <a:gd name="T12" fmla="*/ 18 w 30"/>
                <a:gd name="T13" fmla="*/ 42 h 59"/>
                <a:gd name="T14" fmla="*/ 13 w 30"/>
                <a:gd name="T15" fmla="*/ 44 h 59"/>
                <a:gd name="T16" fmla="*/ 8 w 30"/>
                <a:gd name="T17" fmla="*/ 44 h 59"/>
                <a:gd name="T18" fmla="*/ 2 w 30"/>
                <a:gd name="T19" fmla="*/ 40 h 59"/>
                <a:gd name="T20" fmla="*/ 0 w 30"/>
                <a:gd name="T21" fmla="*/ 36 h 5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0" h="59">
                  <a:moveTo>
                    <a:pt x="4" y="0"/>
                  </a:moveTo>
                  <a:lnTo>
                    <a:pt x="28" y="0"/>
                  </a:lnTo>
                  <a:lnTo>
                    <a:pt x="15" y="22"/>
                  </a:lnTo>
                  <a:lnTo>
                    <a:pt x="21" y="22"/>
                  </a:lnTo>
                  <a:lnTo>
                    <a:pt x="28" y="28"/>
                  </a:lnTo>
                  <a:lnTo>
                    <a:pt x="30" y="36"/>
                  </a:lnTo>
                  <a:lnTo>
                    <a:pt x="24" y="56"/>
                  </a:lnTo>
                  <a:lnTo>
                    <a:pt x="17" y="59"/>
                  </a:lnTo>
                  <a:lnTo>
                    <a:pt x="11" y="59"/>
                  </a:lnTo>
                  <a:lnTo>
                    <a:pt x="2" y="53"/>
                  </a:lnTo>
                  <a:lnTo>
                    <a:pt x="0" y="48"/>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11324" name="Freeform 63"/>
            <p:cNvSpPr>
              <a:spLocks/>
            </p:cNvSpPr>
            <p:nvPr/>
          </p:nvSpPr>
          <p:spPr bwMode="auto">
            <a:xfrm>
              <a:off x="1558" y="2939"/>
              <a:ext cx="25" cy="29"/>
            </a:xfrm>
            <a:custGeom>
              <a:avLst/>
              <a:gdLst>
                <a:gd name="T0" fmla="*/ 17 w 33"/>
                <a:gd name="T1" fmla="*/ 0 h 39"/>
                <a:gd name="T2" fmla="*/ 0 w 33"/>
                <a:gd name="T3" fmla="*/ 29 h 39"/>
                <a:gd name="T4" fmla="*/ 25 w 33"/>
                <a:gd name="T5" fmla="*/ 29 h 39"/>
                <a:gd name="T6" fmla="*/ 0 60000 65536"/>
                <a:gd name="T7" fmla="*/ 0 60000 65536"/>
                <a:gd name="T8" fmla="*/ 0 60000 65536"/>
              </a:gdLst>
              <a:ahLst/>
              <a:cxnLst>
                <a:cxn ang="T6">
                  <a:pos x="T0" y="T1"/>
                </a:cxn>
                <a:cxn ang="T7">
                  <a:pos x="T2" y="T3"/>
                </a:cxn>
                <a:cxn ang="T8">
                  <a:pos x="T4" y="T5"/>
                </a:cxn>
              </a:cxnLst>
              <a:rect l="0" t="0" r="r" b="b"/>
              <a:pathLst>
                <a:path w="33" h="39">
                  <a:moveTo>
                    <a:pt x="22" y="0"/>
                  </a:moveTo>
                  <a:lnTo>
                    <a:pt x="0" y="39"/>
                  </a:lnTo>
                  <a:lnTo>
                    <a:pt x="33" y="39"/>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11325" name="Line 64"/>
            <p:cNvSpPr>
              <a:spLocks noChangeShapeType="1"/>
            </p:cNvSpPr>
            <p:nvPr/>
          </p:nvSpPr>
          <p:spPr bwMode="auto">
            <a:xfrm>
              <a:off x="1575" y="2939"/>
              <a:ext cx="1" cy="4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1326" name="Freeform 65"/>
            <p:cNvSpPr>
              <a:spLocks/>
            </p:cNvSpPr>
            <p:nvPr/>
          </p:nvSpPr>
          <p:spPr bwMode="auto">
            <a:xfrm>
              <a:off x="1609" y="2939"/>
              <a:ext cx="21" cy="44"/>
            </a:xfrm>
            <a:custGeom>
              <a:avLst/>
              <a:gdLst>
                <a:gd name="T0" fmla="*/ 7 w 28"/>
                <a:gd name="T1" fmla="*/ 0 h 59"/>
                <a:gd name="T2" fmla="*/ 2 w 28"/>
                <a:gd name="T3" fmla="*/ 1 h 59"/>
                <a:gd name="T4" fmla="*/ 0 w 28"/>
                <a:gd name="T5" fmla="*/ 6 h 59"/>
                <a:gd name="T6" fmla="*/ 2 w 28"/>
                <a:gd name="T7" fmla="*/ 14 h 59"/>
                <a:gd name="T8" fmla="*/ 5 w 28"/>
                <a:gd name="T9" fmla="*/ 16 h 59"/>
                <a:gd name="T10" fmla="*/ 17 w 28"/>
                <a:gd name="T11" fmla="*/ 21 h 59"/>
                <a:gd name="T12" fmla="*/ 21 w 28"/>
                <a:gd name="T13" fmla="*/ 29 h 59"/>
                <a:gd name="T14" fmla="*/ 21 w 28"/>
                <a:gd name="T15" fmla="*/ 36 h 59"/>
                <a:gd name="T16" fmla="*/ 18 w 28"/>
                <a:gd name="T17" fmla="*/ 42 h 59"/>
                <a:gd name="T18" fmla="*/ 13 w 28"/>
                <a:gd name="T19" fmla="*/ 44 h 59"/>
                <a:gd name="T20" fmla="*/ 7 w 28"/>
                <a:gd name="T21" fmla="*/ 44 h 59"/>
                <a:gd name="T22" fmla="*/ 0 w 28"/>
                <a:gd name="T23" fmla="*/ 40 h 59"/>
                <a:gd name="T24" fmla="*/ 0 w 28"/>
                <a:gd name="T25" fmla="*/ 25 h 59"/>
                <a:gd name="T26" fmla="*/ 8 w 28"/>
                <a:gd name="T27" fmla="*/ 19 h 59"/>
                <a:gd name="T28" fmla="*/ 15 w 28"/>
                <a:gd name="T29" fmla="*/ 16 h 59"/>
                <a:gd name="T30" fmla="*/ 20 w 28"/>
                <a:gd name="T31" fmla="*/ 10 h 59"/>
                <a:gd name="T32" fmla="*/ 18 w 28"/>
                <a:gd name="T33" fmla="*/ 1 h 59"/>
                <a:gd name="T34" fmla="*/ 7 w 28"/>
                <a:gd name="T35" fmla="*/ 0 h 5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8" h="59">
                  <a:moveTo>
                    <a:pt x="9" y="0"/>
                  </a:moveTo>
                  <a:lnTo>
                    <a:pt x="2" y="2"/>
                  </a:lnTo>
                  <a:lnTo>
                    <a:pt x="0" y="8"/>
                  </a:lnTo>
                  <a:lnTo>
                    <a:pt x="2" y="19"/>
                  </a:lnTo>
                  <a:lnTo>
                    <a:pt x="7" y="22"/>
                  </a:lnTo>
                  <a:lnTo>
                    <a:pt x="22" y="28"/>
                  </a:lnTo>
                  <a:lnTo>
                    <a:pt x="28" y="39"/>
                  </a:lnTo>
                  <a:lnTo>
                    <a:pt x="28" y="48"/>
                  </a:lnTo>
                  <a:lnTo>
                    <a:pt x="24" y="56"/>
                  </a:lnTo>
                  <a:lnTo>
                    <a:pt x="17" y="59"/>
                  </a:lnTo>
                  <a:lnTo>
                    <a:pt x="9" y="59"/>
                  </a:lnTo>
                  <a:lnTo>
                    <a:pt x="0" y="53"/>
                  </a:lnTo>
                  <a:lnTo>
                    <a:pt x="0" y="34"/>
                  </a:lnTo>
                  <a:lnTo>
                    <a:pt x="11" y="25"/>
                  </a:lnTo>
                  <a:lnTo>
                    <a:pt x="20" y="22"/>
                  </a:lnTo>
                  <a:lnTo>
                    <a:pt x="26" y="14"/>
                  </a:lnTo>
                  <a:lnTo>
                    <a:pt x="24" y="2"/>
                  </a:lnTo>
                  <a:lnTo>
                    <a:pt x="9"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11327" name="Freeform 66"/>
            <p:cNvSpPr>
              <a:spLocks/>
            </p:cNvSpPr>
            <p:nvPr/>
          </p:nvSpPr>
          <p:spPr bwMode="auto">
            <a:xfrm>
              <a:off x="1658" y="2939"/>
              <a:ext cx="21" cy="44"/>
            </a:xfrm>
            <a:custGeom>
              <a:avLst/>
              <a:gdLst>
                <a:gd name="T0" fmla="*/ 8 w 28"/>
                <a:gd name="T1" fmla="*/ 0 h 59"/>
                <a:gd name="T2" fmla="*/ 3 w 28"/>
                <a:gd name="T3" fmla="*/ 1 h 59"/>
                <a:gd name="T4" fmla="*/ 0 w 28"/>
                <a:gd name="T5" fmla="*/ 8 h 59"/>
                <a:gd name="T6" fmla="*/ 0 w 28"/>
                <a:gd name="T7" fmla="*/ 36 h 59"/>
                <a:gd name="T8" fmla="*/ 3 w 28"/>
                <a:gd name="T9" fmla="*/ 42 h 59"/>
                <a:gd name="T10" fmla="*/ 8 w 28"/>
                <a:gd name="T11" fmla="*/ 44 h 59"/>
                <a:gd name="T12" fmla="*/ 16 w 28"/>
                <a:gd name="T13" fmla="*/ 42 h 59"/>
                <a:gd name="T14" fmla="*/ 21 w 28"/>
                <a:gd name="T15" fmla="*/ 25 h 59"/>
                <a:gd name="T16" fmla="*/ 21 w 28"/>
                <a:gd name="T17" fmla="*/ 19 h 59"/>
                <a:gd name="T18" fmla="*/ 16 w 28"/>
                <a:gd name="T19" fmla="*/ 1 h 59"/>
                <a:gd name="T20" fmla="*/ 11 w 28"/>
                <a:gd name="T21" fmla="*/ 0 h 59"/>
                <a:gd name="T22" fmla="*/ 8 w 28"/>
                <a:gd name="T23" fmla="*/ 0 h 5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8" h="59">
                  <a:moveTo>
                    <a:pt x="10" y="0"/>
                  </a:moveTo>
                  <a:lnTo>
                    <a:pt x="4" y="2"/>
                  </a:lnTo>
                  <a:lnTo>
                    <a:pt x="0" y="11"/>
                  </a:lnTo>
                  <a:lnTo>
                    <a:pt x="0" y="48"/>
                  </a:lnTo>
                  <a:lnTo>
                    <a:pt x="4" y="56"/>
                  </a:lnTo>
                  <a:lnTo>
                    <a:pt x="10" y="59"/>
                  </a:lnTo>
                  <a:lnTo>
                    <a:pt x="21" y="56"/>
                  </a:lnTo>
                  <a:lnTo>
                    <a:pt x="28" y="34"/>
                  </a:lnTo>
                  <a:lnTo>
                    <a:pt x="28" y="25"/>
                  </a:lnTo>
                  <a:lnTo>
                    <a:pt x="21" y="2"/>
                  </a:lnTo>
                  <a:lnTo>
                    <a:pt x="15" y="0"/>
                  </a:lnTo>
                  <a:lnTo>
                    <a:pt x="1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11328" name="Freeform 67"/>
            <p:cNvSpPr>
              <a:spLocks/>
            </p:cNvSpPr>
            <p:nvPr/>
          </p:nvSpPr>
          <p:spPr bwMode="auto">
            <a:xfrm>
              <a:off x="1704" y="2939"/>
              <a:ext cx="23" cy="44"/>
            </a:xfrm>
            <a:custGeom>
              <a:avLst/>
              <a:gdLst>
                <a:gd name="T0" fmla="*/ 2 w 30"/>
                <a:gd name="T1" fmla="*/ 10 h 59"/>
                <a:gd name="T2" fmla="*/ 3 w 30"/>
                <a:gd name="T3" fmla="*/ 4 h 59"/>
                <a:gd name="T4" fmla="*/ 5 w 30"/>
                <a:gd name="T5" fmla="*/ 1 h 59"/>
                <a:gd name="T6" fmla="*/ 15 w 30"/>
                <a:gd name="T7" fmla="*/ 0 h 59"/>
                <a:gd name="T8" fmla="*/ 18 w 30"/>
                <a:gd name="T9" fmla="*/ 1 h 59"/>
                <a:gd name="T10" fmla="*/ 21 w 30"/>
                <a:gd name="T11" fmla="*/ 8 h 59"/>
                <a:gd name="T12" fmla="*/ 17 w 30"/>
                <a:gd name="T13" fmla="*/ 23 h 59"/>
                <a:gd name="T14" fmla="*/ 0 w 30"/>
                <a:gd name="T15" fmla="*/ 44 h 59"/>
                <a:gd name="T16" fmla="*/ 23 w 30"/>
                <a:gd name="T17" fmla="*/ 44 h 5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0" h="59">
                  <a:moveTo>
                    <a:pt x="2" y="14"/>
                  </a:moveTo>
                  <a:lnTo>
                    <a:pt x="4" y="5"/>
                  </a:lnTo>
                  <a:lnTo>
                    <a:pt x="7" y="2"/>
                  </a:lnTo>
                  <a:lnTo>
                    <a:pt x="19" y="0"/>
                  </a:lnTo>
                  <a:lnTo>
                    <a:pt x="24" y="2"/>
                  </a:lnTo>
                  <a:lnTo>
                    <a:pt x="28" y="11"/>
                  </a:lnTo>
                  <a:lnTo>
                    <a:pt x="22" y="31"/>
                  </a:lnTo>
                  <a:lnTo>
                    <a:pt x="0" y="59"/>
                  </a:lnTo>
                  <a:lnTo>
                    <a:pt x="30" y="59"/>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11329" name="Freeform 68"/>
            <p:cNvSpPr>
              <a:spLocks/>
            </p:cNvSpPr>
            <p:nvPr/>
          </p:nvSpPr>
          <p:spPr bwMode="auto">
            <a:xfrm>
              <a:off x="1762" y="2973"/>
              <a:ext cx="2" cy="3"/>
            </a:xfrm>
            <a:custGeom>
              <a:avLst/>
              <a:gdLst>
                <a:gd name="T0" fmla="*/ 2 w 3"/>
                <a:gd name="T1" fmla="*/ 0 h 5"/>
                <a:gd name="T2" fmla="*/ 0 w 3"/>
                <a:gd name="T3" fmla="*/ 2 h 5"/>
                <a:gd name="T4" fmla="*/ 2 w 3"/>
                <a:gd name="T5" fmla="*/ 3 h 5"/>
                <a:gd name="T6" fmla="*/ 2 w 3"/>
                <a:gd name="T7" fmla="*/ 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5">
                  <a:moveTo>
                    <a:pt x="3" y="0"/>
                  </a:moveTo>
                  <a:lnTo>
                    <a:pt x="0" y="3"/>
                  </a:lnTo>
                  <a:lnTo>
                    <a:pt x="3" y="5"/>
                  </a:lnTo>
                  <a:lnTo>
                    <a:pt x="3"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11330" name="Freeform 69"/>
            <p:cNvSpPr>
              <a:spLocks/>
            </p:cNvSpPr>
            <p:nvPr/>
          </p:nvSpPr>
          <p:spPr bwMode="auto">
            <a:xfrm>
              <a:off x="1801" y="2939"/>
              <a:ext cx="23" cy="44"/>
            </a:xfrm>
            <a:custGeom>
              <a:avLst/>
              <a:gdLst>
                <a:gd name="T0" fmla="*/ 2 w 30"/>
                <a:gd name="T1" fmla="*/ 10 h 59"/>
                <a:gd name="T2" fmla="*/ 3 w 30"/>
                <a:gd name="T3" fmla="*/ 4 h 59"/>
                <a:gd name="T4" fmla="*/ 5 w 30"/>
                <a:gd name="T5" fmla="*/ 1 h 59"/>
                <a:gd name="T6" fmla="*/ 15 w 30"/>
                <a:gd name="T7" fmla="*/ 0 h 59"/>
                <a:gd name="T8" fmla="*/ 18 w 30"/>
                <a:gd name="T9" fmla="*/ 1 h 59"/>
                <a:gd name="T10" fmla="*/ 21 w 30"/>
                <a:gd name="T11" fmla="*/ 8 h 59"/>
                <a:gd name="T12" fmla="*/ 17 w 30"/>
                <a:gd name="T13" fmla="*/ 23 h 59"/>
                <a:gd name="T14" fmla="*/ 0 w 30"/>
                <a:gd name="T15" fmla="*/ 44 h 59"/>
                <a:gd name="T16" fmla="*/ 23 w 30"/>
                <a:gd name="T17" fmla="*/ 44 h 5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0" h="59">
                  <a:moveTo>
                    <a:pt x="2" y="14"/>
                  </a:moveTo>
                  <a:lnTo>
                    <a:pt x="4" y="5"/>
                  </a:lnTo>
                  <a:lnTo>
                    <a:pt x="7" y="2"/>
                  </a:lnTo>
                  <a:lnTo>
                    <a:pt x="19" y="0"/>
                  </a:lnTo>
                  <a:lnTo>
                    <a:pt x="24" y="2"/>
                  </a:lnTo>
                  <a:lnTo>
                    <a:pt x="28" y="11"/>
                  </a:lnTo>
                  <a:lnTo>
                    <a:pt x="22" y="31"/>
                  </a:lnTo>
                  <a:lnTo>
                    <a:pt x="0" y="59"/>
                  </a:lnTo>
                  <a:lnTo>
                    <a:pt x="30" y="59"/>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11331" name="Freeform 70"/>
            <p:cNvSpPr>
              <a:spLocks/>
            </p:cNvSpPr>
            <p:nvPr/>
          </p:nvSpPr>
          <p:spPr bwMode="auto">
            <a:xfrm>
              <a:off x="1850" y="2939"/>
              <a:ext cx="24" cy="29"/>
            </a:xfrm>
            <a:custGeom>
              <a:avLst/>
              <a:gdLst>
                <a:gd name="T0" fmla="*/ 16 w 32"/>
                <a:gd name="T1" fmla="*/ 0 h 39"/>
                <a:gd name="T2" fmla="*/ 0 w 32"/>
                <a:gd name="T3" fmla="*/ 29 h 39"/>
                <a:gd name="T4" fmla="*/ 24 w 32"/>
                <a:gd name="T5" fmla="*/ 29 h 39"/>
                <a:gd name="T6" fmla="*/ 0 60000 65536"/>
                <a:gd name="T7" fmla="*/ 0 60000 65536"/>
                <a:gd name="T8" fmla="*/ 0 60000 65536"/>
              </a:gdLst>
              <a:ahLst/>
              <a:cxnLst>
                <a:cxn ang="T6">
                  <a:pos x="T0" y="T1"/>
                </a:cxn>
                <a:cxn ang="T7">
                  <a:pos x="T2" y="T3"/>
                </a:cxn>
                <a:cxn ang="T8">
                  <a:pos x="T4" y="T5"/>
                </a:cxn>
              </a:cxnLst>
              <a:rect l="0" t="0" r="r" b="b"/>
              <a:pathLst>
                <a:path w="32" h="39">
                  <a:moveTo>
                    <a:pt x="21" y="0"/>
                  </a:moveTo>
                  <a:lnTo>
                    <a:pt x="0" y="39"/>
                  </a:lnTo>
                  <a:lnTo>
                    <a:pt x="32" y="39"/>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11332" name="Line 71"/>
            <p:cNvSpPr>
              <a:spLocks noChangeShapeType="1"/>
            </p:cNvSpPr>
            <p:nvPr/>
          </p:nvSpPr>
          <p:spPr bwMode="auto">
            <a:xfrm>
              <a:off x="1866" y="2939"/>
              <a:ext cx="1" cy="4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1333" name="Freeform 72"/>
            <p:cNvSpPr>
              <a:spLocks/>
            </p:cNvSpPr>
            <p:nvPr/>
          </p:nvSpPr>
          <p:spPr bwMode="auto">
            <a:xfrm>
              <a:off x="2501" y="2053"/>
              <a:ext cx="21" cy="45"/>
            </a:xfrm>
            <a:custGeom>
              <a:avLst/>
              <a:gdLst>
                <a:gd name="T0" fmla="*/ 20 w 28"/>
                <a:gd name="T1" fmla="*/ 7 h 60"/>
                <a:gd name="T2" fmla="*/ 18 w 28"/>
                <a:gd name="T3" fmla="*/ 2 h 60"/>
                <a:gd name="T4" fmla="*/ 13 w 28"/>
                <a:gd name="T5" fmla="*/ 0 h 60"/>
                <a:gd name="T6" fmla="*/ 10 w 28"/>
                <a:gd name="T7" fmla="*/ 0 h 60"/>
                <a:gd name="T8" fmla="*/ 5 w 28"/>
                <a:gd name="T9" fmla="*/ 2 h 60"/>
                <a:gd name="T10" fmla="*/ 0 w 28"/>
                <a:gd name="T11" fmla="*/ 20 h 60"/>
                <a:gd name="T12" fmla="*/ 0 w 28"/>
                <a:gd name="T13" fmla="*/ 30 h 60"/>
                <a:gd name="T14" fmla="*/ 2 w 28"/>
                <a:gd name="T15" fmla="*/ 38 h 60"/>
                <a:gd name="T16" fmla="*/ 11 w 28"/>
                <a:gd name="T17" fmla="*/ 45 h 60"/>
                <a:gd name="T18" fmla="*/ 17 w 28"/>
                <a:gd name="T19" fmla="*/ 43 h 60"/>
                <a:gd name="T20" fmla="*/ 20 w 28"/>
                <a:gd name="T21" fmla="*/ 38 h 60"/>
                <a:gd name="T22" fmla="*/ 21 w 28"/>
                <a:gd name="T23" fmla="*/ 32 h 60"/>
                <a:gd name="T24" fmla="*/ 17 w 28"/>
                <a:gd name="T25" fmla="*/ 20 h 60"/>
                <a:gd name="T26" fmla="*/ 10 w 28"/>
                <a:gd name="T27" fmla="*/ 17 h 60"/>
                <a:gd name="T28" fmla="*/ 5 w 28"/>
                <a:gd name="T29" fmla="*/ 20 h 60"/>
                <a:gd name="T30" fmla="*/ 0 w 28"/>
                <a:gd name="T31" fmla="*/ 30 h 6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8" h="60">
                  <a:moveTo>
                    <a:pt x="26" y="9"/>
                  </a:moveTo>
                  <a:lnTo>
                    <a:pt x="24" y="3"/>
                  </a:lnTo>
                  <a:lnTo>
                    <a:pt x="17" y="0"/>
                  </a:lnTo>
                  <a:lnTo>
                    <a:pt x="13" y="0"/>
                  </a:lnTo>
                  <a:lnTo>
                    <a:pt x="7" y="3"/>
                  </a:lnTo>
                  <a:lnTo>
                    <a:pt x="0" y="26"/>
                  </a:lnTo>
                  <a:lnTo>
                    <a:pt x="0" y="40"/>
                  </a:lnTo>
                  <a:lnTo>
                    <a:pt x="2" y="51"/>
                  </a:lnTo>
                  <a:lnTo>
                    <a:pt x="15" y="60"/>
                  </a:lnTo>
                  <a:lnTo>
                    <a:pt x="22" y="57"/>
                  </a:lnTo>
                  <a:lnTo>
                    <a:pt x="26" y="51"/>
                  </a:lnTo>
                  <a:lnTo>
                    <a:pt x="28" y="43"/>
                  </a:lnTo>
                  <a:lnTo>
                    <a:pt x="22" y="26"/>
                  </a:lnTo>
                  <a:lnTo>
                    <a:pt x="13" y="23"/>
                  </a:lnTo>
                  <a:lnTo>
                    <a:pt x="7" y="26"/>
                  </a:lnTo>
                  <a:lnTo>
                    <a:pt x="0" y="4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11334" name="Freeform 73"/>
            <p:cNvSpPr>
              <a:spLocks/>
            </p:cNvSpPr>
            <p:nvPr/>
          </p:nvSpPr>
          <p:spPr bwMode="auto">
            <a:xfrm>
              <a:off x="2550" y="2053"/>
              <a:ext cx="19" cy="45"/>
            </a:xfrm>
            <a:custGeom>
              <a:avLst/>
              <a:gdLst>
                <a:gd name="T0" fmla="*/ 19 w 26"/>
                <a:gd name="T1" fmla="*/ 15 h 60"/>
                <a:gd name="T2" fmla="*/ 14 w 26"/>
                <a:gd name="T3" fmla="*/ 26 h 60"/>
                <a:gd name="T4" fmla="*/ 10 w 26"/>
                <a:gd name="T5" fmla="*/ 28 h 60"/>
                <a:gd name="T6" fmla="*/ 7 w 26"/>
                <a:gd name="T7" fmla="*/ 28 h 60"/>
                <a:gd name="T8" fmla="*/ 0 w 26"/>
                <a:gd name="T9" fmla="*/ 21 h 60"/>
                <a:gd name="T10" fmla="*/ 0 w 26"/>
                <a:gd name="T11" fmla="*/ 7 h 60"/>
                <a:gd name="T12" fmla="*/ 3 w 26"/>
                <a:gd name="T13" fmla="*/ 2 h 60"/>
                <a:gd name="T14" fmla="*/ 7 w 26"/>
                <a:gd name="T15" fmla="*/ 0 h 60"/>
                <a:gd name="T16" fmla="*/ 17 w 26"/>
                <a:gd name="T17" fmla="*/ 7 h 60"/>
                <a:gd name="T18" fmla="*/ 19 w 26"/>
                <a:gd name="T19" fmla="*/ 15 h 60"/>
                <a:gd name="T20" fmla="*/ 19 w 26"/>
                <a:gd name="T21" fmla="*/ 26 h 60"/>
                <a:gd name="T22" fmla="*/ 14 w 26"/>
                <a:gd name="T23" fmla="*/ 43 h 60"/>
                <a:gd name="T24" fmla="*/ 10 w 26"/>
                <a:gd name="T25" fmla="*/ 45 h 60"/>
                <a:gd name="T26" fmla="*/ 1 w 26"/>
                <a:gd name="T27" fmla="*/ 43 h 60"/>
                <a:gd name="T28" fmla="*/ 0 w 26"/>
                <a:gd name="T29" fmla="*/ 38 h 6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6" h="60">
                  <a:moveTo>
                    <a:pt x="26" y="20"/>
                  </a:moveTo>
                  <a:lnTo>
                    <a:pt x="19" y="34"/>
                  </a:lnTo>
                  <a:lnTo>
                    <a:pt x="13" y="37"/>
                  </a:lnTo>
                  <a:lnTo>
                    <a:pt x="10" y="37"/>
                  </a:lnTo>
                  <a:lnTo>
                    <a:pt x="0" y="28"/>
                  </a:lnTo>
                  <a:lnTo>
                    <a:pt x="0" y="9"/>
                  </a:lnTo>
                  <a:lnTo>
                    <a:pt x="4" y="3"/>
                  </a:lnTo>
                  <a:lnTo>
                    <a:pt x="10" y="0"/>
                  </a:lnTo>
                  <a:lnTo>
                    <a:pt x="23" y="9"/>
                  </a:lnTo>
                  <a:lnTo>
                    <a:pt x="26" y="20"/>
                  </a:lnTo>
                  <a:lnTo>
                    <a:pt x="26" y="34"/>
                  </a:lnTo>
                  <a:lnTo>
                    <a:pt x="19" y="57"/>
                  </a:lnTo>
                  <a:lnTo>
                    <a:pt x="13" y="60"/>
                  </a:lnTo>
                  <a:lnTo>
                    <a:pt x="2" y="57"/>
                  </a:lnTo>
                  <a:lnTo>
                    <a:pt x="0" y="51"/>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11335" name="Freeform 74"/>
            <p:cNvSpPr>
              <a:spLocks/>
            </p:cNvSpPr>
            <p:nvPr/>
          </p:nvSpPr>
          <p:spPr bwMode="auto">
            <a:xfrm>
              <a:off x="2598" y="2053"/>
              <a:ext cx="21" cy="45"/>
            </a:xfrm>
            <a:custGeom>
              <a:avLst/>
              <a:gdLst>
                <a:gd name="T0" fmla="*/ 20 w 28"/>
                <a:gd name="T1" fmla="*/ 7 h 60"/>
                <a:gd name="T2" fmla="*/ 18 w 28"/>
                <a:gd name="T3" fmla="*/ 2 h 60"/>
                <a:gd name="T4" fmla="*/ 13 w 28"/>
                <a:gd name="T5" fmla="*/ 0 h 60"/>
                <a:gd name="T6" fmla="*/ 10 w 28"/>
                <a:gd name="T7" fmla="*/ 0 h 60"/>
                <a:gd name="T8" fmla="*/ 5 w 28"/>
                <a:gd name="T9" fmla="*/ 2 h 60"/>
                <a:gd name="T10" fmla="*/ 0 w 28"/>
                <a:gd name="T11" fmla="*/ 20 h 60"/>
                <a:gd name="T12" fmla="*/ 0 w 28"/>
                <a:gd name="T13" fmla="*/ 30 h 60"/>
                <a:gd name="T14" fmla="*/ 2 w 28"/>
                <a:gd name="T15" fmla="*/ 38 h 60"/>
                <a:gd name="T16" fmla="*/ 11 w 28"/>
                <a:gd name="T17" fmla="*/ 45 h 60"/>
                <a:gd name="T18" fmla="*/ 17 w 28"/>
                <a:gd name="T19" fmla="*/ 43 h 60"/>
                <a:gd name="T20" fmla="*/ 20 w 28"/>
                <a:gd name="T21" fmla="*/ 38 h 60"/>
                <a:gd name="T22" fmla="*/ 21 w 28"/>
                <a:gd name="T23" fmla="*/ 32 h 60"/>
                <a:gd name="T24" fmla="*/ 17 w 28"/>
                <a:gd name="T25" fmla="*/ 20 h 60"/>
                <a:gd name="T26" fmla="*/ 10 w 28"/>
                <a:gd name="T27" fmla="*/ 17 h 60"/>
                <a:gd name="T28" fmla="*/ 5 w 28"/>
                <a:gd name="T29" fmla="*/ 20 h 60"/>
                <a:gd name="T30" fmla="*/ 0 w 28"/>
                <a:gd name="T31" fmla="*/ 30 h 6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8" h="60">
                  <a:moveTo>
                    <a:pt x="26" y="9"/>
                  </a:moveTo>
                  <a:lnTo>
                    <a:pt x="24" y="3"/>
                  </a:lnTo>
                  <a:lnTo>
                    <a:pt x="17" y="0"/>
                  </a:lnTo>
                  <a:lnTo>
                    <a:pt x="13" y="0"/>
                  </a:lnTo>
                  <a:lnTo>
                    <a:pt x="7" y="3"/>
                  </a:lnTo>
                  <a:lnTo>
                    <a:pt x="0" y="26"/>
                  </a:lnTo>
                  <a:lnTo>
                    <a:pt x="0" y="40"/>
                  </a:lnTo>
                  <a:lnTo>
                    <a:pt x="2" y="51"/>
                  </a:lnTo>
                  <a:lnTo>
                    <a:pt x="15" y="60"/>
                  </a:lnTo>
                  <a:lnTo>
                    <a:pt x="22" y="57"/>
                  </a:lnTo>
                  <a:lnTo>
                    <a:pt x="26" y="51"/>
                  </a:lnTo>
                  <a:lnTo>
                    <a:pt x="28" y="43"/>
                  </a:lnTo>
                  <a:lnTo>
                    <a:pt x="22" y="26"/>
                  </a:lnTo>
                  <a:lnTo>
                    <a:pt x="13" y="23"/>
                  </a:lnTo>
                  <a:lnTo>
                    <a:pt x="7" y="26"/>
                  </a:lnTo>
                  <a:lnTo>
                    <a:pt x="0" y="4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11336" name="Freeform 75"/>
            <p:cNvSpPr>
              <a:spLocks/>
            </p:cNvSpPr>
            <p:nvPr/>
          </p:nvSpPr>
          <p:spPr bwMode="auto">
            <a:xfrm>
              <a:off x="2645" y="2053"/>
              <a:ext cx="23" cy="45"/>
            </a:xfrm>
            <a:custGeom>
              <a:avLst/>
              <a:gdLst>
                <a:gd name="T0" fmla="*/ 2 w 30"/>
                <a:gd name="T1" fmla="*/ 11 h 60"/>
                <a:gd name="T2" fmla="*/ 5 w 30"/>
                <a:gd name="T3" fmla="*/ 2 h 60"/>
                <a:gd name="T4" fmla="*/ 8 w 30"/>
                <a:gd name="T5" fmla="*/ 0 h 60"/>
                <a:gd name="T6" fmla="*/ 18 w 30"/>
                <a:gd name="T7" fmla="*/ 2 h 60"/>
                <a:gd name="T8" fmla="*/ 19 w 30"/>
                <a:gd name="T9" fmla="*/ 5 h 60"/>
                <a:gd name="T10" fmla="*/ 21 w 30"/>
                <a:gd name="T11" fmla="*/ 9 h 60"/>
                <a:gd name="T12" fmla="*/ 21 w 30"/>
                <a:gd name="T13" fmla="*/ 13 h 60"/>
                <a:gd name="T14" fmla="*/ 16 w 30"/>
                <a:gd name="T15" fmla="*/ 23 h 60"/>
                <a:gd name="T16" fmla="*/ 0 w 30"/>
                <a:gd name="T17" fmla="*/ 45 h 60"/>
                <a:gd name="T18" fmla="*/ 23 w 30"/>
                <a:gd name="T19" fmla="*/ 45 h 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0" h="60">
                  <a:moveTo>
                    <a:pt x="2" y="14"/>
                  </a:moveTo>
                  <a:lnTo>
                    <a:pt x="6" y="3"/>
                  </a:lnTo>
                  <a:lnTo>
                    <a:pt x="10" y="0"/>
                  </a:lnTo>
                  <a:lnTo>
                    <a:pt x="23" y="3"/>
                  </a:lnTo>
                  <a:lnTo>
                    <a:pt x="25" y="6"/>
                  </a:lnTo>
                  <a:lnTo>
                    <a:pt x="28" y="12"/>
                  </a:lnTo>
                  <a:lnTo>
                    <a:pt x="28" y="17"/>
                  </a:lnTo>
                  <a:lnTo>
                    <a:pt x="21" y="31"/>
                  </a:lnTo>
                  <a:lnTo>
                    <a:pt x="0" y="60"/>
                  </a:lnTo>
                  <a:lnTo>
                    <a:pt x="30" y="6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11337" name="Freeform 76"/>
            <p:cNvSpPr>
              <a:spLocks/>
            </p:cNvSpPr>
            <p:nvPr/>
          </p:nvSpPr>
          <p:spPr bwMode="auto">
            <a:xfrm>
              <a:off x="2694" y="2053"/>
              <a:ext cx="21" cy="45"/>
            </a:xfrm>
            <a:custGeom>
              <a:avLst/>
              <a:gdLst>
                <a:gd name="T0" fmla="*/ 20 w 28"/>
                <a:gd name="T1" fmla="*/ 0 h 60"/>
                <a:gd name="T2" fmla="*/ 3 w 28"/>
                <a:gd name="T3" fmla="*/ 0 h 60"/>
                <a:gd name="T4" fmla="*/ 2 w 28"/>
                <a:gd name="T5" fmla="*/ 20 h 60"/>
                <a:gd name="T6" fmla="*/ 3 w 28"/>
                <a:gd name="T7" fmla="*/ 17 h 60"/>
                <a:gd name="T8" fmla="*/ 8 w 28"/>
                <a:gd name="T9" fmla="*/ 15 h 60"/>
                <a:gd name="T10" fmla="*/ 13 w 28"/>
                <a:gd name="T11" fmla="*/ 15 h 60"/>
                <a:gd name="T12" fmla="*/ 18 w 28"/>
                <a:gd name="T13" fmla="*/ 17 h 60"/>
                <a:gd name="T14" fmla="*/ 21 w 28"/>
                <a:gd name="T15" fmla="*/ 21 h 60"/>
                <a:gd name="T16" fmla="*/ 21 w 28"/>
                <a:gd name="T17" fmla="*/ 38 h 60"/>
                <a:gd name="T18" fmla="*/ 13 w 28"/>
                <a:gd name="T19" fmla="*/ 45 h 60"/>
                <a:gd name="T20" fmla="*/ 2 w 28"/>
                <a:gd name="T21" fmla="*/ 41 h 60"/>
                <a:gd name="T22" fmla="*/ 0 w 28"/>
                <a:gd name="T23" fmla="*/ 36 h 6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8" h="60">
                  <a:moveTo>
                    <a:pt x="26" y="0"/>
                  </a:moveTo>
                  <a:lnTo>
                    <a:pt x="4" y="0"/>
                  </a:lnTo>
                  <a:lnTo>
                    <a:pt x="2" y="26"/>
                  </a:lnTo>
                  <a:lnTo>
                    <a:pt x="4" y="23"/>
                  </a:lnTo>
                  <a:lnTo>
                    <a:pt x="11" y="20"/>
                  </a:lnTo>
                  <a:lnTo>
                    <a:pt x="17" y="20"/>
                  </a:lnTo>
                  <a:lnTo>
                    <a:pt x="24" y="23"/>
                  </a:lnTo>
                  <a:lnTo>
                    <a:pt x="28" y="28"/>
                  </a:lnTo>
                  <a:lnTo>
                    <a:pt x="28" y="51"/>
                  </a:lnTo>
                  <a:lnTo>
                    <a:pt x="17" y="60"/>
                  </a:lnTo>
                  <a:lnTo>
                    <a:pt x="2" y="54"/>
                  </a:lnTo>
                  <a:lnTo>
                    <a:pt x="0" y="48"/>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11338" name="Freeform 77"/>
            <p:cNvSpPr>
              <a:spLocks/>
            </p:cNvSpPr>
            <p:nvPr/>
          </p:nvSpPr>
          <p:spPr bwMode="auto">
            <a:xfrm>
              <a:off x="2754" y="2086"/>
              <a:ext cx="1" cy="5"/>
            </a:xfrm>
            <a:custGeom>
              <a:avLst/>
              <a:gdLst>
                <a:gd name="T0" fmla="*/ 0 w 2"/>
                <a:gd name="T1" fmla="*/ 0 h 6"/>
                <a:gd name="T2" fmla="*/ 0 w 2"/>
                <a:gd name="T3" fmla="*/ 5 h 6"/>
                <a:gd name="T4" fmla="*/ 1 w 2"/>
                <a:gd name="T5" fmla="*/ 3 h 6"/>
                <a:gd name="T6" fmla="*/ 0 w 2"/>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6">
                  <a:moveTo>
                    <a:pt x="0" y="0"/>
                  </a:moveTo>
                  <a:lnTo>
                    <a:pt x="0" y="6"/>
                  </a:lnTo>
                  <a:lnTo>
                    <a:pt x="2" y="3"/>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11339" name="Freeform 78"/>
            <p:cNvSpPr>
              <a:spLocks/>
            </p:cNvSpPr>
            <p:nvPr/>
          </p:nvSpPr>
          <p:spPr bwMode="auto">
            <a:xfrm>
              <a:off x="2792" y="2053"/>
              <a:ext cx="20" cy="45"/>
            </a:xfrm>
            <a:custGeom>
              <a:avLst/>
              <a:gdLst>
                <a:gd name="T0" fmla="*/ 20 w 26"/>
                <a:gd name="T1" fmla="*/ 15 h 60"/>
                <a:gd name="T2" fmla="*/ 15 w 26"/>
                <a:gd name="T3" fmla="*/ 26 h 60"/>
                <a:gd name="T4" fmla="*/ 10 w 26"/>
                <a:gd name="T5" fmla="*/ 28 h 60"/>
                <a:gd name="T6" fmla="*/ 8 w 26"/>
                <a:gd name="T7" fmla="*/ 28 h 60"/>
                <a:gd name="T8" fmla="*/ 0 w 26"/>
                <a:gd name="T9" fmla="*/ 21 h 60"/>
                <a:gd name="T10" fmla="*/ 0 w 26"/>
                <a:gd name="T11" fmla="*/ 7 h 60"/>
                <a:gd name="T12" fmla="*/ 4 w 26"/>
                <a:gd name="T13" fmla="*/ 2 h 60"/>
                <a:gd name="T14" fmla="*/ 8 w 26"/>
                <a:gd name="T15" fmla="*/ 0 h 60"/>
                <a:gd name="T16" fmla="*/ 18 w 26"/>
                <a:gd name="T17" fmla="*/ 7 h 60"/>
                <a:gd name="T18" fmla="*/ 20 w 26"/>
                <a:gd name="T19" fmla="*/ 15 h 60"/>
                <a:gd name="T20" fmla="*/ 20 w 26"/>
                <a:gd name="T21" fmla="*/ 26 h 60"/>
                <a:gd name="T22" fmla="*/ 15 w 26"/>
                <a:gd name="T23" fmla="*/ 43 h 60"/>
                <a:gd name="T24" fmla="*/ 10 w 26"/>
                <a:gd name="T25" fmla="*/ 45 h 60"/>
                <a:gd name="T26" fmla="*/ 2 w 26"/>
                <a:gd name="T27" fmla="*/ 43 h 60"/>
                <a:gd name="T28" fmla="*/ 0 w 26"/>
                <a:gd name="T29" fmla="*/ 38 h 6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6" h="60">
                  <a:moveTo>
                    <a:pt x="26" y="20"/>
                  </a:moveTo>
                  <a:lnTo>
                    <a:pt x="20" y="34"/>
                  </a:lnTo>
                  <a:lnTo>
                    <a:pt x="13" y="37"/>
                  </a:lnTo>
                  <a:lnTo>
                    <a:pt x="11" y="37"/>
                  </a:lnTo>
                  <a:lnTo>
                    <a:pt x="0" y="28"/>
                  </a:lnTo>
                  <a:lnTo>
                    <a:pt x="0" y="9"/>
                  </a:lnTo>
                  <a:lnTo>
                    <a:pt x="5" y="3"/>
                  </a:lnTo>
                  <a:lnTo>
                    <a:pt x="11" y="0"/>
                  </a:lnTo>
                  <a:lnTo>
                    <a:pt x="24" y="9"/>
                  </a:lnTo>
                  <a:lnTo>
                    <a:pt x="26" y="20"/>
                  </a:lnTo>
                  <a:lnTo>
                    <a:pt x="26" y="34"/>
                  </a:lnTo>
                  <a:lnTo>
                    <a:pt x="20" y="57"/>
                  </a:lnTo>
                  <a:lnTo>
                    <a:pt x="13" y="60"/>
                  </a:lnTo>
                  <a:lnTo>
                    <a:pt x="3" y="57"/>
                  </a:lnTo>
                  <a:lnTo>
                    <a:pt x="0" y="51"/>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11340" name="Freeform 79"/>
            <p:cNvSpPr>
              <a:spLocks/>
            </p:cNvSpPr>
            <p:nvPr/>
          </p:nvSpPr>
          <p:spPr bwMode="auto">
            <a:xfrm>
              <a:off x="2841" y="2053"/>
              <a:ext cx="20" cy="45"/>
            </a:xfrm>
            <a:custGeom>
              <a:avLst/>
              <a:gdLst>
                <a:gd name="T0" fmla="*/ 20 w 26"/>
                <a:gd name="T1" fmla="*/ 15 h 60"/>
                <a:gd name="T2" fmla="*/ 15 w 26"/>
                <a:gd name="T3" fmla="*/ 26 h 60"/>
                <a:gd name="T4" fmla="*/ 10 w 26"/>
                <a:gd name="T5" fmla="*/ 28 h 60"/>
                <a:gd name="T6" fmla="*/ 8 w 26"/>
                <a:gd name="T7" fmla="*/ 28 h 60"/>
                <a:gd name="T8" fmla="*/ 0 w 26"/>
                <a:gd name="T9" fmla="*/ 21 h 60"/>
                <a:gd name="T10" fmla="*/ 0 w 26"/>
                <a:gd name="T11" fmla="*/ 7 h 60"/>
                <a:gd name="T12" fmla="*/ 3 w 26"/>
                <a:gd name="T13" fmla="*/ 2 h 60"/>
                <a:gd name="T14" fmla="*/ 8 w 26"/>
                <a:gd name="T15" fmla="*/ 0 h 60"/>
                <a:gd name="T16" fmla="*/ 18 w 26"/>
                <a:gd name="T17" fmla="*/ 7 h 60"/>
                <a:gd name="T18" fmla="*/ 20 w 26"/>
                <a:gd name="T19" fmla="*/ 15 h 60"/>
                <a:gd name="T20" fmla="*/ 20 w 26"/>
                <a:gd name="T21" fmla="*/ 26 h 60"/>
                <a:gd name="T22" fmla="*/ 15 w 26"/>
                <a:gd name="T23" fmla="*/ 43 h 60"/>
                <a:gd name="T24" fmla="*/ 10 w 26"/>
                <a:gd name="T25" fmla="*/ 45 h 60"/>
                <a:gd name="T26" fmla="*/ 2 w 26"/>
                <a:gd name="T27" fmla="*/ 43 h 60"/>
                <a:gd name="T28" fmla="*/ 0 w 26"/>
                <a:gd name="T29" fmla="*/ 38 h 6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6" h="60">
                  <a:moveTo>
                    <a:pt x="26" y="20"/>
                  </a:moveTo>
                  <a:lnTo>
                    <a:pt x="19" y="34"/>
                  </a:lnTo>
                  <a:lnTo>
                    <a:pt x="13" y="37"/>
                  </a:lnTo>
                  <a:lnTo>
                    <a:pt x="11" y="37"/>
                  </a:lnTo>
                  <a:lnTo>
                    <a:pt x="0" y="28"/>
                  </a:lnTo>
                  <a:lnTo>
                    <a:pt x="0" y="9"/>
                  </a:lnTo>
                  <a:lnTo>
                    <a:pt x="4" y="3"/>
                  </a:lnTo>
                  <a:lnTo>
                    <a:pt x="11" y="0"/>
                  </a:lnTo>
                  <a:lnTo>
                    <a:pt x="24" y="9"/>
                  </a:lnTo>
                  <a:lnTo>
                    <a:pt x="26" y="20"/>
                  </a:lnTo>
                  <a:lnTo>
                    <a:pt x="26" y="34"/>
                  </a:lnTo>
                  <a:lnTo>
                    <a:pt x="19" y="57"/>
                  </a:lnTo>
                  <a:lnTo>
                    <a:pt x="13" y="60"/>
                  </a:lnTo>
                  <a:lnTo>
                    <a:pt x="2" y="57"/>
                  </a:lnTo>
                  <a:lnTo>
                    <a:pt x="0" y="51"/>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11341" name="Line 80"/>
            <p:cNvSpPr>
              <a:spLocks noChangeShapeType="1"/>
            </p:cNvSpPr>
            <p:nvPr/>
          </p:nvSpPr>
          <p:spPr bwMode="auto">
            <a:xfrm>
              <a:off x="2557" y="2489"/>
              <a:ext cx="1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1342" name="Freeform 81"/>
            <p:cNvSpPr>
              <a:spLocks/>
            </p:cNvSpPr>
            <p:nvPr/>
          </p:nvSpPr>
          <p:spPr bwMode="auto">
            <a:xfrm>
              <a:off x="2488" y="2112"/>
              <a:ext cx="385" cy="41"/>
            </a:xfrm>
            <a:custGeom>
              <a:avLst/>
              <a:gdLst>
                <a:gd name="T0" fmla="*/ 76 w 512"/>
                <a:gd name="T1" fmla="*/ 41 h 55"/>
                <a:gd name="T2" fmla="*/ 76 w 512"/>
                <a:gd name="T3" fmla="*/ 0 h 55"/>
                <a:gd name="T4" fmla="*/ 0 w 512"/>
                <a:gd name="T5" fmla="*/ 0 h 55"/>
                <a:gd name="T6" fmla="*/ 385 w 512"/>
                <a:gd name="T7" fmla="*/ 0 h 5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12" h="55">
                  <a:moveTo>
                    <a:pt x="101" y="55"/>
                  </a:moveTo>
                  <a:lnTo>
                    <a:pt x="101" y="0"/>
                  </a:lnTo>
                  <a:lnTo>
                    <a:pt x="0" y="0"/>
                  </a:lnTo>
                  <a:lnTo>
                    <a:pt x="512"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11343" name="Line 82"/>
            <p:cNvSpPr>
              <a:spLocks noChangeShapeType="1"/>
            </p:cNvSpPr>
            <p:nvPr/>
          </p:nvSpPr>
          <p:spPr bwMode="auto">
            <a:xfrm>
              <a:off x="1534" y="3198"/>
              <a:ext cx="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1344" name="Freeform 83"/>
            <p:cNvSpPr>
              <a:spLocks/>
            </p:cNvSpPr>
            <p:nvPr/>
          </p:nvSpPr>
          <p:spPr bwMode="auto">
            <a:xfrm>
              <a:off x="1499" y="2998"/>
              <a:ext cx="385" cy="42"/>
            </a:xfrm>
            <a:custGeom>
              <a:avLst/>
              <a:gdLst>
                <a:gd name="T0" fmla="*/ 38 w 512"/>
                <a:gd name="T1" fmla="*/ 42 h 55"/>
                <a:gd name="T2" fmla="*/ 38 w 512"/>
                <a:gd name="T3" fmla="*/ 0 h 55"/>
                <a:gd name="T4" fmla="*/ 0 w 512"/>
                <a:gd name="T5" fmla="*/ 0 h 55"/>
                <a:gd name="T6" fmla="*/ 385 w 512"/>
                <a:gd name="T7" fmla="*/ 0 h 5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12" h="55">
                  <a:moveTo>
                    <a:pt x="50" y="55"/>
                  </a:moveTo>
                  <a:lnTo>
                    <a:pt x="50" y="0"/>
                  </a:lnTo>
                  <a:lnTo>
                    <a:pt x="0" y="0"/>
                  </a:lnTo>
                  <a:lnTo>
                    <a:pt x="512"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11345" name="Rectangle 84"/>
            <p:cNvSpPr>
              <a:spLocks noChangeArrowheads="1"/>
            </p:cNvSpPr>
            <p:nvPr/>
          </p:nvSpPr>
          <p:spPr bwMode="auto">
            <a:xfrm>
              <a:off x="1332" y="3878"/>
              <a:ext cx="2450"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cs-CZ" altLang="cs-CZ" sz="800" b="0">
                  <a:solidFill>
                    <a:srgbClr val="000000"/>
                  </a:solidFill>
                  <a:latin typeface="Courier" pitchFamily="49" charset="0"/>
                </a:rPr>
                <a:t>/D=/Data/Zbynek/020205/BSA/2Lin/pdata/1   Administrator   Fri Feb 22 13:59:04 2002</a:t>
              </a:r>
              <a:endParaRPr lang="cs-CZ" altLang="cs-CZ" b="0"/>
            </a:p>
          </p:txBody>
        </p:sp>
      </p:grpSp>
      <p:sp>
        <p:nvSpPr>
          <p:cNvPr id="11267" name="Text Box 3"/>
          <p:cNvSpPr txBox="1">
            <a:spLocks noChangeArrowheads="1"/>
          </p:cNvSpPr>
          <p:nvPr/>
        </p:nvSpPr>
        <p:spPr bwMode="auto">
          <a:xfrm>
            <a:off x="2482850" y="454789"/>
            <a:ext cx="416223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cs-CZ" altLang="cs-CZ" sz="2000" b="0">
                <a:latin typeface="Times New Roman" panose="02020603050405020304" pitchFamily="18" charset="0"/>
              </a:rPr>
              <a:t>Modified BSA </a:t>
            </a:r>
            <a:r>
              <a:rPr lang="cs-CZ" altLang="cs-CZ" sz="2000" b="0" i="1">
                <a:latin typeface="Times New Roman" panose="02020603050405020304" pitchFamily="18" charset="0"/>
              </a:rPr>
              <a:t>vs.</a:t>
            </a:r>
            <a:r>
              <a:rPr lang="cs-CZ" altLang="cs-CZ" sz="2000" b="0">
                <a:latin typeface="Times New Roman" panose="02020603050405020304" pitchFamily="18" charset="0"/>
              </a:rPr>
              <a:t> std. BSA (</a:t>
            </a:r>
            <a:r>
              <a:rPr lang="cs-CZ" altLang="cs-CZ" sz="2000" b="0">
                <a:latin typeface="Times New Roman" panose="02020603050405020304" pitchFamily="18" charset="0"/>
                <a:sym typeface="Symbol" panose="05050102010706020507" pitchFamily="18" charset="2"/>
              </a:rPr>
              <a:t> </a:t>
            </a:r>
            <a:r>
              <a:rPr lang="cs-CZ" altLang="cs-CZ" sz="2000" b="0">
                <a:latin typeface="Times New Roman" panose="02020603050405020304" pitchFamily="18" charset="0"/>
              </a:rPr>
              <a:t>5 pmol)</a:t>
            </a:r>
            <a:endParaRPr lang="en-US" altLang="cs-CZ" sz="2000" b="0" i="1">
              <a:latin typeface="Times New Roman" panose="02020603050405020304" pitchFamily="18" charset="0"/>
            </a:endParaRPr>
          </a:p>
        </p:txBody>
      </p:sp>
      <p:sp>
        <p:nvSpPr>
          <p:cNvPr id="11268" name="Text Box 7"/>
          <p:cNvSpPr txBox="1">
            <a:spLocks noChangeArrowheads="1"/>
          </p:cNvSpPr>
          <p:nvPr/>
        </p:nvSpPr>
        <p:spPr bwMode="auto">
          <a:xfrm>
            <a:off x="4652963" y="1630363"/>
            <a:ext cx="214052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cs-CZ" altLang="cs-CZ" sz="2000" b="0">
                <a:latin typeface="Times New Roman" panose="02020603050405020304" pitchFamily="18" charset="0"/>
              </a:rPr>
              <a:t>mass diff.  </a:t>
            </a:r>
            <a:r>
              <a:rPr lang="cs-CZ" altLang="cs-CZ" sz="2000" b="0">
                <a:solidFill>
                  <a:schemeClr val="tx2"/>
                </a:solidFill>
                <a:latin typeface="Times New Roman" panose="02020603050405020304" pitchFamily="18" charset="0"/>
              </a:rPr>
              <a:t>~</a:t>
            </a:r>
            <a:r>
              <a:rPr lang="cs-CZ" altLang="cs-CZ" sz="2000" b="0">
                <a:solidFill>
                  <a:schemeClr val="accent1"/>
                </a:solidFill>
                <a:latin typeface="Times New Roman" panose="02020603050405020304" pitchFamily="18" charset="0"/>
              </a:rPr>
              <a:t> </a:t>
            </a:r>
            <a:r>
              <a:rPr lang="cs-CZ" altLang="cs-CZ" sz="2000" b="0">
                <a:solidFill>
                  <a:srgbClr val="008000"/>
                </a:solidFill>
                <a:latin typeface="Times New Roman" panose="02020603050405020304" pitchFamily="18" charset="0"/>
              </a:rPr>
              <a:t>3 kDa</a:t>
            </a:r>
          </a:p>
        </p:txBody>
      </p:sp>
      <p:grpSp>
        <p:nvGrpSpPr>
          <p:cNvPr id="131160" name="Group 88"/>
          <p:cNvGrpSpPr>
            <a:grpSpLocks/>
          </p:cNvGrpSpPr>
          <p:nvPr/>
        </p:nvGrpSpPr>
        <p:grpSpPr bwMode="auto">
          <a:xfrm>
            <a:off x="4784734" y="2819401"/>
            <a:ext cx="2867030" cy="1938338"/>
            <a:chOff x="3014" y="1776"/>
            <a:chExt cx="1806" cy="1221"/>
          </a:xfrm>
        </p:grpSpPr>
        <p:sp>
          <p:nvSpPr>
            <p:cNvPr id="11272" name="Text Box 89"/>
            <p:cNvSpPr txBox="1">
              <a:spLocks noChangeArrowheads="1"/>
            </p:cNvSpPr>
            <p:nvPr/>
          </p:nvSpPr>
          <p:spPr bwMode="auto">
            <a:xfrm>
              <a:off x="3014" y="1776"/>
              <a:ext cx="1806" cy="1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cs-CZ" altLang="cs-CZ" sz="2000" b="0">
                  <a:latin typeface="Times New Roman" panose="02020603050405020304" pitchFamily="18" charset="0"/>
                </a:rPr>
                <a:t>MW(ligand) = 250</a:t>
              </a:r>
            </a:p>
            <a:p>
              <a:pPr eaLnBrk="1" hangingPunct="1"/>
              <a:endParaRPr lang="cs-CZ" altLang="cs-CZ" sz="2000" b="0">
                <a:latin typeface="Times New Roman" panose="02020603050405020304" pitchFamily="18" charset="0"/>
              </a:endParaRPr>
            </a:p>
            <a:p>
              <a:pPr eaLnBrk="1" hangingPunct="1"/>
              <a:endParaRPr lang="cs-CZ" altLang="cs-CZ" sz="2000" b="0">
                <a:latin typeface="Times New Roman" panose="02020603050405020304" pitchFamily="18" charset="0"/>
              </a:endParaRPr>
            </a:p>
            <a:p>
              <a:pPr eaLnBrk="1" hangingPunct="1"/>
              <a:endParaRPr lang="cs-CZ" altLang="cs-CZ" sz="2000" b="0">
                <a:latin typeface="Times New Roman" panose="02020603050405020304" pitchFamily="18" charset="0"/>
              </a:endParaRPr>
            </a:p>
            <a:p>
              <a:pPr eaLnBrk="1" hangingPunct="1"/>
              <a:r>
                <a:rPr lang="cs-CZ" altLang="cs-CZ" sz="2000" b="0">
                  <a:latin typeface="Times New Roman" panose="02020603050405020304" pitchFamily="18" charset="0"/>
                </a:rPr>
                <a:t>Number of binded ligands</a:t>
              </a:r>
            </a:p>
            <a:p>
              <a:pPr eaLnBrk="1" hangingPunct="1"/>
              <a:r>
                <a:rPr lang="cs-CZ" altLang="cs-CZ" sz="2000" b="0">
                  <a:latin typeface="Times New Roman" panose="02020603050405020304" pitchFamily="18" charset="0"/>
                </a:rPr>
                <a:t>N = 12</a:t>
              </a:r>
            </a:p>
          </p:txBody>
        </p:sp>
        <p:sp>
          <p:nvSpPr>
            <p:cNvPr id="11273" name="AutoShape 90"/>
            <p:cNvSpPr>
              <a:spLocks noChangeArrowheads="1"/>
            </p:cNvSpPr>
            <p:nvPr/>
          </p:nvSpPr>
          <p:spPr bwMode="auto">
            <a:xfrm rot="5400000">
              <a:off x="3536" y="2192"/>
              <a:ext cx="432" cy="240"/>
            </a:xfrm>
            <a:prstGeom prst="notchedRightArrow">
              <a:avLst>
                <a:gd name="adj1" fmla="val 50000"/>
                <a:gd name="adj2" fmla="val 45000"/>
              </a:avLst>
            </a:prstGeom>
            <a:solidFill>
              <a:schemeClr val="accent2"/>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endParaRPr lang="cs-CZ" altLang="cs-CZ"/>
            </a:p>
          </p:txBody>
        </p:sp>
      </p:grpSp>
      <p:sp>
        <p:nvSpPr>
          <p:cNvPr id="11270" name="Text Box 91"/>
          <p:cNvSpPr txBox="1">
            <a:spLocks noChangeArrowheads="1"/>
          </p:cNvSpPr>
          <p:nvPr/>
        </p:nvSpPr>
        <p:spPr bwMode="auto">
          <a:xfrm>
            <a:off x="7907338" y="188913"/>
            <a:ext cx="8763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en-US" altLang="cs-CZ" sz="2000">
                <a:latin typeface="Times New Roman" panose="02020603050405020304" pitchFamily="18" charset="0"/>
              </a:rPr>
              <a:t>C7250</a:t>
            </a:r>
            <a:endParaRPr lang="cs-CZ" altLang="cs-CZ" sz="2000">
              <a:latin typeface="Times New Roman" panose="02020603050405020304" pitchFamily="18" charset="0"/>
            </a:endParaRPr>
          </a:p>
        </p:txBody>
      </p:sp>
      <p:sp>
        <p:nvSpPr>
          <p:cNvPr id="11271" name="Text Box 92"/>
          <p:cNvSpPr txBox="1">
            <a:spLocks noChangeArrowheads="1"/>
          </p:cNvSpPr>
          <p:nvPr/>
        </p:nvSpPr>
        <p:spPr bwMode="auto">
          <a:xfrm>
            <a:off x="1816100" y="1195388"/>
            <a:ext cx="12128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en-US" altLang="cs-CZ" sz="1400">
                <a:latin typeface="Times New Roman" panose="02020603050405020304" pitchFamily="18" charset="0"/>
              </a:rPr>
              <a:t>MALDI - MS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31160"/>
                                        </p:tgtEl>
                                        <p:attrNameLst>
                                          <p:attrName>style.visibility</p:attrName>
                                        </p:attrNameLst>
                                      </p:cBhvr>
                                      <p:to>
                                        <p:strVal val="visible"/>
                                      </p:to>
                                    </p:set>
                                    <p:animEffect transition="in" filter="dissolve">
                                      <p:cBhvr>
                                        <p:cTn id="7" dur="500"/>
                                        <p:tgtEl>
                                          <p:spTgt spid="1311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4" descr="P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87450" y="966327"/>
            <a:ext cx="6985000" cy="537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Text Box 5"/>
          <p:cNvSpPr txBox="1">
            <a:spLocks noChangeArrowheads="1"/>
          </p:cNvSpPr>
          <p:nvPr/>
        </p:nvSpPr>
        <p:spPr bwMode="auto">
          <a:xfrm>
            <a:off x="2541461" y="334932"/>
            <a:ext cx="4261103"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cs-CZ" altLang="cs-CZ" sz="2000" b="0">
                <a:latin typeface="Times New Roman" panose="02020603050405020304" pitchFamily="18" charset="0"/>
              </a:rPr>
              <a:t>MALDI-MS spectrum of glycoprotein</a:t>
            </a:r>
            <a:endParaRPr lang="en-US" altLang="cs-CZ" sz="2000" b="0" i="1">
              <a:latin typeface="Times New Roman" panose="02020603050405020304" pitchFamily="18" charset="0"/>
            </a:endParaRPr>
          </a:p>
        </p:txBody>
      </p:sp>
      <p:sp>
        <p:nvSpPr>
          <p:cNvPr id="12292" name="Rectangle 15"/>
          <p:cNvSpPr>
            <a:spLocks noChangeArrowheads="1"/>
          </p:cNvSpPr>
          <p:nvPr/>
        </p:nvSpPr>
        <p:spPr bwMode="auto">
          <a:xfrm>
            <a:off x="9056688" y="6389688"/>
            <a:ext cx="6350" cy="6350"/>
          </a:xfrm>
          <a:prstGeom prst="rect">
            <a:avLst/>
          </a:prstGeom>
          <a:solidFill>
            <a:srgbClr val="FFFFFF"/>
          </a:solidFill>
          <a:ln w="0">
            <a:solidFill>
              <a:srgbClr val="000000"/>
            </a:solidFill>
            <a:miter lim="800000"/>
            <a:headEnd/>
            <a:tailEnd/>
          </a:ln>
        </p:spPr>
        <p:txBody>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endParaRPr lang="cs-CZ" altLang="cs-CZ"/>
          </a:p>
        </p:txBody>
      </p:sp>
      <p:sp>
        <p:nvSpPr>
          <p:cNvPr id="12293" name="Rectangle 16"/>
          <p:cNvSpPr>
            <a:spLocks noChangeArrowheads="1"/>
          </p:cNvSpPr>
          <p:nvPr/>
        </p:nvSpPr>
        <p:spPr bwMode="auto">
          <a:xfrm>
            <a:off x="2646363" y="6403975"/>
            <a:ext cx="6350" cy="6350"/>
          </a:xfrm>
          <a:prstGeom prst="rect">
            <a:avLst/>
          </a:prstGeom>
          <a:solidFill>
            <a:srgbClr val="FFFFFF"/>
          </a:solidFill>
          <a:ln w="0">
            <a:solidFill>
              <a:srgbClr val="000000"/>
            </a:solidFill>
            <a:miter lim="800000"/>
            <a:headEnd/>
            <a:tailEnd/>
          </a:ln>
        </p:spPr>
        <p:txBody>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endParaRPr lang="cs-CZ" altLang="cs-CZ"/>
          </a:p>
        </p:txBody>
      </p:sp>
      <p:sp>
        <p:nvSpPr>
          <p:cNvPr id="12295" name="Text Box 72"/>
          <p:cNvSpPr txBox="1">
            <a:spLocks noChangeArrowheads="1"/>
          </p:cNvSpPr>
          <p:nvPr/>
        </p:nvSpPr>
        <p:spPr bwMode="auto">
          <a:xfrm>
            <a:off x="1887538" y="1938338"/>
            <a:ext cx="69602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en-US" altLang="cs-CZ" b="0" dirty="0"/>
              <a:t>protein </a:t>
            </a:r>
            <a:endParaRPr lang="cs-CZ" altLang="cs-CZ" b="0" dirty="0"/>
          </a:p>
        </p:txBody>
      </p:sp>
      <p:sp>
        <p:nvSpPr>
          <p:cNvPr id="12296" name="Text Box 73"/>
          <p:cNvSpPr txBox="1">
            <a:spLocks noChangeArrowheads="1"/>
          </p:cNvSpPr>
          <p:nvPr/>
        </p:nvSpPr>
        <p:spPr bwMode="auto">
          <a:xfrm>
            <a:off x="7907338" y="188913"/>
            <a:ext cx="8763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en-US" altLang="cs-CZ" sz="2000">
                <a:latin typeface="Times New Roman" panose="02020603050405020304" pitchFamily="18" charset="0"/>
              </a:rPr>
              <a:t>C7250</a:t>
            </a:r>
            <a:endParaRPr lang="cs-CZ" altLang="cs-CZ" sz="2000">
              <a:latin typeface="Times New Roman" panose="02020603050405020304" pitchFamily="18" charset="0"/>
            </a:endParaRPr>
          </a:p>
        </p:txBody>
      </p:sp>
      <p:grpSp>
        <p:nvGrpSpPr>
          <p:cNvPr id="3" name="Skupina 2">
            <a:extLst>
              <a:ext uri="{FF2B5EF4-FFF2-40B4-BE49-F238E27FC236}">
                <a16:creationId xmlns:a16="http://schemas.microsoft.com/office/drawing/2014/main" id="{0E33B86C-C4D9-450F-BD92-779CDAEC1376}"/>
              </a:ext>
            </a:extLst>
          </p:cNvPr>
          <p:cNvGrpSpPr/>
          <p:nvPr/>
        </p:nvGrpSpPr>
        <p:grpSpPr>
          <a:xfrm>
            <a:off x="1666875" y="1700213"/>
            <a:ext cx="6416675" cy="4287837"/>
            <a:chOff x="1666875" y="1700213"/>
            <a:chExt cx="6416675" cy="4287837"/>
          </a:xfrm>
        </p:grpSpPr>
        <p:grpSp>
          <p:nvGrpSpPr>
            <p:cNvPr id="161863" name="Group 71"/>
            <p:cNvGrpSpPr>
              <a:grpSpLocks/>
            </p:cNvGrpSpPr>
            <p:nvPr/>
          </p:nvGrpSpPr>
          <p:grpSpPr bwMode="auto">
            <a:xfrm>
              <a:off x="1666875" y="1700213"/>
              <a:ext cx="6416675" cy="4287837"/>
              <a:chOff x="1050" y="1071"/>
              <a:chExt cx="4042" cy="2701"/>
            </a:xfrm>
          </p:grpSpPr>
          <p:sp>
            <p:nvSpPr>
              <p:cNvPr id="12297" name="Text Box 6"/>
              <p:cNvSpPr txBox="1">
                <a:spLocks noChangeArrowheads="1"/>
              </p:cNvSpPr>
              <p:nvPr/>
            </p:nvSpPr>
            <p:spPr bwMode="auto">
              <a:xfrm>
                <a:off x="3288" y="1570"/>
                <a:ext cx="1226" cy="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cs-CZ" altLang="cs-CZ" sz="1600" b="0" dirty="0" err="1">
                    <a:cs typeface="Arial" panose="020B0604020202020204" pitchFamily="34" charset="0"/>
                  </a:rPr>
                  <a:t>mass</a:t>
                </a:r>
                <a:r>
                  <a:rPr lang="cs-CZ" altLang="cs-CZ" sz="1600" b="0" dirty="0">
                    <a:cs typeface="Arial" panose="020B0604020202020204" pitchFamily="34" charset="0"/>
                  </a:rPr>
                  <a:t> </a:t>
                </a:r>
                <a:r>
                  <a:rPr lang="cs-CZ" altLang="cs-CZ" sz="1600" b="0" dirty="0" err="1">
                    <a:cs typeface="Arial" panose="020B0604020202020204" pitchFamily="34" charset="0"/>
                  </a:rPr>
                  <a:t>diff</a:t>
                </a:r>
                <a:r>
                  <a:rPr lang="cs-CZ" altLang="cs-CZ" sz="1600" b="0" dirty="0">
                    <a:cs typeface="Arial" panose="020B0604020202020204" pitchFamily="34" charset="0"/>
                  </a:rPr>
                  <a:t>.  </a:t>
                </a:r>
                <a:r>
                  <a:rPr lang="en-US" altLang="cs-CZ" sz="1600" b="0" dirty="0">
                    <a:solidFill>
                      <a:schemeClr val="tx2"/>
                    </a:solidFill>
                    <a:cs typeface="Arial" panose="020B0604020202020204" pitchFamily="34" charset="0"/>
                  </a:rPr>
                  <a:t>~</a:t>
                </a:r>
                <a:r>
                  <a:rPr lang="cs-CZ" altLang="cs-CZ" sz="1600" b="0" dirty="0">
                    <a:solidFill>
                      <a:schemeClr val="tx2"/>
                    </a:solidFill>
                    <a:cs typeface="Arial" panose="020B0604020202020204" pitchFamily="34" charset="0"/>
                  </a:rPr>
                  <a:t> </a:t>
                </a:r>
                <a:r>
                  <a:rPr lang="en-US" altLang="cs-CZ" sz="1600" b="0" dirty="0" err="1">
                    <a:solidFill>
                      <a:schemeClr val="tx2"/>
                    </a:solidFill>
                    <a:cs typeface="Arial" panose="020B0604020202020204" pitchFamily="34" charset="0"/>
                  </a:rPr>
                  <a:t>gly</a:t>
                </a:r>
                <a:r>
                  <a:rPr lang="cs-CZ" altLang="cs-CZ" sz="1600" b="0" dirty="0">
                    <a:solidFill>
                      <a:schemeClr val="tx2"/>
                    </a:solidFill>
                    <a:cs typeface="Arial" panose="020B0604020202020204" pitchFamily="34" charset="0"/>
                  </a:rPr>
                  <a:t>c</a:t>
                </a:r>
                <a:r>
                  <a:rPr lang="en-US" altLang="cs-CZ" sz="1600" b="0" dirty="0">
                    <a:solidFill>
                      <a:schemeClr val="tx2"/>
                    </a:solidFill>
                    <a:cs typeface="Arial" panose="020B0604020202020204" pitchFamily="34" charset="0"/>
                  </a:rPr>
                  <a:t>an</a:t>
                </a:r>
                <a:endParaRPr lang="cs-CZ" altLang="cs-CZ" sz="1600" b="0" dirty="0">
                  <a:solidFill>
                    <a:srgbClr val="008000"/>
                  </a:solidFill>
                  <a:cs typeface="Arial" panose="020B0604020202020204" pitchFamily="34" charset="0"/>
                </a:endParaRPr>
              </a:p>
            </p:txBody>
          </p:sp>
          <p:sp>
            <p:nvSpPr>
              <p:cNvPr id="12298" name="Freeform 14"/>
              <p:cNvSpPr>
                <a:spLocks/>
              </p:cNvSpPr>
              <p:nvPr/>
            </p:nvSpPr>
            <p:spPr bwMode="auto">
              <a:xfrm>
                <a:off x="1050" y="1071"/>
                <a:ext cx="4042" cy="2701"/>
              </a:xfrm>
              <a:custGeom>
                <a:avLst/>
                <a:gdLst>
                  <a:gd name="T0" fmla="*/ 59 w 5469"/>
                  <a:gd name="T1" fmla="*/ 2669 h 3654"/>
                  <a:gd name="T2" fmla="*/ 112 w 5469"/>
                  <a:gd name="T3" fmla="*/ 2623 h 3654"/>
                  <a:gd name="T4" fmla="*/ 169 w 5469"/>
                  <a:gd name="T5" fmla="*/ 2647 h 3654"/>
                  <a:gd name="T6" fmla="*/ 230 w 5469"/>
                  <a:gd name="T7" fmla="*/ 2647 h 3654"/>
                  <a:gd name="T8" fmla="*/ 282 w 5469"/>
                  <a:gd name="T9" fmla="*/ 2649 h 3654"/>
                  <a:gd name="T10" fmla="*/ 338 w 5469"/>
                  <a:gd name="T11" fmla="*/ 2642 h 3654"/>
                  <a:gd name="T12" fmla="*/ 402 w 5469"/>
                  <a:gd name="T13" fmla="*/ 2648 h 3654"/>
                  <a:gd name="T14" fmla="*/ 455 w 5469"/>
                  <a:gd name="T15" fmla="*/ 2666 h 3654"/>
                  <a:gd name="T16" fmla="*/ 529 w 5469"/>
                  <a:gd name="T17" fmla="*/ 2680 h 3654"/>
                  <a:gd name="T18" fmla="*/ 574 w 5469"/>
                  <a:gd name="T19" fmla="*/ 2680 h 3654"/>
                  <a:gd name="T20" fmla="*/ 620 w 5469"/>
                  <a:gd name="T21" fmla="*/ 2660 h 3654"/>
                  <a:gd name="T22" fmla="*/ 668 w 5469"/>
                  <a:gd name="T23" fmla="*/ 2652 h 3654"/>
                  <a:gd name="T24" fmla="*/ 719 w 5469"/>
                  <a:gd name="T25" fmla="*/ 2637 h 3654"/>
                  <a:gd name="T26" fmla="*/ 785 w 5469"/>
                  <a:gd name="T27" fmla="*/ 2637 h 3654"/>
                  <a:gd name="T28" fmla="*/ 831 w 5469"/>
                  <a:gd name="T29" fmla="*/ 2626 h 3654"/>
                  <a:gd name="T30" fmla="*/ 898 w 5469"/>
                  <a:gd name="T31" fmla="*/ 2660 h 3654"/>
                  <a:gd name="T32" fmla="*/ 957 w 5469"/>
                  <a:gd name="T33" fmla="*/ 2606 h 3654"/>
                  <a:gd name="T34" fmla="*/ 1026 w 5469"/>
                  <a:gd name="T35" fmla="*/ 2643 h 3654"/>
                  <a:gd name="T36" fmla="*/ 1106 w 5469"/>
                  <a:gd name="T37" fmla="*/ 2621 h 3654"/>
                  <a:gd name="T38" fmla="*/ 1169 w 5469"/>
                  <a:gd name="T39" fmla="*/ 2626 h 3654"/>
                  <a:gd name="T40" fmla="*/ 1223 w 5469"/>
                  <a:gd name="T41" fmla="*/ 2626 h 3654"/>
                  <a:gd name="T42" fmla="*/ 1277 w 5469"/>
                  <a:gd name="T43" fmla="*/ 2672 h 3654"/>
                  <a:gd name="T44" fmla="*/ 1355 w 5469"/>
                  <a:gd name="T45" fmla="*/ 2621 h 3654"/>
                  <a:gd name="T46" fmla="*/ 1409 w 5469"/>
                  <a:gd name="T47" fmla="*/ 2620 h 3654"/>
                  <a:gd name="T48" fmla="*/ 1458 w 5469"/>
                  <a:gd name="T49" fmla="*/ 2581 h 3654"/>
                  <a:gd name="T50" fmla="*/ 1519 w 5469"/>
                  <a:gd name="T51" fmla="*/ 2600 h 3654"/>
                  <a:gd name="T52" fmla="*/ 1585 w 5469"/>
                  <a:gd name="T53" fmla="*/ 2502 h 3654"/>
                  <a:gd name="T54" fmla="*/ 1709 w 5469"/>
                  <a:gd name="T55" fmla="*/ 24 h 3654"/>
                  <a:gd name="T56" fmla="*/ 1822 w 5469"/>
                  <a:gd name="T57" fmla="*/ 1903 h 3654"/>
                  <a:gd name="T58" fmla="*/ 1884 w 5469"/>
                  <a:gd name="T59" fmla="*/ 1539 h 3654"/>
                  <a:gd name="T60" fmla="*/ 2010 w 5469"/>
                  <a:gd name="T61" fmla="*/ 2126 h 3654"/>
                  <a:gd name="T62" fmla="*/ 2066 w 5469"/>
                  <a:gd name="T63" fmla="*/ 2184 h 3654"/>
                  <a:gd name="T64" fmla="*/ 2121 w 5469"/>
                  <a:gd name="T65" fmla="*/ 2259 h 3654"/>
                  <a:gd name="T66" fmla="*/ 2175 w 5469"/>
                  <a:gd name="T67" fmla="*/ 2349 h 3654"/>
                  <a:gd name="T68" fmla="*/ 2238 w 5469"/>
                  <a:gd name="T69" fmla="*/ 2439 h 3654"/>
                  <a:gd name="T70" fmla="*/ 2282 w 5469"/>
                  <a:gd name="T71" fmla="*/ 2414 h 3654"/>
                  <a:gd name="T72" fmla="*/ 2333 w 5469"/>
                  <a:gd name="T73" fmla="*/ 2490 h 3654"/>
                  <a:gd name="T74" fmla="*/ 2392 w 5469"/>
                  <a:gd name="T75" fmla="*/ 2490 h 3654"/>
                  <a:gd name="T76" fmla="*/ 2446 w 5469"/>
                  <a:gd name="T77" fmla="*/ 2569 h 3654"/>
                  <a:gd name="T78" fmla="*/ 2494 w 5469"/>
                  <a:gd name="T79" fmla="*/ 2556 h 3654"/>
                  <a:gd name="T80" fmla="*/ 2579 w 5469"/>
                  <a:gd name="T81" fmla="*/ 2542 h 3654"/>
                  <a:gd name="T82" fmla="*/ 2646 w 5469"/>
                  <a:gd name="T83" fmla="*/ 2541 h 3654"/>
                  <a:gd name="T84" fmla="*/ 2709 w 5469"/>
                  <a:gd name="T85" fmla="*/ 2592 h 3654"/>
                  <a:gd name="T86" fmla="*/ 2752 w 5469"/>
                  <a:gd name="T87" fmla="*/ 2619 h 3654"/>
                  <a:gd name="T88" fmla="*/ 2805 w 5469"/>
                  <a:gd name="T89" fmla="*/ 2632 h 3654"/>
                  <a:gd name="T90" fmla="*/ 2862 w 5469"/>
                  <a:gd name="T91" fmla="*/ 2566 h 3654"/>
                  <a:gd name="T92" fmla="*/ 2915 w 5469"/>
                  <a:gd name="T93" fmla="*/ 2631 h 3654"/>
                  <a:gd name="T94" fmla="*/ 2975 w 5469"/>
                  <a:gd name="T95" fmla="*/ 2597 h 3654"/>
                  <a:gd name="T96" fmla="*/ 3050 w 5469"/>
                  <a:gd name="T97" fmla="*/ 2588 h 3654"/>
                  <a:gd name="T98" fmla="*/ 3110 w 5469"/>
                  <a:gd name="T99" fmla="*/ 2592 h 3654"/>
                  <a:gd name="T100" fmla="*/ 3161 w 5469"/>
                  <a:gd name="T101" fmla="*/ 2615 h 3654"/>
                  <a:gd name="T102" fmla="*/ 3222 w 5469"/>
                  <a:gd name="T103" fmla="*/ 2619 h 3654"/>
                  <a:gd name="T104" fmla="*/ 3289 w 5469"/>
                  <a:gd name="T105" fmla="*/ 2584 h 3654"/>
                  <a:gd name="T106" fmla="*/ 3355 w 5469"/>
                  <a:gd name="T107" fmla="*/ 2617 h 3654"/>
                  <a:gd name="T108" fmla="*/ 3421 w 5469"/>
                  <a:gd name="T109" fmla="*/ 2666 h 3654"/>
                  <a:gd name="T110" fmla="*/ 3498 w 5469"/>
                  <a:gd name="T111" fmla="*/ 2691 h 3654"/>
                  <a:gd name="T112" fmla="*/ 3595 w 5469"/>
                  <a:gd name="T113" fmla="*/ 2651 h 3654"/>
                  <a:gd name="T114" fmla="*/ 3667 w 5469"/>
                  <a:gd name="T115" fmla="*/ 2637 h 3654"/>
                  <a:gd name="T116" fmla="*/ 3738 w 5469"/>
                  <a:gd name="T117" fmla="*/ 2661 h 3654"/>
                  <a:gd name="T118" fmla="*/ 3811 w 5469"/>
                  <a:gd name="T119" fmla="*/ 2629 h 3654"/>
                  <a:gd name="T120" fmla="*/ 3865 w 5469"/>
                  <a:gd name="T121" fmla="*/ 2663 h 3654"/>
                  <a:gd name="T122" fmla="*/ 3936 w 5469"/>
                  <a:gd name="T123" fmla="*/ 2680 h 3654"/>
                  <a:gd name="T124" fmla="*/ 4010 w 5469"/>
                  <a:gd name="T125" fmla="*/ 2647 h 365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5469" h="3654">
                    <a:moveTo>
                      <a:pt x="0" y="3598"/>
                    </a:moveTo>
                    <a:lnTo>
                      <a:pt x="1" y="3602"/>
                    </a:lnTo>
                    <a:lnTo>
                      <a:pt x="3" y="3594"/>
                    </a:lnTo>
                    <a:lnTo>
                      <a:pt x="12" y="3635"/>
                    </a:lnTo>
                    <a:lnTo>
                      <a:pt x="18" y="3589"/>
                    </a:lnTo>
                    <a:lnTo>
                      <a:pt x="19" y="3599"/>
                    </a:lnTo>
                    <a:lnTo>
                      <a:pt x="22" y="3591"/>
                    </a:lnTo>
                    <a:lnTo>
                      <a:pt x="24" y="3598"/>
                    </a:lnTo>
                    <a:lnTo>
                      <a:pt x="30" y="3574"/>
                    </a:lnTo>
                    <a:lnTo>
                      <a:pt x="33" y="3581"/>
                    </a:lnTo>
                    <a:lnTo>
                      <a:pt x="35" y="3575"/>
                    </a:lnTo>
                    <a:lnTo>
                      <a:pt x="39" y="3589"/>
                    </a:lnTo>
                    <a:lnTo>
                      <a:pt x="41" y="3580"/>
                    </a:lnTo>
                    <a:lnTo>
                      <a:pt x="42" y="3583"/>
                    </a:lnTo>
                    <a:lnTo>
                      <a:pt x="45" y="3595"/>
                    </a:lnTo>
                    <a:lnTo>
                      <a:pt x="51" y="3595"/>
                    </a:lnTo>
                    <a:lnTo>
                      <a:pt x="51" y="3598"/>
                    </a:lnTo>
                    <a:lnTo>
                      <a:pt x="53" y="3593"/>
                    </a:lnTo>
                    <a:lnTo>
                      <a:pt x="55" y="3599"/>
                    </a:lnTo>
                    <a:lnTo>
                      <a:pt x="64" y="3633"/>
                    </a:lnTo>
                    <a:lnTo>
                      <a:pt x="67" y="3619"/>
                    </a:lnTo>
                    <a:lnTo>
                      <a:pt x="68" y="3625"/>
                    </a:lnTo>
                    <a:lnTo>
                      <a:pt x="69" y="3619"/>
                    </a:lnTo>
                    <a:lnTo>
                      <a:pt x="73" y="3633"/>
                    </a:lnTo>
                    <a:lnTo>
                      <a:pt x="74" y="3622"/>
                    </a:lnTo>
                    <a:lnTo>
                      <a:pt x="80" y="3611"/>
                    </a:lnTo>
                    <a:lnTo>
                      <a:pt x="83" y="3620"/>
                    </a:lnTo>
                    <a:lnTo>
                      <a:pt x="84" y="3614"/>
                    </a:lnTo>
                    <a:lnTo>
                      <a:pt x="85" y="3617"/>
                    </a:lnTo>
                    <a:lnTo>
                      <a:pt x="87" y="3615"/>
                    </a:lnTo>
                    <a:lnTo>
                      <a:pt x="88" y="3618"/>
                    </a:lnTo>
                    <a:lnTo>
                      <a:pt x="88" y="3615"/>
                    </a:lnTo>
                    <a:lnTo>
                      <a:pt x="92" y="3610"/>
                    </a:lnTo>
                    <a:lnTo>
                      <a:pt x="93" y="3613"/>
                    </a:lnTo>
                    <a:lnTo>
                      <a:pt x="97" y="3623"/>
                    </a:lnTo>
                    <a:lnTo>
                      <a:pt x="102" y="3611"/>
                    </a:lnTo>
                    <a:lnTo>
                      <a:pt x="105" y="3615"/>
                    </a:lnTo>
                    <a:lnTo>
                      <a:pt x="109" y="3622"/>
                    </a:lnTo>
                    <a:lnTo>
                      <a:pt x="110" y="3613"/>
                    </a:lnTo>
                    <a:lnTo>
                      <a:pt x="117" y="3628"/>
                    </a:lnTo>
                    <a:lnTo>
                      <a:pt x="119" y="3611"/>
                    </a:lnTo>
                    <a:lnTo>
                      <a:pt x="122" y="3622"/>
                    </a:lnTo>
                    <a:lnTo>
                      <a:pt x="123" y="3612"/>
                    </a:lnTo>
                    <a:lnTo>
                      <a:pt x="126" y="3622"/>
                    </a:lnTo>
                    <a:lnTo>
                      <a:pt x="132" y="3583"/>
                    </a:lnTo>
                    <a:lnTo>
                      <a:pt x="134" y="3586"/>
                    </a:lnTo>
                    <a:lnTo>
                      <a:pt x="137" y="3568"/>
                    </a:lnTo>
                    <a:lnTo>
                      <a:pt x="140" y="3557"/>
                    </a:lnTo>
                    <a:lnTo>
                      <a:pt x="143" y="3553"/>
                    </a:lnTo>
                    <a:lnTo>
                      <a:pt x="147" y="3558"/>
                    </a:lnTo>
                    <a:lnTo>
                      <a:pt x="150" y="3552"/>
                    </a:lnTo>
                    <a:lnTo>
                      <a:pt x="152" y="3549"/>
                    </a:lnTo>
                    <a:lnTo>
                      <a:pt x="157" y="3575"/>
                    </a:lnTo>
                    <a:lnTo>
                      <a:pt x="158" y="3570"/>
                    </a:lnTo>
                    <a:lnTo>
                      <a:pt x="161" y="3586"/>
                    </a:lnTo>
                    <a:lnTo>
                      <a:pt x="167" y="3603"/>
                    </a:lnTo>
                    <a:lnTo>
                      <a:pt x="168" y="3597"/>
                    </a:lnTo>
                    <a:lnTo>
                      <a:pt x="169" y="3601"/>
                    </a:lnTo>
                    <a:lnTo>
                      <a:pt x="170" y="3598"/>
                    </a:lnTo>
                    <a:lnTo>
                      <a:pt x="171" y="3604"/>
                    </a:lnTo>
                    <a:lnTo>
                      <a:pt x="174" y="3593"/>
                    </a:lnTo>
                    <a:lnTo>
                      <a:pt x="177" y="3572"/>
                    </a:lnTo>
                    <a:lnTo>
                      <a:pt x="181" y="3563"/>
                    </a:lnTo>
                    <a:lnTo>
                      <a:pt x="182" y="3566"/>
                    </a:lnTo>
                    <a:lnTo>
                      <a:pt x="184" y="3562"/>
                    </a:lnTo>
                    <a:lnTo>
                      <a:pt x="186" y="3569"/>
                    </a:lnTo>
                    <a:lnTo>
                      <a:pt x="190" y="3549"/>
                    </a:lnTo>
                    <a:lnTo>
                      <a:pt x="192" y="3554"/>
                    </a:lnTo>
                    <a:lnTo>
                      <a:pt x="193" y="3551"/>
                    </a:lnTo>
                    <a:lnTo>
                      <a:pt x="197" y="3554"/>
                    </a:lnTo>
                    <a:lnTo>
                      <a:pt x="209" y="3621"/>
                    </a:lnTo>
                    <a:lnTo>
                      <a:pt x="212" y="3630"/>
                    </a:lnTo>
                    <a:lnTo>
                      <a:pt x="214" y="3638"/>
                    </a:lnTo>
                    <a:lnTo>
                      <a:pt x="217" y="3626"/>
                    </a:lnTo>
                    <a:lnTo>
                      <a:pt x="218" y="3629"/>
                    </a:lnTo>
                    <a:lnTo>
                      <a:pt x="222" y="3599"/>
                    </a:lnTo>
                    <a:lnTo>
                      <a:pt x="224" y="3604"/>
                    </a:lnTo>
                    <a:lnTo>
                      <a:pt x="229" y="3581"/>
                    </a:lnTo>
                    <a:lnTo>
                      <a:pt x="234" y="3607"/>
                    </a:lnTo>
                    <a:lnTo>
                      <a:pt x="241" y="3572"/>
                    </a:lnTo>
                    <a:lnTo>
                      <a:pt x="246" y="3564"/>
                    </a:lnTo>
                    <a:lnTo>
                      <a:pt x="247" y="3568"/>
                    </a:lnTo>
                    <a:lnTo>
                      <a:pt x="250" y="3564"/>
                    </a:lnTo>
                    <a:lnTo>
                      <a:pt x="254" y="3576"/>
                    </a:lnTo>
                    <a:lnTo>
                      <a:pt x="256" y="3584"/>
                    </a:lnTo>
                    <a:lnTo>
                      <a:pt x="258" y="3588"/>
                    </a:lnTo>
                    <a:lnTo>
                      <a:pt x="262" y="3593"/>
                    </a:lnTo>
                    <a:lnTo>
                      <a:pt x="263" y="3606"/>
                    </a:lnTo>
                    <a:lnTo>
                      <a:pt x="265" y="3600"/>
                    </a:lnTo>
                    <a:lnTo>
                      <a:pt x="266" y="3609"/>
                    </a:lnTo>
                    <a:lnTo>
                      <a:pt x="272" y="3588"/>
                    </a:lnTo>
                    <a:lnTo>
                      <a:pt x="272" y="3591"/>
                    </a:lnTo>
                    <a:lnTo>
                      <a:pt x="274" y="3579"/>
                    </a:lnTo>
                    <a:lnTo>
                      <a:pt x="278" y="3578"/>
                    </a:lnTo>
                    <a:lnTo>
                      <a:pt x="280" y="3592"/>
                    </a:lnTo>
                    <a:lnTo>
                      <a:pt x="282" y="3583"/>
                    </a:lnTo>
                    <a:lnTo>
                      <a:pt x="283" y="3579"/>
                    </a:lnTo>
                    <a:lnTo>
                      <a:pt x="285" y="3589"/>
                    </a:lnTo>
                    <a:lnTo>
                      <a:pt x="295" y="3536"/>
                    </a:lnTo>
                    <a:lnTo>
                      <a:pt x="302" y="3563"/>
                    </a:lnTo>
                    <a:lnTo>
                      <a:pt x="304" y="3553"/>
                    </a:lnTo>
                    <a:lnTo>
                      <a:pt x="306" y="3573"/>
                    </a:lnTo>
                    <a:lnTo>
                      <a:pt x="307" y="3568"/>
                    </a:lnTo>
                    <a:lnTo>
                      <a:pt x="311" y="3581"/>
                    </a:lnTo>
                    <a:lnTo>
                      <a:pt x="312" y="3575"/>
                    </a:lnTo>
                    <a:lnTo>
                      <a:pt x="318" y="3601"/>
                    </a:lnTo>
                    <a:lnTo>
                      <a:pt x="322" y="3593"/>
                    </a:lnTo>
                    <a:lnTo>
                      <a:pt x="327" y="3618"/>
                    </a:lnTo>
                    <a:lnTo>
                      <a:pt x="328" y="3613"/>
                    </a:lnTo>
                    <a:lnTo>
                      <a:pt x="330" y="3616"/>
                    </a:lnTo>
                    <a:lnTo>
                      <a:pt x="334" y="3624"/>
                    </a:lnTo>
                    <a:lnTo>
                      <a:pt x="338" y="3600"/>
                    </a:lnTo>
                    <a:lnTo>
                      <a:pt x="340" y="3610"/>
                    </a:lnTo>
                    <a:lnTo>
                      <a:pt x="343" y="3590"/>
                    </a:lnTo>
                    <a:lnTo>
                      <a:pt x="345" y="3601"/>
                    </a:lnTo>
                    <a:lnTo>
                      <a:pt x="348" y="3596"/>
                    </a:lnTo>
                    <a:lnTo>
                      <a:pt x="349" y="3599"/>
                    </a:lnTo>
                    <a:lnTo>
                      <a:pt x="350" y="3596"/>
                    </a:lnTo>
                    <a:lnTo>
                      <a:pt x="353" y="3590"/>
                    </a:lnTo>
                    <a:lnTo>
                      <a:pt x="353" y="3592"/>
                    </a:lnTo>
                    <a:lnTo>
                      <a:pt x="357" y="3570"/>
                    </a:lnTo>
                    <a:lnTo>
                      <a:pt x="360" y="3576"/>
                    </a:lnTo>
                    <a:lnTo>
                      <a:pt x="365" y="3554"/>
                    </a:lnTo>
                    <a:lnTo>
                      <a:pt x="369" y="3566"/>
                    </a:lnTo>
                    <a:lnTo>
                      <a:pt x="370" y="3563"/>
                    </a:lnTo>
                    <a:lnTo>
                      <a:pt x="373" y="3577"/>
                    </a:lnTo>
                    <a:lnTo>
                      <a:pt x="374" y="3570"/>
                    </a:lnTo>
                    <a:lnTo>
                      <a:pt x="375" y="3572"/>
                    </a:lnTo>
                    <a:lnTo>
                      <a:pt x="379" y="3594"/>
                    </a:lnTo>
                    <a:lnTo>
                      <a:pt x="382" y="3583"/>
                    </a:lnTo>
                    <a:lnTo>
                      <a:pt x="384" y="3589"/>
                    </a:lnTo>
                    <a:lnTo>
                      <a:pt x="388" y="3598"/>
                    </a:lnTo>
                    <a:lnTo>
                      <a:pt x="389" y="3595"/>
                    </a:lnTo>
                    <a:lnTo>
                      <a:pt x="395" y="3628"/>
                    </a:lnTo>
                    <a:lnTo>
                      <a:pt x="397" y="3622"/>
                    </a:lnTo>
                    <a:lnTo>
                      <a:pt x="400" y="3633"/>
                    </a:lnTo>
                    <a:lnTo>
                      <a:pt x="403" y="3593"/>
                    </a:lnTo>
                    <a:lnTo>
                      <a:pt x="405" y="3585"/>
                    </a:lnTo>
                    <a:lnTo>
                      <a:pt x="408" y="3585"/>
                    </a:lnTo>
                    <a:lnTo>
                      <a:pt x="412" y="3571"/>
                    </a:lnTo>
                    <a:lnTo>
                      <a:pt x="414" y="3580"/>
                    </a:lnTo>
                    <a:lnTo>
                      <a:pt x="414" y="3578"/>
                    </a:lnTo>
                    <a:lnTo>
                      <a:pt x="417" y="3577"/>
                    </a:lnTo>
                    <a:lnTo>
                      <a:pt x="422" y="3602"/>
                    </a:lnTo>
                    <a:lnTo>
                      <a:pt x="427" y="3591"/>
                    </a:lnTo>
                    <a:lnTo>
                      <a:pt x="430" y="3597"/>
                    </a:lnTo>
                    <a:lnTo>
                      <a:pt x="434" y="3589"/>
                    </a:lnTo>
                    <a:lnTo>
                      <a:pt x="436" y="3598"/>
                    </a:lnTo>
                    <a:lnTo>
                      <a:pt x="440" y="3606"/>
                    </a:lnTo>
                    <a:lnTo>
                      <a:pt x="440" y="3603"/>
                    </a:lnTo>
                    <a:lnTo>
                      <a:pt x="446" y="3610"/>
                    </a:lnTo>
                    <a:lnTo>
                      <a:pt x="447" y="3608"/>
                    </a:lnTo>
                    <a:lnTo>
                      <a:pt x="450" y="3605"/>
                    </a:lnTo>
                    <a:lnTo>
                      <a:pt x="451" y="3607"/>
                    </a:lnTo>
                    <a:lnTo>
                      <a:pt x="457" y="3570"/>
                    </a:lnTo>
                    <a:lnTo>
                      <a:pt x="458" y="3574"/>
                    </a:lnTo>
                    <a:lnTo>
                      <a:pt x="461" y="3571"/>
                    </a:lnTo>
                    <a:lnTo>
                      <a:pt x="469" y="3598"/>
                    </a:lnTo>
                    <a:lnTo>
                      <a:pt x="470" y="3596"/>
                    </a:lnTo>
                    <a:lnTo>
                      <a:pt x="474" y="3621"/>
                    </a:lnTo>
                    <a:lnTo>
                      <a:pt x="475" y="3614"/>
                    </a:lnTo>
                    <a:lnTo>
                      <a:pt x="478" y="3622"/>
                    </a:lnTo>
                    <a:lnTo>
                      <a:pt x="479" y="3608"/>
                    </a:lnTo>
                    <a:lnTo>
                      <a:pt x="481" y="3614"/>
                    </a:lnTo>
                    <a:lnTo>
                      <a:pt x="482" y="3611"/>
                    </a:lnTo>
                    <a:lnTo>
                      <a:pt x="484" y="3617"/>
                    </a:lnTo>
                    <a:lnTo>
                      <a:pt x="486" y="3613"/>
                    </a:lnTo>
                    <a:lnTo>
                      <a:pt x="490" y="3622"/>
                    </a:lnTo>
                    <a:lnTo>
                      <a:pt x="493" y="3613"/>
                    </a:lnTo>
                    <a:lnTo>
                      <a:pt x="494" y="3617"/>
                    </a:lnTo>
                    <a:lnTo>
                      <a:pt x="496" y="3608"/>
                    </a:lnTo>
                    <a:lnTo>
                      <a:pt x="499" y="3619"/>
                    </a:lnTo>
                    <a:lnTo>
                      <a:pt x="501" y="3612"/>
                    </a:lnTo>
                    <a:lnTo>
                      <a:pt x="506" y="3623"/>
                    </a:lnTo>
                    <a:lnTo>
                      <a:pt x="510" y="3616"/>
                    </a:lnTo>
                    <a:lnTo>
                      <a:pt x="514" y="3626"/>
                    </a:lnTo>
                    <a:lnTo>
                      <a:pt x="515" y="3621"/>
                    </a:lnTo>
                    <a:lnTo>
                      <a:pt x="520" y="3640"/>
                    </a:lnTo>
                    <a:lnTo>
                      <a:pt x="521" y="3635"/>
                    </a:lnTo>
                    <a:lnTo>
                      <a:pt x="527" y="3652"/>
                    </a:lnTo>
                    <a:lnTo>
                      <a:pt x="529" y="3654"/>
                    </a:lnTo>
                    <a:lnTo>
                      <a:pt x="544" y="3582"/>
                    </a:lnTo>
                    <a:lnTo>
                      <a:pt x="546" y="3586"/>
                    </a:lnTo>
                    <a:lnTo>
                      <a:pt x="548" y="3583"/>
                    </a:lnTo>
                    <a:lnTo>
                      <a:pt x="549" y="3587"/>
                    </a:lnTo>
                    <a:lnTo>
                      <a:pt x="550" y="3584"/>
                    </a:lnTo>
                    <a:lnTo>
                      <a:pt x="554" y="3592"/>
                    </a:lnTo>
                    <a:lnTo>
                      <a:pt x="557" y="3579"/>
                    </a:lnTo>
                    <a:lnTo>
                      <a:pt x="561" y="3585"/>
                    </a:lnTo>
                    <a:lnTo>
                      <a:pt x="564" y="3574"/>
                    </a:lnTo>
                    <a:lnTo>
                      <a:pt x="568" y="3565"/>
                    </a:lnTo>
                    <a:lnTo>
                      <a:pt x="571" y="3564"/>
                    </a:lnTo>
                    <a:lnTo>
                      <a:pt x="574" y="3557"/>
                    </a:lnTo>
                    <a:lnTo>
                      <a:pt x="576" y="3566"/>
                    </a:lnTo>
                    <a:lnTo>
                      <a:pt x="578" y="3557"/>
                    </a:lnTo>
                    <a:lnTo>
                      <a:pt x="579" y="3563"/>
                    </a:lnTo>
                    <a:lnTo>
                      <a:pt x="583" y="3560"/>
                    </a:lnTo>
                    <a:lnTo>
                      <a:pt x="585" y="3562"/>
                    </a:lnTo>
                    <a:lnTo>
                      <a:pt x="588" y="3543"/>
                    </a:lnTo>
                    <a:lnTo>
                      <a:pt x="589" y="3548"/>
                    </a:lnTo>
                    <a:lnTo>
                      <a:pt x="595" y="3553"/>
                    </a:lnTo>
                    <a:lnTo>
                      <a:pt x="596" y="3551"/>
                    </a:lnTo>
                    <a:lnTo>
                      <a:pt x="597" y="3555"/>
                    </a:lnTo>
                    <a:lnTo>
                      <a:pt x="602" y="3573"/>
                    </a:lnTo>
                    <a:lnTo>
                      <a:pt x="608" y="3587"/>
                    </a:lnTo>
                    <a:lnTo>
                      <a:pt x="610" y="3599"/>
                    </a:lnTo>
                    <a:lnTo>
                      <a:pt x="611" y="3596"/>
                    </a:lnTo>
                    <a:lnTo>
                      <a:pt x="615" y="3606"/>
                    </a:lnTo>
                    <a:lnTo>
                      <a:pt x="621" y="3588"/>
                    </a:lnTo>
                    <a:lnTo>
                      <a:pt x="624" y="3584"/>
                    </a:lnTo>
                    <a:lnTo>
                      <a:pt x="626" y="3593"/>
                    </a:lnTo>
                    <a:lnTo>
                      <a:pt x="631" y="3612"/>
                    </a:lnTo>
                    <a:lnTo>
                      <a:pt x="633" y="3606"/>
                    </a:lnTo>
                    <a:lnTo>
                      <a:pt x="635" y="3611"/>
                    </a:lnTo>
                    <a:lnTo>
                      <a:pt x="643" y="3605"/>
                    </a:lnTo>
                    <a:lnTo>
                      <a:pt x="645" y="3618"/>
                    </a:lnTo>
                    <a:lnTo>
                      <a:pt x="646" y="3616"/>
                    </a:lnTo>
                    <a:lnTo>
                      <a:pt x="647" y="3625"/>
                    </a:lnTo>
                    <a:lnTo>
                      <a:pt x="651" y="3621"/>
                    </a:lnTo>
                    <a:lnTo>
                      <a:pt x="657" y="3647"/>
                    </a:lnTo>
                    <a:lnTo>
                      <a:pt x="658" y="3643"/>
                    </a:lnTo>
                    <a:lnTo>
                      <a:pt x="659" y="3645"/>
                    </a:lnTo>
                    <a:lnTo>
                      <a:pt x="660" y="3638"/>
                    </a:lnTo>
                    <a:lnTo>
                      <a:pt x="661" y="3643"/>
                    </a:lnTo>
                    <a:lnTo>
                      <a:pt x="674" y="3580"/>
                    </a:lnTo>
                    <a:lnTo>
                      <a:pt x="675" y="3583"/>
                    </a:lnTo>
                    <a:lnTo>
                      <a:pt x="677" y="3572"/>
                    </a:lnTo>
                    <a:lnTo>
                      <a:pt x="687" y="3537"/>
                    </a:lnTo>
                    <a:lnTo>
                      <a:pt x="688" y="3542"/>
                    </a:lnTo>
                    <a:lnTo>
                      <a:pt x="689" y="3531"/>
                    </a:lnTo>
                    <a:lnTo>
                      <a:pt x="692" y="3532"/>
                    </a:lnTo>
                    <a:lnTo>
                      <a:pt x="703" y="3576"/>
                    </a:lnTo>
                    <a:lnTo>
                      <a:pt x="710" y="3629"/>
                    </a:lnTo>
                    <a:lnTo>
                      <a:pt x="716" y="3625"/>
                    </a:lnTo>
                    <a:lnTo>
                      <a:pt x="717" y="3619"/>
                    </a:lnTo>
                    <a:lnTo>
                      <a:pt x="718" y="3625"/>
                    </a:lnTo>
                    <a:lnTo>
                      <a:pt x="719" y="3621"/>
                    </a:lnTo>
                    <a:lnTo>
                      <a:pt x="720" y="3625"/>
                    </a:lnTo>
                    <a:lnTo>
                      <a:pt x="721" y="3620"/>
                    </a:lnTo>
                    <a:lnTo>
                      <a:pt x="726" y="3635"/>
                    </a:lnTo>
                    <a:lnTo>
                      <a:pt x="727" y="3634"/>
                    </a:lnTo>
                    <a:lnTo>
                      <a:pt x="728" y="3636"/>
                    </a:lnTo>
                    <a:lnTo>
                      <a:pt x="731" y="3643"/>
                    </a:lnTo>
                    <a:lnTo>
                      <a:pt x="734" y="3623"/>
                    </a:lnTo>
                    <a:lnTo>
                      <a:pt x="740" y="3613"/>
                    </a:lnTo>
                    <a:lnTo>
                      <a:pt x="741" y="3620"/>
                    </a:lnTo>
                    <a:lnTo>
                      <a:pt x="744" y="3614"/>
                    </a:lnTo>
                    <a:lnTo>
                      <a:pt x="746" y="3610"/>
                    </a:lnTo>
                    <a:lnTo>
                      <a:pt x="746" y="3614"/>
                    </a:lnTo>
                    <a:lnTo>
                      <a:pt x="750" y="3595"/>
                    </a:lnTo>
                    <a:lnTo>
                      <a:pt x="752" y="3593"/>
                    </a:lnTo>
                    <a:lnTo>
                      <a:pt x="755" y="3600"/>
                    </a:lnTo>
                    <a:lnTo>
                      <a:pt x="761" y="3600"/>
                    </a:lnTo>
                    <a:lnTo>
                      <a:pt x="762" y="3603"/>
                    </a:lnTo>
                    <a:lnTo>
                      <a:pt x="764" y="3600"/>
                    </a:lnTo>
                    <a:lnTo>
                      <a:pt x="764" y="3602"/>
                    </a:lnTo>
                    <a:lnTo>
                      <a:pt x="768" y="3607"/>
                    </a:lnTo>
                    <a:lnTo>
                      <a:pt x="772" y="3615"/>
                    </a:lnTo>
                    <a:lnTo>
                      <a:pt x="775" y="3629"/>
                    </a:lnTo>
                    <a:lnTo>
                      <a:pt x="776" y="3626"/>
                    </a:lnTo>
                    <a:lnTo>
                      <a:pt x="777" y="3630"/>
                    </a:lnTo>
                    <a:lnTo>
                      <a:pt x="778" y="3624"/>
                    </a:lnTo>
                    <a:lnTo>
                      <a:pt x="779" y="3628"/>
                    </a:lnTo>
                    <a:lnTo>
                      <a:pt x="780" y="3622"/>
                    </a:lnTo>
                    <a:lnTo>
                      <a:pt x="783" y="3640"/>
                    </a:lnTo>
                    <a:lnTo>
                      <a:pt x="784" y="3632"/>
                    </a:lnTo>
                    <a:lnTo>
                      <a:pt x="785" y="3631"/>
                    </a:lnTo>
                    <a:lnTo>
                      <a:pt x="788" y="3637"/>
                    </a:lnTo>
                    <a:lnTo>
                      <a:pt x="791" y="3621"/>
                    </a:lnTo>
                    <a:lnTo>
                      <a:pt x="794" y="3624"/>
                    </a:lnTo>
                    <a:lnTo>
                      <a:pt x="797" y="3614"/>
                    </a:lnTo>
                    <a:lnTo>
                      <a:pt x="799" y="3610"/>
                    </a:lnTo>
                    <a:lnTo>
                      <a:pt x="800" y="3618"/>
                    </a:lnTo>
                    <a:lnTo>
                      <a:pt x="806" y="3582"/>
                    </a:lnTo>
                    <a:lnTo>
                      <a:pt x="807" y="3589"/>
                    </a:lnTo>
                    <a:lnTo>
                      <a:pt x="817" y="3546"/>
                    </a:lnTo>
                    <a:lnTo>
                      <a:pt x="822" y="3560"/>
                    </a:lnTo>
                    <a:lnTo>
                      <a:pt x="823" y="3558"/>
                    </a:lnTo>
                    <a:lnTo>
                      <a:pt x="824" y="3568"/>
                    </a:lnTo>
                    <a:lnTo>
                      <a:pt x="826" y="3578"/>
                    </a:lnTo>
                    <a:lnTo>
                      <a:pt x="827" y="3573"/>
                    </a:lnTo>
                    <a:lnTo>
                      <a:pt x="829" y="3577"/>
                    </a:lnTo>
                    <a:lnTo>
                      <a:pt x="831" y="3572"/>
                    </a:lnTo>
                    <a:lnTo>
                      <a:pt x="834" y="3577"/>
                    </a:lnTo>
                    <a:lnTo>
                      <a:pt x="835" y="3574"/>
                    </a:lnTo>
                    <a:lnTo>
                      <a:pt x="839" y="3599"/>
                    </a:lnTo>
                    <a:lnTo>
                      <a:pt x="841" y="3586"/>
                    </a:lnTo>
                    <a:lnTo>
                      <a:pt x="842" y="3593"/>
                    </a:lnTo>
                    <a:lnTo>
                      <a:pt x="844" y="3590"/>
                    </a:lnTo>
                    <a:lnTo>
                      <a:pt x="845" y="3602"/>
                    </a:lnTo>
                    <a:lnTo>
                      <a:pt x="846" y="3597"/>
                    </a:lnTo>
                    <a:lnTo>
                      <a:pt x="851" y="3611"/>
                    </a:lnTo>
                    <a:lnTo>
                      <a:pt x="853" y="3605"/>
                    </a:lnTo>
                    <a:lnTo>
                      <a:pt x="856" y="3613"/>
                    </a:lnTo>
                    <a:lnTo>
                      <a:pt x="863" y="3584"/>
                    </a:lnTo>
                    <a:lnTo>
                      <a:pt x="865" y="3588"/>
                    </a:lnTo>
                    <a:lnTo>
                      <a:pt x="866" y="3577"/>
                    </a:lnTo>
                    <a:lnTo>
                      <a:pt x="867" y="3581"/>
                    </a:lnTo>
                    <a:lnTo>
                      <a:pt x="869" y="3577"/>
                    </a:lnTo>
                    <a:lnTo>
                      <a:pt x="871" y="3581"/>
                    </a:lnTo>
                    <a:lnTo>
                      <a:pt x="875" y="3576"/>
                    </a:lnTo>
                    <a:lnTo>
                      <a:pt x="876" y="3582"/>
                    </a:lnTo>
                    <a:lnTo>
                      <a:pt x="877" y="3579"/>
                    </a:lnTo>
                    <a:lnTo>
                      <a:pt x="878" y="3588"/>
                    </a:lnTo>
                    <a:lnTo>
                      <a:pt x="880" y="3581"/>
                    </a:lnTo>
                    <a:lnTo>
                      <a:pt x="881" y="3589"/>
                    </a:lnTo>
                    <a:lnTo>
                      <a:pt x="882" y="3582"/>
                    </a:lnTo>
                    <a:lnTo>
                      <a:pt x="889" y="3567"/>
                    </a:lnTo>
                    <a:lnTo>
                      <a:pt x="894" y="3589"/>
                    </a:lnTo>
                    <a:lnTo>
                      <a:pt x="897" y="3579"/>
                    </a:lnTo>
                    <a:lnTo>
                      <a:pt x="902" y="3599"/>
                    </a:lnTo>
                    <a:lnTo>
                      <a:pt x="904" y="3588"/>
                    </a:lnTo>
                    <a:lnTo>
                      <a:pt x="908" y="3606"/>
                    </a:lnTo>
                    <a:lnTo>
                      <a:pt x="914" y="3595"/>
                    </a:lnTo>
                    <a:lnTo>
                      <a:pt x="916" y="3600"/>
                    </a:lnTo>
                    <a:lnTo>
                      <a:pt x="920" y="3590"/>
                    </a:lnTo>
                    <a:lnTo>
                      <a:pt x="921" y="3594"/>
                    </a:lnTo>
                    <a:lnTo>
                      <a:pt x="922" y="3591"/>
                    </a:lnTo>
                    <a:lnTo>
                      <a:pt x="923" y="3595"/>
                    </a:lnTo>
                    <a:lnTo>
                      <a:pt x="926" y="3580"/>
                    </a:lnTo>
                    <a:lnTo>
                      <a:pt x="928" y="3601"/>
                    </a:lnTo>
                    <a:lnTo>
                      <a:pt x="930" y="3587"/>
                    </a:lnTo>
                    <a:lnTo>
                      <a:pt x="934" y="3592"/>
                    </a:lnTo>
                    <a:lnTo>
                      <a:pt x="935" y="3587"/>
                    </a:lnTo>
                    <a:lnTo>
                      <a:pt x="936" y="3578"/>
                    </a:lnTo>
                    <a:lnTo>
                      <a:pt x="938" y="3585"/>
                    </a:lnTo>
                    <a:lnTo>
                      <a:pt x="940" y="3574"/>
                    </a:lnTo>
                    <a:lnTo>
                      <a:pt x="948" y="3602"/>
                    </a:lnTo>
                    <a:lnTo>
                      <a:pt x="951" y="3589"/>
                    </a:lnTo>
                    <a:lnTo>
                      <a:pt x="953" y="3586"/>
                    </a:lnTo>
                    <a:lnTo>
                      <a:pt x="959" y="3574"/>
                    </a:lnTo>
                    <a:lnTo>
                      <a:pt x="962" y="3591"/>
                    </a:lnTo>
                    <a:lnTo>
                      <a:pt x="964" y="3575"/>
                    </a:lnTo>
                    <a:lnTo>
                      <a:pt x="965" y="3579"/>
                    </a:lnTo>
                    <a:lnTo>
                      <a:pt x="968" y="3562"/>
                    </a:lnTo>
                    <a:lnTo>
                      <a:pt x="969" y="3567"/>
                    </a:lnTo>
                    <a:lnTo>
                      <a:pt x="971" y="3559"/>
                    </a:lnTo>
                    <a:lnTo>
                      <a:pt x="973" y="3567"/>
                    </a:lnTo>
                    <a:lnTo>
                      <a:pt x="976" y="3553"/>
                    </a:lnTo>
                    <a:lnTo>
                      <a:pt x="977" y="3560"/>
                    </a:lnTo>
                    <a:lnTo>
                      <a:pt x="980" y="3557"/>
                    </a:lnTo>
                    <a:lnTo>
                      <a:pt x="982" y="3553"/>
                    </a:lnTo>
                    <a:lnTo>
                      <a:pt x="985" y="3561"/>
                    </a:lnTo>
                    <a:lnTo>
                      <a:pt x="987" y="3551"/>
                    </a:lnTo>
                    <a:lnTo>
                      <a:pt x="993" y="3594"/>
                    </a:lnTo>
                    <a:lnTo>
                      <a:pt x="1000" y="3615"/>
                    </a:lnTo>
                    <a:lnTo>
                      <a:pt x="1004" y="3626"/>
                    </a:lnTo>
                    <a:lnTo>
                      <a:pt x="1009" y="3603"/>
                    </a:lnTo>
                    <a:lnTo>
                      <a:pt x="1010" y="3607"/>
                    </a:lnTo>
                    <a:lnTo>
                      <a:pt x="1021" y="3575"/>
                    </a:lnTo>
                    <a:lnTo>
                      <a:pt x="1023" y="3581"/>
                    </a:lnTo>
                    <a:lnTo>
                      <a:pt x="1024" y="3575"/>
                    </a:lnTo>
                    <a:lnTo>
                      <a:pt x="1026" y="3582"/>
                    </a:lnTo>
                    <a:lnTo>
                      <a:pt x="1033" y="3556"/>
                    </a:lnTo>
                    <a:lnTo>
                      <a:pt x="1035" y="3558"/>
                    </a:lnTo>
                    <a:lnTo>
                      <a:pt x="1036" y="3549"/>
                    </a:lnTo>
                    <a:lnTo>
                      <a:pt x="1039" y="3552"/>
                    </a:lnTo>
                    <a:lnTo>
                      <a:pt x="1040" y="3548"/>
                    </a:lnTo>
                    <a:lnTo>
                      <a:pt x="1045" y="3583"/>
                    </a:lnTo>
                    <a:lnTo>
                      <a:pt x="1046" y="3576"/>
                    </a:lnTo>
                    <a:lnTo>
                      <a:pt x="1048" y="3584"/>
                    </a:lnTo>
                    <a:lnTo>
                      <a:pt x="1053" y="3570"/>
                    </a:lnTo>
                    <a:lnTo>
                      <a:pt x="1056" y="3577"/>
                    </a:lnTo>
                    <a:lnTo>
                      <a:pt x="1062" y="3567"/>
                    </a:lnTo>
                    <a:lnTo>
                      <a:pt x="1064" y="3554"/>
                    </a:lnTo>
                    <a:lnTo>
                      <a:pt x="1065" y="3557"/>
                    </a:lnTo>
                    <a:lnTo>
                      <a:pt x="1068" y="3555"/>
                    </a:lnTo>
                    <a:lnTo>
                      <a:pt x="1069" y="3560"/>
                    </a:lnTo>
                    <a:lnTo>
                      <a:pt x="1073" y="3551"/>
                    </a:lnTo>
                    <a:lnTo>
                      <a:pt x="1074" y="3559"/>
                    </a:lnTo>
                    <a:lnTo>
                      <a:pt x="1077" y="3570"/>
                    </a:lnTo>
                    <a:lnTo>
                      <a:pt x="1080" y="3576"/>
                    </a:lnTo>
                    <a:lnTo>
                      <a:pt x="1086" y="3549"/>
                    </a:lnTo>
                    <a:lnTo>
                      <a:pt x="1087" y="3555"/>
                    </a:lnTo>
                    <a:lnTo>
                      <a:pt x="1093" y="3540"/>
                    </a:lnTo>
                    <a:lnTo>
                      <a:pt x="1096" y="3548"/>
                    </a:lnTo>
                    <a:lnTo>
                      <a:pt x="1097" y="3545"/>
                    </a:lnTo>
                    <a:lnTo>
                      <a:pt x="1100" y="3551"/>
                    </a:lnTo>
                    <a:lnTo>
                      <a:pt x="1102" y="3540"/>
                    </a:lnTo>
                    <a:lnTo>
                      <a:pt x="1103" y="3545"/>
                    </a:lnTo>
                    <a:lnTo>
                      <a:pt x="1104" y="3538"/>
                    </a:lnTo>
                    <a:lnTo>
                      <a:pt x="1105" y="3542"/>
                    </a:lnTo>
                    <a:lnTo>
                      <a:pt x="1109" y="3525"/>
                    </a:lnTo>
                    <a:lnTo>
                      <a:pt x="1110" y="3528"/>
                    </a:lnTo>
                    <a:lnTo>
                      <a:pt x="1111" y="3523"/>
                    </a:lnTo>
                    <a:lnTo>
                      <a:pt x="1112" y="3530"/>
                    </a:lnTo>
                    <a:lnTo>
                      <a:pt x="1113" y="3528"/>
                    </a:lnTo>
                    <a:lnTo>
                      <a:pt x="1120" y="3538"/>
                    </a:lnTo>
                    <a:lnTo>
                      <a:pt x="1123" y="3557"/>
                    </a:lnTo>
                    <a:lnTo>
                      <a:pt x="1125" y="3553"/>
                    </a:lnTo>
                    <a:lnTo>
                      <a:pt x="1127" y="3564"/>
                    </a:lnTo>
                    <a:lnTo>
                      <a:pt x="1132" y="3585"/>
                    </a:lnTo>
                    <a:lnTo>
                      <a:pt x="1137" y="3600"/>
                    </a:lnTo>
                    <a:lnTo>
                      <a:pt x="1142" y="3583"/>
                    </a:lnTo>
                    <a:lnTo>
                      <a:pt x="1143" y="3588"/>
                    </a:lnTo>
                    <a:lnTo>
                      <a:pt x="1145" y="3582"/>
                    </a:lnTo>
                    <a:lnTo>
                      <a:pt x="1146" y="3592"/>
                    </a:lnTo>
                    <a:lnTo>
                      <a:pt x="1148" y="3588"/>
                    </a:lnTo>
                    <a:lnTo>
                      <a:pt x="1150" y="3595"/>
                    </a:lnTo>
                    <a:lnTo>
                      <a:pt x="1155" y="3586"/>
                    </a:lnTo>
                    <a:lnTo>
                      <a:pt x="1159" y="3602"/>
                    </a:lnTo>
                    <a:lnTo>
                      <a:pt x="1164" y="3587"/>
                    </a:lnTo>
                    <a:lnTo>
                      <a:pt x="1167" y="3598"/>
                    </a:lnTo>
                    <a:lnTo>
                      <a:pt x="1171" y="3611"/>
                    </a:lnTo>
                    <a:lnTo>
                      <a:pt x="1174" y="3605"/>
                    </a:lnTo>
                    <a:lnTo>
                      <a:pt x="1180" y="3618"/>
                    </a:lnTo>
                    <a:lnTo>
                      <a:pt x="1181" y="3616"/>
                    </a:lnTo>
                    <a:lnTo>
                      <a:pt x="1182" y="3618"/>
                    </a:lnTo>
                    <a:lnTo>
                      <a:pt x="1192" y="3630"/>
                    </a:lnTo>
                    <a:lnTo>
                      <a:pt x="1193" y="3622"/>
                    </a:lnTo>
                    <a:lnTo>
                      <a:pt x="1197" y="3606"/>
                    </a:lnTo>
                    <a:lnTo>
                      <a:pt x="1202" y="3616"/>
                    </a:lnTo>
                    <a:lnTo>
                      <a:pt x="1208" y="3584"/>
                    </a:lnTo>
                    <a:lnTo>
                      <a:pt x="1209" y="3587"/>
                    </a:lnTo>
                    <a:lnTo>
                      <a:pt x="1210" y="3585"/>
                    </a:lnTo>
                    <a:lnTo>
                      <a:pt x="1215" y="3599"/>
                    </a:lnTo>
                    <a:lnTo>
                      <a:pt x="1219" y="3580"/>
                    </a:lnTo>
                    <a:lnTo>
                      <a:pt x="1221" y="3578"/>
                    </a:lnTo>
                    <a:lnTo>
                      <a:pt x="1225" y="3591"/>
                    </a:lnTo>
                    <a:lnTo>
                      <a:pt x="1230" y="3566"/>
                    </a:lnTo>
                    <a:lnTo>
                      <a:pt x="1233" y="3555"/>
                    </a:lnTo>
                    <a:lnTo>
                      <a:pt x="1234" y="3561"/>
                    </a:lnTo>
                    <a:lnTo>
                      <a:pt x="1242" y="3532"/>
                    </a:lnTo>
                    <a:lnTo>
                      <a:pt x="1246" y="3545"/>
                    </a:lnTo>
                    <a:lnTo>
                      <a:pt x="1249" y="3537"/>
                    </a:lnTo>
                    <a:lnTo>
                      <a:pt x="1252" y="3531"/>
                    </a:lnTo>
                    <a:lnTo>
                      <a:pt x="1254" y="3543"/>
                    </a:lnTo>
                    <a:lnTo>
                      <a:pt x="1261" y="3572"/>
                    </a:lnTo>
                    <a:lnTo>
                      <a:pt x="1262" y="3564"/>
                    </a:lnTo>
                    <a:lnTo>
                      <a:pt x="1267" y="3593"/>
                    </a:lnTo>
                    <a:lnTo>
                      <a:pt x="1269" y="3586"/>
                    </a:lnTo>
                    <a:lnTo>
                      <a:pt x="1271" y="3592"/>
                    </a:lnTo>
                    <a:lnTo>
                      <a:pt x="1273" y="3583"/>
                    </a:lnTo>
                    <a:lnTo>
                      <a:pt x="1278" y="3598"/>
                    </a:lnTo>
                    <a:lnTo>
                      <a:pt x="1280" y="3580"/>
                    </a:lnTo>
                    <a:lnTo>
                      <a:pt x="1281" y="3591"/>
                    </a:lnTo>
                    <a:lnTo>
                      <a:pt x="1286" y="3558"/>
                    </a:lnTo>
                    <a:lnTo>
                      <a:pt x="1287" y="3566"/>
                    </a:lnTo>
                    <a:lnTo>
                      <a:pt x="1288" y="3558"/>
                    </a:lnTo>
                    <a:lnTo>
                      <a:pt x="1289" y="3561"/>
                    </a:lnTo>
                    <a:lnTo>
                      <a:pt x="1294" y="3518"/>
                    </a:lnTo>
                    <a:lnTo>
                      <a:pt x="1295" y="3525"/>
                    </a:lnTo>
                    <a:lnTo>
                      <a:pt x="1296" y="3522"/>
                    </a:lnTo>
                    <a:lnTo>
                      <a:pt x="1299" y="3513"/>
                    </a:lnTo>
                    <a:lnTo>
                      <a:pt x="1304" y="3502"/>
                    </a:lnTo>
                    <a:lnTo>
                      <a:pt x="1305" y="3509"/>
                    </a:lnTo>
                    <a:lnTo>
                      <a:pt x="1307" y="3498"/>
                    </a:lnTo>
                    <a:lnTo>
                      <a:pt x="1313" y="3521"/>
                    </a:lnTo>
                    <a:lnTo>
                      <a:pt x="1314" y="3519"/>
                    </a:lnTo>
                    <a:lnTo>
                      <a:pt x="1325" y="3585"/>
                    </a:lnTo>
                    <a:lnTo>
                      <a:pt x="1326" y="3581"/>
                    </a:lnTo>
                    <a:lnTo>
                      <a:pt x="1330" y="3608"/>
                    </a:lnTo>
                    <a:lnTo>
                      <a:pt x="1331" y="3605"/>
                    </a:lnTo>
                    <a:lnTo>
                      <a:pt x="1334" y="3624"/>
                    </a:lnTo>
                    <a:lnTo>
                      <a:pt x="1340" y="3644"/>
                    </a:lnTo>
                    <a:lnTo>
                      <a:pt x="1341" y="3635"/>
                    </a:lnTo>
                    <a:lnTo>
                      <a:pt x="1343" y="3650"/>
                    </a:lnTo>
                    <a:lnTo>
                      <a:pt x="1352" y="3601"/>
                    </a:lnTo>
                    <a:lnTo>
                      <a:pt x="1354" y="3604"/>
                    </a:lnTo>
                    <a:lnTo>
                      <a:pt x="1359" y="3566"/>
                    </a:lnTo>
                    <a:lnTo>
                      <a:pt x="1365" y="3536"/>
                    </a:lnTo>
                    <a:lnTo>
                      <a:pt x="1370" y="3546"/>
                    </a:lnTo>
                    <a:lnTo>
                      <a:pt x="1371" y="3544"/>
                    </a:lnTo>
                    <a:lnTo>
                      <a:pt x="1377" y="3552"/>
                    </a:lnTo>
                    <a:lnTo>
                      <a:pt x="1379" y="3548"/>
                    </a:lnTo>
                    <a:lnTo>
                      <a:pt x="1381" y="3554"/>
                    </a:lnTo>
                    <a:lnTo>
                      <a:pt x="1385" y="3554"/>
                    </a:lnTo>
                    <a:lnTo>
                      <a:pt x="1388" y="3575"/>
                    </a:lnTo>
                    <a:lnTo>
                      <a:pt x="1394" y="3593"/>
                    </a:lnTo>
                    <a:lnTo>
                      <a:pt x="1399" y="3584"/>
                    </a:lnTo>
                    <a:lnTo>
                      <a:pt x="1401" y="3591"/>
                    </a:lnTo>
                    <a:lnTo>
                      <a:pt x="1403" y="3587"/>
                    </a:lnTo>
                    <a:lnTo>
                      <a:pt x="1410" y="3606"/>
                    </a:lnTo>
                    <a:lnTo>
                      <a:pt x="1415" y="3592"/>
                    </a:lnTo>
                    <a:lnTo>
                      <a:pt x="1416" y="3595"/>
                    </a:lnTo>
                    <a:lnTo>
                      <a:pt x="1418" y="3586"/>
                    </a:lnTo>
                    <a:lnTo>
                      <a:pt x="1422" y="3585"/>
                    </a:lnTo>
                    <a:lnTo>
                      <a:pt x="1426" y="3599"/>
                    </a:lnTo>
                    <a:lnTo>
                      <a:pt x="1436" y="3566"/>
                    </a:lnTo>
                    <a:lnTo>
                      <a:pt x="1439" y="3573"/>
                    </a:lnTo>
                    <a:lnTo>
                      <a:pt x="1444" y="3557"/>
                    </a:lnTo>
                    <a:lnTo>
                      <a:pt x="1446" y="3563"/>
                    </a:lnTo>
                    <a:lnTo>
                      <a:pt x="1450" y="3552"/>
                    </a:lnTo>
                    <a:lnTo>
                      <a:pt x="1456" y="3572"/>
                    </a:lnTo>
                    <a:lnTo>
                      <a:pt x="1458" y="3576"/>
                    </a:lnTo>
                    <a:lnTo>
                      <a:pt x="1460" y="3586"/>
                    </a:lnTo>
                    <a:lnTo>
                      <a:pt x="1465" y="3594"/>
                    </a:lnTo>
                    <a:lnTo>
                      <a:pt x="1466" y="3588"/>
                    </a:lnTo>
                    <a:lnTo>
                      <a:pt x="1469" y="3600"/>
                    </a:lnTo>
                    <a:lnTo>
                      <a:pt x="1477" y="3583"/>
                    </a:lnTo>
                    <a:lnTo>
                      <a:pt x="1479" y="3588"/>
                    </a:lnTo>
                    <a:lnTo>
                      <a:pt x="1484" y="3576"/>
                    </a:lnTo>
                    <a:lnTo>
                      <a:pt x="1494" y="3543"/>
                    </a:lnTo>
                    <a:lnTo>
                      <a:pt x="1496" y="3546"/>
                    </a:lnTo>
                    <a:lnTo>
                      <a:pt x="1500" y="3534"/>
                    </a:lnTo>
                    <a:lnTo>
                      <a:pt x="1505" y="3554"/>
                    </a:lnTo>
                    <a:lnTo>
                      <a:pt x="1512" y="3578"/>
                    </a:lnTo>
                    <a:lnTo>
                      <a:pt x="1521" y="3625"/>
                    </a:lnTo>
                    <a:lnTo>
                      <a:pt x="1522" y="3622"/>
                    </a:lnTo>
                    <a:lnTo>
                      <a:pt x="1525" y="3621"/>
                    </a:lnTo>
                    <a:lnTo>
                      <a:pt x="1528" y="3627"/>
                    </a:lnTo>
                    <a:lnTo>
                      <a:pt x="1529" y="3624"/>
                    </a:lnTo>
                    <a:lnTo>
                      <a:pt x="1530" y="3627"/>
                    </a:lnTo>
                    <a:lnTo>
                      <a:pt x="1532" y="3621"/>
                    </a:lnTo>
                    <a:lnTo>
                      <a:pt x="1536" y="3631"/>
                    </a:lnTo>
                    <a:lnTo>
                      <a:pt x="1543" y="3614"/>
                    </a:lnTo>
                    <a:lnTo>
                      <a:pt x="1544" y="3617"/>
                    </a:lnTo>
                    <a:lnTo>
                      <a:pt x="1552" y="3584"/>
                    </a:lnTo>
                    <a:lnTo>
                      <a:pt x="1553" y="3587"/>
                    </a:lnTo>
                    <a:lnTo>
                      <a:pt x="1556" y="3582"/>
                    </a:lnTo>
                    <a:lnTo>
                      <a:pt x="1558" y="3578"/>
                    </a:lnTo>
                    <a:lnTo>
                      <a:pt x="1560" y="3584"/>
                    </a:lnTo>
                    <a:lnTo>
                      <a:pt x="1564" y="3560"/>
                    </a:lnTo>
                    <a:lnTo>
                      <a:pt x="1566" y="3564"/>
                    </a:lnTo>
                    <a:lnTo>
                      <a:pt x="1567" y="3562"/>
                    </a:lnTo>
                    <a:lnTo>
                      <a:pt x="1569" y="3567"/>
                    </a:lnTo>
                    <a:lnTo>
                      <a:pt x="1572" y="3572"/>
                    </a:lnTo>
                    <a:lnTo>
                      <a:pt x="1575" y="3574"/>
                    </a:lnTo>
                    <a:lnTo>
                      <a:pt x="1576" y="3568"/>
                    </a:lnTo>
                    <a:lnTo>
                      <a:pt x="1582" y="3552"/>
                    </a:lnTo>
                    <a:lnTo>
                      <a:pt x="1590" y="3577"/>
                    </a:lnTo>
                    <a:lnTo>
                      <a:pt x="1593" y="3591"/>
                    </a:lnTo>
                    <a:lnTo>
                      <a:pt x="1596" y="3591"/>
                    </a:lnTo>
                    <a:lnTo>
                      <a:pt x="1599" y="3596"/>
                    </a:lnTo>
                    <a:lnTo>
                      <a:pt x="1600" y="3594"/>
                    </a:lnTo>
                    <a:lnTo>
                      <a:pt x="1602" y="3602"/>
                    </a:lnTo>
                    <a:lnTo>
                      <a:pt x="1605" y="3601"/>
                    </a:lnTo>
                    <a:lnTo>
                      <a:pt x="1606" y="3607"/>
                    </a:lnTo>
                    <a:lnTo>
                      <a:pt x="1612" y="3592"/>
                    </a:lnTo>
                    <a:lnTo>
                      <a:pt x="1618" y="3592"/>
                    </a:lnTo>
                    <a:lnTo>
                      <a:pt x="1620" y="3604"/>
                    </a:lnTo>
                    <a:lnTo>
                      <a:pt x="1622" y="3586"/>
                    </a:lnTo>
                    <a:lnTo>
                      <a:pt x="1625" y="3595"/>
                    </a:lnTo>
                    <a:lnTo>
                      <a:pt x="1628" y="3585"/>
                    </a:lnTo>
                    <a:lnTo>
                      <a:pt x="1629" y="3590"/>
                    </a:lnTo>
                    <a:lnTo>
                      <a:pt x="1630" y="3585"/>
                    </a:lnTo>
                    <a:lnTo>
                      <a:pt x="1634" y="3577"/>
                    </a:lnTo>
                    <a:lnTo>
                      <a:pt x="1640" y="3561"/>
                    </a:lnTo>
                    <a:lnTo>
                      <a:pt x="1641" y="3564"/>
                    </a:lnTo>
                    <a:lnTo>
                      <a:pt x="1642" y="3558"/>
                    </a:lnTo>
                    <a:lnTo>
                      <a:pt x="1646" y="3567"/>
                    </a:lnTo>
                    <a:lnTo>
                      <a:pt x="1648" y="3558"/>
                    </a:lnTo>
                    <a:lnTo>
                      <a:pt x="1651" y="3566"/>
                    </a:lnTo>
                    <a:lnTo>
                      <a:pt x="1652" y="3558"/>
                    </a:lnTo>
                    <a:lnTo>
                      <a:pt x="1653" y="3563"/>
                    </a:lnTo>
                    <a:lnTo>
                      <a:pt x="1655" y="3552"/>
                    </a:lnTo>
                    <a:lnTo>
                      <a:pt x="1656" y="3555"/>
                    </a:lnTo>
                    <a:lnTo>
                      <a:pt x="1660" y="3535"/>
                    </a:lnTo>
                    <a:lnTo>
                      <a:pt x="1662" y="3542"/>
                    </a:lnTo>
                    <a:lnTo>
                      <a:pt x="1663" y="3538"/>
                    </a:lnTo>
                    <a:lnTo>
                      <a:pt x="1664" y="3540"/>
                    </a:lnTo>
                    <a:lnTo>
                      <a:pt x="1669" y="3524"/>
                    </a:lnTo>
                    <a:lnTo>
                      <a:pt x="1672" y="3541"/>
                    </a:lnTo>
                    <a:lnTo>
                      <a:pt x="1673" y="3539"/>
                    </a:lnTo>
                    <a:lnTo>
                      <a:pt x="1674" y="3543"/>
                    </a:lnTo>
                    <a:lnTo>
                      <a:pt x="1679" y="3555"/>
                    </a:lnTo>
                    <a:lnTo>
                      <a:pt x="1681" y="3544"/>
                    </a:lnTo>
                    <a:lnTo>
                      <a:pt x="1685" y="3565"/>
                    </a:lnTo>
                    <a:lnTo>
                      <a:pt x="1686" y="3561"/>
                    </a:lnTo>
                    <a:lnTo>
                      <a:pt x="1695" y="3604"/>
                    </a:lnTo>
                    <a:lnTo>
                      <a:pt x="1697" y="3597"/>
                    </a:lnTo>
                    <a:lnTo>
                      <a:pt x="1701" y="3618"/>
                    </a:lnTo>
                    <a:lnTo>
                      <a:pt x="1702" y="3613"/>
                    </a:lnTo>
                    <a:lnTo>
                      <a:pt x="1703" y="3622"/>
                    </a:lnTo>
                    <a:lnTo>
                      <a:pt x="1712" y="3602"/>
                    </a:lnTo>
                    <a:lnTo>
                      <a:pt x="1713" y="3605"/>
                    </a:lnTo>
                    <a:lnTo>
                      <a:pt x="1714" y="3599"/>
                    </a:lnTo>
                    <a:lnTo>
                      <a:pt x="1715" y="3602"/>
                    </a:lnTo>
                    <a:lnTo>
                      <a:pt x="1716" y="3600"/>
                    </a:lnTo>
                    <a:lnTo>
                      <a:pt x="1721" y="3612"/>
                    </a:lnTo>
                    <a:lnTo>
                      <a:pt x="1722" y="3605"/>
                    </a:lnTo>
                    <a:lnTo>
                      <a:pt x="1728" y="3615"/>
                    </a:lnTo>
                    <a:lnTo>
                      <a:pt x="1735" y="3585"/>
                    </a:lnTo>
                    <a:lnTo>
                      <a:pt x="1737" y="3588"/>
                    </a:lnTo>
                    <a:lnTo>
                      <a:pt x="1739" y="3570"/>
                    </a:lnTo>
                    <a:lnTo>
                      <a:pt x="1741" y="3576"/>
                    </a:lnTo>
                    <a:lnTo>
                      <a:pt x="1743" y="3573"/>
                    </a:lnTo>
                    <a:lnTo>
                      <a:pt x="1745" y="3577"/>
                    </a:lnTo>
                    <a:lnTo>
                      <a:pt x="1747" y="3574"/>
                    </a:lnTo>
                    <a:lnTo>
                      <a:pt x="1749" y="3584"/>
                    </a:lnTo>
                    <a:lnTo>
                      <a:pt x="1750" y="3581"/>
                    </a:lnTo>
                    <a:lnTo>
                      <a:pt x="1751" y="3585"/>
                    </a:lnTo>
                    <a:lnTo>
                      <a:pt x="1757" y="3554"/>
                    </a:lnTo>
                    <a:lnTo>
                      <a:pt x="1761" y="3551"/>
                    </a:lnTo>
                    <a:lnTo>
                      <a:pt x="1770" y="3506"/>
                    </a:lnTo>
                    <a:lnTo>
                      <a:pt x="1771" y="3509"/>
                    </a:lnTo>
                    <a:lnTo>
                      <a:pt x="1772" y="3507"/>
                    </a:lnTo>
                    <a:lnTo>
                      <a:pt x="1780" y="3533"/>
                    </a:lnTo>
                    <a:lnTo>
                      <a:pt x="1787" y="3546"/>
                    </a:lnTo>
                    <a:lnTo>
                      <a:pt x="1788" y="3560"/>
                    </a:lnTo>
                    <a:lnTo>
                      <a:pt x="1793" y="3556"/>
                    </a:lnTo>
                    <a:lnTo>
                      <a:pt x="1794" y="3567"/>
                    </a:lnTo>
                    <a:lnTo>
                      <a:pt x="1804" y="3620"/>
                    </a:lnTo>
                    <a:lnTo>
                      <a:pt x="1808" y="3633"/>
                    </a:lnTo>
                    <a:lnTo>
                      <a:pt x="1818" y="3587"/>
                    </a:lnTo>
                    <a:lnTo>
                      <a:pt x="1823" y="3573"/>
                    </a:lnTo>
                    <a:lnTo>
                      <a:pt x="1825" y="3570"/>
                    </a:lnTo>
                    <a:lnTo>
                      <a:pt x="1833" y="3546"/>
                    </a:lnTo>
                    <a:lnTo>
                      <a:pt x="1836" y="3557"/>
                    </a:lnTo>
                    <a:lnTo>
                      <a:pt x="1839" y="3535"/>
                    </a:lnTo>
                    <a:lnTo>
                      <a:pt x="1842" y="3547"/>
                    </a:lnTo>
                    <a:lnTo>
                      <a:pt x="1848" y="3568"/>
                    </a:lnTo>
                    <a:lnTo>
                      <a:pt x="1850" y="3554"/>
                    </a:lnTo>
                    <a:lnTo>
                      <a:pt x="1853" y="3554"/>
                    </a:lnTo>
                    <a:lnTo>
                      <a:pt x="1857" y="3572"/>
                    </a:lnTo>
                    <a:lnTo>
                      <a:pt x="1859" y="3562"/>
                    </a:lnTo>
                    <a:lnTo>
                      <a:pt x="1860" y="3574"/>
                    </a:lnTo>
                    <a:lnTo>
                      <a:pt x="1868" y="3540"/>
                    </a:lnTo>
                    <a:lnTo>
                      <a:pt x="1870" y="3542"/>
                    </a:lnTo>
                    <a:lnTo>
                      <a:pt x="1871" y="3539"/>
                    </a:lnTo>
                    <a:lnTo>
                      <a:pt x="1872" y="3542"/>
                    </a:lnTo>
                    <a:lnTo>
                      <a:pt x="1874" y="3538"/>
                    </a:lnTo>
                    <a:lnTo>
                      <a:pt x="1877" y="3540"/>
                    </a:lnTo>
                    <a:lnTo>
                      <a:pt x="1880" y="3549"/>
                    </a:lnTo>
                    <a:lnTo>
                      <a:pt x="1886" y="3530"/>
                    </a:lnTo>
                    <a:lnTo>
                      <a:pt x="1887" y="3532"/>
                    </a:lnTo>
                    <a:lnTo>
                      <a:pt x="1889" y="3522"/>
                    </a:lnTo>
                    <a:lnTo>
                      <a:pt x="1892" y="3527"/>
                    </a:lnTo>
                    <a:lnTo>
                      <a:pt x="1897" y="3537"/>
                    </a:lnTo>
                    <a:lnTo>
                      <a:pt x="1898" y="3533"/>
                    </a:lnTo>
                    <a:lnTo>
                      <a:pt x="1903" y="3552"/>
                    </a:lnTo>
                    <a:lnTo>
                      <a:pt x="1904" y="3546"/>
                    </a:lnTo>
                    <a:lnTo>
                      <a:pt x="1905" y="3548"/>
                    </a:lnTo>
                    <a:lnTo>
                      <a:pt x="1906" y="3545"/>
                    </a:lnTo>
                    <a:lnTo>
                      <a:pt x="1907" y="3548"/>
                    </a:lnTo>
                    <a:lnTo>
                      <a:pt x="1910" y="3537"/>
                    </a:lnTo>
                    <a:lnTo>
                      <a:pt x="1911" y="3539"/>
                    </a:lnTo>
                    <a:lnTo>
                      <a:pt x="1912" y="3534"/>
                    </a:lnTo>
                    <a:lnTo>
                      <a:pt x="1913" y="3537"/>
                    </a:lnTo>
                    <a:lnTo>
                      <a:pt x="1916" y="3540"/>
                    </a:lnTo>
                    <a:lnTo>
                      <a:pt x="1917" y="3534"/>
                    </a:lnTo>
                    <a:lnTo>
                      <a:pt x="1918" y="3538"/>
                    </a:lnTo>
                    <a:lnTo>
                      <a:pt x="1922" y="3554"/>
                    </a:lnTo>
                    <a:lnTo>
                      <a:pt x="1930" y="3561"/>
                    </a:lnTo>
                    <a:lnTo>
                      <a:pt x="1936" y="3528"/>
                    </a:lnTo>
                    <a:lnTo>
                      <a:pt x="1939" y="3524"/>
                    </a:lnTo>
                    <a:lnTo>
                      <a:pt x="1942" y="3515"/>
                    </a:lnTo>
                    <a:lnTo>
                      <a:pt x="1945" y="3525"/>
                    </a:lnTo>
                    <a:lnTo>
                      <a:pt x="1946" y="3523"/>
                    </a:lnTo>
                    <a:lnTo>
                      <a:pt x="1948" y="3519"/>
                    </a:lnTo>
                    <a:lnTo>
                      <a:pt x="1951" y="3532"/>
                    </a:lnTo>
                    <a:lnTo>
                      <a:pt x="1954" y="3523"/>
                    </a:lnTo>
                    <a:lnTo>
                      <a:pt x="1955" y="3530"/>
                    </a:lnTo>
                    <a:lnTo>
                      <a:pt x="1956" y="3525"/>
                    </a:lnTo>
                    <a:lnTo>
                      <a:pt x="1959" y="3524"/>
                    </a:lnTo>
                    <a:lnTo>
                      <a:pt x="1960" y="3513"/>
                    </a:lnTo>
                    <a:lnTo>
                      <a:pt x="1961" y="3519"/>
                    </a:lnTo>
                    <a:lnTo>
                      <a:pt x="1970" y="3485"/>
                    </a:lnTo>
                    <a:lnTo>
                      <a:pt x="1972" y="3494"/>
                    </a:lnTo>
                    <a:lnTo>
                      <a:pt x="1973" y="3491"/>
                    </a:lnTo>
                    <a:lnTo>
                      <a:pt x="1975" y="3501"/>
                    </a:lnTo>
                    <a:lnTo>
                      <a:pt x="1977" y="3508"/>
                    </a:lnTo>
                    <a:lnTo>
                      <a:pt x="1979" y="3510"/>
                    </a:lnTo>
                    <a:lnTo>
                      <a:pt x="1980" y="3504"/>
                    </a:lnTo>
                    <a:lnTo>
                      <a:pt x="1981" y="3506"/>
                    </a:lnTo>
                    <a:lnTo>
                      <a:pt x="1992" y="3441"/>
                    </a:lnTo>
                    <a:lnTo>
                      <a:pt x="1995" y="3449"/>
                    </a:lnTo>
                    <a:lnTo>
                      <a:pt x="2000" y="3444"/>
                    </a:lnTo>
                    <a:lnTo>
                      <a:pt x="2002" y="3457"/>
                    </a:lnTo>
                    <a:lnTo>
                      <a:pt x="2003" y="3454"/>
                    </a:lnTo>
                    <a:lnTo>
                      <a:pt x="2006" y="3475"/>
                    </a:lnTo>
                    <a:lnTo>
                      <a:pt x="2007" y="3472"/>
                    </a:lnTo>
                    <a:lnTo>
                      <a:pt x="2011" y="3495"/>
                    </a:lnTo>
                    <a:lnTo>
                      <a:pt x="2012" y="3489"/>
                    </a:lnTo>
                    <a:lnTo>
                      <a:pt x="2013" y="3492"/>
                    </a:lnTo>
                    <a:lnTo>
                      <a:pt x="2016" y="3489"/>
                    </a:lnTo>
                    <a:lnTo>
                      <a:pt x="2017" y="3495"/>
                    </a:lnTo>
                    <a:lnTo>
                      <a:pt x="2018" y="3489"/>
                    </a:lnTo>
                    <a:lnTo>
                      <a:pt x="2019" y="3496"/>
                    </a:lnTo>
                    <a:lnTo>
                      <a:pt x="2037" y="3557"/>
                    </a:lnTo>
                    <a:lnTo>
                      <a:pt x="2045" y="3525"/>
                    </a:lnTo>
                    <a:lnTo>
                      <a:pt x="2047" y="3530"/>
                    </a:lnTo>
                    <a:lnTo>
                      <a:pt x="2049" y="3525"/>
                    </a:lnTo>
                    <a:lnTo>
                      <a:pt x="2051" y="3531"/>
                    </a:lnTo>
                    <a:lnTo>
                      <a:pt x="2052" y="3517"/>
                    </a:lnTo>
                    <a:lnTo>
                      <a:pt x="2055" y="3517"/>
                    </a:lnTo>
                    <a:lnTo>
                      <a:pt x="2059" y="3480"/>
                    </a:lnTo>
                    <a:lnTo>
                      <a:pt x="2060" y="3483"/>
                    </a:lnTo>
                    <a:lnTo>
                      <a:pt x="2068" y="3456"/>
                    </a:lnTo>
                    <a:lnTo>
                      <a:pt x="2078" y="3354"/>
                    </a:lnTo>
                    <a:lnTo>
                      <a:pt x="2081" y="3375"/>
                    </a:lnTo>
                    <a:lnTo>
                      <a:pt x="2082" y="3372"/>
                    </a:lnTo>
                    <a:lnTo>
                      <a:pt x="2086" y="3366"/>
                    </a:lnTo>
                    <a:lnTo>
                      <a:pt x="2092" y="3399"/>
                    </a:lnTo>
                    <a:lnTo>
                      <a:pt x="2099" y="3444"/>
                    </a:lnTo>
                    <a:lnTo>
                      <a:pt x="2100" y="3435"/>
                    </a:lnTo>
                    <a:lnTo>
                      <a:pt x="2101" y="3441"/>
                    </a:lnTo>
                    <a:lnTo>
                      <a:pt x="2108" y="3460"/>
                    </a:lnTo>
                    <a:lnTo>
                      <a:pt x="2112" y="3482"/>
                    </a:lnTo>
                    <a:lnTo>
                      <a:pt x="2114" y="3462"/>
                    </a:lnTo>
                    <a:lnTo>
                      <a:pt x="2115" y="3468"/>
                    </a:lnTo>
                    <a:lnTo>
                      <a:pt x="2118" y="3449"/>
                    </a:lnTo>
                    <a:lnTo>
                      <a:pt x="2119" y="3457"/>
                    </a:lnTo>
                    <a:lnTo>
                      <a:pt x="2120" y="3452"/>
                    </a:lnTo>
                    <a:lnTo>
                      <a:pt x="2122" y="3458"/>
                    </a:lnTo>
                    <a:lnTo>
                      <a:pt x="2131" y="3403"/>
                    </a:lnTo>
                    <a:lnTo>
                      <a:pt x="2133" y="3410"/>
                    </a:lnTo>
                    <a:lnTo>
                      <a:pt x="2136" y="3396"/>
                    </a:lnTo>
                    <a:lnTo>
                      <a:pt x="2138" y="3411"/>
                    </a:lnTo>
                    <a:lnTo>
                      <a:pt x="2140" y="3408"/>
                    </a:lnTo>
                    <a:lnTo>
                      <a:pt x="2141" y="3415"/>
                    </a:lnTo>
                    <a:lnTo>
                      <a:pt x="2145" y="3385"/>
                    </a:lnTo>
                    <a:lnTo>
                      <a:pt x="2149" y="3399"/>
                    </a:lnTo>
                    <a:lnTo>
                      <a:pt x="2151" y="3387"/>
                    </a:lnTo>
                    <a:lnTo>
                      <a:pt x="2153" y="3399"/>
                    </a:lnTo>
                    <a:lnTo>
                      <a:pt x="2154" y="3396"/>
                    </a:lnTo>
                    <a:lnTo>
                      <a:pt x="2157" y="3415"/>
                    </a:lnTo>
                    <a:lnTo>
                      <a:pt x="2158" y="3408"/>
                    </a:lnTo>
                    <a:lnTo>
                      <a:pt x="2160" y="3416"/>
                    </a:lnTo>
                    <a:lnTo>
                      <a:pt x="2162" y="3406"/>
                    </a:lnTo>
                    <a:lnTo>
                      <a:pt x="2164" y="3419"/>
                    </a:lnTo>
                    <a:lnTo>
                      <a:pt x="2167" y="3406"/>
                    </a:lnTo>
                    <a:lnTo>
                      <a:pt x="2168" y="3408"/>
                    </a:lnTo>
                    <a:lnTo>
                      <a:pt x="2181" y="3327"/>
                    </a:lnTo>
                    <a:lnTo>
                      <a:pt x="2191" y="3225"/>
                    </a:lnTo>
                    <a:lnTo>
                      <a:pt x="2196" y="3174"/>
                    </a:lnTo>
                    <a:lnTo>
                      <a:pt x="2207" y="3102"/>
                    </a:lnTo>
                    <a:lnTo>
                      <a:pt x="2209" y="3114"/>
                    </a:lnTo>
                    <a:lnTo>
                      <a:pt x="2213" y="3094"/>
                    </a:lnTo>
                    <a:lnTo>
                      <a:pt x="2216" y="3075"/>
                    </a:lnTo>
                    <a:lnTo>
                      <a:pt x="2217" y="3081"/>
                    </a:lnTo>
                    <a:lnTo>
                      <a:pt x="2223" y="3033"/>
                    </a:lnTo>
                    <a:lnTo>
                      <a:pt x="2224" y="3039"/>
                    </a:lnTo>
                    <a:lnTo>
                      <a:pt x="2243" y="2734"/>
                    </a:lnTo>
                    <a:lnTo>
                      <a:pt x="2266" y="1939"/>
                    </a:lnTo>
                    <a:lnTo>
                      <a:pt x="2305" y="59"/>
                    </a:lnTo>
                    <a:lnTo>
                      <a:pt x="2311" y="3"/>
                    </a:lnTo>
                    <a:lnTo>
                      <a:pt x="2313" y="32"/>
                    </a:lnTo>
                    <a:lnTo>
                      <a:pt x="2315" y="0"/>
                    </a:lnTo>
                    <a:lnTo>
                      <a:pt x="2316" y="13"/>
                    </a:lnTo>
                    <a:lnTo>
                      <a:pt x="2320" y="1"/>
                    </a:lnTo>
                    <a:lnTo>
                      <a:pt x="2335" y="340"/>
                    </a:lnTo>
                    <a:lnTo>
                      <a:pt x="2377" y="1792"/>
                    </a:lnTo>
                    <a:lnTo>
                      <a:pt x="2400" y="2254"/>
                    </a:lnTo>
                    <a:lnTo>
                      <a:pt x="2414" y="2428"/>
                    </a:lnTo>
                    <a:lnTo>
                      <a:pt x="2415" y="2422"/>
                    </a:lnTo>
                    <a:lnTo>
                      <a:pt x="2419" y="2458"/>
                    </a:lnTo>
                    <a:lnTo>
                      <a:pt x="2420" y="2453"/>
                    </a:lnTo>
                    <a:lnTo>
                      <a:pt x="2433" y="2619"/>
                    </a:lnTo>
                    <a:lnTo>
                      <a:pt x="2435" y="2602"/>
                    </a:lnTo>
                    <a:lnTo>
                      <a:pt x="2436" y="2605"/>
                    </a:lnTo>
                    <a:lnTo>
                      <a:pt x="2438" y="2572"/>
                    </a:lnTo>
                    <a:lnTo>
                      <a:pt x="2439" y="2575"/>
                    </a:lnTo>
                    <a:lnTo>
                      <a:pt x="2442" y="2593"/>
                    </a:lnTo>
                    <a:lnTo>
                      <a:pt x="2447" y="2574"/>
                    </a:lnTo>
                    <a:lnTo>
                      <a:pt x="2454" y="2597"/>
                    </a:lnTo>
                    <a:lnTo>
                      <a:pt x="2455" y="2595"/>
                    </a:lnTo>
                    <a:lnTo>
                      <a:pt x="2456" y="2604"/>
                    </a:lnTo>
                    <a:lnTo>
                      <a:pt x="2457" y="2598"/>
                    </a:lnTo>
                    <a:lnTo>
                      <a:pt x="2458" y="2610"/>
                    </a:lnTo>
                    <a:lnTo>
                      <a:pt x="2460" y="2572"/>
                    </a:lnTo>
                    <a:lnTo>
                      <a:pt x="2462" y="2578"/>
                    </a:lnTo>
                    <a:lnTo>
                      <a:pt x="2463" y="2571"/>
                    </a:lnTo>
                    <a:lnTo>
                      <a:pt x="2465" y="2574"/>
                    </a:lnTo>
                    <a:lnTo>
                      <a:pt x="2466" y="2567"/>
                    </a:lnTo>
                    <a:lnTo>
                      <a:pt x="2469" y="2587"/>
                    </a:lnTo>
                    <a:lnTo>
                      <a:pt x="2474" y="2632"/>
                    </a:lnTo>
                    <a:lnTo>
                      <a:pt x="2477" y="2610"/>
                    </a:lnTo>
                    <a:lnTo>
                      <a:pt x="2480" y="2635"/>
                    </a:lnTo>
                    <a:lnTo>
                      <a:pt x="2483" y="2616"/>
                    </a:lnTo>
                    <a:lnTo>
                      <a:pt x="2485" y="2640"/>
                    </a:lnTo>
                    <a:lnTo>
                      <a:pt x="2487" y="2635"/>
                    </a:lnTo>
                    <a:lnTo>
                      <a:pt x="2488" y="2644"/>
                    </a:lnTo>
                    <a:lnTo>
                      <a:pt x="2491" y="2623"/>
                    </a:lnTo>
                    <a:lnTo>
                      <a:pt x="2493" y="2647"/>
                    </a:lnTo>
                    <a:lnTo>
                      <a:pt x="2509" y="2392"/>
                    </a:lnTo>
                    <a:lnTo>
                      <a:pt x="2510" y="2399"/>
                    </a:lnTo>
                    <a:lnTo>
                      <a:pt x="2521" y="2250"/>
                    </a:lnTo>
                    <a:lnTo>
                      <a:pt x="2529" y="2166"/>
                    </a:lnTo>
                    <a:lnTo>
                      <a:pt x="2530" y="2169"/>
                    </a:lnTo>
                    <a:lnTo>
                      <a:pt x="2531" y="2167"/>
                    </a:lnTo>
                    <a:lnTo>
                      <a:pt x="2532" y="2170"/>
                    </a:lnTo>
                    <a:lnTo>
                      <a:pt x="2537" y="2115"/>
                    </a:lnTo>
                    <a:lnTo>
                      <a:pt x="2538" y="2123"/>
                    </a:lnTo>
                    <a:lnTo>
                      <a:pt x="2540" y="2092"/>
                    </a:lnTo>
                    <a:lnTo>
                      <a:pt x="2541" y="2094"/>
                    </a:lnTo>
                    <a:lnTo>
                      <a:pt x="2543" y="2075"/>
                    </a:lnTo>
                    <a:lnTo>
                      <a:pt x="2545" y="2081"/>
                    </a:lnTo>
                    <a:lnTo>
                      <a:pt x="2548" y="2075"/>
                    </a:lnTo>
                    <a:lnTo>
                      <a:pt x="2549" y="2082"/>
                    </a:lnTo>
                    <a:lnTo>
                      <a:pt x="2556" y="1998"/>
                    </a:lnTo>
                    <a:lnTo>
                      <a:pt x="2577" y="1528"/>
                    </a:lnTo>
                    <a:lnTo>
                      <a:pt x="2585" y="1473"/>
                    </a:lnTo>
                    <a:lnTo>
                      <a:pt x="2586" y="1479"/>
                    </a:lnTo>
                    <a:lnTo>
                      <a:pt x="2592" y="1424"/>
                    </a:lnTo>
                    <a:lnTo>
                      <a:pt x="2593" y="1430"/>
                    </a:lnTo>
                    <a:lnTo>
                      <a:pt x="2594" y="1425"/>
                    </a:lnTo>
                    <a:lnTo>
                      <a:pt x="2596" y="1438"/>
                    </a:lnTo>
                    <a:lnTo>
                      <a:pt x="2597" y="1428"/>
                    </a:lnTo>
                    <a:lnTo>
                      <a:pt x="2635" y="2018"/>
                    </a:lnTo>
                    <a:lnTo>
                      <a:pt x="2644" y="2236"/>
                    </a:lnTo>
                    <a:lnTo>
                      <a:pt x="2662" y="2464"/>
                    </a:lnTo>
                    <a:lnTo>
                      <a:pt x="2663" y="2459"/>
                    </a:lnTo>
                    <a:lnTo>
                      <a:pt x="2665" y="2495"/>
                    </a:lnTo>
                    <a:lnTo>
                      <a:pt x="2666" y="2488"/>
                    </a:lnTo>
                    <a:lnTo>
                      <a:pt x="2687" y="2729"/>
                    </a:lnTo>
                    <a:lnTo>
                      <a:pt x="2691" y="2771"/>
                    </a:lnTo>
                    <a:lnTo>
                      <a:pt x="2696" y="2795"/>
                    </a:lnTo>
                    <a:lnTo>
                      <a:pt x="2705" y="2882"/>
                    </a:lnTo>
                    <a:lnTo>
                      <a:pt x="2707" y="2871"/>
                    </a:lnTo>
                    <a:lnTo>
                      <a:pt x="2711" y="2911"/>
                    </a:lnTo>
                    <a:lnTo>
                      <a:pt x="2713" y="2905"/>
                    </a:lnTo>
                    <a:lnTo>
                      <a:pt x="2715" y="2914"/>
                    </a:lnTo>
                    <a:lnTo>
                      <a:pt x="2716" y="2908"/>
                    </a:lnTo>
                    <a:lnTo>
                      <a:pt x="2717" y="2912"/>
                    </a:lnTo>
                    <a:lnTo>
                      <a:pt x="2719" y="2876"/>
                    </a:lnTo>
                    <a:lnTo>
                      <a:pt x="2720" y="2880"/>
                    </a:lnTo>
                    <a:lnTo>
                      <a:pt x="2727" y="2832"/>
                    </a:lnTo>
                    <a:lnTo>
                      <a:pt x="2728" y="2835"/>
                    </a:lnTo>
                    <a:lnTo>
                      <a:pt x="2731" y="2808"/>
                    </a:lnTo>
                    <a:lnTo>
                      <a:pt x="2734" y="2800"/>
                    </a:lnTo>
                    <a:lnTo>
                      <a:pt x="2735" y="2810"/>
                    </a:lnTo>
                    <a:lnTo>
                      <a:pt x="2736" y="2807"/>
                    </a:lnTo>
                    <a:lnTo>
                      <a:pt x="2737" y="2811"/>
                    </a:lnTo>
                    <a:lnTo>
                      <a:pt x="2739" y="2794"/>
                    </a:lnTo>
                    <a:lnTo>
                      <a:pt x="2740" y="2805"/>
                    </a:lnTo>
                    <a:lnTo>
                      <a:pt x="2742" y="2815"/>
                    </a:lnTo>
                    <a:lnTo>
                      <a:pt x="2744" y="2805"/>
                    </a:lnTo>
                    <a:lnTo>
                      <a:pt x="2745" y="2808"/>
                    </a:lnTo>
                    <a:lnTo>
                      <a:pt x="2749" y="2783"/>
                    </a:lnTo>
                    <a:lnTo>
                      <a:pt x="2750" y="2790"/>
                    </a:lnTo>
                    <a:lnTo>
                      <a:pt x="2757" y="2762"/>
                    </a:lnTo>
                    <a:lnTo>
                      <a:pt x="2760" y="2801"/>
                    </a:lnTo>
                    <a:lnTo>
                      <a:pt x="2763" y="2767"/>
                    </a:lnTo>
                    <a:lnTo>
                      <a:pt x="2765" y="2779"/>
                    </a:lnTo>
                    <a:lnTo>
                      <a:pt x="2771" y="2749"/>
                    </a:lnTo>
                    <a:lnTo>
                      <a:pt x="2780" y="2827"/>
                    </a:lnTo>
                    <a:lnTo>
                      <a:pt x="2781" y="2831"/>
                    </a:lnTo>
                    <a:lnTo>
                      <a:pt x="2783" y="2827"/>
                    </a:lnTo>
                    <a:lnTo>
                      <a:pt x="2785" y="2866"/>
                    </a:lnTo>
                    <a:lnTo>
                      <a:pt x="2794" y="2958"/>
                    </a:lnTo>
                    <a:lnTo>
                      <a:pt x="2795" y="2954"/>
                    </a:lnTo>
                    <a:lnTo>
                      <a:pt x="2799" y="2971"/>
                    </a:lnTo>
                    <a:lnTo>
                      <a:pt x="2801" y="2955"/>
                    </a:lnTo>
                    <a:lnTo>
                      <a:pt x="2804" y="2973"/>
                    </a:lnTo>
                    <a:lnTo>
                      <a:pt x="2807" y="2953"/>
                    </a:lnTo>
                    <a:lnTo>
                      <a:pt x="2808" y="2955"/>
                    </a:lnTo>
                    <a:lnTo>
                      <a:pt x="2810" y="2949"/>
                    </a:lnTo>
                    <a:lnTo>
                      <a:pt x="2812" y="2960"/>
                    </a:lnTo>
                    <a:lnTo>
                      <a:pt x="2813" y="2953"/>
                    </a:lnTo>
                    <a:lnTo>
                      <a:pt x="2817" y="2977"/>
                    </a:lnTo>
                    <a:lnTo>
                      <a:pt x="2818" y="2973"/>
                    </a:lnTo>
                    <a:lnTo>
                      <a:pt x="2819" y="2979"/>
                    </a:lnTo>
                    <a:lnTo>
                      <a:pt x="2820" y="2972"/>
                    </a:lnTo>
                    <a:lnTo>
                      <a:pt x="2821" y="2983"/>
                    </a:lnTo>
                    <a:lnTo>
                      <a:pt x="2827" y="2947"/>
                    </a:lnTo>
                    <a:lnTo>
                      <a:pt x="2829" y="2961"/>
                    </a:lnTo>
                    <a:lnTo>
                      <a:pt x="2833" y="2975"/>
                    </a:lnTo>
                    <a:lnTo>
                      <a:pt x="2834" y="2970"/>
                    </a:lnTo>
                    <a:lnTo>
                      <a:pt x="2841" y="3050"/>
                    </a:lnTo>
                    <a:lnTo>
                      <a:pt x="2848" y="3097"/>
                    </a:lnTo>
                    <a:lnTo>
                      <a:pt x="2849" y="3092"/>
                    </a:lnTo>
                    <a:lnTo>
                      <a:pt x="2850" y="3094"/>
                    </a:lnTo>
                    <a:lnTo>
                      <a:pt x="2851" y="3087"/>
                    </a:lnTo>
                    <a:lnTo>
                      <a:pt x="2855" y="3097"/>
                    </a:lnTo>
                    <a:lnTo>
                      <a:pt x="2857" y="3083"/>
                    </a:lnTo>
                    <a:lnTo>
                      <a:pt x="2861" y="3104"/>
                    </a:lnTo>
                    <a:lnTo>
                      <a:pt x="2870" y="3056"/>
                    </a:lnTo>
                    <a:lnTo>
                      <a:pt x="2876" y="3096"/>
                    </a:lnTo>
                    <a:lnTo>
                      <a:pt x="2877" y="3088"/>
                    </a:lnTo>
                    <a:lnTo>
                      <a:pt x="2881" y="3121"/>
                    </a:lnTo>
                    <a:lnTo>
                      <a:pt x="2882" y="3114"/>
                    </a:lnTo>
                    <a:lnTo>
                      <a:pt x="2884" y="3117"/>
                    </a:lnTo>
                    <a:lnTo>
                      <a:pt x="2885" y="3109"/>
                    </a:lnTo>
                    <a:lnTo>
                      <a:pt x="2886" y="3111"/>
                    </a:lnTo>
                    <a:lnTo>
                      <a:pt x="2887" y="3101"/>
                    </a:lnTo>
                    <a:lnTo>
                      <a:pt x="2889" y="3109"/>
                    </a:lnTo>
                    <a:lnTo>
                      <a:pt x="2891" y="3099"/>
                    </a:lnTo>
                    <a:lnTo>
                      <a:pt x="2895" y="3096"/>
                    </a:lnTo>
                    <a:lnTo>
                      <a:pt x="2896" y="3103"/>
                    </a:lnTo>
                    <a:lnTo>
                      <a:pt x="2897" y="3099"/>
                    </a:lnTo>
                    <a:lnTo>
                      <a:pt x="2903" y="3149"/>
                    </a:lnTo>
                    <a:lnTo>
                      <a:pt x="2906" y="3122"/>
                    </a:lnTo>
                    <a:lnTo>
                      <a:pt x="2911" y="3151"/>
                    </a:lnTo>
                    <a:lnTo>
                      <a:pt x="2915" y="3126"/>
                    </a:lnTo>
                    <a:lnTo>
                      <a:pt x="2919" y="3151"/>
                    </a:lnTo>
                    <a:lnTo>
                      <a:pt x="2921" y="3147"/>
                    </a:lnTo>
                    <a:lnTo>
                      <a:pt x="2923" y="3157"/>
                    </a:lnTo>
                    <a:lnTo>
                      <a:pt x="2929" y="3094"/>
                    </a:lnTo>
                    <a:lnTo>
                      <a:pt x="2932" y="3105"/>
                    </a:lnTo>
                    <a:lnTo>
                      <a:pt x="2935" y="3105"/>
                    </a:lnTo>
                    <a:lnTo>
                      <a:pt x="2940" y="3170"/>
                    </a:lnTo>
                    <a:lnTo>
                      <a:pt x="2941" y="3164"/>
                    </a:lnTo>
                    <a:lnTo>
                      <a:pt x="2943" y="3178"/>
                    </a:lnTo>
                    <a:lnTo>
                      <a:pt x="2951" y="3148"/>
                    </a:lnTo>
                    <a:lnTo>
                      <a:pt x="2954" y="3129"/>
                    </a:lnTo>
                    <a:lnTo>
                      <a:pt x="2958" y="3148"/>
                    </a:lnTo>
                    <a:lnTo>
                      <a:pt x="2960" y="3143"/>
                    </a:lnTo>
                    <a:lnTo>
                      <a:pt x="2962" y="3148"/>
                    </a:lnTo>
                    <a:lnTo>
                      <a:pt x="2963" y="3145"/>
                    </a:lnTo>
                    <a:lnTo>
                      <a:pt x="2967" y="3156"/>
                    </a:lnTo>
                    <a:lnTo>
                      <a:pt x="2971" y="3128"/>
                    </a:lnTo>
                    <a:lnTo>
                      <a:pt x="2974" y="3117"/>
                    </a:lnTo>
                    <a:lnTo>
                      <a:pt x="2978" y="3122"/>
                    </a:lnTo>
                    <a:lnTo>
                      <a:pt x="2982" y="3148"/>
                    </a:lnTo>
                    <a:lnTo>
                      <a:pt x="2983" y="3145"/>
                    </a:lnTo>
                    <a:lnTo>
                      <a:pt x="2991" y="3209"/>
                    </a:lnTo>
                    <a:lnTo>
                      <a:pt x="2996" y="3264"/>
                    </a:lnTo>
                    <a:lnTo>
                      <a:pt x="3004" y="3332"/>
                    </a:lnTo>
                    <a:lnTo>
                      <a:pt x="3005" y="3323"/>
                    </a:lnTo>
                    <a:lnTo>
                      <a:pt x="3008" y="3337"/>
                    </a:lnTo>
                    <a:lnTo>
                      <a:pt x="3011" y="3328"/>
                    </a:lnTo>
                    <a:lnTo>
                      <a:pt x="3013" y="3326"/>
                    </a:lnTo>
                    <a:lnTo>
                      <a:pt x="3014" y="3329"/>
                    </a:lnTo>
                    <a:lnTo>
                      <a:pt x="3015" y="3320"/>
                    </a:lnTo>
                    <a:lnTo>
                      <a:pt x="3016" y="3329"/>
                    </a:lnTo>
                    <a:lnTo>
                      <a:pt x="3019" y="3315"/>
                    </a:lnTo>
                    <a:lnTo>
                      <a:pt x="3020" y="3318"/>
                    </a:lnTo>
                    <a:lnTo>
                      <a:pt x="3025" y="3293"/>
                    </a:lnTo>
                    <a:lnTo>
                      <a:pt x="3028" y="3300"/>
                    </a:lnTo>
                    <a:lnTo>
                      <a:pt x="3030" y="3273"/>
                    </a:lnTo>
                    <a:lnTo>
                      <a:pt x="3036" y="3229"/>
                    </a:lnTo>
                    <a:lnTo>
                      <a:pt x="3037" y="3236"/>
                    </a:lnTo>
                    <a:lnTo>
                      <a:pt x="3039" y="3239"/>
                    </a:lnTo>
                    <a:lnTo>
                      <a:pt x="3042" y="3228"/>
                    </a:lnTo>
                    <a:lnTo>
                      <a:pt x="3043" y="3233"/>
                    </a:lnTo>
                    <a:lnTo>
                      <a:pt x="3044" y="3224"/>
                    </a:lnTo>
                    <a:lnTo>
                      <a:pt x="3046" y="3221"/>
                    </a:lnTo>
                    <a:lnTo>
                      <a:pt x="3048" y="3231"/>
                    </a:lnTo>
                    <a:lnTo>
                      <a:pt x="3049" y="3223"/>
                    </a:lnTo>
                    <a:lnTo>
                      <a:pt x="3051" y="3241"/>
                    </a:lnTo>
                    <a:lnTo>
                      <a:pt x="3054" y="3220"/>
                    </a:lnTo>
                    <a:lnTo>
                      <a:pt x="3055" y="3224"/>
                    </a:lnTo>
                    <a:lnTo>
                      <a:pt x="3057" y="3229"/>
                    </a:lnTo>
                    <a:lnTo>
                      <a:pt x="3058" y="3225"/>
                    </a:lnTo>
                    <a:lnTo>
                      <a:pt x="3060" y="3232"/>
                    </a:lnTo>
                    <a:lnTo>
                      <a:pt x="3061" y="3228"/>
                    </a:lnTo>
                    <a:lnTo>
                      <a:pt x="3066" y="3257"/>
                    </a:lnTo>
                    <a:lnTo>
                      <a:pt x="3069" y="3255"/>
                    </a:lnTo>
                    <a:lnTo>
                      <a:pt x="3070" y="3244"/>
                    </a:lnTo>
                    <a:lnTo>
                      <a:pt x="3072" y="3257"/>
                    </a:lnTo>
                    <a:lnTo>
                      <a:pt x="3076" y="3235"/>
                    </a:lnTo>
                    <a:lnTo>
                      <a:pt x="3079" y="3247"/>
                    </a:lnTo>
                    <a:lnTo>
                      <a:pt x="3080" y="3241"/>
                    </a:lnTo>
                    <a:lnTo>
                      <a:pt x="3082" y="3232"/>
                    </a:lnTo>
                    <a:lnTo>
                      <a:pt x="3088" y="3266"/>
                    </a:lnTo>
                    <a:lnTo>
                      <a:pt x="3093" y="3304"/>
                    </a:lnTo>
                    <a:lnTo>
                      <a:pt x="3094" y="3300"/>
                    </a:lnTo>
                    <a:lnTo>
                      <a:pt x="3097" y="3319"/>
                    </a:lnTo>
                    <a:lnTo>
                      <a:pt x="3098" y="3316"/>
                    </a:lnTo>
                    <a:lnTo>
                      <a:pt x="3102" y="3341"/>
                    </a:lnTo>
                    <a:lnTo>
                      <a:pt x="3103" y="3336"/>
                    </a:lnTo>
                    <a:lnTo>
                      <a:pt x="3104" y="3343"/>
                    </a:lnTo>
                    <a:lnTo>
                      <a:pt x="3105" y="3335"/>
                    </a:lnTo>
                    <a:lnTo>
                      <a:pt x="3113" y="3383"/>
                    </a:lnTo>
                    <a:lnTo>
                      <a:pt x="3116" y="3396"/>
                    </a:lnTo>
                    <a:lnTo>
                      <a:pt x="3117" y="3386"/>
                    </a:lnTo>
                    <a:lnTo>
                      <a:pt x="3123" y="3435"/>
                    </a:lnTo>
                    <a:lnTo>
                      <a:pt x="3124" y="3431"/>
                    </a:lnTo>
                    <a:lnTo>
                      <a:pt x="3125" y="3436"/>
                    </a:lnTo>
                    <a:lnTo>
                      <a:pt x="3126" y="3431"/>
                    </a:lnTo>
                    <a:lnTo>
                      <a:pt x="3127" y="3434"/>
                    </a:lnTo>
                    <a:lnTo>
                      <a:pt x="3131" y="3400"/>
                    </a:lnTo>
                    <a:lnTo>
                      <a:pt x="3132" y="3405"/>
                    </a:lnTo>
                    <a:lnTo>
                      <a:pt x="3136" y="3388"/>
                    </a:lnTo>
                    <a:lnTo>
                      <a:pt x="3139" y="3375"/>
                    </a:lnTo>
                    <a:lnTo>
                      <a:pt x="3140" y="3380"/>
                    </a:lnTo>
                    <a:lnTo>
                      <a:pt x="3146" y="3354"/>
                    </a:lnTo>
                    <a:lnTo>
                      <a:pt x="3150" y="3363"/>
                    </a:lnTo>
                    <a:lnTo>
                      <a:pt x="3151" y="3361"/>
                    </a:lnTo>
                    <a:lnTo>
                      <a:pt x="3154" y="3359"/>
                    </a:lnTo>
                    <a:lnTo>
                      <a:pt x="3156" y="3368"/>
                    </a:lnTo>
                    <a:lnTo>
                      <a:pt x="3161" y="3338"/>
                    </a:lnTo>
                    <a:lnTo>
                      <a:pt x="3167" y="3321"/>
                    </a:lnTo>
                    <a:lnTo>
                      <a:pt x="3168" y="3330"/>
                    </a:lnTo>
                    <a:lnTo>
                      <a:pt x="3171" y="3326"/>
                    </a:lnTo>
                    <a:lnTo>
                      <a:pt x="3177" y="3359"/>
                    </a:lnTo>
                    <a:lnTo>
                      <a:pt x="3178" y="3352"/>
                    </a:lnTo>
                    <a:lnTo>
                      <a:pt x="3180" y="3361"/>
                    </a:lnTo>
                    <a:lnTo>
                      <a:pt x="3181" y="3354"/>
                    </a:lnTo>
                    <a:lnTo>
                      <a:pt x="3184" y="3368"/>
                    </a:lnTo>
                    <a:lnTo>
                      <a:pt x="3186" y="3362"/>
                    </a:lnTo>
                    <a:lnTo>
                      <a:pt x="3187" y="3366"/>
                    </a:lnTo>
                    <a:lnTo>
                      <a:pt x="3191" y="3360"/>
                    </a:lnTo>
                    <a:lnTo>
                      <a:pt x="3202" y="3411"/>
                    </a:lnTo>
                    <a:lnTo>
                      <a:pt x="3205" y="3390"/>
                    </a:lnTo>
                    <a:lnTo>
                      <a:pt x="3206" y="3398"/>
                    </a:lnTo>
                    <a:lnTo>
                      <a:pt x="3209" y="3380"/>
                    </a:lnTo>
                    <a:lnTo>
                      <a:pt x="3214" y="3402"/>
                    </a:lnTo>
                    <a:lnTo>
                      <a:pt x="3216" y="3395"/>
                    </a:lnTo>
                    <a:lnTo>
                      <a:pt x="3218" y="3392"/>
                    </a:lnTo>
                    <a:lnTo>
                      <a:pt x="3220" y="3399"/>
                    </a:lnTo>
                    <a:lnTo>
                      <a:pt x="3222" y="3388"/>
                    </a:lnTo>
                    <a:lnTo>
                      <a:pt x="3224" y="3389"/>
                    </a:lnTo>
                    <a:lnTo>
                      <a:pt x="3229" y="3374"/>
                    </a:lnTo>
                    <a:lnTo>
                      <a:pt x="3231" y="3380"/>
                    </a:lnTo>
                    <a:lnTo>
                      <a:pt x="3235" y="3363"/>
                    </a:lnTo>
                    <a:lnTo>
                      <a:pt x="3237" y="3369"/>
                    </a:lnTo>
                    <a:lnTo>
                      <a:pt x="3239" y="3375"/>
                    </a:lnTo>
                    <a:lnTo>
                      <a:pt x="3240" y="3373"/>
                    </a:lnTo>
                    <a:lnTo>
                      <a:pt x="3244" y="3391"/>
                    </a:lnTo>
                    <a:lnTo>
                      <a:pt x="3246" y="3383"/>
                    </a:lnTo>
                    <a:lnTo>
                      <a:pt x="3248" y="3388"/>
                    </a:lnTo>
                    <a:lnTo>
                      <a:pt x="3251" y="3383"/>
                    </a:lnTo>
                    <a:lnTo>
                      <a:pt x="3252" y="3386"/>
                    </a:lnTo>
                    <a:lnTo>
                      <a:pt x="3255" y="3384"/>
                    </a:lnTo>
                    <a:lnTo>
                      <a:pt x="3259" y="3407"/>
                    </a:lnTo>
                    <a:lnTo>
                      <a:pt x="3260" y="3405"/>
                    </a:lnTo>
                    <a:lnTo>
                      <a:pt x="3266" y="3438"/>
                    </a:lnTo>
                    <a:lnTo>
                      <a:pt x="3268" y="3412"/>
                    </a:lnTo>
                    <a:lnTo>
                      <a:pt x="3272" y="3426"/>
                    </a:lnTo>
                    <a:lnTo>
                      <a:pt x="3273" y="3423"/>
                    </a:lnTo>
                    <a:lnTo>
                      <a:pt x="3279" y="3448"/>
                    </a:lnTo>
                    <a:lnTo>
                      <a:pt x="3282" y="3426"/>
                    </a:lnTo>
                    <a:lnTo>
                      <a:pt x="3283" y="3432"/>
                    </a:lnTo>
                    <a:lnTo>
                      <a:pt x="3284" y="3426"/>
                    </a:lnTo>
                    <a:lnTo>
                      <a:pt x="3288" y="3419"/>
                    </a:lnTo>
                    <a:lnTo>
                      <a:pt x="3289" y="3422"/>
                    </a:lnTo>
                    <a:lnTo>
                      <a:pt x="3290" y="3412"/>
                    </a:lnTo>
                    <a:lnTo>
                      <a:pt x="3298" y="3438"/>
                    </a:lnTo>
                    <a:lnTo>
                      <a:pt x="3299" y="3430"/>
                    </a:lnTo>
                    <a:lnTo>
                      <a:pt x="3305" y="3479"/>
                    </a:lnTo>
                    <a:lnTo>
                      <a:pt x="3307" y="3471"/>
                    </a:lnTo>
                    <a:lnTo>
                      <a:pt x="3309" y="3475"/>
                    </a:lnTo>
                    <a:lnTo>
                      <a:pt x="3311" y="3459"/>
                    </a:lnTo>
                    <a:lnTo>
                      <a:pt x="3312" y="3470"/>
                    </a:lnTo>
                    <a:lnTo>
                      <a:pt x="3314" y="3464"/>
                    </a:lnTo>
                    <a:lnTo>
                      <a:pt x="3316" y="3471"/>
                    </a:lnTo>
                    <a:lnTo>
                      <a:pt x="3320" y="3482"/>
                    </a:lnTo>
                    <a:lnTo>
                      <a:pt x="3325" y="3470"/>
                    </a:lnTo>
                    <a:lnTo>
                      <a:pt x="3328" y="3487"/>
                    </a:lnTo>
                    <a:lnTo>
                      <a:pt x="3332" y="3478"/>
                    </a:lnTo>
                    <a:lnTo>
                      <a:pt x="3336" y="3496"/>
                    </a:lnTo>
                    <a:lnTo>
                      <a:pt x="3340" y="3504"/>
                    </a:lnTo>
                    <a:lnTo>
                      <a:pt x="3344" y="3475"/>
                    </a:lnTo>
                    <a:lnTo>
                      <a:pt x="3346" y="3479"/>
                    </a:lnTo>
                    <a:lnTo>
                      <a:pt x="3347" y="3474"/>
                    </a:lnTo>
                    <a:lnTo>
                      <a:pt x="3348" y="3477"/>
                    </a:lnTo>
                    <a:lnTo>
                      <a:pt x="3349" y="3474"/>
                    </a:lnTo>
                    <a:lnTo>
                      <a:pt x="3355" y="3498"/>
                    </a:lnTo>
                    <a:lnTo>
                      <a:pt x="3357" y="3494"/>
                    </a:lnTo>
                    <a:lnTo>
                      <a:pt x="3359" y="3502"/>
                    </a:lnTo>
                    <a:lnTo>
                      <a:pt x="3361" y="3500"/>
                    </a:lnTo>
                    <a:lnTo>
                      <a:pt x="3363" y="3506"/>
                    </a:lnTo>
                    <a:lnTo>
                      <a:pt x="3365" y="3487"/>
                    </a:lnTo>
                    <a:lnTo>
                      <a:pt x="3367" y="3479"/>
                    </a:lnTo>
                    <a:lnTo>
                      <a:pt x="3368" y="3482"/>
                    </a:lnTo>
                    <a:lnTo>
                      <a:pt x="3369" y="3467"/>
                    </a:lnTo>
                    <a:lnTo>
                      <a:pt x="3371" y="3475"/>
                    </a:lnTo>
                    <a:lnTo>
                      <a:pt x="3374" y="3458"/>
                    </a:lnTo>
                    <a:lnTo>
                      <a:pt x="3375" y="3462"/>
                    </a:lnTo>
                    <a:lnTo>
                      <a:pt x="3376" y="3454"/>
                    </a:lnTo>
                    <a:lnTo>
                      <a:pt x="3387" y="3405"/>
                    </a:lnTo>
                    <a:lnTo>
                      <a:pt x="3395" y="3436"/>
                    </a:lnTo>
                    <a:lnTo>
                      <a:pt x="3396" y="3429"/>
                    </a:lnTo>
                    <a:lnTo>
                      <a:pt x="3400" y="3442"/>
                    </a:lnTo>
                    <a:lnTo>
                      <a:pt x="3402" y="3434"/>
                    </a:lnTo>
                    <a:lnTo>
                      <a:pt x="3404" y="3449"/>
                    </a:lnTo>
                    <a:lnTo>
                      <a:pt x="3407" y="3442"/>
                    </a:lnTo>
                    <a:lnTo>
                      <a:pt x="3412" y="3450"/>
                    </a:lnTo>
                    <a:lnTo>
                      <a:pt x="3417" y="3482"/>
                    </a:lnTo>
                    <a:lnTo>
                      <a:pt x="3418" y="3478"/>
                    </a:lnTo>
                    <a:lnTo>
                      <a:pt x="3422" y="3483"/>
                    </a:lnTo>
                    <a:lnTo>
                      <a:pt x="3425" y="3495"/>
                    </a:lnTo>
                    <a:lnTo>
                      <a:pt x="3429" y="3490"/>
                    </a:lnTo>
                    <a:lnTo>
                      <a:pt x="3437" y="3523"/>
                    </a:lnTo>
                    <a:lnTo>
                      <a:pt x="3438" y="3508"/>
                    </a:lnTo>
                    <a:lnTo>
                      <a:pt x="3439" y="3514"/>
                    </a:lnTo>
                    <a:lnTo>
                      <a:pt x="3450" y="3463"/>
                    </a:lnTo>
                    <a:lnTo>
                      <a:pt x="3459" y="3497"/>
                    </a:lnTo>
                    <a:lnTo>
                      <a:pt x="3466" y="3462"/>
                    </a:lnTo>
                    <a:lnTo>
                      <a:pt x="3469" y="3481"/>
                    </a:lnTo>
                    <a:lnTo>
                      <a:pt x="3484" y="3428"/>
                    </a:lnTo>
                    <a:lnTo>
                      <a:pt x="3485" y="3417"/>
                    </a:lnTo>
                    <a:lnTo>
                      <a:pt x="3488" y="3434"/>
                    </a:lnTo>
                    <a:lnTo>
                      <a:pt x="3490" y="3439"/>
                    </a:lnTo>
                    <a:lnTo>
                      <a:pt x="3492" y="3436"/>
                    </a:lnTo>
                    <a:lnTo>
                      <a:pt x="3499" y="3460"/>
                    </a:lnTo>
                    <a:lnTo>
                      <a:pt x="3501" y="3443"/>
                    </a:lnTo>
                    <a:lnTo>
                      <a:pt x="3507" y="3409"/>
                    </a:lnTo>
                    <a:lnTo>
                      <a:pt x="3511" y="3417"/>
                    </a:lnTo>
                    <a:lnTo>
                      <a:pt x="3515" y="3406"/>
                    </a:lnTo>
                    <a:lnTo>
                      <a:pt x="3526" y="3483"/>
                    </a:lnTo>
                    <a:lnTo>
                      <a:pt x="3528" y="3468"/>
                    </a:lnTo>
                    <a:lnTo>
                      <a:pt x="3536" y="3503"/>
                    </a:lnTo>
                    <a:lnTo>
                      <a:pt x="3537" y="3498"/>
                    </a:lnTo>
                    <a:lnTo>
                      <a:pt x="3538" y="3502"/>
                    </a:lnTo>
                    <a:lnTo>
                      <a:pt x="3543" y="3481"/>
                    </a:lnTo>
                    <a:lnTo>
                      <a:pt x="3547" y="3495"/>
                    </a:lnTo>
                    <a:lnTo>
                      <a:pt x="3550" y="3484"/>
                    </a:lnTo>
                    <a:lnTo>
                      <a:pt x="3553" y="3505"/>
                    </a:lnTo>
                    <a:lnTo>
                      <a:pt x="3559" y="3496"/>
                    </a:lnTo>
                    <a:lnTo>
                      <a:pt x="3561" y="3499"/>
                    </a:lnTo>
                    <a:lnTo>
                      <a:pt x="3568" y="3463"/>
                    </a:lnTo>
                    <a:lnTo>
                      <a:pt x="3569" y="3469"/>
                    </a:lnTo>
                    <a:lnTo>
                      <a:pt x="3571" y="3450"/>
                    </a:lnTo>
                    <a:lnTo>
                      <a:pt x="3572" y="3454"/>
                    </a:lnTo>
                    <a:lnTo>
                      <a:pt x="3573" y="3452"/>
                    </a:lnTo>
                    <a:lnTo>
                      <a:pt x="3574" y="3456"/>
                    </a:lnTo>
                    <a:lnTo>
                      <a:pt x="3576" y="3445"/>
                    </a:lnTo>
                    <a:lnTo>
                      <a:pt x="3578" y="3447"/>
                    </a:lnTo>
                    <a:lnTo>
                      <a:pt x="3580" y="3437"/>
                    </a:lnTo>
                    <a:lnTo>
                      <a:pt x="3585" y="3462"/>
                    </a:lnTo>
                    <a:lnTo>
                      <a:pt x="3590" y="3471"/>
                    </a:lnTo>
                    <a:lnTo>
                      <a:pt x="3591" y="3483"/>
                    </a:lnTo>
                    <a:lnTo>
                      <a:pt x="3596" y="3453"/>
                    </a:lnTo>
                    <a:lnTo>
                      <a:pt x="3597" y="3458"/>
                    </a:lnTo>
                    <a:lnTo>
                      <a:pt x="3598" y="3447"/>
                    </a:lnTo>
                    <a:lnTo>
                      <a:pt x="3603" y="3465"/>
                    </a:lnTo>
                    <a:lnTo>
                      <a:pt x="3604" y="3455"/>
                    </a:lnTo>
                    <a:lnTo>
                      <a:pt x="3606" y="3459"/>
                    </a:lnTo>
                    <a:lnTo>
                      <a:pt x="3613" y="3480"/>
                    </a:lnTo>
                    <a:lnTo>
                      <a:pt x="3616" y="3473"/>
                    </a:lnTo>
                    <a:lnTo>
                      <a:pt x="3624" y="3495"/>
                    </a:lnTo>
                    <a:lnTo>
                      <a:pt x="3625" y="3493"/>
                    </a:lnTo>
                    <a:lnTo>
                      <a:pt x="3629" y="3502"/>
                    </a:lnTo>
                    <a:lnTo>
                      <a:pt x="3630" y="3497"/>
                    </a:lnTo>
                    <a:lnTo>
                      <a:pt x="3636" y="3518"/>
                    </a:lnTo>
                    <a:lnTo>
                      <a:pt x="3637" y="3515"/>
                    </a:lnTo>
                    <a:lnTo>
                      <a:pt x="3640" y="3535"/>
                    </a:lnTo>
                    <a:lnTo>
                      <a:pt x="3646" y="3516"/>
                    </a:lnTo>
                    <a:lnTo>
                      <a:pt x="3650" y="3529"/>
                    </a:lnTo>
                    <a:lnTo>
                      <a:pt x="3655" y="3521"/>
                    </a:lnTo>
                    <a:lnTo>
                      <a:pt x="3657" y="3526"/>
                    </a:lnTo>
                    <a:lnTo>
                      <a:pt x="3659" y="3511"/>
                    </a:lnTo>
                    <a:lnTo>
                      <a:pt x="3662" y="3508"/>
                    </a:lnTo>
                    <a:lnTo>
                      <a:pt x="3664" y="3515"/>
                    </a:lnTo>
                    <a:lnTo>
                      <a:pt x="3665" y="3507"/>
                    </a:lnTo>
                    <a:lnTo>
                      <a:pt x="3666" y="3514"/>
                    </a:lnTo>
                    <a:lnTo>
                      <a:pt x="3667" y="3510"/>
                    </a:lnTo>
                    <a:lnTo>
                      <a:pt x="3670" y="3510"/>
                    </a:lnTo>
                    <a:lnTo>
                      <a:pt x="3672" y="3494"/>
                    </a:lnTo>
                    <a:lnTo>
                      <a:pt x="3673" y="3497"/>
                    </a:lnTo>
                    <a:lnTo>
                      <a:pt x="3677" y="3494"/>
                    </a:lnTo>
                    <a:lnTo>
                      <a:pt x="3680" y="3485"/>
                    </a:lnTo>
                    <a:lnTo>
                      <a:pt x="3681" y="3491"/>
                    </a:lnTo>
                    <a:lnTo>
                      <a:pt x="3685" y="3488"/>
                    </a:lnTo>
                    <a:lnTo>
                      <a:pt x="3686" y="3492"/>
                    </a:lnTo>
                    <a:lnTo>
                      <a:pt x="3688" y="3488"/>
                    </a:lnTo>
                    <a:lnTo>
                      <a:pt x="3689" y="3493"/>
                    </a:lnTo>
                    <a:lnTo>
                      <a:pt x="3693" y="3503"/>
                    </a:lnTo>
                    <a:lnTo>
                      <a:pt x="3694" y="3501"/>
                    </a:lnTo>
                    <a:lnTo>
                      <a:pt x="3699" y="3515"/>
                    </a:lnTo>
                    <a:lnTo>
                      <a:pt x="3700" y="3512"/>
                    </a:lnTo>
                    <a:lnTo>
                      <a:pt x="3702" y="3528"/>
                    </a:lnTo>
                    <a:lnTo>
                      <a:pt x="3703" y="3519"/>
                    </a:lnTo>
                    <a:lnTo>
                      <a:pt x="3707" y="3524"/>
                    </a:lnTo>
                    <a:lnTo>
                      <a:pt x="3709" y="3511"/>
                    </a:lnTo>
                    <a:lnTo>
                      <a:pt x="3710" y="3516"/>
                    </a:lnTo>
                    <a:lnTo>
                      <a:pt x="3711" y="3508"/>
                    </a:lnTo>
                    <a:lnTo>
                      <a:pt x="3715" y="3522"/>
                    </a:lnTo>
                    <a:lnTo>
                      <a:pt x="3717" y="3529"/>
                    </a:lnTo>
                    <a:lnTo>
                      <a:pt x="3718" y="3526"/>
                    </a:lnTo>
                    <a:lnTo>
                      <a:pt x="3723" y="3543"/>
                    </a:lnTo>
                    <a:lnTo>
                      <a:pt x="3725" y="3539"/>
                    </a:lnTo>
                    <a:lnTo>
                      <a:pt x="3727" y="3551"/>
                    </a:lnTo>
                    <a:lnTo>
                      <a:pt x="3729" y="3555"/>
                    </a:lnTo>
                    <a:lnTo>
                      <a:pt x="3730" y="3547"/>
                    </a:lnTo>
                    <a:lnTo>
                      <a:pt x="3734" y="3547"/>
                    </a:lnTo>
                    <a:lnTo>
                      <a:pt x="3737" y="3535"/>
                    </a:lnTo>
                    <a:lnTo>
                      <a:pt x="3744" y="3567"/>
                    </a:lnTo>
                    <a:lnTo>
                      <a:pt x="3745" y="3560"/>
                    </a:lnTo>
                    <a:lnTo>
                      <a:pt x="3748" y="3567"/>
                    </a:lnTo>
                    <a:lnTo>
                      <a:pt x="3751" y="3560"/>
                    </a:lnTo>
                    <a:lnTo>
                      <a:pt x="3755" y="3565"/>
                    </a:lnTo>
                    <a:lnTo>
                      <a:pt x="3756" y="3569"/>
                    </a:lnTo>
                    <a:lnTo>
                      <a:pt x="3759" y="3569"/>
                    </a:lnTo>
                    <a:lnTo>
                      <a:pt x="3762" y="3556"/>
                    </a:lnTo>
                    <a:lnTo>
                      <a:pt x="3763" y="3558"/>
                    </a:lnTo>
                    <a:lnTo>
                      <a:pt x="3768" y="3542"/>
                    </a:lnTo>
                    <a:lnTo>
                      <a:pt x="3770" y="3554"/>
                    </a:lnTo>
                    <a:lnTo>
                      <a:pt x="3771" y="3549"/>
                    </a:lnTo>
                    <a:lnTo>
                      <a:pt x="3774" y="3554"/>
                    </a:lnTo>
                    <a:lnTo>
                      <a:pt x="3777" y="3548"/>
                    </a:lnTo>
                    <a:lnTo>
                      <a:pt x="3779" y="3542"/>
                    </a:lnTo>
                    <a:lnTo>
                      <a:pt x="3781" y="3548"/>
                    </a:lnTo>
                    <a:lnTo>
                      <a:pt x="3783" y="3553"/>
                    </a:lnTo>
                    <a:lnTo>
                      <a:pt x="3787" y="3550"/>
                    </a:lnTo>
                    <a:lnTo>
                      <a:pt x="3791" y="3554"/>
                    </a:lnTo>
                    <a:lnTo>
                      <a:pt x="3795" y="3561"/>
                    </a:lnTo>
                    <a:lnTo>
                      <a:pt x="3796" y="3558"/>
                    </a:lnTo>
                    <a:lnTo>
                      <a:pt x="3797" y="3565"/>
                    </a:lnTo>
                    <a:lnTo>
                      <a:pt x="3799" y="3559"/>
                    </a:lnTo>
                    <a:lnTo>
                      <a:pt x="3802" y="3561"/>
                    </a:lnTo>
                    <a:lnTo>
                      <a:pt x="3803" y="3558"/>
                    </a:lnTo>
                    <a:lnTo>
                      <a:pt x="3806" y="3578"/>
                    </a:lnTo>
                    <a:lnTo>
                      <a:pt x="3808" y="3565"/>
                    </a:lnTo>
                    <a:lnTo>
                      <a:pt x="3822" y="3508"/>
                    </a:lnTo>
                    <a:lnTo>
                      <a:pt x="3824" y="3494"/>
                    </a:lnTo>
                    <a:lnTo>
                      <a:pt x="3828" y="3482"/>
                    </a:lnTo>
                    <a:lnTo>
                      <a:pt x="3829" y="3486"/>
                    </a:lnTo>
                    <a:lnTo>
                      <a:pt x="3830" y="3481"/>
                    </a:lnTo>
                    <a:lnTo>
                      <a:pt x="3831" y="3485"/>
                    </a:lnTo>
                    <a:lnTo>
                      <a:pt x="3832" y="3481"/>
                    </a:lnTo>
                    <a:lnTo>
                      <a:pt x="3833" y="3487"/>
                    </a:lnTo>
                    <a:lnTo>
                      <a:pt x="3836" y="3478"/>
                    </a:lnTo>
                    <a:lnTo>
                      <a:pt x="3839" y="3472"/>
                    </a:lnTo>
                    <a:lnTo>
                      <a:pt x="3840" y="3476"/>
                    </a:lnTo>
                    <a:lnTo>
                      <a:pt x="3847" y="3431"/>
                    </a:lnTo>
                    <a:lnTo>
                      <a:pt x="3849" y="3438"/>
                    </a:lnTo>
                    <a:lnTo>
                      <a:pt x="3850" y="3434"/>
                    </a:lnTo>
                    <a:lnTo>
                      <a:pt x="3851" y="3438"/>
                    </a:lnTo>
                    <a:lnTo>
                      <a:pt x="3854" y="3429"/>
                    </a:lnTo>
                    <a:lnTo>
                      <a:pt x="3863" y="3448"/>
                    </a:lnTo>
                    <a:lnTo>
                      <a:pt x="3865" y="3453"/>
                    </a:lnTo>
                    <a:lnTo>
                      <a:pt x="3872" y="3471"/>
                    </a:lnTo>
                    <a:lnTo>
                      <a:pt x="3873" y="3468"/>
                    </a:lnTo>
                    <a:lnTo>
                      <a:pt x="3878" y="3486"/>
                    </a:lnTo>
                    <a:lnTo>
                      <a:pt x="3879" y="3482"/>
                    </a:lnTo>
                    <a:lnTo>
                      <a:pt x="3882" y="3491"/>
                    </a:lnTo>
                    <a:lnTo>
                      <a:pt x="3883" y="3486"/>
                    </a:lnTo>
                    <a:lnTo>
                      <a:pt x="3884" y="3491"/>
                    </a:lnTo>
                    <a:lnTo>
                      <a:pt x="3889" y="3501"/>
                    </a:lnTo>
                    <a:lnTo>
                      <a:pt x="3893" y="3527"/>
                    </a:lnTo>
                    <a:lnTo>
                      <a:pt x="3895" y="3521"/>
                    </a:lnTo>
                    <a:lnTo>
                      <a:pt x="3897" y="3522"/>
                    </a:lnTo>
                    <a:lnTo>
                      <a:pt x="3898" y="3518"/>
                    </a:lnTo>
                    <a:lnTo>
                      <a:pt x="3899" y="3526"/>
                    </a:lnTo>
                    <a:lnTo>
                      <a:pt x="3903" y="3509"/>
                    </a:lnTo>
                    <a:lnTo>
                      <a:pt x="3905" y="3521"/>
                    </a:lnTo>
                    <a:lnTo>
                      <a:pt x="3909" y="3503"/>
                    </a:lnTo>
                    <a:lnTo>
                      <a:pt x="3913" y="3513"/>
                    </a:lnTo>
                    <a:lnTo>
                      <a:pt x="3914" y="3509"/>
                    </a:lnTo>
                    <a:lnTo>
                      <a:pt x="3916" y="3512"/>
                    </a:lnTo>
                    <a:lnTo>
                      <a:pt x="3918" y="3499"/>
                    </a:lnTo>
                    <a:lnTo>
                      <a:pt x="3920" y="3505"/>
                    </a:lnTo>
                    <a:lnTo>
                      <a:pt x="3922" y="3502"/>
                    </a:lnTo>
                    <a:lnTo>
                      <a:pt x="3925" y="3511"/>
                    </a:lnTo>
                    <a:lnTo>
                      <a:pt x="3928" y="3506"/>
                    </a:lnTo>
                    <a:lnTo>
                      <a:pt x="3936" y="3532"/>
                    </a:lnTo>
                    <a:lnTo>
                      <a:pt x="3940" y="3551"/>
                    </a:lnTo>
                    <a:lnTo>
                      <a:pt x="3944" y="3559"/>
                    </a:lnTo>
                    <a:lnTo>
                      <a:pt x="3947" y="3547"/>
                    </a:lnTo>
                    <a:lnTo>
                      <a:pt x="3949" y="3552"/>
                    </a:lnTo>
                    <a:lnTo>
                      <a:pt x="3954" y="3539"/>
                    </a:lnTo>
                    <a:lnTo>
                      <a:pt x="3956" y="3558"/>
                    </a:lnTo>
                    <a:lnTo>
                      <a:pt x="3963" y="3521"/>
                    </a:lnTo>
                    <a:lnTo>
                      <a:pt x="3967" y="3525"/>
                    </a:lnTo>
                    <a:lnTo>
                      <a:pt x="3969" y="3517"/>
                    </a:lnTo>
                    <a:lnTo>
                      <a:pt x="3970" y="3521"/>
                    </a:lnTo>
                    <a:lnTo>
                      <a:pt x="3971" y="3518"/>
                    </a:lnTo>
                    <a:lnTo>
                      <a:pt x="3977" y="3539"/>
                    </a:lnTo>
                    <a:lnTo>
                      <a:pt x="3982" y="3534"/>
                    </a:lnTo>
                    <a:lnTo>
                      <a:pt x="3983" y="3541"/>
                    </a:lnTo>
                    <a:lnTo>
                      <a:pt x="3985" y="3537"/>
                    </a:lnTo>
                    <a:lnTo>
                      <a:pt x="3988" y="3545"/>
                    </a:lnTo>
                    <a:lnTo>
                      <a:pt x="3991" y="3539"/>
                    </a:lnTo>
                    <a:lnTo>
                      <a:pt x="3993" y="3541"/>
                    </a:lnTo>
                    <a:lnTo>
                      <a:pt x="3996" y="3535"/>
                    </a:lnTo>
                    <a:lnTo>
                      <a:pt x="3998" y="3540"/>
                    </a:lnTo>
                    <a:lnTo>
                      <a:pt x="4001" y="3537"/>
                    </a:lnTo>
                    <a:lnTo>
                      <a:pt x="4002" y="3542"/>
                    </a:lnTo>
                    <a:lnTo>
                      <a:pt x="4007" y="3561"/>
                    </a:lnTo>
                    <a:lnTo>
                      <a:pt x="4009" y="3556"/>
                    </a:lnTo>
                    <a:lnTo>
                      <a:pt x="4013" y="3538"/>
                    </a:lnTo>
                    <a:lnTo>
                      <a:pt x="4014" y="3544"/>
                    </a:lnTo>
                    <a:lnTo>
                      <a:pt x="4018" y="3533"/>
                    </a:lnTo>
                    <a:lnTo>
                      <a:pt x="4025" y="3513"/>
                    </a:lnTo>
                    <a:lnTo>
                      <a:pt x="4028" y="3482"/>
                    </a:lnTo>
                    <a:lnTo>
                      <a:pt x="4030" y="3490"/>
                    </a:lnTo>
                    <a:lnTo>
                      <a:pt x="4033" y="3485"/>
                    </a:lnTo>
                    <a:lnTo>
                      <a:pt x="4034" y="3487"/>
                    </a:lnTo>
                    <a:lnTo>
                      <a:pt x="4036" y="3479"/>
                    </a:lnTo>
                    <a:lnTo>
                      <a:pt x="4043" y="3512"/>
                    </a:lnTo>
                    <a:lnTo>
                      <a:pt x="4044" y="3508"/>
                    </a:lnTo>
                    <a:lnTo>
                      <a:pt x="4050" y="3532"/>
                    </a:lnTo>
                    <a:lnTo>
                      <a:pt x="4054" y="3535"/>
                    </a:lnTo>
                    <a:lnTo>
                      <a:pt x="4055" y="3529"/>
                    </a:lnTo>
                    <a:lnTo>
                      <a:pt x="4058" y="3539"/>
                    </a:lnTo>
                    <a:lnTo>
                      <a:pt x="4066" y="3563"/>
                    </a:lnTo>
                    <a:lnTo>
                      <a:pt x="4074" y="3604"/>
                    </a:lnTo>
                    <a:lnTo>
                      <a:pt x="4082" y="3566"/>
                    </a:lnTo>
                    <a:lnTo>
                      <a:pt x="4092" y="3523"/>
                    </a:lnTo>
                    <a:lnTo>
                      <a:pt x="4096" y="3515"/>
                    </a:lnTo>
                    <a:lnTo>
                      <a:pt x="4098" y="3520"/>
                    </a:lnTo>
                    <a:lnTo>
                      <a:pt x="4101" y="3505"/>
                    </a:lnTo>
                    <a:lnTo>
                      <a:pt x="4109" y="3491"/>
                    </a:lnTo>
                    <a:lnTo>
                      <a:pt x="4112" y="3507"/>
                    </a:lnTo>
                    <a:lnTo>
                      <a:pt x="4113" y="3499"/>
                    </a:lnTo>
                    <a:lnTo>
                      <a:pt x="4116" y="3504"/>
                    </a:lnTo>
                    <a:lnTo>
                      <a:pt x="4120" y="3499"/>
                    </a:lnTo>
                    <a:lnTo>
                      <a:pt x="4121" y="3505"/>
                    </a:lnTo>
                    <a:lnTo>
                      <a:pt x="4123" y="3496"/>
                    </a:lnTo>
                    <a:lnTo>
                      <a:pt x="4127" y="3501"/>
                    </a:lnTo>
                    <a:lnTo>
                      <a:pt x="4130" y="3496"/>
                    </a:lnTo>
                    <a:lnTo>
                      <a:pt x="4134" y="3494"/>
                    </a:lnTo>
                    <a:lnTo>
                      <a:pt x="4136" y="3500"/>
                    </a:lnTo>
                    <a:lnTo>
                      <a:pt x="4139" y="3484"/>
                    </a:lnTo>
                    <a:lnTo>
                      <a:pt x="4142" y="3485"/>
                    </a:lnTo>
                    <a:lnTo>
                      <a:pt x="4144" y="3476"/>
                    </a:lnTo>
                    <a:lnTo>
                      <a:pt x="4147" y="3486"/>
                    </a:lnTo>
                    <a:lnTo>
                      <a:pt x="4148" y="3483"/>
                    </a:lnTo>
                    <a:lnTo>
                      <a:pt x="4154" y="3505"/>
                    </a:lnTo>
                    <a:lnTo>
                      <a:pt x="4155" y="3503"/>
                    </a:lnTo>
                    <a:lnTo>
                      <a:pt x="4162" y="3530"/>
                    </a:lnTo>
                    <a:lnTo>
                      <a:pt x="4166" y="3536"/>
                    </a:lnTo>
                    <a:lnTo>
                      <a:pt x="4167" y="3532"/>
                    </a:lnTo>
                    <a:lnTo>
                      <a:pt x="4170" y="3531"/>
                    </a:lnTo>
                    <a:lnTo>
                      <a:pt x="4171" y="3541"/>
                    </a:lnTo>
                    <a:lnTo>
                      <a:pt x="4173" y="3540"/>
                    </a:lnTo>
                    <a:lnTo>
                      <a:pt x="4176" y="3568"/>
                    </a:lnTo>
                    <a:lnTo>
                      <a:pt x="4180" y="3583"/>
                    </a:lnTo>
                    <a:lnTo>
                      <a:pt x="4182" y="3575"/>
                    </a:lnTo>
                    <a:lnTo>
                      <a:pt x="4184" y="3582"/>
                    </a:lnTo>
                    <a:lnTo>
                      <a:pt x="4191" y="3557"/>
                    </a:lnTo>
                    <a:lnTo>
                      <a:pt x="4192" y="3548"/>
                    </a:lnTo>
                    <a:lnTo>
                      <a:pt x="4195" y="3554"/>
                    </a:lnTo>
                    <a:lnTo>
                      <a:pt x="4201" y="3518"/>
                    </a:lnTo>
                    <a:lnTo>
                      <a:pt x="4203" y="3522"/>
                    </a:lnTo>
                    <a:lnTo>
                      <a:pt x="4208" y="3506"/>
                    </a:lnTo>
                    <a:lnTo>
                      <a:pt x="4211" y="3506"/>
                    </a:lnTo>
                    <a:lnTo>
                      <a:pt x="4212" y="3509"/>
                    </a:lnTo>
                    <a:lnTo>
                      <a:pt x="4213" y="3504"/>
                    </a:lnTo>
                    <a:lnTo>
                      <a:pt x="4219" y="3503"/>
                    </a:lnTo>
                    <a:lnTo>
                      <a:pt x="4221" y="3505"/>
                    </a:lnTo>
                    <a:lnTo>
                      <a:pt x="4222" y="3503"/>
                    </a:lnTo>
                    <a:lnTo>
                      <a:pt x="4223" y="3507"/>
                    </a:lnTo>
                    <a:lnTo>
                      <a:pt x="4225" y="3504"/>
                    </a:lnTo>
                    <a:lnTo>
                      <a:pt x="4229" y="3512"/>
                    </a:lnTo>
                    <a:lnTo>
                      <a:pt x="4234" y="3510"/>
                    </a:lnTo>
                    <a:lnTo>
                      <a:pt x="4235" y="3505"/>
                    </a:lnTo>
                    <a:lnTo>
                      <a:pt x="4244" y="3547"/>
                    </a:lnTo>
                    <a:lnTo>
                      <a:pt x="4246" y="3536"/>
                    </a:lnTo>
                    <a:lnTo>
                      <a:pt x="4248" y="3539"/>
                    </a:lnTo>
                    <a:lnTo>
                      <a:pt x="4249" y="3529"/>
                    </a:lnTo>
                    <a:lnTo>
                      <a:pt x="4252" y="3542"/>
                    </a:lnTo>
                    <a:lnTo>
                      <a:pt x="4255" y="3534"/>
                    </a:lnTo>
                    <a:lnTo>
                      <a:pt x="4258" y="3546"/>
                    </a:lnTo>
                    <a:lnTo>
                      <a:pt x="4262" y="3537"/>
                    </a:lnTo>
                    <a:lnTo>
                      <a:pt x="4266" y="3534"/>
                    </a:lnTo>
                    <a:lnTo>
                      <a:pt x="4268" y="3540"/>
                    </a:lnTo>
                    <a:lnTo>
                      <a:pt x="4270" y="3538"/>
                    </a:lnTo>
                    <a:lnTo>
                      <a:pt x="4272" y="3543"/>
                    </a:lnTo>
                    <a:lnTo>
                      <a:pt x="4273" y="3537"/>
                    </a:lnTo>
                    <a:lnTo>
                      <a:pt x="4274" y="3546"/>
                    </a:lnTo>
                    <a:lnTo>
                      <a:pt x="4277" y="3537"/>
                    </a:lnTo>
                    <a:lnTo>
                      <a:pt x="4280" y="3548"/>
                    </a:lnTo>
                    <a:lnTo>
                      <a:pt x="4287" y="3525"/>
                    </a:lnTo>
                    <a:lnTo>
                      <a:pt x="4289" y="3534"/>
                    </a:lnTo>
                    <a:lnTo>
                      <a:pt x="4292" y="3531"/>
                    </a:lnTo>
                    <a:lnTo>
                      <a:pt x="4297" y="3546"/>
                    </a:lnTo>
                    <a:lnTo>
                      <a:pt x="4303" y="3531"/>
                    </a:lnTo>
                    <a:lnTo>
                      <a:pt x="4306" y="3545"/>
                    </a:lnTo>
                    <a:lnTo>
                      <a:pt x="4310" y="3548"/>
                    </a:lnTo>
                    <a:lnTo>
                      <a:pt x="4311" y="3546"/>
                    </a:lnTo>
                    <a:lnTo>
                      <a:pt x="4315" y="3553"/>
                    </a:lnTo>
                    <a:lnTo>
                      <a:pt x="4319" y="3565"/>
                    </a:lnTo>
                    <a:lnTo>
                      <a:pt x="4321" y="3561"/>
                    </a:lnTo>
                    <a:lnTo>
                      <a:pt x="4322" y="3564"/>
                    </a:lnTo>
                    <a:lnTo>
                      <a:pt x="4324" y="3554"/>
                    </a:lnTo>
                    <a:lnTo>
                      <a:pt x="4325" y="3557"/>
                    </a:lnTo>
                    <a:lnTo>
                      <a:pt x="4329" y="3541"/>
                    </a:lnTo>
                    <a:lnTo>
                      <a:pt x="4336" y="3551"/>
                    </a:lnTo>
                    <a:lnTo>
                      <a:pt x="4338" y="3539"/>
                    </a:lnTo>
                    <a:lnTo>
                      <a:pt x="4340" y="3548"/>
                    </a:lnTo>
                    <a:lnTo>
                      <a:pt x="4343" y="3540"/>
                    </a:lnTo>
                    <a:lnTo>
                      <a:pt x="4347" y="3532"/>
                    </a:lnTo>
                    <a:lnTo>
                      <a:pt x="4348" y="3538"/>
                    </a:lnTo>
                    <a:lnTo>
                      <a:pt x="4351" y="3529"/>
                    </a:lnTo>
                    <a:lnTo>
                      <a:pt x="4353" y="3535"/>
                    </a:lnTo>
                    <a:lnTo>
                      <a:pt x="4354" y="3531"/>
                    </a:lnTo>
                    <a:lnTo>
                      <a:pt x="4360" y="3543"/>
                    </a:lnTo>
                    <a:lnTo>
                      <a:pt x="4361" y="3538"/>
                    </a:lnTo>
                    <a:lnTo>
                      <a:pt x="4364" y="3549"/>
                    </a:lnTo>
                    <a:lnTo>
                      <a:pt x="4367" y="3543"/>
                    </a:lnTo>
                    <a:lnTo>
                      <a:pt x="4368" y="3545"/>
                    </a:lnTo>
                    <a:lnTo>
                      <a:pt x="4371" y="3542"/>
                    </a:lnTo>
                    <a:lnTo>
                      <a:pt x="4376" y="3570"/>
                    </a:lnTo>
                    <a:lnTo>
                      <a:pt x="4380" y="3554"/>
                    </a:lnTo>
                    <a:lnTo>
                      <a:pt x="4383" y="3570"/>
                    </a:lnTo>
                    <a:lnTo>
                      <a:pt x="4391" y="3542"/>
                    </a:lnTo>
                    <a:lnTo>
                      <a:pt x="4395" y="3547"/>
                    </a:lnTo>
                    <a:lnTo>
                      <a:pt x="4396" y="3544"/>
                    </a:lnTo>
                    <a:lnTo>
                      <a:pt x="4397" y="3547"/>
                    </a:lnTo>
                    <a:lnTo>
                      <a:pt x="4398" y="3545"/>
                    </a:lnTo>
                    <a:lnTo>
                      <a:pt x="4404" y="3553"/>
                    </a:lnTo>
                    <a:lnTo>
                      <a:pt x="4407" y="3545"/>
                    </a:lnTo>
                    <a:lnTo>
                      <a:pt x="4409" y="3555"/>
                    </a:lnTo>
                    <a:lnTo>
                      <a:pt x="4411" y="3547"/>
                    </a:lnTo>
                    <a:lnTo>
                      <a:pt x="4414" y="3557"/>
                    </a:lnTo>
                    <a:lnTo>
                      <a:pt x="4417" y="3565"/>
                    </a:lnTo>
                    <a:lnTo>
                      <a:pt x="4421" y="3556"/>
                    </a:lnTo>
                    <a:lnTo>
                      <a:pt x="4431" y="3529"/>
                    </a:lnTo>
                    <a:lnTo>
                      <a:pt x="4435" y="3549"/>
                    </a:lnTo>
                    <a:lnTo>
                      <a:pt x="4440" y="3519"/>
                    </a:lnTo>
                    <a:lnTo>
                      <a:pt x="4446" y="3502"/>
                    </a:lnTo>
                    <a:lnTo>
                      <a:pt x="4449" y="3491"/>
                    </a:lnTo>
                    <a:lnTo>
                      <a:pt x="4450" y="3496"/>
                    </a:lnTo>
                    <a:lnTo>
                      <a:pt x="4453" y="3500"/>
                    </a:lnTo>
                    <a:lnTo>
                      <a:pt x="4456" y="3484"/>
                    </a:lnTo>
                    <a:lnTo>
                      <a:pt x="4457" y="3487"/>
                    </a:lnTo>
                    <a:lnTo>
                      <a:pt x="4458" y="3484"/>
                    </a:lnTo>
                    <a:lnTo>
                      <a:pt x="4464" y="3509"/>
                    </a:lnTo>
                    <a:lnTo>
                      <a:pt x="4470" y="3537"/>
                    </a:lnTo>
                    <a:lnTo>
                      <a:pt x="4474" y="3526"/>
                    </a:lnTo>
                    <a:lnTo>
                      <a:pt x="4479" y="3541"/>
                    </a:lnTo>
                    <a:lnTo>
                      <a:pt x="4487" y="3570"/>
                    </a:lnTo>
                    <a:lnTo>
                      <a:pt x="4488" y="3562"/>
                    </a:lnTo>
                    <a:lnTo>
                      <a:pt x="4491" y="3574"/>
                    </a:lnTo>
                    <a:lnTo>
                      <a:pt x="4492" y="3567"/>
                    </a:lnTo>
                    <a:lnTo>
                      <a:pt x="4496" y="3566"/>
                    </a:lnTo>
                    <a:lnTo>
                      <a:pt x="4499" y="3554"/>
                    </a:lnTo>
                    <a:lnTo>
                      <a:pt x="4502" y="3560"/>
                    </a:lnTo>
                    <a:lnTo>
                      <a:pt x="4506" y="3525"/>
                    </a:lnTo>
                    <a:lnTo>
                      <a:pt x="4509" y="3529"/>
                    </a:lnTo>
                    <a:lnTo>
                      <a:pt x="4512" y="3521"/>
                    </a:lnTo>
                    <a:lnTo>
                      <a:pt x="4513" y="3524"/>
                    </a:lnTo>
                    <a:lnTo>
                      <a:pt x="4517" y="3506"/>
                    </a:lnTo>
                    <a:lnTo>
                      <a:pt x="4520" y="3513"/>
                    </a:lnTo>
                    <a:lnTo>
                      <a:pt x="4526" y="3500"/>
                    </a:lnTo>
                    <a:lnTo>
                      <a:pt x="4527" y="3505"/>
                    </a:lnTo>
                    <a:lnTo>
                      <a:pt x="4534" y="3522"/>
                    </a:lnTo>
                    <a:lnTo>
                      <a:pt x="4536" y="3528"/>
                    </a:lnTo>
                    <a:lnTo>
                      <a:pt x="4540" y="3541"/>
                    </a:lnTo>
                    <a:lnTo>
                      <a:pt x="4541" y="3536"/>
                    </a:lnTo>
                    <a:lnTo>
                      <a:pt x="4547" y="3566"/>
                    </a:lnTo>
                    <a:lnTo>
                      <a:pt x="4555" y="3585"/>
                    </a:lnTo>
                    <a:lnTo>
                      <a:pt x="4556" y="3573"/>
                    </a:lnTo>
                    <a:lnTo>
                      <a:pt x="4560" y="3583"/>
                    </a:lnTo>
                    <a:lnTo>
                      <a:pt x="4569" y="3541"/>
                    </a:lnTo>
                    <a:lnTo>
                      <a:pt x="4570" y="3545"/>
                    </a:lnTo>
                    <a:lnTo>
                      <a:pt x="4574" y="3541"/>
                    </a:lnTo>
                    <a:lnTo>
                      <a:pt x="4578" y="3554"/>
                    </a:lnTo>
                    <a:lnTo>
                      <a:pt x="4585" y="3534"/>
                    </a:lnTo>
                    <a:lnTo>
                      <a:pt x="4589" y="3553"/>
                    </a:lnTo>
                    <a:lnTo>
                      <a:pt x="4593" y="3541"/>
                    </a:lnTo>
                    <a:lnTo>
                      <a:pt x="4594" y="3549"/>
                    </a:lnTo>
                    <a:lnTo>
                      <a:pt x="4596" y="3543"/>
                    </a:lnTo>
                    <a:lnTo>
                      <a:pt x="4597" y="3546"/>
                    </a:lnTo>
                    <a:lnTo>
                      <a:pt x="4601" y="3546"/>
                    </a:lnTo>
                    <a:lnTo>
                      <a:pt x="4603" y="3557"/>
                    </a:lnTo>
                    <a:lnTo>
                      <a:pt x="4608" y="3568"/>
                    </a:lnTo>
                    <a:lnTo>
                      <a:pt x="4610" y="3577"/>
                    </a:lnTo>
                    <a:lnTo>
                      <a:pt x="4612" y="3568"/>
                    </a:lnTo>
                    <a:lnTo>
                      <a:pt x="4614" y="3576"/>
                    </a:lnTo>
                    <a:lnTo>
                      <a:pt x="4615" y="3572"/>
                    </a:lnTo>
                    <a:lnTo>
                      <a:pt x="4617" y="3575"/>
                    </a:lnTo>
                    <a:lnTo>
                      <a:pt x="4620" y="3583"/>
                    </a:lnTo>
                    <a:lnTo>
                      <a:pt x="4621" y="3580"/>
                    </a:lnTo>
                    <a:lnTo>
                      <a:pt x="4629" y="3607"/>
                    </a:lnTo>
                    <a:lnTo>
                      <a:pt x="4630" y="3600"/>
                    </a:lnTo>
                    <a:lnTo>
                      <a:pt x="4632" y="3602"/>
                    </a:lnTo>
                    <a:lnTo>
                      <a:pt x="4634" y="3597"/>
                    </a:lnTo>
                    <a:lnTo>
                      <a:pt x="4641" y="3613"/>
                    </a:lnTo>
                    <a:lnTo>
                      <a:pt x="4654" y="3583"/>
                    </a:lnTo>
                    <a:lnTo>
                      <a:pt x="4655" y="3589"/>
                    </a:lnTo>
                    <a:lnTo>
                      <a:pt x="4656" y="3584"/>
                    </a:lnTo>
                    <a:lnTo>
                      <a:pt x="4661" y="3569"/>
                    </a:lnTo>
                    <a:lnTo>
                      <a:pt x="4662" y="3573"/>
                    </a:lnTo>
                    <a:lnTo>
                      <a:pt x="4669" y="3563"/>
                    </a:lnTo>
                    <a:lnTo>
                      <a:pt x="4674" y="3547"/>
                    </a:lnTo>
                    <a:lnTo>
                      <a:pt x="4675" y="3552"/>
                    </a:lnTo>
                    <a:lnTo>
                      <a:pt x="4677" y="3549"/>
                    </a:lnTo>
                    <a:lnTo>
                      <a:pt x="4678" y="3555"/>
                    </a:lnTo>
                    <a:lnTo>
                      <a:pt x="4682" y="3544"/>
                    </a:lnTo>
                    <a:lnTo>
                      <a:pt x="4684" y="3547"/>
                    </a:lnTo>
                    <a:lnTo>
                      <a:pt x="4685" y="3542"/>
                    </a:lnTo>
                    <a:lnTo>
                      <a:pt x="4690" y="3557"/>
                    </a:lnTo>
                    <a:lnTo>
                      <a:pt x="4691" y="3554"/>
                    </a:lnTo>
                    <a:lnTo>
                      <a:pt x="4698" y="3578"/>
                    </a:lnTo>
                    <a:lnTo>
                      <a:pt x="4703" y="3574"/>
                    </a:lnTo>
                    <a:lnTo>
                      <a:pt x="4707" y="3582"/>
                    </a:lnTo>
                    <a:lnTo>
                      <a:pt x="4713" y="3568"/>
                    </a:lnTo>
                    <a:lnTo>
                      <a:pt x="4719" y="3591"/>
                    </a:lnTo>
                    <a:lnTo>
                      <a:pt x="4721" y="3584"/>
                    </a:lnTo>
                    <a:lnTo>
                      <a:pt x="4733" y="3641"/>
                    </a:lnTo>
                    <a:lnTo>
                      <a:pt x="4742" y="3617"/>
                    </a:lnTo>
                    <a:lnTo>
                      <a:pt x="4746" y="3622"/>
                    </a:lnTo>
                    <a:lnTo>
                      <a:pt x="4752" y="3606"/>
                    </a:lnTo>
                    <a:lnTo>
                      <a:pt x="4754" y="3609"/>
                    </a:lnTo>
                    <a:lnTo>
                      <a:pt x="4763" y="3592"/>
                    </a:lnTo>
                    <a:lnTo>
                      <a:pt x="4767" y="3600"/>
                    </a:lnTo>
                    <a:lnTo>
                      <a:pt x="4769" y="3595"/>
                    </a:lnTo>
                    <a:lnTo>
                      <a:pt x="4772" y="3604"/>
                    </a:lnTo>
                    <a:lnTo>
                      <a:pt x="4773" y="3602"/>
                    </a:lnTo>
                    <a:lnTo>
                      <a:pt x="4785" y="3627"/>
                    </a:lnTo>
                    <a:lnTo>
                      <a:pt x="4789" y="3605"/>
                    </a:lnTo>
                    <a:lnTo>
                      <a:pt x="4792" y="3612"/>
                    </a:lnTo>
                    <a:lnTo>
                      <a:pt x="4795" y="3601"/>
                    </a:lnTo>
                    <a:lnTo>
                      <a:pt x="4798" y="3602"/>
                    </a:lnTo>
                    <a:lnTo>
                      <a:pt x="4803" y="3582"/>
                    </a:lnTo>
                    <a:lnTo>
                      <a:pt x="4813" y="3543"/>
                    </a:lnTo>
                    <a:lnTo>
                      <a:pt x="4817" y="3544"/>
                    </a:lnTo>
                    <a:lnTo>
                      <a:pt x="4827" y="3511"/>
                    </a:lnTo>
                    <a:lnTo>
                      <a:pt x="4837" y="3557"/>
                    </a:lnTo>
                    <a:lnTo>
                      <a:pt x="4846" y="3590"/>
                    </a:lnTo>
                    <a:lnTo>
                      <a:pt x="4850" y="3596"/>
                    </a:lnTo>
                    <a:lnTo>
                      <a:pt x="4852" y="3591"/>
                    </a:lnTo>
                    <a:lnTo>
                      <a:pt x="4854" y="3594"/>
                    </a:lnTo>
                    <a:lnTo>
                      <a:pt x="4857" y="3585"/>
                    </a:lnTo>
                    <a:lnTo>
                      <a:pt x="4861" y="3601"/>
                    </a:lnTo>
                    <a:lnTo>
                      <a:pt x="4864" y="3587"/>
                    </a:lnTo>
                    <a:lnTo>
                      <a:pt x="4865" y="3593"/>
                    </a:lnTo>
                    <a:lnTo>
                      <a:pt x="4871" y="3569"/>
                    </a:lnTo>
                    <a:lnTo>
                      <a:pt x="4874" y="3570"/>
                    </a:lnTo>
                    <a:lnTo>
                      <a:pt x="4876" y="3555"/>
                    </a:lnTo>
                    <a:lnTo>
                      <a:pt x="4881" y="3573"/>
                    </a:lnTo>
                    <a:lnTo>
                      <a:pt x="4883" y="3569"/>
                    </a:lnTo>
                    <a:lnTo>
                      <a:pt x="4887" y="3576"/>
                    </a:lnTo>
                    <a:lnTo>
                      <a:pt x="4889" y="3562"/>
                    </a:lnTo>
                    <a:lnTo>
                      <a:pt x="4893" y="3562"/>
                    </a:lnTo>
                    <a:lnTo>
                      <a:pt x="4899" y="3553"/>
                    </a:lnTo>
                    <a:lnTo>
                      <a:pt x="4903" y="3559"/>
                    </a:lnTo>
                    <a:lnTo>
                      <a:pt x="4909" y="3537"/>
                    </a:lnTo>
                    <a:lnTo>
                      <a:pt x="4912" y="3549"/>
                    </a:lnTo>
                    <a:lnTo>
                      <a:pt x="4917" y="3540"/>
                    </a:lnTo>
                    <a:lnTo>
                      <a:pt x="4924" y="3558"/>
                    </a:lnTo>
                    <a:lnTo>
                      <a:pt x="4925" y="3568"/>
                    </a:lnTo>
                    <a:lnTo>
                      <a:pt x="4926" y="3563"/>
                    </a:lnTo>
                    <a:lnTo>
                      <a:pt x="4930" y="3566"/>
                    </a:lnTo>
                    <a:lnTo>
                      <a:pt x="4931" y="3562"/>
                    </a:lnTo>
                    <a:lnTo>
                      <a:pt x="4934" y="3578"/>
                    </a:lnTo>
                    <a:lnTo>
                      <a:pt x="4939" y="3555"/>
                    </a:lnTo>
                    <a:lnTo>
                      <a:pt x="4945" y="3571"/>
                    </a:lnTo>
                    <a:lnTo>
                      <a:pt x="4950" y="3587"/>
                    </a:lnTo>
                    <a:lnTo>
                      <a:pt x="4954" y="3575"/>
                    </a:lnTo>
                    <a:lnTo>
                      <a:pt x="4957" y="3578"/>
                    </a:lnTo>
                    <a:lnTo>
                      <a:pt x="4962" y="3567"/>
                    </a:lnTo>
                    <a:lnTo>
                      <a:pt x="4967" y="3574"/>
                    </a:lnTo>
                    <a:lnTo>
                      <a:pt x="4969" y="3566"/>
                    </a:lnTo>
                    <a:lnTo>
                      <a:pt x="4971" y="3576"/>
                    </a:lnTo>
                    <a:lnTo>
                      <a:pt x="4976" y="3565"/>
                    </a:lnTo>
                    <a:lnTo>
                      <a:pt x="4979" y="3564"/>
                    </a:lnTo>
                    <a:lnTo>
                      <a:pt x="4982" y="3575"/>
                    </a:lnTo>
                    <a:lnTo>
                      <a:pt x="4985" y="3564"/>
                    </a:lnTo>
                    <a:lnTo>
                      <a:pt x="4995" y="3602"/>
                    </a:lnTo>
                    <a:lnTo>
                      <a:pt x="4998" y="3593"/>
                    </a:lnTo>
                    <a:lnTo>
                      <a:pt x="5004" y="3603"/>
                    </a:lnTo>
                    <a:lnTo>
                      <a:pt x="5006" y="3596"/>
                    </a:lnTo>
                    <a:lnTo>
                      <a:pt x="5015" y="3603"/>
                    </a:lnTo>
                    <a:lnTo>
                      <a:pt x="5016" y="3598"/>
                    </a:lnTo>
                    <a:lnTo>
                      <a:pt x="5018" y="3594"/>
                    </a:lnTo>
                    <a:lnTo>
                      <a:pt x="5020" y="3600"/>
                    </a:lnTo>
                    <a:lnTo>
                      <a:pt x="5023" y="3590"/>
                    </a:lnTo>
                    <a:lnTo>
                      <a:pt x="5031" y="3612"/>
                    </a:lnTo>
                    <a:lnTo>
                      <a:pt x="5035" y="3621"/>
                    </a:lnTo>
                    <a:lnTo>
                      <a:pt x="5038" y="3614"/>
                    </a:lnTo>
                    <a:lnTo>
                      <a:pt x="5041" y="3622"/>
                    </a:lnTo>
                    <a:lnTo>
                      <a:pt x="5046" y="3598"/>
                    </a:lnTo>
                    <a:lnTo>
                      <a:pt x="5047" y="3604"/>
                    </a:lnTo>
                    <a:lnTo>
                      <a:pt x="5050" y="3601"/>
                    </a:lnTo>
                    <a:lnTo>
                      <a:pt x="5052" y="3605"/>
                    </a:lnTo>
                    <a:lnTo>
                      <a:pt x="5054" y="3593"/>
                    </a:lnTo>
                    <a:lnTo>
                      <a:pt x="5058" y="3600"/>
                    </a:lnTo>
                    <a:lnTo>
                      <a:pt x="5073" y="3555"/>
                    </a:lnTo>
                    <a:lnTo>
                      <a:pt x="5078" y="3564"/>
                    </a:lnTo>
                    <a:lnTo>
                      <a:pt x="5080" y="3551"/>
                    </a:lnTo>
                    <a:lnTo>
                      <a:pt x="5083" y="3557"/>
                    </a:lnTo>
                    <a:lnTo>
                      <a:pt x="5084" y="3555"/>
                    </a:lnTo>
                    <a:lnTo>
                      <a:pt x="5088" y="3559"/>
                    </a:lnTo>
                    <a:lnTo>
                      <a:pt x="5094" y="3552"/>
                    </a:lnTo>
                    <a:lnTo>
                      <a:pt x="5101" y="3580"/>
                    </a:lnTo>
                    <a:lnTo>
                      <a:pt x="5106" y="3589"/>
                    </a:lnTo>
                    <a:lnTo>
                      <a:pt x="5107" y="3585"/>
                    </a:lnTo>
                    <a:lnTo>
                      <a:pt x="5112" y="3595"/>
                    </a:lnTo>
                    <a:lnTo>
                      <a:pt x="5114" y="3583"/>
                    </a:lnTo>
                    <a:lnTo>
                      <a:pt x="5118" y="3591"/>
                    </a:lnTo>
                    <a:lnTo>
                      <a:pt x="5122" y="3585"/>
                    </a:lnTo>
                    <a:lnTo>
                      <a:pt x="5124" y="3587"/>
                    </a:lnTo>
                    <a:lnTo>
                      <a:pt x="5125" y="3582"/>
                    </a:lnTo>
                    <a:lnTo>
                      <a:pt x="5127" y="3592"/>
                    </a:lnTo>
                    <a:lnTo>
                      <a:pt x="5137" y="3554"/>
                    </a:lnTo>
                    <a:lnTo>
                      <a:pt x="5143" y="3567"/>
                    </a:lnTo>
                    <a:lnTo>
                      <a:pt x="5145" y="3562"/>
                    </a:lnTo>
                    <a:lnTo>
                      <a:pt x="5148" y="3571"/>
                    </a:lnTo>
                    <a:lnTo>
                      <a:pt x="5149" y="3567"/>
                    </a:lnTo>
                    <a:lnTo>
                      <a:pt x="5150" y="3571"/>
                    </a:lnTo>
                    <a:lnTo>
                      <a:pt x="5153" y="3566"/>
                    </a:lnTo>
                    <a:lnTo>
                      <a:pt x="5154" y="3568"/>
                    </a:lnTo>
                    <a:lnTo>
                      <a:pt x="5156" y="3556"/>
                    </a:lnTo>
                    <a:lnTo>
                      <a:pt x="5157" y="3560"/>
                    </a:lnTo>
                    <a:lnTo>
                      <a:pt x="5161" y="3548"/>
                    </a:lnTo>
                    <a:lnTo>
                      <a:pt x="5162" y="3553"/>
                    </a:lnTo>
                    <a:lnTo>
                      <a:pt x="5165" y="3552"/>
                    </a:lnTo>
                    <a:lnTo>
                      <a:pt x="5167" y="3570"/>
                    </a:lnTo>
                    <a:lnTo>
                      <a:pt x="5171" y="3558"/>
                    </a:lnTo>
                    <a:lnTo>
                      <a:pt x="5173" y="3566"/>
                    </a:lnTo>
                    <a:lnTo>
                      <a:pt x="5178" y="3550"/>
                    </a:lnTo>
                    <a:lnTo>
                      <a:pt x="5183" y="3553"/>
                    </a:lnTo>
                    <a:lnTo>
                      <a:pt x="5184" y="3558"/>
                    </a:lnTo>
                    <a:lnTo>
                      <a:pt x="5185" y="3555"/>
                    </a:lnTo>
                    <a:lnTo>
                      <a:pt x="5187" y="3567"/>
                    </a:lnTo>
                    <a:lnTo>
                      <a:pt x="5191" y="3567"/>
                    </a:lnTo>
                    <a:lnTo>
                      <a:pt x="5193" y="3575"/>
                    </a:lnTo>
                    <a:lnTo>
                      <a:pt x="5195" y="3570"/>
                    </a:lnTo>
                    <a:lnTo>
                      <a:pt x="5199" y="3576"/>
                    </a:lnTo>
                    <a:lnTo>
                      <a:pt x="5201" y="3567"/>
                    </a:lnTo>
                    <a:lnTo>
                      <a:pt x="5203" y="3571"/>
                    </a:lnTo>
                    <a:lnTo>
                      <a:pt x="5206" y="3568"/>
                    </a:lnTo>
                    <a:lnTo>
                      <a:pt x="5212" y="3597"/>
                    </a:lnTo>
                    <a:lnTo>
                      <a:pt x="5216" y="3586"/>
                    </a:lnTo>
                    <a:lnTo>
                      <a:pt x="5220" y="3600"/>
                    </a:lnTo>
                    <a:lnTo>
                      <a:pt x="5221" y="3597"/>
                    </a:lnTo>
                    <a:lnTo>
                      <a:pt x="5225" y="3602"/>
                    </a:lnTo>
                    <a:lnTo>
                      <a:pt x="5227" y="3595"/>
                    </a:lnTo>
                    <a:lnTo>
                      <a:pt x="5230" y="3603"/>
                    </a:lnTo>
                    <a:lnTo>
                      <a:pt x="5232" y="3597"/>
                    </a:lnTo>
                    <a:lnTo>
                      <a:pt x="5233" y="3603"/>
                    </a:lnTo>
                    <a:lnTo>
                      <a:pt x="5243" y="3556"/>
                    </a:lnTo>
                    <a:lnTo>
                      <a:pt x="5247" y="3550"/>
                    </a:lnTo>
                    <a:lnTo>
                      <a:pt x="5249" y="3556"/>
                    </a:lnTo>
                    <a:lnTo>
                      <a:pt x="5250" y="3551"/>
                    </a:lnTo>
                    <a:lnTo>
                      <a:pt x="5251" y="3555"/>
                    </a:lnTo>
                    <a:lnTo>
                      <a:pt x="5253" y="3553"/>
                    </a:lnTo>
                    <a:lnTo>
                      <a:pt x="5256" y="3562"/>
                    </a:lnTo>
                    <a:lnTo>
                      <a:pt x="5259" y="3562"/>
                    </a:lnTo>
                    <a:lnTo>
                      <a:pt x="5264" y="3536"/>
                    </a:lnTo>
                    <a:lnTo>
                      <a:pt x="5266" y="3547"/>
                    </a:lnTo>
                    <a:lnTo>
                      <a:pt x="5267" y="3538"/>
                    </a:lnTo>
                    <a:lnTo>
                      <a:pt x="5270" y="3538"/>
                    </a:lnTo>
                    <a:lnTo>
                      <a:pt x="5272" y="3548"/>
                    </a:lnTo>
                    <a:lnTo>
                      <a:pt x="5277" y="3544"/>
                    </a:lnTo>
                    <a:lnTo>
                      <a:pt x="5284" y="3583"/>
                    </a:lnTo>
                    <a:lnTo>
                      <a:pt x="5285" y="3581"/>
                    </a:lnTo>
                    <a:lnTo>
                      <a:pt x="5288" y="3589"/>
                    </a:lnTo>
                    <a:lnTo>
                      <a:pt x="5293" y="3607"/>
                    </a:lnTo>
                    <a:lnTo>
                      <a:pt x="5299" y="3603"/>
                    </a:lnTo>
                    <a:lnTo>
                      <a:pt x="5306" y="3616"/>
                    </a:lnTo>
                    <a:lnTo>
                      <a:pt x="5308" y="3607"/>
                    </a:lnTo>
                    <a:lnTo>
                      <a:pt x="5317" y="3638"/>
                    </a:lnTo>
                    <a:lnTo>
                      <a:pt x="5322" y="3622"/>
                    </a:lnTo>
                    <a:lnTo>
                      <a:pt x="5325" y="3626"/>
                    </a:lnTo>
                    <a:lnTo>
                      <a:pt x="5334" y="3579"/>
                    </a:lnTo>
                    <a:lnTo>
                      <a:pt x="5335" y="3581"/>
                    </a:lnTo>
                    <a:lnTo>
                      <a:pt x="5336" y="3578"/>
                    </a:lnTo>
                    <a:lnTo>
                      <a:pt x="5339" y="3582"/>
                    </a:lnTo>
                    <a:lnTo>
                      <a:pt x="5341" y="3571"/>
                    </a:lnTo>
                    <a:lnTo>
                      <a:pt x="5347" y="3563"/>
                    </a:lnTo>
                    <a:lnTo>
                      <a:pt x="5351" y="3570"/>
                    </a:lnTo>
                    <a:lnTo>
                      <a:pt x="5354" y="3561"/>
                    </a:lnTo>
                    <a:lnTo>
                      <a:pt x="5356" y="3564"/>
                    </a:lnTo>
                    <a:lnTo>
                      <a:pt x="5359" y="3552"/>
                    </a:lnTo>
                    <a:lnTo>
                      <a:pt x="5365" y="3569"/>
                    </a:lnTo>
                    <a:lnTo>
                      <a:pt x="5367" y="3561"/>
                    </a:lnTo>
                    <a:lnTo>
                      <a:pt x="5377" y="3603"/>
                    </a:lnTo>
                    <a:lnTo>
                      <a:pt x="5381" y="3605"/>
                    </a:lnTo>
                    <a:lnTo>
                      <a:pt x="5386" y="3628"/>
                    </a:lnTo>
                    <a:lnTo>
                      <a:pt x="5391" y="3618"/>
                    </a:lnTo>
                    <a:lnTo>
                      <a:pt x="5392" y="3627"/>
                    </a:lnTo>
                    <a:lnTo>
                      <a:pt x="5401" y="3634"/>
                    </a:lnTo>
                    <a:lnTo>
                      <a:pt x="5402" y="3631"/>
                    </a:lnTo>
                    <a:lnTo>
                      <a:pt x="5404" y="3639"/>
                    </a:lnTo>
                    <a:lnTo>
                      <a:pt x="5405" y="3635"/>
                    </a:lnTo>
                    <a:lnTo>
                      <a:pt x="5407" y="3637"/>
                    </a:lnTo>
                    <a:lnTo>
                      <a:pt x="5418" y="3598"/>
                    </a:lnTo>
                    <a:lnTo>
                      <a:pt x="5420" y="3592"/>
                    </a:lnTo>
                    <a:lnTo>
                      <a:pt x="5421" y="3595"/>
                    </a:lnTo>
                    <a:lnTo>
                      <a:pt x="5426" y="3581"/>
                    </a:lnTo>
                    <a:lnTo>
                      <a:pt x="5429" y="3583"/>
                    </a:lnTo>
                    <a:lnTo>
                      <a:pt x="5430" y="3577"/>
                    </a:lnTo>
                    <a:lnTo>
                      <a:pt x="5432" y="3573"/>
                    </a:lnTo>
                    <a:lnTo>
                      <a:pt x="5436" y="3569"/>
                    </a:lnTo>
                    <a:lnTo>
                      <a:pt x="5437" y="3571"/>
                    </a:lnTo>
                    <a:lnTo>
                      <a:pt x="5438" y="3565"/>
                    </a:lnTo>
                    <a:lnTo>
                      <a:pt x="5444" y="3581"/>
                    </a:lnTo>
                    <a:lnTo>
                      <a:pt x="5446" y="3577"/>
                    </a:lnTo>
                    <a:lnTo>
                      <a:pt x="5448" y="3580"/>
                    </a:lnTo>
                    <a:lnTo>
                      <a:pt x="5450" y="3571"/>
                    </a:lnTo>
                    <a:lnTo>
                      <a:pt x="5458" y="3583"/>
                    </a:lnTo>
                    <a:lnTo>
                      <a:pt x="5464" y="3591"/>
                    </a:lnTo>
                    <a:lnTo>
                      <a:pt x="5466" y="3583"/>
                    </a:lnTo>
                    <a:lnTo>
                      <a:pt x="5469" y="3586"/>
                    </a:lnTo>
                  </a:path>
                </a:pathLst>
              </a:custGeom>
              <a:noFill/>
              <a:ln w="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12299" name="Freeform 59"/>
              <p:cNvSpPr>
                <a:spLocks/>
              </p:cNvSpPr>
              <p:nvPr/>
            </p:nvSpPr>
            <p:spPr bwMode="auto">
              <a:xfrm>
                <a:off x="2844" y="1974"/>
                <a:ext cx="25" cy="30"/>
              </a:xfrm>
              <a:custGeom>
                <a:avLst/>
                <a:gdLst>
                  <a:gd name="T0" fmla="*/ 17 w 33"/>
                  <a:gd name="T1" fmla="*/ 0 h 40"/>
                  <a:gd name="T2" fmla="*/ 0 w 33"/>
                  <a:gd name="T3" fmla="*/ 30 h 40"/>
                  <a:gd name="T4" fmla="*/ 25 w 33"/>
                  <a:gd name="T5" fmla="*/ 30 h 40"/>
                  <a:gd name="T6" fmla="*/ 0 60000 65536"/>
                  <a:gd name="T7" fmla="*/ 0 60000 65536"/>
                  <a:gd name="T8" fmla="*/ 0 60000 65536"/>
                </a:gdLst>
                <a:ahLst/>
                <a:cxnLst>
                  <a:cxn ang="T6">
                    <a:pos x="T0" y="T1"/>
                  </a:cxn>
                  <a:cxn ang="T7">
                    <a:pos x="T2" y="T3"/>
                  </a:cxn>
                  <a:cxn ang="T8">
                    <a:pos x="T4" y="T5"/>
                  </a:cxn>
                </a:cxnLst>
                <a:rect l="0" t="0" r="r" b="b"/>
                <a:pathLst>
                  <a:path w="33" h="40">
                    <a:moveTo>
                      <a:pt x="22" y="0"/>
                    </a:moveTo>
                    <a:lnTo>
                      <a:pt x="0" y="40"/>
                    </a:lnTo>
                    <a:lnTo>
                      <a:pt x="33" y="40"/>
                    </a:lnTo>
                  </a:path>
                </a:pathLst>
              </a:custGeom>
              <a:noFill/>
              <a:ln w="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12300" name="Line 60"/>
              <p:cNvSpPr>
                <a:spLocks noChangeShapeType="1"/>
              </p:cNvSpPr>
              <p:nvPr/>
            </p:nvSpPr>
            <p:spPr bwMode="auto">
              <a:xfrm>
                <a:off x="2861" y="1974"/>
                <a:ext cx="1" cy="45"/>
              </a:xfrm>
              <a:prstGeom prst="line">
                <a:avLst/>
              </a:prstGeom>
              <a:noFill/>
              <a:ln w="0">
                <a:solidFill>
                  <a:srgbClr val="FF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2301" name="Freeform 61"/>
              <p:cNvSpPr>
                <a:spLocks/>
              </p:cNvSpPr>
              <p:nvPr/>
            </p:nvSpPr>
            <p:spPr bwMode="auto">
              <a:xfrm>
                <a:off x="2898" y="1974"/>
                <a:ext cx="8" cy="45"/>
              </a:xfrm>
              <a:custGeom>
                <a:avLst/>
                <a:gdLst>
                  <a:gd name="T0" fmla="*/ 0 w 11"/>
                  <a:gd name="T1" fmla="*/ 9 h 60"/>
                  <a:gd name="T2" fmla="*/ 3 w 11"/>
                  <a:gd name="T3" fmla="*/ 7 h 60"/>
                  <a:gd name="T4" fmla="*/ 8 w 11"/>
                  <a:gd name="T5" fmla="*/ 0 h 60"/>
                  <a:gd name="T6" fmla="*/ 8 w 11"/>
                  <a:gd name="T7" fmla="*/ 45 h 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 h="60">
                    <a:moveTo>
                      <a:pt x="0" y="12"/>
                    </a:moveTo>
                    <a:lnTo>
                      <a:pt x="4" y="9"/>
                    </a:lnTo>
                    <a:lnTo>
                      <a:pt x="11" y="0"/>
                    </a:lnTo>
                    <a:lnTo>
                      <a:pt x="11" y="60"/>
                    </a:lnTo>
                  </a:path>
                </a:pathLst>
              </a:custGeom>
              <a:noFill/>
              <a:ln w="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12302" name="Freeform 62"/>
              <p:cNvSpPr>
                <a:spLocks/>
              </p:cNvSpPr>
              <p:nvPr/>
            </p:nvSpPr>
            <p:spPr bwMode="auto">
              <a:xfrm>
                <a:off x="2943" y="1974"/>
                <a:ext cx="20" cy="45"/>
              </a:xfrm>
              <a:custGeom>
                <a:avLst/>
                <a:gdLst>
                  <a:gd name="T0" fmla="*/ 8 w 28"/>
                  <a:gd name="T1" fmla="*/ 0 h 60"/>
                  <a:gd name="T2" fmla="*/ 3 w 28"/>
                  <a:gd name="T3" fmla="*/ 2 h 60"/>
                  <a:gd name="T4" fmla="*/ 3 w 28"/>
                  <a:gd name="T5" fmla="*/ 15 h 60"/>
                  <a:gd name="T6" fmla="*/ 6 w 28"/>
                  <a:gd name="T7" fmla="*/ 17 h 60"/>
                  <a:gd name="T8" fmla="*/ 17 w 28"/>
                  <a:gd name="T9" fmla="*/ 22 h 60"/>
                  <a:gd name="T10" fmla="*/ 20 w 28"/>
                  <a:gd name="T11" fmla="*/ 26 h 60"/>
                  <a:gd name="T12" fmla="*/ 20 w 28"/>
                  <a:gd name="T13" fmla="*/ 41 h 60"/>
                  <a:gd name="T14" fmla="*/ 19 w 28"/>
                  <a:gd name="T15" fmla="*/ 43 h 60"/>
                  <a:gd name="T16" fmla="*/ 14 w 28"/>
                  <a:gd name="T17" fmla="*/ 45 h 60"/>
                  <a:gd name="T18" fmla="*/ 3 w 28"/>
                  <a:gd name="T19" fmla="*/ 43 h 60"/>
                  <a:gd name="T20" fmla="*/ 0 w 28"/>
                  <a:gd name="T21" fmla="*/ 37 h 60"/>
                  <a:gd name="T22" fmla="*/ 0 w 28"/>
                  <a:gd name="T23" fmla="*/ 30 h 60"/>
                  <a:gd name="T24" fmla="*/ 1 w 28"/>
                  <a:gd name="T25" fmla="*/ 26 h 60"/>
                  <a:gd name="T26" fmla="*/ 9 w 28"/>
                  <a:gd name="T27" fmla="*/ 20 h 60"/>
                  <a:gd name="T28" fmla="*/ 16 w 28"/>
                  <a:gd name="T29" fmla="*/ 17 h 60"/>
                  <a:gd name="T30" fmla="*/ 20 w 28"/>
                  <a:gd name="T31" fmla="*/ 11 h 60"/>
                  <a:gd name="T32" fmla="*/ 20 w 28"/>
                  <a:gd name="T33" fmla="*/ 7 h 60"/>
                  <a:gd name="T34" fmla="*/ 19 w 28"/>
                  <a:gd name="T35" fmla="*/ 2 h 60"/>
                  <a:gd name="T36" fmla="*/ 14 w 28"/>
                  <a:gd name="T37" fmla="*/ 0 h 60"/>
                  <a:gd name="T38" fmla="*/ 8 w 28"/>
                  <a:gd name="T39" fmla="*/ 0 h 6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 h="60">
                    <a:moveTo>
                      <a:pt x="11" y="0"/>
                    </a:moveTo>
                    <a:lnTo>
                      <a:pt x="4" y="3"/>
                    </a:lnTo>
                    <a:lnTo>
                      <a:pt x="4" y="20"/>
                    </a:lnTo>
                    <a:lnTo>
                      <a:pt x="8" y="23"/>
                    </a:lnTo>
                    <a:lnTo>
                      <a:pt x="24" y="29"/>
                    </a:lnTo>
                    <a:lnTo>
                      <a:pt x="28" y="35"/>
                    </a:lnTo>
                    <a:lnTo>
                      <a:pt x="28" y="55"/>
                    </a:lnTo>
                    <a:lnTo>
                      <a:pt x="26" y="57"/>
                    </a:lnTo>
                    <a:lnTo>
                      <a:pt x="19" y="60"/>
                    </a:lnTo>
                    <a:lnTo>
                      <a:pt x="4" y="57"/>
                    </a:lnTo>
                    <a:lnTo>
                      <a:pt x="0" y="49"/>
                    </a:lnTo>
                    <a:lnTo>
                      <a:pt x="0" y="40"/>
                    </a:lnTo>
                    <a:lnTo>
                      <a:pt x="2" y="35"/>
                    </a:lnTo>
                    <a:lnTo>
                      <a:pt x="13" y="26"/>
                    </a:lnTo>
                    <a:lnTo>
                      <a:pt x="22" y="23"/>
                    </a:lnTo>
                    <a:lnTo>
                      <a:pt x="28" y="15"/>
                    </a:lnTo>
                    <a:lnTo>
                      <a:pt x="28" y="9"/>
                    </a:lnTo>
                    <a:lnTo>
                      <a:pt x="26" y="3"/>
                    </a:lnTo>
                    <a:lnTo>
                      <a:pt x="19" y="0"/>
                    </a:lnTo>
                    <a:lnTo>
                      <a:pt x="11" y="0"/>
                    </a:lnTo>
                  </a:path>
                </a:pathLst>
              </a:custGeom>
              <a:noFill/>
              <a:ln w="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12303" name="Freeform 63"/>
              <p:cNvSpPr>
                <a:spLocks/>
              </p:cNvSpPr>
              <p:nvPr/>
            </p:nvSpPr>
            <p:spPr bwMode="auto">
              <a:xfrm>
                <a:off x="2991" y="1974"/>
                <a:ext cx="23" cy="45"/>
              </a:xfrm>
              <a:custGeom>
                <a:avLst/>
                <a:gdLst>
                  <a:gd name="T0" fmla="*/ 10 w 31"/>
                  <a:gd name="T1" fmla="*/ 0 h 60"/>
                  <a:gd name="T2" fmla="*/ 4 w 31"/>
                  <a:gd name="T3" fmla="*/ 2 h 60"/>
                  <a:gd name="T4" fmla="*/ 0 w 31"/>
                  <a:gd name="T5" fmla="*/ 20 h 60"/>
                  <a:gd name="T6" fmla="*/ 1 w 31"/>
                  <a:gd name="T7" fmla="*/ 37 h 60"/>
                  <a:gd name="T8" fmla="*/ 4 w 31"/>
                  <a:gd name="T9" fmla="*/ 43 h 60"/>
                  <a:gd name="T10" fmla="*/ 13 w 31"/>
                  <a:gd name="T11" fmla="*/ 45 h 60"/>
                  <a:gd name="T12" fmla="*/ 18 w 31"/>
                  <a:gd name="T13" fmla="*/ 43 h 60"/>
                  <a:gd name="T14" fmla="*/ 21 w 31"/>
                  <a:gd name="T15" fmla="*/ 37 h 60"/>
                  <a:gd name="T16" fmla="*/ 23 w 31"/>
                  <a:gd name="T17" fmla="*/ 20 h 60"/>
                  <a:gd name="T18" fmla="*/ 21 w 31"/>
                  <a:gd name="T19" fmla="*/ 9 h 60"/>
                  <a:gd name="T20" fmla="*/ 18 w 31"/>
                  <a:gd name="T21" fmla="*/ 2 h 60"/>
                  <a:gd name="T22" fmla="*/ 13 w 31"/>
                  <a:gd name="T23" fmla="*/ 0 h 60"/>
                  <a:gd name="T24" fmla="*/ 10 w 31"/>
                  <a:gd name="T25" fmla="*/ 0 h 6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1" h="60">
                    <a:moveTo>
                      <a:pt x="13" y="0"/>
                    </a:moveTo>
                    <a:lnTo>
                      <a:pt x="6" y="3"/>
                    </a:lnTo>
                    <a:lnTo>
                      <a:pt x="0" y="26"/>
                    </a:lnTo>
                    <a:lnTo>
                      <a:pt x="2" y="49"/>
                    </a:lnTo>
                    <a:lnTo>
                      <a:pt x="6" y="57"/>
                    </a:lnTo>
                    <a:lnTo>
                      <a:pt x="17" y="60"/>
                    </a:lnTo>
                    <a:lnTo>
                      <a:pt x="24" y="57"/>
                    </a:lnTo>
                    <a:lnTo>
                      <a:pt x="28" y="49"/>
                    </a:lnTo>
                    <a:lnTo>
                      <a:pt x="31" y="26"/>
                    </a:lnTo>
                    <a:lnTo>
                      <a:pt x="28" y="12"/>
                    </a:lnTo>
                    <a:lnTo>
                      <a:pt x="24" y="3"/>
                    </a:lnTo>
                    <a:lnTo>
                      <a:pt x="17" y="0"/>
                    </a:lnTo>
                    <a:lnTo>
                      <a:pt x="13" y="0"/>
                    </a:lnTo>
                  </a:path>
                </a:pathLst>
              </a:custGeom>
              <a:noFill/>
              <a:ln w="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12304" name="Freeform 64"/>
              <p:cNvSpPr>
                <a:spLocks/>
              </p:cNvSpPr>
              <p:nvPr/>
            </p:nvSpPr>
            <p:spPr bwMode="auto">
              <a:xfrm>
                <a:off x="3040" y="1974"/>
                <a:ext cx="22" cy="45"/>
              </a:xfrm>
              <a:custGeom>
                <a:avLst/>
                <a:gdLst>
                  <a:gd name="T0" fmla="*/ 8 w 29"/>
                  <a:gd name="T1" fmla="*/ 0 h 60"/>
                  <a:gd name="T2" fmla="*/ 3 w 29"/>
                  <a:gd name="T3" fmla="*/ 2 h 60"/>
                  <a:gd name="T4" fmla="*/ 3 w 29"/>
                  <a:gd name="T5" fmla="*/ 15 h 60"/>
                  <a:gd name="T6" fmla="*/ 7 w 29"/>
                  <a:gd name="T7" fmla="*/ 17 h 60"/>
                  <a:gd name="T8" fmla="*/ 18 w 29"/>
                  <a:gd name="T9" fmla="*/ 22 h 60"/>
                  <a:gd name="T10" fmla="*/ 22 w 29"/>
                  <a:gd name="T11" fmla="*/ 26 h 60"/>
                  <a:gd name="T12" fmla="*/ 22 w 29"/>
                  <a:gd name="T13" fmla="*/ 41 h 60"/>
                  <a:gd name="T14" fmla="*/ 20 w 29"/>
                  <a:gd name="T15" fmla="*/ 43 h 60"/>
                  <a:gd name="T16" fmla="*/ 15 w 29"/>
                  <a:gd name="T17" fmla="*/ 45 h 60"/>
                  <a:gd name="T18" fmla="*/ 3 w 29"/>
                  <a:gd name="T19" fmla="*/ 43 h 60"/>
                  <a:gd name="T20" fmla="*/ 0 w 29"/>
                  <a:gd name="T21" fmla="*/ 37 h 60"/>
                  <a:gd name="T22" fmla="*/ 0 w 29"/>
                  <a:gd name="T23" fmla="*/ 30 h 60"/>
                  <a:gd name="T24" fmla="*/ 2 w 29"/>
                  <a:gd name="T25" fmla="*/ 26 h 60"/>
                  <a:gd name="T26" fmla="*/ 10 w 29"/>
                  <a:gd name="T27" fmla="*/ 20 h 60"/>
                  <a:gd name="T28" fmla="*/ 17 w 29"/>
                  <a:gd name="T29" fmla="*/ 17 h 60"/>
                  <a:gd name="T30" fmla="*/ 22 w 29"/>
                  <a:gd name="T31" fmla="*/ 11 h 60"/>
                  <a:gd name="T32" fmla="*/ 22 w 29"/>
                  <a:gd name="T33" fmla="*/ 7 h 60"/>
                  <a:gd name="T34" fmla="*/ 20 w 29"/>
                  <a:gd name="T35" fmla="*/ 2 h 60"/>
                  <a:gd name="T36" fmla="*/ 15 w 29"/>
                  <a:gd name="T37" fmla="*/ 0 h 60"/>
                  <a:gd name="T38" fmla="*/ 8 w 29"/>
                  <a:gd name="T39" fmla="*/ 0 h 6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9" h="60">
                    <a:moveTo>
                      <a:pt x="11" y="0"/>
                    </a:moveTo>
                    <a:lnTo>
                      <a:pt x="4" y="3"/>
                    </a:lnTo>
                    <a:lnTo>
                      <a:pt x="4" y="20"/>
                    </a:lnTo>
                    <a:lnTo>
                      <a:pt x="9" y="23"/>
                    </a:lnTo>
                    <a:lnTo>
                      <a:pt x="24" y="29"/>
                    </a:lnTo>
                    <a:lnTo>
                      <a:pt x="29" y="35"/>
                    </a:lnTo>
                    <a:lnTo>
                      <a:pt x="29" y="55"/>
                    </a:lnTo>
                    <a:lnTo>
                      <a:pt x="26" y="57"/>
                    </a:lnTo>
                    <a:lnTo>
                      <a:pt x="20" y="60"/>
                    </a:lnTo>
                    <a:lnTo>
                      <a:pt x="4" y="57"/>
                    </a:lnTo>
                    <a:lnTo>
                      <a:pt x="0" y="49"/>
                    </a:lnTo>
                    <a:lnTo>
                      <a:pt x="0" y="40"/>
                    </a:lnTo>
                    <a:lnTo>
                      <a:pt x="2" y="35"/>
                    </a:lnTo>
                    <a:lnTo>
                      <a:pt x="13" y="26"/>
                    </a:lnTo>
                    <a:lnTo>
                      <a:pt x="22" y="23"/>
                    </a:lnTo>
                    <a:lnTo>
                      <a:pt x="29" y="15"/>
                    </a:lnTo>
                    <a:lnTo>
                      <a:pt x="29" y="9"/>
                    </a:lnTo>
                    <a:lnTo>
                      <a:pt x="26" y="3"/>
                    </a:lnTo>
                    <a:lnTo>
                      <a:pt x="20" y="0"/>
                    </a:lnTo>
                    <a:lnTo>
                      <a:pt x="11" y="0"/>
                    </a:lnTo>
                  </a:path>
                </a:pathLst>
              </a:custGeom>
              <a:noFill/>
              <a:ln w="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12305" name="Freeform 65"/>
              <p:cNvSpPr>
                <a:spLocks/>
              </p:cNvSpPr>
              <p:nvPr/>
            </p:nvSpPr>
            <p:spPr bwMode="auto">
              <a:xfrm>
                <a:off x="3099" y="2009"/>
                <a:ext cx="2" cy="4"/>
              </a:xfrm>
              <a:custGeom>
                <a:avLst/>
                <a:gdLst>
                  <a:gd name="T0" fmla="*/ 2 w 3"/>
                  <a:gd name="T1" fmla="*/ 0 h 6"/>
                  <a:gd name="T2" fmla="*/ 0 w 3"/>
                  <a:gd name="T3" fmla="*/ 2 h 6"/>
                  <a:gd name="T4" fmla="*/ 2 w 3"/>
                  <a:gd name="T5" fmla="*/ 4 h 6"/>
                  <a:gd name="T6" fmla="*/ 2 w 3"/>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6">
                    <a:moveTo>
                      <a:pt x="3" y="0"/>
                    </a:moveTo>
                    <a:lnTo>
                      <a:pt x="0" y="3"/>
                    </a:lnTo>
                    <a:lnTo>
                      <a:pt x="3" y="6"/>
                    </a:lnTo>
                    <a:lnTo>
                      <a:pt x="3" y="0"/>
                    </a:lnTo>
                  </a:path>
                </a:pathLst>
              </a:custGeom>
              <a:noFill/>
              <a:ln w="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12306" name="Line 66"/>
              <p:cNvSpPr>
                <a:spLocks noChangeShapeType="1"/>
              </p:cNvSpPr>
              <p:nvPr/>
            </p:nvSpPr>
            <p:spPr bwMode="auto">
              <a:xfrm flipH="1">
                <a:off x="3144" y="1974"/>
                <a:ext cx="17" cy="45"/>
              </a:xfrm>
              <a:prstGeom prst="line">
                <a:avLst/>
              </a:prstGeom>
              <a:noFill/>
              <a:ln w="0">
                <a:solidFill>
                  <a:srgbClr val="FF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2307" name="Line 67"/>
              <p:cNvSpPr>
                <a:spLocks noChangeShapeType="1"/>
              </p:cNvSpPr>
              <p:nvPr/>
            </p:nvSpPr>
            <p:spPr bwMode="auto">
              <a:xfrm>
                <a:off x="3138" y="1974"/>
                <a:ext cx="23" cy="1"/>
              </a:xfrm>
              <a:prstGeom prst="line">
                <a:avLst/>
              </a:prstGeom>
              <a:noFill/>
              <a:ln w="0">
                <a:solidFill>
                  <a:srgbClr val="FF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2308" name="Freeform 68"/>
              <p:cNvSpPr>
                <a:spLocks/>
              </p:cNvSpPr>
              <p:nvPr/>
            </p:nvSpPr>
            <p:spPr bwMode="auto">
              <a:xfrm>
                <a:off x="3187" y="1974"/>
                <a:ext cx="22" cy="45"/>
              </a:xfrm>
              <a:custGeom>
                <a:avLst/>
                <a:gdLst>
                  <a:gd name="T0" fmla="*/ 2 w 31"/>
                  <a:gd name="T1" fmla="*/ 11 h 60"/>
                  <a:gd name="T2" fmla="*/ 2 w 31"/>
                  <a:gd name="T3" fmla="*/ 9 h 60"/>
                  <a:gd name="T4" fmla="*/ 4 w 31"/>
                  <a:gd name="T5" fmla="*/ 5 h 60"/>
                  <a:gd name="T6" fmla="*/ 8 w 31"/>
                  <a:gd name="T7" fmla="*/ 0 h 60"/>
                  <a:gd name="T8" fmla="*/ 18 w 31"/>
                  <a:gd name="T9" fmla="*/ 2 h 60"/>
                  <a:gd name="T10" fmla="*/ 21 w 31"/>
                  <a:gd name="T11" fmla="*/ 9 h 60"/>
                  <a:gd name="T12" fmla="*/ 16 w 31"/>
                  <a:gd name="T13" fmla="*/ 24 h 60"/>
                  <a:gd name="T14" fmla="*/ 0 w 31"/>
                  <a:gd name="T15" fmla="*/ 45 h 60"/>
                  <a:gd name="T16" fmla="*/ 22 w 31"/>
                  <a:gd name="T17" fmla="*/ 45 h 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1" h="60">
                    <a:moveTo>
                      <a:pt x="3" y="15"/>
                    </a:moveTo>
                    <a:lnTo>
                      <a:pt x="3" y="12"/>
                    </a:lnTo>
                    <a:lnTo>
                      <a:pt x="5" y="6"/>
                    </a:lnTo>
                    <a:lnTo>
                      <a:pt x="11" y="0"/>
                    </a:lnTo>
                    <a:lnTo>
                      <a:pt x="25" y="3"/>
                    </a:lnTo>
                    <a:lnTo>
                      <a:pt x="29" y="12"/>
                    </a:lnTo>
                    <a:lnTo>
                      <a:pt x="22" y="32"/>
                    </a:lnTo>
                    <a:lnTo>
                      <a:pt x="0" y="60"/>
                    </a:lnTo>
                    <a:lnTo>
                      <a:pt x="31" y="60"/>
                    </a:lnTo>
                  </a:path>
                </a:pathLst>
              </a:custGeom>
              <a:noFill/>
              <a:ln w="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12309" name="Freeform 69"/>
              <p:cNvSpPr>
                <a:spLocks/>
              </p:cNvSpPr>
              <p:nvPr/>
            </p:nvSpPr>
            <p:spPr bwMode="auto">
              <a:xfrm>
                <a:off x="3236" y="1974"/>
                <a:ext cx="21" cy="45"/>
              </a:xfrm>
              <a:custGeom>
                <a:avLst/>
                <a:gdLst>
                  <a:gd name="T0" fmla="*/ 21 w 28"/>
                  <a:gd name="T1" fmla="*/ 15 h 60"/>
                  <a:gd name="T2" fmla="*/ 17 w 28"/>
                  <a:gd name="T3" fmla="*/ 26 h 60"/>
                  <a:gd name="T4" fmla="*/ 10 w 28"/>
                  <a:gd name="T5" fmla="*/ 29 h 60"/>
                  <a:gd name="T6" fmla="*/ 5 w 28"/>
                  <a:gd name="T7" fmla="*/ 26 h 60"/>
                  <a:gd name="T8" fmla="*/ 0 w 28"/>
                  <a:gd name="T9" fmla="*/ 15 h 60"/>
                  <a:gd name="T10" fmla="*/ 0 w 28"/>
                  <a:gd name="T11" fmla="*/ 14 h 60"/>
                  <a:gd name="T12" fmla="*/ 2 w 28"/>
                  <a:gd name="T13" fmla="*/ 7 h 60"/>
                  <a:gd name="T14" fmla="*/ 10 w 28"/>
                  <a:gd name="T15" fmla="*/ 0 h 60"/>
                  <a:gd name="T16" fmla="*/ 11 w 28"/>
                  <a:gd name="T17" fmla="*/ 0 h 60"/>
                  <a:gd name="T18" fmla="*/ 17 w 28"/>
                  <a:gd name="T19" fmla="*/ 2 h 60"/>
                  <a:gd name="T20" fmla="*/ 21 w 28"/>
                  <a:gd name="T21" fmla="*/ 15 h 60"/>
                  <a:gd name="T22" fmla="*/ 20 w 28"/>
                  <a:gd name="T23" fmla="*/ 37 h 60"/>
                  <a:gd name="T24" fmla="*/ 17 w 28"/>
                  <a:gd name="T25" fmla="*/ 43 h 60"/>
                  <a:gd name="T26" fmla="*/ 8 w 28"/>
                  <a:gd name="T27" fmla="*/ 45 h 60"/>
                  <a:gd name="T28" fmla="*/ 3 w 28"/>
                  <a:gd name="T29" fmla="*/ 43 h 60"/>
                  <a:gd name="T30" fmla="*/ 2 w 28"/>
                  <a:gd name="T31" fmla="*/ 39 h 6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8" h="60">
                    <a:moveTo>
                      <a:pt x="28" y="20"/>
                    </a:moveTo>
                    <a:lnTo>
                      <a:pt x="22" y="35"/>
                    </a:lnTo>
                    <a:lnTo>
                      <a:pt x="13" y="38"/>
                    </a:lnTo>
                    <a:lnTo>
                      <a:pt x="6" y="35"/>
                    </a:lnTo>
                    <a:lnTo>
                      <a:pt x="0" y="20"/>
                    </a:lnTo>
                    <a:lnTo>
                      <a:pt x="0" y="18"/>
                    </a:lnTo>
                    <a:lnTo>
                      <a:pt x="2" y="9"/>
                    </a:lnTo>
                    <a:lnTo>
                      <a:pt x="13" y="0"/>
                    </a:lnTo>
                    <a:lnTo>
                      <a:pt x="15" y="0"/>
                    </a:lnTo>
                    <a:lnTo>
                      <a:pt x="22" y="3"/>
                    </a:lnTo>
                    <a:lnTo>
                      <a:pt x="28" y="20"/>
                    </a:lnTo>
                    <a:lnTo>
                      <a:pt x="26" y="49"/>
                    </a:lnTo>
                    <a:lnTo>
                      <a:pt x="22" y="57"/>
                    </a:lnTo>
                    <a:lnTo>
                      <a:pt x="11" y="60"/>
                    </a:lnTo>
                    <a:lnTo>
                      <a:pt x="4" y="57"/>
                    </a:lnTo>
                    <a:lnTo>
                      <a:pt x="2" y="52"/>
                    </a:lnTo>
                  </a:path>
                </a:pathLst>
              </a:custGeom>
              <a:noFill/>
              <a:ln w="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12310" name="Freeform 70"/>
              <p:cNvSpPr>
                <a:spLocks/>
              </p:cNvSpPr>
              <p:nvPr/>
            </p:nvSpPr>
            <p:spPr bwMode="auto">
              <a:xfrm>
                <a:off x="2833" y="2034"/>
                <a:ext cx="437" cy="41"/>
              </a:xfrm>
              <a:custGeom>
                <a:avLst/>
                <a:gdLst>
                  <a:gd name="T0" fmla="*/ 131 w 591"/>
                  <a:gd name="T1" fmla="*/ 41 h 56"/>
                  <a:gd name="T2" fmla="*/ 131 w 591"/>
                  <a:gd name="T3" fmla="*/ 0 h 56"/>
                  <a:gd name="T4" fmla="*/ 0 w 591"/>
                  <a:gd name="T5" fmla="*/ 0 h 56"/>
                  <a:gd name="T6" fmla="*/ 437 w 591"/>
                  <a:gd name="T7" fmla="*/ 0 h 5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91" h="56">
                    <a:moveTo>
                      <a:pt x="177" y="56"/>
                    </a:moveTo>
                    <a:lnTo>
                      <a:pt x="177" y="0"/>
                    </a:lnTo>
                    <a:lnTo>
                      <a:pt x="0" y="0"/>
                    </a:lnTo>
                    <a:lnTo>
                      <a:pt x="591" y="0"/>
                    </a:lnTo>
                  </a:path>
                </a:pathLst>
              </a:custGeom>
              <a:noFill/>
              <a:ln w="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grpSp>
        <p:sp>
          <p:nvSpPr>
            <p:cNvPr id="24" name="TextovéPole 23">
              <a:extLst>
                <a:ext uri="{FF2B5EF4-FFF2-40B4-BE49-F238E27FC236}">
                  <a16:creationId xmlns:a16="http://schemas.microsoft.com/office/drawing/2014/main" id="{D1E29A7F-61E2-4E1B-8BCC-21CC63DDE689}"/>
                </a:ext>
              </a:extLst>
            </p:cNvPr>
            <p:cNvSpPr txBox="1"/>
            <p:nvPr/>
          </p:nvSpPr>
          <p:spPr>
            <a:xfrm>
              <a:off x="1887538" y="2161715"/>
              <a:ext cx="2386013" cy="276999"/>
            </a:xfrm>
            <a:prstGeom prst="rect">
              <a:avLst/>
            </a:prstGeom>
            <a:noFill/>
          </p:spPr>
          <p:txBody>
            <a:bodyPr wrap="square">
              <a:spAutoFit/>
            </a:bodyPr>
            <a:lstStyle/>
            <a:p>
              <a:pPr eaLnBrk="1" hangingPunct="1"/>
              <a:r>
                <a:rPr lang="cs-CZ" altLang="cs-CZ" b="0" dirty="0">
                  <a:solidFill>
                    <a:srgbClr val="FF0000"/>
                  </a:solidFill>
                </a:rPr>
                <a:t>protein </a:t>
              </a:r>
              <a:r>
                <a:rPr lang="cs-CZ" altLang="cs-CZ" b="0" dirty="0" err="1">
                  <a:solidFill>
                    <a:srgbClr val="FF0000"/>
                  </a:solidFill>
                </a:rPr>
                <a:t>with</a:t>
              </a:r>
              <a:r>
                <a:rPr lang="cs-CZ" altLang="cs-CZ" b="0" dirty="0">
                  <a:solidFill>
                    <a:srgbClr val="FF0000"/>
                  </a:solidFill>
                </a:rPr>
                <a:t> </a:t>
              </a:r>
              <a:r>
                <a:rPr lang="cs-CZ" altLang="cs-CZ" b="0" dirty="0" err="1">
                  <a:solidFill>
                    <a:srgbClr val="FF0000"/>
                  </a:solidFill>
                </a:rPr>
                <a:t>another</a:t>
              </a:r>
              <a:r>
                <a:rPr lang="cs-CZ" altLang="cs-CZ" b="0" dirty="0">
                  <a:solidFill>
                    <a:srgbClr val="FF0000"/>
                  </a:solidFill>
                </a:rPr>
                <a:t> </a:t>
              </a:r>
              <a:r>
                <a:rPr lang="cs-CZ" altLang="cs-CZ" b="0" dirty="0" err="1">
                  <a:solidFill>
                    <a:srgbClr val="FF0000"/>
                  </a:solidFill>
                </a:rPr>
                <a:t>glycoform</a:t>
              </a:r>
              <a:endParaRPr lang="cs-CZ" altLang="cs-CZ" b="0" dirty="0">
                <a:solidFill>
                  <a:srgbClr val="FF0000"/>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cs-CZ" sz="1200" b="1"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cs-CZ" sz="1200" b="1"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iv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ancelář">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otiv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ancelář">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5427</TotalTime>
  <Words>3278</Words>
  <Application>Microsoft Office PowerPoint</Application>
  <PresentationFormat>Předvádění na obrazovce (4:3)</PresentationFormat>
  <Paragraphs>732</Paragraphs>
  <Slides>56</Slides>
  <Notes>0</Notes>
  <HiddenSlides>0</HiddenSlides>
  <MMClips>0</MMClips>
  <ScaleCrop>false</ScaleCrop>
  <HeadingPairs>
    <vt:vector size="8" baseType="variant">
      <vt:variant>
        <vt:lpstr>Použitá písma</vt:lpstr>
      </vt:variant>
      <vt:variant>
        <vt:i4>12</vt:i4>
      </vt:variant>
      <vt:variant>
        <vt:lpstr>Motiv</vt:lpstr>
      </vt:variant>
      <vt:variant>
        <vt:i4>1</vt:i4>
      </vt:variant>
      <vt:variant>
        <vt:lpstr>Vložené servery OLE</vt:lpstr>
      </vt:variant>
      <vt:variant>
        <vt:i4>2</vt:i4>
      </vt:variant>
      <vt:variant>
        <vt:lpstr>Nadpisy snímků</vt:lpstr>
      </vt:variant>
      <vt:variant>
        <vt:i4>56</vt:i4>
      </vt:variant>
    </vt:vector>
  </HeadingPairs>
  <TitlesOfParts>
    <vt:vector size="71" baseType="lpstr">
      <vt:lpstr>Allegro BT</vt:lpstr>
      <vt:lpstr>Arial</vt:lpstr>
      <vt:lpstr>Arial Unicode MS</vt:lpstr>
      <vt:lpstr>Benguiat Bk BT</vt:lpstr>
      <vt:lpstr>Berlin Sans FB Demi</vt:lpstr>
      <vt:lpstr>Britannic Bold</vt:lpstr>
      <vt:lpstr>Courier</vt:lpstr>
      <vt:lpstr>Courier New</vt:lpstr>
      <vt:lpstr>Franklin Gothic Medium</vt:lpstr>
      <vt:lpstr>Impact</vt:lpstr>
      <vt:lpstr>Times New Roman</vt:lpstr>
      <vt:lpstr>Wingdings</vt:lpstr>
      <vt:lpstr>Default Design</vt:lpstr>
      <vt:lpstr>CorelDRAW</vt:lpstr>
      <vt:lpstr>CorelPhotoPaint.Image.8</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Company>MU</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Jan Preisler</dc:creator>
  <cp:lastModifiedBy>Zbyněk Zdráhal</cp:lastModifiedBy>
  <cp:revision>239</cp:revision>
  <dcterms:created xsi:type="dcterms:W3CDTF">2002-02-19T14:03:32Z</dcterms:created>
  <dcterms:modified xsi:type="dcterms:W3CDTF">2021-11-25T07:41:17Z</dcterms:modified>
</cp:coreProperties>
</file>