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8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34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57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13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70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9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88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851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46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64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58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813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F373363-6826-4F46-BA0E-01C7A63D9990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6268DE5-7C70-4E18-B126-994D028E421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96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8696325" y="5173133"/>
            <a:ext cx="998008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983133" y="4812269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75</a:t>
            </a:r>
          </a:p>
        </p:txBody>
      </p:sp>
      <p:sp>
        <p:nvSpPr>
          <p:cNvPr id="22" name="Multiplication Sign 21">
            <a:extLst>
              <a:ext uri="{FF2B5EF4-FFF2-40B4-BE49-F238E27FC236}">
                <a16:creationId xmlns:a16="http://schemas.microsoft.com/office/drawing/2014/main" id="{44CDDE91-922F-4A82-8638-417850A1D9DF}"/>
              </a:ext>
            </a:extLst>
          </p:cNvPr>
          <p:cNvSpPr/>
          <p:nvPr/>
        </p:nvSpPr>
        <p:spPr>
          <a:xfrm>
            <a:off x="8772207" y="4709757"/>
            <a:ext cx="846243" cy="73430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8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510017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566554" y="285646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510017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510017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5111051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510017"/>
            <a:ext cx="8382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5125334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A3149E-5568-45DF-A7DF-AAF761FFEFAF}"/>
              </a:ext>
            </a:extLst>
          </p:cNvPr>
          <p:cNvSpPr txBox="1"/>
          <p:nvPr/>
        </p:nvSpPr>
        <p:spPr>
          <a:xfrm>
            <a:off x="3090333" y="275635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9DB1C9-F31C-4016-9E36-0EC0C2A50590}"/>
              </a:ext>
            </a:extLst>
          </p:cNvPr>
          <p:cNvSpPr txBox="1"/>
          <p:nvPr/>
        </p:nvSpPr>
        <p:spPr>
          <a:xfrm>
            <a:off x="5781041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6F405F-1CBB-477E-8728-1C57B86B8B46}"/>
              </a:ext>
            </a:extLst>
          </p:cNvPr>
          <p:cNvCxnSpPr>
            <a:cxnSpLocks/>
          </p:cNvCxnSpPr>
          <p:nvPr/>
        </p:nvCxnSpPr>
        <p:spPr>
          <a:xfrm flipH="1">
            <a:off x="2688182" y="5520560"/>
            <a:ext cx="4572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306B94F-63DD-43BE-BB9E-485A5F4296C5}"/>
              </a:ext>
            </a:extLst>
          </p:cNvPr>
          <p:cNvSpPr txBox="1"/>
          <p:nvPr/>
        </p:nvSpPr>
        <p:spPr>
          <a:xfrm>
            <a:off x="2713724" y="515122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D22EB9-CAFB-46EC-BBEF-E5B108472685}"/>
              </a:ext>
            </a:extLst>
          </p:cNvPr>
          <p:cNvSpPr txBox="1"/>
          <p:nvPr/>
        </p:nvSpPr>
        <p:spPr>
          <a:xfrm>
            <a:off x="6413817" y="116413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G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01E17B-B19B-40AC-BAB8-53235B5F09A6}"/>
              </a:ext>
            </a:extLst>
          </p:cNvPr>
          <p:cNvCxnSpPr>
            <a:cxnSpLocks/>
          </p:cNvCxnSpPr>
          <p:nvPr/>
        </p:nvCxnSpPr>
        <p:spPr>
          <a:xfrm flipH="1">
            <a:off x="8687435" y="3970993"/>
            <a:ext cx="998008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F1A48F1-6B56-42F1-BC11-DE6007404368}"/>
              </a:ext>
            </a:extLst>
          </p:cNvPr>
          <p:cNvSpPr txBox="1"/>
          <p:nvPr/>
        </p:nvSpPr>
        <p:spPr>
          <a:xfrm>
            <a:off x="8979428" y="358028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36123A-2740-4BBB-8796-197C83CC2D26}"/>
              </a:ext>
            </a:extLst>
          </p:cNvPr>
          <p:cNvSpPr txBox="1"/>
          <p:nvPr/>
        </p:nvSpPr>
        <p:spPr>
          <a:xfrm>
            <a:off x="8405812" y="281279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b4</a:t>
            </a:r>
          </a:p>
        </p:txBody>
      </p:sp>
    </p:spTree>
    <p:extLst>
      <p:ext uri="{BB962C8B-B14F-4D97-AF65-F5344CB8AC3E}">
        <p14:creationId xmlns:p14="http://schemas.microsoft.com/office/powerpoint/2010/main" val="223501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510017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566554" y="285646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510017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510017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5111051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510017"/>
            <a:ext cx="8382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5125334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A3149E-5568-45DF-A7DF-AAF761FFEFAF}"/>
              </a:ext>
            </a:extLst>
          </p:cNvPr>
          <p:cNvSpPr txBox="1"/>
          <p:nvPr/>
        </p:nvSpPr>
        <p:spPr>
          <a:xfrm>
            <a:off x="3090333" y="275635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9DB1C9-F31C-4016-9E36-0EC0C2A50590}"/>
              </a:ext>
            </a:extLst>
          </p:cNvPr>
          <p:cNvSpPr txBox="1"/>
          <p:nvPr/>
        </p:nvSpPr>
        <p:spPr>
          <a:xfrm>
            <a:off x="5781041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6F405F-1CBB-477E-8728-1C57B86B8B46}"/>
              </a:ext>
            </a:extLst>
          </p:cNvPr>
          <p:cNvCxnSpPr>
            <a:cxnSpLocks/>
          </p:cNvCxnSpPr>
          <p:nvPr/>
        </p:nvCxnSpPr>
        <p:spPr>
          <a:xfrm flipH="1">
            <a:off x="2688182" y="5520560"/>
            <a:ext cx="4572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306B94F-63DD-43BE-BB9E-485A5F4296C5}"/>
              </a:ext>
            </a:extLst>
          </p:cNvPr>
          <p:cNvSpPr txBox="1"/>
          <p:nvPr/>
        </p:nvSpPr>
        <p:spPr>
          <a:xfrm>
            <a:off x="2713724" y="515122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D22EB9-CAFB-46EC-BBEF-E5B108472685}"/>
              </a:ext>
            </a:extLst>
          </p:cNvPr>
          <p:cNvSpPr txBox="1"/>
          <p:nvPr/>
        </p:nvSpPr>
        <p:spPr>
          <a:xfrm>
            <a:off x="6413817" y="116413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G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01E17B-B19B-40AC-BAB8-53235B5F09A6}"/>
              </a:ext>
            </a:extLst>
          </p:cNvPr>
          <p:cNvCxnSpPr>
            <a:cxnSpLocks/>
          </p:cNvCxnSpPr>
          <p:nvPr/>
        </p:nvCxnSpPr>
        <p:spPr>
          <a:xfrm flipH="1">
            <a:off x="8687435" y="3970993"/>
            <a:ext cx="998008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F1A48F1-6B56-42F1-BC11-DE6007404368}"/>
              </a:ext>
            </a:extLst>
          </p:cNvPr>
          <p:cNvSpPr txBox="1"/>
          <p:nvPr/>
        </p:nvSpPr>
        <p:spPr>
          <a:xfrm>
            <a:off x="8979428" y="358028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36123A-2740-4BBB-8796-197C83CC2D26}"/>
              </a:ext>
            </a:extLst>
          </p:cNvPr>
          <p:cNvSpPr txBox="1"/>
          <p:nvPr/>
        </p:nvSpPr>
        <p:spPr>
          <a:xfrm>
            <a:off x="8405812" y="281279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b4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E022557-DB61-4127-85C2-B28AC60289B0}"/>
              </a:ext>
            </a:extLst>
          </p:cNvPr>
          <p:cNvCxnSpPr>
            <a:cxnSpLocks/>
          </p:cNvCxnSpPr>
          <p:nvPr/>
        </p:nvCxnSpPr>
        <p:spPr>
          <a:xfrm flipH="1">
            <a:off x="7635240" y="3970993"/>
            <a:ext cx="929322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BFC2715-4994-4571-A98F-1745E75DA4F8}"/>
              </a:ext>
            </a:extLst>
          </p:cNvPr>
          <p:cNvSpPr txBox="1"/>
          <p:nvPr/>
        </p:nvSpPr>
        <p:spPr>
          <a:xfrm>
            <a:off x="7943955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71</a:t>
            </a:r>
          </a:p>
        </p:txBody>
      </p:sp>
    </p:spTree>
    <p:extLst>
      <p:ext uri="{BB962C8B-B14F-4D97-AF65-F5344CB8AC3E}">
        <p14:creationId xmlns:p14="http://schemas.microsoft.com/office/powerpoint/2010/main" val="251120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510017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616296" y="286142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510017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510017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5111051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510017"/>
            <a:ext cx="8382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5125334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A3149E-5568-45DF-A7DF-AAF761FFEFAF}"/>
              </a:ext>
            </a:extLst>
          </p:cNvPr>
          <p:cNvSpPr txBox="1"/>
          <p:nvPr/>
        </p:nvSpPr>
        <p:spPr>
          <a:xfrm>
            <a:off x="3090333" y="275635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9DB1C9-F31C-4016-9E36-0EC0C2A50590}"/>
              </a:ext>
            </a:extLst>
          </p:cNvPr>
          <p:cNvSpPr txBox="1"/>
          <p:nvPr/>
        </p:nvSpPr>
        <p:spPr>
          <a:xfrm>
            <a:off x="5781041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6F405F-1CBB-477E-8728-1C57B86B8B46}"/>
              </a:ext>
            </a:extLst>
          </p:cNvPr>
          <p:cNvCxnSpPr>
            <a:cxnSpLocks/>
          </p:cNvCxnSpPr>
          <p:nvPr/>
        </p:nvCxnSpPr>
        <p:spPr>
          <a:xfrm flipH="1">
            <a:off x="2688182" y="5520560"/>
            <a:ext cx="4572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306B94F-63DD-43BE-BB9E-485A5F4296C5}"/>
              </a:ext>
            </a:extLst>
          </p:cNvPr>
          <p:cNvSpPr txBox="1"/>
          <p:nvPr/>
        </p:nvSpPr>
        <p:spPr>
          <a:xfrm>
            <a:off x="2713724" y="515122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D22EB9-CAFB-46EC-BBEF-E5B108472685}"/>
              </a:ext>
            </a:extLst>
          </p:cNvPr>
          <p:cNvSpPr txBox="1"/>
          <p:nvPr/>
        </p:nvSpPr>
        <p:spPr>
          <a:xfrm>
            <a:off x="6413817" y="116413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G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01E17B-B19B-40AC-BAB8-53235B5F09A6}"/>
              </a:ext>
            </a:extLst>
          </p:cNvPr>
          <p:cNvCxnSpPr>
            <a:cxnSpLocks/>
          </p:cNvCxnSpPr>
          <p:nvPr/>
        </p:nvCxnSpPr>
        <p:spPr>
          <a:xfrm flipH="1">
            <a:off x="8687435" y="3970993"/>
            <a:ext cx="998008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F1A48F1-6B56-42F1-BC11-DE6007404368}"/>
              </a:ext>
            </a:extLst>
          </p:cNvPr>
          <p:cNvSpPr txBox="1"/>
          <p:nvPr/>
        </p:nvSpPr>
        <p:spPr>
          <a:xfrm>
            <a:off x="8979428" y="358028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36123A-2740-4BBB-8796-197C83CC2D26}"/>
              </a:ext>
            </a:extLst>
          </p:cNvPr>
          <p:cNvSpPr txBox="1"/>
          <p:nvPr/>
        </p:nvSpPr>
        <p:spPr>
          <a:xfrm>
            <a:off x="8405812" y="281279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b4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E022557-DB61-4127-85C2-B28AC60289B0}"/>
              </a:ext>
            </a:extLst>
          </p:cNvPr>
          <p:cNvCxnSpPr>
            <a:cxnSpLocks/>
          </p:cNvCxnSpPr>
          <p:nvPr/>
        </p:nvCxnSpPr>
        <p:spPr>
          <a:xfrm flipH="1">
            <a:off x="7635240" y="3970993"/>
            <a:ext cx="92932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BFC2715-4994-4571-A98F-1745E75DA4F8}"/>
              </a:ext>
            </a:extLst>
          </p:cNvPr>
          <p:cNvSpPr txBox="1"/>
          <p:nvPr/>
        </p:nvSpPr>
        <p:spPr>
          <a:xfrm>
            <a:off x="7943955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71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8730EB-3F80-49A7-8025-1F64ECA064D7}"/>
              </a:ext>
            </a:extLst>
          </p:cNvPr>
          <p:cNvSpPr txBox="1"/>
          <p:nvPr/>
        </p:nvSpPr>
        <p:spPr>
          <a:xfrm>
            <a:off x="7319963" y="2869260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b3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392FB0D-DA38-4D22-9354-683DA126383A}"/>
              </a:ext>
            </a:extLst>
          </p:cNvPr>
          <p:cNvCxnSpPr>
            <a:cxnSpLocks/>
          </p:cNvCxnSpPr>
          <p:nvPr/>
        </p:nvCxnSpPr>
        <p:spPr>
          <a:xfrm flipH="1" flipV="1">
            <a:off x="5685367" y="3970993"/>
            <a:ext cx="1725612" cy="5153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8726806-117C-4FF0-BFD4-D7297F50BEA4}"/>
              </a:ext>
            </a:extLst>
          </p:cNvPr>
          <p:cNvSpPr txBox="1"/>
          <p:nvPr/>
        </p:nvSpPr>
        <p:spPr>
          <a:xfrm>
            <a:off x="6371696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131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03B905-B204-4885-A085-EF3D9B56549D}"/>
              </a:ext>
            </a:extLst>
          </p:cNvPr>
          <p:cNvSpPr txBox="1"/>
          <p:nvPr/>
        </p:nvSpPr>
        <p:spPr>
          <a:xfrm>
            <a:off x="10517716" y="1126456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5389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510017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616296" y="286142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510017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510017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5111051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510017"/>
            <a:ext cx="8382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5125334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A3149E-5568-45DF-A7DF-AAF761FFEFAF}"/>
              </a:ext>
            </a:extLst>
          </p:cNvPr>
          <p:cNvSpPr txBox="1"/>
          <p:nvPr/>
        </p:nvSpPr>
        <p:spPr>
          <a:xfrm>
            <a:off x="3090333" y="275635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9DB1C9-F31C-4016-9E36-0EC0C2A50590}"/>
              </a:ext>
            </a:extLst>
          </p:cNvPr>
          <p:cNvSpPr txBox="1"/>
          <p:nvPr/>
        </p:nvSpPr>
        <p:spPr>
          <a:xfrm>
            <a:off x="5781041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6F405F-1CBB-477E-8728-1C57B86B8B46}"/>
              </a:ext>
            </a:extLst>
          </p:cNvPr>
          <p:cNvCxnSpPr>
            <a:cxnSpLocks/>
          </p:cNvCxnSpPr>
          <p:nvPr/>
        </p:nvCxnSpPr>
        <p:spPr>
          <a:xfrm flipH="1">
            <a:off x="2688182" y="5520560"/>
            <a:ext cx="4572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306B94F-63DD-43BE-BB9E-485A5F4296C5}"/>
              </a:ext>
            </a:extLst>
          </p:cNvPr>
          <p:cNvSpPr txBox="1"/>
          <p:nvPr/>
        </p:nvSpPr>
        <p:spPr>
          <a:xfrm>
            <a:off x="2713724" y="515122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D22EB9-CAFB-46EC-BBEF-E5B108472685}"/>
              </a:ext>
            </a:extLst>
          </p:cNvPr>
          <p:cNvSpPr txBox="1"/>
          <p:nvPr/>
        </p:nvSpPr>
        <p:spPr>
          <a:xfrm>
            <a:off x="6413817" y="116413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G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01E17B-B19B-40AC-BAB8-53235B5F09A6}"/>
              </a:ext>
            </a:extLst>
          </p:cNvPr>
          <p:cNvCxnSpPr>
            <a:cxnSpLocks/>
          </p:cNvCxnSpPr>
          <p:nvPr/>
        </p:nvCxnSpPr>
        <p:spPr>
          <a:xfrm flipH="1">
            <a:off x="8687435" y="3970993"/>
            <a:ext cx="998008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F1A48F1-6B56-42F1-BC11-DE6007404368}"/>
              </a:ext>
            </a:extLst>
          </p:cNvPr>
          <p:cNvSpPr txBox="1"/>
          <p:nvPr/>
        </p:nvSpPr>
        <p:spPr>
          <a:xfrm>
            <a:off x="8979428" y="358028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36123A-2740-4BBB-8796-197C83CC2D26}"/>
              </a:ext>
            </a:extLst>
          </p:cNvPr>
          <p:cNvSpPr txBox="1"/>
          <p:nvPr/>
        </p:nvSpPr>
        <p:spPr>
          <a:xfrm>
            <a:off x="8405812" y="281279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b4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E022557-DB61-4127-85C2-B28AC60289B0}"/>
              </a:ext>
            </a:extLst>
          </p:cNvPr>
          <p:cNvCxnSpPr>
            <a:cxnSpLocks/>
          </p:cNvCxnSpPr>
          <p:nvPr/>
        </p:nvCxnSpPr>
        <p:spPr>
          <a:xfrm flipH="1">
            <a:off x="7635240" y="3970993"/>
            <a:ext cx="92932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BFC2715-4994-4571-A98F-1745E75DA4F8}"/>
              </a:ext>
            </a:extLst>
          </p:cNvPr>
          <p:cNvSpPr txBox="1"/>
          <p:nvPr/>
        </p:nvSpPr>
        <p:spPr>
          <a:xfrm>
            <a:off x="7943955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71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8730EB-3F80-49A7-8025-1F64ECA064D7}"/>
              </a:ext>
            </a:extLst>
          </p:cNvPr>
          <p:cNvSpPr txBox="1"/>
          <p:nvPr/>
        </p:nvSpPr>
        <p:spPr>
          <a:xfrm>
            <a:off x="7319963" y="2869260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b3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392FB0D-DA38-4D22-9354-683DA126383A}"/>
              </a:ext>
            </a:extLst>
          </p:cNvPr>
          <p:cNvCxnSpPr>
            <a:cxnSpLocks/>
          </p:cNvCxnSpPr>
          <p:nvPr/>
        </p:nvCxnSpPr>
        <p:spPr>
          <a:xfrm flipH="1" flipV="1">
            <a:off x="5685367" y="3970993"/>
            <a:ext cx="1725612" cy="515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8726806-117C-4FF0-BFD4-D7297F50BEA4}"/>
              </a:ext>
            </a:extLst>
          </p:cNvPr>
          <p:cNvSpPr txBox="1"/>
          <p:nvPr/>
        </p:nvSpPr>
        <p:spPr>
          <a:xfrm>
            <a:off x="6371696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131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03B905-B204-4885-A085-EF3D9B56549D}"/>
              </a:ext>
            </a:extLst>
          </p:cNvPr>
          <p:cNvSpPr txBox="1"/>
          <p:nvPr/>
        </p:nvSpPr>
        <p:spPr>
          <a:xfrm>
            <a:off x="10517716" y="1126456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05CC757-C30B-41DC-BF1E-278C6E92A596}"/>
              </a:ext>
            </a:extLst>
          </p:cNvPr>
          <p:cNvSpPr txBox="1"/>
          <p:nvPr/>
        </p:nvSpPr>
        <p:spPr>
          <a:xfrm>
            <a:off x="5373676" y="283472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3F72E34-D829-46BF-B149-9782F33E8DEE}"/>
              </a:ext>
            </a:extLst>
          </p:cNvPr>
          <p:cNvSpPr txBox="1"/>
          <p:nvPr/>
        </p:nvSpPr>
        <p:spPr>
          <a:xfrm>
            <a:off x="9856065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4279150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510017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616296" y="286142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510017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510017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5111051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510017"/>
            <a:ext cx="8382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5125334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A3149E-5568-45DF-A7DF-AAF761FFEFAF}"/>
              </a:ext>
            </a:extLst>
          </p:cNvPr>
          <p:cNvSpPr txBox="1"/>
          <p:nvPr/>
        </p:nvSpPr>
        <p:spPr>
          <a:xfrm>
            <a:off x="3090333" y="275635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9DB1C9-F31C-4016-9E36-0EC0C2A50590}"/>
              </a:ext>
            </a:extLst>
          </p:cNvPr>
          <p:cNvSpPr txBox="1"/>
          <p:nvPr/>
        </p:nvSpPr>
        <p:spPr>
          <a:xfrm>
            <a:off x="5781041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6F405F-1CBB-477E-8728-1C57B86B8B46}"/>
              </a:ext>
            </a:extLst>
          </p:cNvPr>
          <p:cNvCxnSpPr>
            <a:cxnSpLocks/>
          </p:cNvCxnSpPr>
          <p:nvPr/>
        </p:nvCxnSpPr>
        <p:spPr>
          <a:xfrm flipH="1">
            <a:off x="2688182" y="5520560"/>
            <a:ext cx="4572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306B94F-63DD-43BE-BB9E-485A5F4296C5}"/>
              </a:ext>
            </a:extLst>
          </p:cNvPr>
          <p:cNvSpPr txBox="1"/>
          <p:nvPr/>
        </p:nvSpPr>
        <p:spPr>
          <a:xfrm>
            <a:off x="2713724" y="515122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D22EB9-CAFB-46EC-BBEF-E5B108472685}"/>
              </a:ext>
            </a:extLst>
          </p:cNvPr>
          <p:cNvSpPr txBox="1"/>
          <p:nvPr/>
        </p:nvSpPr>
        <p:spPr>
          <a:xfrm>
            <a:off x="6413817" y="116413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G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01E17B-B19B-40AC-BAB8-53235B5F09A6}"/>
              </a:ext>
            </a:extLst>
          </p:cNvPr>
          <p:cNvCxnSpPr>
            <a:cxnSpLocks/>
          </p:cNvCxnSpPr>
          <p:nvPr/>
        </p:nvCxnSpPr>
        <p:spPr>
          <a:xfrm flipH="1">
            <a:off x="8687435" y="3970993"/>
            <a:ext cx="998008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F1A48F1-6B56-42F1-BC11-DE6007404368}"/>
              </a:ext>
            </a:extLst>
          </p:cNvPr>
          <p:cNvSpPr txBox="1"/>
          <p:nvPr/>
        </p:nvSpPr>
        <p:spPr>
          <a:xfrm>
            <a:off x="8979428" y="358028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36123A-2740-4BBB-8796-197C83CC2D26}"/>
              </a:ext>
            </a:extLst>
          </p:cNvPr>
          <p:cNvSpPr txBox="1"/>
          <p:nvPr/>
        </p:nvSpPr>
        <p:spPr>
          <a:xfrm>
            <a:off x="8405812" y="281279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b4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E022557-DB61-4127-85C2-B28AC60289B0}"/>
              </a:ext>
            </a:extLst>
          </p:cNvPr>
          <p:cNvCxnSpPr>
            <a:cxnSpLocks/>
          </p:cNvCxnSpPr>
          <p:nvPr/>
        </p:nvCxnSpPr>
        <p:spPr>
          <a:xfrm flipH="1">
            <a:off x="7635240" y="3970993"/>
            <a:ext cx="92932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BFC2715-4994-4571-A98F-1745E75DA4F8}"/>
              </a:ext>
            </a:extLst>
          </p:cNvPr>
          <p:cNvSpPr txBox="1"/>
          <p:nvPr/>
        </p:nvSpPr>
        <p:spPr>
          <a:xfrm>
            <a:off x="7943955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71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8730EB-3F80-49A7-8025-1F64ECA064D7}"/>
              </a:ext>
            </a:extLst>
          </p:cNvPr>
          <p:cNvSpPr txBox="1"/>
          <p:nvPr/>
        </p:nvSpPr>
        <p:spPr>
          <a:xfrm>
            <a:off x="7319963" y="2869260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b3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392FB0D-DA38-4D22-9354-683DA126383A}"/>
              </a:ext>
            </a:extLst>
          </p:cNvPr>
          <p:cNvCxnSpPr>
            <a:cxnSpLocks/>
          </p:cNvCxnSpPr>
          <p:nvPr/>
        </p:nvCxnSpPr>
        <p:spPr>
          <a:xfrm flipH="1" flipV="1">
            <a:off x="5685367" y="3970993"/>
            <a:ext cx="1725612" cy="515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8726806-117C-4FF0-BFD4-D7297F50BEA4}"/>
              </a:ext>
            </a:extLst>
          </p:cNvPr>
          <p:cNvSpPr txBox="1"/>
          <p:nvPr/>
        </p:nvSpPr>
        <p:spPr>
          <a:xfrm>
            <a:off x="6371696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131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03B905-B204-4885-A085-EF3D9B56549D}"/>
              </a:ext>
            </a:extLst>
          </p:cNvPr>
          <p:cNvSpPr txBox="1"/>
          <p:nvPr/>
        </p:nvSpPr>
        <p:spPr>
          <a:xfrm>
            <a:off x="10517716" y="1126456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05CC757-C30B-41DC-BF1E-278C6E92A596}"/>
              </a:ext>
            </a:extLst>
          </p:cNvPr>
          <p:cNvSpPr txBox="1"/>
          <p:nvPr/>
        </p:nvSpPr>
        <p:spPr>
          <a:xfrm>
            <a:off x="5373676" y="283472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918D85B-FBC8-4FBF-B5FC-E739835B0514}"/>
              </a:ext>
            </a:extLst>
          </p:cNvPr>
          <p:cNvSpPr txBox="1"/>
          <p:nvPr/>
        </p:nvSpPr>
        <p:spPr>
          <a:xfrm>
            <a:off x="9856065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M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21937E8-CBF8-4D78-86E3-F6591BB73C1E}"/>
              </a:ext>
            </a:extLst>
          </p:cNvPr>
          <p:cNvCxnSpPr>
            <a:cxnSpLocks/>
          </p:cNvCxnSpPr>
          <p:nvPr/>
        </p:nvCxnSpPr>
        <p:spPr>
          <a:xfrm flipH="1" flipV="1">
            <a:off x="2688182" y="3967094"/>
            <a:ext cx="2766358" cy="10529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8BBE0B58-938E-4FC7-8F44-7DC882F86FFB}"/>
              </a:ext>
            </a:extLst>
          </p:cNvPr>
          <p:cNvSpPr txBox="1"/>
          <p:nvPr/>
        </p:nvSpPr>
        <p:spPr>
          <a:xfrm>
            <a:off x="3842362" y="358028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229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F108927-C6CF-4F7A-8001-4AB32EB1B004}"/>
              </a:ext>
            </a:extLst>
          </p:cNvPr>
          <p:cNvSpPr txBox="1"/>
          <p:nvPr/>
        </p:nvSpPr>
        <p:spPr>
          <a:xfrm>
            <a:off x="1907971" y="2980121"/>
            <a:ext cx="6849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 129</a:t>
            </a:r>
          </a:p>
          <a:p>
            <a:r>
              <a:rPr lang="en-GB" b="1" dirty="0"/>
              <a:t>+ 99</a:t>
            </a:r>
          </a:p>
          <a:p>
            <a:r>
              <a:rPr lang="en-GB" b="1" u="sng" dirty="0"/>
              <a:t>+   1</a:t>
            </a:r>
          </a:p>
          <a:p>
            <a:r>
              <a:rPr lang="en-GB" b="1" dirty="0"/>
              <a:t> 229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0F940BC1-3185-4250-80B9-0CA4A6E460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069" y="993460"/>
            <a:ext cx="5506278" cy="1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20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510017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616296" y="286142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510017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510017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5111051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510017"/>
            <a:ext cx="8382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5125334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A3149E-5568-45DF-A7DF-AAF761FFEFAF}"/>
              </a:ext>
            </a:extLst>
          </p:cNvPr>
          <p:cNvSpPr txBox="1"/>
          <p:nvPr/>
        </p:nvSpPr>
        <p:spPr>
          <a:xfrm>
            <a:off x="3090333" y="275635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9DB1C9-F31C-4016-9E36-0EC0C2A50590}"/>
              </a:ext>
            </a:extLst>
          </p:cNvPr>
          <p:cNvSpPr txBox="1"/>
          <p:nvPr/>
        </p:nvSpPr>
        <p:spPr>
          <a:xfrm>
            <a:off x="5781041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6F405F-1CBB-477E-8728-1C57B86B8B46}"/>
              </a:ext>
            </a:extLst>
          </p:cNvPr>
          <p:cNvCxnSpPr>
            <a:cxnSpLocks/>
          </p:cNvCxnSpPr>
          <p:nvPr/>
        </p:nvCxnSpPr>
        <p:spPr>
          <a:xfrm flipH="1">
            <a:off x="2688182" y="5520560"/>
            <a:ext cx="4572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306B94F-63DD-43BE-BB9E-485A5F4296C5}"/>
              </a:ext>
            </a:extLst>
          </p:cNvPr>
          <p:cNvSpPr txBox="1"/>
          <p:nvPr/>
        </p:nvSpPr>
        <p:spPr>
          <a:xfrm>
            <a:off x="2713724" y="515122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D22EB9-CAFB-46EC-BBEF-E5B108472685}"/>
              </a:ext>
            </a:extLst>
          </p:cNvPr>
          <p:cNvSpPr txBox="1"/>
          <p:nvPr/>
        </p:nvSpPr>
        <p:spPr>
          <a:xfrm>
            <a:off x="6413817" y="116413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G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01E17B-B19B-40AC-BAB8-53235B5F09A6}"/>
              </a:ext>
            </a:extLst>
          </p:cNvPr>
          <p:cNvCxnSpPr>
            <a:cxnSpLocks/>
          </p:cNvCxnSpPr>
          <p:nvPr/>
        </p:nvCxnSpPr>
        <p:spPr>
          <a:xfrm flipH="1">
            <a:off x="8687435" y="3970993"/>
            <a:ext cx="998008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F1A48F1-6B56-42F1-BC11-DE6007404368}"/>
              </a:ext>
            </a:extLst>
          </p:cNvPr>
          <p:cNvSpPr txBox="1"/>
          <p:nvPr/>
        </p:nvSpPr>
        <p:spPr>
          <a:xfrm>
            <a:off x="8979428" y="358028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36123A-2740-4BBB-8796-197C83CC2D26}"/>
              </a:ext>
            </a:extLst>
          </p:cNvPr>
          <p:cNvSpPr txBox="1"/>
          <p:nvPr/>
        </p:nvSpPr>
        <p:spPr>
          <a:xfrm>
            <a:off x="8405812" y="281279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b4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E022557-DB61-4127-85C2-B28AC60289B0}"/>
              </a:ext>
            </a:extLst>
          </p:cNvPr>
          <p:cNvCxnSpPr>
            <a:cxnSpLocks/>
          </p:cNvCxnSpPr>
          <p:nvPr/>
        </p:nvCxnSpPr>
        <p:spPr>
          <a:xfrm flipH="1">
            <a:off x="7635240" y="3970993"/>
            <a:ext cx="92932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BFC2715-4994-4571-A98F-1745E75DA4F8}"/>
              </a:ext>
            </a:extLst>
          </p:cNvPr>
          <p:cNvSpPr txBox="1"/>
          <p:nvPr/>
        </p:nvSpPr>
        <p:spPr>
          <a:xfrm>
            <a:off x="7943955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71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8730EB-3F80-49A7-8025-1F64ECA064D7}"/>
              </a:ext>
            </a:extLst>
          </p:cNvPr>
          <p:cNvSpPr txBox="1"/>
          <p:nvPr/>
        </p:nvSpPr>
        <p:spPr>
          <a:xfrm>
            <a:off x="7319963" y="2869260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b3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392FB0D-DA38-4D22-9354-683DA126383A}"/>
              </a:ext>
            </a:extLst>
          </p:cNvPr>
          <p:cNvCxnSpPr>
            <a:cxnSpLocks/>
          </p:cNvCxnSpPr>
          <p:nvPr/>
        </p:nvCxnSpPr>
        <p:spPr>
          <a:xfrm flipH="1" flipV="1">
            <a:off x="5685367" y="3970993"/>
            <a:ext cx="1725612" cy="515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8726806-117C-4FF0-BFD4-D7297F50BEA4}"/>
              </a:ext>
            </a:extLst>
          </p:cNvPr>
          <p:cNvSpPr txBox="1"/>
          <p:nvPr/>
        </p:nvSpPr>
        <p:spPr>
          <a:xfrm>
            <a:off x="6371696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131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03B905-B204-4885-A085-EF3D9B56549D}"/>
              </a:ext>
            </a:extLst>
          </p:cNvPr>
          <p:cNvSpPr txBox="1"/>
          <p:nvPr/>
        </p:nvSpPr>
        <p:spPr>
          <a:xfrm>
            <a:off x="10517716" y="1126456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05CC757-C30B-41DC-BF1E-278C6E92A596}"/>
              </a:ext>
            </a:extLst>
          </p:cNvPr>
          <p:cNvSpPr txBox="1"/>
          <p:nvPr/>
        </p:nvSpPr>
        <p:spPr>
          <a:xfrm>
            <a:off x="5373676" y="283472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918D85B-FBC8-4FBF-B5FC-E739835B0514}"/>
              </a:ext>
            </a:extLst>
          </p:cNvPr>
          <p:cNvSpPr txBox="1"/>
          <p:nvPr/>
        </p:nvSpPr>
        <p:spPr>
          <a:xfrm>
            <a:off x="9856065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M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21937E8-CBF8-4D78-86E3-F6591BB73C1E}"/>
              </a:ext>
            </a:extLst>
          </p:cNvPr>
          <p:cNvCxnSpPr>
            <a:cxnSpLocks/>
          </p:cNvCxnSpPr>
          <p:nvPr/>
        </p:nvCxnSpPr>
        <p:spPr>
          <a:xfrm flipH="1" flipV="1">
            <a:off x="2688182" y="3967094"/>
            <a:ext cx="2766358" cy="1052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4DAC604-3145-4652-8720-858FD6A9175C}"/>
              </a:ext>
            </a:extLst>
          </p:cNvPr>
          <p:cNvSpPr txBox="1"/>
          <p:nvPr/>
        </p:nvSpPr>
        <p:spPr>
          <a:xfrm>
            <a:off x="9214484" y="114551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V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8B45F82-FDEF-4721-9178-9512723781C4}"/>
              </a:ext>
            </a:extLst>
          </p:cNvPr>
          <p:cNvSpPr txBox="1"/>
          <p:nvPr/>
        </p:nvSpPr>
        <p:spPr>
          <a:xfrm>
            <a:off x="8519582" y="114551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589701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510017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616296" y="286142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510017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510017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5111051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510017"/>
            <a:ext cx="8382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5125334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A3149E-5568-45DF-A7DF-AAF761FFEFAF}"/>
              </a:ext>
            </a:extLst>
          </p:cNvPr>
          <p:cNvSpPr txBox="1"/>
          <p:nvPr/>
        </p:nvSpPr>
        <p:spPr>
          <a:xfrm>
            <a:off x="3090333" y="275635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9DB1C9-F31C-4016-9E36-0EC0C2A50590}"/>
              </a:ext>
            </a:extLst>
          </p:cNvPr>
          <p:cNvSpPr txBox="1"/>
          <p:nvPr/>
        </p:nvSpPr>
        <p:spPr>
          <a:xfrm>
            <a:off x="5781041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6F405F-1CBB-477E-8728-1C57B86B8B46}"/>
              </a:ext>
            </a:extLst>
          </p:cNvPr>
          <p:cNvCxnSpPr>
            <a:cxnSpLocks/>
          </p:cNvCxnSpPr>
          <p:nvPr/>
        </p:nvCxnSpPr>
        <p:spPr>
          <a:xfrm flipH="1">
            <a:off x="2688182" y="5520560"/>
            <a:ext cx="4572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306B94F-63DD-43BE-BB9E-485A5F4296C5}"/>
              </a:ext>
            </a:extLst>
          </p:cNvPr>
          <p:cNvSpPr txBox="1"/>
          <p:nvPr/>
        </p:nvSpPr>
        <p:spPr>
          <a:xfrm>
            <a:off x="2713724" y="515122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D22EB9-CAFB-46EC-BBEF-E5B108472685}"/>
              </a:ext>
            </a:extLst>
          </p:cNvPr>
          <p:cNvSpPr txBox="1"/>
          <p:nvPr/>
        </p:nvSpPr>
        <p:spPr>
          <a:xfrm>
            <a:off x="6413817" y="116413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G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01E17B-B19B-40AC-BAB8-53235B5F09A6}"/>
              </a:ext>
            </a:extLst>
          </p:cNvPr>
          <p:cNvCxnSpPr>
            <a:cxnSpLocks/>
          </p:cNvCxnSpPr>
          <p:nvPr/>
        </p:nvCxnSpPr>
        <p:spPr>
          <a:xfrm flipH="1">
            <a:off x="8687435" y="3970993"/>
            <a:ext cx="998008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F1A48F1-6B56-42F1-BC11-DE6007404368}"/>
              </a:ext>
            </a:extLst>
          </p:cNvPr>
          <p:cNvSpPr txBox="1"/>
          <p:nvPr/>
        </p:nvSpPr>
        <p:spPr>
          <a:xfrm>
            <a:off x="8979428" y="358028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36123A-2740-4BBB-8796-197C83CC2D26}"/>
              </a:ext>
            </a:extLst>
          </p:cNvPr>
          <p:cNvSpPr txBox="1"/>
          <p:nvPr/>
        </p:nvSpPr>
        <p:spPr>
          <a:xfrm>
            <a:off x="8405812" y="281279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b4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E022557-DB61-4127-85C2-B28AC60289B0}"/>
              </a:ext>
            </a:extLst>
          </p:cNvPr>
          <p:cNvCxnSpPr>
            <a:cxnSpLocks/>
          </p:cNvCxnSpPr>
          <p:nvPr/>
        </p:nvCxnSpPr>
        <p:spPr>
          <a:xfrm flipH="1">
            <a:off x="7635240" y="3970993"/>
            <a:ext cx="92932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BFC2715-4994-4571-A98F-1745E75DA4F8}"/>
              </a:ext>
            </a:extLst>
          </p:cNvPr>
          <p:cNvSpPr txBox="1"/>
          <p:nvPr/>
        </p:nvSpPr>
        <p:spPr>
          <a:xfrm>
            <a:off x="7943955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71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8730EB-3F80-49A7-8025-1F64ECA064D7}"/>
              </a:ext>
            </a:extLst>
          </p:cNvPr>
          <p:cNvSpPr txBox="1"/>
          <p:nvPr/>
        </p:nvSpPr>
        <p:spPr>
          <a:xfrm>
            <a:off x="7319963" y="2869260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b3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392FB0D-DA38-4D22-9354-683DA126383A}"/>
              </a:ext>
            </a:extLst>
          </p:cNvPr>
          <p:cNvCxnSpPr>
            <a:cxnSpLocks/>
          </p:cNvCxnSpPr>
          <p:nvPr/>
        </p:nvCxnSpPr>
        <p:spPr>
          <a:xfrm flipH="1" flipV="1">
            <a:off x="5685367" y="3970993"/>
            <a:ext cx="1725612" cy="515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8726806-117C-4FF0-BFD4-D7297F50BEA4}"/>
              </a:ext>
            </a:extLst>
          </p:cNvPr>
          <p:cNvSpPr txBox="1"/>
          <p:nvPr/>
        </p:nvSpPr>
        <p:spPr>
          <a:xfrm>
            <a:off x="6371696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131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03B905-B204-4885-A085-EF3D9B56549D}"/>
              </a:ext>
            </a:extLst>
          </p:cNvPr>
          <p:cNvSpPr txBox="1"/>
          <p:nvPr/>
        </p:nvSpPr>
        <p:spPr>
          <a:xfrm>
            <a:off x="10517716" y="1126456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05CC757-C30B-41DC-BF1E-278C6E92A596}"/>
              </a:ext>
            </a:extLst>
          </p:cNvPr>
          <p:cNvSpPr txBox="1"/>
          <p:nvPr/>
        </p:nvSpPr>
        <p:spPr>
          <a:xfrm>
            <a:off x="5373676" y="283472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918D85B-FBC8-4FBF-B5FC-E739835B0514}"/>
              </a:ext>
            </a:extLst>
          </p:cNvPr>
          <p:cNvSpPr txBox="1"/>
          <p:nvPr/>
        </p:nvSpPr>
        <p:spPr>
          <a:xfrm>
            <a:off x="9856065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M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21937E8-CBF8-4D78-86E3-F6591BB73C1E}"/>
              </a:ext>
            </a:extLst>
          </p:cNvPr>
          <p:cNvCxnSpPr>
            <a:cxnSpLocks/>
          </p:cNvCxnSpPr>
          <p:nvPr/>
        </p:nvCxnSpPr>
        <p:spPr>
          <a:xfrm flipH="1" flipV="1">
            <a:off x="2688182" y="3967094"/>
            <a:ext cx="2766358" cy="1052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4DAC604-3145-4652-8720-858FD6A9175C}"/>
              </a:ext>
            </a:extLst>
          </p:cNvPr>
          <p:cNvSpPr txBox="1"/>
          <p:nvPr/>
        </p:nvSpPr>
        <p:spPr>
          <a:xfrm>
            <a:off x="9214484" y="114551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V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8B45F82-FDEF-4721-9178-9512723781C4}"/>
              </a:ext>
            </a:extLst>
          </p:cNvPr>
          <p:cNvSpPr txBox="1"/>
          <p:nvPr/>
        </p:nvSpPr>
        <p:spPr>
          <a:xfrm>
            <a:off x="8519582" y="114551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781144-E92F-4A08-B6C3-1E2186DB9CA6}"/>
              </a:ext>
            </a:extLst>
          </p:cNvPr>
          <p:cNvSpPr txBox="1"/>
          <p:nvPr/>
        </p:nvSpPr>
        <p:spPr>
          <a:xfrm>
            <a:off x="9960483" y="3505429"/>
            <a:ext cx="5926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  75</a:t>
            </a:r>
          </a:p>
          <a:p>
            <a:r>
              <a:rPr lang="en-GB" b="1" u="sng" dirty="0"/>
              <a:t>- 18</a:t>
            </a:r>
          </a:p>
          <a:p>
            <a:r>
              <a:rPr lang="en-GB" b="1" dirty="0"/>
              <a:t>  57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7103541E-D4A7-4E11-8963-6AF8A9615F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069" y="993460"/>
            <a:ext cx="5506278" cy="1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87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510017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616296" y="286142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510017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514068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510017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5111051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510017"/>
            <a:ext cx="8382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5125334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A3149E-5568-45DF-A7DF-AAF761FFEFAF}"/>
              </a:ext>
            </a:extLst>
          </p:cNvPr>
          <p:cNvSpPr txBox="1"/>
          <p:nvPr/>
        </p:nvSpPr>
        <p:spPr>
          <a:xfrm>
            <a:off x="3090333" y="275635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9DB1C9-F31C-4016-9E36-0EC0C2A50590}"/>
              </a:ext>
            </a:extLst>
          </p:cNvPr>
          <p:cNvSpPr txBox="1"/>
          <p:nvPr/>
        </p:nvSpPr>
        <p:spPr>
          <a:xfrm>
            <a:off x="5781041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6F405F-1CBB-477E-8728-1C57B86B8B46}"/>
              </a:ext>
            </a:extLst>
          </p:cNvPr>
          <p:cNvCxnSpPr>
            <a:cxnSpLocks/>
          </p:cNvCxnSpPr>
          <p:nvPr/>
        </p:nvCxnSpPr>
        <p:spPr>
          <a:xfrm flipH="1">
            <a:off x="2688182" y="5520560"/>
            <a:ext cx="4572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306B94F-63DD-43BE-BB9E-485A5F4296C5}"/>
              </a:ext>
            </a:extLst>
          </p:cNvPr>
          <p:cNvSpPr txBox="1"/>
          <p:nvPr/>
        </p:nvSpPr>
        <p:spPr>
          <a:xfrm>
            <a:off x="2713724" y="515122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D22EB9-CAFB-46EC-BBEF-E5B108472685}"/>
              </a:ext>
            </a:extLst>
          </p:cNvPr>
          <p:cNvSpPr txBox="1"/>
          <p:nvPr/>
        </p:nvSpPr>
        <p:spPr>
          <a:xfrm>
            <a:off x="6413817" y="116413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G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01E17B-B19B-40AC-BAB8-53235B5F09A6}"/>
              </a:ext>
            </a:extLst>
          </p:cNvPr>
          <p:cNvCxnSpPr>
            <a:cxnSpLocks/>
          </p:cNvCxnSpPr>
          <p:nvPr/>
        </p:nvCxnSpPr>
        <p:spPr>
          <a:xfrm flipH="1">
            <a:off x="8687435" y="3970993"/>
            <a:ext cx="9980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F1A48F1-6B56-42F1-BC11-DE6007404368}"/>
              </a:ext>
            </a:extLst>
          </p:cNvPr>
          <p:cNvSpPr txBox="1"/>
          <p:nvPr/>
        </p:nvSpPr>
        <p:spPr>
          <a:xfrm>
            <a:off x="8979428" y="358028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75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36123A-2740-4BBB-8796-197C83CC2D26}"/>
              </a:ext>
            </a:extLst>
          </p:cNvPr>
          <p:cNvSpPr txBox="1"/>
          <p:nvPr/>
        </p:nvSpPr>
        <p:spPr>
          <a:xfrm>
            <a:off x="8405812" y="281279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b4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E022557-DB61-4127-85C2-B28AC60289B0}"/>
              </a:ext>
            </a:extLst>
          </p:cNvPr>
          <p:cNvCxnSpPr>
            <a:cxnSpLocks/>
          </p:cNvCxnSpPr>
          <p:nvPr/>
        </p:nvCxnSpPr>
        <p:spPr>
          <a:xfrm flipH="1">
            <a:off x="7635240" y="3970993"/>
            <a:ext cx="92932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BFC2715-4994-4571-A98F-1745E75DA4F8}"/>
              </a:ext>
            </a:extLst>
          </p:cNvPr>
          <p:cNvSpPr txBox="1"/>
          <p:nvPr/>
        </p:nvSpPr>
        <p:spPr>
          <a:xfrm>
            <a:off x="7943955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71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8730EB-3F80-49A7-8025-1F64ECA064D7}"/>
              </a:ext>
            </a:extLst>
          </p:cNvPr>
          <p:cNvSpPr txBox="1"/>
          <p:nvPr/>
        </p:nvSpPr>
        <p:spPr>
          <a:xfrm>
            <a:off x="7319963" y="2869260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b3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392FB0D-DA38-4D22-9354-683DA126383A}"/>
              </a:ext>
            </a:extLst>
          </p:cNvPr>
          <p:cNvCxnSpPr>
            <a:cxnSpLocks/>
          </p:cNvCxnSpPr>
          <p:nvPr/>
        </p:nvCxnSpPr>
        <p:spPr>
          <a:xfrm flipH="1" flipV="1">
            <a:off x="5685367" y="3970993"/>
            <a:ext cx="1725612" cy="515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8726806-117C-4FF0-BFD4-D7297F50BEA4}"/>
              </a:ext>
            </a:extLst>
          </p:cNvPr>
          <p:cNvSpPr txBox="1"/>
          <p:nvPr/>
        </p:nvSpPr>
        <p:spPr>
          <a:xfrm>
            <a:off x="6371696" y="362724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131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03B905-B204-4885-A085-EF3D9B56549D}"/>
              </a:ext>
            </a:extLst>
          </p:cNvPr>
          <p:cNvSpPr txBox="1"/>
          <p:nvPr/>
        </p:nvSpPr>
        <p:spPr>
          <a:xfrm>
            <a:off x="10517716" y="1126456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05CC757-C30B-41DC-BF1E-278C6E92A596}"/>
              </a:ext>
            </a:extLst>
          </p:cNvPr>
          <p:cNvSpPr txBox="1"/>
          <p:nvPr/>
        </p:nvSpPr>
        <p:spPr>
          <a:xfrm>
            <a:off x="5373676" y="2834726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918D85B-FBC8-4FBF-B5FC-E739835B0514}"/>
              </a:ext>
            </a:extLst>
          </p:cNvPr>
          <p:cNvSpPr txBox="1"/>
          <p:nvPr/>
        </p:nvSpPr>
        <p:spPr>
          <a:xfrm>
            <a:off x="9856065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M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21937E8-CBF8-4D78-86E3-F6591BB73C1E}"/>
              </a:ext>
            </a:extLst>
          </p:cNvPr>
          <p:cNvCxnSpPr>
            <a:cxnSpLocks/>
          </p:cNvCxnSpPr>
          <p:nvPr/>
        </p:nvCxnSpPr>
        <p:spPr>
          <a:xfrm flipH="1" flipV="1">
            <a:off x="2688182" y="3967094"/>
            <a:ext cx="2766358" cy="1052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4DAC604-3145-4652-8720-858FD6A9175C}"/>
              </a:ext>
            </a:extLst>
          </p:cNvPr>
          <p:cNvSpPr txBox="1"/>
          <p:nvPr/>
        </p:nvSpPr>
        <p:spPr>
          <a:xfrm>
            <a:off x="9214484" y="114551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V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8B45F82-FDEF-4721-9178-9512723781C4}"/>
              </a:ext>
            </a:extLst>
          </p:cNvPr>
          <p:cNvSpPr txBox="1"/>
          <p:nvPr/>
        </p:nvSpPr>
        <p:spPr>
          <a:xfrm>
            <a:off x="8519582" y="114551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96E1B7B-7ABD-48CE-962F-1938D0EA02F9}"/>
              </a:ext>
            </a:extLst>
          </p:cNvPr>
          <p:cNvSpPr txBox="1"/>
          <p:nvPr/>
        </p:nvSpPr>
        <p:spPr>
          <a:xfrm>
            <a:off x="11173460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83393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173133"/>
            <a:ext cx="1756833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129</a:t>
            </a:r>
          </a:p>
        </p:txBody>
      </p:sp>
    </p:spTree>
    <p:extLst>
      <p:ext uri="{BB962C8B-B14F-4D97-AF65-F5344CB8AC3E}">
        <p14:creationId xmlns:p14="http://schemas.microsoft.com/office/powerpoint/2010/main" val="389004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173133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566554" y="285646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173133"/>
            <a:ext cx="121073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04875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173133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566554" y="285646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173133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5661028" y="5173133"/>
            <a:ext cx="507787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5719872" y="4803801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49</a:t>
            </a:r>
          </a:p>
        </p:txBody>
      </p:sp>
      <p:sp>
        <p:nvSpPr>
          <p:cNvPr id="31" name="Multiplication Sign 30">
            <a:extLst>
              <a:ext uri="{FF2B5EF4-FFF2-40B4-BE49-F238E27FC236}">
                <a16:creationId xmlns:a16="http://schemas.microsoft.com/office/drawing/2014/main" id="{A0970B08-5F7C-488C-9937-30080D63AE50}"/>
              </a:ext>
            </a:extLst>
          </p:cNvPr>
          <p:cNvSpPr/>
          <p:nvPr/>
        </p:nvSpPr>
        <p:spPr>
          <a:xfrm>
            <a:off x="5518574" y="4709757"/>
            <a:ext cx="846243" cy="73430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9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173133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566554" y="285646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173133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173133"/>
            <a:ext cx="1733765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4774167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131</a:t>
            </a:r>
          </a:p>
        </p:txBody>
      </p:sp>
    </p:spTree>
    <p:extLst>
      <p:ext uri="{BB962C8B-B14F-4D97-AF65-F5344CB8AC3E}">
        <p14:creationId xmlns:p14="http://schemas.microsoft.com/office/powerpoint/2010/main" val="8813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173133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566554" y="285646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173133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173133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4774167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173133"/>
            <a:ext cx="838200" cy="1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4788450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71</a:t>
            </a:r>
          </a:p>
        </p:txBody>
      </p:sp>
    </p:spTree>
    <p:extLst>
      <p:ext uri="{BB962C8B-B14F-4D97-AF65-F5344CB8AC3E}">
        <p14:creationId xmlns:p14="http://schemas.microsoft.com/office/powerpoint/2010/main" val="196098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173133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566554" y="285646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173133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173133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4774167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173133"/>
            <a:ext cx="8382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4788450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A3149E-5568-45DF-A7DF-AAF761FFEFAF}"/>
              </a:ext>
            </a:extLst>
          </p:cNvPr>
          <p:cNvSpPr txBox="1"/>
          <p:nvPr/>
        </p:nvSpPr>
        <p:spPr>
          <a:xfrm>
            <a:off x="3090333" y="275635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9DB1C9-F31C-4016-9E36-0EC0C2A50590}"/>
              </a:ext>
            </a:extLst>
          </p:cNvPr>
          <p:cNvSpPr txBox="1"/>
          <p:nvPr/>
        </p:nvSpPr>
        <p:spPr>
          <a:xfrm>
            <a:off x="5781041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3768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173133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566554" y="285646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173133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173133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4774167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173133"/>
            <a:ext cx="8382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4788450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A3149E-5568-45DF-A7DF-AAF761FFEFAF}"/>
              </a:ext>
            </a:extLst>
          </p:cNvPr>
          <p:cNvSpPr txBox="1"/>
          <p:nvPr/>
        </p:nvSpPr>
        <p:spPr>
          <a:xfrm>
            <a:off x="3090333" y="275635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9DB1C9-F31C-4016-9E36-0EC0C2A50590}"/>
              </a:ext>
            </a:extLst>
          </p:cNvPr>
          <p:cNvSpPr txBox="1"/>
          <p:nvPr/>
        </p:nvSpPr>
        <p:spPr>
          <a:xfrm>
            <a:off x="5781041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6F405F-1CBB-477E-8728-1C57B86B8B46}"/>
              </a:ext>
            </a:extLst>
          </p:cNvPr>
          <p:cNvCxnSpPr>
            <a:cxnSpLocks/>
          </p:cNvCxnSpPr>
          <p:nvPr/>
        </p:nvCxnSpPr>
        <p:spPr>
          <a:xfrm flipH="1">
            <a:off x="2688182" y="5183676"/>
            <a:ext cx="457201" cy="0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306B94F-63DD-43BE-BB9E-485A5F4296C5}"/>
              </a:ext>
            </a:extLst>
          </p:cNvPr>
          <p:cNvSpPr txBox="1"/>
          <p:nvPr/>
        </p:nvSpPr>
        <p:spPr>
          <a:xfrm>
            <a:off x="2713724" y="4814344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4B21229-7C39-42E9-859D-6C16B8456593}"/>
              </a:ext>
            </a:extLst>
          </p:cNvPr>
          <p:cNvSpPr txBox="1"/>
          <p:nvPr/>
        </p:nvSpPr>
        <p:spPr>
          <a:xfrm>
            <a:off x="1914313" y="3874543"/>
            <a:ext cx="592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  76</a:t>
            </a:r>
          </a:p>
          <a:p>
            <a:r>
              <a:rPr lang="en-GB" b="1" dirty="0"/>
              <a:t>- 18</a:t>
            </a:r>
          </a:p>
          <a:p>
            <a:r>
              <a:rPr lang="en-GB" b="1" u="sng" dirty="0"/>
              <a:t>-   1</a:t>
            </a:r>
          </a:p>
          <a:p>
            <a:r>
              <a:rPr lang="en-GB" b="1" dirty="0"/>
              <a:t>  57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FB4694E-86F2-44C3-80E2-B94DA554DF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8214" y="1119318"/>
            <a:ext cx="5506278" cy="1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53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6ADA-2929-47B6-8BC8-353ECFDF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8294"/>
            <a:ext cx="10058400" cy="2506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MS</a:t>
            </a:r>
            <a:r>
              <a:rPr lang="en-GB" b="1" dirty="0"/>
              <a:t>/MS sequencing example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ECE4F-C333-447A-AEE1-0F201E93A4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667"/>
          <a:stretch/>
        </p:blipFill>
        <p:spPr>
          <a:xfrm>
            <a:off x="2397760" y="2411343"/>
            <a:ext cx="9794240" cy="4446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016E60-CB90-4C02-958C-175B2FCF4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50" y="1862582"/>
            <a:ext cx="1223130" cy="28471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E1815-07EE-46B6-9842-819DEFE12DD1}"/>
              </a:ext>
            </a:extLst>
          </p:cNvPr>
          <p:cNvCxnSpPr>
            <a:cxnSpLocks/>
          </p:cNvCxnSpPr>
          <p:nvPr/>
        </p:nvCxnSpPr>
        <p:spPr>
          <a:xfrm flipH="1">
            <a:off x="7937500" y="5173133"/>
            <a:ext cx="175683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DF2701-F6C6-4928-80D7-6699539AF419}"/>
              </a:ext>
            </a:extLst>
          </p:cNvPr>
          <p:cNvCxnSpPr/>
          <p:nvPr/>
        </p:nvCxnSpPr>
        <p:spPr>
          <a:xfrm>
            <a:off x="36247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1863C0-7EB9-455F-829B-8EE991D9B246}"/>
              </a:ext>
            </a:extLst>
          </p:cNvPr>
          <p:cNvCxnSpPr/>
          <p:nvPr/>
        </p:nvCxnSpPr>
        <p:spPr>
          <a:xfrm>
            <a:off x="4327102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9099D-976F-4BBE-8C8C-58FF2FBDC42D}"/>
              </a:ext>
            </a:extLst>
          </p:cNvPr>
          <p:cNvCxnSpPr/>
          <p:nvPr/>
        </p:nvCxnSpPr>
        <p:spPr>
          <a:xfrm>
            <a:off x="501861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D61B21-F233-471A-B526-45E9585FC964}"/>
              </a:ext>
            </a:extLst>
          </p:cNvPr>
          <p:cNvCxnSpPr/>
          <p:nvPr/>
        </p:nvCxnSpPr>
        <p:spPr>
          <a:xfrm>
            <a:off x="5685367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864232-012A-4082-87BA-EB36731EB21F}"/>
              </a:ext>
            </a:extLst>
          </p:cNvPr>
          <p:cNvCxnSpPr/>
          <p:nvPr/>
        </p:nvCxnSpPr>
        <p:spPr>
          <a:xfrm>
            <a:off x="6355292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4F524C-58A1-4E06-81B0-D67D050251B7}"/>
              </a:ext>
            </a:extLst>
          </p:cNvPr>
          <p:cNvCxnSpPr/>
          <p:nvPr/>
        </p:nvCxnSpPr>
        <p:spPr>
          <a:xfrm>
            <a:off x="83830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ACD3BF-DB34-47B3-838A-8F138373AAFD}"/>
              </a:ext>
            </a:extLst>
          </p:cNvPr>
          <p:cNvCxnSpPr/>
          <p:nvPr/>
        </p:nvCxnSpPr>
        <p:spPr>
          <a:xfrm>
            <a:off x="9085368" y="1615439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4E8D77-871B-4A1B-9FB9-6506A3019B35}"/>
              </a:ext>
            </a:extLst>
          </p:cNvPr>
          <p:cNvCxnSpPr/>
          <p:nvPr/>
        </p:nvCxnSpPr>
        <p:spPr>
          <a:xfrm>
            <a:off x="977688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E133ED-97B0-4F04-B169-F72F5968EFAB}"/>
              </a:ext>
            </a:extLst>
          </p:cNvPr>
          <p:cNvCxnSpPr/>
          <p:nvPr/>
        </p:nvCxnSpPr>
        <p:spPr>
          <a:xfrm>
            <a:off x="10443633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5D091A-6811-4D68-91D3-ECBE9C55373F}"/>
              </a:ext>
            </a:extLst>
          </p:cNvPr>
          <p:cNvCxnSpPr/>
          <p:nvPr/>
        </p:nvCxnSpPr>
        <p:spPr>
          <a:xfrm>
            <a:off x="11113558" y="1615016"/>
            <a:ext cx="6000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E58462-65E6-4E46-98DF-9DDFFE58269E}"/>
              </a:ext>
            </a:extLst>
          </p:cNvPr>
          <p:cNvSpPr txBox="1"/>
          <p:nvPr/>
        </p:nvSpPr>
        <p:spPr>
          <a:xfrm>
            <a:off x="8683095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BD0FC-481F-4814-B6AC-84125643521B}"/>
              </a:ext>
            </a:extLst>
          </p:cNvPr>
          <p:cNvSpPr txBox="1"/>
          <p:nvPr/>
        </p:nvSpPr>
        <p:spPr>
          <a:xfrm>
            <a:off x="7566554" y="2856467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8AA58-A4EB-496E-BC23-A00633ABC2BC}"/>
              </a:ext>
            </a:extLst>
          </p:cNvPr>
          <p:cNvCxnSpPr>
            <a:cxnSpLocks/>
          </p:cNvCxnSpPr>
          <p:nvPr/>
        </p:nvCxnSpPr>
        <p:spPr>
          <a:xfrm flipH="1">
            <a:off x="6485467" y="5173133"/>
            <a:ext cx="12107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1E43B-ACA2-4B26-ADE8-14E672FD1688}"/>
              </a:ext>
            </a:extLst>
          </p:cNvPr>
          <p:cNvSpPr txBox="1"/>
          <p:nvPr/>
        </p:nvSpPr>
        <p:spPr>
          <a:xfrm>
            <a:off x="6794500" y="4803801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99.1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8207F-D7B8-45DC-8058-ABCA7ACE4EF6}"/>
              </a:ext>
            </a:extLst>
          </p:cNvPr>
          <p:cNvSpPr txBox="1"/>
          <p:nvPr/>
        </p:nvSpPr>
        <p:spPr>
          <a:xfrm>
            <a:off x="3731366" y="1120981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D282F2-93BB-481E-A868-ADE690050802}"/>
              </a:ext>
            </a:extLst>
          </p:cNvPr>
          <p:cNvSpPr txBox="1"/>
          <p:nvPr/>
        </p:nvSpPr>
        <p:spPr>
          <a:xfrm>
            <a:off x="6096000" y="2852788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D29B7-8B99-48B0-8FE1-728C061D5F1D}"/>
              </a:ext>
            </a:extLst>
          </p:cNvPr>
          <p:cNvSpPr txBox="1"/>
          <p:nvPr/>
        </p:nvSpPr>
        <p:spPr>
          <a:xfrm>
            <a:off x="4435051" y="1137915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724C-FB5B-44E0-A8F8-F8B716D75295}"/>
              </a:ext>
            </a:extLst>
          </p:cNvPr>
          <p:cNvCxnSpPr>
            <a:cxnSpLocks/>
          </p:cNvCxnSpPr>
          <p:nvPr/>
        </p:nvCxnSpPr>
        <p:spPr>
          <a:xfrm flipH="1">
            <a:off x="4435051" y="5173133"/>
            <a:ext cx="17337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EFC6EAE-2CC4-4618-B24C-761DD9A6F08D}"/>
              </a:ext>
            </a:extLst>
          </p:cNvPr>
          <p:cNvSpPr txBox="1"/>
          <p:nvPr/>
        </p:nvSpPr>
        <p:spPr>
          <a:xfrm>
            <a:off x="4927814" y="4774167"/>
            <a:ext cx="57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24FEA-2CB8-4858-A602-9E1DAF86F298}"/>
              </a:ext>
            </a:extLst>
          </p:cNvPr>
          <p:cNvSpPr txBox="1"/>
          <p:nvPr/>
        </p:nvSpPr>
        <p:spPr>
          <a:xfrm>
            <a:off x="4138717" y="2755253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2A5E61-90D9-4359-A93B-A8EE447D91FA}"/>
              </a:ext>
            </a:extLst>
          </p:cNvPr>
          <p:cNvSpPr txBox="1"/>
          <p:nvPr/>
        </p:nvSpPr>
        <p:spPr>
          <a:xfrm>
            <a:off x="5112702" y="1147169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6F697C-0AA7-4F4F-8966-F7F705B48A59}"/>
              </a:ext>
            </a:extLst>
          </p:cNvPr>
          <p:cNvCxnSpPr>
            <a:cxnSpLocks/>
          </p:cNvCxnSpPr>
          <p:nvPr/>
        </p:nvCxnSpPr>
        <p:spPr>
          <a:xfrm flipH="1" flipV="1">
            <a:off x="3386667" y="5173133"/>
            <a:ext cx="838200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B93945-2D9C-4CFD-BBBC-4C8018512398}"/>
              </a:ext>
            </a:extLst>
          </p:cNvPr>
          <p:cNvSpPr txBox="1"/>
          <p:nvPr/>
        </p:nvSpPr>
        <p:spPr>
          <a:xfrm>
            <a:off x="3581928" y="4788450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A3149E-5568-45DF-A7DF-AAF761FFEFAF}"/>
              </a:ext>
            </a:extLst>
          </p:cNvPr>
          <p:cNvSpPr txBox="1"/>
          <p:nvPr/>
        </p:nvSpPr>
        <p:spPr>
          <a:xfrm>
            <a:off x="3090333" y="2756355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y1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9DB1C9-F31C-4016-9E36-0EC0C2A50590}"/>
              </a:ext>
            </a:extLst>
          </p:cNvPr>
          <p:cNvSpPr txBox="1"/>
          <p:nvPr/>
        </p:nvSpPr>
        <p:spPr>
          <a:xfrm>
            <a:off x="5781041" y="115730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6F405F-1CBB-477E-8728-1C57B86B8B46}"/>
              </a:ext>
            </a:extLst>
          </p:cNvPr>
          <p:cNvCxnSpPr>
            <a:cxnSpLocks/>
          </p:cNvCxnSpPr>
          <p:nvPr/>
        </p:nvCxnSpPr>
        <p:spPr>
          <a:xfrm flipH="1">
            <a:off x="2688182" y="5183676"/>
            <a:ext cx="4572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306B94F-63DD-43BE-BB9E-485A5F4296C5}"/>
              </a:ext>
            </a:extLst>
          </p:cNvPr>
          <p:cNvSpPr txBox="1"/>
          <p:nvPr/>
        </p:nvSpPr>
        <p:spPr>
          <a:xfrm>
            <a:off x="2713724" y="4814344"/>
            <a:ext cx="5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D22EB9-CAFB-46EC-BBEF-E5B108472685}"/>
              </a:ext>
            </a:extLst>
          </p:cNvPr>
          <p:cNvSpPr txBox="1"/>
          <p:nvPr/>
        </p:nvSpPr>
        <p:spPr>
          <a:xfrm>
            <a:off x="6413817" y="1164134"/>
            <a:ext cx="59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5859154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</TotalTime>
  <Words>364</Words>
  <Application>Microsoft Office PowerPoint</Application>
  <PresentationFormat>Widescreen</PresentationFormat>
  <Paragraphs>268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Calibri</vt:lpstr>
      <vt:lpstr>Calibri Light</vt:lpstr>
      <vt:lpstr>Retrospect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  <vt:lpstr>MS/MS sequencing example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MS/MS sequencing example 1</dc:title>
  <dc:creator>Norbert Gašparik</dc:creator>
  <cp:lastModifiedBy>Norbert Gašparik</cp:lastModifiedBy>
  <cp:revision>2</cp:revision>
  <dcterms:created xsi:type="dcterms:W3CDTF">2021-10-21T21:42:29Z</dcterms:created>
  <dcterms:modified xsi:type="dcterms:W3CDTF">2021-10-21T23:04:40Z</dcterms:modified>
</cp:coreProperties>
</file>