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63" r:id="rId7"/>
    <p:sldId id="261" r:id="rId8"/>
    <p:sldId id="258" r:id="rId9"/>
    <p:sldId id="259" r:id="rId10"/>
    <p:sldId id="262" r:id="rId11"/>
    <p:sldId id="264" r:id="rId12"/>
    <p:sldId id="265" r:id="rId13"/>
    <p:sldId id="260" r:id="rId14"/>
    <p:sldId id="267" r:id="rId15"/>
    <p:sldId id="266" r:id="rId16"/>
    <p:sldId id="269" r:id="rId17"/>
    <p:sldId id="270" r:id="rId18"/>
    <p:sldId id="271" r:id="rId19"/>
    <p:sldId id="268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5017B-650C-4875-9622-5C62A7F8E903}" v="14" dt="2021-11-04T10:47:24.392"/>
    <p1510:client id="{FC3A5044-1884-4339-A061-886F3A09F790}" v="10" dt="2021-11-03T21:49:02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658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outlineViewPr>
    <p:cViewPr>
      <p:scale>
        <a:sx n="33" d="100"/>
        <a:sy n="33" d="100"/>
      </p:scale>
      <p:origin x="0" y="-5179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 Kšiňan" userId="d010fccd-7d02-475f-9f14-2192af778b2b" providerId="ADAL" clId="{FC3A5044-1884-4339-A061-886F3A09F790}"/>
    <pc:docChg chg="undo custSel addSld delSld modSld sldOrd">
      <pc:chgData name="Albert Kšiňan" userId="d010fccd-7d02-475f-9f14-2192af778b2b" providerId="ADAL" clId="{FC3A5044-1884-4339-A061-886F3A09F790}" dt="2021-11-03T22:01:07.786" v="3087" actId="114"/>
      <pc:docMkLst>
        <pc:docMk/>
      </pc:docMkLst>
      <pc:sldChg chg="delSp modSp mod">
        <pc:chgData name="Albert Kšiňan" userId="d010fccd-7d02-475f-9f14-2192af778b2b" providerId="ADAL" clId="{FC3A5044-1884-4339-A061-886F3A09F790}" dt="2021-11-03T20:29:31.347" v="31" actId="20577"/>
        <pc:sldMkLst>
          <pc:docMk/>
          <pc:sldMk cId="1470925550" sldId="256"/>
        </pc:sldMkLst>
        <pc:spChg chg="mod">
          <ac:chgData name="Albert Kšiňan" userId="d010fccd-7d02-475f-9f14-2192af778b2b" providerId="ADAL" clId="{FC3A5044-1884-4339-A061-886F3A09F790}" dt="2021-11-03T20:25:43.462" v="29" actId="20577"/>
          <ac:spMkLst>
            <pc:docMk/>
            <pc:sldMk cId="1470925550" sldId="256"/>
            <ac:spMk id="2" creationId="{2766D624-6A6A-42E0-A60D-D3D15CC767ED}"/>
          </ac:spMkLst>
        </pc:spChg>
        <pc:spChg chg="mod">
          <ac:chgData name="Albert Kšiňan" userId="d010fccd-7d02-475f-9f14-2192af778b2b" providerId="ADAL" clId="{FC3A5044-1884-4339-A061-886F3A09F790}" dt="2021-11-03T20:29:31.347" v="31" actId="20577"/>
          <ac:spMkLst>
            <pc:docMk/>
            <pc:sldMk cId="1470925550" sldId="256"/>
            <ac:spMk id="3" creationId="{6B59D2D2-68B7-41E2-9EF4-CC1F1A3A4C11}"/>
          </ac:spMkLst>
        </pc:spChg>
        <pc:picChg chg="del">
          <ac:chgData name="Albert Kšiňan" userId="d010fccd-7d02-475f-9f14-2192af778b2b" providerId="ADAL" clId="{FC3A5044-1884-4339-A061-886F3A09F790}" dt="2021-11-03T20:25:34.539" v="1" actId="478"/>
          <ac:picMkLst>
            <pc:docMk/>
            <pc:sldMk cId="1470925550" sldId="256"/>
            <ac:picMk id="1026" creationId="{00000000-0000-0000-0000-000000000000}"/>
          </ac:picMkLst>
        </pc:picChg>
        <pc:picChg chg="del">
          <ac:chgData name="Albert Kšiňan" userId="d010fccd-7d02-475f-9f14-2192af778b2b" providerId="ADAL" clId="{FC3A5044-1884-4339-A061-886F3A09F790}" dt="2021-11-03T20:25:35.166" v="2" actId="478"/>
          <ac:picMkLst>
            <pc:docMk/>
            <pc:sldMk cId="1470925550" sldId="256"/>
            <ac:picMk id="1028" creationId="{00000000-0000-0000-0000-000000000000}"/>
          </ac:picMkLst>
        </pc:picChg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1918444455" sldId="257"/>
        </pc:sldMkLst>
      </pc:sldChg>
      <pc:sldChg chg="modSp new mod">
        <pc:chgData name="Albert Kšiňan" userId="d010fccd-7d02-475f-9f14-2192af778b2b" providerId="ADAL" clId="{FC3A5044-1884-4339-A061-886F3A09F790}" dt="2021-11-03T21:27:59.596" v="1358" actId="20577"/>
        <pc:sldMkLst>
          <pc:docMk/>
          <pc:sldMk cId="2768464227" sldId="257"/>
        </pc:sldMkLst>
        <pc:spChg chg="mod">
          <ac:chgData name="Albert Kšiňan" userId="d010fccd-7d02-475f-9f14-2192af778b2b" providerId="ADAL" clId="{FC3A5044-1884-4339-A061-886F3A09F790}" dt="2021-11-03T20:31:11.608" v="64" actId="20577"/>
          <ac:spMkLst>
            <pc:docMk/>
            <pc:sldMk cId="2768464227" sldId="257"/>
            <ac:spMk id="2" creationId="{CA8787E1-117E-42E4-BF43-77156E8CBF96}"/>
          </ac:spMkLst>
        </pc:spChg>
        <pc:spChg chg="mod">
          <ac:chgData name="Albert Kšiňan" userId="d010fccd-7d02-475f-9f14-2192af778b2b" providerId="ADAL" clId="{FC3A5044-1884-4339-A061-886F3A09F790}" dt="2021-11-03T21:27:59.596" v="1358" actId="20577"/>
          <ac:spMkLst>
            <pc:docMk/>
            <pc:sldMk cId="2768464227" sldId="257"/>
            <ac:spMk id="3" creationId="{3E23706F-ACF0-415C-BC02-F867B0EB9008}"/>
          </ac:spMkLst>
        </pc:spChg>
      </pc:sldChg>
      <pc:sldChg chg="modSp new mod">
        <pc:chgData name="Albert Kšiňan" userId="d010fccd-7d02-475f-9f14-2192af778b2b" providerId="ADAL" clId="{FC3A5044-1884-4339-A061-886F3A09F790}" dt="2021-11-03T22:01:02.540" v="3086" actId="790"/>
        <pc:sldMkLst>
          <pc:docMk/>
          <pc:sldMk cId="470888952" sldId="258"/>
        </pc:sldMkLst>
        <pc:spChg chg="mod">
          <ac:chgData name="Albert Kšiňan" userId="d010fccd-7d02-475f-9f14-2192af778b2b" providerId="ADAL" clId="{FC3A5044-1884-4339-A061-886F3A09F790}" dt="2021-11-03T20:32:00.262" v="132" actId="20577"/>
          <ac:spMkLst>
            <pc:docMk/>
            <pc:sldMk cId="470888952" sldId="258"/>
            <ac:spMk id="2" creationId="{B0D8B67D-D2A3-493E-B68A-957FA0A2891C}"/>
          </ac:spMkLst>
        </pc:spChg>
        <pc:spChg chg="mod">
          <ac:chgData name="Albert Kšiňan" userId="d010fccd-7d02-475f-9f14-2192af778b2b" providerId="ADAL" clId="{FC3A5044-1884-4339-A061-886F3A09F790}" dt="2021-11-03T22:01:02.540" v="3086" actId="790"/>
          <ac:spMkLst>
            <pc:docMk/>
            <pc:sldMk cId="470888952" sldId="258"/>
            <ac:spMk id="3" creationId="{04EDCFF2-16DA-4FFD-BEDF-3D0EBCEEDEB3}"/>
          </ac:spMkLst>
        </pc:spChg>
      </pc:sldChg>
      <pc:sldChg chg="modSp new mod">
        <pc:chgData name="Albert Kšiňan" userId="d010fccd-7d02-475f-9f14-2192af778b2b" providerId="ADAL" clId="{FC3A5044-1884-4339-A061-886F3A09F790}" dt="2021-11-03T22:01:07.786" v="3087" actId="114"/>
        <pc:sldMkLst>
          <pc:docMk/>
          <pc:sldMk cId="916102190" sldId="259"/>
        </pc:sldMkLst>
        <pc:spChg chg="mod">
          <ac:chgData name="Albert Kšiňan" userId="d010fccd-7d02-475f-9f14-2192af778b2b" providerId="ADAL" clId="{FC3A5044-1884-4339-A061-886F3A09F790}" dt="2021-11-03T20:34:05.800" v="488" actId="20577"/>
          <ac:spMkLst>
            <pc:docMk/>
            <pc:sldMk cId="916102190" sldId="259"/>
            <ac:spMk id="2" creationId="{A330E02B-1B1E-45C2-B824-2E2E3DE4611B}"/>
          </ac:spMkLst>
        </pc:spChg>
        <pc:spChg chg="mod">
          <ac:chgData name="Albert Kšiňan" userId="d010fccd-7d02-475f-9f14-2192af778b2b" providerId="ADAL" clId="{FC3A5044-1884-4339-A061-886F3A09F790}" dt="2021-11-03T22:01:07.786" v="3087" actId="114"/>
          <ac:spMkLst>
            <pc:docMk/>
            <pc:sldMk cId="916102190" sldId="259"/>
            <ac:spMk id="3" creationId="{133D4F35-6F9D-49BA-AE19-6AE1345BAB37}"/>
          </ac:spMkLst>
        </pc:spChg>
      </pc:sldChg>
      <pc:sldChg chg="modSp new mod ord">
        <pc:chgData name="Albert Kšiňan" userId="d010fccd-7d02-475f-9f14-2192af778b2b" providerId="ADAL" clId="{FC3A5044-1884-4339-A061-886F3A09F790}" dt="2021-11-03T21:54:10.269" v="2427"/>
        <pc:sldMkLst>
          <pc:docMk/>
          <pc:sldMk cId="3017328431" sldId="260"/>
        </pc:sldMkLst>
        <pc:spChg chg="mod">
          <ac:chgData name="Albert Kšiňan" userId="d010fccd-7d02-475f-9f14-2192af778b2b" providerId="ADAL" clId="{FC3A5044-1884-4339-A061-886F3A09F790}" dt="2021-11-03T21:37:21.833" v="1404" actId="20577"/>
          <ac:spMkLst>
            <pc:docMk/>
            <pc:sldMk cId="3017328431" sldId="260"/>
            <ac:spMk id="2" creationId="{6DEF6DC7-C5F3-45AA-B0BD-F43781D8E32B}"/>
          </ac:spMkLst>
        </pc:spChg>
      </pc:sldChg>
      <pc:sldChg chg="modSp new mod">
        <pc:chgData name="Albert Kšiňan" userId="d010fccd-7d02-475f-9f14-2192af778b2b" providerId="ADAL" clId="{FC3A5044-1884-4339-A061-886F3A09F790}" dt="2021-11-03T21:06:06.208" v="1236" actId="20577"/>
        <pc:sldMkLst>
          <pc:docMk/>
          <pc:sldMk cId="4151245616" sldId="261"/>
        </pc:sldMkLst>
        <pc:spChg chg="mod">
          <ac:chgData name="Albert Kšiňan" userId="d010fccd-7d02-475f-9f14-2192af778b2b" providerId="ADAL" clId="{FC3A5044-1884-4339-A061-886F3A09F790}" dt="2021-11-03T21:04:03.861" v="1222" actId="20577"/>
          <ac:spMkLst>
            <pc:docMk/>
            <pc:sldMk cId="4151245616" sldId="261"/>
            <ac:spMk id="2" creationId="{7CB2BB24-33D1-44DB-991B-8D3A3486BB97}"/>
          </ac:spMkLst>
        </pc:spChg>
        <pc:spChg chg="mod">
          <ac:chgData name="Albert Kšiňan" userId="d010fccd-7d02-475f-9f14-2192af778b2b" providerId="ADAL" clId="{FC3A5044-1884-4339-A061-886F3A09F790}" dt="2021-11-03T21:06:06.208" v="1236" actId="20577"/>
          <ac:spMkLst>
            <pc:docMk/>
            <pc:sldMk cId="4151245616" sldId="261"/>
            <ac:spMk id="3" creationId="{6FB8CFE1-8988-4C45-9800-B556986D45C8}"/>
          </ac:spMkLst>
        </pc:spChg>
      </pc:sldChg>
      <pc:sldChg chg="modSp new mod ord">
        <pc:chgData name="Albert Kšiňan" userId="d010fccd-7d02-475f-9f14-2192af778b2b" providerId="ADAL" clId="{FC3A5044-1884-4339-A061-886F3A09F790}" dt="2021-11-03T21:52:51.715" v="2280" actId="20577"/>
        <pc:sldMkLst>
          <pc:docMk/>
          <pc:sldMk cId="2825021555" sldId="262"/>
        </pc:sldMkLst>
        <pc:spChg chg="mod">
          <ac:chgData name="Albert Kšiňan" userId="d010fccd-7d02-475f-9f14-2192af778b2b" providerId="ADAL" clId="{FC3A5044-1884-4339-A061-886F3A09F790}" dt="2021-11-03T21:42:04.071" v="1442" actId="20577"/>
          <ac:spMkLst>
            <pc:docMk/>
            <pc:sldMk cId="2825021555" sldId="262"/>
            <ac:spMk id="2" creationId="{383C69E4-2306-4316-8EDC-076B857022B3}"/>
          </ac:spMkLst>
        </pc:spChg>
        <pc:spChg chg="mod">
          <ac:chgData name="Albert Kšiňan" userId="d010fccd-7d02-475f-9f14-2192af778b2b" providerId="ADAL" clId="{FC3A5044-1884-4339-A061-886F3A09F790}" dt="2021-11-03T21:52:51.715" v="2280" actId="20577"/>
          <ac:spMkLst>
            <pc:docMk/>
            <pc:sldMk cId="2825021555" sldId="262"/>
            <ac:spMk id="3" creationId="{533FDCBA-EFE9-4C41-A29D-E223FCF191B7}"/>
          </ac:spMkLst>
        </pc:spChg>
      </pc:sldChg>
      <pc:sldChg chg="addSp delSp modSp new mod">
        <pc:chgData name="Albert Kšiňan" userId="d010fccd-7d02-475f-9f14-2192af778b2b" providerId="ADAL" clId="{FC3A5044-1884-4339-A061-886F3A09F790}" dt="2021-11-03T21:30:47.541" v="1390" actId="1076"/>
        <pc:sldMkLst>
          <pc:docMk/>
          <pc:sldMk cId="2540814638" sldId="263"/>
        </pc:sldMkLst>
        <pc:spChg chg="del mod">
          <ac:chgData name="Albert Kšiňan" userId="d010fccd-7d02-475f-9f14-2192af778b2b" providerId="ADAL" clId="{FC3A5044-1884-4339-A061-886F3A09F790}" dt="2021-11-03T21:27:33.442" v="1351" actId="478"/>
          <ac:spMkLst>
            <pc:docMk/>
            <pc:sldMk cId="2540814638" sldId="263"/>
            <ac:spMk id="2" creationId="{E4EC1822-ED72-4E3B-8C00-91CD77FF2D55}"/>
          </ac:spMkLst>
        </pc:spChg>
        <pc:spChg chg="del">
          <ac:chgData name="Albert Kšiňan" userId="d010fccd-7d02-475f-9f14-2192af778b2b" providerId="ADAL" clId="{FC3A5044-1884-4339-A061-886F3A09F790}" dt="2021-11-03T21:27:26.970" v="1349" actId="478"/>
          <ac:spMkLst>
            <pc:docMk/>
            <pc:sldMk cId="2540814638" sldId="263"/>
            <ac:spMk id="3" creationId="{F8B83BFA-927F-4E7B-BA31-E9611F1618A3}"/>
          </ac:spMkLst>
        </pc:spChg>
        <pc:spChg chg="add mod">
          <ac:chgData name="Albert Kšiňan" userId="d010fccd-7d02-475f-9f14-2192af778b2b" providerId="ADAL" clId="{FC3A5044-1884-4339-A061-886F3A09F790}" dt="2021-11-03T21:28:51.417" v="1381" actId="2711"/>
          <ac:spMkLst>
            <pc:docMk/>
            <pc:sldMk cId="2540814638" sldId="263"/>
            <ac:spMk id="4" creationId="{3EF5A875-8C6D-40CD-90AB-F9C3141B39D8}"/>
          </ac:spMkLst>
        </pc:spChg>
        <pc:spChg chg="add mod">
          <ac:chgData name="Albert Kšiňan" userId="d010fccd-7d02-475f-9f14-2192af778b2b" providerId="ADAL" clId="{FC3A5044-1884-4339-A061-886F3A09F790}" dt="2021-11-03T21:28:51.417" v="1381" actId="2711"/>
          <ac:spMkLst>
            <pc:docMk/>
            <pc:sldMk cId="2540814638" sldId="263"/>
            <ac:spMk id="5" creationId="{82A57F03-564A-4500-84C9-9EF1A39D04E3}"/>
          </ac:spMkLst>
        </pc:spChg>
        <pc:spChg chg="add mod">
          <ac:chgData name="Albert Kšiňan" userId="d010fccd-7d02-475f-9f14-2192af778b2b" providerId="ADAL" clId="{FC3A5044-1884-4339-A061-886F3A09F790}" dt="2021-11-03T21:28:57.183" v="1383" actId="403"/>
          <ac:spMkLst>
            <pc:docMk/>
            <pc:sldMk cId="2540814638" sldId="263"/>
            <ac:spMk id="6" creationId="{A3414EBD-6B06-40CC-A92A-569F6D5949FA}"/>
          </ac:spMkLst>
        </pc:spChg>
        <pc:spChg chg="add del mod">
          <ac:chgData name="Albert Kšiňan" userId="d010fccd-7d02-475f-9f14-2192af778b2b" providerId="ADAL" clId="{FC3A5044-1884-4339-A061-886F3A09F790}" dt="2021-11-03T21:28:11.809" v="1362"/>
          <ac:spMkLst>
            <pc:docMk/>
            <pc:sldMk cId="2540814638" sldId="263"/>
            <ac:spMk id="20" creationId="{C7B10311-7179-43B7-9F9F-399CB0DA1838}"/>
          </ac:spMkLst>
        </pc:spChg>
        <pc:spChg chg="add mod">
          <ac:chgData name="Albert Kšiňan" userId="d010fccd-7d02-475f-9f14-2192af778b2b" providerId="ADAL" clId="{FC3A5044-1884-4339-A061-886F3A09F790}" dt="2021-11-03T21:28:51.417" v="1381" actId="2711"/>
          <ac:spMkLst>
            <pc:docMk/>
            <pc:sldMk cId="2540814638" sldId="263"/>
            <ac:spMk id="21" creationId="{65CA2646-D91E-445C-941F-BA35DC0B3325}"/>
          </ac:spMkLst>
        </pc:spChg>
        <pc:spChg chg="add mod">
          <ac:chgData name="Albert Kšiňan" userId="d010fccd-7d02-475f-9f14-2192af778b2b" providerId="ADAL" clId="{FC3A5044-1884-4339-A061-886F3A09F790}" dt="2021-11-03T21:30:47.541" v="1390" actId="1076"/>
          <ac:spMkLst>
            <pc:docMk/>
            <pc:sldMk cId="2540814638" sldId="263"/>
            <ac:spMk id="22" creationId="{D08633AF-0CBD-4909-95CC-3A60C54807F1}"/>
          </ac:spMkLst>
        </pc:spChg>
        <pc:spChg chg="add mod">
          <ac:chgData name="Albert Kšiňan" userId="d010fccd-7d02-475f-9f14-2192af778b2b" providerId="ADAL" clId="{FC3A5044-1884-4339-A061-886F3A09F790}" dt="2021-11-03T21:30:40.370" v="1384"/>
          <ac:spMkLst>
            <pc:docMk/>
            <pc:sldMk cId="2540814638" sldId="263"/>
            <ac:spMk id="23" creationId="{AE0AF2E5-B5D9-4473-92DF-A7FEEF8C4675}"/>
          </ac:spMkLst>
        </pc:spChg>
        <pc:cxnChg chg="add mod">
          <ac:chgData name="Albert Kšiňan" userId="d010fccd-7d02-475f-9f14-2192af778b2b" providerId="ADAL" clId="{FC3A5044-1884-4339-A061-886F3A09F790}" dt="2021-11-03T21:27:47.788" v="1356" actId="1076"/>
          <ac:cxnSpMkLst>
            <pc:docMk/>
            <pc:sldMk cId="2540814638" sldId="263"/>
            <ac:cxnSpMk id="8" creationId="{4F089E10-0A91-4536-A72C-831EB7B4758F}"/>
          </ac:cxnSpMkLst>
        </pc:cxnChg>
        <pc:cxnChg chg="add mod">
          <ac:chgData name="Albert Kšiňan" userId="d010fccd-7d02-475f-9f14-2192af778b2b" providerId="ADAL" clId="{FC3A5044-1884-4339-A061-886F3A09F790}" dt="2021-11-03T21:27:47.788" v="1356" actId="1076"/>
          <ac:cxnSpMkLst>
            <pc:docMk/>
            <pc:sldMk cId="2540814638" sldId="263"/>
            <ac:cxnSpMk id="9" creationId="{48F8FB3E-83ED-4E3E-82D9-6592A8F5E615}"/>
          </ac:cxnSpMkLst>
        </pc:cxnChg>
        <pc:cxnChg chg="add mod">
          <ac:chgData name="Albert Kšiňan" userId="d010fccd-7d02-475f-9f14-2192af778b2b" providerId="ADAL" clId="{FC3A5044-1884-4339-A061-886F3A09F790}" dt="2021-11-03T21:28:05.674" v="1359" actId="14100"/>
          <ac:cxnSpMkLst>
            <pc:docMk/>
            <pc:sldMk cId="2540814638" sldId="263"/>
            <ac:cxnSpMk id="13" creationId="{A3AC58DE-1DDF-4ADF-8ED4-736F3F4A8FF5}"/>
          </ac:cxnSpMkLst>
        </pc:cxnChg>
      </pc:sldChg>
      <pc:sldChg chg="addSp modSp new mod">
        <pc:chgData name="Albert Kšiňan" userId="d010fccd-7d02-475f-9f14-2192af778b2b" providerId="ADAL" clId="{FC3A5044-1884-4339-A061-886F3A09F790}" dt="2021-11-03T21:49:37.732" v="2107" actId="20577"/>
        <pc:sldMkLst>
          <pc:docMk/>
          <pc:sldMk cId="3692117365" sldId="264"/>
        </pc:sldMkLst>
        <pc:spChg chg="mod">
          <ac:chgData name="Albert Kšiňan" userId="d010fccd-7d02-475f-9f14-2192af778b2b" providerId="ADAL" clId="{FC3A5044-1884-4339-A061-886F3A09F790}" dt="2021-11-03T21:47:49.754" v="1795" actId="20577"/>
          <ac:spMkLst>
            <pc:docMk/>
            <pc:sldMk cId="3692117365" sldId="264"/>
            <ac:spMk id="2" creationId="{D857F348-1DBB-4479-BE9A-3578A6DCA0ED}"/>
          </ac:spMkLst>
        </pc:spChg>
        <pc:spChg chg="mod">
          <ac:chgData name="Albert Kšiňan" userId="d010fccd-7d02-475f-9f14-2192af778b2b" providerId="ADAL" clId="{FC3A5044-1884-4339-A061-886F3A09F790}" dt="2021-11-03T21:49:37.732" v="2107" actId="20577"/>
          <ac:spMkLst>
            <pc:docMk/>
            <pc:sldMk cId="3692117365" sldId="264"/>
            <ac:spMk id="3" creationId="{A2367021-B354-4FC4-A237-F7CE0813A721}"/>
          </ac:spMkLst>
        </pc:spChg>
        <pc:spChg chg="add mod">
          <ac:chgData name="Albert Kšiňan" userId="d010fccd-7d02-475f-9f14-2192af778b2b" providerId="ADAL" clId="{FC3A5044-1884-4339-A061-886F3A09F790}" dt="2021-11-03T21:49:19.760" v="2033" actId="6549"/>
          <ac:spMkLst>
            <pc:docMk/>
            <pc:sldMk cId="3692117365" sldId="264"/>
            <ac:spMk id="4" creationId="{8A031AE5-2F60-41C0-A96A-043251D4B133}"/>
          </ac:spMkLst>
        </pc:spChg>
      </pc:sldChg>
      <pc:sldChg chg="modSp new mod">
        <pc:chgData name="Albert Kšiňan" userId="d010fccd-7d02-475f-9f14-2192af778b2b" providerId="ADAL" clId="{FC3A5044-1884-4339-A061-886F3A09F790}" dt="2021-11-03T21:56:42.984" v="2669" actId="20577"/>
        <pc:sldMkLst>
          <pc:docMk/>
          <pc:sldMk cId="990416049" sldId="265"/>
        </pc:sldMkLst>
        <pc:spChg chg="mod">
          <ac:chgData name="Albert Kšiňan" userId="d010fccd-7d02-475f-9f14-2192af778b2b" providerId="ADAL" clId="{FC3A5044-1884-4339-A061-886F3A09F790}" dt="2021-11-03T21:51:53.355" v="2142" actId="114"/>
          <ac:spMkLst>
            <pc:docMk/>
            <pc:sldMk cId="990416049" sldId="265"/>
            <ac:spMk id="2" creationId="{49C025B3-A7C3-4408-B381-7F4B99C85849}"/>
          </ac:spMkLst>
        </pc:spChg>
        <pc:spChg chg="mod">
          <ac:chgData name="Albert Kšiňan" userId="d010fccd-7d02-475f-9f14-2192af778b2b" providerId="ADAL" clId="{FC3A5044-1884-4339-A061-886F3A09F790}" dt="2021-11-03T21:56:42.984" v="2669" actId="20577"/>
          <ac:spMkLst>
            <pc:docMk/>
            <pc:sldMk cId="990416049" sldId="265"/>
            <ac:spMk id="3" creationId="{9961907B-7785-4BEF-8196-B595BE45EE36}"/>
          </ac:spMkLst>
        </pc:spChg>
      </pc:sldChg>
      <pc:sldChg chg="modSp new mod">
        <pc:chgData name="Albert Kšiňan" userId="d010fccd-7d02-475f-9f14-2192af778b2b" providerId="ADAL" clId="{FC3A5044-1884-4339-A061-886F3A09F790}" dt="2021-11-03T22:00:31.808" v="3085" actId="20577"/>
        <pc:sldMkLst>
          <pc:docMk/>
          <pc:sldMk cId="3855256878" sldId="266"/>
        </pc:sldMkLst>
        <pc:spChg chg="mod">
          <ac:chgData name="Albert Kšiňan" userId="d010fccd-7d02-475f-9f14-2192af778b2b" providerId="ADAL" clId="{FC3A5044-1884-4339-A061-886F3A09F790}" dt="2021-11-03T21:56:53.887" v="2688" actId="20577"/>
          <ac:spMkLst>
            <pc:docMk/>
            <pc:sldMk cId="3855256878" sldId="266"/>
            <ac:spMk id="2" creationId="{E2E1A4E2-6FB5-4531-AAD5-B01BFFEFCF69}"/>
          </ac:spMkLst>
        </pc:spChg>
        <pc:spChg chg="mod">
          <ac:chgData name="Albert Kšiňan" userId="d010fccd-7d02-475f-9f14-2192af778b2b" providerId="ADAL" clId="{FC3A5044-1884-4339-A061-886F3A09F790}" dt="2021-11-03T22:00:31.808" v="3085" actId="20577"/>
          <ac:spMkLst>
            <pc:docMk/>
            <pc:sldMk cId="3855256878" sldId="266"/>
            <ac:spMk id="3" creationId="{C3917B64-090E-4357-9395-3959E671DBB6}"/>
          </ac:spMkLst>
        </pc:spChg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880500782" sldId="287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3818319341" sldId="300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1251646354" sldId="304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1877954922" sldId="316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1380456701" sldId="318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455346580" sldId="320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127953148" sldId="321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3664975938" sldId="322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2440727272" sldId="324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2344393797" sldId="325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21628896" sldId="328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3252137517" sldId="330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914179788" sldId="331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1202896614" sldId="346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2179273733" sldId="348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4006273687" sldId="349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2977504900" sldId="350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2711299721" sldId="351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2127248651" sldId="353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3135234801" sldId="354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1376751321" sldId="355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1050369141" sldId="356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3318186892" sldId="357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3974356122" sldId="358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1974044919" sldId="359"/>
        </pc:sldMkLst>
      </pc:sldChg>
      <pc:sldChg chg="del">
        <pc:chgData name="Albert Kšiňan" userId="d010fccd-7d02-475f-9f14-2192af778b2b" providerId="ADAL" clId="{FC3A5044-1884-4339-A061-886F3A09F790}" dt="2021-11-03T20:25:32.739" v="0" actId="47"/>
        <pc:sldMkLst>
          <pc:docMk/>
          <pc:sldMk cId="1936462214" sldId="360"/>
        </pc:sldMkLst>
      </pc:sldChg>
    </pc:docChg>
  </pc:docChgLst>
  <pc:docChgLst>
    <pc:chgData name="Albert Kšiňan" userId="d010fccd-7d02-475f-9f14-2192af778b2b" providerId="ADAL" clId="{3765017B-650C-4875-9622-5C62A7F8E903}"/>
    <pc:docChg chg="undo custSel addSld modSld sldOrd">
      <pc:chgData name="Albert Kšiňan" userId="d010fccd-7d02-475f-9f14-2192af778b2b" providerId="ADAL" clId="{3765017B-650C-4875-9622-5C62A7F8E903}" dt="2021-11-04T10:47:24.392" v="1309"/>
      <pc:docMkLst>
        <pc:docMk/>
      </pc:docMkLst>
      <pc:sldChg chg="modTransition">
        <pc:chgData name="Albert Kšiňan" userId="d010fccd-7d02-475f-9f14-2192af778b2b" providerId="ADAL" clId="{3765017B-650C-4875-9622-5C62A7F8E903}" dt="2021-11-04T10:47:24.392" v="1309"/>
        <pc:sldMkLst>
          <pc:docMk/>
          <pc:sldMk cId="1470925550" sldId="256"/>
        </pc:sldMkLst>
      </pc:sldChg>
      <pc:sldChg chg="modSp mod modTransition">
        <pc:chgData name="Albert Kšiňan" userId="d010fccd-7d02-475f-9f14-2192af778b2b" providerId="ADAL" clId="{3765017B-650C-4875-9622-5C62A7F8E903}" dt="2021-11-04T10:47:24.392" v="1309"/>
        <pc:sldMkLst>
          <pc:docMk/>
          <pc:sldMk cId="2768464227" sldId="257"/>
        </pc:sldMkLst>
        <pc:spChg chg="mod">
          <ac:chgData name="Albert Kšiňan" userId="d010fccd-7d02-475f-9f14-2192af778b2b" providerId="ADAL" clId="{3765017B-650C-4875-9622-5C62A7F8E903}" dt="2021-11-04T09:33:55.037" v="538" actId="20577"/>
          <ac:spMkLst>
            <pc:docMk/>
            <pc:sldMk cId="2768464227" sldId="257"/>
            <ac:spMk id="3" creationId="{3E23706F-ACF0-415C-BC02-F867B0EB9008}"/>
          </ac:spMkLst>
        </pc:spChg>
      </pc:sldChg>
      <pc:sldChg chg="modTransition">
        <pc:chgData name="Albert Kšiňan" userId="d010fccd-7d02-475f-9f14-2192af778b2b" providerId="ADAL" clId="{3765017B-650C-4875-9622-5C62A7F8E903}" dt="2021-11-04T10:47:24.392" v="1309"/>
        <pc:sldMkLst>
          <pc:docMk/>
          <pc:sldMk cId="470888952" sldId="258"/>
        </pc:sldMkLst>
      </pc:sldChg>
      <pc:sldChg chg="modTransition">
        <pc:chgData name="Albert Kšiňan" userId="d010fccd-7d02-475f-9f14-2192af778b2b" providerId="ADAL" clId="{3765017B-650C-4875-9622-5C62A7F8E903}" dt="2021-11-04T10:47:24.392" v="1309"/>
        <pc:sldMkLst>
          <pc:docMk/>
          <pc:sldMk cId="916102190" sldId="259"/>
        </pc:sldMkLst>
      </pc:sldChg>
      <pc:sldChg chg="modSp mod ord modTransition">
        <pc:chgData name="Albert Kšiňan" userId="d010fccd-7d02-475f-9f14-2192af778b2b" providerId="ADAL" clId="{3765017B-650C-4875-9622-5C62A7F8E903}" dt="2021-11-04T10:47:24.392" v="1309"/>
        <pc:sldMkLst>
          <pc:docMk/>
          <pc:sldMk cId="3017328431" sldId="260"/>
        </pc:sldMkLst>
        <pc:spChg chg="mod">
          <ac:chgData name="Albert Kšiňan" userId="d010fccd-7d02-475f-9f14-2192af778b2b" providerId="ADAL" clId="{3765017B-650C-4875-9622-5C62A7F8E903}" dt="2021-11-04T09:55:39.663" v="942" actId="12"/>
          <ac:spMkLst>
            <pc:docMk/>
            <pc:sldMk cId="3017328431" sldId="260"/>
            <ac:spMk id="3" creationId="{CBA699D0-D376-48B7-96D8-927D3CFE812D}"/>
          </ac:spMkLst>
        </pc:spChg>
      </pc:sldChg>
      <pc:sldChg chg="modTransition">
        <pc:chgData name="Albert Kšiňan" userId="d010fccd-7d02-475f-9f14-2192af778b2b" providerId="ADAL" clId="{3765017B-650C-4875-9622-5C62A7F8E903}" dt="2021-11-04T10:47:24.392" v="1309"/>
        <pc:sldMkLst>
          <pc:docMk/>
          <pc:sldMk cId="4151245616" sldId="261"/>
        </pc:sldMkLst>
      </pc:sldChg>
      <pc:sldChg chg="modSp mod modTransition">
        <pc:chgData name="Albert Kšiňan" userId="d010fccd-7d02-475f-9f14-2192af778b2b" providerId="ADAL" clId="{3765017B-650C-4875-9622-5C62A7F8E903}" dt="2021-11-04T10:47:24.392" v="1309"/>
        <pc:sldMkLst>
          <pc:docMk/>
          <pc:sldMk cId="2825021555" sldId="262"/>
        </pc:sldMkLst>
        <pc:spChg chg="mod">
          <ac:chgData name="Albert Kšiňan" userId="d010fccd-7d02-475f-9f14-2192af778b2b" providerId="ADAL" clId="{3765017B-650C-4875-9622-5C62A7F8E903}" dt="2021-11-04T08:38:52.566" v="34" actId="20577"/>
          <ac:spMkLst>
            <pc:docMk/>
            <pc:sldMk cId="2825021555" sldId="262"/>
            <ac:spMk id="3" creationId="{533FDCBA-EFE9-4C41-A29D-E223FCF191B7}"/>
          </ac:spMkLst>
        </pc:spChg>
      </pc:sldChg>
      <pc:sldChg chg="modTransition">
        <pc:chgData name="Albert Kšiňan" userId="d010fccd-7d02-475f-9f14-2192af778b2b" providerId="ADAL" clId="{3765017B-650C-4875-9622-5C62A7F8E903}" dt="2021-11-04T10:47:24.392" v="1309"/>
        <pc:sldMkLst>
          <pc:docMk/>
          <pc:sldMk cId="2540814638" sldId="263"/>
        </pc:sldMkLst>
      </pc:sldChg>
      <pc:sldChg chg="modTransition modAnim">
        <pc:chgData name="Albert Kšiňan" userId="d010fccd-7d02-475f-9f14-2192af778b2b" providerId="ADAL" clId="{3765017B-650C-4875-9622-5C62A7F8E903}" dt="2021-11-04T10:47:24.392" v="1309"/>
        <pc:sldMkLst>
          <pc:docMk/>
          <pc:sldMk cId="3692117365" sldId="264"/>
        </pc:sldMkLst>
      </pc:sldChg>
      <pc:sldChg chg="modSp mod modTransition">
        <pc:chgData name="Albert Kšiňan" userId="d010fccd-7d02-475f-9f14-2192af778b2b" providerId="ADAL" clId="{3765017B-650C-4875-9622-5C62A7F8E903}" dt="2021-11-04T10:47:24.392" v="1309"/>
        <pc:sldMkLst>
          <pc:docMk/>
          <pc:sldMk cId="990416049" sldId="265"/>
        </pc:sldMkLst>
        <pc:spChg chg="mod">
          <ac:chgData name="Albert Kšiňan" userId="d010fccd-7d02-475f-9f14-2192af778b2b" providerId="ADAL" clId="{3765017B-650C-4875-9622-5C62A7F8E903}" dt="2021-11-04T08:39:01.603" v="36" actId="20577"/>
          <ac:spMkLst>
            <pc:docMk/>
            <pc:sldMk cId="990416049" sldId="265"/>
            <ac:spMk id="3" creationId="{9961907B-7785-4BEF-8196-B595BE45EE36}"/>
          </ac:spMkLst>
        </pc:spChg>
      </pc:sldChg>
      <pc:sldChg chg="modTransition">
        <pc:chgData name="Albert Kšiňan" userId="d010fccd-7d02-475f-9f14-2192af778b2b" providerId="ADAL" clId="{3765017B-650C-4875-9622-5C62A7F8E903}" dt="2021-11-04T10:47:24.392" v="1309"/>
        <pc:sldMkLst>
          <pc:docMk/>
          <pc:sldMk cId="3855256878" sldId="266"/>
        </pc:sldMkLst>
      </pc:sldChg>
      <pc:sldChg chg="modSp new mod modTransition">
        <pc:chgData name="Albert Kšiňan" userId="d010fccd-7d02-475f-9f14-2192af778b2b" providerId="ADAL" clId="{3765017B-650C-4875-9622-5C62A7F8E903}" dt="2021-11-04T10:47:24.392" v="1309"/>
        <pc:sldMkLst>
          <pc:docMk/>
          <pc:sldMk cId="3741160498" sldId="267"/>
        </pc:sldMkLst>
        <pc:spChg chg="mod">
          <ac:chgData name="Albert Kšiňan" userId="d010fccd-7d02-475f-9f14-2192af778b2b" providerId="ADAL" clId="{3765017B-650C-4875-9622-5C62A7F8E903}" dt="2021-11-04T09:02:40.117" v="48"/>
          <ac:spMkLst>
            <pc:docMk/>
            <pc:sldMk cId="3741160498" sldId="267"/>
            <ac:spMk id="2" creationId="{194CE64D-FE96-4217-AB75-EBE3D3F73519}"/>
          </ac:spMkLst>
        </pc:spChg>
        <pc:spChg chg="mod">
          <ac:chgData name="Albert Kšiňan" userId="d010fccd-7d02-475f-9f14-2192af778b2b" providerId="ADAL" clId="{3765017B-650C-4875-9622-5C62A7F8E903}" dt="2021-11-04T09:15:25.624" v="500" actId="20577"/>
          <ac:spMkLst>
            <pc:docMk/>
            <pc:sldMk cId="3741160498" sldId="267"/>
            <ac:spMk id="3" creationId="{8E465EB7-E519-4D97-83BD-8E9B58B9CF02}"/>
          </ac:spMkLst>
        </pc:spChg>
      </pc:sldChg>
      <pc:sldChg chg="modSp new mod modTransition">
        <pc:chgData name="Albert Kšiňan" userId="d010fccd-7d02-475f-9f14-2192af778b2b" providerId="ADAL" clId="{3765017B-650C-4875-9622-5C62A7F8E903}" dt="2021-11-04T10:47:24.392" v="1309"/>
        <pc:sldMkLst>
          <pc:docMk/>
          <pc:sldMk cId="2473104145" sldId="268"/>
        </pc:sldMkLst>
        <pc:spChg chg="mod">
          <ac:chgData name="Albert Kšiňan" userId="d010fccd-7d02-475f-9f14-2192af778b2b" providerId="ADAL" clId="{3765017B-650C-4875-9622-5C62A7F8E903}" dt="2021-11-04T09:35:21.505" v="553" actId="20577"/>
          <ac:spMkLst>
            <pc:docMk/>
            <pc:sldMk cId="2473104145" sldId="268"/>
            <ac:spMk id="2" creationId="{8498AD25-CB31-454F-B23F-8814E5CB7E36}"/>
          </ac:spMkLst>
        </pc:spChg>
        <pc:spChg chg="mod">
          <ac:chgData name="Albert Kšiňan" userId="d010fccd-7d02-475f-9f14-2192af778b2b" providerId="ADAL" clId="{3765017B-650C-4875-9622-5C62A7F8E903}" dt="2021-11-04T10:41:36.256" v="1308" actId="20577"/>
          <ac:spMkLst>
            <pc:docMk/>
            <pc:sldMk cId="2473104145" sldId="268"/>
            <ac:spMk id="3" creationId="{E9548FAD-A7B9-408C-9463-F92F3A048DF7}"/>
          </ac:spMkLst>
        </pc:spChg>
      </pc:sldChg>
      <pc:sldChg chg="modSp new mod modTransition">
        <pc:chgData name="Albert Kšiňan" userId="d010fccd-7d02-475f-9f14-2192af778b2b" providerId="ADAL" clId="{3765017B-650C-4875-9622-5C62A7F8E903}" dt="2021-11-04T10:47:24.392" v="1309"/>
        <pc:sldMkLst>
          <pc:docMk/>
          <pc:sldMk cId="2069408213" sldId="269"/>
        </pc:sldMkLst>
        <pc:spChg chg="mod">
          <ac:chgData name="Albert Kšiňan" userId="d010fccd-7d02-475f-9f14-2192af778b2b" providerId="ADAL" clId="{3765017B-650C-4875-9622-5C62A7F8E903}" dt="2021-11-04T10:21:35.223" v="954" actId="20577"/>
          <ac:spMkLst>
            <pc:docMk/>
            <pc:sldMk cId="2069408213" sldId="269"/>
            <ac:spMk id="2" creationId="{903BFAA6-BDF8-48E2-8772-26D799E46F18}"/>
          </ac:spMkLst>
        </pc:spChg>
        <pc:spChg chg="mod">
          <ac:chgData name="Albert Kšiňan" userId="d010fccd-7d02-475f-9f14-2192af778b2b" providerId="ADAL" clId="{3765017B-650C-4875-9622-5C62A7F8E903}" dt="2021-11-04T10:23:19.469" v="1235" actId="20577"/>
          <ac:spMkLst>
            <pc:docMk/>
            <pc:sldMk cId="2069408213" sldId="269"/>
            <ac:spMk id="3" creationId="{7955FC0C-3272-405C-9CE6-F32A4028EB59}"/>
          </ac:spMkLst>
        </pc:spChg>
      </pc:sldChg>
      <pc:sldChg chg="addSp modSp new mod modTransition">
        <pc:chgData name="Albert Kšiňan" userId="d010fccd-7d02-475f-9f14-2192af778b2b" providerId="ADAL" clId="{3765017B-650C-4875-9622-5C62A7F8E903}" dt="2021-11-04T10:47:24.392" v="1309"/>
        <pc:sldMkLst>
          <pc:docMk/>
          <pc:sldMk cId="2851611662" sldId="270"/>
        </pc:sldMkLst>
        <pc:spChg chg="mod">
          <ac:chgData name="Albert Kšiňan" userId="d010fccd-7d02-475f-9f14-2192af778b2b" providerId="ADAL" clId="{3765017B-650C-4875-9622-5C62A7F8E903}" dt="2021-11-04T10:24:59.734" v="1246" actId="20577"/>
          <ac:spMkLst>
            <pc:docMk/>
            <pc:sldMk cId="2851611662" sldId="270"/>
            <ac:spMk id="2" creationId="{D422F0DE-5038-47B7-A93A-A38A8AA380CF}"/>
          </ac:spMkLst>
        </pc:spChg>
        <pc:spChg chg="add mod">
          <ac:chgData name="Albert Kšiňan" userId="d010fccd-7d02-475f-9f14-2192af778b2b" providerId="ADAL" clId="{3765017B-650C-4875-9622-5C62A7F8E903}" dt="2021-11-04T10:39:11.646" v="1304" actId="404"/>
          <ac:spMkLst>
            <pc:docMk/>
            <pc:sldMk cId="2851611662" sldId="270"/>
            <ac:spMk id="5" creationId="{B3B2A9B5-B9D0-41CE-A730-34AC62611A2A}"/>
          </ac:spMkLst>
        </pc:spChg>
        <pc:picChg chg="add mod">
          <ac:chgData name="Albert Kšiňan" userId="d010fccd-7d02-475f-9f14-2192af778b2b" providerId="ADAL" clId="{3765017B-650C-4875-9622-5C62A7F8E903}" dt="2021-11-04T10:25:31.231" v="1257" actId="1076"/>
          <ac:picMkLst>
            <pc:docMk/>
            <pc:sldMk cId="2851611662" sldId="270"/>
            <ac:picMk id="1026" creationId="{5B7D8364-E684-4294-B11D-ECD85268EC68}"/>
          </ac:picMkLst>
        </pc:picChg>
      </pc:sldChg>
      <pc:sldChg chg="addSp delSp modSp new mod modTransition">
        <pc:chgData name="Albert Kšiňan" userId="d010fccd-7d02-475f-9f14-2192af778b2b" providerId="ADAL" clId="{3765017B-650C-4875-9622-5C62A7F8E903}" dt="2021-11-04T10:47:24.392" v="1309"/>
        <pc:sldMkLst>
          <pc:docMk/>
          <pc:sldMk cId="1447172907" sldId="271"/>
        </pc:sldMkLst>
        <pc:spChg chg="mod">
          <ac:chgData name="Albert Kšiňan" userId="d010fccd-7d02-475f-9f14-2192af778b2b" providerId="ADAL" clId="{3765017B-650C-4875-9622-5C62A7F8E903}" dt="2021-11-04T10:25:49.025" v="1291" actId="20577"/>
          <ac:spMkLst>
            <pc:docMk/>
            <pc:sldMk cId="1447172907" sldId="271"/>
            <ac:spMk id="2" creationId="{50D3C119-D432-4E6D-A0CD-05E0AFFB03CB}"/>
          </ac:spMkLst>
        </pc:spChg>
        <pc:spChg chg="del">
          <ac:chgData name="Albert Kšiňan" userId="d010fccd-7d02-475f-9f14-2192af778b2b" providerId="ADAL" clId="{3765017B-650C-4875-9622-5C62A7F8E903}" dt="2021-11-04T10:38:38.760" v="1295" actId="478"/>
          <ac:spMkLst>
            <pc:docMk/>
            <pc:sldMk cId="1447172907" sldId="271"/>
            <ac:spMk id="3" creationId="{92EF469B-B7C1-479C-870A-6EFA89612BCA}"/>
          </ac:spMkLst>
        </pc:spChg>
        <pc:spChg chg="add mod">
          <ac:chgData name="Albert Kšiňan" userId="d010fccd-7d02-475f-9f14-2192af778b2b" providerId="ADAL" clId="{3765017B-650C-4875-9622-5C62A7F8E903}" dt="2021-11-04T10:39:02.792" v="1301" actId="404"/>
          <ac:spMkLst>
            <pc:docMk/>
            <pc:sldMk cId="1447172907" sldId="271"/>
            <ac:spMk id="4" creationId="{8DF36EDB-7653-4105-A21D-9A287EE7B47C}"/>
          </ac:spMkLst>
        </pc:spChg>
        <pc:picChg chg="add mod">
          <ac:chgData name="Albert Kšiňan" userId="d010fccd-7d02-475f-9f14-2192af778b2b" providerId="ADAL" clId="{3765017B-650C-4875-9622-5C62A7F8E903}" dt="2021-11-04T10:38:35.900" v="1294" actId="1076"/>
          <ac:picMkLst>
            <pc:docMk/>
            <pc:sldMk cId="1447172907" sldId="271"/>
            <ac:picMk id="2050" creationId="{DD28752C-9C5B-4026-8096-12EEA4B54C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FA12B-374F-4E78-A269-06B938911AB5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B7241-428E-4C4B-8184-9514C83DBE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4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3733F-29B5-44CA-9B42-76FFAE49F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15DC963-5B76-4015-BB03-CAB3CB4C8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A358FB-2270-45DD-A14F-5625BBE42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545C-FAE2-4D9D-957A-40CC80CE2EC6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BCBFAB-509A-4EAD-A632-61BBFC5C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1F1E00-67AA-47D8-8AB5-7709E955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ED29-531C-4F7C-9468-FB9A58E851E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B6FF975-5673-4E55-A652-265EA76EC67A}"/>
              </a:ext>
            </a:extLst>
          </p:cNvPr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62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292F5-C7E8-40F0-8594-B939D451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AD6D42-D5F4-4C98-9D19-62A73E629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95FAD5-A573-4700-9453-D921970F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545C-FAE2-4D9D-957A-40CC80CE2EC6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FBFBDF-848D-4452-9B51-7AEB0707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6F7786-F1F7-4F14-98EC-10D29DE0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ED29-531C-4F7C-9468-FB9A58E85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25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853348-A82E-4FF3-8E00-E930AC3E4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2EA6C3-A5A3-41AE-8B36-E874737AE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C0262E-3B4E-4A3D-A52A-32FDED56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545C-FAE2-4D9D-957A-40CC80CE2EC6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A969CD-928D-4CEE-B8F7-01DC9854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A94949-6DBE-4635-88E6-60A9A909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ED29-531C-4F7C-9468-FB9A58E85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82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A126D9-8DF7-4E03-B541-B89BA791610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C73028-6123-4835-BC2A-36EECC71E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A7A814-018C-4801-A259-9220399D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545C-FAE2-4D9D-957A-40CC80CE2EC6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F93631-31E8-43FB-8110-DB04293E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E0420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A29A92-AAF9-4F0B-A1FD-57EF3C4B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ED29-531C-4F7C-9468-FB9A58E851E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1A5A9C4-2343-421A-AB13-6B369736198F}"/>
              </a:ext>
            </a:extLst>
          </p:cNvPr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6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61BE4-CD80-40FE-B51F-5D6E06F5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44C10E-458D-44E4-BB8C-3409C08AB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91650E-8588-48F8-8A79-39A66EA4B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545C-FAE2-4D9D-957A-40CC80CE2EC6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CC2C0A-B667-4E7D-A2B2-4D2A1C27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52B822-D822-40F1-BE8E-6B9384FA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ED29-531C-4F7C-9468-FB9A58E85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2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0AC58-E743-47B4-A7DA-B6C00350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06BA4F-3734-4151-8354-7DE633196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E9A48E-57BA-48B4-9FC1-94EB6A641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A1B8A3-3629-4065-AE84-6ACF4340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545C-FAE2-4D9D-957A-40CC80CE2EC6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1D4DC7-D5E4-48AB-BA4E-B445043A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F8D40E-A921-4AE0-A78B-7D4C1509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ED29-531C-4F7C-9468-FB9A58E85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9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1223F-3209-43FA-A6EA-3F7DBDEA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4F6BD1-5B82-4D79-B416-86B0D9C6C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F93AB6-E895-456A-AECC-730343CB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A719C2-A586-4C07-8E44-2F164BC21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BAC3866-1CEC-4574-9BC8-A6C5A8693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1D5255-34D5-406C-A0DD-982C422D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545C-FAE2-4D9D-957A-40CC80CE2EC6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3127C1-8C36-475B-B883-F6D275C6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E347EE2-000B-4045-BD69-B92D87A9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ED29-531C-4F7C-9468-FB9A58E85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16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1E21C-2802-4CBF-962F-11403CC7D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35BF072-9385-4606-BB1C-FDE393D8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545C-FAE2-4D9D-957A-40CC80CE2EC6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BBCD27-A2BD-4568-BA19-DBCEBA00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687A07-2BCC-4C95-AA9E-2D3F0DCF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ED29-531C-4F7C-9468-FB9A58E85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76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2AB1719-0940-4713-8D37-CF95CBEF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545C-FAE2-4D9D-957A-40CC80CE2EC6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0B1BA4-72FA-4366-ABBB-0DB74C9B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6A7DD5-5452-44E4-A1ED-0BDEDBD9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ED29-531C-4F7C-9468-FB9A58E85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35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8B052-1F8C-4FEA-B86A-2550EE77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47E2C-1AA9-4294-A5CD-23375B9B7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C2F013-7AE4-4F14-825D-ADE4FB8A7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A9D40E-0E74-47F2-B051-6DB3371B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545C-FAE2-4D9D-957A-40CC80CE2EC6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DA0D2F-C514-49DD-ACCA-750D69FA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2B770A-0BC7-47D9-BFAE-7240D336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ED29-531C-4F7C-9468-FB9A58E85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22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47063-A92D-40F2-B422-FE769035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F705FD2-E14F-468B-AF08-D148C1496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FCE416-3307-4405-B711-68A5C6E56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9D04F02-B386-47A0-86F6-F1DF00FD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545C-FAE2-4D9D-957A-40CC80CE2EC6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35D2ED-DE7B-4978-B983-6CE78E46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F3B143-1772-4495-B568-5BCD7FA6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ED29-531C-4F7C-9468-FB9A58E85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16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E2D9D4-AD29-439A-A111-9790EF8F9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BA2344-7644-4EB6-AB48-4424FEA76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31891B-ADE1-4405-8520-48687C036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545C-FAE2-4D9D-957A-40CC80CE2EC6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8138A5-EAB8-49C4-9D57-B5B639688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0B3514-08A7-4377-B3F6-C035723C0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ED29-531C-4F7C-9468-FB9A58E851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6D624-6A6A-42E0-A60D-D3D15CC76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Multiple</a:t>
            </a:r>
            <a:r>
              <a:rPr lang="cs-CZ" dirty="0"/>
              <a:t> (</a:t>
            </a:r>
            <a:r>
              <a:rPr lang="cs-CZ" dirty="0" err="1"/>
              <a:t>hierarchical</a:t>
            </a:r>
            <a:r>
              <a:rPr lang="cs-CZ" dirty="0"/>
              <a:t>) </a:t>
            </a:r>
            <a:r>
              <a:rPr lang="en-US" dirty="0"/>
              <a:t>regression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59D2D2-68B7-41E2-9EF4-CC1F1A3A4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E0420</a:t>
            </a:r>
          </a:p>
          <a:p>
            <a:r>
              <a:rPr lang="en-US" sz="3200" dirty="0"/>
              <a:t>Week </a:t>
            </a:r>
            <a:r>
              <a:rPr lang="cs-CZ" sz="3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7092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F6DC7-C5F3-45AA-B0BD-F43781D8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Interactions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A699D0-D376-48B7-96D8-927D3CFE8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testing moderation</a:t>
            </a:r>
          </a:p>
          <a:p>
            <a:r>
              <a:rPr lang="en-US" dirty="0"/>
              <a:t>When two variables affect the DV beyond their additive effect</a:t>
            </a:r>
          </a:p>
          <a:p>
            <a:pPr marL="0" indent="0" algn="ctr">
              <a:buNone/>
            </a:pPr>
            <a:r>
              <a:rPr lang="en-US" dirty="0"/>
              <a:t>Y = </a:t>
            </a:r>
            <a:r>
              <a:rPr lang="el-GR" dirty="0"/>
              <a:t>β</a:t>
            </a:r>
            <a:r>
              <a:rPr lang="cs-CZ" baseline="-25000" dirty="0"/>
              <a:t>1</a:t>
            </a:r>
            <a:r>
              <a:rPr lang="en-US" dirty="0"/>
              <a:t>X</a:t>
            </a:r>
            <a:r>
              <a:rPr lang="cs-CZ" baseline="-25000" dirty="0"/>
              <a:t>1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l-GR" dirty="0"/>
              <a:t>β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l-GR" dirty="0"/>
              <a:t>β</a:t>
            </a:r>
            <a:r>
              <a:rPr lang="en-US" baseline="-25000" dirty="0"/>
              <a:t>3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  <a:p>
            <a:pPr marL="0" indent="0">
              <a:buNone/>
            </a:pPr>
            <a:endParaRPr lang="en-US" baseline="-25000" dirty="0"/>
          </a:p>
          <a:p>
            <a:r>
              <a:rPr lang="en-US" dirty="0"/>
              <a:t>The interaction term should be entered in a separate step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32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CE64D-FE96-4217-AB75-EBE3D3F7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Adjusted</a:t>
            </a:r>
            <a:r>
              <a:rPr lang="cs-CZ" dirty="0"/>
              <a:t> </a:t>
            </a:r>
            <a:r>
              <a:rPr lang="cs-CZ" i="1" dirty="0"/>
              <a:t>R</a:t>
            </a:r>
            <a:r>
              <a:rPr lang="cs-CZ" baseline="30000" dirty="0"/>
              <a:t>2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465EB7-E519-4D97-83BD-8E9B58B9C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</a:t>
            </a:r>
            <a:r>
              <a:rPr lang="en-US" baseline="30000" dirty="0"/>
              <a:t>2 </a:t>
            </a:r>
            <a:r>
              <a:rPr lang="en-US" dirty="0"/>
              <a:t>either increases or remains the same (if it decreases, you have a problem!)</a:t>
            </a:r>
            <a:endParaRPr lang="cs-CZ" dirty="0"/>
          </a:p>
          <a:p>
            <a:r>
              <a:rPr lang="cs-CZ" dirty="0" err="1"/>
              <a:t>Selecting</a:t>
            </a:r>
            <a:r>
              <a:rPr lang="cs-CZ" dirty="0"/>
              <a:t> a model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i="1" dirty="0"/>
              <a:t>R</a:t>
            </a:r>
            <a:r>
              <a:rPr lang="cs-CZ" baseline="30000" dirty="0"/>
              <a:t>2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prefer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model </a:t>
            </a:r>
            <a:r>
              <a:rPr lang="cs-CZ" dirty="0" err="1"/>
              <a:t>with</a:t>
            </a:r>
            <a:r>
              <a:rPr lang="cs-CZ" dirty="0"/>
              <a:t> more </a:t>
            </a:r>
            <a:r>
              <a:rPr lang="cs-CZ" dirty="0" err="1"/>
              <a:t>predictors</a:t>
            </a:r>
            <a:endParaRPr lang="cs-CZ" dirty="0"/>
          </a:p>
          <a:p>
            <a:r>
              <a:rPr lang="cs-CZ" dirty="0" err="1"/>
              <a:t>Adjusted</a:t>
            </a:r>
            <a:r>
              <a:rPr lang="cs-CZ" dirty="0"/>
              <a:t> </a:t>
            </a:r>
            <a:r>
              <a:rPr lang="cs-CZ" i="1" dirty="0"/>
              <a:t>R</a:t>
            </a:r>
            <a:r>
              <a:rPr lang="cs-CZ" baseline="30000" dirty="0"/>
              <a:t>2 </a:t>
            </a:r>
            <a:r>
              <a:rPr lang="cs-CZ" dirty="0" err="1"/>
              <a:t>takes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predictors</a:t>
            </a:r>
            <a:r>
              <a:rPr lang="cs-CZ" dirty="0"/>
              <a:t> </a:t>
            </a:r>
            <a:r>
              <a:rPr lang="cs-CZ" dirty="0" err="1"/>
              <a:t>entered</a:t>
            </a:r>
            <a:r>
              <a:rPr lang="cs-CZ" dirty="0"/>
              <a:t> and </a:t>
            </a:r>
            <a:r>
              <a:rPr lang="cs-CZ" dirty="0" err="1"/>
              <a:t>increases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explain</a:t>
            </a:r>
            <a:r>
              <a:rPr lang="cs-CZ" dirty="0"/>
              <a:t> </a:t>
            </a:r>
            <a:r>
              <a:rPr lang="cs-CZ" dirty="0" err="1"/>
              <a:t>meaningful</a:t>
            </a:r>
            <a:r>
              <a:rPr lang="cs-CZ" dirty="0"/>
              <a:t> </a:t>
            </a:r>
            <a:r>
              <a:rPr lang="cs-CZ" dirty="0" err="1"/>
              <a:t>amount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6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E1A4E2-6FB5-4531-AAD5-B01BFFEF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Stepwise regression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917B64-090E-4357-9395-3959E671D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to be confused with hierarchical linear regression</a:t>
            </a:r>
          </a:p>
          <a:p>
            <a:r>
              <a:rPr lang="en-US" dirty="0"/>
              <a:t>The order of variables entered is selected by the computer to maximize the </a:t>
            </a:r>
            <a:r>
              <a:rPr lang="cs-CZ" i="1" dirty="0"/>
              <a:t>R</a:t>
            </a:r>
            <a:r>
              <a:rPr lang="cs-CZ" baseline="30000" dirty="0"/>
              <a:t>2</a:t>
            </a:r>
            <a:r>
              <a:rPr lang="en-US" baseline="30000" dirty="0"/>
              <a:t> </a:t>
            </a:r>
            <a:r>
              <a:rPr lang="en-US" dirty="0"/>
              <a:t>at each step</a:t>
            </a:r>
          </a:p>
          <a:p>
            <a:pPr lvl="1"/>
            <a:r>
              <a:rPr lang="en-US" dirty="0"/>
              <a:t>Forward selection, backwards elimination, bidirectional</a:t>
            </a:r>
          </a:p>
          <a:p>
            <a:r>
              <a:rPr lang="en-US" dirty="0"/>
              <a:t>Atheoretical, might be too dependent on the specific sample (cannot be reproduced), capitalizing on chance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25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BFAA6-BDF8-48E2-8772-26D799E4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Plotting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55FC0C-3272-405C-9CE6-F32A4028E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easily</a:t>
            </a:r>
            <a:r>
              <a:rPr lang="cs-CZ" dirty="0"/>
              <a:t> </a:t>
            </a:r>
            <a:r>
              <a:rPr lang="cs-CZ" dirty="0" err="1"/>
              <a:t>plotted</a:t>
            </a:r>
            <a:r>
              <a:rPr lang="cs-CZ" dirty="0"/>
              <a:t> 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X </a:t>
            </a:r>
            <a:r>
              <a:rPr lang="cs-CZ" dirty="0" err="1"/>
              <a:t>variable</a:t>
            </a:r>
            <a:endParaRPr lang="cs-CZ" dirty="0"/>
          </a:p>
          <a:p>
            <a:r>
              <a:rPr lang="cs-CZ" dirty="0" err="1"/>
              <a:t>Plotting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use </a:t>
            </a:r>
            <a:r>
              <a:rPr lang="cs-CZ" dirty="0" err="1"/>
              <a:t>grouping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., sex)</a:t>
            </a:r>
          </a:p>
          <a:p>
            <a:pPr lvl="1"/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interactions</a:t>
            </a:r>
            <a:endParaRPr lang="cs-CZ" dirty="0"/>
          </a:p>
          <a:p>
            <a:r>
              <a:rPr lang="cs-CZ" dirty="0"/>
              <a:t>Plot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focal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(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partial</a:t>
            </a:r>
            <a:r>
              <a:rPr lang="cs-CZ" dirty="0"/>
              <a:t> </a:t>
            </a:r>
            <a:r>
              <a:rPr lang="cs-CZ" dirty="0" err="1"/>
              <a:t>coefficient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40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2F0DE-5038-47B7-A93A-A38A8AA3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IVs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FC2FF9-05BB-42B5-8D88-05745488F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3B2A9B5-B9D0-41CE-A730-34AC62611A2A}"/>
              </a:ext>
            </a:extLst>
          </p:cNvPr>
          <p:cNvSpPr txBox="1"/>
          <p:nvPr/>
        </p:nvSpPr>
        <p:spPr>
          <a:xfrm>
            <a:off x="5004303" y="6417140"/>
            <a:ext cx="89651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https://aegis4048.github.io/mutiple_linear_regression_and_visualization_in_python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7D8364-E684-4294-B11D-ECD85268E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83" y="2146509"/>
            <a:ext cx="9239817" cy="30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1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3C119-D432-4E6D-A0CD-05E0AFFB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Interaction</a:t>
            </a: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28752C-9C5B-4026-8096-12EEA4B54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49" y="1690688"/>
            <a:ext cx="7909189" cy="44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DF36EDB-7653-4105-A21D-9A287EE7B47C}"/>
              </a:ext>
            </a:extLst>
          </p:cNvPr>
          <p:cNvSpPr txBox="1"/>
          <p:nvPr/>
        </p:nvSpPr>
        <p:spPr>
          <a:xfrm>
            <a:off x="3865830" y="6346479"/>
            <a:ext cx="7487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Vazsonyi, A. T., Ksinan, A. J., &amp; Javakhishvili, M. (2021). Problems of cross-cultural criminology no more! Testing two central tenets of Self-Control Theory across 28 nations.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Criminal Justice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101827.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44717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98AD25-CB31-454F-B23F-8814E5CB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Write-up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548FAD-A7B9-408C-9463-F92F3A048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regression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showed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(</a:t>
            </a:r>
            <a:r>
              <a:rPr lang="en-US" dirty="0"/>
              <a:t>β = .</a:t>
            </a:r>
            <a:r>
              <a:rPr lang="cs-CZ" dirty="0"/>
              <a:t>12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&lt;.001)</a:t>
            </a:r>
            <a:r>
              <a:rPr lang="cs-CZ" dirty="0"/>
              <a:t> and </a:t>
            </a:r>
            <a:r>
              <a:rPr lang="cs-CZ" dirty="0" err="1"/>
              <a:t>extraversion</a:t>
            </a:r>
            <a:r>
              <a:rPr lang="cs-CZ" dirty="0"/>
              <a:t> </a:t>
            </a:r>
            <a:r>
              <a:rPr lang="en-US" dirty="0"/>
              <a:t>(β = .56, </a:t>
            </a:r>
            <a:r>
              <a:rPr lang="en-US" i="1" dirty="0"/>
              <a:t>p</a:t>
            </a:r>
            <a:r>
              <a:rPr lang="en-US" dirty="0"/>
              <a:t>&lt;.001)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significant</a:t>
            </a:r>
            <a:r>
              <a:rPr lang="cs-CZ" dirty="0"/>
              <a:t> positive </a:t>
            </a:r>
            <a:r>
              <a:rPr lang="cs-CZ" dirty="0" err="1"/>
              <a:t>predictors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aggressive</a:t>
            </a:r>
            <a:r>
              <a:rPr lang="cs-CZ" dirty="0"/>
              <a:t> </a:t>
            </a:r>
            <a:r>
              <a:rPr lang="cs-CZ" dirty="0" err="1"/>
              <a:t>tendencies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full model </a:t>
            </a:r>
            <a:r>
              <a:rPr lang="en-US" dirty="0"/>
              <a:t>explained 35.8% of the variance (</a:t>
            </a:r>
            <a:r>
              <a:rPr lang="en-US" i="1" dirty="0"/>
              <a:t>F</a:t>
            </a:r>
            <a:r>
              <a:rPr lang="en-US" dirty="0"/>
              <a:t>(2,55)=5.56, </a:t>
            </a:r>
            <a:r>
              <a:rPr lang="en-US" i="1" dirty="0"/>
              <a:t>p</a:t>
            </a:r>
            <a:r>
              <a:rPr lang="en-US" dirty="0"/>
              <a:t>&lt;.01)</a:t>
            </a:r>
            <a:r>
              <a:rPr lang="cs-CZ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7310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787E1-117E-42E4-BF43-77156E8C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Multiple</a:t>
            </a:r>
            <a:r>
              <a:rPr lang="cs-CZ" dirty="0"/>
              <a:t> (</a:t>
            </a:r>
            <a:r>
              <a:rPr lang="cs-CZ" dirty="0" err="1"/>
              <a:t>linear</a:t>
            </a:r>
            <a:r>
              <a:rPr lang="cs-CZ" dirty="0"/>
              <a:t>) </a:t>
            </a:r>
            <a:r>
              <a:rPr lang="cs-CZ" dirty="0" err="1"/>
              <a:t>regression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23706F-ACF0-415C-BC02-F867B0EB9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Uses</a:t>
            </a:r>
            <a:r>
              <a:rPr lang="cs-CZ" dirty="0"/>
              <a:t> more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explanatory</a:t>
            </a:r>
            <a:r>
              <a:rPr lang="cs-CZ" dirty="0"/>
              <a:t>/independent </a:t>
            </a:r>
            <a:r>
              <a:rPr lang="cs-CZ" dirty="0" err="1"/>
              <a:t>variable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</a:t>
            </a:r>
            <a:r>
              <a:rPr lang="en-US" baseline="-25000" dirty="0"/>
              <a:t>i</a:t>
            </a:r>
            <a:r>
              <a:rPr lang="en-US" dirty="0"/>
              <a:t> = </a:t>
            </a:r>
            <a:r>
              <a:rPr lang="el-GR" dirty="0"/>
              <a:t>β</a:t>
            </a:r>
            <a:r>
              <a:rPr lang="cs-CZ" baseline="-25000" dirty="0"/>
              <a:t>0</a:t>
            </a:r>
            <a:r>
              <a:rPr lang="cs-CZ" dirty="0"/>
              <a:t> </a:t>
            </a:r>
            <a:r>
              <a:rPr lang="en-US" dirty="0"/>
              <a:t>+ </a:t>
            </a:r>
            <a:r>
              <a:rPr lang="el-GR" dirty="0"/>
              <a:t>β</a:t>
            </a:r>
            <a:r>
              <a:rPr lang="cs-CZ" baseline="-25000" dirty="0"/>
              <a:t>1</a:t>
            </a:r>
            <a:r>
              <a:rPr lang="en-US" dirty="0"/>
              <a:t>X</a:t>
            </a:r>
            <a:r>
              <a:rPr lang="cs-CZ" baseline="-25000" dirty="0"/>
              <a:t>1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l-GR" dirty="0"/>
              <a:t>β</a:t>
            </a:r>
            <a:r>
              <a:rPr lang="en-US" baseline="-25000" dirty="0"/>
              <a:t>2</a:t>
            </a:r>
            <a:r>
              <a:rPr lang="en-US" dirty="0"/>
              <a:t>X</a:t>
            </a:r>
            <a:r>
              <a:rPr lang="en-US" baseline="-25000" dirty="0"/>
              <a:t>2 </a:t>
            </a:r>
            <a:r>
              <a:rPr lang="cs-CZ" dirty="0"/>
              <a:t>…+</a:t>
            </a:r>
            <a:r>
              <a:rPr lang="en-US" dirty="0"/>
              <a:t> </a:t>
            </a:r>
            <a:r>
              <a:rPr lang="el-GR" dirty="0"/>
              <a:t>β</a:t>
            </a:r>
            <a:r>
              <a:rPr lang="cs-CZ" baseline="-25000" dirty="0"/>
              <a:t>n</a:t>
            </a:r>
            <a:r>
              <a:rPr lang="en-US" dirty="0"/>
              <a:t>X</a:t>
            </a:r>
            <a:r>
              <a:rPr lang="cs-CZ" baseline="-25000" dirty="0"/>
              <a:t>n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l-GR" dirty="0"/>
              <a:t>ε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estimates now reflect the relationship accounting for the effect of other variables (conditional effect – partial regression coefficient)</a:t>
            </a:r>
          </a:p>
          <a:p>
            <a:r>
              <a:rPr lang="en-US" dirty="0"/>
              <a:t>Multiple regression also accounts for the correlation between the IVs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46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EF5A875-8C6D-40CD-90AB-F9C3141B39D8}"/>
              </a:ext>
            </a:extLst>
          </p:cNvPr>
          <p:cNvSpPr/>
          <p:nvPr/>
        </p:nvSpPr>
        <p:spPr>
          <a:xfrm>
            <a:off x="2187614" y="2202082"/>
            <a:ext cx="2683398" cy="946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1</a:t>
            </a:r>
            <a:endParaRPr lang="cs-CZ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2A57F03-564A-4500-84C9-9EF1A39D04E3}"/>
              </a:ext>
            </a:extLst>
          </p:cNvPr>
          <p:cNvSpPr/>
          <p:nvPr/>
        </p:nvSpPr>
        <p:spPr>
          <a:xfrm>
            <a:off x="2187614" y="3405850"/>
            <a:ext cx="2683398" cy="946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2</a:t>
            </a:r>
            <a:endParaRPr lang="cs-CZ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3414EBD-6B06-40CC-A92A-569F6D5949FA}"/>
              </a:ext>
            </a:extLst>
          </p:cNvPr>
          <p:cNvSpPr/>
          <p:nvPr/>
        </p:nvSpPr>
        <p:spPr>
          <a:xfrm>
            <a:off x="8324126" y="2803966"/>
            <a:ext cx="2683398" cy="946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</a:t>
            </a:r>
            <a:endParaRPr lang="cs-CZ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F089E10-0A91-4536-A72C-831EB7B4758F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4871012" y="2675198"/>
            <a:ext cx="3453114" cy="601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8F8FB3E-83ED-4E3E-82D9-6592A8F5E615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4871012" y="3277082"/>
            <a:ext cx="3453114" cy="601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pojnice: zakřivená 12">
            <a:extLst>
              <a:ext uri="{FF2B5EF4-FFF2-40B4-BE49-F238E27FC236}">
                <a16:creationId xmlns:a16="http://schemas.microsoft.com/office/drawing/2014/main" id="{A3AC58DE-1DDF-4ADF-8ED4-736F3F4A8FF5}"/>
              </a:ext>
            </a:extLst>
          </p:cNvPr>
          <p:cNvCxnSpPr>
            <a:stCxn id="4" idx="1"/>
            <a:endCxn id="5" idx="1"/>
          </p:cNvCxnSpPr>
          <p:nvPr/>
        </p:nvCxnSpPr>
        <p:spPr>
          <a:xfrm rot="10800000" flipV="1">
            <a:off x="2187614" y="2675198"/>
            <a:ext cx="12700" cy="1203768"/>
          </a:xfrm>
          <a:prstGeom prst="curvedConnector3">
            <a:avLst>
              <a:gd name="adj1" fmla="val 8179756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5CA2646-D91E-445C-941F-BA35DC0B3325}"/>
              </a:ext>
            </a:extLst>
          </p:cNvPr>
          <p:cNvSpPr txBox="1"/>
          <p:nvPr/>
        </p:nvSpPr>
        <p:spPr>
          <a:xfrm>
            <a:off x="5994720" y="3148975"/>
            <a:ext cx="55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08633AF-0CBD-4909-95CC-3A60C54807F1}"/>
              </a:ext>
            </a:extLst>
          </p:cNvPr>
          <p:cNvSpPr txBox="1"/>
          <p:nvPr/>
        </p:nvSpPr>
        <p:spPr>
          <a:xfrm>
            <a:off x="821317" y="2976140"/>
            <a:ext cx="55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E0AF2E5-B5D9-4473-92DF-A7FEEF8C4675}"/>
              </a:ext>
            </a:extLst>
          </p:cNvPr>
          <p:cNvSpPr txBox="1"/>
          <p:nvPr/>
        </p:nvSpPr>
        <p:spPr>
          <a:xfrm>
            <a:off x="6147120" y="2459192"/>
            <a:ext cx="55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cs-C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1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2BB24-33D1-44DB-991B-8D3A3486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B8CFE1-8988-4C45-9800-B556986D4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cs-CZ" sz="2800" dirty="0"/>
              <a:t>y = B</a:t>
            </a:r>
            <a:r>
              <a:rPr lang="en-US" altLang="cs-CZ" sz="2800" baseline="-25000" dirty="0"/>
              <a:t>0</a:t>
            </a:r>
            <a:r>
              <a:rPr lang="en-US" altLang="cs-CZ" sz="2800" dirty="0"/>
              <a:t> + 983x</a:t>
            </a:r>
            <a:r>
              <a:rPr lang="en-US" altLang="cs-CZ" sz="2800" baseline="-25000" dirty="0"/>
              <a:t>1</a:t>
            </a:r>
            <a:r>
              <a:rPr lang="en-US" altLang="cs-CZ" sz="2800" dirty="0"/>
              <a:t> + 122x</a:t>
            </a:r>
            <a:r>
              <a:rPr lang="en-US" altLang="cs-CZ" sz="2800" baseline="-25000" dirty="0"/>
              <a:t>2</a:t>
            </a:r>
            <a:r>
              <a:rPr lang="en-US" altLang="cs-CZ" sz="2800" dirty="0"/>
              <a:t> + e</a:t>
            </a:r>
          </a:p>
          <a:p>
            <a:pPr marL="0" indent="0">
              <a:buNone/>
            </a:pPr>
            <a:endParaRPr lang="en-US" altLang="cs-CZ" dirty="0"/>
          </a:p>
          <a:p>
            <a:pPr marL="0" indent="0">
              <a:buNone/>
            </a:pPr>
            <a:r>
              <a:rPr lang="en-US" altLang="cs-CZ" sz="2800" i="1" dirty="0"/>
              <a:t>For any given level of x</a:t>
            </a:r>
            <a:r>
              <a:rPr lang="en-US" altLang="cs-CZ" sz="2800" i="1" baseline="-25000" dirty="0"/>
              <a:t>2</a:t>
            </a:r>
            <a:r>
              <a:rPr lang="en-US" altLang="cs-CZ" sz="2800" i="1" dirty="0"/>
              <a:t>, when there is a one unit increase in x</a:t>
            </a:r>
            <a:r>
              <a:rPr lang="en-US" altLang="cs-CZ" sz="2800" i="1" baseline="-25000" dirty="0"/>
              <a:t>1</a:t>
            </a:r>
            <a:r>
              <a:rPr lang="en-US" altLang="cs-CZ" sz="2800" i="1" dirty="0"/>
              <a:t> then y will increase by 983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5124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8B67D-D2A3-493E-B68A-957FA0A2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Assumptions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EDCFF2-16DA-4FFD-BEDF-3D0EBCEED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simple regression</a:t>
            </a:r>
          </a:p>
          <a:p>
            <a:pPr lvl="1"/>
            <a:r>
              <a:rPr lang="en-US" dirty="0"/>
              <a:t>Linear relationship</a:t>
            </a:r>
          </a:p>
          <a:p>
            <a:pPr lvl="1"/>
            <a:r>
              <a:rPr lang="en-US" dirty="0"/>
              <a:t>Normally distributed residuals</a:t>
            </a:r>
          </a:p>
          <a:p>
            <a:pPr lvl="1"/>
            <a:r>
              <a:rPr lang="en-US" dirty="0"/>
              <a:t>Independent residuals</a:t>
            </a:r>
          </a:p>
          <a:p>
            <a:pPr lvl="1"/>
            <a:r>
              <a:rPr lang="en-US" dirty="0"/>
              <a:t>Homoscedasticity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AND</a:t>
            </a:r>
          </a:p>
          <a:p>
            <a:pPr lvl="1"/>
            <a:r>
              <a:rPr lang="en-US" dirty="0"/>
              <a:t>Absence of multicollinearity – independent variables should not be highly correlated with each other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8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0E02B-1B1E-45C2-B824-2E2E3DE4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Multicollinearity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3D4F35-6F9D-49BA-AE19-6AE1345BA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IVs</a:t>
            </a:r>
            <a:r>
              <a:rPr lang="cs-CZ" dirty="0"/>
              <a:t> are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intercorrelated</a:t>
            </a:r>
            <a:endParaRPr lang="cs-CZ" dirty="0"/>
          </a:p>
          <a:p>
            <a:pPr lvl="1"/>
            <a:r>
              <a:rPr lang="en-US" i="1" dirty="0"/>
              <a:t>r</a:t>
            </a:r>
            <a:r>
              <a:rPr lang="en-US" dirty="0"/>
              <a:t> ~ 0.70 and more</a:t>
            </a:r>
          </a:p>
          <a:p>
            <a:r>
              <a:rPr lang="en-US" dirty="0"/>
              <a:t>The model as a whole still “works”, but the estimates for individual predictors cannot be trusted</a:t>
            </a:r>
          </a:p>
          <a:p>
            <a:pPr lvl="1"/>
            <a:r>
              <a:rPr lang="en-US" dirty="0"/>
              <a:t>Large SEs (non-significant estimates), improbable Bs (too high, different sign)</a:t>
            </a:r>
          </a:p>
          <a:p>
            <a:r>
              <a:rPr lang="en-US" dirty="0"/>
              <a:t>Diagnostics</a:t>
            </a:r>
          </a:p>
          <a:p>
            <a:pPr lvl="1"/>
            <a:r>
              <a:rPr lang="en-US" dirty="0"/>
              <a:t>Variance inflation factor (VIF) – how much the variance is inflated due to multicollinearity</a:t>
            </a:r>
          </a:p>
          <a:p>
            <a:pPr lvl="2"/>
            <a:r>
              <a:rPr lang="en-US" dirty="0"/>
              <a:t>Tolerance (1/VIF)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10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C69E4-2306-4316-8EDC-076B8570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Hierarchical</a:t>
            </a:r>
            <a:r>
              <a:rPr lang="cs-CZ" dirty="0"/>
              <a:t>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regression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3FDCBA-EFE9-4C41-A29D-E223FCF19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Enter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IVs</a:t>
            </a:r>
            <a:r>
              <a:rPr lang="cs-CZ" dirty="0"/>
              <a:t> in </a:t>
            </a:r>
            <a:r>
              <a:rPr lang="cs-CZ" dirty="0" err="1"/>
              <a:t>steps</a:t>
            </a:r>
            <a:r>
              <a:rPr lang="en-US" dirty="0"/>
              <a:t> (models)</a:t>
            </a:r>
            <a:endParaRPr lang="cs-CZ" dirty="0"/>
          </a:p>
          <a:p>
            <a:r>
              <a:rPr lang="cs-CZ" dirty="0" err="1"/>
              <a:t>Steps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include</a:t>
            </a:r>
            <a:r>
              <a:rPr lang="cs-CZ" dirty="0"/>
              <a:t> 1 </a:t>
            </a:r>
            <a:r>
              <a:rPr lang="cs-CZ" dirty="0" err="1"/>
              <a:t>or</a:t>
            </a:r>
            <a:r>
              <a:rPr lang="cs-CZ" dirty="0"/>
              <a:t> more </a:t>
            </a:r>
            <a:r>
              <a:rPr lang="cs-CZ" dirty="0" err="1"/>
              <a:t>IVs</a:t>
            </a:r>
            <a:endParaRPr lang="cs-CZ" dirty="0"/>
          </a:p>
          <a:p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entry</a:t>
            </a:r>
            <a:r>
              <a:rPr lang="cs-CZ" dirty="0"/>
              <a:t> – </a:t>
            </a:r>
            <a:r>
              <a:rPr lang="cs-CZ" dirty="0" err="1"/>
              <a:t>variable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entered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spurious</a:t>
            </a:r>
            <a:r>
              <a:rPr lang="cs-CZ" dirty="0"/>
              <a:t> </a:t>
            </a:r>
            <a:r>
              <a:rPr lang="cs-CZ" dirty="0" err="1"/>
              <a:t>relation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entered</a:t>
            </a:r>
            <a:endParaRPr lang="cs-CZ" dirty="0"/>
          </a:p>
          <a:p>
            <a:r>
              <a:rPr lang="cs-CZ" dirty="0" err="1"/>
              <a:t>Typically</a:t>
            </a:r>
            <a:r>
              <a:rPr lang="cs-CZ" dirty="0"/>
              <a:t>: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last</a:t>
            </a:r>
          </a:p>
        </p:txBody>
      </p:sp>
    </p:spTree>
    <p:extLst>
      <p:ext uri="{BB962C8B-B14F-4D97-AF65-F5344CB8AC3E}">
        <p14:creationId xmlns:p14="http://schemas.microsoft.com/office/powerpoint/2010/main" val="282502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7F348-1DBB-4479-BE9A-3578A6DC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367021-B354-4FC4-A237-F7CE0813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H1: </a:t>
            </a:r>
            <a:r>
              <a:rPr lang="cs-CZ" dirty="0" err="1"/>
              <a:t>happiness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to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pets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Model 1: </a:t>
            </a:r>
          </a:p>
          <a:p>
            <a:pPr lvl="1"/>
            <a:r>
              <a:rPr lang="cs-CZ" dirty="0" err="1"/>
              <a:t>Happiness</a:t>
            </a:r>
            <a:r>
              <a:rPr lang="cs-CZ" dirty="0"/>
              <a:t> = </a:t>
            </a:r>
            <a:r>
              <a:rPr lang="cs-CZ" dirty="0" err="1"/>
              <a:t>intercept</a:t>
            </a:r>
            <a:r>
              <a:rPr lang="cs-CZ" dirty="0"/>
              <a:t> + gender + </a:t>
            </a:r>
            <a:r>
              <a:rPr lang="cs-CZ" dirty="0" err="1"/>
              <a:t>age</a:t>
            </a:r>
            <a:endParaRPr lang="cs-CZ" dirty="0"/>
          </a:p>
          <a:p>
            <a:r>
              <a:rPr lang="cs-CZ" dirty="0"/>
              <a:t>Model 2:</a:t>
            </a:r>
          </a:p>
          <a:p>
            <a:pPr lvl="1"/>
            <a:r>
              <a:rPr lang="cs-CZ" dirty="0" err="1"/>
              <a:t>Happiness</a:t>
            </a:r>
            <a:r>
              <a:rPr lang="cs-CZ" dirty="0"/>
              <a:t> = </a:t>
            </a:r>
            <a:r>
              <a:rPr lang="cs-CZ" dirty="0" err="1"/>
              <a:t>interecept</a:t>
            </a:r>
            <a:r>
              <a:rPr lang="cs-CZ" dirty="0"/>
              <a:t> + gender + </a:t>
            </a:r>
            <a:r>
              <a:rPr lang="cs-CZ" dirty="0" err="1"/>
              <a:t>age</a:t>
            </a:r>
            <a:r>
              <a:rPr lang="cs-CZ" dirty="0"/>
              <a:t> +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friends</a:t>
            </a:r>
            <a:endParaRPr lang="cs-CZ" dirty="0"/>
          </a:p>
          <a:p>
            <a:r>
              <a:rPr lang="cs-CZ" dirty="0"/>
              <a:t>Model 3:</a:t>
            </a:r>
          </a:p>
          <a:p>
            <a:pPr lvl="1"/>
            <a:r>
              <a:rPr lang="cs-CZ" dirty="0" err="1"/>
              <a:t>Happiness</a:t>
            </a:r>
            <a:r>
              <a:rPr lang="cs-CZ" dirty="0"/>
              <a:t> = </a:t>
            </a:r>
            <a:r>
              <a:rPr lang="cs-CZ" dirty="0" err="1"/>
              <a:t>interecept</a:t>
            </a:r>
            <a:r>
              <a:rPr lang="cs-CZ" dirty="0"/>
              <a:t> + gender + </a:t>
            </a:r>
            <a:r>
              <a:rPr lang="cs-CZ" dirty="0" err="1"/>
              <a:t>age</a:t>
            </a:r>
            <a:r>
              <a:rPr lang="cs-CZ" dirty="0"/>
              <a:t> +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friends</a:t>
            </a:r>
            <a:r>
              <a:rPr lang="cs-CZ" dirty="0"/>
              <a:t> +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pets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031AE5-2F60-41C0-A96A-043251D4B133}"/>
              </a:ext>
            </a:extLst>
          </p:cNvPr>
          <p:cNvSpPr txBox="1"/>
          <p:nvPr/>
        </p:nvSpPr>
        <p:spPr>
          <a:xfrm>
            <a:off x="7253468" y="6508147"/>
            <a:ext cx="6308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https://data.library.virginia.edu/hierarchical-linear-regression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69211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025B3-A7C3-4408-B381-7F4B99C85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R</a:t>
            </a:r>
            <a:r>
              <a:rPr lang="cs-CZ" baseline="30000" dirty="0"/>
              <a:t>2</a:t>
            </a:r>
            <a:r>
              <a:rPr lang="cs-CZ" dirty="0"/>
              <a:t> </a:t>
            </a:r>
            <a:r>
              <a:rPr lang="cs-CZ" dirty="0" err="1"/>
              <a:t>change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1907B-7785-4BEF-8196-B595BE45E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en-US" dirty="0"/>
              <a:t>% of variability in DV explained by I</a:t>
            </a:r>
            <a:r>
              <a:rPr lang="cs-CZ" dirty="0"/>
              <a:t>V</a:t>
            </a:r>
            <a:r>
              <a:rPr lang="en-US" dirty="0"/>
              <a:t>s</a:t>
            </a:r>
          </a:p>
          <a:p>
            <a:endParaRPr lang="en-US" dirty="0"/>
          </a:p>
          <a:p>
            <a:r>
              <a:rPr lang="en-US" dirty="0"/>
              <a:t>We can assess the incremental </a:t>
            </a:r>
            <a:r>
              <a:rPr lang="cs-CZ" i="1" dirty="0"/>
              <a:t>R</a:t>
            </a:r>
            <a:r>
              <a:rPr lang="cs-CZ" baseline="30000" dirty="0"/>
              <a:t>2</a:t>
            </a:r>
            <a:r>
              <a:rPr lang="en-US" dirty="0"/>
              <a:t> of each Model (step)</a:t>
            </a:r>
          </a:p>
          <a:p>
            <a:pPr lvl="1"/>
            <a:r>
              <a:rPr lang="en-US" dirty="0"/>
              <a:t>The F-test is used to statistically assess the change in model R</a:t>
            </a:r>
            <a:r>
              <a:rPr lang="en-US" baseline="30000" dirty="0"/>
              <a:t>2  </a:t>
            </a:r>
            <a:r>
              <a:rPr lang="en-US" dirty="0"/>
              <a:t>after adding more variables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Sometimes the IV estimate (B) is significant but the </a:t>
            </a:r>
            <a:r>
              <a:rPr lang="cs-CZ" i="1" dirty="0"/>
              <a:t>R</a:t>
            </a:r>
            <a:r>
              <a:rPr lang="cs-CZ" baseline="30000" dirty="0"/>
              <a:t>2</a:t>
            </a:r>
            <a:r>
              <a:rPr lang="en-US" baseline="30000" dirty="0"/>
              <a:t> </a:t>
            </a:r>
            <a:r>
              <a:rPr lang="en-US" dirty="0"/>
              <a:t>is not</a:t>
            </a:r>
          </a:p>
          <a:p>
            <a:pPr lvl="1"/>
            <a:r>
              <a:rPr lang="en-US" dirty="0"/>
              <a:t>The effect of the IV might be spurious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41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CABA285CA4A4A86C2C7CEE08AC8D7" ma:contentTypeVersion="7" ma:contentTypeDescription="Create a new document." ma:contentTypeScope="" ma:versionID="28e8de2ed7c3e157e036e52089d3587f">
  <xsd:schema xmlns:xsd="http://www.w3.org/2001/XMLSchema" xmlns:xs="http://www.w3.org/2001/XMLSchema" xmlns:p="http://schemas.microsoft.com/office/2006/metadata/properties" xmlns:ns2="8f617c0f-fae4-40fa-8eae-d0c7e5d54b5b" xmlns:ns3="720c4125-9275-49fb-bf44-fe4563912efe" targetNamespace="http://schemas.microsoft.com/office/2006/metadata/properties" ma:root="true" ma:fieldsID="8cf10d420f09a0295de4d201083770d1" ns2:_="" ns3:_="">
    <xsd:import namespace="8f617c0f-fae4-40fa-8eae-d0c7e5d54b5b"/>
    <xsd:import namespace="720c4125-9275-49fb-bf44-fe4563912e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17c0f-fae4-40fa-8eae-d0c7e5d54b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c4125-9275-49fb-bf44-fe4563912ef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1DF8E3-266C-44F4-9DB3-E0D8AD3E0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617c0f-fae4-40fa-8eae-d0c7e5d54b5b"/>
    <ds:schemaRef ds:uri="720c4125-9275-49fb-bf44-fe4563912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99F4DE-0075-4F0F-AB04-A931BA4E36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B53493-A20B-4B94-8772-7E0321FCE95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702</Words>
  <Application>Microsoft Office PowerPoint</Application>
  <PresentationFormat>Širokoúhlá obrazovka</PresentationFormat>
  <Paragraphs>87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Multiple (hierarchical) regression </vt:lpstr>
      <vt:lpstr>Multiple (linear) regression</vt:lpstr>
      <vt:lpstr>Prezentace aplikace PowerPoint</vt:lpstr>
      <vt:lpstr>Example</vt:lpstr>
      <vt:lpstr>Assumptions</vt:lpstr>
      <vt:lpstr>Multicollinearity</vt:lpstr>
      <vt:lpstr>Hierarchical linear regression</vt:lpstr>
      <vt:lpstr>Example </vt:lpstr>
      <vt:lpstr>R2 change</vt:lpstr>
      <vt:lpstr>Interactions</vt:lpstr>
      <vt:lpstr>Adjusted R2 </vt:lpstr>
      <vt:lpstr>Stepwise regression</vt:lpstr>
      <vt:lpstr>Plotting</vt:lpstr>
      <vt:lpstr>Two IVs</vt:lpstr>
      <vt:lpstr>Interaction</vt:lpstr>
      <vt:lpstr>Write-up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preparation</dc:title>
  <dc:creator>Albert Kšiňan</dc:creator>
  <cp:lastModifiedBy>Albert Kšiňan</cp:lastModifiedBy>
  <cp:revision>163</cp:revision>
  <dcterms:created xsi:type="dcterms:W3CDTF">2021-09-22T07:19:06Z</dcterms:created>
  <dcterms:modified xsi:type="dcterms:W3CDTF">2021-11-04T10:47:31Z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0x010100C1BCABA285CA4A4A86C2C7CEE08AC8D7</vt:lpwstr>
  </property>
</Properties>
</file>