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8" r:id="rId2"/>
    <p:sldId id="424" r:id="rId3"/>
    <p:sldId id="407" r:id="rId4"/>
    <p:sldId id="413" r:id="rId5"/>
    <p:sldId id="417" r:id="rId6"/>
    <p:sldId id="409" r:id="rId7"/>
    <p:sldId id="410" r:id="rId8"/>
    <p:sldId id="401" r:id="rId9"/>
    <p:sldId id="402" r:id="rId10"/>
    <p:sldId id="403" r:id="rId11"/>
    <p:sldId id="405" r:id="rId12"/>
    <p:sldId id="420" r:id="rId13"/>
    <p:sldId id="411" r:id="rId14"/>
    <p:sldId id="416" r:id="rId15"/>
    <p:sldId id="412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D3"/>
    <a:srgbClr val="00AF3F"/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91DF8D-9B90-495E-8556-E8BD1695035C}" v="37" dt="2021-09-13T08:23:10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3673" autoAdjust="0"/>
  </p:normalViewPr>
  <p:slideViewPr>
    <p:cSldViewPr snapToGrid="0">
      <p:cViewPr varScale="1">
        <p:scale>
          <a:sx n="105" d="100"/>
          <a:sy n="105" d="100"/>
        </p:scale>
        <p:origin x="46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5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Hofman" userId="53285062-d52a-4c88-bcdc-d767b8cc0044" providerId="ADAL" clId="{DF91DF8D-9B90-495E-8556-E8BD1695035C}"/>
    <pc:docChg chg="undo custSel addSld delSld modSld sldOrd">
      <pc:chgData name="Jakub Hofman" userId="53285062-d52a-4c88-bcdc-d767b8cc0044" providerId="ADAL" clId="{DF91DF8D-9B90-495E-8556-E8BD1695035C}" dt="2021-09-13T09:49:30.881" v="861" actId="2696"/>
      <pc:docMkLst>
        <pc:docMk/>
      </pc:docMkLst>
      <pc:sldChg chg="modSp mod">
        <pc:chgData name="Jakub Hofman" userId="53285062-d52a-4c88-bcdc-d767b8cc0044" providerId="ADAL" clId="{DF91DF8D-9B90-495E-8556-E8BD1695035C}" dt="2021-09-13T07:23:15.124" v="2" actId="20577"/>
        <pc:sldMkLst>
          <pc:docMk/>
          <pc:sldMk cId="2027300303" sldId="258"/>
        </pc:sldMkLst>
        <pc:spChg chg="mod">
          <ac:chgData name="Jakub Hofman" userId="53285062-d52a-4c88-bcdc-d767b8cc0044" providerId="ADAL" clId="{DF91DF8D-9B90-495E-8556-E8BD1695035C}" dt="2021-09-13T07:23:15.124" v="2" actId="20577"/>
          <ac:spMkLst>
            <pc:docMk/>
            <pc:sldMk cId="2027300303" sldId="258"/>
            <ac:spMk id="3" creationId="{00000000-0000-0000-0000-000000000000}"/>
          </ac:spMkLst>
        </pc:spChg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2664533426" sldId="269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342299132" sldId="276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471928882" sldId="288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3590683428" sldId="298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4230271836" sldId="299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1338320830" sldId="304"/>
        </pc:sldMkLst>
      </pc:sldChg>
      <pc:sldChg chg="del">
        <pc:chgData name="Jakub Hofman" userId="53285062-d52a-4c88-bcdc-d767b8cc0044" providerId="ADAL" clId="{DF91DF8D-9B90-495E-8556-E8BD1695035C}" dt="2021-09-13T07:23:10.860" v="0" actId="47"/>
        <pc:sldMkLst>
          <pc:docMk/>
          <pc:sldMk cId="251546082" sldId="310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1282420668" sldId="315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3508620993" sldId="320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155169173" sldId="322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494044818" sldId="325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1060900432" sldId="326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918579400" sldId="328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3543077088" sldId="329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3679332649" sldId="331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3242622808" sldId="332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3860324146" sldId="333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3427977222" sldId="338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1737594329" sldId="339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1634568487" sldId="340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254563967" sldId="341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3213187662" sldId="342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965444657" sldId="343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567968476" sldId="344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226764181" sldId="345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3910853718" sldId="358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43654544" sldId="359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2202386956" sldId="360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2214680588" sldId="361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2749854133" sldId="362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4254878606" sldId="363"/>
        </pc:sldMkLst>
      </pc:sldChg>
      <pc:sldChg chg="del">
        <pc:chgData name="Jakub Hofman" userId="53285062-d52a-4c88-bcdc-d767b8cc0044" providerId="ADAL" clId="{DF91DF8D-9B90-495E-8556-E8BD1695035C}" dt="2021-09-13T08:37:32.171" v="860" actId="47"/>
        <pc:sldMkLst>
          <pc:docMk/>
          <pc:sldMk cId="1467765029" sldId="364"/>
        </pc:sldMkLst>
      </pc:sldChg>
      <pc:sldChg chg="addSp delSp modSp mod modClrScheme chgLayout">
        <pc:chgData name="Jakub Hofman" userId="53285062-d52a-4c88-bcdc-d767b8cc0044" providerId="ADAL" clId="{DF91DF8D-9B90-495E-8556-E8BD1695035C}" dt="2021-09-13T08:36:22.092" v="854" actId="478"/>
        <pc:sldMkLst>
          <pc:docMk/>
          <pc:sldMk cId="1625524306" sldId="401"/>
        </pc:sldMkLst>
        <pc:spChg chg="mod ord">
          <ac:chgData name="Jakub Hofman" userId="53285062-d52a-4c88-bcdc-d767b8cc0044" providerId="ADAL" clId="{DF91DF8D-9B90-495E-8556-E8BD1695035C}" dt="2021-09-13T08:36:19.015" v="853" actId="700"/>
          <ac:spMkLst>
            <pc:docMk/>
            <pc:sldMk cId="1625524306" sldId="401"/>
            <ac:spMk id="2" creationId="{45AA18D2-9A7C-48FC-9099-66474A258260}"/>
          </ac:spMkLst>
        </pc:spChg>
        <pc:spChg chg="add del mod ord">
          <ac:chgData name="Jakub Hofman" userId="53285062-d52a-4c88-bcdc-d767b8cc0044" providerId="ADAL" clId="{DF91DF8D-9B90-495E-8556-E8BD1695035C}" dt="2021-09-13T08:36:22.092" v="854" actId="478"/>
          <ac:spMkLst>
            <pc:docMk/>
            <pc:sldMk cId="1625524306" sldId="401"/>
            <ac:spMk id="5" creationId="{6FF71CE2-376A-45F5-9313-2B3AE8207868}"/>
          </ac:spMkLst>
        </pc:spChg>
        <pc:spChg chg="mod ord">
          <ac:chgData name="Jakub Hofman" userId="53285062-d52a-4c88-bcdc-d767b8cc0044" providerId="ADAL" clId="{DF91DF8D-9B90-495E-8556-E8BD1695035C}" dt="2021-09-13T08:36:19.015" v="853" actId="700"/>
          <ac:spMkLst>
            <pc:docMk/>
            <pc:sldMk cId="1625524306" sldId="401"/>
            <ac:spMk id="6" creationId="{00000000-0000-0000-0000-000000000000}"/>
          </ac:spMkLst>
        </pc:spChg>
      </pc:sldChg>
      <pc:sldChg chg="addSp modSp mod modClrScheme chgLayout">
        <pc:chgData name="Jakub Hofman" userId="53285062-d52a-4c88-bcdc-d767b8cc0044" providerId="ADAL" clId="{DF91DF8D-9B90-495E-8556-E8BD1695035C}" dt="2021-09-13T08:36:15.950" v="852" actId="700"/>
        <pc:sldMkLst>
          <pc:docMk/>
          <pc:sldMk cId="2518595813" sldId="402"/>
        </pc:sldMkLst>
        <pc:spChg chg="mod ord">
          <ac:chgData name="Jakub Hofman" userId="53285062-d52a-4c88-bcdc-d767b8cc0044" providerId="ADAL" clId="{DF91DF8D-9B90-495E-8556-E8BD1695035C}" dt="2021-09-13T08:36:15.950" v="852" actId="700"/>
          <ac:spMkLst>
            <pc:docMk/>
            <pc:sldMk cId="2518595813" sldId="402"/>
            <ac:spMk id="2" creationId="{634675BB-4FAD-FE40-A908-768A68D7F74A}"/>
          </ac:spMkLst>
        </pc:spChg>
        <pc:spChg chg="mod ord">
          <ac:chgData name="Jakub Hofman" userId="53285062-d52a-4c88-bcdc-d767b8cc0044" providerId="ADAL" clId="{DF91DF8D-9B90-495E-8556-E8BD1695035C}" dt="2021-09-13T08:36:15.950" v="852" actId="700"/>
          <ac:spMkLst>
            <pc:docMk/>
            <pc:sldMk cId="2518595813" sldId="402"/>
            <ac:spMk id="3" creationId="{2BB360B9-AB71-4F9E-A714-1D2FF4523317}"/>
          </ac:spMkLst>
        </pc:spChg>
        <pc:spChg chg="add mod ord">
          <ac:chgData name="Jakub Hofman" userId="53285062-d52a-4c88-bcdc-d767b8cc0044" providerId="ADAL" clId="{DF91DF8D-9B90-495E-8556-E8BD1695035C}" dt="2021-09-13T08:36:15.950" v="852" actId="700"/>
          <ac:spMkLst>
            <pc:docMk/>
            <pc:sldMk cId="2518595813" sldId="402"/>
            <ac:spMk id="4" creationId="{0946671C-B15D-4D99-B7DC-47A27CF3DFDB}"/>
          </ac:spMkLst>
        </pc:spChg>
      </pc:sldChg>
      <pc:sldChg chg="addSp delSp modSp mod modClrScheme chgLayout">
        <pc:chgData name="Jakub Hofman" userId="53285062-d52a-4c88-bcdc-d767b8cc0044" providerId="ADAL" clId="{DF91DF8D-9B90-495E-8556-E8BD1695035C}" dt="2021-09-13T08:36:12.386" v="851" actId="478"/>
        <pc:sldMkLst>
          <pc:docMk/>
          <pc:sldMk cId="1350133351" sldId="403"/>
        </pc:sldMkLst>
        <pc:spChg chg="mod ord">
          <ac:chgData name="Jakub Hofman" userId="53285062-d52a-4c88-bcdc-d767b8cc0044" providerId="ADAL" clId="{DF91DF8D-9B90-495E-8556-E8BD1695035C}" dt="2021-09-13T08:36:09.310" v="850" actId="700"/>
          <ac:spMkLst>
            <pc:docMk/>
            <pc:sldMk cId="1350133351" sldId="403"/>
            <ac:spMk id="2" creationId="{00000000-0000-0000-0000-000000000000}"/>
          </ac:spMkLst>
        </pc:spChg>
        <pc:spChg chg="mod ord">
          <ac:chgData name="Jakub Hofman" userId="53285062-d52a-4c88-bcdc-d767b8cc0044" providerId="ADAL" clId="{DF91DF8D-9B90-495E-8556-E8BD1695035C}" dt="2021-09-13T08:36:09.310" v="850" actId="700"/>
          <ac:spMkLst>
            <pc:docMk/>
            <pc:sldMk cId="1350133351" sldId="403"/>
            <ac:spMk id="3" creationId="{2EF033EC-7786-48BD-BF89-7463A39447ED}"/>
          </ac:spMkLst>
        </pc:spChg>
        <pc:spChg chg="add del mod ord">
          <ac:chgData name="Jakub Hofman" userId="53285062-d52a-4c88-bcdc-d767b8cc0044" providerId="ADAL" clId="{DF91DF8D-9B90-495E-8556-E8BD1695035C}" dt="2021-09-13T08:36:12.386" v="851" actId="478"/>
          <ac:spMkLst>
            <pc:docMk/>
            <pc:sldMk cId="1350133351" sldId="403"/>
            <ac:spMk id="4" creationId="{62A37699-9111-42D2-B3D9-EE41177C7A5B}"/>
          </ac:spMkLst>
        </pc:spChg>
      </pc:sldChg>
      <pc:sldChg chg="addSp delSp modSp mod modClrScheme chgLayout">
        <pc:chgData name="Jakub Hofman" userId="53285062-d52a-4c88-bcdc-d767b8cc0044" providerId="ADAL" clId="{DF91DF8D-9B90-495E-8556-E8BD1695035C}" dt="2021-09-13T08:36:34.352" v="857" actId="14100"/>
        <pc:sldMkLst>
          <pc:docMk/>
          <pc:sldMk cId="2507891055" sldId="405"/>
        </pc:sldMkLst>
        <pc:spChg chg="mod ord">
          <ac:chgData name="Jakub Hofman" userId="53285062-d52a-4c88-bcdc-d767b8cc0044" providerId="ADAL" clId="{DF91DF8D-9B90-495E-8556-E8BD1695035C}" dt="2021-09-13T08:36:34.352" v="857" actId="14100"/>
          <ac:spMkLst>
            <pc:docMk/>
            <pc:sldMk cId="2507891055" sldId="405"/>
            <ac:spMk id="2" creationId="{00000000-0000-0000-0000-000000000000}"/>
          </ac:spMkLst>
        </pc:spChg>
        <pc:spChg chg="mod ord">
          <ac:chgData name="Jakub Hofman" userId="53285062-d52a-4c88-bcdc-d767b8cc0044" providerId="ADAL" clId="{DF91DF8D-9B90-495E-8556-E8BD1695035C}" dt="2021-09-13T08:36:28.647" v="855" actId="700"/>
          <ac:spMkLst>
            <pc:docMk/>
            <pc:sldMk cId="2507891055" sldId="405"/>
            <ac:spMk id="3" creationId="{FCAECE1D-2670-4719-8A2D-432FD94B7090}"/>
          </ac:spMkLst>
        </pc:spChg>
        <pc:spChg chg="add del mod ord">
          <ac:chgData name="Jakub Hofman" userId="53285062-d52a-4c88-bcdc-d767b8cc0044" providerId="ADAL" clId="{DF91DF8D-9B90-495E-8556-E8BD1695035C}" dt="2021-09-13T08:36:30.697" v="856" actId="478"/>
          <ac:spMkLst>
            <pc:docMk/>
            <pc:sldMk cId="2507891055" sldId="405"/>
            <ac:spMk id="4" creationId="{940EF1D7-E3C2-45C7-B510-7DD049231DC7}"/>
          </ac:spMkLst>
        </pc:spChg>
      </pc:sldChg>
      <pc:sldChg chg="modSp del mod modClrScheme chgLayout">
        <pc:chgData name="Jakub Hofman" userId="53285062-d52a-4c88-bcdc-d767b8cc0044" providerId="ADAL" clId="{DF91DF8D-9B90-495E-8556-E8BD1695035C}" dt="2021-09-13T07:43:21.307" v="17" actId="47"/>
        <pc:sldMkLst>
          <pc:docMk/>
          <pc:sldMk cId="1952425363" sldId="408"/>
        </pc:sldMkLst>
        <pc:spChg chg="mod ord">
          <ac:chgData name="Jakub Hofman" userId="53285062-d52a-4c88-bcdc-d767b8cc0044" providerId="ADAL" clId="{DF91DF8D-9B90-495E-8556-E8BD1695035C}" dt="2021-09-13T07:25:06.145" v="10" actId="700"/>
          <ac:spMkLst>
            <pc:docMk/>
            <pc:sldMk cId="1952425363" sldId="408"/>
            <ac:spMk id="2" creationId="{00000000-0000-0000-0000-000000000000}"/>
          </ac:spMkLst>
        </pc:spChg>
        <pc:spChg chg="mod ord">
          <ac:chgData name="Jakub Hofman" userId="53285062-d52a-4c88-bcdc-d767b8cc0044" providerId="ADAL" clId="{DF91DF8D-9B90-495E-8556-E8BD1695035C}" dt="2021-09-13T07:25:06.145" v="10" actId="700"/>
          <ac:spMkLst>
            <pc:docMk/>
            <pc:sldMk cId="1952425363" sldId="408"/>
            <ac:spMk id="3" creationId="{00000000-0000-0000-0000-000000000000}"/>
          </ac:spMkLst>
        </pc:spChg>
      </pc:sldChg>
      <pc:sldChg chg="addSp delSp modSp mod modClrScheme chgLayout">
        <pc:chgData name="Jakub Hofman" userId="53285062-d52a-4c88-bcdc-d767b8cc0044" providerId="ADAL" clId="{DF91DF8D-9B90-495E-8556-E8BD1695035C}" dt="2021-09-13T07:43:36.843" v="20" actId="478"/>
        <pc:sldMkLst>
          <pc:docMk/>
          <pc:sldMk cId="404792067" sldId="413"/>
        </pc:sldMkLst>
        <pc:spChg chg="add del mod ord">
          <ac:chgData name="Jakub Hofman" userId="53285062-d52a-4c88-bcdc-d767b8cc0044" providerId="ADAL" clId="{DF91DF8D-9B90-495E-8556-E8BD1695035C}" dt="2021-09-13T07:24:41.496" v="7" actId="478"/>
          <ac:spMkLst>
            <pc:docMk/>
            <pc:sldMk cId="404792067" sldId="413"/>
            <ac:spMk id="2" creationId="{0FAC72E6-A715-445B-96DC-0232049AA9FB}"/>
          </ac:spMkLst>
        </pc:spChg>
        <pc:spChg chg="add del mod ord">
          <ac:chgData name="Jakub Hofman" userId="53285062-d52a-4c88-bcdc-d767b8cc0044" providerId="ADAL" clId="{DF91DF8D-9B90-495E-8556-E8BD1695035C}" dt="2021-09-13T07:24:41.496" v="7" actId="478"/>
          <ac:spMkLst>
            <pc:docMk/>
            <pc:sldMk cId="404792067" sldId="413"/>
            <ac:spMk id="9" creationId="{E43A1813-3143-435C-99AE-2702CE2D51FF}"/>
          </ac:spMkLst>
        </pc:spChg>
        <pc:spChg chg="add del mod ord">
          <ac:chgData name="Jakub Hofman" userId="53285062-d52a-4c88-bcdc-d767b8cc0044" providerId="ADAL" clId="{DF91DF8D-9B90-495E-8556-E8BD1695035C}" dt="2021-09-13T07:43:36.843" v="20" actId="478"/>
          <ac:spMkLst>
            <pc:docMk/>
            <pc:sldMk cId="404792067" sldId="413"/>
            <ac:spMk id="10" creationId="{165B1F23-6883-41AA-96D6-0D81F1BB9B9A}"/>
          </ac:spMkLst>
        </pc:spChg>
        <pc:spChg chg="add del mod ord">
          <ac:chgData name="Jakub Hofman" userId="53285062-d52a-4c88-bcdc-d767b8cc0044" providerId="ADAL" clId="{DF91DF8D-9B90-495E-8556-E8BD1695035C}" dt="2021-09-13T07:43:35.471" v="19" actId="478"/>
          <ac:spMkLst>
            <pc:docMk/>
            <pc:sldMk cId="404792067" sldId="413"/>
            <ac:spMk id="12" creationId="{CCDE4A78-77DF-44D7-ABFC-7CA1E8235935}"/>
          </ac:spMkLst>
        </pc:spChg>
      </pc:sldChg>
      <pc:sldChg chg="modSp mod modClrScheme chgLayout">
        <pc:chgData name="Jakub Hofman" userId="53285062-d52a-4c88-bcdc-d767b8cc0044" providerId="ADAL" clId="{DF91DF8D-9B90-495E-8556-E8BD1695035C}" dt="2021-09-13T08:36:47.533" v="859" actId="700"/>
        <pc:sldMkLst>
          <pc:docMk/>
          <pc:sldMk cId="1273736469" sldId="416"/>
        </pc:sldMkLst>
        <pc:spChg chg="mod ord">
          <ac:chgData name="Jakub Hofman" userId="53285062-d52a-4c88-bcdc-d767b8cc0044" providerId="ADAL" clId="{DF91DF8D-9B90-495E-8556-E8BD1695035C}" dt="2021-09-13T08:36:47.533" v="859" actId="700"/>
          <ac:spMkLst>
            <pc:docMk/>
            <pc:sldMk cId="1273736469" sldId="416"/>
            <ac:spMk id="2" creationId="{00000000-0000-0000-0000-000000000000}"/>
          </ac:spMkLst>
        </pc:spChg>
        <pc:spChg chg="mod ord">
          <ac:chgData name="Jakub Hofman" userId="53285062-d52a-4c88-bcdc-d767b8cc0044" providerId="ADAL" clId="{DF91DF8D-9B90-495E-8556-E8BD1695035C}" dt="2021-09-13T08:36:47.533" v="859" actId="700"/>
          <ac:spMkLst>
            <pc:docMk/>
            <pc:sldMk cId="1273736469" sldId="416"/>
            <ac:spMk id="3" creationId="{00000000-0000-0000-0000-000000000000}"/>
          </ac:spMkLst>
        </pc:spChg>
        <pc:spChg chg="mod ord">
          <ac:chgData name="Jakub Hofman" userId="53285062-d52a-4c88-bcdc-d767b8cc0044" providerId="ADAL" clId="{DF91DF8D-9B90-495E-8556-E8BD1695035C}" dt="2021-09-13T08:36:47.533" v="859" actId="700"/>
          <ac:spMkLst>
            <pc:docMk/>
            <pc:sldMk cId="1273736469" sldId="416"/>
            <ac:spMk id="4" creationId="{57313564-F40E-4E29-B0D1-6520A4703298}"/>
          </ac:spMkLst>
        </pc:spChg>
      </pc:sldChg>
      <pc:sldChg chg="modSp mod modClrScheme chgLayout">
        <pc:chgData name="Jakub Hofman" userId="53285062-d52a-4c88-bcdc-d767b8cc0044" providerId="ADAL" clId="{DF91DF8D-9B90-495E-8556-E8BD1695035C}" dt="2021-09-13T07:45:06.166" v="24" actId="14100"/>
        <pc:sldMkLst>
          <pc:docMk/>
          <pc:sldMk cId="3726081843" sldId="417"/>
        </pc:sldMkLst>
        <pc:spChg chg="mod ord">
          <ac:chgData name="Jakub Hofman" userId="53285062-d52a-4c88-bcdc-d767b8cc0044" providerId="ADAL" clId="{DF91DF8D-9B90-495E-8556-E8BD1695035C}" dt="2021-09-13T07:44:59.787" v="23" actId="700"/>
          <ac:spMkLst>
            <pc:docMk/>
            <pc:sldMk cId="3726081843" sldId="417"/>
            <ac:spMk id="2" creationId="{00000000-0000-0000-0000-000000000000}"/>
          </ac:spMkLst>
        </pc:spChg>
        <pc:spChg chg="mod ord">
          <ac:chgData name="Jakub Hofman" userId="53285062-d52a-4c88-bcdc-d767b8cc0044" providerId="ADAL" clId="{DF91DF8D-9B90-495E-8556-E8BD1695035C}" dt="2021-09-13T07:45:06.166" v="24" actId="14100"/>
          <ac:spMkLst>
            <pc:docMk/>
            <pc:sldMk cId="3726081843" sldId="417"/>
            <ac:spMk id="3" creationId="{00000000-0000-0000-0000-000000000000}"/>
          </ac:spMkLst>
        </pc:spChg>
        <pc:spChg chg="mod ord">
          <ac:chgData name="Jakub Hofman" userId="53285062-d52a-4c88-bcdc-d767b8cc0044" providerId="ADAL" clId="{DF91DF8D-9B90-495E-8556-E8BD1695035C}" dt="2021-09-13T07:44:59.787" v="23" actId="700"/>
          <ac:spMkLst>
            <pc:docMk/>
            <pc:sldMk cId="3726081843" sldId="417"/>
            <ac:spMk id="5" creationId="{7AA1ED1D-55A9-422A-A6F8-1856F34190F3}"/>
          </ac:spMkLst>
        </pc:spChg>
      </pc:sldChg>
      <pc:sldChg chg="modSp mod modClrScheme chgLayout">
        <pc:chgData name="Jakub Hofman" userId="53285062-d52a-4c88-bcdc-d767b8cc0044" providerId="ADAL" clId="{DF91DF8D-9B90-495E-8556-E8BD1695035C}" dt="2021-09-13T08:36:39.084" v="858" actId="700"/>
        <pc:sldMkLst>
          <pc:docMk/>
          <pc:sldMk cId="957271894" sldId="420"/>
        </pc:sldMkLst>
        <pc:spChg chg="mod ord">
          <ac:chgData name="Jakub Hofman" userId="53285062-d52a-4c88-bcdc-d767b8cc0044" providerId="ADAL" clId="{DF91DF8D-9B90-495E-8556-E8BD1695035C}" dt="2021-09-13T08:36:39.084" v="858" actId="700"/>
          <ac:spMkLst>
            <pc:docMk/>
            <pc:sldMk cId="957271894" sldId="420"/>
            <ac:spMk id="2" creationId="{00000000-0000-0000-0000-000000000000}"/>
          </ac:spMkLst>
        </pc:spChg>
        <pc:spChg chg="mod ord">
          <ac:chgData name="Jakub Hofman" userId="53285062-d52a-4c88-bcdc-d767b8cc0044" providerId="ADAL" clId="{DF91DF8D-9B90-495E-8556-E8BD1695035C}" dt="2021-09-13T08:36:39.084" v="858" actId="700"/>
          <ac:spMkLst>
            <pc:docMk/>
            <pc:sldMk cId="957271894" sldId="420"/>
            <ac:spMk id="3" creationId="{00000000-0000-0000-0000-000000000000}"/>
          </ac:spMkLst>
        </pc:spChg>
        <pc:spChg chg="mod ord">
          <ac:chgData name="Jakub Hofman" userId="53285062-d52a-4c88-bcdc-d767b8cc0044" providerId="ADAL" clId="{DF91DF8D-9B90-495E-8556-E8BD1695035C}" dt="2021-09-13T08:36:39.084" v="858" actId="700"/>
          <ac:spMkLst>
            <pc:docMk/>
            <pc:sldMk cId="957271894" sldId="420"/>
            <ac:spMk id="4" creationId="{B152613C-1D85-4A34-A151-99D28E14F366}"/>
          </ac:spMkLst>
        </pc:spChg>
      </pc:sldChg>
      <pc:sldChg chg="addSp delSp modSp del mod modClrScheme chgLayout">
        <pc:chgData name="Jakub Hofman" userId="53285062-d52a-4c88-bcdc-d767b8cc0044" providerId="ADAL" clId="{DF91DF8D-9B90-495E-8556-E8BD1695035C}" dt="2021-09-13T09:49:30.881" v="861" actId="2696"/>
        <pc:sldMkLst>
          <pc:docMk/>
          <pc:sldMk cId="3451659620" sldId="422"/>
        </pc:sldMkLst>
        <pc:spChg chg="mod ord">
          <ac:chgData name="Jakub Hofman" userId="53285062-d52a-4c88-bcdc-d767b8cc0044" providerId="ADAL" clId="{DF91DF8D-9B90-495E-8556-E8BD1695035C}" dt="2021-09-13T07:43:49.126" v="21" actId="700"/>
          <ac:spMkLst>
            <pc:docMk/>
            <pc:sldMk cId="3451659620" sldId="422"/>
            <ac:spMk id="2" creationId="{00000000-0000-0000-0000-000000000000}"/>
          </ac:spMkLst>
        </pc:spChg>
        <pc:spChg chg="add del mod ord">
          <ac:chgData name="Jakub Hofman" userId="53285062-d52a-4c88-bcdc-d767b8cc0044" providerId="ADAL" clId="{DF91DF8D-9B90-495E-8556-E8BD1695035C}" dt="2021-09-13T07:43:53.428" v="22" actId="478"/>
          <ac:spMkLst>
            <pc:docMk/>
            <pc:sldMk cId="3451659620" sldId="422"/>
            <ac:spMk id="3" creationId="{D4567F9C-1F0D-41DF-A2B7-D2592361DBE5}"/>
          </ac:spMkLst>
        </pc:spChg>
      </pc:sldChg>
      <pc:sldChg chg="addSp delSp modSp del mod modClrScheme chgLayout">
        <pc:chgData name="Jakub Hofman" userId="53285062-d52a-4c88-bcdc-d767b8cc0044" providerId="ADAL" clId="{DF91DF8D-9B90-495E-8556-E8BD1695035C}" dt="2021-09-13T09:49:30.881" v="861" actId="2696"/>
        <pc:sldMkLst>
          <pc:docMk/>
          <pc:sldMk cId="1868841888" sldId="423"/>
        </pc:sldMkLst>
        <pc:spChg chg="del mod ord">
          <ac:chgData name="Jakub Hofman" userId="53285062-d52a-4c88-bcdc-d767b8cc0044" providerId="ADAL" clId="{DF91DF8D-9B90-495E-8556-E8BD1695035C}" dt="2021-09-13T07:45:46.156" v="25" actId="700"/>
          <ac:spMkLst>
            <pc:docMk/>
            <pc:sldMk cId="1868841888" sldId="423"/>
            <ac:spMk id="2" creationId="{0F3BC12F-9423-439A-982A-6D429FB261F1}"/>
          </ac:spMkLst>
        </pc:spChg>
        <pc:spChg chg="mod ord">
          <ac:chgData name="Jakub Hofman" userId="53285062-d52a-4c88-bcdc-d767b8cc0044" providerId="ADAL" clId="{DF91DF8D-9B90-495E-8556-E8BD1695035C}" dt="2021-09-13T07:54:39.107" v="254" actId="14100"/>
          <ac:spMkLst>
            <pc:docMk/>
            <pc:sldMk cId="1868841888" sldId="423"/>
            <ac:spMk id="3" creationId="{D75898AF-3B4B-4E3C-B5EF-91639AB5F2E0}"/>
          </ac:spMkLst>
        </pc:spChg>
        <pc:spChg chg="mod ord">
          <ac:chgData name="Jakub Hofman" userId="53285062-d52a-4c88-bcdc-d767b8cc0044" providerId="ADAL" clId="{DF91DF8D-9B90-495E-8556-E8BD1695035C}" dt="2021-09-13T07:45:46.156" v="25" actId="700"/>
          <ac:spMkLst>
            <pc:docMk/>
            <pc:sldMk cId="1868841888" sldId="423"/>
            <ac:spMk id="4" creationId="{C3839DB5-9618-43B2-B4FC-2E6EA0046F96}"/>
          </ac:spMkLst>
        </pc:spChg>
        <pc:spChg chg="add mod ord">
          <ac:chgData name="Jakub Hofman" userId="53285062-d52a-4c88-bcdc-d767b8cc0044" providerId="ADAL" clId="{DF91DF8D-9B90-495E-8556-E8BD1695035C}" dt="2021-09-13T07:45:55.930" v="27" actId="20577"/>
          <ac:spMkLst>
            <pc:docMk/>
            <pc:sldMk cId="1868841888" sldId="423"/>
            <ac:spMk id="5" creationId="{4ED407DE-DE90-42CC-80CE-6C77B1734F8A}"/>
          </ac:spMkLst>
        </pc:spChg>
        <pc:picChg chg="add mod">
          <ac:chgData name="Jakub Hofman" userId="53285062-d52a-4c88-bcdc-d767b8cc0044" providerId="ADAL" clId="{DF91DF8D-9B90-495E-8556-E8BD1695035C}" dt="2021-09-13T07:54:44.721" v="257" actId="1076"/>
          <ac:picMkLst>
            <pc:docMk/>
            <pc:sldMk cId="1868841888" sldId="423"/>
            <ac:picMk id="7" creationId="{BB1E4B8E-6311-41CB-B930-E28234355D3A}"/>
          </ac:picMkLst>
        </pc:picChg>
        <pc:picChg chg="add del mod">
          <ac:chgData name="Jakub Hofman" userId="53285062-d52a-4c88-bcdc-d767b8cc0044" providerId="ADAL" clId="{DF91DF8D-9B90-495E-8556-E8BD1695035C}" dt="2021-09-13T07:49:33.192" v="183" actId="478"/>
          <ac:picMkLst>
            <pc:docMk/>
            <pc:sldMk cId="1868841888" sldId="423"/>
            <ac:picMk id="9" creationId="{8ACB3A32-43AF-483F-837D-243452214BF3}"/>
          </ac:picMkLst>
        </pc:picChg>
        <pc:picChg chg="add del mod">
          <ac:chgData name="Jakub Hofman" userId="53285062-d52a-4c88-bcdc-d767b8cc0044" providerId="ADAL" clId="{DF91DF8D-9B90-495E-8556-E8BD1695035C}" dt="2021-09-13T07:49:37.085" v="185" actId="478"/>
          <ac:picMkLst>
            <pc:docMk/>
            <pc:sldMk cId="1868841888" sldId="423"/>
            <ac:picMk id="11" creationId="{DCA12E52-D2AB-4759-B7F8-76E51B7A0E64}"/>
          </ac:picMkLst>
        </pc:picChg>
        <pc:picChg chg="add mod modCrop">
          <ac:chgData name="Jakub Hofman" userId="53285062-d52a-4c88-bcdc-d767b8cc0044" providerId="ADAL" clId="{DF91DF8D-9B90-495E-8556-E8BD1695035C}" dt="2021-09-13T08:20:12.435" v="778" actId="1076"/>
          <ac:picMkLst>
            <pc:docMk/>
            <pc:sldMk cId="1868841888" sldId="423"/>
            <ac:picMk id="13" creationId="{2A58DC02-F5C7-49BD-A2B7-3BEFA3B2E43D}"/>
          </ac:picMkLst>
        </pc:picChg>
        <pc:picChg chg="add mod modCrop">
          <ac:chgData name="Jakub Hofman" userId="53285062-d52a-4c88-bcdc-d767b8cc0044" providerId="ADAL" clId="{DF91DF8D-9B90-495E-8556-E8BD1695035C}" dt="2021-09-13T08:20:08.480" v="776" actId="1076"/>
          <ac:picMkLst>
            <pc:docMk/>
            <pc:sldMk cId="1868841888" sldId="423"/>
            <ac:picMk id="15" creationId="{8F8A5117-942F-4FEA-A2C7-C14B4A191317}"/>
          </ac:picMkLst>
        </pc:picChg>
        <pc:picChg chg="add mod modCrop">
          <ac:chgData name="Jakub Hofman" userId="53285062-d52a-4c88-bcdc-d767b8cc0044" providerId="ADAL" clId="{DF91DF8D-9B90-495E-8556-E8BD1695035C}" dt="2021-09-13T08:20:10.286" v="777" actId="1076"/>
          <ac:picMkLst>
            <pc:docMk/>
            <pc:sldMk cId="1868841888" sldId="423"/>
            <ac:picMk id="17" creationId="{9A208B68-5656-44C2-9628-18A5B7C3EF20}"/>
          </ac:picMkLst>
        </pc:picChg>
        <pc:picChg chg="add del mod">
          <ac:chgData name="Jakub Hofman" userId="53285062-d52a-4c88-bcdc-d767b8cc0044" providerId="ADAL" clId="{DF91DF8D-9B90-495E-8556-E8BD1695035C}" dt="2021-09-13T07:52:19.150" v="222" actId="478"/>
          <ac:picMkLst>
            <pc:docMk/>
            <pc:sldMk cId="1868841888" sldId="423"/>
            <ac:picMk id="19" creationId="{170D5ED9-3708-45BE-9037-1B167883E43A}"/>
          </ac:picMkLst>
        </pc:picChg>
        <pc:picChg chg="add mod modCrop">
          <ac:chgData name="Jakub Hofman" userId="53285062-d52a-4c88-bcdc-d767b8cc0044" providerId="ADAL" clId="{DF91DF8D-9B90-495E-8556-E8BD1695035C}" dt="2021-09-13T08:20:29.228" v="781" actId="1076"/>
          <ac:picMkLst>
            <pc:docMk/>
            <pc:sldMk cId="1868841888" sldId="423"/>
            <ac:picMk id="21" creationId="{99205ED0-AB7C-4264-A8A3-D66798661C98}"/>
          </ac:picMkLst>
        </pc:picChg>
        <pc:picChg chg="add del mod modCrop">
          <ac:chgData name="Jakub Hofman" userId="53285062-d52a-4c88-bcdc-d767b8cc0044" providerId="ADAL" clId="{DF91DF8D-9B90-495E-8556-E8BD1695035C}" dt="2021-09-13T08:20:22.358" v="779" actId="478"/>
          <ac:picMkLst>
            <pc:docMk/>
            <pc:sldMk cId="1868841888" sldId="423"/>
            <ac:picMk id="23" creationId="{54791177-D3B5-477C-B71A-978ED042DB95}"/>
          </ac:picMkLst>
        </pc:picChg>
        <pc:picChg chg="add mod modCrop">
          <ac:chgData name="Jakub Hofman" userId="53285062-d52a-4c88-bcdc-d767b8cc0044" providerId="ADAL" clId="{DF91DF8D-9B90-495E-8556-E8BD1695035C}" dt="2021-09-13T08:20:35.505" v="782" actId="1076"/>
          <ac:picMkLst>
            <pc:docMk/>
            <pc:sldMk cId="1868841888" sldId="423"/>
            <ac:picMk id="25" creationId="{31220B19-D554-4D03-8F50-19A98CCE3818}"/>
          </ac:picMkLst>
        </pc:picChg>
        <pc:picChg chg="add mod modCrop">
          <ac:chgData name="Jakub Hofman" userId="53285062-d52a-4c88-bcdc-d767b8cc0044" providerId="ADAL" clId="{DF91DF8D-9B90-495E-8556-E8BD1695035C}" dt="2021-09-13T08:22:52.127" v="838" actId="1076"/>
          <ac:picMkLst>
            <pc:docMk/>
            <pc:sldMk cId="1868841888" sldId="423"/>
            <ac:picMk id="27" creationId="{97960649-3461-4369-82CD-21F3BC364E58}"/>
          </ac:picMkLst>
        </pc:picChg>
        <pc:picChg chg="add mod">
          <ac:chgData name="Jakub Hofman" userId="53285062-d52a-4c88-bcdc-d767b8cc0044" providerId="ADAL" clId="{DF91DF8D-9B90-495E-8556-E8BD1695035C}" dt="2021-09-13T08:22:52.127" v="838" actId="1076"/>
          <ac:picMkLst>
            <pc:docMk/>
            <pc:sldMk cId="1868841888" sldId="423"/>
            <ac:picMk id="29" creationId="{FE3B8EC2-B18A-46E3-9006-D6F733358092}"/>
          </ac:picMkLst>
        </pc:picChg>
        <pc:picChg chg="add mod">
          <ac:chgData name="Jakub Hofman" userId="53285062-d52a-4c88-bcdc-d767b8cc0044" providerId="ADAL" clId="{DF91DF8D-9B90-495E-8556-E8BD1695035C}" dt="2021-09-13T08:20:25.920" v="780" actId="1076"/>
          <ac:picMkLst>
            <pc:docMk/>
            <pc:sldMk cId="1868841888" sldId="423"/>
            <ac:picMk id="31" creationId="{376EB256-393D-4C59-A4D2-607A83B85E17}"/>
          </ac:picMkLst>
        </pc:picChg>
      </pc:sldChg>
      <pc:sldChg chg="modSp new mod ord">
        <pc:chgData name="Jakub Hofman" userId="53285062-d52a-4c88-bcdc-d767b8cc0044" providerId="ADAL" clId="{DF91DF8D-9B90-495E-8556-E8BD1695035C}" dt="2021-09-13T07:43:19.988" v="16"/>
        <pc:sldMkLst>
          <pc:docMk/>
          <pc:sldMk cId="2153477181" sldId="424"/>
        </pc:sldMkLst>
        <pc:spChg chg="mod">
          <ac:chgData name="Jakub Hofman" userId="53285062-d52a-4c88-bcdc-d767b8cc0044" providerId="ADAL" clId="{DF91DF8D-9B90-495E-8556-E8BD1695035C}" dt="2021-09-13T07:25:17.681" v="11"/>
          <ac:spMkLst>
            <pc:docMk/>
            <pc:sldMk cId="2153477181" sldId="424"/>
            <ac:spMk id="2" creationId="{5066A116-2CBE-4687-A68B-FE84E90208C8}"/>
          </ac:spMkLst>
        </pc:spChg>
        <pc:spChg chg="mod">
          <ac:chgData name="Jakub Hofman" userId="53285062-d52a-4c88-bcdc-d767b8cc0044" providerId="ADAL" clId="{DF91DF8D-9B90-495E-8556-E8BD1695035C}" dt="2021-09-13T07:25:26.170" v="12"/>
          <ac:spMkLst>
            <pc:docMk/>
            <pc:sldMk cId="2153477181" sldId="424"/>
            <ac:spMk id="3" creationId="{05882FF7-9B0A-47FA-BE18-F6A59E8BE24E}"/>
          </ac:spMkLst>
        </pc:spChg>
      </pc:sldChg>
      <pc:sldChg chg="addSp delSp modSp add del mod">
        <pc:chgData name="Jakub Hofman" userId="53285062-d52a-4c88-bcdc-d767b8cc0044" providerId="ADAL" clId="{DF91DF8D-9B90-495E-8556-E8BD1695035C}" dt="2021-09-13T09:49:30.881" v="861" actId="2696"/>
        <pc:sldMkLst>
          <pc:docMk/>
          <pc:sldMk cId="2892468803" sldId="425"/>
        </pc:sldMkLst>
        <pc:spChg chg="mod">
          <ac:chgData name="Jakub Hofman" userId="53285062-d52a-4c88-bcdc-d767b8cc0044" providerId="ADAL" clId="{DF91DF8D-9B90-495E-8556-E8BD1695035C}" dt="2021-09-13T07:59:44.615" v="385" actId="6549"/>
          <ac:spMkLst>
            <pc:docMk/>
            <pc:sldMk cId="2892468803" sldId="425"/>
            <ac:spMk id="3" creationId="{D75898AF-3B4B-4E3C-B5EF-91639AB5F2E0}"/>
          </ac:spMkLst>
        </pc:spChg>
        <pc:spChg chg="mod">
          <ac:chgData name="Jakub Hofman" userId="53285062-d52a-4c88-bcdc-d767b8cc0044" providerId="ADAL" clId="{DF91DF8D-9B90-495E-8556-E8BD1695035C}" dt="2021-09-13T07:56:38.517" v="279"/>
          <ac:spMkLst>
            <pc:docMk/>
            <pc:sldMk cId="2892468803" sldId="425"/>
            <ac:spMk id="5" creationId="{4ED407DE-DE90-42CC-80CE-6C77B1734F8A}"/>
          </ac:spMkLst>
        </pc:spChg>
        <pc:spChg chg="add del">
          <ac:chgData name="Jakub Hofman" userId="53285062-d52a-4c88-bcdc-d767b8cc0044" providerId="ADAL" clId="{DF91DF8D-9B90-495E-8556-E8BD1695035C}" dt="2021-09-13T08:00:13.671" v="395" actId="22"/>
          <ac:spMkLst>
            <pc:docMk/>
            <pc:sldMk cId="2892468803" sldId="425"/>
            <ac:spMk id="24" creationId="{8881425E-4193-4196-A519-A61D52592421}"/>
          </ac:spMkLst>
        </pc:spChg>
        <pc:picChg chg="add mod">
          <ac:chgData name="Jakub Hofman" userId="53285062-d52a-4c88-bcdc-d767b8cc0044" providerId="ADAL" clId="{DF91DF8D-9B90-495E-8556-E8BD1695035C}" dt="2021-09-13T07:56:27.122" v="278" actId="1076"/>
          <ac:picMkLst>
            <pc:docMk/>
            <pc:sldMk cId="2892468803" sldId="425"/>
            <ac:picMk id="6" creationId="{CAC26708-F07E-4E73-A198-5369B4F94115}"/>
          </ac:picMkLst>
        </pc:picChg>
        <pc:picChg chg="del">
          <ac:chgData name="Jakub Hofman" userId="53285062-d52a-4c88-bcdc-d767b8cc0044" providerId="ADAL" clId="{DF91DF8D-9B90-495E-8556-E8BD1695035C}" dt="2021-09-13T07:56:22.564" v="276" actId="478"/>
          <ac:picMkLst>
            <pc:docMk/>
            <pc:sldMk cId="2892468803" sldId="425"/>
            <ac:picMk id="7" creationId="{BB1E4B8E-6311-41CB-B930-E28234355D3A}"/>
          </ac:picMkLst>
        </pc:picChg>
        <pc:picChg chg="add mod">
          <ac:chgData name="Jakub Hofman" userId="53285062-d52a-4c88-bcdc-d767b8cc0044" providerId="ADAL" clId="{DF91DF8D-9B90-495E-8556-E8BD1695035C}" dt="2021-09-13T08:00:48.683" v="407" actId="1076"/>
          <ac:picMkLst>
            <pc:docMk/>
            <pc:sldMk cId="2892468803" sldId="425"/>
            <ac:picMk id="9" creationId="{3DBBE9D6-DC04-4F3A-8E14-A312AF43706A}"/>
          </ac:picMkLst>
        </pc:picChg>
        <pc:picChg chg="add mod">
          <ac:chgData name="Jakub Hofman" userId="53285062-d52a-4c88-bcdc-d767b8cc0044" providerId="ADAL" clId="{DF91DF8D-9B90-495E-8556-E8BD1695035C}" dt="2021-09-13T08:19:42.835" v="774" actId="1076"/>
          <ac:picMkLst>
            <pc:docMk/>
            <pc:sldMk cId="2892468803" sldId="425"/>
            <ac:picMk id="11" creationId="{2C0DE35A-4029-4EE2-A57A-5D6CA10CD362}"/>
          </ac:picMkLst>
        </pc:picChg>
        <pc:picChg chg="del">
          <ac:chgData name="Jakub Hofman" userId="53285062-d52a-4c88-bcdc-d767b8cc0044" providerId="ADAL" clId="{DF91DF8D-9B90-495E-8556-E8BD1695035C}" dt="2021-09-13T07:56:19.920" v="274" actId="478"/>
          <ac:picMkLst>
            <pc:docMk/>
            <pc:sldMk cId="2892468803" sldId="425"/>
            <ac:picMk id="13" creationId="{2A58DC02-F5C7-49BD-A2B7-3BEFA3B2E43D}"/>
          </ac:picMkLst>
        </pc:picChg>
        <pc:picChg chg="add mod">
          <ac:chgData name="Jakub Hofman" userId="53285062-d52a-4c88-bcdc-d767b8cc0044" providerId="ADAL" clId="{DF91DF8D-9B90-495E-8556-E8BD1695035C}" dt="2021-09-13T08:00:53.241" v="408" actId="1076"/>
          <ac:picMkLst>
            <pc:docMk/>
            <pc:sldMk cId="2892468803" sldId="425"/>
            <ac:picMk id="14" creationId="{3D390BC6-17DE-424F-BCC0-2C1C76F5E9EA}"/>
          </ac:picMkLst>
        </pc:picChg>
        <pc:picChg chg="del">
          <ac:chgData name="Jakub Hofman" userId="53285062-d52a-4c88-bcdc-d767b8cc0044" providerId="ADAL" clId="{DF91DF8D-9B90-495E-8556-E8BD1695035C}" dt="2021-09-13T07:56:19.920" v="274" actId="478"/>
          <ac:picMkLst>
            <pc:docMk/>
            <pc:sldMk cId="2892468803" sldId="425"/>
            <ac:picMk id="15" creationId="{8F8A5117-942F-4FEA-A2C7-C14B4A191317}"/>
          </ac:picMkLst>
        </pc:picChg>
        <pc:picChg chg="del">
          <ac:chgData name="Jakub Hofman" userId="53285062-d52a-4c88-bcdc-d767b8cc0044" providerId="ADAL" clId="{DF91DF8D-9B90-495E-8556-E8BD1695035C}" dt="2021-09-13T07:56:19.920" v="274" actId="478"/>
          <ac:picMkLst>
            <pc:docMk/>
            <pc:sldMk cId="2892468803" sldId="425"/>
            <ac:picMk id="17" creationId="{9A208B68-5656-44C2-9628-18A5B7C3EF20}"/>
          </ac:picMkLst>
        </pc:picChg>
        <pc:picChg chg="add mod">
          <ac:chgData name="Jakub Hofman" userId="53285062-d52a-4c88-bcdc-d767b8cc0044" providerId="ADAL" clId="{DF91DF8D-9B90-495E-8556-E8BD1695035C}" dt="2021-09-13T08:19:40.245" v="773" actId="1076"/>
          <ac:picMkLst>
            <pc:docMk/>
            <pc:sldMk cId="2892468803" sldId="425"/>
            <ac:picMk id="19" creationId="{10C95929-9F82-49FC-8321-BDBC8C73F33E}"/>
          </ac:picMkLst>
        </pc:picChg>
        <pc:picChg chg="del">
          <ac:chgData name="Jakub Hofman" userId="53285062-d52a-4c88-bcdc-d767b8cc0044" providerId="ADAL" clId="{DF91DF8D-9B90-495E-8556-E8BD1695035C}" dt="2021-09-13T07:56:19.920" v="274" actId="478"/>
          <ac:picMkLst>
            <pc:docMk/>
            <pc:sldMk cId="2892468803" sldId="425"/>
            <ac:picMk id="21" creationId="{99205ED0-AB7C-4264-A8A3-D66798661C98}"/>
          </ac:picMkLst>
        </pc:picChg>
        <pc:picChg chg="add mod">
          <ac:chgData name="Jakub Hofman" userId="53285062-d52a-4c88-bcdc-d767b8cc0044" providerId="ADAL" clId="{DF91DF8D-9B90-495E-8556-E8BD1695035C}" dt="2021-09-13T08:00:43.216" v="404" actId="1076"/>
          <ac:picMkLst>
            <pc:docMk/>
            <pc:sldMk cId="2892468803" sldId="425"/>
            <ac:picMk id="22" creationId="{2E46B09D-B943-4F9E-9EB0-E45909D36334}"/>
          </ac:picMkLst>
        </pc:picChg>
        <pc:picChg chg="del">
          <ac:chgData name="Jakub Hofman" userId="53285062-d52a-4c88-bcdc-d767b8cc0044" providerId="ADAL" clId="{DF91DF8D-9B90-495E-8556-E8BD1695035C}" dt="2021-09-13T07:56:19.920" v="274" actId="478"/>
          <ac:picMkLst>
            <pc:docMk/>
            <pc:sldMk cId="2892468803" sldId="425"/>
            <ac:picMk id="23" creationId="{54791177-D3B5-477C-B71A-978ED042DB95}"/>
          </ac:picMkLst>
        </pc:picChg>
        <pc:picChg chg="del">
          <ac:chgData name="Jakub Hofman" userId="53285062-d52a-4c88-bcdc-d767b8cc0044" providerId="ADAL" clId="{DF91DF8D-9B90-495E-8556-E8BD1695035C}" dt="2021-09-13T07:56:21.909" v="275" actId="478"/>
          <ac:picMkLst>
            <pc:docMk/>
            <pc:sldMk cId="2892468803" sldId="425"/>
            <ac:picMk id="25" creationId="{31220B19-D554-4D03-8F50-19A98CCE3818}"/>
          </ac:picMkLst>
        </pc:picChg>
        <pc:picChg chg="del">
          <ac:chgData name="Jakub Hofman" userId="53285062-d52a-4c88-bcdc-d767b8cc0044" providerId="ADAL" clId="{DF91DF8D-9B90-495E-8556-E8BD1695035C}" dt="2021-09-13T07:56:21.909" v="275" actId="478"/>
          <ac:picMkLst>
            <pc:docMk/>
            <pc:sldMk cId="2892468803" sldId="425"/>
            <ac:picMk id="27" creationId="{97960649-3461-4369-82CD-21F3BC364E58}"/>
          </ac:picMkLst>
        </pc:picChg>
        <pc:picChg chg="add mod">
          <ac:chgData name="Jakub Hofman" userId="53285062-d52a-4c88-bcdc-d767b8cc0044" providerId="ADAL" clId="{DF91DF8D-9B90-495E-8556-E8BD1695035C}" dt="2021-09-13T08:00:40.394" v="403" actId="1076"/>
          <ac:picMkLst>
            <pc:docMk/>
            <pc:sldMk cId="2892468803" sldId="425"/>
            <ac:picMk id="28" creationId="{7ADA511C-661A-4780-813A-C34FFEAA4551}"/>
          </ac:picMkLst>
        </pc:picChg>
        <pc:picChg chg="del">
          <ac:chgData name="Jakub Hofman" userId="53285062-d52a-4c88-bcdc-d767b8cc0044" providerId="ADAL" clId="{DF91DF8D-9B90-495E-8556-E8BD1695035C}" dt="2021-09-13T07:56:21.909" v="275" actId="478"/>
          <ac:picMkLst>
            <pc:docMk/>
            <pc:sldMk cId="2892468803" sldId="425"/>
            <ac:picMk id="29" creationId="{FE3B8EC2-B18A-46E3-9006-D6F733358092}"/>
          </ac:picMkLst>
        </pc:picChg>
        <pc:picChg chg="del">
          <ac:chgData name="Jakub Hofman" userId="53285062-d52a-4c88-bcdc-d767b8cc0044" providerId="ADAL" clId="{DF91DF8D-9B90-495E-8556-E8BD1695035C}" dt="2021-09-13T07:56:19.920" v="274" actId="478"/>
          <ac:picMkLst>
            <pc:docMk/>
            <pc:sldMk cId="2892468803" sldId="425"/>
            <ac:picMk id="31" creationId="{376EB256-393D-4C59-A4D2-607A83B85E17}"/>
          </ac:picMkLst>
        </pc:picChg>
        <pc:picChg chg="add mod">
          <ac:chgData name="Jakub Hofman" userId="53285062-d52a-4c88-bcdc-d767b8cc0044" providerId="ADAL" clId="{DF91DF8D-9B90-495E-8556-E8BD1695035C}" dt="2021-09-13T08:19:38.911" v="772" actId="1076"/>
          <ac:picMkLst>
            <pc:docMk/>
            <pc:sldMk cId="2892468803" sldId="425"/>
            <ac:picMk id="32" creationId="{43F3836E-699F-46A9-B3F8-09AD8124CFDB}"/>
          </ac:picMkLst>
        </pc:picChg>
      </pc:sldChg>
      <pc:sldChg chg="addSp delSp modSp add del mod ord">
        <pc:chgData name="Jakub Hofman" userId="53285062-d52a-4c88-bcdc-d767b8cc0044" providerId="ADAL" clId="{DF91DF8D-9B90-495E-8556-E8BD1695035C}" dt="2021-09-13T09:49:30.881" v="861" actId="2696"/>
        <pc:sldMkLst>
          <pc:docMk/>
          <pc:sldMk cId="3160313809" sldId="426"/>
        </pc:sldMkLst>
        <pc:spChg chg="mod">
          <ac:chgData name="Jakub Hofman" userId="53285062-d52a-4c88-bcdc-d767b8cc0044" providerId="ADAL" clId="{DF91DF8D-9B90-495E-8556-E8BD1695035C}" dt="2021-09-13T08:12:40.145" v="713" actId="6549"/>
          <ac:spMkLst>
            <pc:docMk/>
            <pc:sldMk cId="3160313809" sldId="426"/>
            <ac:spMk id="3" creationId="{D75898AF-3B4B-4E3C-B5EF-91639AB5F2E0}"/>
          </ac:spMkLst>
        </pc:spChg>
        <pc:spChg chg="mod">
          <ac:chgData name="Jakub Hofman" userId="53285062-d52a-4c88-bcdc-d767b8cc0044" providerId="ADAL" clId="{DF91DF8D-9B90-495E-8556-E8BD1695035C}" dt="2021-09-13T08:06:06.268" v="414"/>
          <ac:spMkLst>
            <pc:docMk/>
            <pc:sldMk cId="3160313809" sldId="426"/>
            <ac:spMk id="5" creationId="{4ED407DE-DE90-42CC-80CE-6C77B1734F8A}"/>
          </ac:spMkLst>
        </pc:spChg>
        <pc:picChg chg="del">
          <ac:chgData name="Jakub Hofman" userId="53285062-d52a-4c88-bcdc-d767b8cc0044" providerId="ADAL" clId="{DF91DF8D-9B90-495E-8556-E8BD1695035C}" dt="2021-09-13T08:06:19.634" v="416" actId="478"/>
          <ac:picMkLst>
            <pc:docMk/>
            <pc:sldMk cId="3160313809" sldId="426"/>
            <ac:picMk id="6" creationId="{CAC26708-F07E-4E73-A198-5369B4F94115}"/>
          </ac:picMkLst>
        </pc:picChg>
        <pc:picChg chg="add mod">
          <ac:chgData name="Jakub Hofman" userId="53285062-d52a-4c88-bcdc-d767b8cc0044" providerId="ADAL" clId="{DF91DF8D-9B90-495E-8556-E8BD1695035C}" dt="2021-09-13T08:12:46.931" v="714" actId="1076"/>
          <ac:picMkLst>
            <pc:docMk/>
            <pc:sldMk cId="3160313809" sldId="426"/>
            <ac:picMk id="7" creationId="{C2873F22-F103-4AC5-A700-2A7BAD68872A}"/>
          </ac:picMkLst>
        </pc:picChg>
        <pc:picChg chg="del">
          <ac:chgData name="Jakub Hofman" userId="53285062-d52a-4c88-bcdc-d767b8cc0044" providerId="ADAL" clId="{DF91DF8D-9B90-495E-8556-E8BD1695035C}" dt="2021-09-13T08:12:54.301" v="715" actId="478"/>
          <ac:picMkLst>
            <pc:docMk/>
            <pc:sldMk cId="3160313809" sldId="426"/>
            <ac:picMk id="9" creationId="{3DBBE9D6-DC04-4F3A-8E14-A312AF43706A}"/>
          </ac:picMkLst>
        </pc:picChg>
        <pc:picChg chg="add mod">
          <ac:chgData name="Jakub Hofman" userId="53285062-d52a-4c88-bcdc-d767b8cc0044" providerId="ADAL" clId="{DF91DF8D-9B90-495E-8556-E8BD1695035C}" dt="2021-09-13T08:21:03.457" v="785" actId="1076"/>
          <ac:picMkLst>
            <pc:docMk/>
            <pc:sldMk cId="3160313809" sldId="426"/>
            <ac:picMk id="10" creationId="{D61D5F5E-9D4D-4FAF-B783-BF89A3799155}"/>
          </ac:picMkLst>
        </pc:picChg>
        <pc:picChg chg="del">
          <ac:chgData name="Jakub Hofman" userId="53285062-d52a-4c88-bcdc-d767b8cc0044" providerId="ADAL" clId="{DF91DF8D-9B90-495E-8556-E8BD1695035C}" dt="2021-09-13T08:12:54.301" v="715" actId="478"/>
          <ac:picMkLst>
            <pc:docMk/>
            <pc:sldMk cId="3160313809" sldId="426"/>
            <ac:picMk id="11" creationId="{2C0DE35A-4029-4EE2-A57A-5D6CA10CD362}"/>
          </ac:picMkLst>
        </pc:picChg>
        <pc:picChg chg="add mod">
          <ac:chgData name="Jakub Hofman" userId="53285062-d52a-4c88-bcdc-d767b8cc0044" providerId="ADAL" clId="{DF91DF8D-9B90-495E-8556-E8BD1695035C}" dt="2021-09-13T08:21:01.306" v="784" actId="1076"/>
          <ac:picMkLst>
            <pc:docMk/>
            <pc:sldMk cId="3160313809" sldId="426"/>
            <ac:picMk id="13" creationId="{5D311EEE-D569-4F87-B3F0-2E36B30C3056}"/>
          </ac:picMkLst>
        </pc:picChg>
        <pc:picChg chg="del">
          <ac:chgData name="Jakub Hofman" userId="53285062-d52a-4c88-bcdc-d767b8cc0044" providerId="ADAL" clId="{DF91DF8D-9B90-495E-8556-E8BD1695035C}" dt="2021-09-13T08:12:54.301" v="715" actId="478"/>
          <ac:picMkLst>
            <pc:docMk/>
            <pc:sldMk cId="3160313809" sldId="426"/>
            <ac:picMk id="14" creationId="{3D390BC6-17DE-424F-BCC0-2C1C76F5E9EA}"/>
          </ac:picMkLst>
        </pc:picChg>
        <pc:picChg chg="add mod">
          <ac:chgData name="Jakub Hofman" userId="53285062-d52a-4c88-bcdc-d767b8cc0044" providerId="ADAL" clId="{DF91DF8D-9B90-495E-8556-E8BD1695035C}" dt="2021-09-13T08:20:58.714" v="783" actId="1076"/>
          <ac:picMkLst>
            <pc:docMk/>
            <pc:sldMk cId="3160313809" sldId="426"/>
            <ac:picMk id="16" creationId="{2716AFF5-FAD6-4CBC-B5BB-00F1AE07249A}"/>
          </ac:picMkLst>
        </pc:picChg>
        <pc:picChg chg="add mod">
          <ac:chgData name="Jakub Hofman" userId="53285062-d52a-4c88-bcdc-d767b8cc0044" providerId="ADAL" clId="{DF91DF8D-9B90-495E-8556-E8BD1695035C}" dt="2021-09-13T08:21:05.215" v="786" actId="1076"/>
          <ac:picMkLst>
            <pc:docMk/>
            <pc:sldMk cId="3160313809" sldId="426"/>
            <ac:picMk id="18" creationId="{F70E1E49-D4AF-47C4-9FA1-0DED8B91292C}"/>
          </ac:picMkLst>
        </pc:picChg>
        <pc:picChg chg="del">
          <ac:chgData name="Jakub Hofman" userId="53285062-d52a-4c88-bcdc-d767b8cc0044" providerId="ADAL" clId="{DF91DF8D-9B90-495E-8556-E8BD1695035C}" dt="2021-09-13T08:12:54.301" v="715" actId="478"/>
          <ac:picMkLst>
            <pc:docMk/>
            <pc:sldMk cId="3160313809" sldId="426"/>
            <ac:picMk id="19" creationId="{10C95929-9F82-49FC-8321-BDBC8C73F33E}"/>
          </ac:picMkLst>
        </pc:picChg>
        <pc:picChg chg="add mod">
          <ac:chgData name="Jakub Hofman" userId="53285062-d52a-4c88-bcdc-d767b8cc0044" providerId="ADAL" clId="{DF91DF8D-9B90-495E-8556-E8BD1695035C}" dt="2021-09-13T08:13:48.843" v="736" actId="1076"/>
          <ac:picMkLst>
            <pc:docMk/>
            <pc:sldMk cId="3160313809" sldId="426"/>
            <ac:picMk id="21" creationId="{57FFB726-18FB-4217-AF79-53A9E50C8644}"/>
          </ac:picMkLst>
        </pc:picChg>
        <pc:picChg chg="del">
          <ac:chgData name="Jakub Hofman" userId="53285062-d52a-4c88-bcdc-d767b8cc0044" providerId="ADAL" clId="{DF91DF8D-9B90-495E-8556-E8BD1695035C}" dt="2021-09-13T08:12:54.301" v="715" actId="478"/>
          <ac:picMkLst>
            <pc:docMk/>
            <pc:sldMk cId="3160313809" sldId="426"/>
            <ac:picMk id="22" creationId="{2E46B09D-B943-4F9E-9EB0-E45909D36334}"/>
          </ac:picMkLst>
        </pc:picChg>
        <pc:picChg chg="del">
          <ac:chgData name="Jakub Hofman" userId="53285062-d52a-4c88-bcdc-d767b8cc0044" providerId="ADAL" clId="{DF91DF8D-9B90-495E-8556-E8BD1695035C}" dt="2021-09-13T08:12:54.301" v="715" actId="478"/>
          <ac:picMkLst>
            <pc:docMk/>
            <pc:sldMk cId="3160313809" sldId="426"/>
            <ac:picMk id="28" creationId="{7ADA511C-661A-4780-813A-C34FFEAA4551}"/>
          </ac:picMkLst>
        </pc:picChg>
        <pc:picChg chg="del">
          <ac:chgData name="Jakub Hofman" userId="53285062-d52a-4c88-bcdc-d767b8cc0044" providerId="ADAL" clId="{DF91DF8D-9B90-495E-8556-E8BD1695035C}" dt="2021-09-13T08:12:54.301" v="715" actId="478"/>
          <ac:picMkLst>
            <pc:docMk/>
            <pc:sldMk cId="3160313809" sldId="426"/>
            <ac:picMk id="32" creationId="{43F3836E-699F-46A9-B3F8-09AD8124CFDB}"/>
          </ac:picMkLst>
        </pc:picChg>
      </pc:sldChg>
      <pc:sldChg chg="addSp delSp modSp add del mod">
        <pc:chgData name="Jakub Hofman" userId="53285062-d52a-4c88-bcdc-d767b8cc0044" providerId="ADAL" clId="{DF91DF8D-9B90-495E-8556-E8BD1695035C}" dt="2021-09-13T09:49:30.881" v="861" actId="2696"/>
        <pc:sldMkLst>
          <pc:docMk/>
          <pc:sldMk cId="1289892905" sldId="427"/>
        </pc:sldMkLst>
        <pc:spChg chg="mod">
          <ac:chgData name="Jakub Hofman" userId="53285062-d52a-4c88-bcdc-d767b8cc0044" providerId="ADAL" clId="{DF91DF8D-9B90-495E-8556-E8BD1695035C}" dt="2021-09-13T08:22:08.009" v="824" actId="20577"/>
          <ac:spMkLst>
            <pc:docMk/>
            <pc:sldMk cId="1289892905" sldId="427"/>
            <ac:spMk id="3" creationId="{D75898AF-3B4B-4E3C-B5EF-91639AB5F2E0}"/>
          </ac:spMkLst>
        </pc:spChg>
        <pc:spChg chg="mod">
          <ac:chgData name="Jakub Hofman" userId="53285062-d52a-4c88-bcdc-d767b8cc0044" providerId="ADAL" clId="{DF91DF8D-9B90-495E-8556-E8BD1695035C}" dt="2021-09-13T08:15:31.361" v="760" actId="20577"/>
          <ac:spMkLst>
            <pc:docMk/>
            <pc:sldMk cId="1289892905" sldId="427"/>
            <ac:spMk id="5" creationId="{4ED407DE-DE90-42CC-80CE-6C77B1734F8A}"/>
          </ac:spMkLst>
        </pc:spChg>
        <pc:picChg chg="add mod">
          <ac:chgData name="Jakub Hofman" userId="53285062-d52a-4c88-bcdc-d767b8cc0044" providerId="ADAL" clId="{DF91DF8D-9B90-495E-8556-E8BD1695035C}" dt="2021-09-13T08:22:37.275" v="834" actId="1076"/>
          <ac:picMkLst>
            <pc:docMk/>
            <pc:sldMk cId="1289892905" sldId="427"/>
            <ac:picMk id="6" creationId="{559FF8C3-1A1E-4E16-9573-970B66C8B75B}"/>
          </ac:picMkLst>
        </pc:picChg>
        <pc:picChg chg="del">
          <ac:chgData name="Jakub Hofman" userId="53285062-d52a-4c88-bcdc-d767b8cc0044" providerId="ADAL" clId="{DF91DF8D-9B90-495E-8556-E8BD1695035C}" dt="2021-09-13T08:15:41.323" v="764" actId="478"/>
          <ac:picMkLst>
            <pc:docMk/>
            <pc:sldMk cId="1289892905" sldId="427"/>
            <ac:picMk id="7" creationId="{C2873F22-F103-4AC5-A700-2A7BAD68872A}"/>
          </ac:picMkLst>
        </pc:picChg>
        <pc:picChg chg="add mod">
          <ac:chgData name="Jakub Hofman" userId="53285062-d52a-4c88-bcdc-d767b8cc0044" providerId="ADAL" clId="{DF91DF8D-9B90-495E-8556-E8BD1695035C}" dt="2021-09-13T08:22:39.312" v="835" actId="1076"/>
          <ac:picMkLst>
            <pc:docMk/>
            <pc:sldMk cId="1289892905" sldId="427"/>
            <ac:picMk id="9" creationId="{5E78AEF6-86D4-4B04-B27F-6ABA7347B5A1}"/>
          </ac:picMkLst>
        </pc:picChg>
        <pc:picChg chg="del">
          <ac:chgData name="Jakub Hofman" userId="53285062-d52a-4c88-bcdc-d767b8cc0044" providerId="ADAL" clId="{DF91DF8D-9B90-495E-8556-E8BD1695035C}" dt="2021-09-13T08:15:40.521" v="763" actId="478"/>
          <ac:picMkLst>
            <pc:docMk/>
            <pc:sldMk cId="1289892905" sldId="427"/>
            <ac:picMk id="10" creationId="{D61D5F5E-9D4D-4FAF-B783-BF89A3799155}"/>
          </ac:picMkLst>
        </pc:picChg>
        <pc:picChg chg="add del mod">
          <ac:chgData name="Jakub Hofman" userId="53285062-d52a-4c88-bcdc-d767b8cc0044" providerId="ADAL" clId="{DF91DF8D-9B90-495E-8556-E8BD1695035C}" dt="2021-09-13T08:15:37.197" v="762" actId="478"/>
          <ac:picMkLst>
            <pc:docMk/>
            <pc:sldMk cId="1289892905" sldId="427"/>
            <ac:picMk id="11" creationId="{86A990BB-336C-4DB8-93B4-01D81B927F58}"/>
          </ac:picMkLst>
        </pc:picChg>
        <pc:picChg chg="add del mod">
          <ac:chgData name="Jakub Hofman" userId="53285062-d52a-4c88-bcdc-d767b8cc0044" providerId="ADAL" clId="{DF91DF8D-9B90-495E-8556-E8BD1695035C}" dt="2021-09-13T08:15:37.197" v="762" actId="478"/>
          <ac:picMkLst>
            <pc:docMk/>
            <pc:sldMk cId="1289892905" sldId="427"/>
            <ac:picMk id="12" creationId="{F15F3752-7B10-41C4-AB17-7133CE8B58B8}"/>
          </ac:picMkLst>
        </pc:picChg>
        <pc:picChg chg="del">
          <ac:chgData name="Jakub Hofman" userId="53285062-d52a-4c88-bcdc-d767b8cc0044" providerId="ADAL" clId="{DF91DF8D-9B90-495E-8556-E8BD1695035C}" dt="2021-09-13T08:15:40.521" v="763" actId="478"/>
          <ac:picMkLst>
            <pc:docMk/>
            <pc:sldMk cId="1289892905" sldId="427"/>
            <ac:picMk id="13" creationId="{5D311EEE-D569-4F87-B3F0-2E36B30C3056}"/>
          </ac:picMkLst>
        </pc:picChg>
        <pc:picChg chg="add del mod">
          <ac:chgData name="Jakub Hofman" userId="53285062-d52a-4c88-bcdc-d767b8cc0044" providerId="ADAL" clId="{DF91DF8D-9B90-495E-8556-E8BD1695035C}" dt="2021-09-13T08:15:37.197" v="762" actId="478"/>
          <ac:picMkLst>
            <pc:docMk/>
            <pc:sldMk cId="1289892905" sldId="427"/>
            <ac:picMk id="14" creationId="{13664407-2C77-4898-8509-9DCA903C52C1}"/>
          </ac:picMkLst>
        </pc:picChg>
        <pc:picChg chg="add del mod">
          <ac:chgData name="Jakub Hofman" userId="53285062-d52a-4c88-bcdc-d767b8cc0044" providerId="ADAL" clId="{DF91DF8D-9B90-495E-8556-E8BD1695035C}" dt="2021-09-13T08:15:37.197" v="762" actId="478"/>
          <ac:picMkLst>
            <pc:docMk/>
            <pc:sldMk cId="1289892905" sldId="427"/>
            <ac:picMk id="15" creationId="{6C26C5D2-0B40-4477-8D70-FE392AF83994}"/>
          </ac:picMkLst>
        </pc:picChg>
        <pc:picChg chg="del">
          <ac:chgData name="Jakub Hofman" userId="53285062-d52a-4c88-bcdc-d767b8cc0044" providerId="ADAL" clId="{DF91DF8D-9B90-495E-8556-E8BD1695035C}" dt="2021-09-13T08:15:40.521" v="763" actId="478"/>
          <ac:picMkLst>
            <pc:docMk/>
            <pc:sldMk cId="1289892905" sldId="427"/>
            <ac:picMk id="16" creationId="{2716AFF5-FAD6-4CBC-B5BB-00F1AE07249A}"/>
          </ac:picMkLst>
        </pc:picChg>
        <pc:picChg chg="add del mod">
          <ac:chgData name="Jakub Hofman" userId="53285062-d52a-4c88-bcdc-d767b8cc0044" providerId="ADAL" clId="{DF91DF8D-9B90-495E-8556-E8BD1695035C}" dt="2021-09-13T08:15:37.197" v="762" actId="478"/>
          <ac:picMkLst>
            <pc:docMk/>
            <pc:sldMk cId="1289892905" sldId="427"/>
            <ac:picMk id="17" creationId="{AF709801-BF9B-4675-8096-446736F4B5F9}"/>
          </ac:picMkLst>
        </pc:picChg>
        <pc:picChg chg="del">
          <ac:chgData name="Jakub Hofman" userId="53285062-d52a-4c88-bcdc-d767b8cc0044" providerId="ADAL" clId="{DF91DF8D-9B90-495E-8556-E8BD1695035C}" dt="2021-09-13T08:15:40.521" v="763" actId="478"/>
          <ac:picMkLst>
            <pc:docMk/>
            <pc:sldMk cId="1289892905" sldId="427"/>
            <ac:picMk id="18" creationId="{F70E1E49-D4AF-47C4-9FA1-0DED8B91292C}"/>
          </ac:picMkLst>
        </pc:picChg>
        <pc:picChg chg="add del mod">
          <ac:chgData name="Jakub Hofman" userId="53285062-d52a-4c88-bcdc-d767b8cc0044" providerId="ADAL" clId="{DF91DF8D-9B90-495E-8556-E8BD1695035C}" dt="2021-09-13T08:15:37.197" v="762" actId="478"/>
          <ac:picMkLst>
            <pc:docMk/>
            <pc:sldMk cId="1289892905" sldId="427"/>
            <ac:picMk id="19" creationId="{0D0850B3-28FC-48E9-BA1A-2A19F55D04F1}"/>
          </ac:picMkLst>
        </pc:picChg>
        <pc:picChg chg="del">
          <ac:chgData name="Jakub Hofman" userId="53285062-d52a-4c88-bcdc-d767b8cc0044" providerId="ADAL" clId="{DF91DF8D-9B90-495E-8556-E8BD1695035C}" dt="2021-09-13T08:15:40.521" v="763" actId="478"/>
          <ac:picMkLst>
            <pc:docMk/>
            <pc:sldMk cId="1289892905" sldId="427"/>
            <ac:picMk id="21" creationId="{57FFB726-18FB-4217-AF79-53A9E50C8644}"/>
          </ac:picMkLst>
        </pc:picChg>
        <pc:picChg chg="add mod">
          <ac:chgData name="Jakub Hofman" userId="53285062-d52a-4c88-bcdc-d767b8cc0044" providerId="ADAL" clId="{DF91DF8D-9B90-495E-8556-E8BD1695035C}" dt="2021-09-13T08:22:35.571" v="833" actId="1076"/>
          <ac:picMkLst>
            <pc:docMk/>
            <pc:sldMk cId="1289892905" sldId="427"/>
            <ac:picMk id="22" creationId="{6BE8C956-33D4-4EE4-90DE-4BCB2C70A12E}"/>
          </ac:picMkLst>
        </pc:picChg>
      </pc:sldChg>
      <pc:sldChg chg="addSp delSp modSp add del mod">
        <pc:chgData name="Jakub Hofman" userId="53285062-d52a-4c88-bcdc-d767b8cc0044" providerId="ADAL" clId="{DF91DF8D-9B90-495E-8556-E8BD1695035C}" dt="2021-09-13T09:49:30.881" v="861" actId="2696"/>
        <pc:sldMkLst>
          <pc:docMk/>
          <pc:sldMk cId="677944580" sldId="428"/>
        </pc:sldMkLst>
        <pc:spChg chg="del">
          <ac:chgData name="Jakub Hofman" userId="53285062-d52a-4c88-bcdc-d767b8cc0044" providerId="ADAL" clId="{DF91DF8D-9B90-495E-8556-E8BD1695035C}" dt="2021-09-13T08:23:52.510" v="843" actId="478"/>
          <ac:spMkLst>
            <pc:docMk/>
            <pc:sldMk cId="677944580" sldId="428"/>
            <ac:spMk id="3" creationId="{D75898AF-3B4B-4E3C-B5EF-91639AB5F2E0}"/>
          </ac:spMkLst>
        </pc:spChg>
        <pc:spChg chg="mod">
          <ac:chgData name="Jakub Hofman" userId="53285062-d52a-4c88-bcdc-d767b8cc0044" providerId="ADAL" clId="{DF91DF8D-9B90-495E-8556-E8BD1695035C}" dt="2021-09-13T08:30:13.402" v="849" actId="20577"/>
          <ac:spMkLst>
            <pc:docMk/>
            <pc:sldMk cId="677944580" sldId="428"/>
            <ac:spMk id="5" creationId="{4ED407DE-DE90-42CC-80CE-6C77B1734F8A}"/>
          </ac:spMkLst>
        </pc:spChg>
        <pc:spChg chg="add del mod">
          <ac:chgData name="Jakub Hofman" userId="53285062-d52a-4c88-bcdc-d767b8cc0044" providerId="ADAL" clId="{DF91DF8D-9B90-495E-8556-E8BD1695035C}" dt="2021-09-13T08:23:54.645" v="844" actId="478"/>
          <ac:spMkLst>
            <pc:docMk/>
            <pc:sldMk cId="677944580" sldId="428"/>
            <ac:spMk id="7" creationId="{737CDCFB-7AA8-46D4-8CE0-3B8A4EC26287}"/>
          </ac:spMkLst>
        </pc:spChg>
        <pc:picChg chg="del">
          <ac:chgData name="Jakub Hofman" userId="53285062-d52a-4c88-bcdc-d767b8cc0044" providerId="ADAL" clId="{DF91DF8D-9B90-495E-8556-E8BD1695035C}" dt="2021-09-13T08:23:55.779" v="845" actId="478"/>
          <ac:picMkLst>
            <pc:docMk/>
            <pc:sldMk cId="677944580" sldId="428"/>
            <ac:picMk id="6" creationId="{CAC26708-F07E-4E73-A198-5369B4F94115}"/>
          </ac:picMkLst>
        </pc:picChg>
        <pc:picChg chg="del">
          <ac:chgData name="Jakub Hofman" userId="53285062-d52a-4c88-bcdc-d767b8cc0044" providerId="ADAL" clId="{DF91DF8D-9B90-495E-8556-E8BD1695035C}" dt="2021-09-13T08:23:58.123" v="846" actId="478"/>
          <ac:picMkLst>
            <pc:docMk/>
            <pc:sldMk cId="677944580" sldId="428"/>
            <ac:picMk id="9" creationId="{3DBBE9D6-DC04-4F3A-8E14-A312AF43706A}"/>
          </ac:picMkLst>
        </pc:picChg>
        <pc:picChg chg="del">
          <ac:chgData name="Jakub Hofman" userId="53285062-d52a-4c88-bcdc-d767b8cc0044" providerId="ADAL" clId="{DF91DF8D-9B90-495E-8556-E8BD1695035C}" dt="2021-09-13T08:23:58.123" v="846" actId="478"/>
          <ac:picMkLst>
            <pc:docMk/>
            <pc:sldMk cId="677944580" sldId="428"/>
            <ac:picMk id="11" creationId="{2C0DE35A-4029-4EE2-A57A-5D6CA10CD362}"/>
          </ac:picMkLst>
        </pc:picChg>
        <pc:picChg chg="del">
          <ac:chgData name="Jakub Hofman" userId="53285062-d52a-4c88-bcdc-d767b8cc0044" providerId="ADAL" clId="{DF91DF8D-9B90-495E-8556-E8BD1695035C}" dt="2021-09-13T08:23:58.123" v="846" actId="478"/>
          <ac:picMkLst>
            <pc:docMk/>
            <pc:sldMk cId="677944580" sldId="428"/>
            <ac:picMk id="14" creationId="{3D390BC6-17DE-424F-BCC0-2C1C76F5E9EA}"/>
          </ac:picMkLst>
        </pc:picChg>
        <pc:picChg chg="del">
          <ac:chgData name="Jakub Hofman" userId="53285062-d52a-4c88-bcdc-d767b8cc0044" providerId="ADAL" clId="{DF91DF8D-9B90-495E-8556-E8BD1695035C}" dt="2021-09-13T08:23:58.123" v="846" actId="478"/>
          <ac:picMkLst>
            <pc:docMk/>
            <pc:sldMk cId="677944580" sldId="428"/>
            <ac:picMk id="19" creationId="{10C95929-9F82-49FC-8321-BDBC8C73F33E}"/>
          </ac:picMkLst>
        </pc:picChg>
        <pc:picChg chg="del">
          <ac:chgData name="Jakub Hofman" userId="53285062-d52a-4c88-bcdc-d767b8cc0044" providerId="ADAL" clId="{DF91DF8D-9B90-495E-8556-E8BD1695035C}" dt="2021-09-13T08:23:58.123" v="846" actId="478"/>
          <ac:picMkLst>
            <pc:docMk/>
            <pc:sldMk cId="677944580" sldId="428"/>
            <ac:picMk id="22" creationId="{2E46B09D-B943-4F9E-9EB0-E45909D36334}"/>
          </ac:picMkLst>
        </pc:picChg>
        <pc:picChg chg="del">
          <ac:chgData name="Jakub Hofman" userId="53285062-d52a-4c88-bcdc-d767b8cc0044" providerId="ADAL" clId="{DF91DF8D-9B90-495E-8556-E8BD1695035C}" dt="2021-09-13T08:23:58.123" v="846" actId="478"/>
          <ac:picMkLst>
            <pc:docMk/>
            <pc:sldMk cId="677944580" sldId="428"/>
            <ac:picMk id="28" creationId="{7ADA511C-661A-4780-813A-C34FFEAA4551}"/>
          </ac:picMkLst>
        </pc:picChg>
        <pc:picChg chg="del">
          <ac:chgData name="Jakub Hofman" userId="53285062-d52a-4c88-bcdc-d767b8cc0044" providerId="ADAL" clId="{DF91DF8D-9B90-495E-8556-E8BD1695035C}" dt="2021-09-13T08:23:58.123" v="846" actId="478"/>
          <ac:picMkLst>
            <pc:docMk/>
            <pc:sldMk cId="677944580" sldId="428"/>
            <ac:picMk id="32" creationId="{43F3836E-699F-46A9-B3F8-09AD8124CFDB}"/>
          </ac:picMkLst>
        </pc:picChg>
      </pc:sldChg>
      <pc:sldMasterChg chg="delSldLayout">
        <pc:chgData name="Jakub Hofman" userId="53285062-d52a-4c88-bcdc-d767b8cc0044" providerId="ADAL" clId="{DF91DF8D-9B90-495E-8556-E8BD1695035C}" dt="2021-09-13T08:37:32.171" v="860" actId="47"/>
        <pc:sldMasterMkLst>
          <pc:docMk/>
          <pc:sldMasterMk cId="0" sldId="2147483657"/>
        </pc:sldMasterMkLst>
        <pc:sldLayoutChg chg="del">
          <pc:chgData name="Jakub Hofman" userId="53285062-d52a-4c88-bcdc-d767b8cc0044" providerId="ADAL" clId="{DF91DF8D-9B90-495E-8556-E8BD1695035C}" dt="2021-09-13T08:37:32.171" v="860" actId="47"/>
          <pc:sldLayoutMkLst>
            <pc:docMk/>
            <pc:sldMasterMk cId="0" sldId="2147483657"/>
            <pc:sldLayoutMk cId="966053361" sldId="214748369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přes 30 zaměstnanců je zapojeno do výuky</a:t>
            </a:r>
          </a:p>
          <a:p>
            <a:r>
              <a:rPr lang="cs-CZ" dirty="0"/>
              <a:t>přes</a:t>
            </a:r>
            <a:r>
              <a:rPr lang="cs-CZ" baseline="0" dirty="0"/>
              <a:t> 50 funguje jako vedoucí BP či DP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05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76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739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45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Aft>
                <a:spcPts val="600"/>
              </a:spcAft>
              <a:defRPr sz="4400"/>
            </a:lvl1pPr>
          </a:lstStyle>
          <a:p>
            <a:r>
              <a:rPr lang="cs-CZ" noProof="0" dirty="0"/>
              <a:t>Název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</p:spPr>
        <p:txBody>
          <a:bodyPr anchor="t"/>
          <a:lstStyle>
            <a:lvl1pPr marL="0" indent="0" algn="l">
              <a:spcAft>
                <a:spcPts val="600"/>
              </a:spcAft>
              <a:buNone/>
              <a:defRPr lang="cs-CZ" sz="2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podnázev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F7654FC-3BF4-C04E-A246-28F91E4F1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371004" y="318776"/>
            <a:ext cx="5233481" cy="6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F7654FC-3BF4-C04E-A246-28F91E4F1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123824" y="6391276"/>
            <a:ext cx="3470885" cy="4097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04850" y="329472"/>
            <a:ext cx="10810875" cy="7373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</a:lstStyle>
          <a:p>
            <a:r>
              <a:rPr lang="cs-CZ" noProof="0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04850" y="1212782"/>
            <a:ext cx="10810875" cy="4778443"/>
          </a:xfrm>
          <a:prstGeom prst="rect">
            <a:avLst/>
          </a:prstGeom>
        </p:spPr>
        <p:txBody>
          <a:bodyPr/>
          <a:lstStyle>
            <a:lvl1pPr marL="371475" indent="-371475" algn="l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lvl1pPr>
            <a:lvl2pPr marL="809625" indent="-352425" algn="l">
              <a:lnSpc>
                <a:spcPct val="100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 sz="2400"/>
            </a:lvl2pPr>
            <a:lvl3pPr marL="1162050" indent="-266700" algn="l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  <a:defRPr sz="2000"/>
            </a:lvl3pPr>
            <a:lvl4pPr marL="1438275" indent="0" algn="l">
              <a:lnSpc>
                <a:spcPct val="100000"/>
              </a:lnSpc>
              <a:spcAft>
                <a:spcPts val="600"/>
              </a:spcAft>
              <a:defRPr sz="1800"/>
            </a:lvl4pPr>
            <a:lvl5pPr algn="l">
              <a:defRPr/>
            </a:lvl5pPr>
          </a:lstStyle>
          <a:p>
            <a:pPr lvl="0"/>
            <a:r>
              <a:rPr lang="cs-CZ" noProof="0" dirty="0"/>
              <a:t>Text</a:t>
            </a:r>
          </a:p>
          <a:p>
            <a:pPr lvl="1"/>
            <a:r>
              <a:rPr lang="cs-CZ" noProof="0" dirty="0"/>
              <a:t>Text</a:t>
            </a:r>
          </a:p>
          <a:p>
            <a:pPr lvl="2"/>
            <a:r>
              <a:rPr lang="cs-CZ" noProof="0" dirty="0"/>
              <a:t>Text</a:t>
            </a:r>
          </a:p>
          <a:p>
            <a:pPr lvl="3"/>
            <a:r>
              <a:rPr lang="cs-CZ" noProof="0" dirty="0"/>
              <a:t>Text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77650" y="6476813"/>
            <a:ext cx="375075" cy="252000"/>
          </a:xfrm>
          <a:ln/>
        </p:spPr>
        <p:txBody>
          <a:bodyPr anchor="ctr"/>
          <a:lstStyle>
            <a:lvl1pPr algn="ctr">
              <a:defRPr sz="1400" b="1"/>
            </a:lvl1pPr>
          </a:lstStyle>
          <a:p>
            <a:pPr>
              <a:defRPr/>
            </a:pPr>
            <a:fld id="{4E12630B-17A9-44AC-A5BE-0FEBEDB0B5E8}" type="slidenum">
              <a:rPr lang="cs-CZ" altLang="cs-CZ" noProof="0" smtClean="0"/>
              <a:pPr>
                <a:defRPr/>
              </a:pPr>
              <a:t>‹#›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11975662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3D4922-7003-4E9A-98C9-EE0747D609A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75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150" y="6456599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7" r:id="rId2"/>
    <p:sldLayoutId id="2147483699" r:id="rId3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None/>
        <a:defRPr sz="2800" b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cetox.muni.cz/student/kontakt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cetox.muni.cz/student/seminare/e100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etox.muni.cz/student" TargetMode="External"/><Relationship Id="rId2" Type="http://schemas.openxmlformats.org/officeDocument/2006/relationships/hyperlink" Target="https://www.recetox.muni.cz/vzdelavani/vyuka-v-recetox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ETO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8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cs-CZ" b="1" dirty="0">
                <a:latin typeface="+mj-ea"/>
                <a:ea typeface="+mj-ea"/>
              </a:rPr>
              <a:t>Životní prostředí a zdraví</a:t>
            </a:r>
            <a:endParaRPr b="1" dirty="0">
              <a:latin typeface="+mj-ea"/>
              <a:ea typeface="+mj-ea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"/>
          </p:nvPr>
        </p:nvSpPr>
        <p:spPr>
          <a:xfrm>
            <a:off x="398502" y="4349363"/>
            <a:ext cx="11361601" cy="465536"/>
          </a:xfrm>
        </p:spPr>
        <p:txBody>
          <a:bodyPr>
            <a:normAutofit/>
          </a:bodyPr>
          <a:lstStyle/>
          <a:p>
            <a:r>
              <a:rPr lang="cs-CZ" sz="2800" dirty="0"/>
              <a:t>Úvodní seminář 13/9/2021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2730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ŽP</a:t>
            </a:r>
            <a:r>
              <a:rPr lang="en-US" dirty="0"/>
              <a:t>&amp;</a:t>
            </a:r>
            <a:r>
              <a:rPr lang="cs-CZ" dirty="0"/>
              <a:t>Z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033EC-7786-48BD-BF89-7463A3944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10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067135" y="574431"/>
            <a:ext cx="1800000" cy="144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dirty="0">
                <a:solidFill>
                  <a:sysClr val="windowText" lastClr="000000"/>
                </a:solidFill>
              </a:rPr>
              <a:t>biologie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014464" y="281315"/>
            <a:ext cx="1800000" cy="144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dirty="0">
                <a:solidFill>
                  <a:sysClr val="windowText" lastClr="000000"/>
                </a:solidFill>
              </a:rPr>
              <a:t>chemie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561005" y="2069520"/>
            <a:ext cx="1800000" cy="144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dirty="0">
                <a:solidFill>
                  <a:sysClr val="windowText" lastClr="000000"/>
                </a:solidFill>
              </a:rPr>
              <a:t>ekologie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58373" y="719999"/>
            <a:ext cx="1800000" cy="144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dirty="0">
                <a:solidFill>
                  <a:sysClr val="windowText" lastClr="000000"/>
                </a:solidFill>
              </a:rPr>
              <a:t>životní prostředí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231511" y="480301"/>
            <a:ext cx="1080000" cy="72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voda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467597" y="1079999"/>
            <a:ext cx="1080000" cy="72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půda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491678" y="120301"/>
            <a:ext cx="1080000" cy="72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vzduch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568619" y="1916780"/>
            <a:ext cx="1800000" cy="144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dirty="0">
                <a:solidFill>
                  <a:sysClr val="windowText" lastClr="000000"/>
                </a:solidFill>
              </a:rPr>
              <a:t>člověk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304061" y="3946336"/>
            <a:ext cx="2684357" cy="1047878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b="0" dirty="0">
                <a:solidFill>
                  <a:sysClr val="windowText" lastClr="000000"/>
                </a:solidFill>
              </a:rPr>
              <a:t>environmentální chemie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9379099" y="3491407"/>
            <a:ext cx="2684357" cy="1047878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b="0" dirty="0">
                <a:solidFill>
                  <a:sysClr val="windowText" lastClr="000000"/>
                </a:solidFill>
              </a:rPr>
              <a:t>toxikologie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231511" y="1953968"/>
            <a:ext cx="1800000" cy="144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dirty="0">
                <a:solidFill>
                  <a:sysClr val="windowText" lastClr="000000"/>
                </a:solidFill>
              </a:rPr>
              <a:t>znečištění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055109" y="3174406"/>
            <a:ext cx="1080000" cy="72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zdraví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888337" y="2816377"/>
            <a:ext cx="1343174" cy="72000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společnost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9151584" y="4455044"/>
            <a:ext cx="2684357" cy="1047878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800" b="0" dirty="0">
                <a:solidFill>
                  <a:sysClr val="windowText" lastClr="000000"/>
                </a:solidFill>
              </a:rPr>
              <a:t>ekotoxikologie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725962" y="3766835"/>
            <a:ext cx="1553228" cy="77245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práce s informacemi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976035" y="4068819"/>
            <a:ext cx="1553228" cy="77245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prezentační dovednosti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090521" y="4607989"/>
            <a:ext cx="1553228" cy="77245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angličtina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028733" y="4351752"/>
            <a:ext cx="1553228" cy="772450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400" b="0" dirty="0">
                <a:solidFill>
                  <a:sysClr val="windowText" lastClr="000000"/>
                </a:solidFill>
              </a:rPr>
              <a:t>psaní odborného textu</a:t>
            </a: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97700">
            <a:off x="1317321" y="2640594"/>
            <a:ext cx="1811189" cy="257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7471">
            <a:off x="346092" y="3179927"/>
            <a:ext cx="1788664" cy="255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1333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850" y="329472"/>
            <a:ext cx="4060581" cy="737327"/>
          </a:xfrm>
        </p:spPr>
        <p:txBody>
          <a:bodyPr>
            <a:normAutofit fontScale="90000"/>
          </a:bodyPr>
          <a:lstStyle/>
          <a:p>
            <a:r>
              <a:rPr lang="cs-CZ" dirty="0"/>
              <a:t>Rozložení kreditové zátěže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AECE1D-2670-4719-8A2D-432FD94B7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11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828" y="114061"/>
            <a:ext cx="7049086" cy="30199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828" y="3733014"/>
            <a:ext cx="7049086" cy="30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910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Kontakty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1" indent="0">
              <a:buNone/>
            </a:pPr>
            <a:r>
              <a:rPr lang="en-US" dirty="0">
                <a:hlinkClick r:id="rId2"/>
              </a:rPr>
              <a:t>https://www.recetox.muni.cz/student/kontakty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52613C-1D85-4A34-A151-99D28E14F3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2718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Seminář E1000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93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Organizace semináře E1000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aktuální program na webu: </a:t>
            </a:r>
            <a:r>
              <a:rPr lang="cs-CZ" dirty="0">
                <a:hlinkClick r:id="rId2"/>
              </a:rPr>
              <a:t>https://www.recetox.muni.cz/student/seminare/e1000</a:t>
            </a:r>
            <a:r>
              <a:rPr lang="cs-CZ" dirty="0"/>
              <a:t> </a:t>
            </a:r>
          </a:p>
          <a:p>
            <a:pPr>
              <a:spcAft>
                <a:spcPts val="600"/>
              </a:spcAft>
            </a:pPr>
            <a:r>
              <a:rPr lang="cs-CZ" dirty="0"/>
              <a:t>povinná </a:t>
            </a:r>
            <a:r>
              <a:rPr lang="en-GB" dirty="0" err="1"/>
              <a:t>účast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min 1</a:t>
            </a:r>
            <a:r>
              <a:rPr lang="cs-CZ" dirty="0"/>
              <a:t>1</a:t>
            </a:r>
            <a:r>
              <a:rPr lang="en-GB" dirty="0"/>
              <a:t> </a:t>
            </a:r>
            <a:r>
              <a:rPr lang="en-GB" dirty="0" err="1"/>
              <a:t>seminářích</a:t>
            </a:r>
            <a:r>
              <a:rPr lang="cs-CZ" dirty="0"/>
              <a:t> (12+13 = </a:t>
            </a:r>
            <a:r>
              <a:rPr lang="en-GB" dirty="0" err="1"/>
              <a:t>bonusové</a:t>
            </a:r>
            <a:r>
              <a:rPr lang="en-GB" dirty="0"/>
              <a:t> body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závěrečném</a:t>
            </a:r>
            <a:r>
              <a:rPr lang="en-GB" dirty="0"/>
              <a:t> </a:t>
            </a:r>
            <a:r>
              <a:rPr lang="en-GB" dirty="0" err="1"/>
              <a:t>hodnocení</a:t>
            </a:r>
            <a:r>
              <a:rPr lang="cs-CZ" dirty="0"/>
              <a:t>)</a:t>
            </a:r>
          </a:p>
          <a:p>
            <a:pPr>
              <a:spcAft>
                <a:spcPts val="600"/>
              </a:spcAft>
            </a:pPr>
            <a:r>
              <a:rPr lang="cs-CZ" dirty="0"/>
              <a:t>ú</a:t>
            </a:r>
            <a:r>
              <a:rPr lang="en-GB" dirty="0" err="1"/>
              <a:t>čast</a:t>
            </a:r>
            <a:r>
              <a:rPr lang="en-GB" dirty="0"/>
              <a:t> </a:t>
            </a:r>
            <a:r>
              <a:rPr lang="en-GB" dirty="0" err="1"/>
              <a:t>aktivní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cs-CZ" dirty="0"/>
              <a:t>zkouška (</a:t>
            </a:r>
            <a:r>
              <a:rPr lang="en-GB" dirty="0"/>
              <a:t>min 70 </a:t>
            </a:r>
            <a:r>
              <a:rPr lang="en-GB" dirty="0" err="1"/>
              <a:t>bodů</a:t>
            </a:r>
            <a:r>
              <a:rPr lang="en-GB" dirty="0"/>
              <a:t>)</a:t>
            </a:r>
            <a:endParaRPr lang="cs-CZ" dirty="0"/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600" dirty="0" err="1"/>
              <a:t>docházka</a:t>
            </a:r>
            <a:r>
              <a:rPr lang="en-GB" sz="2600" dirty="0"/>
              <a:t> – min </a:t>
            </a:r>
            <a:r>
              <a:rPr lang="cs-CZ" sz="2600" dirty="0"/>
              <a:t>účast + </a:t>
            </a:r>
            <a:r>
              <a:rPr lang="en-GB" sz="2600" dirty="0" err="1"/>
              <a:t>bonusové</a:t>
            </a:r>
            <a:r>
              <a:rPr lang="en-GB" sz="2600" dirty="0"/>
              <a:t> body (40-45-50 </a:t>
            </a:r>
            <a:r>
              <a:rPr lang="en-GB" sz="2600" dirty="0" err="1"/>
              <a:t>bodů</a:t>
            </a:r>
            <a:r>
              <a:rPr lang="en-GB" sz="2600" dirty="0"/>
              <a:t> za 1</a:t>
            </a:r>
            <a:r>
              <a:rPr lang="cs-CZ" sz="2600" dirty="0"/>
              <a:t>0</a:t>
            </a:r>
            <a:r>
              <a:rPr lang="en-GB" sz="2600" dirty="0"/>
              <a:t>, 1</a:t>
            </a:r>
            <a:r>
              <a:rPr lang="cs-CZ" sz="2600" dirty="0"/>
              <a:t>1</a:t>
            </a:r>
            <a:r>
              <a:rPr lang="en-GB" sz="2600" dirty="0"/>
              <a:t>, </a:t>
            </a:r>
            <a:r>
              <a:rPr lang="en-GB" sz="2600" dirty="0" err="1"/>
              <a:t>respektive</a:t>
            </a:r>
            <a:r>
              <a:rPr lang="en-GB" sz="2600" dirty="0"/>
              <a:t> 1</a:t>
            </a:r>
            <a:r>
              <a:rPr lang="cs-CZ" sz="2600" dirty="0"/>
              <a:t>2+</a:t>
            </a:r>
            <a:r>
              <a:rPr lang="en-GB" sz="2600" dirty="0"/>
              <a:t> </a:t>
            </a:r>
            <a:r>
              <a:rPr lang="en-GB" sz="2600" dirty="0" err="1"/>
              <a:t>seminářů</a:t>
            </a:r>
            <a:r>
              <a:rPr lang="en-GB" sz="2600" dirty="0"/>
              <a:t>)</a:t>
            </a:r>
            <a:r>
              <a:rPr lang="cs-CZ" sz="2600" dirty="0"/>
              <a:t> 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600" dirty="0" err="1"/>
              <a:t>odborn</a:t>
            </a:r>
            <a:r>
              <a:rPr lang="cs-CZ" sz="2600" dirty="0"/>
              <a:t>á esej na vylosované téma </a:t>
            </a:r>
            <a:r>
              <a:rPr lang="en-GB" sz="2600" dirty="0"/>
              <a:t>(0-30 </a:t>
            </a:r>
            <a:r>
              <a:rPr lang="en-GB" sz="2600" dirty="0" err="1"/>
              <a:t>bodů</a:t>
            </a:r>
            <a:r>
              <a:rPr lang="en-GB" sz="2600" dirty="0"/>
              <a:t>)</a:t>
            </a:r>
            <a:endParaRPr lang="cs-CZ" sz="2600" dirty="0"/>
          </a:p>
          <a:p>
            <a:pPr marL="8383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600" dirty="0" err="1"/>
              <a:t>krátká</a:t>
            </a:r>
            <a:r>
              <a:rPr lang="en-GB" sz="2600" dirty="0"/>
              <a:t> </a:t>
            </a:r>
            <a:r>
              <a:rPr lang="en-GB" sz="2600" dirty="0" err="1"/>
              <a:t>prezentace</a:t>
            </a:r>
            <a:r>
              <a:rPr lang="en-GB" sz="2600" dirty="0"/>
              <a:t> </a:t>
            </a:r>
            <a:r>
              <a:rPr lang="en-GB" sz="2600" dirty="0" err="1"/>
              <a:t>eseje</a:t>
            </a:r>
            <a:r>
              <a:rPr lang="en-GB" sz="2600" dirty="0"/>
              <a:t> </a:t>
            </a:r>
            <a:r>
              <a:rPr lang="cs-CZ" sz="2600" dirty="0"/>
              <a:t>s</a:t>
            </a:r>
            <a:r>
              <a:rPr lang="en-GB" sz="2600" dirty="0"/>
              <a:t> </a:t>
            </a:r>
            <a:r>
              <a:rPr lang="en-GB" sz="2600" dirty="0" err="1"/>
              <a:t>diskus</a:t>
            </a:r>
            <a:r>
              <a:rPr lang="cs-CZ" sz="2600" dirty="0"/>
              <a:t>í</a:t>
            </a:r>
            <a:r>
              <a:rPr lang="en-GB" sz="2600" dirty="0"/>
              <a:t> (0</a:t>
            </a:r>
            <a:r>
              <a:rPr lang="cs-CZ" sz="2600" dirty="0"/>
              <a:t>-</a:t>
            </a:r>
            <a:r>
              <a:rPr lang="en-GB" sz="2600" dirty="0"/>
              <a:t>10 </a:t>
            </a:r>
            <a:r>
              <a:rPr lang="en-GB" sz="2600" dirty="0" err="1"/>
              <a:t>bodů</a:t>
            </a:r>
            <a:r>
              <a:rPr lang="en-GB" sz="2600" dirty="0"/>
              <a:t> od </a:t>
            </a:r>
            <a:r>
              <a:rPr lang="en-GB" sz="2600" dirty="0" err="1"/>
              <a:t>vyučujících</a:t>
            </a:r>
            <a:r>
              <a:rPr lang="en-GB" sz="2600" dirty="0"/>
              <a:t> + 0-10 </a:t>
            </a:r>
            <a:r>
              <a:rPr lang="en-GB" sz="2600" dirty="0" err="1"/>
              <a:t>bodů</a:t>
            </a:r>
            <a:r>
              <a:rPr lang="en-GB" sz="2600" dirty="0"/>
              <a:t> od </a:t>
            </a:r>
            <a:r>
              <a:rPr lang="en-GB" sz="2600" dirty="0" err="1"/>
              <a:t>studentů</a:t>
            </a:r>
            <a:r>
              <a:rPr lang="en-GB" sz="2600" dirty="0"/>
              <a:t>)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 err="1"/>
              <a:t>zadání</a:t>
            </a:r>
            <a:r>
              <a:rPr lang="en-GB" dirty="0"/>
              <a:t> </a:t>
            </a:r>
            <a:r>
              <a:rPr lang="en-GB" dirty="0" err="1"/>
              <a:t>tezí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konci</a:t>
            </a:r>
            <a:r>
              <a:rPr lang="en-GB" dirty="0"/>
              <a:t> </a:t>
            </a:r>
            <a:r>
              <a:rPr lang="en-GB" dirty="0" err="1"/>
              <a:t>semestru</a:t>
            </a:r>
            <a:r>
              <a:rPr lang="en-GB" dirty="0"/>
              <a:t> s </a:t>
            </a:r>
            <a:r>
              <a:rPr lang="en-GB" dirty="0" err="1"/>
              <a:t>termínem</a:t>
            </a:r>
            <a:r>
              <a:rPr lang="en-GB" dirty="0"/>
              <a:t> </a:t>
            </a:r>
            <a:r>
              <a:rPr lang="en-GB" dirty="0" err="1"/>
              <a:t>odevzdání</a:t>
            </a:r>
            <a:r>
              <a:rPr lang="en-GB" dirty="0"/>
              <a:t> do </a:t>
            </a:r>
            <a:r>
              <a:rPr lang="en-GB" dirty="0" err="1"/>
              <a:t>konce</a:t>
            </a:r>
            <a:r>
              <a:rPr lang="en-GB" dirty="0"/>
              <a:t> </a:t>
            </a:r>
            <a:r>
              <a:rPr lang="en-GB" dirty="0" err="1"/>
              <a:t>semestru</a:t>
            </a:r>
            <a:r>
              <a:rPr lang="cs-CZ" dirty="0"/>
              <a:t>, </a:t>
            </a:r>
            <a:r>
              <a:rPr lang="en-GB" dirty="0" err="1"/>
              <a:t>prezentace</a:t>
            </a:r>
            <a:r>
              <a:rPr lang="en-GB" dirty="0"/>
              <a:t> po </a:t>
            </a:r>
            <a:r>
              <a:rPr lang="en-GB" dirty="0" err="1"/>
              <a:t>skupinách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cs-CZ" dirty="0"/>
              <a:t>4</a:t>
            </a:r>
            <a:r>
              <a:rPr lang="en-GB" dirty="0"/>
              <a:t> </a:t>
            </a:r>
            <a:r>
              <a:rPr lang="en-GB" dirty="0" err="1"/>
              <a:t>zkouškových</a:t>
            </a:r>
            <a:r>
              <a:rPr lang="en-GB" dirty="0"/>
              <a:t> </a:t>
            </a:r>
            <a:r>
              <a:rPr lang="en-GB" dirty="0" err="1"/>
              <a:t>termínech</a:t>
            </a:r>
            <a:r>
              <a:rPr lang="en-GB" dirty="0"/>
              <a:t> ...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313564-F40E-4E29-B0D1-6520A47032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73646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Otázky?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0025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6A116-2CBE-4687-A68B-FE84E902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dnešního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882FF7-9B0A-47FA-BE18-F6A59E8BE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vzájemné stručné představení</a:t>
            </a:r>
          </a:p>
          <a:p>
            <a:r>
              <a:rPr lang="cs-CZ" dirty="0"/>
              <a:t>anketa mezi studenty ŽP&amp;Z</a:t>
            </a:r>
          </a:p>
          <a:p>
            <a:endParaRPr lang="cs-CZ" dirty="0"/>
          </a:p>
          <a:p>
            <a:r>
              <a:rPr lang="cs-CZ" dirty="0"/>
              <a:t>o studiu ŽP&amp;Z</a:t>
            </a:r>
          </a:p>
          <a:p>
            <a:r>
              <a:rPr lang="cs-CZ" dirty="0"/>
              <a:t>o semináři E1000</a:t>
            </a:r>
          </a:p>
          <a:p>
            <a:r>
              <a:rPr lang="cs-CZ" dirty="0"/>
              <a:t>diskuse, Q&amp;A</a:t>
            </a:r>
          </a:p>
          <a:p>
            <a:endParaRPr lang="cs-CZ" dirty="0"/>
          </a:p>
          <a:p>
            <a:r>
              <a:rPr lang="cs-CZ" dirty="0"/>
              <a:t>jak úspěšně zvládnout studium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DCA719-E62C-49DB-A0D5-DDCCC3853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2630B-17A9-44AC-A5BE-0FEBEDB0B5E8}" type="slidenum">
              <a:rPr lang="cs-CZ" altLang="cs-CZ" noProof="0" smtClean="0"/>
              <a:pPr>
                <a:defRPr/>
              </a:pPr>
              <a:t>2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1534771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Vzájemné představení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10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863" y="282069"/>
            <a:ext cx="3198352" cy="210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hq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4273" y="2100369"/>
            <a:ext cx="3542790" cy="2364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hq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198633" y="4265781"/>
            <a:ext cx="2581172" cy="172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cký objekt 6">
            <a:extLst>
              <a:ext uri="{FF2B5EF4-FFF2-40B4-BE49-F238E27FC236}">
                <a16:creationId xmlns:a16="http://schemas.microsoft.com/office/drawing/2014/main" id="{DD46CDAD-A795-5644-82DD-4694BCC477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691" t="14350" r="16281" b="35726"/>
          <a:stretch/>
        </p:blipFill>
        <p:spPr>
          <a:xfrm>
            <a:off x="121406" y="2826213"/>
            <a:ext cx="3542790" cy="36714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2276" y="950739"/>
            <a:ext cx="5077064" cy="238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4467115" y="321882"/>
            <a:ext cx="34522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Script" panose="030B0504020000000003" pitchFamily="66" charset="0"/>
                <a:sym typeface="Arial"/>
              </a:rPr>
              <a:t>for</a:t>
            </a:r>
            <a:r>
              <a:rPr kumimoji="0" lang="cs-CZ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Script" panose="030B0504020000000003" pitchFamily="66" charset="0"/>
                <a:sym typeface="Arial"/>
              </a:rPr>
              <a:t> a </a:t>
            </a:r>
            <a:r>
              <a:rPr kumimoji="0" lang="cs-CZ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Script" panose="030B0504020000000003" pitchFamily="66" charset="0"/>
                <a:sym typeface="Arial"/>
              </a:rPr>
              <a:t>healthy</a:t>
            </a:r>
            <a:r>
              <a:rPr kumimoji="0" lang="cs-CZ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Script" panose="030B0504020000000003" pitchFamily="66" charset="0"/>
                <a:sym typeface="Arial"/>
              </a:rPr>
              <a:t> </a:t>
            </a:r>
            <a:r>
              <a:rPr kumimoji="0" lang="cs-CZ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Script" panose="030B0504020000000003" pitchFamily="66" charset="0"/>
                <a:sym typeface="Arial"/>
              </a:rPr>
              <a:t>future</a:t>
            </a:r>
            <a:endParaRPr kumimoji="0" lang="en-US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Script" panose="030B0504020000000003" pitchFamily="66" charset="0"/>
              <a:sym typeface="Arial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65767" y="3981332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cs-CZ" sz="2000" b="1" dirty="0">
                <a:solidFill>
                  <a:schemeClr val="tx1"/>
                </a:solidFill>
              </a:rPr>
              <a:t>Poznání a řešení problémů ŽP</a:t>
            </a:r>
          </a:p>
          <a:p>
            <a:pPr marL="241093" indent="-24109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výzkum</a:t>
            </a:r>
            <a:endParaRPr lang="en-GB" sz="2000" dirty="0">
              <a:solidFill>
                <a:schemeClr val="tx1"/>
              </a:solidFill>
            </a:endParaRPr>
          </a:p>
          <a:p>
            <a:pPr marL="241093" indent="-24109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vzdělávání</a:t>
            </a:r>
            <a:endParaRPr lang="en-GB" sz="2000" dirty="0">
              <a:solidFill>
                <a:schemeClr val="tx1"/>
              </a:solidFill>
            </a:endParaRPr>
          </a:p>
          <a:p>
            <a:pPr marL="241093" indent="-24109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transfer poznatků z výzkumu do aplikací, legislativy, společnosti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22B7B6D-E6ED-D94F-B425-41C63E7B28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34" t="29205" r="4240" b="26247"/>
          <a:stretch/>
        </p:blipFill>
        <p:spPr>
          <a:xfrm>
            <a:off x="105560" y="163941"/>
            <a:ext cx="4143797" cy="786797"/>
          </a:xfrm>
          <a:prstGeom prst="rect">
            <a:avLst/>
          </a:prstGeom>
        </p:spPr>
      </p:pic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82B36E86-D00F-45ED-9670-757D094DA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2630B-17A9-44AC-A5BE-0FEBEDB0B5E8}" type="slidenum">
              <a:rPr lang="cs-CZ" altLang="cs-CZ" noProof="0" smtClean="0"/>
              <a:pPr>
                <a:defRPr/>
              </a:pPr>
              <a:t>4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4047920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Představení studentů ...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704850" y="2866292"/>
            <a:ext cx="10810875" cy="3124933"/>
          </a:xfrm>
        </p:spPr>
        <p:txBody>
          <a:bodyPr/>
          <a:lstStyle/>
          <a:p>
            <a:r>
              <a:rPr lang="cs-CZ" dirty="0"/>
              <a:t>jmenuji se </a:t>
            </a:r>
            <a:r>
              <a:rPr lang="cs-CZ" dirty="0" err="1"/>
              <a:t>Harry</a:t>
            </a:r>
            <a:r>
              <a:rPr lang="cs-CZ" dirty="0"/>
              <a:t> </a:t>
            </a:r>
            <a:r>
              <a:rPr lang="cs-CZ" dirty="0" err="1"/>
              <a:t>Potter</a:t>
            </a:r>
            <a:r>
              <a:rPr lang="cs-CZ" dirty="0"/>
              <a:t> ...</a:t>
            </a:r>
          </a:p>
          <a:p>
            <a:r>
              <a:rPr lang="cs-CZ" dirty="0"/>
              <a:t>jsem z Londýna a studoval jsem SŠ v Bradavicích</a:t>
            </a:r>
          </a:p>
          <a:p>
            <a:r>
              <a:rPr lang="cs-CZ" dirty="0"/>
              <a:t>nejvíce mě asi baví chemie ...</a:t>
            </a:r>
          </a:p>
          <a:p>
            <a:r>
              <a:rPr lang="cs-CZ" dirty="0" err="1"/>
              <a:t>ŽPaZ</a:t>
            </a:r>
            <a:r>
              <a:rPr lang="cs-CZ" dirty="0"/>
              <a:t> chci studovat protože mi není lhostejný osud draků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A1ED1D-55A9-422A-A6F8-1856F3419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5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15" y="781282"/>
            <a:ext cx="1868240" cy="25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818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Anketa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6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ŽP</a:t>
            </a:r>
            <a:r>
              <a:rPr lang="en-US" dirty="0"/>
              <a:t>&amp;</a:t>
            </a:r>
            <a:r>
              <a:rPr lang="cs-CZ" dirty="0"/>
              <a:t>Z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398502" y="4116401"/>
            <a:ext cx="11361601" cy="1625638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https://www.recetox.muni.cz/vzdelavani/vyuka-v-recetox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https://www.recetox.muni.cz/student</a:t>
            </a:r>
            <a:r>
              <a:rPr lang="cs-CZ" dirty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93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aoblený obdélník 29">
            <a:extLst>
              <a:ext uri="{FF2B5EF4-FFF2-40B4-BE49-F238E27FC236}">
                <a16:creationId xmlns:a16="http://schemas.microsoft.com/office/drawing/2014/main" id="{C94487C3-CACB-E842-BBD4-7D2B68A079B9}"/>
              </a:ext>
            </a:extLst>
          </p:cNvPr>
          <p:cNvSpPr/>
          <p:nvPr/>
        </p:nvSpPr>
        <p:spPr>
          <a:xfrm>
            <a:off x="6806903" y="1202315"/>
            <a:ext cx="3922200" cy="4889875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>
            <a:extLst>
              <a:ext uri="{FF2B5EF4-FFF2-40B4-BE49-F238E27FC236}">
                <a16:creationId xmlns:a16="http://schemas.microsoft.com/office/drawing/2014/main" id="{BFF893C9-AFCC-B147-A1C9-82605907E5D2}"/>
              </a:ext>
            </a:extLst>
          </p:cNvPr>
          <p:cNvSpPr/>
          <p:nvPr/>
        </p:nvSpPr>
        <p:spPr>
          <a:xfrm>
            <a:off x="1568242" y="1202315"/>
            <a:ext cx="3907857" cy="4976461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4983441" y="2107324"/>
            <a:ext cx="2109600" cy="10909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0486" name="Oval 7"/>
          <p:cNvSpPr>
            <a:spLocks noChangeArrowheads="1"/>
          </p:cNvSpPr>
          <p:nvPr/>
        </p:nvSpPr>
        <p:spPr bwMode="auto">
          <a:xfrm>
            <a:off x="4996082" y="3279734"/>
            <a:ext cx="2109600" cy="11026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9770912" y="567763"/>
            <a:ext cx="2109600" cy="10143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0488" name="Oval 9"/>
          <p:cNvSpPr>
            <a:spLocks noChangeArrowheads="1"/>
          </p:cNvSpPr>
          <p:nvPr/>
        </p:nvSpPr>
        <p:spPr bwMode="auto">
          <a:xfrm>
            <a:off x="5024170" y="4461770"/>
            <a:ext cx="2109600" cy="11071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4892194" y="2360418"/>
            <a:ext cx="23980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GB" sz="1600" b="1" dirty="0" err="1">
                <a:solidFill>
                  <a:srgbClr val="006699"/>
                </a:solidFill>
              </a:rPr>
              <a:t>Lékařské</a:t>
            </a:r>
            <a:r>
              <a:rPr kumimoji="1" lang="en-GB" sz="1600" b="1" dirty="0">
                <a:solidFill>
                  <a:srgbClr val="0070C0"/>
                </a:solidFill>
              </a:rPr>
              <a:t> </a:t>
            </a:r>
            <a:r>
              <a:rPr kumimoji="1" lang="en-GB" sz="1600" b="1" dirty="0" err="1">
                <a:solidFill>
                  <a:srgbClr val="006699"/>
                </a:solidFill>
              </a:rPr>
              <a:t>vědy</a:t>
            </a:r>
            <a:endParaRPr kumimoji="1" lang="en-GB" sz="1600" b="1" dirty="0">
              <a:solidFill>
                <a:srgbClr val="006699"/>
              </a:solidFill>
            </a:endParaRPr>
          </a:p>
          <a:p>
            <a:pPr algn="ctr"/>
            <a:r>
              <a:rPr kumimoji="1" lang="en-GB" sz="1600" b="1" dirty="0">
                <a:solidFill>
                  <a:srgbClr val="006699"/>
                </a:solidFill>
              </a:rPr>
              <a:t>a </a:t>
            </a:r>
            <a:r>
              <a:rPr kumimoji="1" lang="en-GB" sz="1600" b="1" dirty="0" err="1">
                <a:solidFill>
                  <a:srgbClr val="006699"/>
                </a:solidFill>
              </a:rPr>
              <a:t>medicína</a:t>
            </a:r>
            <a:endParaRPr kumimoji="1" lang="en-GB" sz="1600" b="1" dirty="0">
              <a:solidFill>
                <a:srgbClr val="006699"/>
              </a:solidFill>
            </a:endParaRPr>
          </a:p>
        </p:txBody>
      </p:sp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4996158" y="4809879"/>
            <a:ext cx="2232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GB" sz="1600" b="1" dirty="0" err="1">
                <a:solidFill>
                  <a:schemeClr val="bg1"/>
                </a:solidFill>
              </a:rPr>
              <a:t>Společnost</a:t>
            </a:r>
            <a:endParaRPr kumimoji="1" lang="en-GB" sz="1800" b="1" dirty="0">
              <a:solidFill>
                <a:schemeClr val="bg1"/>
              </a:solidFill>
            </a:endParaRPr>
          </a:p>
        </p:txBody>
      </p:sp>
      <p:sp>
        <p:nvSpPr>
          <p:cNvPr id="20490" name="Oval 11"/>
          <p:cNvSpPr>
            <a:spLocks noChangeArrowheads="1"/>
          </p:cNvSpPr>
          <p:nvPr/>
        </p:nvSpPr>
        <p:spPr bwMode="auto">
          <a:xfrm>
            <a:off x="2456696" y="5599399"/>
            <a:ext cx="2109600" cy="928651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7426" name="Text Box 17"/>
          <p:cNvSpPr txBox="1">
            <a:spLocks noChangeArrowheads="1"/>
          </p:cNvSpPr>
          <p:nvPr/>
        </p:nvSpPr>
        <p:spPr bwMode="auto">
          <a:xfrm>
            <a:off x="2396219" y="5849325"/>
            <a:ext cx="2232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GB" sz="1600" b="1" dirty="0" err="1">
                <a:solidFill>
                  <a:srgbClr val="FFFFFF"/>
                </a:solidFill>
              </a:rPr>
              <a:t>Technologie</a:t>
            </a:r>
            <a:endParaRPr kumimoji="1" lang="en-GB" sz="1600" b="1" dirty="0">
              <a:solidFill>
                <a:srgbClr val="FFFFFF"/>
              </a:solidFill>
            </a:endParaRPr>
          </a:p>
        </p:txBody>
      </p:sp>
      <p:sp>
        <p:nvSpPr>
          <p:cNvPr id="20499" name="Oval 6"/>
          <p:cNvSpPr>
            <a:spLocks noChangeArrowheads="1"/>
          </p:cNvSpPr>
          <p:nvPr/>
        </p:nvSpPr>
        <p:spPr bwMode="auto">
          <a:xfrm>
            <a:off x="4974452" y="1030240"/>
            <a:ext cx="2109600" cy="10139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7428" name="Text Box 17"/>
          <p:cNvSpPr txBox="1">
            <a:spLocks noChangeArrowheads="1"/>
          </p:cNvSpPr>
          <p:nvPr/>
        </p:nvSpPr>
        <p:spPr bwMode="auto">
          <a:xfrm>
            <a:off x="4922228" y="3608634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GB" sz="1800" b="1" dirty="0" err="1">
                <a:solidFill>
                  <a:schemeClr val="bg1"/>
                </a:solidFill>
              </a:rPr>
              <a:t>Zdraví</a:t>
            </a:r>
            <a:endParaRPr kumimoji="1" lang="en-GB" sz="1800" b="1" dirty="0">
              <a:solidFill>
                <a:schemeClr val="bg1"/>
              </a:solidFill>
            </a:endParaRPr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2F0DE73B-A2FC-9648-BB38-ACE4C5E76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574" y="549519"/>
            <a:ext cx="2109600" cy="109096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7431" name="Text Box 17"/>
          <p:cNvSpPr txBox="1">
            <a:spLocks noChangeArrowheads="1"/>
          </p:cNvSpPr>
          <p:nvPr/>
        </p:nvSpPr>
        <p:spPr bwMode="auto">
          <a:xfrm>
            <a:off x="2441002" y="910335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GB" sz="1800" b="1" dirty="0" err="1">
                <a:solidFill>
                  <a:srgbClr val="006699"/>
                </a:solidFill>
              </a:rPr>
              <a:t>Chemie</a:t>
            </a:r>
            <a:endParaRPr kumimoji="1" lang="en-GB" sz="1800" b="1" dirty="0">
              <a:solidFill>
                <a:srgbClr val="006699"/>
              </a:solidFill>
            </a:endParaRPr>
          </a:p>
        </p:txBody>
      </p:sp>
      <p:sp>
        <p:nvSpPr>
          <p:cNvPr id="17432" name="Text Box 19"/>
          <p:cNvSpPr txBox="1">
            <a:spLocks noChangeArrowheads="1"/>
          </p:cNvSpPr>
          <p:nvPr/>
        </p:nvSpPr>
        <p:spPr bwMode="auto">
          <a:xfrm>
            <a:off x="4646738" y="1322036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GB" sz="1800" b="1" dirty="0" err="1">
                <a:solidFill>
                  <a:srgbClr val="006699"/>
                </a:solidFill>
              </a:rPr>
              <a:t>Biologie</a:t>
            </a:r>
            <a:endParaRPr kumimoji="1" lang="en-GB" sz="1800" b="1" dirty="0">
              <a:solidFill>
                <a:srgbClr val="006699"/>
              </a:solidFill>
            </a:endParaRPr>
          </a:p>
        </p:txBody>
      </p:sp>
      <p:sp>
        <p:nvSpPr>
          <p:cNvPr id="17433" name="Text Box 18"/>
          <p:cNvSpPr txBox="1">
            <a:spLocks noChangeArrowheads="1"/>
          </p:cNvSpPr>
          <p:nvPr/>
        </p:nvSpPr>
        <p:spPr bwMode="auto">
          <a:xfrm>
            <a:off x="9757066" y="864822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GB" sz="1800" b="1" dirty="0" err="1">
                <a:solidFill>
                  <a:srgbClr val="006699"/>
                </a:solidFill>
              </a:rPr>
              <a:t>Informatika</a:t>
            </a:r>
            <a:endParaRPr kumimoji="1" lang="en-GB" sz="1800" b="1" dirty="0">
              <a:solidFill>
                <a:srgbClr val="006699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D1D13FF-9E26-3948-93F5-410162E5C240}"/>
              </a:ext>
            </a:extLst>
          </p:cNvPr>
          <p:cNvSpPr txBox="1"/>
          <p:nvPr/>
        </p:nvSpPr>
        <p:spPr>
          <a:xfrm>
            <a:off x="2008088" y="1713779"/>
            <a:ext cx="3028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cs-CZ" sz="1800" b="1" dirty="0">
                <a:solidFill>
                  <a:srgbClr val="006699"/>
                </a:solidFill>
              </a:rPr>
              <a:t>Životní prostředí </a:t>
            </a:r>
          </a:p>
          <a:p>
            <a:pPr algn="ctr"/>
            <a:r>
              <a:rPr kumimoji="1" lang="cs-CZ" sz="1800" b="1" dirty="0">
                <a:solidFill>
                  <a:srgbClr val="006699"/>
                </a:solidFill>
              </a:rPr>
              <a:t>a zdraví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34BD700-78EF-9F4E-92C3-C755D2560739}"/>
              </a:ext>
            </a:extLst>
          </p:cNvPr>
          <p:cNvSpPr txBox="1"/>
          <p:nvPr/>
        </p:nvSpPr>
        <p:spPr>
          <a:xfrm>
            <a:off x="7551165" y="1736944"/>
            <a:ext cx="2775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cs-CZ" sz="2000" b="1" dirty="0">
                <a:solidFill>
                  <a:srgbClr val="006699"/>
                </a:solidFill>
              </a:rPr>
              <a:t>Matematická biologie</a:t>
            </a:r>
          </a:p>
          <a:p>
            <a:pPr algn="ctr"/>
            <a:r>
              <a:rPr kumimoji="1" lang="cs-CZ" sz="2000" b="1" dirty="0">
                <a:solidFill>
                  <a:srgbClr val="006699"/>
                </a:solidFill>
              </a:rPr>
              <a:t>a biomedicína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B0A141B-114D-6645-858E-677D45D9D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606" y="2380715"/>
            <a:ext cx="3550834" cy="3550834"/>
          </a:xfrm>
          <a:prstGeom prst="rect">
            <a:avLst/>
          </a:prstGeom>
        </p:spPr>
      </p:pic>
      <p:sp>
        <p:nvSpPr>
          <p:cNvPr id="33" name="Oval 6">
            <a:extLst>
              <a:ext uri="{FF2B5EF4-FFF2-40B4-BE49-F238E27FC236}">
                <a16:creationId xmlns:a16="http://schemas.microsoft.com/office/drawing/2014/main" id="{36AF5B77-1286-C842-A7BD-E0D69BB8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795" y="546265"/>
            <a:ext cx="2109600" cy="109096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7434" name="Text Box 17"/>
          <p:cNvSpPr txBox="1">
            <a:spLocks noChangeArrowheads="1"/>
          </p:cNvSpPr>
          <p:nvPr/>
        </p:nvSpPr>
        <p:spPr bwMode="auto">
          <a:xfrm>
            <a:off x="7553775" y="908884"/>
            <a:ext cx="2049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GB" sz="1800" b="1" dirty="0" err="1">
                <a:solidFill>
                  <a:srgbClr val="006699"/>
                </a:solidFill>
              </a:rPr>
              <a:t>Matematika</a:t>
            </a:r>
            <a:endParaRPr kumimoji="1" lang="en-GB" sz="1800" b="1" dirty="0">
              <a:solidFill>
                <a:srgbClr val="006699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Výuka RECETOX – 2 studijní programy</a:t>
            </a:r>
            <a:endParaRPr lang="en-GB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5AA18D2-9A7C-48FC-9099-66474A2582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8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84" y="2151947"/>
            <a:ext cx="3569629" cy="3631841"/>
          </a:xfrm>
          <a:prstGeom prst="rect">
            <a:avLst/>
          </a:prstGeom>
        </p:spPr>
      </p:pic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5096218" y="5630792"/>
            <a:ext cx="2109600" cy="11071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068206" y="5978901"/>
            <a:ext cx="2232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cs-CZ" sz="1600" b="1" dirty="0">
                <a:solidFill>
                  <a:schemeClr val="bg1"/>
                </a:solidFill>
              </a:rPr>
              <a:t>Ekosystémy</a:t>
            </a:r>
            <a:endParaRPr kumimoji="1" lang="en-GB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243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675BB-4FAD-FE40-A908-768A68D7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Organizace studijních programů na </a:t>
            </a:r>
            <a:r>
              <a:rPr lang="cs-CZ" dirty="0" err="1"/>
              <a:t>RECETOXu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46671C-B15D-4D99-B7DC-47A27CF3D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B360B9-AB71-4F9E-A714-1D2FF45233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9</a:t>
            </a:fld>
            <a:endParaRPr lang="cs-CZ"/>
          </a:p>
        </p:txBody>
      </p:sp>
      <p:sp>
        <p:nvSpPr>
          <p:cNvPr id="42" name="Zaoblený obdélník 41">
            <a:extLst>
              <a:ext uri="{FF2B5EF4-FFF2-40B4-BE49-F238E27FC236}">
                <a16:creationId xmlns:a16="http://schemas.microsoft.com/office/drawing/2014/main" id="{1AF991CD-7A27-6043-98A1-550A8D80ED97}"/>
              </a:ext>
            </a:extLst>
          </p:cNvPr>
          <p:cNvSpPr/>
          <p:nvPr/>
        </p:nvSpPr>
        <p:spPr>
          <a:xfrm>
            <a:off x="4809980" y="4689763"/>
            <a:ext cx="2598606" cy="1171664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Matematická biologie a biomedicína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3374D12-BBAF-E941-A725-FF514C4A8DF6}"/>
              </a:ext>
            </a:extLst>
          </p:cNvPr>
          <p:cNvCxnSpPr/>
          <p:nvPr/>
        </p:nvCxnSpPr>
        <p:spPr>
          <a:xfrm>
            <a:off x="1620249" y="4619021"/>
            <a:ext cx="6340127" cy="0"/>
          </a:xfrm>
          <a:prstGeom prst="line">
            <a:avLst/>
          </a:prstGeom>
          <a:noFill/>
          <a:ln w="25400" cap="flat">
            <a:solidFill>
              <a:schemeClr val="accent4">
                <a:lumMod val="20000"/>
                <a:lumOff val="8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840DEAB-6438-1A4B-BC9E-6B9B994D4240}"/>
              </a:ext>
            </a:extLst>
          </p:cNvPr>
          <p:cNvCxnSpPr/>
          <p:nvPr/>
        </p:nvCxnSpPr>
        <p:spPr>
          <a:xfrm>
            <a:off x="1607594" y="3749361"/>
            <a:ext cx="6340127" cy="0"/>
          </a:xfrm>
          <a:prstGeom prst="line">
            <a:avLst/>
          </a:prstGeom>
          <a:noFill/>
          <a:ln w="25400" cap="flat">
            <a:solidFill>
              <a:schemeClr val="accent4">
                <a:lumMod val="60000"/>
                <a:lumOff val="4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ADFE146-609D-3847-802C-263925DC4770}"/>
              </a:ext>
            </a:extLst>
          </p:cNvPr>
          <p:cNvCxnSpPr/>
          <p:nvPr/>
        </p:nvCxnSpPr>
        <p:spPr>
          <a:xfrm>
            <a:off x="1620249" y="2035698"/>
            <a:ext cx="6340127" cy="0"/>
          </a:xfrm>
          <a:prstGeom prst="line">
            <a:avLst/>
          </a:prstGeom>
          <a:noFill/>
          <a:ln w="25400" cap="flat">
            <a:solidFill>
              <a:schemeClr val="accent4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Zaoblený obdélník 38">
            <a:extLst>
              <a:ext uri="{FF2B5EF4-FFF2-40B4-BE49-F238E27FC236}">
                <a16:creationId xmlns:a16="http://schemas.microsoft.com/office/drawing/2014/main" id="{E6CB17EE-6337-5047-A7C6-BA4C9ED3D52C}"/>
              </a:ext>
            </a:extLst>
          </p:cNvPr>
          <p:cNvSpPr/>
          <p:nvPr/>
        </p:nvSpPr>
        <p:spPr>
          <a:xfrm>
            <a:off x="1952875" y="4689763"/>
            <a:ext cx="2598606" cy="1171664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Životní prostředí a zdraví</a:t>
            </a:r>
          </a:p>
        </p:txBody>
      </p: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0B1B1E80-8384-2540-B70C-780220D5BC47}"/>
              </a:ext>
            </a:extLst>
          </p:cNvPr>
          <p:cNvCxnSpPr>
            <a:cxnSpLocks/>
            <a:endCxn id="42" idx="0"/>
          </p:cNvCxnSpPr>
          <p:nvPr/>
        </p:nvCxnSpPr>
        <p:spPr>
          <a:xfrm flipV="1">
            <a:off x="6109283" y="4689763"/>
            <a:ext cx="0" cy="585833"/>
          </a:xfrm>
          <a:prstGeom prst="line">
            <a:avLst/>
          </a:prstGeom>
          <a:noFill/>
          <a:ln w="25400" cap="flat">
            <a:solidFill>
              <a:schemeClr val="accent4">
                <a:lumMod val="20000"/>
                <a:lumOff val="80000"/>
              </a:schemeClr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8F18AAF9-5AC4-9848-8702-1EA5BE6EE7C6}"/>
              </a:ext>
            </a:extLst>
          </p:cNvPr>
          <p:cNvSpPr txBox="1"/>
          <p:nvPr/>
        </p:nvSpPr>
        <p:spPr>
          <a:xfrm>
            <a:off x="4844402" y="4747660"/>
            <a:ext cx="130023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Epidemiologie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 modelování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885664F5-EC0D-9A42-9A7A-2484C9FEEF27}"/>
              </a:ext>
            </a:extLst>
          </p:cNvPr>
          <p:cNvSpPr txBox="1"/>
          <p:nvPr/>
        </p:nvSpPr>
        <p:spPr>
          <a:xfrm>
            <a:off x="6090210" y="4748426"/>
            <a:ext cx="1300234" cy="461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Biomedicínská bioinformatika</a:t>
            </a:r>
          </a:p>
        </p:txBody>
      </p:sp>
      <p:sp>
        <p:nvSpPr>
          <p:cNvPr id="48" name="Zaoblený obdélník 47">
            <a:extLst>
              <a:ext uri="{FF2B5EF4-FFF2-40B4-BE49-F238E27FC236}">
                <a16:creationId xmlns:a16="http://schemas.microsoft.com/office/drawing/2014/main" id="{F453F9EC-6DBD-104E-9ADA-B37ECE92EB53}"/>
              </a:ext>
            </a:extLst>
          </p:cNvPr>
          <p:cNvSpPr/>
          <p:nvPr/>
        </p:nvSpPr>
        <p:spPr>
          <a:xfrm>
            <a:off x="1961946" y="3820103"/>
            <a:ext cx="2598606" cy="728175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cs-CZ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Životní prostředí a zdraví</a:t>
            </a:r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D50F0087-7209-7843-B053-9434BE4B03ED}"/>
              </a:ext>
            </a:extLst>
          </p:cNvPr>
          <p:cNvCxnSpPr>
            <a:cxnSpLocks/>
          </p:cNvCxnSpPr>
          <p:nvPr/>
        </p:nvCxnSpPr>
        <p:spPr>
          <a:xfrm flipV="1">
            <a:off x="2582045" y="3831932"/>
            <a:ext cx="0" cy="135757"/>
          </a:xfrm>
          <a:prstGeom prst="line">
            <a:avLst/>
          </a:prstGeom>
          <a:noFill/>
          <a:ln w="25400" cap="flat">
            <a:solidFill>
              <a:schemeClr val="accent4">
                <a:lumMod val="20000"/>
                <a:lumOff val="80000"/>
              </a:schemeClr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2A921A3A-2FC5-EE4A-ACCD-9AC1B76C218C}"/>
              </a:ext>
            </a:extLst>
          </p:cNvPr>
          <p:cNvSpPr txBox="1"/>
          <p:nvPr/>
        </p:nvSpPr>
        <p:spPr>
          <a:xfrm>
            <a:off x="2580757" y="3941281"/>
            <a:ext cx="130023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Profilace</a:t>
            </a:r>
            <a:endParaRPr kumimoji="0" lang="cs-CZ" sz="1200" b="0" i="0" u="none" strike="noStrike" cap="none" spc="0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sym typeface="Arial"/>
            </a:endParaRPr>
          </a:p>
        </p:txBody>
      </p: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DB3B7D4E-1F6E-9246-8260-7A05075C286A}"/>
              </a:ext>
            </a:extLst>
          </p:cNvPr>
          <p:cNvCxnSpPr>
            <a:cxnSpLocks/>
          </p:cNvCxnSpPr>
          <p:nvPr/>
        </p:nvCxnSpPr>
        <p:spPr>
          <a:xfrm flipV="1">
            <a:off x="3230874" y="3831932"/>
            <a:ext cx="0" cy="135757"/>
          </a:xfrm>
          <a:prstGeom prst="line">
            <a:avLst/>
          </a:prstGeom>
          <a:noFill/>
          <a:ln w="25400" cap="flat">
            <a:solidFill>
              <a:schemeClr val="accent4">
                <a:lumMod val="20000"/>
                <a:lumOff val="80000"/>
              </a:schemeClr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D5E4340A-CD20-FD49-AB15-3C6B76A843E1}"/>
              </a:ext>
            </a:extLst>
          </p:cNvPr>
          <p:cNvCxnSpPr>
            <a:cxnSpLocks/>
          </p:cNvCxnSpPr>
          <p:nvPr/>
        </p:nvCxnSpPr>
        <p:spPr>
          <a:xfrm flipV="1">
            <a:off x="3885607" y="3823736"/>
            <a:ext cx="0" cy="135757"/>
          </a:xfrm>
          <a:prstGeom prst="line">
            <a:avLst/>
          </a:prstGeom>
          <a:noFill/>
          <a:ln w="25400" cap="flat">
            <a:solidFill>
              <a:schemeClr val="accent4">
                <a:lumMod val="20000"/>
                <a:lumOff val="80000"/>
              </a:schemeClr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Zaoblený obdélník 58">
            <a:extLst>
              <a:ext uri="{FF2B5EF4-FFF2-40B4-BE49-F238E27FC236}">
                <a16:creationId xmlns:a16="http://schemas.microsoft.com/office/drawing/2014/main" id="{5D84B470-9E84-B247-9118-B19C226941B0}"/>
              </a:ext>
            </a:extLst>
          </p:cNvPr>
          <p:cNvSpPr/>
          <p:nvPr/>
        </p:nvSpPr>
        <p:spPr>
          <a:xfrm>
            <a:off x="4806397" y="3823871"/>
            <a:ext cx="2598606" cy="724407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cs-CZ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Matematická biologie a biomedicína</a:t>
            </a:r>
          </a:p>
        </p:txBody>
      </p:sp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2F0E06AA-8724-EE4C-A510-191C7836C513}"/>
              </a:ext>
            </a:extLst>
          </p:cNvPr>
          <p:cNvCxnSpPr>
            <a:cxnSpLocks/>
          </p:cNvCxnSpPr>
          <p:nvPr/>
        </p:nvCxnSpPr>
        <p:spPr>
          <a:xfrm flipV="1">
            <a:off x="6112269" y="3820103"/>
            <a:ext cx="0" cy="398069"/>
          </a:xfrm>
          <a:prstGeom prst="line">
            <a:avLst/>
          </a:prstGeom>
          <a:noFill/>
          <a:ln w="25400" cap="flat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1556891E-4B18-A043-935F-56BD84BF3047}"/>
              </a:ext>
            </a:extLst>
          </p:cNvPr>
          <p:cNvSpPr txBox="1"/>
          <p:nvPr/>
        </p:nvSpPr>
        <p:spPr>
          <a:xfrm>
            <a:off x="4789976" y="3803348"/>
            <a:ext cx="130023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Epidemiologie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 modelování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707B4550-4567-ED45-86EB-2130BBDA0644}"/>
              </a:ext>
            </a:extLst>
          </p:cNvPr>
          <p:cNvSpPr txBox="1"/>
          <p:nvPr/>
        </p:nvSpPr>
        <p:spPr>
          <a:xfrm>
            <a:off x="6109574" y="3804315"/>
            <a:ext cx="1300234" cy="461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Biomedicínská bioinformatika</a:t>
            </a:r>
          </a:p>
        </p:txBody>
      </p:sp>
      <p:sp>
        <p:nvSpPr>
          <p:cNvPr id="68" name="Zaoblený obdélník 67">
            <a:extLst>
              <a:ext uri="{FF2B5EF4-FFF2-40B4-BE49-F238E27FC236}">
                <a16:creationId xmlns:a16="http://schemas.microsoft.com/office/drawing/2014/main" id="{0B1B1F30-1544-1141-9659-A17712466BB6}"/>
              </a:ext>
            </a:extLst>
          </p:cNvPr>
          <p:cNvSpPr/>
          <p:nvPr/>
        </p:nvSpPr>
        <p:spPr>
          <a:xfrm>
            <a:off x="1994472" y="2106439"/>
            <a:ext cx="5410530" cy="1568413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Environmental</a:t>
            </a:r>
            <a:r>
              <a:rPr lang="cs-CZ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Health</a:t>
            </a:r>
            <a:r>
              <a:rPr lang="cs-CZ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Sciences</a:t>
            </a:r>
            <a:endParaRPr lang="cs-CZ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cs-CZ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cs-CZ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EB35E231-0D60-434A-9A00-F8B5CFBFAF15}"/>
              </a:ext>
            </a:extLst>
          </p:cNvPr>
          <p:cNvSpPr txBox="1"/>
          <p:nvPr/>
        </p:nvSpPr>
        <p:spPr>
          <a:xfrm>
            <a:off x="7372508" y="2726206"/>
            <a:ext cx="6761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Ph.D.</a:t>
            </a: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D1E50023-76C8-7D4F-9636-47D90DCC0042}"/>
              </a:ext>
            </a:extLst>
          </p:cNvPr>
          <p:cNvSpPr txBox="1"/>
          <p:nvPr/>
        </p:nvSpPr>
        <p:spPr>
          <a:xfrm>
            <a:off x="7375208" y="3995530"/>
            <a:ext cx="6761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Mgr.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7E51BC98-C24C-8146-95C7-CEEC79E25881}"/>
              </a:ext>
            </a:extLst>
          </p:cNvPr>
          <p:cNvSpPr txBox="1"/>
          <p:nvPr/>
        </p:nvSpPr>
        <p:spPr>
          <a:xfrm>
            <a:off x="7363443" y="5098138"/>
            <a:ext cx="6761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Bc.</a:t>
            </a:r>
          </a:p>
        </p:txBody>
      </p:sp>
      <p:grpSp>
        <p:nvGrpSpPr>
          <p:cNvPr id="85" name="Skupina 84">
            <a:extLst>
              <a:ext uri="{FF2B5EF4-FFF2-40B4-BE49-F238E27FC236}">
                <a16:creationId xmlns:a16="http://schemas.microsoft.com/office/drawing/2014/main" id="{45CA8448-8BF2-7E4D-B577-ED3700B5A540}"/>
              </a:ext>
            </a:extLst>
          </p:cNvPr>
          <p:cNvGrpSpPr/>
          <p:nvPr/>
        </p:nvGrpSpPr>
        <p:grpSpPr>
          <a:xfrm>
            <a:off x="1058859" y="1232115"/>
            <a:ext cx="6888862" cy="4700055"/>
            <a:chOff x="1058860" y="2018396"/>
            <a:chExt cx="6222050" cy="3913774"/>
          </a:xfrm>
        </p:grpSpPr>
        <p:cxnSp>
          <p:nvCxnSpPr>
            <p:cNvPr id="5" name="Přímá spojovací šipka 4">
              <a:extLst>
                <a:ext uri="{FF2B5EF4-FFF2-40B4-BE49-F238E27FC236}">
                  <a16:creationId xmlns:a16="http://schemas.microsoft.com/office/drawing/2014/main" id="{C158C9F4-94CE-6646-B540-68F0E23AE0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5910" y="2177512"/>
              <a:ext cx="0" cy="3754658"/>
            </a:xfrm>
            <a:prstGeom prst="straightConnector1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37639D51-B131-6B4C-8145-59CD61C52332}"/>
                </a:ext>
              </a:extLst>
            </p:cNvPr>
            <p:cNvCxnSpPr/>
            <p:nvPr/>
          </p:nvCxnSpPr>
          <p:spPr>
            <a:xfrm>
              <a:off x="1554480" y="5932170"/>
              <a:ext cx="5726430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BCBB32B6-BB30-B347-945F-06D9F328422E}"/>
                </a:ext>
              </a:extLst>
            </p:cNvPr>
            <p:cNvCxnSpPr>
              <a:cxnSpLocks/>
            </p:cNvCxnSpPr>
            <p:nvPr/>
          </p:nvCxnSpPr>
          <p:spPr>
            <a:xfrm>
              <a:off x="1493796" y="5580018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0B043933-CCBA-1F4D-B260-C524D38A5E48}"/>
                </a:ext>
              </a:extLst>
            </p:cNvPr>
            <p:cNvCxnSpPr>
              <a:cxnSpLocks/>
            </p:cNvCxnSpPr>
            <p:nvPr/>
          </p:nvCxnSpPr>
          <p:spPr>
            <a:xfrm>
              <a:off x="1493796" y="5198609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93D2BC8F-78A8-3944-98D6-9F8BEFE4D162}"/>
                </a:ext>
              </a:extLst>
            </p:cNvPr>
            <p:cNvCxnSpPr>
              <a:cxnSpLocks/>
            </p:cNvCxnSpPr>
            <p:nvPr/>
          </p:nvCxnSpPr>
          <p:spPr>
            <a:xfrm>
              <a:off x="1493795" y="4838564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FCB07BD1-F13D-6D48-AD25-109620A0BBF2}"/>
                </a:ext>
              </a:extLst>
            </p:cNvPr>
            <p:cNvCxnSpPr>
              <a:cxnSpLocks/>
            </p:cNvCxnSpPr>
            <p:nvPr/>
          </p:nvCxnSpPr>
          <p:spPr>
            <a:xfrm>
              <a:off x="1505226" y="4482465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D77CC676-C8C0-8E47-A6E4-652A250F1D6C}"/>
                </a:ext>
              </a:extLst>
            </p:cNvPr>
            <p:cNvCxnSpPr>
              <a:cxnSpLocks/>
            </p:cNvCxnSpPr>
            <p:nvPr/>
          </p:nvCxnSpPr>
          <p:spPr>
            <a:xfrm>
              <a:off x="1500739" y="4114527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97046005-4544-904F-A5C5-B581BDDB5C09}"/>
                </a:ext>
              </a:extLst>
            </p:cNvPr>
            <p:cNvCxnSpPr>
              <a:cxnSpLocks/>
            </p:cNvCxnSpPr>
            <p:nvPr/>
          </p:nvCxnSpPr>
          <p:spPr>
            <a:xfrm>
              <a:off x="1489986" y="3754756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A56B7C9C-982D-3D48-9604-56B5D6D587E9}"/>
                </a:ext>
              </a:extLst>
            </p:cNvPr>
            <p:cNvCxnSpPr>
              <a:cxnSpLocks/>
            </p:cNvCxnSpPr>
            <p:nvPr/>
          </p:nvCxnSpPr>
          <p:spPr>
            <a:xfrm>
              <a:off x="1499511" y="3392396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47916FE7-D144-364C-A16F-EB2B0D2EA788}"/>
                </a:ext>
              </a:extLst>
            </p:cNvPr>
            <p:cNvCxnSpPr>
              <a:cxnSpLocks/>
            </p:cNvCxnSpPr>
            <p:nvPr/>
          </p:nvCxnSpPr>
          <p:spPr>
            <a:xfrm>
              <a:off x="1499511" y="3028404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874BD727-8425-ED4B-8B86-8E9044E50100}"/>
                </a:ext>
              </a:extLst>
            </p:cNvPr>
            <p:cNvCxnSpPr>
              <a:cxnSpLocks/>
            </p:cNvCxnSpPr>
            <p:nvPr/>
          </p:nvCxnSpPr>
          <p:spPr>
            <a:xfrm>
              <a:off x="1499511" y="2687546"/>
              <a:ext cx="139065" cy="0"/>
            </a:xfrm>
            <a:prstGeom prst="line">
              <a:avLst/>
            </a:prstGeom>
            <a:noFill/>
            <a:ln w="25400" cap="flat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70FD5A48-DA1C-E945-B95D-6E621573CF78}"/>
                </a:ext>
              </a:extLst>
            </p:cNvPr>
            <p:cNvSpPr txBox="1"/>
            <p:nvPr/>
          </p:nvSpPr>
          <p:spPr>
            <a:xfrm>
              <a:off x="1064115" y="5437436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1</a:t>
              </a: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B91FEF25-8068-2F45-BB85-CBD88B1FB511}"/>
                </a:ext>
              </a:extLst>
            </p:cNvPr>
            <p:cNvSpPr txBox="1"/>
            <p:nvPr/>
          </p:nvSpPr>
          <p:spPr>
            <a:xfrm>
              <a:off x="1058861" y="5059947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2</a:t>
              </a: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48C7031E-4450-4740-B76E-CF5C9B0FB71F}"/>
                </a:ext>
              </a:extLst>
            </p:cNvPr>
            <p:cNvSpPr txBox="1"/>
            <p:nvPr/>
          </p:nvSpPr>
          <p:spPr>
            <a:xfrm>
              <a:off x="1064115" y="4698159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3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DC450A64-EA43-8F45-A247-45BE89833039}"/>
                </a:ext>
              </a:extLst>
            </p:cNvPr>
            <p:cNvSpPr txBox="1"/>
            <p:nvPr/>
          </p:nvSpPr>
          <p:spPr>
            <a:xfrm>
              <a:off x="1066975" y="4343830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4</a:t>
              </a: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A8B38974-D9B5-5941-8E4D-EC4C95D3712D}"/>
                </a:ext>
              </a:extLst>
            </p:cNvPr>
            <p:cNvSpPr txBox="1"/>
            <p:nvPr/>
          </p:nvSpPr>
          <p:spPr>
            <a:xfrm>
              <a:off x="1066975" y="3971506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5</a:t>
              </a:r>
            </a:p>
          </p:txBody>
        </p:sp>
        <p:sp>
          <p:nvSpPr>
            <p:cNvPr id="80" name="TextovéPole 79">
              <a:extLst>
                <a:ext uri="{FF2B5EF4-FFF2-40B4-BE49-F238E27FC236}">
                  <a16:creationId xmlns:a16="http://schemas.microsoft.com/office/drawing/2014/main" id="{06F70030-BC67-924D-BD71-A03A40F2ECF9}"/>
                </a:ext>
              </a:extLst>
            </p:cNvPr>
            <p:cNvSpPr txBox="1"/>
            <p:nvPr/>
          </p:nvSpPr>
          <p:spPr>
            <a:xfrm>
              <a:off x="1066975" y="3611761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6</a:t>
              </a:r>
            </a:p>
          </p:txBody>
        </p: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80090E5F-76B3-BA43-BA01-9AA5D828227C}"/>
                </a:ext>
              </a:extLst>
            </p:cNvPr>
            <p:cNvSpPr txBox="1"/>
            <p:nvPr/>
          </p:nvSpPr>
          <p:spPr>
            <a:xfrm>
              <a:off x="1058860" y="3250342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7</a:t>
              </a:r>
            </a:p>
          </p:txBody>
        </p:sp>
        <p:sp>
          <p:nvSpPr>
            <p:cNvPr id="82" name="TextovéPole 81">
              <a:extLst>
                <a:ext uri="{FF2B5EF4-FFF2-40B4-BE49-F238E27FC236}">
                  <a16:creationId xmlns:a16="http://schemas.microsoft.com/office/drawing/2014/main" id="{6D449904-9C14-3447-A348-F546B1E54839}"/>
                </a:ext>
              </a:extLst>
            </p:cNvPr>
            <p:cNvSpPr txBox="1"/>
            <p:nvPr/>
          </p:nvSpPr>
          <p:spPr>
            <a:xfrm>
              <a:off x="1066975" y="2894128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8</a:t>
              </a:r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8B9F9FDF-54CA-794A-8C45-D715E49B0743}"/>
                </a:ext>
              </a:extLst>
            </p:cNvPr>
            <p:cNvSpPr txBox="1"/>
            <p:nvPr/>
          </p:nvSpPr>
          <p:spPr>
            <a:xfrm>
              <a:off x="1067033" y="2549638"/>
              <a:ext cx="6107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9</a:t>
              </a:r>
            </a:p>
          </p:txBody>
        </p:sp>
        <p:sp>
          <p:nvSpPr>
            <p:cNvPr id="84" name="TextovéPole 83">
              <a:extLst>
                <a:ext uri="{FF2B5EF4-FFF2-40B4-BE49-F238E27FC236}">
                  <a16:creationId xmlns:a16="http://schemas.microsoft.com/office/drawing/2014/main" id="{19884EDE-3FB3-B245-AD74-9A5BBE508FC2}"/>
                </a:ext>
              </a:extLst>
            </p:cNvPr>
            <p:cNvSpPr txBox="1"/>
            <p:nvPr/>
          </p:nvSpPr>
          <p:spPr>
            <a:xfrm>
              <a:off x="1058860" y="2018396"/>
              <a:ext cx="610711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roky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>
                  <a:solidFill>
                    <a:schemeClr val="accent4">
                      <a:lumMod val="50000"/>
                    </a:schemeClr>
                  </a:solidFill>
                </a:rPr>
                <a:t>studia</a:t>
              </a:r>
              <a:endParaRPr kumimoji="0" lang="cs-CZ" sz="1000" b="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2A921A3A-2FC5-EE4A-ACCD-9AC1B76C218C}"/>
              </a:ext>
            </a:extLst>
          </p:cNvPr>
          <p:cNvSpPr txBox="1"/>
          <p:nvPr/>
        </p:nvSpPr>
        <p:spPr>
          <a:xfrm>
            <a:off x="3018282" y="2828937"/>
            <a:ext cx="378481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Spec</a:t>
            </a:r>
            <a:r>
              <a:rPr lang="cs-CZ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ializace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EkoToxChem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sym typeface="Arial"/>
              </a:rPr>
              <a:t>                     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sym typeface="Arial"/>
              </a:rPr>
              <a:t>Matematick</a:t>
            </a:r>
            <a:r>
              <a:rPr kumimoji="0" lang="cs-CZ" sz="1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sym typeface="Arial"/>
              </a:rPr>
              <a:t>á</a:t>
            </a:r>
            <a:r>
              <a:rPr kumimoji="0" lang="cs-CZ" sz="1200" b="0" i="0" u="none" strike="noStrike" cap="none" spc="0" normalizeH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sym typeface="Arial"/>
              </a:rPr>
              <a:t> biologie a modelování  </a:t>
            </a:r>
            <a:endParaRPr kumimoji="0" lang="cs-CZ" sz="1200" b="0" i="0" u="none" strike="noStrike" cap="none" spc="0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5958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sentation_MU_EN">
  <a:themeElements>
    <a:clrScheme name="Vlastní 1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EN.potx" id="{F22B4CD9-A780-4D55-92EA-76CD06D2DE59}" vid="{E8EE1CCA-34FB-4F4F-9F2E-C5A2AA42283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14855</TotalTime>
  <Words>403</Words>
  <Application>Microsoft Office PowerPoint</Application>
  <PresentationFormat>Širokoúhlá obrazovka</PresentationFormat>
  <Paragraphs>123</Paragraphs>
  <Slides>15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Helvetica</vt:lpstr>
      <vt:lpstr>Segoe Script</vt:lpstr>
      <vt:lpstr>Tahoma</vt:lpstr>
      <vt:lpstr>Wingdings</vt:lpstr>
      <vt:lpstr>Presentation_MU_EN</vt:lpstr>
      <vt:lpstr>Životní prostředí a zdraví</vt:lpstr>
      <vt:lpstr>Program dnešního semináře</vt:lpstr>
      <vt:lpstr>Vzájemné představení</vt:lpstr>
      <vt:lpstr>Prezentace aplikace PowerPoint</vt:lpstr>
      <vt:lpstr>Představení studentů ...</vt:lpstr>
      <vt:lpstr>Anketa</vt:lpstr>
      <vt:lpstr>Studium ŽP&amp;Z</vt:lpstr>
      <vt:lpstr>Výuka RECETOX – 2 studijní programy</vt:lpstr>
      <vt:lpstr>Organizace studijních programů na RECETOXu</vt:lpstr>
      <vt:lpstr>ŽP&amp;Z</vt:lpstr>
      <vt:lpstr>Rozložení kreditové zátěže</vt:lpstr>
      <vt:lpstr>Kontakty</vt:lpstr>
      <vt:lpstr>Seminář E1000</vt:lpstr>
      <vt:lpstr>Organizace semináře E1000</vt:lpstr>
      <vt:lpstr>Otázky?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Ostřížek</dc:creator>
  <cp:lastModifiedBy>Jakub Hofman</cp:lastModifiedBy>
  <cp:revision>1262</cp:revision>
  <cp:lastPrinted>1601-01-01T00:00:00Z</cp:lastPrinted>
  <dcterms:created xsi:type="dcterms:W3CDTF">2018-11-28T09:04:29Z</dcterms:created>
  <dcterms:modified xsi:type="dcterms:W3CDTF">2021-09-13T09:49:46Z</dcterms:modified>
</cp:coreProperties>
</file>