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4" r:id="rId7"/>
    <p:sldId id="265" r:id="rId8"/>
    <p:sldId id="266" r:id="rId9"/>
    <p:sldId id="272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Výsledky dotazníku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Jakub Urík (jakub.urik@recetox.muni.cz)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864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Jste sami aktivní v ochraně životního prostředí? Pokud ano - jak?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CEE6E-1783-44AF-9235-E3477DD3236F}"/>
              </a:ext>
            </a:extLst>
          </p:cNvPr>
          <p:cNvSpPr txBox="1"/>
          <p:nvPr/>
        </p:nvSpPr>
        <p:spPr>
          <a:xfrm>
            <a:off x="1097280" y="1981200"/>
            <a:ext cx="101993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„S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nažím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brát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jen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to, co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opravdu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potřebuju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Opravuji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věci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pěstuji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rostliny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opylovače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další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bezobratlé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jezdím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převážně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hromadnou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dopravou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když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už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někam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musím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třídím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odpad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nepřetápím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obydlí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neberu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léky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každou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bolístku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cs-CZ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329109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8" descr="Graf odpovědí Formulářů. Název otázky: Kdo ve vás vzbudil zájem o stav životního prostředí a jeho vliv na lidské zdraví?. Počet odpovědí: 17 odpovědí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3E4F4DE-B0CE-46C6-8D7A-2E2FFB1FB6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996"/>
          <a:stretch/>
        </p:blipFill>
        <p:spPr>
          <a:xfrm>
            <a:off x="344600" y="598689"/>
            <a:ext cx="11502799" cy="505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564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8" descr="Graf odpovědí Formulářů. Název otázky: Kdo ve vás vzbudil zájem o stav životního prostředí a jeho vliv na lidské zdraví?. Počet odpovědí: 17 odpovědí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2052" name="Picture 4" descr="Graf odpovědí Formulářů. Název otázky: Jaká byla vaše hlavní motivace k zápisu na studijní program Životní prostředí a zdraví?. Počet odpovědí: 18 odpovědí.">
            <a:extLst>
              <a:ext uri="{FF2B5EF4-FFF2-40B4-BE49-F238E27FC236}">
                <a16:creationId xmlns:a16="http://schemas.microsoft.com/office/drawing/2014/main" id="{188A4630-0079-44E2-B807-BED41703B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80" y="802432"/>
            <a:ext cx="11740440" cy="4946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399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8" descr="Graf odpovědí Formulářů. Název otázky: Kdo ve vás vzbudil zájem o stav životního prostředí a jeho vliv na lidské zdraví?. Počet odpovědí: 17 odpovědí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3074" name="Picture 2" descr="Graf odpovědí Formulářů. Název otázky: Která z těchto disciplin vás baví více než ostatní?. Počet odpovědí: 18 odpovědí.">
            <a:extLst>
              <a:ext uri="{FF2B5EF4-FFF2-40B4-BE49-F238E27FC236}">
                <a16:creationId xmlns:a16="http://schemas.microsoft.com/office/drawing/2014/main" id="{55D7F69F-53EE-48D6-9EB3-8A1BB7D38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67" y="758890"/>
            <a:ext cx="11731866" cy="4943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591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raf odpovědí Formulářů. Název otázky: Jaké metody výuky upřednostňujete?. Počet odpovědí: 18 odpovědí.">
            <a:extLst>
              <a:ext uri="{FF2B5EF4-FFF2-40B4-BE49-F238E27FC236}">
                <a16:creationId xmlns:a16="http://schemas.microsoft.com/office/drawing/2014/main" id="{0DD21622-3725-4224-B08E-15F2ABF7E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59" y="662474"/>
            <a:ext cx="10511681" cy="5003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36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8" descr="Graf odpovědí Formulářů. Název otázky: Kdo ve vás vzbudil zájem o stav životního prostředí a jeho vliv na lidské zdraví?. Počet odpovědí: 17 odpovědí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23D273-137F-4416-8C90-C528F9FC23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375" y="675609"/>
            <a:ext cx="11266649" cy="496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207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8" descr="Graf odpovědí Formulářů. Název otázky: Kdo ve vás vzbudil zájem o stav životního prostředí a jeho vliv na lidské zdraví?. Počet odpovědí: 17 odpovědí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6146" name="Picture 2" descr="Graf odpovědí Formulářů. Název otázky: Co byste považovali za svojí hlavní motivaci při hledání zaměstnání?. Počet odpovědí: 19 odpovědí.">
            <a:extLst>
              <a:ext uri="{FF2B5EF4-FFF2-40B4-BE49-F238E27FC236}">
                <a16:creationId xmlns:a16="http://schemas.microsoft.com/office/drawing/2014/main" id="{F4F51705-0781-4453-A19C-755241F67D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310" y="924717"/>
            <a:ext cx="11047380" cy="4654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20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8" descr="Graf odpovědí Formulářů. Název otázky: Kdo ve vás vzbudil zájem o stav životního prostředí a jeho vliv na lidské zdraví?. Počet odpovědí: 17 odpovědí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7170" name="Picture 2" descr="Graf odpovědí Formulářů. Název otázky: Myslíte si, že má aktivní přístup jednotlivce významný vliv na stav životního protředí?. Počet odpovědí: 19 odpovědí.">
            <a:extLst>
              <a:ext uri="{FF2B5EF4-FFF2-40B4-BE49-F238E27FC236}">
                <a16:creationId xmlns:a16="http://schemas.microsoft.com/office/drawing/2014/main" id="{87C4C5A1-662D-4ACE-88D9-866C1CF93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07" y="767119"/>
            <a:ext cx="11532437" cy="485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7DC3319-C5D6-4A6D-9197-A84F001632D0}"/>
              </a:ext>
            </a:extLst>
          </p:cNvPr>
          <p:cNvSpPr/>
          <p:nvPr/>
        </p:nvSpPr>
        <p:spPr>
          <a:xfrm>
            <a:off x="2230016" y="1987420"/>
            <a:ext cx="4198776" cy="31817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324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8" descr="Graf odpovědí Formulářů. Název otázky: Kdo ve vás vzbudil zájem o stav životního prostředí a jeho vliv na lidské zdraví?. Počet odpovědí: 17 odpovědí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7170" name="Picture 2" descr="Graf odpovědí Formulářů. Název otázky: Myslíte si, že má aktivní přístup jednotlivce významný vliv na stav životního protředí?. Počet odpovědí: 19 odpovědí.">
            <a:extLst>
              <a:ext uri="{FF2B5EF4-FFF2-40B4-BE49-F238E27FC236}">
                <a16:creationId xmlns:a16="http://schemas.microsoft.com/office/drawing/2014/main" id="{87C4C5A1-662D-4ACE-88D9-866C1CF93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07" y="767119"/>
            <a:ext cx="11532437" cy="485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0334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330</TotalTime>
  <Words>74</Words>
  <Application>Microsoft Office PowerPoint</Application>
  <PresentationFormat>Widescreen</PresentationFormat>
  <Paragraphs>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Retrospektiva</vt:lpstr>
      <vt:lpstr>Výsledky dotazníku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Jste sami aktivní v ochraně životního prostředí? Pokud ano - jak?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Výsledky dotazníku</dc:title>
  <dc:creator>Jakub Urík</dc:creator>
  <cp:lastModifiedBy>Jakub Urík</cp:lastModifiedBy>
  <cp:revision>33</cp:revision>
  <dcterms:created xsi:type="dcterms:W3CDTF">2019-09-18T08:04:55Z</dcterms:created>
  <dcterms:modified xsi:type="dcterms:W3CDTF">2021-09-12T20:05:22Z</dcterms:modified>
</cp:coreProperties>
</file>