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638" r:id="rId2"/>
    <p:sldId id="652" r:id="rId3"/>
    <p:sldId id="651" r:id="rId4"/>
    <p:sldId id="639" r:id="rId5"/>
    <p:sldId id="620" r:id="rId6"/>
    <p:sldId id="641" r:id="rId7"/>
    <p:sldId id="640" r:id="rId8"/>
    <p:sldId id="621" r:id="rId9"/>
    <p:sldId id="622" r:id="rId10"/>
    <p:sldId id="470" r:id="rId11"/>
    <p:sldId id="485" r:id="rId12"/>
    <p:sldId id="469" r:id="rId13"/>
    <p:sldId id="647" r:id="rId14"/>
    <p:sldId id="547" r:id="rId15"/>
    <p:sldId id="566" r:id="rId16"/>
    <p:sldId id="579" r:id="rId17"/>
    <p:sldId id="616" r:id="rId18"/>
    <p:sldId id="608" r:id="rId19"/>
    <p:sldId id="487" r:id="rId20"/>
    <p:sldId id="545" r:id="rId21"/>
    <p:sldId id="467" r:id="rId22"/>
    <p:sldId id="567" r:id="rId23"/>
    <p:sldId id="619" r:id="rId24"/>
    <p:sldId id="623" r:id="rId25"/>
    <p:sldId id="624" r:id="rId26"/>
    <p:sldId id="642" r:id="rId27"/>
    <p:sldId id="648" r:id="rId28"/>
    <p:sldId id="643" r:id="rId29"/>
    <p:sldId id="626" r:id="rId30"/>
    <p:sldId id="627" r:id="rId31"/>
    <p:sldId id="585" r:id="rId32"/>
    <p:sldId id="587" r:id="rId33"/>
    <p:sldId id="644" r:id="rId34"/>
    <p:sldId id="645" r:id="rId35"/>
    <p:sldId id="550" r:id="rId36"/>
    <p:sldId id="615" r:id="rId37"/>
    <p:sldId id="583" r:id="rId38"/>
    <p:sldId id="650" r:id="rId39"/>
    <p:sldId id="613" r:id="rId40"/>
    <p:sldId id="636" r:id="rId41"/>
    <p:sldId id="351" r:id="rId42"/>
    <p:sldId id="649" r:id="rId43"/>
    <p:sldId id="628" r:id="rId44"/>
    <p:sldId id="629" r:id="rId45"/>
    <p:sldId id="630" r:id="rId46"/>
    <p:sldId id="631" r:id="rId47"/>
    <p:sldId id="632" r:id="rId48"/>
    <p:sldId id="633" r:id="rId49"/>
    <p:sldId id="634" r:id="rId50"/>
    <p:sldId id="635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5966ED-2CBE-4954-9A75-82AD17B0B24B}" v="153" dt="2021-10-04T09:39:58.836"/>
    <p1510:client id="{E1D93AD8-AF10-4FF4-B770-3810497FBFFF}" v="4" dt="2021-10-04T09:42:10.2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3673" autoAdjust="0"/>
  </p:normalViewPr>
  <p:slideViewPr>
    <p:cSldViewPr snapToGrid="0">
      <p:cViewPr varScale="1">
        <p:scale>
          <a:sx n="102" d="100"/>
          <a:sy n="102" d="100"/>
        </p:scale>
        <p:origin x="58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E1D93AD8-AF10-4FF4-B770-3810497FBFFF}"/>
    <pc:docChg chg="modSld">
      <pc:chgData name="Jakub Hofman" userId="53285062-d52a-4c88-bcdc-d767b8cc0044" providerId="ADAL" clId="{E1D93AD8-AF10-4FF4-B770-3810497FBFFF}" dt="2021-10-04T09:42:27.952" v="9" actId="14100"/>
      <pc:docMkLst>
        <pc:docMk/>
      </pc:docMkLst>
      <pc:sldChg chg="addSp modSp">
        <pc:chgData name="Jakub Hofman" userId="53285062-d52a-4c88-bcdc-d767b8cc0044" providerId="ADAL" clId="{E1D93AD8-AF10-4FF4-B770-3810497FBFFF}" dt="2021-10-04T09:41:49.670" v="0"/>
        <pc:sldMkLst>
          <pc:docMk/>
          <pc:sldMk cId="1692360033" sldId="641"/>
        </pc:sldMkLst>
        <pc:spChg chg="add mod">
          <ac:chgData name="Jakub Hofman" userId="53285062-d52a-4c88-bcdc-d767b8cc0044" providerId="ADAL" clId="{E1D93AD8-AF10-4FF4-B770-3810497FBFFF}" dt="2021-10-04T09:41:49.670" v="0"/>
          <ac:spMkLst>
            <pc:docMk/>
            <pc:sldMk cId="1692360033" sldId="641"/>
            <ac:spMk id="7" creationId="{EB601354-79B6-4C86-988C-3B0BC4A065DE}"/>
          </ac:spMkLst>
        </pc:spChg>
      </pc:sldChg>
      <pc:sldChg chg="addSp modSp">
        <pc:chgData name="Jakub Hofman" userId="53285062-d52a-4c88-bcdc-d767b8cc0044" providerId="ADAL" clId="{E1D93AD8-AF10-4FF4-B770-3810497FBFFF}" dt="2021-10-04T09:41:58.509" v="1"/>
        <pc:sldMkLst>
          <pc:docMk/>
          <pc:sldMk cId="1896443254" sldId="642"/>
        </pc:sldMkLst>
        <pc:spChg chg="add mod">
          <ac:chgData name="Jakub Hofman" userId="53285062-d52a-4c88-bcdc-d767b8cc0044" providerId="ADAL" clId="{E1D93AD8-AF10-4FF4-B770-3810497FBFFF}" dt="2021-10-04T09:41:58.509" v="1"/>
          <ac:spMkLst>
            <pc:docMk/>
            <pc:sldMk cId="1896443254" sldId="642"/>
            <ac:spMk id="6" creationId="{799862E4-1389-4A1D-A3B2-D81613B69102}"/>
          </ac:spMkLst>
        </pc:spChg>
      </pc:sldChg>
      <pc:sldChg chg="addSp modSp mod">
        <pc:chgData name="Jakub Hofman" userId="53285062-d52a-4c88-bcdc-d767b8cc0044" providerId="ADAL" clId="{E1D93AD8-AF10-4FF4-B770-3810497FBFFF}" dt="2021-10-04T09:42:27.952" v="9" actId="14100"/>
        <pc:sldMkLst>
          <pc:docMk/>
          <pc:sldMk cId="1027199098" sldId="643"/>
        </pc:sldMkLst>
        <pc:spChg chg="add mod">
          <ac:chgData name="Jakub Hofman" userId="53285062-d52a-4c88-bcdc-d767b8cc0044" providerId="ADAL" clId="{E1D93AD8-AF10-4FF4-B770-3810497FBFFF}" dt="2021-10-04T09:42:23.808" v="8" actId="1076"/>
          <ac:spMkLst>
            <pc:docMk/>
            <pc:sldMk cId="1027199098" sldId="643"/>
            <ac:spMk id="5" creationId="{5ABE9E88-C9A4-42AC-B0EB-81D0D162F59E}"/>
          </ac:spMkLst>
        </pc:spChg>
        <pc:picChg chg="mod">
          <ac:chgData name="Jakub Hofman" userId="53285062-d52a-4c88-bcdc-d767b8cc0044" providerId="ADAL" clId="{E1D93AD8-AF10-4FF4-B770-3810497FBFFF}" dt="2021-10-04T09:42:27.952" v="9" actId="14100"/>
          <ac:picMkLst>
            <pc:docMk/>
            <pc:sldMk cId="1027199098" sldId="643"/>
            <ac:picMk id="4" creationId="{638E4AB4-8B22-4D26-A542-DBC390AFE7D5}"/>
          </ac:picMkLst>
        </pc:picChg>
      </pc:sldChg>
    </pc:docChg>
  </pc:docChgLst>
  <pc:docChgLst>
    <pc:chgData name="Jakub Hofman" userId="53285062-d52a-4c88-bcdc-d767b8cc0044" providerId="ADAL" clId="{6B18E0A3-4123-409F-A228-152B1078B3E0}"/>
    <pc:docChg chg="modSld">
      <pc:chgData name="Jakub Hofman" userId="53285062-d52a-4c88-bcdc-d767b8cc0044" providerId="ADAL" clId="{6B18E0A3-4123-409F-A228-152B1078B3E0}" dt="2020-10-20T16:21:01.097" v="4" actId="20577"/>
      <pc:docMkLst>
        <pc:docMk/>
      </pc:docMkLst>
      <pc:sldChg chg="modSp mod">
        <pc:chgData name="Jakub Hofman" userId="53285062-d52a-4c88-bcdc-d767b8cc0044" providerId="ADAL" clId="{6B18E0A3-4123-409F-A228-152B1078B3E0}" dt="2020-10-20T16:21:01.097" v="4" actId="20577"/>
        <pc:sldMkLst>
          <pc:docMk/>
          <pc:sldMk cId="2664533426" sldId="269"/>
        </pc:sldMkLst>
        <pc:spChg chg="mod">
          <ac:chgData name="Jakub Hofman" userId="53285062-d52a-4c88-bcdc-d767b8cc0044" providerId="ADAL" clId="{6B18E0A3-4123-409F-A228-152B1078B3E0}" dt="2020-10-20T16:21:01.097" v="4" actId="20577"/>
          <ac:spMkLst>
            <pc:docMk/>
            <pc:sldMk cId="2664533426" sldId="269"/>
            <ac:spMk id="3" creationId="{00000000-0000-0000-0000-000000000000}"/>
          </ac:spMkLst>
        </pc:spChg>
      </pc:sldChg>
    </pc:docChg>
  </pc:docChgLst>
  <pc:docChgLst>
    <pc:chgData name="Jakub Hofman" userId="53285062-d52a-4c88-bcdc-d767b8cc0044" providerId="ADAL" clId="{8433CF45-F787-48F4-AB46-409C9390DC7C}"/>
    <pc:docChg chg="modSld">
      <pc:chgData name="Jakub Hofman" userId="53285062-d52a-4c88-bcdc-d767b8cc0044" providerId="ADAL" clId="{8433CF45-F787-48F4-AB46-409C9390DC7C}" dt="2020-11-25T13:14:47.021" v="0" actId="1076"/>
      <pc:docMkLst>
        <pc:docMk/>
      </pc:docMkLst>
      <pc:sldChg chg="modSp mod">
        <pc:chgData name="Jakub Hofman" userId="53285062-d52a-4c88-bcdc-d767b8cc0044" providerId="ADAL" clId="{8433CF45-F787-48F4-AB46-409C9390DC7C}" dt="2020-11-25T13:14:47.021" v="0" actId="1076"/>
        <pc:sldMkLst>
          <pc:docMk/>
          <pc:sldMk cId="695766353" sldId="547"/>
        </pc:sldMkLst>
        <pc:picChg chg="mod">
          <ac:chgData name="Jakub Hofman" userId="53285062-d52a-4c88-bcdc-d767b8cc0044" providerId="ADAL" clId="{8433CF45-F787-48F4-AB46-409C9390DC7C}" dt="2020-11-25T13:14:47.021" v="0" actId="1076"/>
          <ac:picMkLst>
            <pc:docMk/>
            <pc:sldMk cId="695766353" sldId="547"/>
            <ac:picMk id="10" creationId="{00000000-0000-0000-0000-000000000000}"/>
          </ac:picMkLst>
        </pc:picChg>
      </pc:sldChg>
    </pc:docChg>
  </pc:docChgLst>
  <pc:docChgLst>
    <pc:chgData name="Jakub Hofman" userId="53285062-d52a-4c88-bcdc-d767b8cc0044" providerId="ADAL" clId="{1FC202FD-D717-4E14-93F7-9AF77787FA9C}"/>
    <pc:docChg chg="modSld">
      <pc:chgData name="Jakub Hofman" userId="53285062-d52a-4c88-bcdc-d767b8cc0044" providerId="ADAL" clId="{1FC202FD-D717-4E14-93F7-9AF77787FA9C}" dt="2020-10-21T10:57:49.824" v="16" actId="20577"/>
      <pc:docMkLst>
        <pc:docMk/>
      </pc:docMkLst>
      <pc:sldChg chg="modSp mod">
        <pc:chgData name="Jakub Hofman" userId="53285062-d52a-4c88-bcdc-d767b8cc0044" providerId="ADAL" clId="{1FC202FD-D717-4E14-93F7-9AF77787FA9C}" dt="2020-10-21T10:57:49.824" v="16" actId="20577"/>
        <pc:sldMkLst>
          <pc:docMk/>
          <pc:sldMk cId="2664533426" sldId="269"/>
        </pc:sldMkLst>
        <pc:spChg chg="mod">
          <ac:chgData name="Jakub Hofman" userId="53285062-d52a-4c88-bcdc-d767b8cc0044" providerId="ADAL" clId="{1FC202FD-D717-4E14-93F7-9AF77787FA9C}" dt="2020-10-21T10:57:49.824" v="16" actId="20577"/>
          <ac:spMkLst>
            <pc:docMk/>
            <pc:sldMk cId="2664533426" sldId="269"/>
            <ac:spMk id="5" creationId="{47CC35B1-0933-48FD-B87B-1C5107419B14}"/>
          </ac:spMkLst>
        </pc:spChg>
      </pc:sldChg>
    </pc:docChg>
  </pc:docChgLst>
  <pc:docChgLst>
    <pc:chgData name="Jakub Hofman" userId="53285062-d52a-4c88-bcdc-d767b8cc0044" providerId="ADAL" clId="{125966ED-2CBE-4954-9A75-82AD17B0B24B}"/>
    <pc:docChg chg="undo custSel addSld delSld modSld sldOrd">
      <pc:chgData name="Jakub Hofman" userId="53285062-d52a-4c88-bcdc-d767b8cc0044" providerId="ADAL" clId="{125966ED-2CBE-4954-9A75-82AD17B0B24B}" dt="2021-10-04T09:39:58.836" v="782"/>
      <pc:docMkLst>
        <pc:docMk/>
      </pc:docMkLst>
      <pc:sldChg chg="addSp delSp modSp del mod modTransition modNotesTx">
        <pc:chgData name="Jakub Hofman" userId="53285062-d52a-4c88-bcdc-d767b8cc0044" providerId="ADAL" clId="{125966ED-2CBE-4954-9A75-82AD17B0B24B}" dt="2021-10-04T07:50:16.666" v="110" actId="47"/>
        <pc:sldMkLst>
          <pc:docMk/>
          <pc:sldMk cId="2664533426" sldId="269"/>
        </pc:sldMkLst>
        <pc:spChg chg="del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2" creationId="{00000000-0000-0000-0000-000000000000}"/>
          </ac:spMkLst>
        </pc:spChg>
        <pc:spChg chg="del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3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5" creationId="{47CC35B1-0933-48FD-B87B-1C5107419B14}"/>
          </ac:spMkLst>
        </pc:spChg>
        <pc:spChg chg="add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6" creationId="{AABE1CEF-A611-4643-B8EE-E8D0729F62B2}"/>
          </ac:spMkLst>
        </pc:spChg>
        <pc:spChg chg="add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7" creationId="{11EA070E-0551-481D-B14D-4C5A7B27C684}"/>
          </ac:spMkLst>
        </pc:spChg>
        <pc:spChg chg="del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9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4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8" creationId="{00000000-0000-0000-0000-000000000000}"/>
          </ac:picMkLst>
        </pc:picChg>
        <pc:picChg chg="add del mod">
          <ac:chgData name="Jakub Hofman" userId="53285062-d52a-4c88-bcdc-d767b8cc0044" providerId="ADAL" clId="{125966ED-2CBE-4954-9A75-82AD17B0B24B}" dt="2021-10-04T07:43:08.865" v="50" actId="478"/>
          <ac:picMkLst>
            <pc:docMk/>
            <pc:sldMk cId="2664533426" sldId="269"/>
            <ac:picMk id="10" creationId="{87D16FDC-301A-416C-847E-1186CFBBB788}"/>
          </ac:picMkLst>
        </pc:pic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11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12" creationId="{00000000-0000-0000-0000-000000000000}"/>
          </ac:picMkLst>
        </pc:picChg>
      </pc:sldChg>
      <pc:sldChg chg="del">
        <pc:chgData name="Jakub Hofman" userId="53285062-d52a-4c88-bcdc-d767b8cc0044" providerId="ADAL" clId="{125966ED-2CBE-4954-9A75-82AD17B0B24B}" dt="2021-10-04T08:53:24.740" v="488" actId="2696"/>
        <pc:sldMkLst>
          <pc:docMk/>
          <pc:sldMk cId="972452125" sldId="351"/>
        </pc:sldMkLst>
      </pc:sldChg>
      <pc:sldChg chg="modSp add mod">
        <pc:chgData name="Jakub Hofman" userId="53285062-d52a-4c88-bcdc-d767b8cc0044" providerId="ADAL" clId="{125966ED-2CBE-4954-9A75-82AD17B0B24B}" dt="2021-10-04T09:06:33.849" v="580" actId="14100"/>
        <pc:sldMkLst>
          <pc:docMk/>
          <pc:sldMk cId="1228093106" sldId="351"/>
        </pc:sldMkLst>
        <pc:spChg chg="mod">
          <ac:chgData name="Jakub Hofman" userId="53285062-d52a-4c88-bcdc-d767b8cc0044" providerId="ADAL" clId="{125966ED-2CBE-4954-9A75-82AD17B0B24B}" dt="2021-10-04T09:06:33.849" v="580" actId="14100"/>
          <ac:spMkLst>
            <pc:docMk/>
            <pc:sldMk cId="1228093106" sldId="351"/>
            <ac:spMk id="3" creationId="{00000000-0000-0000-0000-000000000000}"/>
          </ac:spMkLst>
        </pc:spChg>
      </pc:sldChg>
      <pc:sldChg chg="addSp delSp mod">
        <pc:chgData name="Jakub Hofman" userId="53285062-d52a-4c88-bcdc-d767b8cc0044" providerId="ADAL" clId="{125966ED-2CBE-4954-9A75-82AD17B0B24B}" dt="2021-10-04T08:25:57.462" v="378" actId="22"/>
        <pc:sldMkLst>
          <pc:docMk/>
          <pc:sldMk cId="2814543776" sldId="469"/>
        </pc:sldMkLst>
        <pc:spChg chg="add del">
          <ac:chgData name="Jakub Hofman" userId="53285062-d52a-4c88-bcdc-d767b8cc0044" providerId="ADAL" clId="{125966ED-2CBE-4954-9A75-82AD17B0B24B}" dt="2021-10-04T08:25:57.462" v="378" actId="22"/>
          <ac:spMkLst>
            <pc:docMk/>
            <pc:sldMk cId="2814543776" sldId="469"/>
            <ac:spMk id="12" creationId="{136216EC-648C-4F9E-83A1-9BBF5CD35EF7}"/>
          </ac:spMkLst>
        </pc:spChg>
      </pc:sldChg>
      <pc:sldChg chg="modNotesTx">
        <pc:chgData name="Jakub Hofman" userId="53285062-d52a-4c88-bcdc-d767b8cc0044" providerId="ADAL" clId="{125966ED-2CBE-4954-9A75-82AD17B0B24B}" dt="2021-10-04T08:24:01.546" v="376" actId="20577"/>
        <pc:sldMkLst>
          <pc:docMk/>
          <pc:sldMk cId="3168738887" sldId="485"/>
        </pc:sldMkLst>
      </pc:sldChg>
      <pc:sldChg chg="modSp mod">
        <pc:chgData name="Jakub Hofman" userId="53285062-d52a-4c88-bcdc-d767b8cc0044" providerId="ADAL" clId="{125966ED-2CBE-4954-9A75-82AD17B0B24B}" dt="2021-10-04T08:39:15.130" v="424" actId="14100"/>
        <pc:sldMkLst>
          <pc:docMk/>
          <pc:sldMk cId="695766353" sldId="547"/>
        </pc:sldMkLst>
        <pc:picChg chg="mod">
          <ac:chgData name="Jakub Hofman" userId="53285062-d52a-4c88-bcdc-d767b8cc0044" providerId="ADAL" clId="{125966ED-2CBE-4954-9A75-82AD17B0B24B}" dt="2021-10-04T08:39:15.130" v="424" actId="14100"/>
          <ac:picMkLst>
            <pc:docMk/>
            <pc:sldMk cId="695766353" sldId="547"/>
            <ac:picMk id="5" creationId="{00000000-0000-0000-0000-000000000000}"/>
          </ac:picMkLst>
        </pc:picChg>
      </pc:sldChg>
      <pc:sldChg chg="addSp modSp mod modAnim">
        <pc:chgData name="Jakub Hofman" userId="53285062-d52a-4c88-bcdc-d767b8cc0044" providerId="ADAL" clId="{125966ED-2CBE-4954-9A75-82AD17B0B24B}" dt="2021-10-04T09:39:58.836" v="782"/>
        <pc:sldMkLst>
          <pc:docMk/>
          <pc:sldMk cId="3182695416" sldId="583"/>
        </pc:sldMkLst>
        <pc:spChg chg="mod">
          <ac:chgData name="Jakub Hofman" userId="53285062-d52a-4c88-bcdc-d767b8cc0044" providerId="ADAL" clId="{125966ED-2CBE-4954-9A75-82AD17B0B24B}" dt="2021-10-04T09:13:20.601" v="642" actId="1076"/>
          <ac:spMkLst>
            <pc:docMk/>
            <pc:sldMk cId="3182695416" sldId="583"/>
            <ac:spMk id="5" creationId="{00000000-0000-0000-0000-000000000000}"/>
          </ac:spMkLst>
        </pc:spChg>
        <pc:spChg chg="add mod">
          <ac:chgData name="Jakub Hofman" userId="53285062-d52a-4c88-bcdc-d767b8cc0044" providerId="ADAL" clId="{125966ED-2CBE-4954-9A75-82AD17B0B24B}" dt="2021-10-04T09:14:05.945" v="648" actId="1582"/>
          <ac:spMkLst>
            <pc:docMk/>
            <pc:sldMk cId="3182695416" sldId="583"/>
            <ac:spMk id="6" creationId="{63EC61F6-4C3C-448A-A53A-312E39215770}"/>
          </ac:spMkLst>
        </pc:spChg>
        <pc:spChg chg="add mod">
          <ac:chgData name="Jakub Hofman" userId="53285062-d52a-4c88-bcdc-d767b8cc0044" providerId="ADAL" clId="{125966ED-2CBE-4954-9A75-82AD17B0B24B}" dt="2021-10-04T09:13:36.704" v="644" actId="1076"/>
          <ac:spMkLst>
            <pc:docMk/>
            <pc:sldMk cId="3182695416" sldId="583"/>
            <ac:spMk id="12" creationId="{924148AB-D599-4FE0-A178-0CA6DCD54583}"/>
          </ac:spMkLst>
        </pc:spChg>
        <pc:spChg chg="add mod">
          <ac:chgData name="Jakub Hofman" userId="53285062-d52a-4c88-bcdc-d767b8cc0044" providerId="ADAL" clId="{125966ED-2CBE-4954-9A75-82AD17B0B24B}" dt="2021-10-04T09:14:13.769" v="651" actId="14100"/>
          <ac:spMkLst>
            <pc:docMk/>
            <pc:sldMk cId="3182695416" sldId="583"/>
            <ac:spMk id="13" creationId="{1675DA03-3ADA-4D9A-98E1-5DDDD3D79A15}"/>
          </ac:spMkLst>
        </pc:spChg>
        <pc:spChg chg="add mod">
          <ac:chgData name="Jakub Hofman" userId="53285062-d52a-4c88-bcdc-d767b8cc0044" providerId="ADAL" clId="{125966ED-2CBE-4954-9A75-82AD17B0B24B}" dt="2021-10-04T09:14:25.248" v="653" actId="1076"/>
          <ac:spMkLst>
            <pc:docMk/>
            <pc:sldMk cId="3182695416" sldId="583"/>
            <ac:spMk id="14" creationId="{0E1483D6-1E1D-4CD3-A44F-AE3461CEF41A}"/>
          </ac:spMkLst>
        </pc:spChg>
        <pc:picChg chg="add mod">
          <ac:chgData name="Jakub Hofman" userId="53285062-d52a-4c88-bcdc-d767b8cc0044" providerId="ADAL" clId="{125966ED-2CBE-4954-9A75-82AD17B0B24B}" dt="2021-10-04T09:13:36.704" v="644" actId="1076"/>
          <ac:picMkLst>
            <pc:docMk/>
            <pc:sldMk cId="3182695416" sldId="583"/>
            <ac:picMk id="11" creationId="{7218BBA4-F226-4B20-8572-589411DC1824}"/>
          </ac:picMkLst>
        </pc:picChg>
      </pc:sldChg>
      <pc:sldChg chg="delSp modSp mod modNotesTx">
        <pc:chgData name="Jakub Hofman" userId="53285062-d52a-4c88-bcdc-d767b8cc0044" providerId="ADAL" clId="{125966ED-2CBE-4954-9A75-82AD17B0B24B}" dt="2021-10-04T08:52:39.889" v="485" actId="478"/>
        <pc:sldMkLst>
          <pc:docMk/>
          <pc:sldMk cId="1785832089" sldId="587"/>
        </pc:sldMkLst>
        <pc:spChg chg="del">
          <ac:chgData name="Jakub Hofman" userId="53285062-d52a-4c88-bcdc-d767b8cc0044" providerId="ADAL" clId="{125966ED-2CBE-4954-9A75-82AD17B0B24B}" dt="2021-10-04T08:52:15.162" v="483" actId="478"/>
          <ac:spMkLst>
            <pc:docMk/>
            <pc:sldMk cId="1785832089" sldId="587"/>
            <ac:spMk id="3" creationId="{00000000-0000-0000-0000-000000000000}"/>
          </ac:spMkLst>
        </pc:spChg>
        <pc:spChg chg="del mod">
          <ac:chgData name="Jakub Hofman" userId="53285062-d52a-4c88-bcdc-d767b8cc0044" providerId="ADAL" clId="{125966ED-2CBE-4954-9A75-82AD17B0B24B}" dt="2021-10-04T08:52:39.889" v="485" actId="478"/>
          <ac:spMkLst>
            <pc:docMk/>
            <pc:sldMk cId="1785832089" sldId="587"/>
            <ac:spMk id="6" creationId="{00000000-0000-0000-0000-000000000000}"/>
          </ac:spMkLst>
        </pc:spChg>
      </pc:sldChg>
      <pc:sldChg chg="addSp modSp mod modNotesTx">
        <pc:chgData name="Jakub Hofman" userId="53285062-d52a-4c88-bcdc-d767b8cc0044" providerId="ADAL" clId="{125966ED-2CBE-4954-9A75-82AD17B0B24B}" dt="2021-10-04T08:44:27.417" v="459" actId="20577"/>
        <pc:sldMkLst>
          <pc:docMk/>
          <pc:sldMk cId="1407239521" sldId="608"/>
        </pc:sldMkLst>
        <pc:picChg chg="add mod modCrop">
          <ac:chgData name="Jakub Hofman" userId="53285062-d52a-4c88-bcdc-d767b8cc0044" providerId="ADAL" clId="{125966ED-2CBE-4954-9A75-82AD17B0B24B}" dt="2021-10-04T08:43:46.777" v="432" actId="1076"/>
          <ac:picMkLst>
            <pc:docMk/>
            <pc:sldMk cId="1407239521" sldId="608"/>
            <ac:picMk id="11" creationId="{4CB49146-B5CE-4B4A-9CDE-03D8BAF4091A}"/>
          </ac:picMkLst>
        </pc:picChg>
      </pc:sldChg>
      <pc:sldChg chg="addSp modSp mod modNotesTx">
        <pc:chgData name="Jakub Hofman" userId="53285062-d52a-4c88-bcdc-d767b8cc0044" providerId="ADAL" clId="{125966ED-2CBE-4954-9A75-82AD17B0B24B}" dt="2021-10-04T09:19:05.657" v="695" actId="6549"/>
        <pc:sldMkLst>
          <pc:docMk/>
          <pc:sldMk cId="872304341" sldId="613"/>
        </pc:sldMkLst>
        <pc:spChg chg="mod">
          <ac:chgData name="Jakub Hofman" userId="53285062-d52a-4c88-bcdc-d767b8cc0044" providerId="ADAL" clId="{125966ED-2CBE-4954-9A75-82AD17B0B24B}" dt="2021-10-04T09:18:41.858" v="692" actId="13926"/>
          <ac:spMkLst>
            <pc:docMk/>
            <pc:sldMk cId="872304341" sldId="613"/>
            <ac:spMk id="7" creationId="{00000000-0000-0000-0000-000000000000}"/>
          </ac:spMkLst>
        </pc:spChg>
        <pc:spChg chg="add mod">
          <ac:chgData name="Jakub Hofman" userId="53285062-d52a-4c88-bcdc-d767b8cc0044" providerId="ADAL" clId="{125966ED-2CBE-4954-9A75-82AD17B0B24B}" dt="2021-10-04T09:18:03.146" v="691" actId="1582"/>
          <ac:spMkLst>
            <pc:docMk/>
            <pc:sldMk cId="872304341" sldId="613"/>
            <ac:spMk id="8" creationId="{716C7E9F-D9CB-4C42-91B7-F47727CB38D6}"/>
          </ac:spMkLst>
        </pc:spChg>
      </pc:sldChg>
      <pc:sldChg chg="delSp modSp mod ord delAnim">
        <pc:chgData name="Jakub Hofman" userId="53285062-d52a-4c88-bcdc-d767b8cc0044" providerId="ADAL" clId="{125966ED-2CBE-4954-9A75-82AD17B0B24B}" dt="2021-10-04T09:39:26.688" v="779" actId="1076"/>
        <pc:sldMkLst>
          <pc:docMk/>
          <pc:sldMk cId="3196788743" sldId="615"/>
        </pc:sldMkLst>
        <pc:spChg chg="mod">
          <ac:chgData name="Jakub Hofman" userId="53285062-d52a-4c88-bcdc-d767b8cc0044" providerId="ADAL" clId="{125966ED-2CBE-4954-9A75-82AD17B0B24B}" dt="2021-10-04T09:39:26.688" v="779" actId="1076"/>
          <ac:spMkLst>
            <pc:docMk/>
            <pc:sldMk cId="3196788743" sldId="615"/>
            <ac:spMk id="8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9:13:11.495" v="641" actId="21"/>
          <ac:spMkLst>
            <pc:docMk/>
            <pc:sldMk cId="3196788743" sldId="615"/>
            <ac:spMk id="11" creationId="{00000000-0000-0000-0000-000000000000}"/>
          </ac:spMkLst>
        </pc:spChg>
        <pc:picChg chg="mod">
          <ac:chgData name="Jakub Hofman" userId="53285062-d52a-4c88-bcdc-d767b8cc0044" providerId="ADAL" clId="{125966ED-2CBE-4954-9A75-82AD17B0B24B}" dt="2021-10-04T09:39:26.688" v="779" actId="1076"/>
          <ac:picMkLst>
            <pc:docMk/>
            <pc:sldMk cId="3196788743" sldId="615"/>
            <ac:picMk id="6" creationId="{00000000-0000-0000-0000-000000000000}"/>
          </ac:picMkLst>
        </pc:picChg>
        <pc:picChg chg="mod">
          <ac:chgData name="Jakub Hofman" userId="53285062-d52a-4c88-bcdc-d767b8cc0044" providerId="ADAL" clId="{125966ED-2CBE-4954-9A75-82AD17B0B24B}" dt="2021-10-04T09:39:26.688" v="779" actId="1076"/>
          <ac:picMkLst>
            <pc:docMk/>
            <pc:sldMk cId="3196788743" sldId="615"/>
            <ac:picMk id="7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9:13:11.495" v="641" actId="21"/>
          <ac:picMkLst>
            <pc:docMk/>
            <pc:sldMk cId="3196788743" sldId="615"/>
            <ac:picMk id="10" creationId="{00000000-0000-0000-0000-000000000000}"/>
          </ac:picMkLst>
        </pc:picChg>
      </pc:sldChg>
      <pc:sldChg chg="delSp modSp mod delAnim modAnim modNotesTx">
        <pc:chgData name="Jakub Hofman" userId="53285062-d52a-4c88-bcdc-d767b8cc0044" providerId="ADAL" clId="{125966ED-2CBE-4954-9A75-82AD17B0B24B}" dt="2021-10-04T07:53:29.887" v="158" actId="6549"/>
        <pc:sldMkLst>
          <pc:docMk/>
          <pc:sldMk cId="118947886" sldId="620"/>
        </pc:sldMkLst>
        <pc:spChg chg="mod">
          <ac:chgData name="Jakub Hofman" userId="53285062-d52a-4c88-bcdc-d767b8cc0044" providerId="ADAL" clId="{125966ED-2CBE-4954-9A75-82AD17B0B24B}" dt="2021-10-04T07:52:23.905" v="135" actId="1076"/>
          <ac:spMkLst>
            <pc:docMk/>
            <pc:sldMk cId="118947886" sldId="620"/>
            <ac:spMk id="2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51:48.538" v="125" actId="478"/>
          <ac:spMkLst>
            <pc:docMk/>
            <pc:sldMk cId="118947886" sldId="620"/>
            <ac:spMk id="3" creationId="{00000000-0000-0000-0000-000000000000}"/>
          </ac:spMkLst>
        </pc:spChg>
        <pc:spChg chg="mod">
          <ac:chgData name="Jakub Hofman" userId="53285062-d52a-4c88-bcdc-d767b8cc0044" providerId="ADAL" clId="{125966ED-2CBE-4954-9A75-82AD17B0B24B}" dt="2021-10-04T07:52:29.547" v="138" actId="113"/>
          <ac:spMkLst>
            <pc:docMk/>
            <pc:sldMk cId="118947886" sldId="620"/>
            <ac:spMk id="5" creationId="{47CC35B1-0933-48FD-B87B-1C5107419B14}"/>
          </ac:spMkLst>
        </pc:spChg>
        <pc:spChg chg="del">
          <ac:chgData name="Jakub Hofman" userId="53285062-d52a-4c88-bcdc-d767b8cc0044" providerId="ADAL" clId="{125966ED-2CBE-4954-9A75-82AD17B0B24B}" dt="2021-10-04T07:51:46.490" v="124" actId="478"/>
          <ac:spMkLst>
            <pc:docMk/>
            <pc:sldMk cId="118947886" sldId="620"/>
            <ac:spMk id="9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51:56.514" v="129" actId="478"/>
          <ac:spMkLst>
            <pc:docMk/>
            <pc:sldMk cId="118947886" sldId="620"/>
            <ac:spMk id="10" creationId="{00000000-0000-0000-0000-000000000000}"/>
          </ac:spMkLst>
        </pc:spChg>
        <pc:spChg chg="del mod">
          <ac:chgData name="Jakub Hofman" userId="53285062-d52a-4c88-bcdc-d767b8cc0044" providerId="ADAL" clId="{125966ED-2CBE-4954-9A75-82AD17B0B24B}" dt="2021-10-04T07:51:43.954" v="122" actId="478"/>
          <ac:spMkLst>
            <pc:docMk/>
            <pc:sldMk cId="118947886" sldId="620"/>
            <ac:spMk id="14" creationId="{00000000-0000-0000-0000-000000000000}"/>
          </ac:spMkLst>
        </pc:spChg>
        <pc:picChg chg="mod">
          <ac:chgData name="Jakub Hofman" userId="53285062-d52a-4c88-bcdc-d767b8cc0044" providerId="ADAL" clId="{125966ED-2CBE-4954-9A75-82AD17B0B24B}" dt="2021-10-04T07:52:13.777" v="134" actId="1076"/>
          <ac:picMkLst>
            <pc:docMk/>
            <pc:sldMk cId="118947886" sldId="620"/>
            <ac:picMk id="6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51:45.410" v="123" actId="478"/>
          <ac:picMkLst>
            <pc:docMk/>
            <pc:sldMk cId="118947886" sldId="620"/>
            <ac:picMk id="7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51:49.418" v="126" actId="478"/>
          <ac:picMkLst>
            <pc:docMk/>
            <pc:sldMk cId="118947886" sldId="620"/>
            <ac:picMk id="8" creationId="{00000000-0000-0000-0000-000000000000}"/>
          </ac:picMkLst>
        </pc:picChg>
      </pc:sldChg>
      <pc:sldChg chg="modSp">
        <pc:chgData name="Jakub Hofman" userId="53285062-d52a-4c88-bcdc-d767b8cc0044" providerId="ADAL" clId="{125966ED-2CBE-4954-9A75-82AD17B0B24B}" dt="2021-10-04T08:10:26.458" v="294" actId="20577"/>
        <pc:sldMkLst>
          <pc:docMk/>
          <pc:sldMk cId="3592667932" sldId="621"/>
        </pc:sldMkLst>
        <pc:spChg chg="mod">
          <ac:chgData name="Jakub Hofman" userId="53285062-d52a-4c88-bcdc-d767b8cc0044" providerId="ADAL" clId="{125966ED-2CBE-4954-9A75-82AD17B0B24B}" dt="2021-10-04T08:10:26.458" v="294" actId="20577"/>
          <ac:spMkLst>
            <pc:docMk/>
            <pc:sldMk cId="3592667932" sldId="621"/>
            <ac:spMk id="3" creationId="{00000000-0000-0000-0000-000000000000}"/>
          </ac:spMkLst>
        </pc:spChg>
      </pc:sldChg>
      <pc:sldChg chg="modNotesTx">
        <pc:chgData name="Jakub Hofman" userId="53285062-d52a-4c88-bcdc-d767b8cc0044" providerId="ADAL" clId="{125966ED-2CBE-4954-9A75-82AD17B0B24B}" dt="2021-10-04T08:12:07.148" v="296"/>
        <pc:sldMkLst>
          <pc:docMk/>
          <pc:sldMk cId="1354913328" sldId="622"/>
        </pc:sldMkLst>
      </pc:sldChg>
      <pc:sldChg chg="delSp modSp del mod">
        <pc:chgData name="Jakub Hofman" userId="53285062-d52a-4c88-bcdc-d767b8cc0044" providerId="ADAL" clId="{125966ED-2CBE-4954-9A75-82AD17B0B24B}" dt="2021-10-04T08:51:16.122" v="470" actId="47"/>
        <pc:sldMkLst>
          <pc:docMk/>
          <pc:sldMk cId="1000212429" sldId="625"/>
        </pc:sldMkLst>
        <pc:spChg chg="mod">
          <ac:chgData name="Jakub Hofman" userId="53285062-d52a-4c88-bcdc-d767b8cc0044" providerId="ADAL" clId="{125966ED-2CBE-4954-9A75-82AD17B0B24B}" dt="2021-10-04T07:30:25.060" v="9" actId="313"/>
          <ac:spMkLst>
            <pc:docMk/>
            <pc:sldMk cId="1000212429" sldId="625"/>
            <ac:spMk id="9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8:48:49.252" v="460" actId="21"/>
          <ac:picMkLst>
            <pc:docMk/>
            <pc:sldMk cId="1000212429" sldId="625"/>
            <ac:picMk id="5" creationId="{00000000-0000-0000-0000-000000000000}"/>
          </ac:picMkLst>
        </pc:picChg>
      </pc:sldChg>
      <pc:sldChg chg="delSp modSp mod">
        <pc:chgData name="Jakub Hofman" userId="53285062-d52a-4c88-bcdc-d767b8cc0044" providerId="ADAL" clId="{125966ED-2CBE-4954-9A75-82AD17B0B24B}" dt="2021-10-04T08:51:50.713" v="476" actId="478"/>
        <pc:sldMkLst>
          <pc:docMk/>
          <pc:sldMk cId="1850978368" sldId="626"/>
        </pc:sldMkLst>
        <pc:spChg chg="del mod">
          <ac:chgData name="Jakub Hofman" userId="53285062-d52a-4c88-bcdc-d767b8cc0044" providerId="ADAL" clId="{125966ED-2CBE-4954-9A75-82AD17B0B24B}" dt="2021-10-04T08:51:50.713" v="476" actId="478"/>
          <ac:spMkLst>
            <pc:docMk/>
            <pc:sldMk cId="1850978368" sldId="626"/>
            <ac:spMk id="28" creationId="{00000000-0000-0000-0000-000000000000}"/>
          </ac:spMkLst>
        </pc:spChg>
      </pc:sldChg>
      <pc:sldChg chg="del">
        <pc:chgData name="Jakub Hofman" userId="53285062-d52a-4c88-bcdc-d767b8cc0044" providerId="ADAL" clId="{125966ED-2CBE-4954-9A75-82AD17B0B24B}" dt="2021-10-04T08:53:07.763" v="486" actId="2696"/>
        <pc:sldMkLst>
          <pc:docMk/>
          <pc:sldMk cId="1382169571" sldId="636"/>
        </pc:sldMkLst>
      </pc:sldChg>
      <pc:sldChg chg="add">
        <pc:chgData name="Jakub Hofman" userId="53285062-d52a-4c88-bcdc-d767b8cc0044" providerId="ADAL" clId="{125966ED-2CBE-4954-9A75-82AD17B0B24B}" dt="2021-10-04T08:53:15.287" v="487"/>
        <pc:sldMkLst>
          <pc:docMk/>
          <pc:sldMk cId="2547425367" sldId="636"/>
        </pc:sldMkLst>
      </pc:sldChg>
      <pc:sldChg chg="addSp delSp modSp add del mod delAnim">
        <pc:chgData name="Jakub Hofman" userId="53285062-d52a-4c88-bcdc-d767b8cc0044" providerId="ADAL" clId="{125966ED-2CBE-4954-9A75-82AD17B0B24B}" dt="2021-10-04T07:55:41.749" v="198" actId="47"/>
        <pc:sldMkLst>
          <pc:docMk/>
          <pc:sldMk cId="2359742854" sldId="637"/>
        </pc:sldMkLst>
        <pc:spChg chg="del">
          <ac:chgData name="Jakub Hofman" userId="53285062-d52a-4c88-bcdc-d767b8cc0044" providerId="ADAL" clId="{125966ED-2CBE-4954-9A75-82AD17B0B24B}" dt="2021-10-04T07:33:52.858" v="21" actId="478"/>
          <ac:spMkLst>
            <pc:docMk/>
            <pc:sldMk cId="2359742854" sldId="637"/>
            <ac:spMk id="2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33:49.746" v="19" actId="478"/>
          <ac:spMkLst>
            <pc:docMk/>
            <pc:sldMk cId="2359742854" sldId="637"/>
            <ac:spMk id="3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33:41.256" v="13" actId="478"/>
          <ac:spMkLst>
            <pc:docMk/>
            <pc:sldMk cId="2359742854" sldId="637"/>
            <ac:spMk id="5" creationId="{47CC35B1-0933-48FD-B87B-1C5107419B14}"/>
          </ac:spMkLst>
        </pc:spChg>
        <pc:spChg chg="del">
          <ac:chgData name="Jakub Hofman" userId="53285062-d52a-4c88-bcdc-d767b8cc0044" providerId="ADAL" clId="{125966ED-2CBE-4954-9A75-82AD17B0B24B}" dt="2021-10-04T07:33:47.130" v="17" actId="478"/>
          <ac:spMkLst>
            <pc:docMk/>
            <pc:sldMk cId="2359742854" sldId="637"/>
            <ac:spMk id="9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33:51.409" v="20" actId="478"/>
          <ac:spMkLst>
            <pc:docMk/>
            <pc:sldMk cId="2359742854" sldId="637"/>
            <ac:spMk id="10" creationId="{00000000-0000-0000-0000-000000000000}"/>
          </ac:spMkLst>
        </pc:spChg>
        <pc:spChg chg="add del mod">
          <ac:chgData name="Jakub Hofman" userId="53285062-d52a-4c88-bcdc-d767b8cc0044" providerId="ADAL" clId="{125966ED-2CBE-4954-9A75-82AD17B0B24B}" dt="2021-10-04T07:33:43.513" v="14" actId="478"/>
          <ac:spMkLst>
            <pc:docMk/>
            <pc:sldMk cId="2359742854" sldId="637"/>
            <ac:spMk id="13" creationId="{AA7A3DE3-6C65-4FEA-8B1B-67B43CEDB6DA}"/>
          </ac:spMkLst>
        </pc:spChg>
        <pc:spChg chg="mod">
          <ac:chgData name="Jakub Hofman" userId="53285062-d52a-4c88-bcdc-d767b8cc0044" providerId="ADAL" clId="{125966ED-2CBE-4954-9A75-82AD17B0B24B}" dt="2021-10-04T07:51:24.666" v="118" actId="404"/>
          <ac:spMkLst>
            <pc:docMk/>
            <pc:sldMk cId="2359742854" sldId="637"/>
            <ac:spMk id="14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7:33:44.546" v="15" actId="478"/>
          <ac:picMkLst>
            <pc:docMk/>
            <pc:sldMk cId="2359742854" sldId="637"/>
            <ac:picMk id="6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33:45.611" v="16" actId="478"/>
          <ac:picMkLst>
            <pc:docMk/>
            <pc:sldMk cId="2359742854" sldId="637"/>
            <ac:picMk id="7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33:47.970" v="18" actId="478"/>
          <ac:picMkLst>
            <pc:docMk/>
            <pc:sldMk cId="2359742854" sldId="637"/>
            <ac:picMk id="8" creationId="{00000000-0000-0000-0000-000000000000}"/>
          </ac:picMkLst>
        </pc:picChg>
      </pc:sldChg>
      <pc:sldChg chg="addSp delSp modSp add del mod modNotes">
        <pc:chgData name="Jakub Hofman" userId="53285062-d52a-4c88-bcdc-d767b8cc0044" providerId="ADAL" clId="{125966ED-2CBE-4954-9A75-82AD17B0B24B}" dt="2021-10-04T07:43:39.950" v="52" actId="47"/>
        <pc:sldMkLst>
          <pc:docMk/>
          <pc:sldMk cId="1205247" sldId="638"/>
        </pc:sldMkLst>
        <pc:picChg chg="add del mod replST">
          <ac:chgData name="Jakub Hofman" userId="53285062-d52a-4c88-bcdc-d767b8cc0044" providerId="ADAL" clId="{125966ED-2CBE-4954-9A75-82AD17B0B24B}" dt="2021-10-04T07:36:42.557" v="42" actId="21"/>
          <ac:picMkLst>
            <pc:docMk/>
            <pc:sldMk cId="1205247" sldId="638"/>
            <ac:picMk id="4" creationId="{C6E1A02C-9FA5-49BC-B7CA-2A2D6FB30103}"/>
          </ac:picMkLst>
        </pc:picChg>
      </pc:sldChg>
      <pc:sldChg chg="addSp delSp modSp add mod ord modClrScheme chgLayout modNotes modNotesTx">
        <pc:chgData name="Jakub Hofman" userId="53285062-d52a-4c88-bcdc-d767b8cc0044" providerId="ADAL" clId="{125966ED-2CBE-4954-9A75-82AD17B0B24B}" dt="2021-10-04T09:29:35.859" v="733" actId="21"/>
        <pc:sldMkLst>
          <pc:docMk/>
          <pc:sldMk cId="3217485747" sldId="638"/>
        </pc:sldMkLst>
        <pc:spChg chg="del mod ord">
          <ac:chgData name="Jakub Hofman" userId="53285062-d52a-4c88-bcdc-d767b8cc0044" providerId="ADAL" clId="{125966ED-2CBE-4954-9A75-82AD17B0B24B}" dt="2021-10-04T07:50:09.082" v="107" actId="478"/>
          <ac:spMkLst>
            <pc:docMk/>
            <pc:sldMk cId="3217485747" sldId="638"/>
            <ac:spMk id="2" creationId="{1D6614AB-B635-45FB-9CDE-01DEA552A520}"/>
          </ac:spMkLst>
        </pc:spChg>
        <pc:spChg chg="add mod">
          <ac:chgData name="Jakub Hofman" userId="53285062-d52a-4c88-bcdc-d767b8cc0044" providerId="ADAL" clId="{125966ED-2CBE-4954-9A75-82AD17B0B24B}" dt="2021-10-04T07:48:58.857" v="95" actId="1076"/>
          <ac:spMkLst>
            <pc:docMk/>
            <pc:sldMk cId="3217485747" sldId="638"/>
            <ac:spMk id="8" creationId="{D97D3B51-E606-42FB-831D-3DE6EA738558}"/>
          </ac:spMkLst>
        </pc:spChg>
        <pc:spChg chg="add mod">
          <ac:chgData name="Jakub Hofman" userId="53285062-d52a-4c88-bcdc-d767b8cc0044" providerId="ADAL" clId="{125966ED-2CBE-4954-9A75-82AD17B0B24B}" dt="2021-10-04T07:49:06.289" v="97" actId="1076"/>
          <ac:spMkLst>
            <pc:docMk/>
            <pc:sldMk cId="3217485747" sldId="638"/>
            <ac:spMk id="9" creationId="{047354FF-8487-4BB4-927F-17F15D215C23}"/>
          </ac:spMkLst>
        </pc:spChg>
        <pc:spChg chg="add mod">
          <ac:chgData name="Jakub Hofman" userId="53285062-d52a-4c88-bcdc-d767b8cc0044" providerId="ADAL" clId="{125966ED-2CBE-4954-9A75-82AD17B0B24B}" dt="2021-10-04T07:49:09.546" v="98" actId="1076"/>
          <ac:spMkLst>
            <pc:docMk/>
            <pc:sldMk cId="3217485747" sldId="638"/>
            <ac:spMk id="13" creationId="{42247317-97DF-42FC-9805-6A521FA2642F}"/>
          </ac:spMkLst>
        </pc:spChg>
        <pc:spChg chg="add del mod">
          <ac:chgData name="Jakub Hofman" userId="53285062-d52a-4c88-bcdc-d767b8cc0044" providerId="ADAL" clId="{125966ED-2CBE-4954-9A75-82AD17B0B24B}" dt="2021-10-04T09:29:35.859" v="733" actId="21"/>
          <ac:spMkLst>
            <pc:docMk/>
            <pc:sldMk cId="3217485747" sldId="638"/>
            <ac:spMk id="14" creationId="{33F64D0F-2E2E-4061-9EE8-EACE580391E7}"/>
          </ac:spMkLst>
        </pc:spChg>
        <pc:spChg chg="add del mod ord">
          <ac:chgData name="Jakub Hofman" userId="53285062-d52a-4c88-bcdc-d767b8cc0044" providerId="ADAL" clId="{125966ED-2CBE-4954-9A75-82AD17B0B24B}" dt="2021-10-04T07:48:04.826" v="78" actId="478"/>
          <ac:spMkLst>
            <pc:docMk/>
            <pc:sldMk cId="3217485747" sldId="638"/>
            <ac:spMk id="15" creationId="{47489C57-260C-49DB-8C7F-0104659FCD41}"/>
          </ac:spMkLst>
        </pc:spChg>
        <pc:spChg chg="add del mod ord">
          <ac:chgData name="Jakub Hofman" userId="53285062-d52a-4c88-bcdc-d767b8cc0044" providerId="ADAL" clId="{125966ED-2CBE-4954-9A75-82AD17B0B24B}" dt="2021-10-04T07:48:04.826" v="78" actId="478"/>
          <ac:spMkLst>
            <pc:docMk/>
            <pc:sldMk cId="3217485747" sldId="638"/>
            <ac:spMk id="16" creationId="{4C1EC6FA-99DA-4F6C-A6B5-F6DB7126D195}"/>
          </ac:spMkLst>
        </pc:spChg>
        <pc:picChg chg="add del mod replST">
          <ac:chgData name="Jakub Hofman" userId="53285062-d52a-4c88-bcdc-d767b8cc0044" providerId="ADAL" clId="{125966ED-2CBE-4954-9A75-82AD17B0B24B}" dt="2021-10-04T07:45:42.041" v="67"/>
          <ac:picMkLst>
            <pc:docMk/>
            <pc:sldMk cId="3217485747" sldId="638"/>
            <ac:picMk id="4" creationId="{73875B6F-DCAB-4D2D-99F4-DFD481388F5A}"/>
          </ac:picMkLst>
        </pc:picChg>
        <pc:picChg chg="add del mod ord replST">
          <ac:chgData name="Jakub Hofman" userId="53285062-d52a-4c88-bcdc-d767b8cc0044" providerId="ADAL" clId="{125966ED-2CBE-4954-9A75-82AD17B0B24B}" dt="2021-10-04T09:21:15.306" v="697"/>
          <ac:picMkLst>
            <pc:docMk/>
            <pc:sldMk cId="3217485747" sldId="638"/>
            <ac:picMk id="6" creationId="{83282CFB-00C6-4A3C-8D74-D1237878A610}"/>
          </ac:picMkLst>
        </pc:picChg>
        <pc:picChg chg="add mod">
          <ac:chgData name="Jakub Hofman" userId="53285062-d52a-4c88-bcdc-d767b8cc0044" providerId="ADAL" clId="{125966ED-2CBE-4954-9A75-82AD17B0B24B}" dt="2021-10-04T07:49:23.401" v="102" actId="1076"/>
          <ac:picMkLst>
            <pc:docMk/>
            <pc:sldMk cId="3217485747" sldId="638"/>
            <ac:picMk id="7" creationId="{D8CD8B1C-79DE-4B16-A9EF-7BC2882CADF4}"/>
          </ac:picMkLst>
        </pc:picChg>
        <pc:picChg chg="add mod">
          <ac:chgData name="Jakub Hofman" userId="53285062-d52a-4c88-bcdc-d767b8cc0044" providerId="ADAL" clId="{125966ED-2CBE-4954-9A75-82AD17B0B24B}" dt="2021-10-04T07:49:12.801" v="99" actId="1076"/>
          <ac:picMkLst>
            <pc:docMk/>
            <pc:sldMk cId="3217485747" sldId="638"/>
            <ac:picMk id="10" creationId="{E479BBF0-718B-4F55-8987-0E9174F667D4}"/>
          </ac:picMkLst>
        </pc:picChg>
        <pc:picChg chg="add mod">
          <ac:chgData name="Jakub Hofman" userId="53285062-d52a-4c88-bcdc-d767b8cc0044" providerId="ADAL" clId="{125966ED-2CBE-4954-9A75-82AD17B0B24B}" dt="2021-10-04T07:49:29.512" v="104" actId="1076"/>
          <ac:picMkLst>
            <pc:docMk/>
            <pc:sldMk cId="3217485747" sldId="638"/>
            <ac:picMk id="11" creationId="{B93C4B04-F253-48AC-9432-0B4E39AEB2AD}"/>
          </ac:picMkLst>
        </pc:picChg>
        <pc:picChg chg="add mod">
          <ac:chgData name="Jakub Hofman" userId="53285062-d52a-4c88-bcdc-d767b8cc0044" providerId="ADAL" clId="{125966ED-2CBE-4954-9A75-82AD17B0B24B}" dt="2021-10-04T07:49:14.776" v="100" actId="1076"/>
          <ac:picMkLst>
            <pc:docMk/>
            <pc:sldMk cId="3217485747" sldId="638"/>
            <ac:picMk id="12" creationId="{5CFF76FD-AB3C-48BF-846A-9BEC9EC3FED3}"/>
          </ac:picMkLst>
        </pc:picChg>
        <pc:picChg chg="add del mod ord replST">
          <ac:chgData name="Jakub Hofman" userId="53285062-d52a-4c88-bcdc-d767b8cc0044" providerId="ADAL" clId="{125966ED-2CBE-4954-9A75-82AD17B0B24B}" dt="2021-10-04T09:29:27.193" v="731" actId="478"/>
          <ac:picMkLst>
            <pc:docMk/>
            <pc:sldMk cId="3217485747" sldId="638"/>
            <ac:picMk id="18" creationId="{7E5579EB-66EA-4789-85B0-EC8BA48F5787}"/>
          </ac:picMkLst>
        </pc:picChg>
      </pc:sldChg>
      <pc:sldChg chg="addSp modSp add mod modClrScheme chgLayout modNotes">
        <pc:chgData name="Jakub Hofman" userId="53285062-d52a-4c88-bcdc-d767b8cc0044" providerId="ADAL" clId="{125966ED-2CBE-4954-9A75-82AD17B0B24B}" dt="2021-10-04T07:51:30.889" v="120" actId="1076"/>
        <pc:sldMkLst>
          <pc:docMk/>
          <pc:sldMk cId="827839105" sldId="639"/>
        </pc:sldMkLst>
        <pc:spChg chg="mod ord">
          <ac:chgData name="Jakub Hofman" userId="53285062-d52a-4c88-bcdc-d767b8cc0044" providerId="ADAL" clId="{125966ED-2CBE-4954-9A75-82AD17B0B24B}" dt="2021-10-04T07:50:38.937" v="113" actId="700"/>
          <ac:spMkLst>
            <pc:docMk/>
            <pc:sldMk cId="827839105" sldId="639"/>
            <ac:spMk id="2" creationId="{6268127E-C06C-4387-ACBA-D132E9365AE4}"/>
          </ac:spMkLst>
        </pc:spChg>
        <pc:spChg chg="add mod ord">
          <ac:chgData name="Jakub Hofman" userId="53285062-d52a-4c88-bcdc-d767b8cc0044" providerId="ADAL" clId="{125966ED-2CBE-4954-9A75-82AD17B0B24B}" dt="2021-10-04T07:51:13.618" v="117"/>
          <ac:spMkLst>
            <pc:docMk/>
            <pc:sldMk cId="827839105" sldId="639"/>
            <ac:spMk id="5" creationId="{8C000EDB-FE2D-4CFE-B56C-DB32F1BD609D}"/>
          </ac:spMkLst>
        </pc:spChg>
        <pc:spChg chg="add mod ord">
          <ac:chgData name="Jakub Hofman" userId="53285062-d52a-4c88-bcdc-d767b8cc0044" providerId="ADAL" clId="{125966ED-2CBE-4954-9A75-82AD17B0B24B}" dt="2021-10-04T07:50:38.937" v="113" actId="700"/>
          <ac:spMkLst>
            <pc:docMk/>
            <pc:sldMk cId="827839105" sldId="639"/>
            <ac:spMk id="6" creationId="{07EABCAE-D1FA-4FB2-913C-02AB8A639AA9}"/>
          </ac:spMkLst>
        </pc:spChg>
        <pc:spChg chg="add mod">
          <ac:chgData name="Jakub Hofman" userId="53285062-d52a-4c88-bcdc-d767b8cc0044" providerId="ADAL" clId="{125966ED-2CBE-4954-9A75-82AD17B0B24B}" dt="2021-10-04T07:51:30.889" v="120" actId="1076"/>
          <ac:spMkLst>
            <pc:docMk/>
            <pc:sldMk cId="827839105" sldId="639"/>
            <ac:spMk id="7" creationId="{D8C6AFA9-AB9C-4FC7-B8E0-F8499B7B2C49}"/>
          </ac:spMkLst>
        </pc:spChg>
        <pc:picChg chg="add mod replST">
          <ac:chgData name="Jakub Hofman" userId="53285062-d52a-4c88-bcdc-d767b8cc0044" providerId="ADAL" clId="{125966ED-2CBE-4954-9A75-82AD17B0B24B}" dt="2021-10-04T07:51:00.881" v="116" actId="14100"/>
          <ac:picMkLst>
            <pc:docMk/>
            <pc:sldMk cId="827839105" sldId="639"/>
            <ac:picMk id="4" creationId="{030B1D15-128C-4EC6-8F55-CE35EF17C3BA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7:36:05.914" v="40" actId="47"/>
        <pc:sldMkLst>
          <pc:docMk/>
          <pc:sldMk cId="3687025127" sldId="639"/>
        </pc:sldMkLst>
        <pc:picChg chg="add mod replST">
          <ac:chgData name="Jakub Hofman" userId="53285062-d52a-4c88-bcdc-d767b8cc0044" providerId="ADAL" clId="{125966ED-2CBE-4954-9A75-82AD17B0B24B}" dt="2021-10-04T07:35:34.969" v="31"/>
          <ac:picMkLst>
            <pc:docMk/>
            <pc:sldMk cId="3687025127" sldId="639"/>
            <ac:picMk id="4" creationId="{B0D862FA-5080-4EDD-8291-01752FAAC911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7:36:07.108" v="41" actId="47"/>
        <pc:sldMkLst>
          <pc:docMk/>
          <pc:sldMk cId="1398961880" sldId="640"/>
        </pc:sldMkLst>
        <pc:picChg chg="add mod replST">
          <ac:chgData name="Jakub Hofman" userId="53285062-d52a-4c88-bcdc-d767b8cc0044" providerId="ADAL" clId="{125966ED-2CBE-4954-9A75-82AD17B0B24B}" dt="2021-10-04T07:35:35.064" v="37"/>
          <ac:picMkLst>
            <pc:docMk/>
            <pc:sldMk cId="1398961880" sldId="640"/>
            <ac:picMk id="4" creationId="{BDB9F983-50E7-4627-A283-E1191B143D54}"/>
          </ac:picMkLst>
        </pc:picChg>
      </pc:sldChg>
      <pc:sldChg chg="delSp modSp add del mod delAnim modAnim modNotesTx">
        <pc:chgData name="Jakub Hofman" userId="53285062-d52a-4c88-bcdc-d767b8cc0044" providerId="ADAL" clId="{125966ED-2CBE-4954-9A75-82AD17B0B24B}" dt="2021-10-04T07:54:58.674" v="190" actId="2696"/>
        <pc:sldMkLst>
          <pc:docMk/>
          <pc:sldMk cId="2857050460" sldId="640"/>
        </pc:sldMkLst>
        <pc:spChg chg="del">
          <ac:chgData name="Jakub Hofman" userId="53285062-d52a-4c88-bcdc-d767b8cc0044" providerId="ADAL" clId="{125966ED-2CBE-4954-9A75-82AD17B0B24B}" dt="2021-10-04T07:52:44.662" v="141" actId="478"/>
          <ac:spMkLst>
            <pc:docMk/>
            <pc:sldMk cId="2857050460" sldId="640"/>
            <ac:spMk id="2" creationId="{00000000-0000-0000-0000-000000000000}"/>
          </ac:spMkLst>
        </pc:spChg>
        <pc:spChg chg="mod">
          <ac:chgData name="Jakub Hofman" userId="53285062-d52a-4c88-bcdc-d767b8cc0044" providerId="ADAL" clId="{125966ED-2CBE-4954-9A75-82AD17B0B24B}" dt="2021-10-04T07:53:19.488" v="156" actId="1076"/>
          <ac:spMkLst>
            <pc:docMk/>
            <pc:sldMk cId="2857050460" sldId="640"/>
            <ac:spMk id="3" creationId="{00000000-0000-0000-0000-000000000000}"/>
          </ac:spMkLst>
        </pc:spChg>
        <pc:spChg chg="mod">
          <ac:chgData name="Jakub Hofman" userId="53285062-d52a-4c88-bcdc-d767b8cc0044" providerId="ADAL" clId="{125966ED-2CBE-4954-9A75-82AD17B0B24B}" dt="2021-10-04T07:52:41.902" v="140" actId="6549"/>
          <ac:spMkLst>
            <pc:docMk/>
            <pc:sldMk cId="2857050460" sldId="640"/>
            <ac:spMk id="5" creationId="{47CC35B1-0933-48FD-B87B-1C5107419B14}"/>
          </ac:spMkLst>
        </pc:spChg>
        <pc:spChg chg="mod">
          <ac:chgData name="Jakub Hofman" userId="53285062-d52a-4c88-bcdc-d767b8cc0044" providerId="ADAL" clId="{125966ED-2CBE-4954-9A75-82AD17B0B24B}" dt="2021-10-04T07:52:48.217" v="142" actId="1076"/>
          <ac:spMkLst>
            <pc:docMk/>
            <pc:sldMk cId="2857050460" sldId="640"/>
            <ac:spMk id="10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53:23.809" v="157" actId="478"/>
          <ac:spMkLst>
            <pc:docMk/>
            <pc:sldMk cId="2857050460" sldId="640"/>
            <ac:spMk id="14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7:52:38.181" v="139" actId="478"/>
          <ac:picMkLst>
            <pc:docMk/>
            <pc:sldMk cId="2857050460" sldId="640"/>
            <ac:picMk id="6" creationId="{00000000-0000-0000-0000-000000000000}"/>
          </ac:picMkLst>
        </pc:picChg>
        <pc:picChg chg="mod">
          <ac:chgData name="Jakub Hofman" userId="53285062-d52a-4c88-bcdc-d767b8cc0044" providerId="ADAL" clId="{125966ED-2CBE-4954-9A75-82AD17B0B24B}" dt="2021-10-04T07:53:04.369" v="152" actId="14100"/>
          <ac:picMkLst>
            <pc:docMk/>
            <pc:sldMk cId="2857050460" sldId="640"/>
            <ac:picMk id="7" creationId="{00000000-0000-0000-0000-000000000000}"/>
          </ac:picMkLst>
        </pc:picChg>
        <pc:picChg chg="mod">
          <ac:chgData name="Jakub Hofman" userId="53285062-d52a-4c88-bcdc-d767b8cc0044" providerId="ADAL" clId="{125966ED-2CBE-4954-9A75-82AD17B0B24B}" dt="2021-10-04T07:53:07.985" v="153" actId="1076"/>
          <ac:picMkLst>
            <pc:docMk/>
            <pc:sldMk cId="2857050460" sldId="640"/>
            <ac:picMk id="8" creationId="{00000000-0000-0000-0000-000000000000}"/>
          </ac:picMkLst>
        </pc:picChg>
      </pc:sldChg>
      <pc:sldChg chg="add">
        <pc:chgData name="Jakub Hofman" userId="53285062-d52a-4c88-bcdc-d767b8cc0044" providerId="ADAL" clId="{125966ED-2CBE-4954-9A75-82AD17B0B24B}" dt="2021-10-04T07:55:02.456" v="191"/>
        <pc:sldMkLst>
          <pc:docMk/>
          <pc:sldMk cId="2886861839" sldId="640"/>
        </pc:sldMkLst>
      </pc:sldChg>
      <pc:sldChg chg="addSp modSp add mod modClrScheme chgLayout modNotes">
        <pc:chgData name="Jakub Hofman" userId="53285062-d52a-4c88-bcdc-d767b8cc0044" providerId="ADAL" clId="{125966ED-2CBE-4954-9A75-82AD17B0B24B}" dt="2021-10-04T07:55:33.672" v="197"/>
        <pc:sldMkLst>
          <pc:docMk/>
          <pc:sldMk cId="1692360033" sldId="641"/>
        </pc:sldMkLst>
        <pc:spChg chg="mod ord">
          <ac:chgData name="Jakub Hofman" userId="53285062-d52a-4c88-bcdc-d767b8cc0044" providerId="ADAL" clId="{125966ED-2CBE-4954-9A75-82AD17B0B24B}" dt="2021-10-04T07:55:08.424" v="192" actId="700"/>
          <ac:spMkLst>
            <pc:docMk/>
            <pc:sldMk cId="1692360033" sldId="641"/>
            <ac:spMk id="2" creationId="{BC2B7B75-E75C-4B1B-AF8B-4307EDBC9BB1}"/>
          </ac:spMkLst>
        </pc:spChg>
        <pc:spChg chg="add mod ord">
          <ac:chgData name="Jakub Hofman" userId="53285062-d52a-4c88-bcdc-d767b8cc0044" providerId="ADAL" clId="{125966ED-2CBE-4954-9A75-82AD17B0B24B}" dt="2021-10-04T07:55:33.672" v="197"/>
          <ac:spMkLst>
            <pc:docMk/>
            <pc:sldMk cId="1692360033" sldId="641"/>
            <ac:spMk id="5" creationId="{E8A18EA4-818A-44E8-B8EC-253CFFECDD91}"/>
          </ac:spMkLst>
        </pc:spChg>
        <pc:spChg chg="add mod ord">
          <ac:chgData name="Jakub Hofman" userId="53285062-d52a-4c88-bcdc-d767b8cc0044" providerId="ADAL" clId="{125966ED-2CBE-4954-9A75-82AD17B0B24B}" dt="2021-10-04T07:55:08.424" v="192" actId="700"/>
          <ac:spMkLst>
            <pc:docMk/>
            <pc:sldMk cId="1692360033" sldId="641"/>
            <ac:spMk id="6" creationId="{0A743080-D4A6-4070-8CEC-D0FAA9ED0551}"/>
          </ac:spMkLst>
        </pc:spChg>
        <pc:picChg chg="add mod replST">
          <ac:chgData name="Jakub Hofman" userId="53285062-d52a-4c88-bcdc-d767b8cc0044" providerId="ADAL" clId="{125966ED-2CBE-4954-9A75-82AD17B0B24B}" dt="2021-10-04T07:55:25.921" v="196" actId="14100"/>
          <ac:picMkLst>
            <pc:docMk/>
            <pc:sldMk cId="1692360033" sldId="641"/>
            <ac:picMk id="4" creationId="{0B1A0D12-BD1A-4850-9246-E8A19AF7F551}"/>
          </ac:picMkLst>
        </pc:picChg>
      </pc:sldChg>
      <pc:sldChg chg="addSp modSp add mod">
        <pc:chgData name="Jakub Hofman" userId="53285062-d52a-4c88-bcdc-d767b8cc0044" providerId="ADAL" clId="{125966ED-2CBE-4954-9A75-82AD17B0B24B}" dt="2021-10-04T09:37:15.152" v="774" actId="14100"/>
        <pc:sldMkLst>
          <pc:docMk/>
          <pc:sldMk cId="1896443254" sldId="642"/>
        </pc:sldMkLst>
        <pc:picChg chg="mod replST">
          <ac:chgData name="Jakub Hofman" userId="53285062-d52a-4c88-bcdc-d767b8cc0044" providerId="ADAL" clId="{125966ED-2CBE-4954-9A75-82AD17B0B24B}" dt="2021-10-04T09:37:15.152" v="774" actId="14100"/>
          <ac:picMkLst>
            <pc:docMk/>
            <pc:sldMk cId="1896443254" sldId="642"/>
            <ac:picMk id="4" creationId="{ADD182D2-6432-446D-8FE6-F562DB2E5E2E}"/>
          </ac:picMkLst>
        </pc:picChg>
        <pc:picChg chg="add mod">
          <ac:chgData name="Jakub Hofman" userId="53285062-d52a-4c88-bcdc-d767b8cc0044" providerId="ADAL" clId="{125966ED-2CBE-4954-9A75-82AD17B0B24B}" dt="2021-10-04T08:48:57.897" v="463" actId="14100"/>
          <ac:picMkLst>
            <pc:docMk/>
            <pc:sldMk cId="1896443254" sldId="642"/>
            <ac:picMk id="5" creationId="{5F883D08-AAD4-4E97-A689-7FE3C72F0EA1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3857159668" sldId="642"/>
        </pc:sldMkLst>
        <pc:picChg chg="add mod replST">
          <ac:chgData name="Jakub Hofman" userId="53285062-d52a-4c88-bcdc-d767b8cc0044" providerId="ADAL" clId="{125966ED-2CBE-4954-9A75-82AD17B0B24B}" dt="2021-10-04T07:54:15.031" v="169"/>
          <ac:picMkLst>
            <pc:docMk/>
            <pc:sldMk cId="3857159668" sldId="642"/>
            <ac:picMk id="4" creationId="{ADD182D2-6432-446D-8FE6-F562DB2E5E2E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988012066" sldId="643"/>
        </pc:sldMkLst>
        <pc:picChg chg="add mod replST">
          <ac:chgData name="Jakub Hofman" userId="53285062-d52a-4c88-bcdc-d767b8cc0044" providerId="ADAL" clId="{125966ED-2CBE-4954-9A75-82AD17B0B24B}" dt="2021-10-04T07:54:15.127" v="175"/>
          <ac:picMkLst>
            <pc:docMk/>
            <pc:sldMk cId="988012066" sldId="643"/>
            <ac:picMk id="4" creationId="{638E4AB4-8B22-4D26-A542-DBC390AFE7D5}"/>
          </ac:picMkLst>
        </pc:picChg>
      </pc:sldChg>
      <pc:sldChg chg="modSp add mod ord">
        <pc:chgData name="Jakub Hofman" userId="53285062-d52a-4c88-bcdc-d767b8cc0044" providerId="ADAL" clId="{125966ED-2CBE-4954-9A75-82AD17B0B24B}" dt="2021-10-04T08:51:57.435" v="478"/>
        <pc:sldMkLst>
          <pc:docMk/>
          <pc:sldMk cId="1027199098" sldId="643"/>
        </pc:sldMkLst>
        <pc:picChg chg="replST">
          <ac:chgData name="Jakub Hofman" userId="53285062-d52a-4c88-bcdc-d767b8cc0044" providerId="ADAL" clId="{125966ED-2CBE-4954-9A75-82AD17B0B24B}" dt="2021-10-04T08:51:44.701" v="473"/>
          <ac:picMkLst>
            <pc:docMk/>
            <pc:sldMk cId="1027199098" sldId="643"/>
            <ac:picMk id="4" creationId="{638E4AB4-8B22-4D26-A542-DBC390AFE7D5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1:39.101" v="471" actId="2696"/>
        <pc:sldMkLst>
          <pc:docMk/>
          <pc:sldMk cId="1916369947" sldId="643"/>
        </pc:sldMkLst>
        <pc:picChg chg="replST">
          <ac:chgData name="Jakub Hofman" userId="53285062-d52a-4c88-bcdc-d767b8cc0044" providerId="ADAL" clId="{125966ED-2CBE-4954-9A75-82AD17B0B24B}" dt="2021-10-04T08:06:32.558" v="290"/>
          <ac:picMkLst>
            <pc:docMk/>
            <pc:sldMk cId="1916369947" sldId="643"/>
            <ac:picMk id="4" creationId="{638E4AB4-8B22-4D26-A542-DBC390AFE7D5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392667426" sldId="644"/>
        </pc:sldMkLst>
        <pc:picChg chg="add mod replST">
          <ac:chgData name="Jakub Hofman" userId="53285062-d52a-4c88-bcdc-d767b8cc0044" providerId="ADAL" clId="{125966ED-2CBE-4954-9A75-82AD17B0B24B}" dt="2021-10-04T07:54:15.231" v="181"/>
          <ac:picMkLst>
            <pc:docMk/>
            <pc:sldMk cId="392667426" sldId="644"/>
            <ac:picMk id="4" creationId="{35DD4966-7851-4A98-A35F-CF11B95D0851}"/>
          </ac:picMkLst>
        </pc:picChg>
      </pc:sldChg>
      <pc:sldChg chg="modSp add mod">
        <pc:chgData name="Jakub Hofman" userId="53285062-d52a-4c88-bcdc-d767b8cc0044" providerId="ADAL" clId="{125966ED-2CBE-4954-9A75-82AD17B0B24B}" dt="2021-10-04T08:52:08.406" v="481"/>
        <pc:sldMkLst>
          <pc:docMk/>
          <pc:sldMk cId="920440690" sldId="644"/>
        </pc:sldMkLst>
        <pc:picChg chg="replST">
          <ac:chgData name="Jakub Hofman" userId="53285062-d52a-4c88-bcdc-d767b8cc0044" providerId="ADAL" clId="{125966ED-2CBE-4954-9A75-82AD17B0B24B}" dt="2021-10-04T08:52:08.406" v="481"/>
          <ac:picMkLst>
            <pc:docMk/>
            <pc:sldMk cId="920440690" sldId="644"/>
            <ac:picMk id="4" creationId="{35DD4966-7851-4A98-A35F-CF11B95D0851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1:39.101" v="471" actId="2696"/>
        <pc:sldMkLst>
          <pc:docMk/>
          <pc:sldMk cId="2233428423" sldId="644"/>
        </pc:sldMkLst>
        <pc:picChg chg="replST">
          <ac:chgData name="Jakub Hofman" userId="53285062-d52a-4c88-bcdc-d767b8cc0044" providerId="ADAL" clId="{125966ED-2CBE-4954-9A75-82AD17B0B24B}" dt="2021-10-04T08:06:32.559" v="291"/>
          <ac:picMkLst>
            <pc:docMk/>
            <pc:sldMk cId="2233428423" sldId="644"/>
            <ac:picMk id="4" creationId="{35DD4966-7851-4A98-A35F-CF11B95D0851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2:04.691" v="479" actId="2696"/>
        <pc:sldMkLst>
          <pc:docMk/>
          <pc:sldMk cId="2846097623" sldId="644"/>
        </pc:sldMkLst>
        <pc:picChg chg="replST">
          <ac:chgData name="Jakub Hofman" userId="53285062-d52a-4c88-bcdc-d767b8cc0044" providerId="ADAL" clId="{125966ED-2CBE-4954-9A75-82AD17B0B24B}" dt="2021-10-04T08:51:44.702" v="474"/>
          <ac:picMkLst>
            <pc:docMk/>
            <pc:sldMk cId="2846097623" sldId="644"/>
            <ac:picMk id="4" creationId="{35DD4966-7851-4A98-A35F-CF11B95D0851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1032695993" sldId="645"/>
        </pc:sldMkLst>
        <pc:picChg chg="add mod replST">
          <ac:chgData name="Jakub Hofman" userId="53285062-d52a-4c88-bcdc-d767b8cc0044" providerId="ADAL" clId="{125966ED-2CBE-4954-9A75-82AD17B0B24B}" dt="2021-10-04T07:54:15.352" v="187"/>
          <ac:picMkLst>
            <pc:docMk/>
            <pc:sldMk cId="1032695993" sldId="645"/>
            <ac:picMk id="4" creationId="{C735C17B-9F9A-4F32-98AB-0E765956081A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2:04.691" v="479" actId="2696"/>
        <pc:sldMkLst>
          <pc:docMk/>
          <pc:sldMk cId="2535909039" sldId="645"/>
        </pc:sldMkLst>
        <pc:picChg chg="replST">
          <ac:chgData name="Jakub Hofman" userId="53285062-d52a-4c88-bcdc-d767b8cc0044" providerId="ADAL" clId="{125966ED-2CBE-4954-9A75-82AD17B0B24B}" dt="2021-10-04T08:51:44.702" v="475"/>
          <ac:picMkLst>
            <pc:docMk/>
            <pc:sldMk cId="2535909039" sldId="645"/>
            <ac:picMk id="4" creationId="{C735C17B-9F9A-4F32-98AB-0E765956081A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1:39.101" v="471" actId="2696"/>
        <pc:sldMkLst>
          <pc:docMk/>
          <pc:sldMk cId="3173534995" sldId="645"/>
        </pc:sldMkLst>
        <pc:picChg chg="replST">
          <ac:chgData name="Jakub Hofman" userId="53285062-d52a-4c88-bcdc-d767b8cc0044" providerId="ADAL" clId="{125966ED-2CBE-4954-9A75-82AD17B0B24B}" dt="2021-10-04T08:06:32.559" v="292"/>
          <ac:picMkLst>
            <pc:docMk/>
            <pc:sldMk cId="3173534995" sldId="645"/>
            <ac:picMk id="4" creationId="{C735C17B-9F9A-4F32-98AB-0E765956081A}"/>
          </ac:picMkLst>
        </pc:picChg>
      </pc:sldChg>
      <pc:sldChg chg="modSp add mod">
        <pc:chgData name="Jakub Hofman" userId="53285062-d52a-4c88-bcdc-d767b8cc0044" providerId="ADAL" clId="{125966ED-2CBE-4954-9A75-82AD17B0B24B}" dt="2021-10-04T08:52:08.433" v="482"/>
        <pc:sldMkLst>
          <pc:docMk/>
          <pc:sldMk cId="3437191740" sldId="645"/>
        </pc:sldMkLst>
        <pc:picChg chg="replST">
          <ac:chgData name="Jakub Hofman" userId="53285062-d52a-4c88-bcdc-d767b8cc0044" providerId="ADAL" clId="{125966ED-2CBE-4954-9A75-82AD17B0B24B}" dt="2021-10-04T08:52:08.433" v="482"/>
          <ac:picMkLst>
            <pc:docMk/>
            <pc:sldMk cId="3437191740" sldId="645"/>
            <ac:picMk id="4" creationId="{C735C17B-9F9A-4F32-98AB-0E765956081A}"/>
          </ac:picMkLst>
        </pc:picChg>
      </pc:sldChg>
      <pc:sldChg chg="addSp delSp modSp new add del mod">
        <pc:chgData name="Jakub Hofman" userId="53285062-d52a-4c88-bcdc-d767b8cc0044" providerId="ADAL" clId="{125966ED-2CBE-4954-9A75-82AD17B0B24B}" dt="2021-10-04T09:32:37.261" v="752" actId="47"/>
        <pc:sldMkLst>
          <pc:docMk/>
          <pc:sldMk cId="2489620457" sldId="646"/>
        </pc:sldMkLst>
        <pc:spChg chg="del mod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2" creationId="{58732809-CE10-45E1-AF56-DCAE38698411}"/>
          </ac:spMkLst>
        </pc:spChg>
        <pc:spChg chg="del">
          <ac:chgData name="Jakub Hofman" userId="53285062-d52a-4c88-bcdc-d767b8cc0044" providerId="ADAL" clId="{125966ED-2CBE-4954-9A75-82AD17B0B24B}" dt="2021-10-04T08:00:54.753" v="227" actId="478"/>
          <ac:spMkLst>
            <pc:docMk/>
            <pc:sldMk cId="2489620457" sldId="646"/>
            <ac:spMk id="3" creationId="{FB77AF10-CEC3-4E60-BF02-883C9B1372F0}"/>
          </ac:spMkLst>
        </pc:spChg>
        <pc:spChg chg="del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4" creationId="{C991A2B3-F60B-4BCA-80F3-8B2115E120C8}"/>
          </ac:spMkLst>
        </pc:spChg>
        <pc:spChg chg="add del mod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11" creationId="{9D2C1481-26B1-4589-BB77-61A8955C4878}"/>
          </ac:spMkLst>
        </pc:spChg>
        <pc:spChg chg="add mod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14" creationId="{9EDB6126-8FB1-4A49-9469-F8DE7394CE2F}"/>
          </ac:spMkLst>
        </pc:spChg>
        <pc:picChg chg="add del">
          <ac:chgData name="Jakub Hofman" userId="53285062-d52a-4c88-bcdc-d767b8cc0044" providerId="ADAL" clId="{125966ED-2CBE-4954-9A75-82AD17B0B24B}" dt="2021-10-04T08:01:01.817" v="229" actId="478"/>
          <ac:picMkLst>
            <pc:docMk/>
            <pc:sldMk cId="2489620457" sldId="646"/>
            <ac:picMk id="6" creationId="{DE18DF9A-1D98-4B7F-ACAB-E72399B2E4B3}"/>
          </ac:picMkLst>
        </pc:picChg>
        <pc:picChg chg="add del mod modCrop">
          <ac:chgData name="Jakub Hofman" userId="53285062-d52a-4c88-bcdc-d767b8cc0044" providerId="ADAL" clId="{125966ED-2CBE-4954-9A75-82AD17B0B24B}" dt="2021-10-04T09:30:58.453" v="741" actId="21"/>
          <ac:picMkLst>
            <pc:docMk/>
            <pc:sldMk cId="2489620457" sldId="646"/>
            <ac:picMk id="8" creationId="{CF4F6B9B-F60C-4E03-AFFE-C7F3867B5D21}"/>
          </ac:picMkLst>
        </pc:picChg>
        <pc:picChg chg="add del mod modCrop">
          <ac:chgData name="Jakub Hofman" userId="53285062-d52a-4c88-bcdc-d767b8cc0044" providerId="ADAL" clId="{125966ED-2CBE-4954-9A75-82AD17B0B24B}" dt="2021-10-04T09:30:58.453" v="741" actId="21"/>
          <ac:picMkLst>
            <pc:docMk/>
            <pc:sldMk cId="2489620457" sldId="646"/>
            <ac:picMk id="9" creationId="{2E91025A-5AAB-4318-B0E5-2AFF9E0772E7}"/>
          </ac:picMkLst>
        </pc:picChg>
        <pc:picChg chg="add del mod modCrop">
          <ac:chgData name="Jakub Hofman" userId="53285062-d52a-4c88-bcdc-d767b8cc0044" providerId="ADAL" clId="{125966ED-2CBE-4954-9A75-82AD17B0B24B}" dt="2021-10-04T09:30:58.453" v="741" actId="21"/>
          <ac:picMkLst>
            <pc:docMk/>
            <pc:sldMk cId="2489620457" sldId="646"/>
            <ac:picMk id="13" creationId="{2F8FDA74-6CFD-4B1C-88E1-53D238053DA0}"/>
          </ac:picMkLst>
        </pc:picChg>
      </pc:sldChg>
      <pc:sldChg chg="addSp delSp modSp new mod modAnim">
        <pc:chgData name="Jakub Hofman" userId="53285062-d52a-4c88-bcdc-d767b8cc0044" providerId="ADAL" clId="{125966ED-2CBE-4954-9A75-82AD17B0B24B}" dt="2021-10-04T08:36:12.905" v="423" actId="1076"/>
        <pc:sldMkLst>
          <pc:docMk/>
          <pc:sldMk cId="480375965" sldId="647"/>
        </pc:sldMkLst>
        <pc:spChg chg="mod">
          <ac:chgData name="Jakub Hofman" userId="53285062-d52a-4c88-bcdc-d767b8cc0044" providerId="ADAL" clId="{125966ED-2CBE-4954-9A75-82AD17B0B24B}" dt="2021-10-04T08:36:07.401" v="422" actId="20577"/>
          <ac:spMkLst>
            <pc:docMk/>
            <pc:sldMk cId="480375965" sldId="647"/>
            <ac:spMk id="2" creationId="{10900B7E-3DED-435B-A82B-6CEDC0BC6B2D}"/>
          </ac:spMkLst>
        </pc:spChg>
        <pc:spChg chg="del">
          <ac:chgData name="Jakub Hofman" userId="53285062-d52a-4c88-bcdc-d767b8cc0044" providerId="ADAL" clId="{125966ED-2CBE-4954-9A75-82AD17B0B24B}" dt="2021-10-04T08:30:34.026" v="381" actId="478"/>
          <ac:spMkLst>
            <pc:docMk/>
            <pc:sldMk cId="480375965" sldId="647"/>
            <ac:spMk id="3" creationId="{F97D434C-8196-402A-9E8F-5436CA556C87}"/>
          </ac:spMkLst>
        </pc:spChg>
        <pc:picChg chg="add mod">
          <ac:chgData name="Jakub Hofman" userId="53285062-d52a-4c88-bcdc-d767b8cc0044" providerId="ADAL" clId="{125966ED-2CBE-4954-9A75-82AD17B0B24B}" dt="2021-10-04T08:36:12.905" v="423" actId="1076"/>
          <ac:picMkLst>
            <pc:docMk/>
            <pc:sldMk cId="480375965" sldId="647"/>
            <ac:picMk id="5" creationId="{E1404168-DE90-46DF-936E-51ABB950EC27}"/>
          </ac:picMkLst>
        </pc:picChg>
      </pc:sldChg>
      <pc:sldChg chg="delSp modSp add mod modAnim">
        <pc:chgData name="Jakub Hofman" userId="53285062-d52a-4c88-bcdc-d767b8cc0044" providerId="ADAL" clId="{125966ED-2CBE-4954-9A75-82AD17B0B24B}" dt="2021-10-04T09:37:35.179" v="778"/>
        <pc:sldMkLst>
          <pc:docMk/>
          <pc:sldMk cId="2358144578" sldId="648"/>
        </pc:sldMkLst>
        <pc:spChg chg="del">
          <ac:chgData name="Jakub Hofman" userId="53285062-d52a-4c88-bcdc-d767b8cc0044" providerId="ADAL" clId="{125966ED-2CBE-4954-9A75-82AD17B0B24B}" dt="2021-10-04T08:51:13.050" v="469" actId="478"/>
          <ac:spMkLst>
            <pc:docMk/>
            <pc:sldMk cId="2358144578" sldId="648"/>
            <ac:spMk id="9" creationId="{00000000-0000-0000-0000-000000000000}"/>
          </ac:spMkLst>
        </pc:spChg>
        <pc:picChg chg="mod">
          <ac:chgData name="Jakub Hofman" userId="53285062-d52a-4c88-bcdc-d767b8cc0044" providerId="ADAL" clId="{125966ED-2CBE-4954-9A75-82AD17B0B24B}" dt="2021-10-04T08:51:05.081" v="468" actId="1076"/>
          <ac:picMkLst>
            <pc:docMk/>
            <pc:sldMk cId="2358144578" sldId="648"/>
            <ac:picMk id="6" creationId="{00000000-0000-0000-0000-000000000000}"/>
          </ac:picMkLst>
        </pc:picChg>
        <pc:picChg chg="mod ord">
          <ac:chgData name="Jakub Hofman" userId="53285062-d52a-4c88-bcdc-d767b8cc0044" providerId="ADAL" clId="{125966ED-2CBE-4954-9A75-82AD17B0B24B}" dt="2021-10-04T08:51:00.850" v="467" actId="167"/>
          <ac:picMkLst>
            <pc:docMk/>
            <pc:sldMk cId="2358144578" sldId="648"/>
            <ac:picMk id="7" creationId="{00000000-0000-0000-0000-000000000000}"/>
          </ac:picMkLst>
        </pc:picChg>
      </pc:sldChg>
      <pc:sldChg chg="addSp delSp modSp new mod modClrScheme chgLayout">
        <pc:chgData name="Jakub Hofman" userId="53285062-d52a-4c88-bcdc-d767b8cc0044" providerId="ADAL" clId="{125966ED-2CBE-4954-9A75-82AD17B0B24B}" dt="2021-10-04T08:53:40.425" v="499" actId="478"/>
        <pc:sldMkLst>
          <pc:docMk/>
          <pc:sldMk cId="4016489032" sldId="649"/>
        </pc:sldMkLst>
        <pc:spChg chg="del mod ord">
          <ac:chgData name="Jakub Hofman" userId="53285062-d52a-4c88-bcdc-d767b8cc0044" providerId="ADAL" clId="{125966ED-2CBE-4954-9A75-82AD17B0B24B}" dt="2021-10-04T08:53:34.782" v="491" actId="700"/>
          <ac:spMkLst>
            <pc:docMk/>
            <pc:sldMk cId="4016489032" sldId="649"/>
            <ac:spMk id="2" creationId="{DFB8DBF2-F4AB-42E8-8765-DD4862ACEA82}"/>
          </ac:spMkLst>
        </pc:spChg>
        <pc:spChg chg="del mod ord">
          <ac:chgData name="Jakub Hofman" userId="53285062-d52a-4c88-bcdc-d767b8cc0044" providerId="ADAL" clId="{125966ED-2CBE-4954-9A75-82AD17B0B24B}" dt="2021-10-04T08:53:34.782" v="491" actId="700"/>
          <ac:spMkLst>
            <pc:docMk/>
            <pc:sldMk cId="4016489032" sldId="649"/>
            <ac:spMk id="3" creationId="{72EC97CA-84F8-4579-8F59-9DA3CC6B1AED}"/>
          </ac:spMkLst>
        </pc:spChg>
        <pc:spChg chg="mod ord">
          <ac:chgData name="Jakub Hofman" userId="53285062-d52a-4c88-bcdc-d767b8cc0044" providerId="ADAL" clId="{125966ED-2CBE-4954-9A75-82AD17B0B24B}" dt="2021-10-04T08:53:34.782" v="491" actId="700"/>
          <ac:spMkLst>
            <pc:docMk/>
            <pc:sldMk cId="4016489032" sldId="649"/>
            <ac:spMk id="4" creationId="{5FFA9B0E-115B-40CA-8CBF-63F7FBA696E2}"/>
          </ac:spMkLst>
        </pc:spChg>
        <pc:spChg chg="add mod ord">
          <ac:chgData name="Jakub Hofman" userId="53285062-d52a-4c88-bcdc-d767b8cc0044" providerId="ADAL" clId="{125966ED-2CBE-4954-9A75-82AD17B0B24B}" dt="2021-10-04T08:53:37.713" v="498" actId="20577"/>
          <ac:spMkLst>
            <pc:docMk/>
            <pc:sldMk cId="4016489032" sldId="649"/>
            <ac:spMk id="5" creationId="{CDAAC844-47C6-46BB-ACA7-073529F12814}"/>
          </ac:spMkLst>
        </pc:spChg>
        <pc:spChg chg="add del mod ord">
          <ac:chgData name="Jakub Hofman" userId="53285062-d52a-4c88-bcdc-d767b8cc0044" providerId="ADAL" clId="{125966ED-2CBE-4954-9A75-82AD17B0B24B}" dt="2021-10-04T08:53:40.425" v="499" actId="478"/>
          <ac:spMkLst>
            <pc:docMk/>
            <pc:sldMk cId="4016489032" sldId="649"/>
            <ac:spMk id="6" creationId="{1DD8DE46-D4A2-4B7D-BFF6-AA62397BF9BB}"/>
          </ac:spMkLst>
        </pc:spChg>
      </pc:sldChg>
      <pc:sldChg chg="addSp delSp modSp new del mod modClrScheme chgLayout">
        <pc:chgData name="Jakub Hofman" userId="53285062-d52a-4c88-bcdc-d767b8cc0044" providerId="ADAL" clId="{125966ED-2CBE-4954-9A75-82AD17B0B24B}" dt="2021-10-04T08:54:40.911" v="510" actId="47"/>
        <pc:sldMkLst>
          <pc:docMk/>
          <pc:sldMk cId="3119442431" sldId="650"/>
        </pc:sldMkLst>
        <pc:spChg chg="del mod ord">
          <ac:chgData name="Jakub Hofman" userId="53285062-d52a-4c88-bcdc-d767b8cc0044" providerId="ADAL" clId="{125966ED-2CBE-4954-9A75-82AD17B0B24B}" dt="2021-10-04T08:54:21.344" v="509" actId="478"/>
          <ac:spMkLst>
            <pc:docMk/>
            <pc:sldMk cId="3119442431" sldId="650"/>
            <ac:spMk id="2" creationId="{446C3017-4A46-4B8A-8199-A72310712F87}"/>
          </ac:spMkLst>
        </pc:spChg>
        <pc:spChg chg="add mod ord">
          <ac:chgData name="Jakub Hofman" userId="53285062-d52a-4c88-bcdc-d767b8cc0044" providerId="ADAL" clId="{125966ED-2CBE-4954-9A75-82AD17B0B24B}" dt="2021-10-04T08:54:12.425" v="507" actId="20577"/>
          <ac:spMkLst>
            <pc:docMk/>
            <pc:sldMk cId="3119442431" sldId="650"/>
            <ac:spMk id="3" creationId="{243B0219-A951-4CC5-BE35-B31D33179D96}"/>
          </ac:spMkLst>
        </pc:spChg>
        <pc:spChg chg="add del mod ord">
          <ac:chgData name="Jakub Hofman" userId="53285062-d52a-4c88-bcdc-d767b8cc0044" providerId="ADAL" clId="{125966ED-2CBE-4954-9A75-82AD17B0B24B}" dt="2021-10-04T08:54:15.577" v="508" actId="478"/>
          <ac:spMkLst>
            <pc:docMk/>
            <pc:sldMk cId="3119442431" sldId="650"/>
            <ac:spMk id="4" creationId="{DBC94BED-003B-48BC-840B-ECD95868710B}"/>
          </ac:spMkLst>
        </pc:spChg>
      </pc:sldChg>
      <pc:sldChg chg="addSp delSp modSp new mod modNotesTx">
        <pc:chgData name="Jakub Hofman" userId="53285062-d52a-4c88-bcdc-d767b8cc0044" providerId="ADAL" clId="{125966ED-2CBE-4954-9A75-82AD17B0B24B}" dt="2021-10-04T09:12:07.088" v="640" actId="1076"/>
        <pc:sldMkLst>
          <pc:docMk/>
          <pc:sldMk cId="3342197077" sldId="650"/>
        </pc:sldMkLst>
        <pc:spChg chg="mod">
          <ac:chgData name="Jakub Hofman" userId="53285062-d52a-4c88-bcdc-d767b8cc0044" providerId="ADAL" clId="{125966ED-2CBE-4954-9A75-82AD17B0B24B}" dt="2021-10-04T09:11:56.873" v="636" actId="1076"/>
          <ac:spMkLst>
            <pc:docMk/>
            <pc:sldMk cId="3342197077" sldId="650"/>
            <ac:spMk id="2" creationId="{38F715E3-9841-42CB-AD73-F8C31E5782C9}"/>
          </ac:spMkLst>
        </pc:spChg>
        <pc:spChg chg="add del mod">
          <ac:chgData name="Jakub Hofman" userId="53285062-d52a-4c88-bcdc-d767b8cc0044" providerId="ADAL" clId="{125966ED-2CBE-4954-9A75-82AD17B0B24B}" dt="2021-10-04T09:11:34.201" v="632" actId="478"/>
          <ac:spMkLst>
            <pc:docMk/>
            <pc:sldMk cId="3342197077" sldId="650"/>
            <ac:spMk id="3" creationId="{0CCDA350-849A-4589-B11E-21AC4D60C08A}"/>
          </ac:spMkLst>
        </pc:spChg>
        <pc:spChg chg="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4" creationId="{8010D9EE-A181-4783-BBB4-86DD20FF2F63}"/>
          </ac:spMkLst>
        </pc:spChg>
        <pc:spChg chg="add del mod">
          <ac:chgData name="Jakub Hofman" userId="53285062-d52a-4c88-bcdc-d767b8cc0044" providerId="ADAL" clId="{125966ED-2CBE-4954-9A75-82AD17B0B24B}" dt="2021-10-04T09:09:17.922" v="597" actId="478"/>
          <ac:spMkLst>
            <pc:docMk/>
            <pc:sldMk cId="3342197077" sldId="650"/>
            <ac:spMk id="6" creationId="{8D926232-24A6-4DE8-A02A-36650D741F49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9" creationId="{A4FA1C4E-8522-433A-AB36-B1EB49B8C396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0" creationId="{4D64E1C1-DE94-4A07-8310-7D261756F034}"/>
          </ac:spMkLst>
        </pc:spChg>
        <pc:spChg chg="add mod">
          <ac:chgData name="Jakub Hofman" userId="53285062-d52a-4c88-bcdc-d767b8cc0044" providerId="ADAL" clId="{125966ED-2CBE-4954-9A75-82AD17B0B24B}" dt="2021-10-04T09:12:07.088" v="640" actId="1076"/>
          <ac:spMkLst>
            <pc:docMk/>
            <pc:sldMk cId="3342197077" sldId="650"/>
            <ac:spMk id="12" creationId="{0F2D94A3-2CB1-4052-A0D2-A9A06D2E1DFB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7" creationId="{FCCB849C-FAB1-4DD2-8A9C-248F45F41024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8" creationId="{A98524CD-73B9-41AF-8126-38CC500911A0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9" creationId="{95F58A83-4101-48F6-B799-9E8B9218143D}"/>
          </ac:spMkLst>
        </pc:spChg>
        <pc:spChg chg="add del mod">
          <ac:chgData name="Jakub Hofman" userId="53285062-d52a-4c88-bcdc-d767b8cc0044" providerId="ADAL" clId="{125966ED-2CBE-4954-9A75-82AD17B0B24B}" dt="2021-10-04T09:11:26.308" v="629" actId="478"/>
          <ac:spMkLst>
            <pc:docMk/>
            <pc:sldMk cId="3342197077" sldId="650"/>
            <ac:spMk id="21" creationId="{E0EA4964-4F48-4DCF-ACF0-5E0FBB74EEA3}"/>
          </ac:spMkLst>
        </pc:spChg>
        <pc:picChg chg="add mod">
          <ac:chgData name="Jakub Hofman" userId="53285062-d52a-4c88-bcdc-d767b8cc0044" providerId="ADAL" clId="{125966ED-2CBE-4954-9A75-82AD17B0B24B}" dt="2021-10-04T09:11:51.004" v="635" actId="167"/>
          <ac:picMkLst>
            <pc:docMk/>
            <pc:sldMk cId="3342197077" sldId="650"/>
            <ac:picMk id="8" creationId="{9C432BF1-B45B-4BD6-8477-47A71F5B46FF}"/>
          </ac:picMkLst>
        </pc:picChg>
        <pc:picChg chg="add del mod">
          <ac:chgData name="Jakub Hofman" userId="53285062-d52a-4c88-bcdc-d767b8cc0044" providerId="ADAL" clId="{125966ED-2CBE-4954-9A75-82AD17B0B24B}" dt="2021-10-04T09:10:11.441" v="613" actId="478"/>
          <ac:picMkLst>
            <pc:docMk/>
            <pc:sldMk cId="3342197077" sldId="650"/>
            <ac:picMk id="14" creationId="{19F52CAF-4E6B-429D-B4C9-50D82EB85A68}"/>
          </ac:picMkLst>
        </pc:picChg>
        <pc:picChg chg="add mod">
          <ac:chgData name="Jakub Hofman" userId="53285062-d52a-4c88-bcdc-d767b8cc0044" providerId="ADAL" clId="{125966ED-2CBE-4954-9A75-82AD17B0B24B}" dt="2021-10-04T09:12:03.080" v="639" actId="1076"/>
          <ac:picMkLst>
            <pc:docMk/>
            <pc:sldMk cId="3342197077" sldId="650"/>
            <ac:picMk id="16" creationId="{5FB86FA9-AA7C-4DEF-B8C7-BF22BDC59264}"/>
          </ac:picMkLst>
        </pc:picChg>
      </pc:sldChg>
      <pc:sldChg chg="addSp delSp modSp add mod modClrScheme modAnim chgLayout modNotes modNotesTx">
        <pc:chgData name="Jakub Hofman" userId="53285062-d52a-4c88-bcdc-d767b8cc0044" providerId="ADAL" clId="{125966ED-2CBE-4954-9A75-82AD17B0B24B}" dt="2021-10-04T09:34:33.728" v="767" actId="478"/>
        <pc:sldMkLst>
          <pc:docMk/>
          <pc:sldMk cId="818890536" sldId="651"/>
        </pc:sldMkLst>
        <pc:spChg chg="mod ord">
          <ac:chgData name="Jakub Hofman" userId="53285062-d52a-4c88-bcdc-d767b8cc0044" providerId="ADAL" clId="{125966ED-2CBE-4954-9A75-82AD17B0B24B}" dt="2021-10-04T09:30:37.353" v="740" actId="700"/>
          <ac:spMkLst>
            <pc:docMk/>
            <pc:sldMk cId="818890536" sldId="651"/>
            <ac:spMk id="2" creationId="{08D81235-F3E7-46C8-9963-12CC9011D7CC}"/>
          </ac:spMkLst>
        </pc:spChg>
        <pc:spChg chg="add del mod ord">
          <ac:chgData name="Jakub Hofman" userId="53285062-d52a-4c88-bcdc-d767b8cc0044" providerId="ADAL" clId="{125966ED-2CBE-4954-9A75-82AD17B0B24B}" dt="2021-10-04T09:34:33.728" v="767" actId="478"/>
          <ac:spMkLst>
            <pc:docMk/>
            <pc:sldMk cId="818890536" sldId="651"/>
            <ac:spMk id="5" creationId="{3F60FAED-FF59-4EDB-AEA2-CA9E547DCAC9}"/>
          </ac:spMkLst>
        </pc:spChg>
        <pc:spChg chg="add del mod ord">
          <ac:chgData name="Jakub Hofman" userId="53285062-d52a-4c88-bcdc-d767b8cc0044" providerId="ADAL" clId="{125966ED-2CBE-4954-9A75-82AD17B0B24B}" dt="2021-10-04T09:34:20.873" v="765" actId="478"/>
          <ac:spMkLst>
            <pc:docMk/>
            <pc:sldMk cId="818890536" sldId="651"/>
            <ac:spMk id="6" creationId="{AABBA20E-A082-4434-BC83-B9758897BC27}"/>
          </ac:spMkLst>
        </pc:spChg>
        <pc:spChg chg="add mod ord">
          <ac:chgData name="Jakub Hofman" userId="53285062-d52a-4c88-bcdc-d767b8cc0044" providerId="ADAL" clId="{125966ED-2CBE-4954-9A75-82AD17B0B24B}" dt="2021-10-04T09:34:29.576" v="766" actId="167"/>
          <ac:spMkLst>
            <pc:docMk/>
            <pc:sldMk cId="818890536" sldId="651"/>
            <ac:spMk id="7" creationId="{2BF65339-0074-4505-B0B3-FD8EC6A0BCBA}"/>
          </ac:spMkLst>
        </pc:spChg>
        <pc:spChg chg="add mod">
          <ac:chgData name="Jakub Hofman" userId="53285062-d52a-4c88-bcdc-d767b8cc0044" providerId="ADAL" clId="{125966ED-2CBE-4954-9A75-82AD17B0B24B}" dt="2021-10-04T09:31:03.753" v="743" actId="167"/>
          <ac:spMkLst>
            <pc:docMk/>
            <pc:sldMk cId="818890536" sldId="651"/>
            <ac:spMk id="8" creationId="{F488FD0D-5AA1-4B1C-B8FD-2AD3C89E40B8}"/>
          </ac:spMkLst>
        </pc:spChg>
        <pc:spChg chg="add mod">
          <ac:chgData name="Jakub Hofman" userId="53285062-d52a-4c88-bcdc-d767b8cc0044" providerId="ADAL" clId="{125966ED-2CBE-4954-9A75-82AD17B0B24B}" dt="2021-10-04T09:31:03.753" v="743" actId="167"/>
          <ac:spMkLst>
            <pc:docMk/>
            <pc:sldMk cId="818890536" sldId="651"/>
            <ac:spMk id="11" creationId="{BB737CCF-4459-40B5-92C8-8B043CFC4E1E}"/>
          </ac:spMkLst>
        </pc:spChg>
        <pc:spChg chg="add del mod">
          <ac:chgData name="Jakub Hofman" userId="53285062-d52a-4c88-bcdc-d767b8cc0044" providerId="ADAL" clId="{125966ED-2CBE-4954-9A75-82AD17B0B24B}" dt="2021-10-04T09:32:25.160" v="750"/>
          <ac:spMkLst>
            <pc:docMk/>
            <pc:sldMk cId="818890536" sldId="651"/>
            <ac:spMk id="13" creationId="{61BAD420-DD55-4CB5-B3B5-A67FBE788487}"/>
          </ac:spMkLst>
        </pc:spChg>
        <pc:picChg chg="add del mod replST">
          <ac:chgData name="Jakub Hofman" userId="53285062-d52a-4c88-bcdc-d767b8cc0044" providerId="ADAL" clId="{125966ED-2CBE-4954-9A75-82AD17B0B24B}" dt="2021-10-04T09:34:14.681" v="764" actId="478"/>
          <ac:picMkLst>
            <pc:docMk/>
            <pc:sldMk cId="818890536" sldId="651"/>
            <ac:picMk id="4" creationId="{1CBEA45C-5B51-4B96-9587-FB199D38DE6D}"/>
          </ac:picMkLst>
        </pc:picChg>
        <pc:picChg chg="add mod">
          <ac:chgData name="Jakub Hofman" userId="53285062-d52a-4c88-bcdc-d767b8cc0044" providerId="ADAL" clId="{125966ED-2CBE-4954-9A75-82AD17B0B24B}" dt="2021-10-04T09:31:03.753" v="743" actId="167"/>
          <ac:picMkLst>
            <pc:docMk/>
            <pc:sldMk cId="818890536" sldId="651"/>
            <ac:picMk id="9" creationId="{43EA8F4A-DA34-4019-B00E-F4D852EFF84F}"/>
          </ac:picMkLst>
        </pc:picChg>
        <pc:picChg chg="add mod">
          <ac:chgData name="Jakub Hofman" userId="53285062-d52a-4c88-bcdc-d767b8cc0044" providerId="ADAL" clId="{125966ED-2CBE-4954-9A75-82AD17B0B24B}" dt="2021-10-04T09:31:03.753" v="743" actId="167"/>
          <ac:picMkLst>
            <pc:docMk/>
            <pc:sldMk cId="818890536" sldId="651"/>
            <ac:picMk id="10" creationId="{DC82E21E-9E2A-49FA-97ED-2CE0CA8C5C39}"/>
          </ac:picMkLst>
        </pc:picChg>
        <pc:picChg chg="add mod">
          <ac:chgData name="Jakub Hofman" userId="53285062-d52a-4c88-bcdc-d767b8cc0044" providerId="ADAL" clId="{125966ED-2CBE-4954-9A75-82AD17B0B24B}" dt="2021-10-04T09:31:03.753" v="743" actId="167"/>
          <ac:picMkLst>
            <pc:docMk/>
            <pc:sldMk cId="818890536" sldId="651"/>
            <ac:picMk id="12" creationId="{D0187CC7-8412-4AA2-8CE9-CACAC469C552}"/>
          </ac:picMkLst>
        </pc:picChg>
      </pc:sldChg>
      <pc:sldChg chg="addSp modSp add mod ord modNotes">
        <pc:chgData name="Jakub Hofman" userId="53285062-d52a-4c88-bcdc-d767b8cc0044" providerId="ADAL" clId="{125966ED-2CBE-4954-9A75-82AD17B0B24B}" dt="2021-10-04T09:35:26.160" v="773" actId="14100"/>
        <pc:sldMkLst>
          <pc:docMk/>
          <pc:sldMk cId="4272645113" sldId="652"/>
        </pc:sldMkLst>
        <pc:spChg chg="add mod">
          <ac:chgData name="Jakub Hofman" userId="53285062-d52a-4c88-bcdc-d767b8cc0044" providerId="ADAL" clId="{125966ED-2CBE-4954-9A75-82AD17B0B24B}" dt="2021-10-04T09:35:00.169" v="770" actId="1076"/>
          <ac:spMkLst>
            <pc:docMk/>
            <pc:sldMk cId="4272645113" sldId="652"/>
            <ac:spMk id="5" creationId="{78BD4043-4AD9-4F7F-B4F3-86DA1017700D}"/>
          </ac:spMkLst>
        </pc:spChg>
        <pc:picChg chg="add mod replST">
          <ac:chgData name="Jakub Hofman" userId="53285062-d52a-4c88-bcdc-d767b8cc0044" providerId="ADAL" clId="{125966ED-2CBE-4954-9A75-82AD17B0B24B}" dt="2021-10-04T09:35:26.160" v="773" actId="14100"/>
          <ac:picMkLst>
            <pc:docMk/>
            <pc:sldMk cId="4272645113" sldId="652"/>
            <ac:picMk id="4" creationId="{4BE87ABF-2F75-4481-85F0-E67C42BAD8E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CBBE2-BF81-4B92-A5C3-D8B89DF58CFF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</dgm:pt>
    <dgm:pt modelId="{D3143D0F-84F2-4A31-991D-1BEA84AF59C2}">
      <dgm:prSet phldrT="[Text]"/>
      <dgm:spPr/>
      <dgm:t>
        <a:bodyPr/>
        <a:lstStyle/>
        <a:p>
          <a:r>
            <a:rPr lang="cs-CZ" dirty="0" err="1"/>
            <a:t>climate</a:t>
          </a:r>
          <a:r>
            <a:rPr lang="cs-CZ" dirty="0"/>
            <a:t> </a:t>
          </a:r>
          <a:r>
            <a:rPr lang="cs-CZ" dirty="0" err="1"/>
            <a:t>change</a:t>
          </a:r>
          <a:endParaRPr lang="cs-CZ" dirty="0"/>
        </a:p>
      </dgm:t>
    </dgm:pt>
    <dgm:pt modelId="{1EF96E47-009F-47B8-BBDE-EADB942A5A1D}" type="parTrans" cxnId="{E1497F52-585C-40F9-B81B-B08730625B80}">
      <dgm:prSet/>
      <dgm:spPr/>
      <dgm:t>
        <a:bodyPr/>
        <a:lstStyle/>
        <a:p>
          <a:endParaRPr lang="cs-CZ"/>
        </a:p>
      </dgm:t>
    </dgm:pt>
    <dgm:pt modelId="{DA7FD49C-B0C2-4E35-B2D2-25791D945625}" type="sibTrans" cxnId="{E1497F52-585C-40F9-B81B-B08730625B80}">
      <dgm:prSet/>
      <dgm:spPr/>
      <dgm:t>
        <a:bodyPr/>
        <a:lstStyle/>
        <a:p>
          <a:endParaRPr lang="cs-CZ"/>
        </a:p>
      </dgm:t>
    </dgm:pt>
    <dgm:pt modelId="{65973CED-AEA2-4F62-951D-B915085A78F2}">
      <dgm:prSet phldrT="[Text]"/>
      <dgm:spPr/>
      <dgm:t>
        <a:bodyPr/>
        <a:lstStyle/>
        <a:p>
          <a:r>
            <a:rPr lang="cs-CZ" dirty="0" err="1"/>
            <a:t>malaria</a:t>
          </a:r>
          <a:endParaRPr lang="cs-CZ" dirty="0"/>
        </a:p>
      </dgm:t>
    </dgm:pt>
    <dgm:pt modelId="{9118E9F1-8592-41D8-A905-7034E2BAD007}" type="parTrans" cxnId="{EB404802-659E-4D2C-8465-673201C160FC}">
      <dgm:prSet/>
      <dgm:spPr/>
      <dgm:t>
        <a:bodyPr/>
        <a:lstStyle/>
        <a:p>
          <a:endParaRPr lang="cs-CZ"/>
        </a:p>
      </dgm:t>
    </dgm:pt>
    <dgm:pt modelId="{324064A9-FE57-4FB3-92B2-81E3E61F8803}" type="sibTrans" cxnId="{EB404802-659E-4D2C-8465-673201C160FC}">
      <dgm:prSet/>
      <dgm:spPr/>
      <dgm:t>
        <a:bodyPr/>
        <a:lstStyle/>
        <a:p>
          <a:endParaRPr lang="cs-CZ"/>
        </a:p>
      </dgm:t>
    </dgm:pt>
    <dgm:pt modelId="{61551417-6788-4D44-846C-8B43200A6768}">
      <dgm:prSet phldrT="[Text]"/>
      <dgm:spPr/>
      <dgm:t>
        <a:bodyPr/>
        <a:lstStyle/>
        <a:p>
          <a:r>
            <a:rPr lang="cs-CZ" dirty="0"/>
            <a:t>DDT (?)</a:t>
          </a:r>
        </a:p>
      </dgm:t>
    </dgm:pt>
    <dgm:pt modelId="{A6A41594-BE9B-492B-AA7F-D58DFD334804}" type="parTrans" cxnId="{B71C2FC1-AE18-44FB-BBFD-B7979DE204C7}">
      <dgm:prSet/>
      <dgm:spPr/>
      <dgm:t>
        <a:bodyPr/>
        <a:lstStyle/>
        <a:p>
          <a:endParaRPr lang="cs-CZ"/>
        </a:p>
      </dgm:t>
    </dgm:pt>
    <dgm:pt modelId="{12DDD93A-CA70-48CF-97D5-17D36C78A741}" type="sibTrans" cxnId="{B71C2FC1-AE18-44FB-BBFD-B7979DE204C7}">
      <dgm:prSet/>
      <dgm:spPr/>
      <dgm:t>
        <a:bodyPr/>
        <a:lstStyle/>
        <a:p>
          <a:endParaRPr lang="cs-CZ"/>
        </a:p>
      </dgm:t>
    </dgm:pt>
    <dgm:pt modelId="{518A5828-6C01-4C33-ACE2-A9CB802211F9}" type="pres">
      <dgm:prSet presAssocID="{E37CBBE2-BF81-4B92-A5C3-D8B89DF58CFF}" presName="Name0" presStyleCnt="0">
        <dgm:presLayoutVars>
          <dgm:dir/>
          <dgm:resizeHandles val="exact"/>
        </dgm:presLayoutVars>
      </dgm:prSet>
      <dgm:spPr/>
    </dgm:pt>
    <dgm:pt modelId="{145BC843-9E09-469E-9086-19341E1A5854}" type="pres">
      <dgm:prSet presAssocID="{D3143D0F-84F2-4A31-991D-1BEA84AF59C2}" presName="node" presStyleLbl="node1" presStyleIdx="0" presStyleCnt="3" custLinFactNeighborX="-99523" custLinFactNeighborY="-18141">
        <dgm:presLayoutVars>
          <dgm:bulletEnabled val="1"/>
        </dgm:presLayoutVars>
      </dgm:prSet>
      <dgm:spPr/>
    </dgm:pt>
    <dgm:pt modelId="{D89C853C-EFA5-49B8-AE9A-0AB7C37DF34D}" type="pres">
      <dgm:prSet presAssocID="{DA7FD49C-B0C2-4E35-B2D2-25791D945625}" presName="sibTrans" presStyleLbl="sibTrans2D1" presStyleIdx="0" presStyleCnt="2"/>
      <dgm:spPr/>
    </dgm:pt>
    <dgm:pt modelId="{9A772479-D2C6-4CDA-9394-930BA0B4DEAB}" type="pres">
      <dgm:prSet presAssocID="{DA7FD49C-B0C2-4E35-B2D2-25791D945625}" presName="connectorText" presStyleLbl="sibTrans2D1" presStyleIdx="0" presStyleCnt="2"/>
      <dgm:spPr/>
    </dgm:pt>
    <dgm:pt modelId="{751DE63A-A5CE-4F80-8E14-DF698D395668}" type="pres">
      <dgm:prSet presAssocID="{65973CED-AEA2-4F62-951D-B915085A78F2}" presName="node" presStyleLbl="node1" presStyleIdx="1" presStyleCnt="3" custLinFactNeighborX="34839" custLinFactNeighborY="-69613">
        <dgm:presLayoutVars>
          <dgm:bulletEnabled val="1"/>
        </dgm:presLayoutVars>
      </dgm:prSet>
      <dgm:spPr/>
    </dgm:pt>
    <dgm:pt modelId="{6766288F-3021-4FC9-BAA7-79B5749AC68C}" type="pres">
      <dgm:prSet presAssocID="{324064A9-FE57-4FB3-92B2-81E3E61F8803}" presName="sibTrans" presStyleLbl="sibTrans2D1" presStyleIdx="1" presStyleCnt="2"/>
      <dgm:spPr/>
    </dgm:pt>
    <dgm:pt modelId="{26609DDE-83BC-4A88-80E0-EBE09DDA2AE4}" type="pres">
      <dgm:prSet presAssocID="{324064A9-FE57-4FB3-92B2-81E3E61F8803}" presName="connectorText" presStyleLbl="sibTrans2D1" presStyleIdx="1" presStyleCnt="2"/>
      <dgm:spPr/>
    </dgm:pt>
    <dgm:pt modelId="{5BE18C2B-4653-4A82-8D42-A3231FB4E682}" type="pres">
      <dgm:prSet presAssocID="{61551417-6788-4D44-846C-8B43200A6768}" presName="node" presStyleLbl="node1" presStyleIdx="2" presStyleCnt="3" custLinFactNeighborX="836" custLinFactNeighborY="84526">
        <dgm:presLayoutVars>
          <dgm:bulletEnabled val="1"/>
        </dgm:presLayoutVars>
      </dgm:prSet>
      <dgm:spPr/>
    </dgm:pt>
  </dgm:ptLst>
  <dgm:cxnLst>
    <dgm:cxn modelId="{EB404802-659E-4D2C-8465-673201C160FC}" srcId="{E37CBBE2-BF81-4B92-A5C3-D8B89DF58CFF}" destId="{65973CED-AEA2-4F62-951D-B915085A78F2}" srcOrd="1" destOrd="0" parTransId="{9118E9F1-8592-41D8-A905-7034E2BAD007}" sibTransId="{324064A9-FE57-4FB3-92B2-81E3E61F8803}"/>
    <dgm:cxn modelId="{B2EA9206-E04F-4A25-82C5-BFB53A676E30}" type="presOf" srcId="{65973CED-AEA2-4F62-951D-B915085A78F2}" destId="{751DE63A-A5CE-4F80-8E14-DF698D395668}" srcOrd="0" destOrd="0" presId="urn:microsoft.com/office/officeart/2005/8/layout/process1"/>
    <dgm:cxn modelId="{35CDC810-0104-472F-94D9-3EC75651DC52}" type="presOf" srcId="{61551417-6788-4D44-846C-8B43200A6768}" destId="{5BE18C2B-4653-4A82-8D42-A3231FB4E682}" srcOrd="0" destOrd="0" presId="urn:microsoft.com/office/officeart/2005/8/layout/process1"/>
    <dgm:cxn modelId="{E1497F52-585C-40F9-B81B-B08730625B80}" srcId="{E37CBBE2-BF81-4B92-A5C3-D8B89DF58CFF}" destId="{D3143D0F-84F2-4A31-991D-1BEA84AF59C2}" srcOrd="0" destOrd="0" parTransId="{1EF96E47-009F-47B8-BBDE-EADB942A5A1D}" sibTransId="{DA7FD49C-B0C2-4E35-B2D2-25791D945625}"/>
    <dgm:cxn modelId="{EDFCA373-1C97-4BF7-8B08-91A83F7B63D9}" type="presOf" srcId="{DA7FD49C-B0C2-4E35-B2D2-25791D945625}" destId="{D89C853C-EFA5-49B8-AE9A-0AB7C37DF34D}" srcOrd="0" destOrd="0" presId="urn:microsoft.com/office/officeart/2005/8/layout/process1"/>
    <dgm:cxn modelId="{CC3DB097-AD99-44BA-8232-93765ECC11E2}" type="presOf" srcId="{324064A9-FE57-4FB3-92B2-81E3E61F8803}" destId="{26609DDE-83BC-4A88-80E0-EBE09DDA2AE4}" srcOrd="1" destOrd="0" presId="urn:microsoft.com/office/officeart/2005/8/layout/process1"/>
    <dgm:cxn modelId="{CAD962A5-E3E8-4452-B35C-1420791B330D}" type="presOf" srcId="{E37CBBE2-BF81-4B92-A5C3-D8B89DF58CFF}" destId="{518A5828-6C01-4C33-ACE2-A9CB802211F9}" srcOrd="0" destOrd="0" presId="urn:microsoft.com/office/officeart/2005/8/layout/process1"/>
    <dgm:cxn modelId="{D26332BB-69E9-44B1-B3B3-7023C3E47358}" type="presOf" srcId="{324064A9-FE57-4FB3-92B2-81E3E61F8803}" destId="{6766288F-3021-4FC9-BAA7-79B5749AC68C}" srcOrd="0" destOrd="0" presId="urn:microsoft.com/office/officeart/2005/8/layout/process1"/>
    <dgm:cxn modelId="{B71C2FC1-AE18-44FB-BBFD-B7979DE204C7}" srcId="{E37CBBE2-BF81-4B92-A5C3-D8B89DF58CFF}" destId="{61551417-6788-4D44-846C-8B43200A6768}" srcOrd="2" destOrd="0" parTransId="{A6A41594-BE9B-492B-AA7F-D58DFD334804}" sibTransId="{12DDD93A-CA70-48CF-97D5-17D36C78A741}"/>
    <dgm:cxn modelId="{259232DC-745A-4E72-8C7B-46A18D17F98A}" type="presOf" srcId="{DA7FD49C-B0C2-4E35-B2D2-25791D945625}" destId="{9A772479-D2C6-4CDA-9394-930BA0B4DEAB}" srcOrd="1" destOrd="0" presId="urn:microsoft.com/office/officeart/2005/8/layout/process1"/>
    <dgm:cxn modelId="{8B7CBDE4-8FF2-41C8-98B8-363C5051B8CE}" type="presOf" srcId="{D3143D0F-84F2-4A31-991D-1BEA84AF59C2}" destId="{145BC843-9E09-469E-9086-19341E1A5854}" srcOrd="0" destOrd="0" presId="urn:microsoft.com/office/officeart/2005/8/layout/process1"/>
    <dgm:cxn modelId="{52F367E5-13FE-4299-953E-63E5CBBD7DF8}" type="presParOf" srcId="{518A5828-6C01-4C33-ACE2-A9CB802211F9}" destId="{145BC843-9E09-469E-9086-19341E1A5854}" srcOrd="0" destOrd="0" presId="urn:microsoft.com/office/officeart/2005/8/layout/process1"/>
    <dgm:cxn modelId="{1723241C-CB8C-4D53-A694-79A8DC776554}" type="presParOf" srcId="{518A5828-6C01-4C33-ACE2-A9CB802211F9}" destId="{D89C853C-EFA5-49B8-AE9A-0AB7C37DF34D}" srcOrd="1" destOrd="0" presId="urn:microsoft.com/office/officeart/2005/8/layout/process1"/>
    <dgm:cxn modelId="{3AFFB863-8BAF-4FD3-B8F9-8B80E272F738}" type="presParOf" srcId="{D89C853C-EFA5-49B8-AE9A-0AB7C37DF34D}" destId="{9A772479-D2C6-4CDA-9394-930BA0B4DEAB}" srcOrd="0" destOrd="0" presId="urn:microsoft.com/office/officeart/2005/8/layout/process1"/>
    <dgm:cxn modelId="{C7CBDDFE-30EC-4F1A-A205-8F4CD6B3A9EC}" type="presParOf" srcId="{518A5828-6C01-4C33-ACE2-A9CB802211F9}" destId="{751DE63A-A5CE-4F80-8E14-DF698D395668}" srcOrd="2" destOrd="0" presId="urn:microsoft.com/office/officeart/2005/8/layout/process1"/>
    <dgm:cxn modelId="{72106ED7-84A2-46A7-8FA4-8035737892AE}" type="presParOf" srcId="{518A5828-6C01-4C33-ACE2-A9CB802211F9}" destId="{6766288F-3021-4FC9-BAA7-79B5749AC68C}" srcOrd="3" destOrd="0" presId="urn:microsoft.com/office/officeart/2005/8/layout/process1"/>
    <dgm:cxn modelId="{44089FE7-AB1F-4220-9A00-8A9A2169F185}" type="presParOf" srcId="{6766288F-3021-4FC9-BAA7-79B5749AC68C}" destId="{26609DDE-83BC-4A88-80E0-EBE09DDA2AE4}" srcOrd="0" destOrd="0" presId="urn:microsoft.com/office/officeart/2005/8/layout/process1"/>
    <dgm:cxn modelId="{771477A5-0BFF-4EDA-B5A0-CB900F33AE6C}" type="presParOf" srcId="{518A5828-6C01-4C33-ACE2-A9CB802211F9}" destId="{5BE18C2B-4653-4A82-8D42-A3231FB4E68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C843-9E09-469E-9086-19341E1A5854}">
      <dsp:nvSpPr>
        <dsp:cNvPr id="0" name=""/>
        <dsp:cNvSpPr/>
      </dsp:nvSpPr>
      <dsp:spPr>
        <a:xfrm>
          <a:off x="0" y="508663"/>
          <a:ext cx="1277053" cy="766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climate</a:t>
          </a:r>
          <a:r>
            <a:rPr lang="cs-CZ" sz="2100" kern="1200" dirty="0"/>
            <a:t> </a:t>
          </a:r>
          <a:r>
            <a:rPr lang="cs-CZ" sz="2100" kern="1200" dirty="0" err="1"/>
            <a:t>change</a:t>
          </a:r>
          <a:endParaRPr lang="cs-CZ" sz="2100" kern="1200" dirty="0"/>
        </a:p>
      </dsp:txBody>
      <dsp:txXfrm>
        <a:off x="22442" y="531105"/>
        <a:ext cx="1232169" cy="721348"/>
      </dsp:txXfrm>
    </dsp:sp>
    <dsp:sp modelId="{D89C853C-EFA5-49B8-AE9A-0AB7C37DF34D}">
      <dsp:nvSpPr>
        <dsp:cNvPr id="0" name=""/>
        <dsp:cNvSpPr/>
      </dsp:nvSpPr>
      <dsp:spPr>
        <a:xfrm rot="20920779">
          <a:off x="1446674" y="534145"/>
          <a:ext cx="374609" cy="316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447598" y="606812"/>
        <a:ext cx="279596" cy="190025"/>
      </dsp:txXfrm>
    </dsp:sp>
    <dsp:sp modelId="{751DE63A-A5CE-4F80-8E14-DF698D395668}">
      <dsp:nvSpPr>
        <dsp:cNvPr id="0" name=""/>
        <dsp:cNvSpPr/>
      </dsp:nvSpPr>
      <dsp:spPr>
        <a:xfrm>
          <a:off x="1970113" y="114268"/>
          <a:ext cx="1277053" cy="766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malaria</a:t>
          </a:r>
          <a:endParaRPr lang="cs-CZ" sz="2100" kern="1200" dirty="0"/>
        </a:p>
      </dsp:txBody>
      <dsp:txXfrm>
        <a:off x="1992555" y="136710"/>
        <a:ext cx="1232169" cy="721348"/>
      </dsp:txXfrm>
    </dsp:sp>
    <dsp:sp modelId="{6766288F-3021-4FC9-BAA7-79B5749AC68C}">
      <dsp:nvSpPr>
        <dsp:cNvPr id="0" name=""/>
        <dsp:cNvSpPr/>
      </dsp:nvSpPr>
      <dsp:spPr>
        <a:xfrm rot="2171530">
          <a:off x="3238069" y="935783"/>
          <a:ext cx="372331" cy="316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3247236" y="971073"/>
        <a:ext cx="277318" cy="190025"/>
      </dsp:txXfrm>
    </dsp:sp>
    <dsp:sp modelId="{5BE18C2B-4653-4A82-8D42-A3231FB4E682}">
      <dsp:nvSpPr>
        <dsp:cNvPr id="0" name=""/>
        <dsp:cNvSpPr/>
      </dsp:nvSpPr>
      <dsp:spPr>
        <a:xfrm>
          <a:off x="3584293" y="1295330"/>
          <a:ext cx="1277053" cy="766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DDT (?)</a:t>
          </a:r>
        </a:p>
      </dsp:txBody>
      <dsp:txXfrm>
        <a:off x="3606735" y="1317772"/>
        <a:ext cx="1232169" cy="72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1948" TargetMode="External"/><Relationship Id="rId3" Type="http://schemas.openxmlformats.org/officeDocument/2006/relationships/hyperlink" Target="https://cs.wikipedia.org/wiki/1874" TargetMode="External"/><Relationship Id="rId7" Type="http://schemas.openxmlformats.org/officeDocument/2006/relationships/hyperlink" Target="https://cs.wikipedia.org/wiki/1939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%C5%A0v%C3%BDcarsko" TargetMode="External"/><Relationship Id="rId5" Type="http://schemas.openxmlformats.org/officeDocument/2006/relationships/hyperlink" Target="https://cs.wikipedia.org/wiki/Paul_Hermann_M%C3%BCller" TargetMode="External"/><Relationship Id="rId4" Type="http://schemas.openxmlformats.org/officeDocument/2006/relationships/hyperlink" Target="https://cs.wikipedia.org/wiki/Othmar_Zeidler" TargetMode="External"/><Relationship Id="rId9" Type="http://schemas.openxmlformats.org/officeDocument/2006/relationships/hyperlink" Target="https://cs.wikipedia.org/wiki/Nobelova_cena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veda/2376595-ceska-zemedelska-puda-je-plna-pesticidu-vcetne-10-let-zakazaneho-toxickeho-simazin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gromanual.cz/cz/index.php?page=clanky/ochrana-rostlin-a-pestovani/ochrana-obecne/rezidua-pesticidu-v-ornych-pudach-ceske-republiky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1EA3D4-ED89-4DF7-B216-291BB7390AF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11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A co </a:t>
            </a:r>
            <a:r>
              <a:rPr lang="cs-CZ" b="1" dirty="0" err="1"/>
              <a:t>Seveso</a:t>
            </a:r>
            <a:r>
              <a:rPr lang="cs-CZ" b="1" dirty="0"/>
              <a:t>?</a:t>
            </a:r>
          </a:p>
          <a:p>
            <a:endParaRPr lang="cs-CZ" dirty="0"/>
          </a:p>
          <a:p>
            <a:r>
              <a:rPr lang="cs-CZ" i="1" dirty="0"/>
              <a:t>výroba 2,4,5-trichlorfenolu</a:t>
            </a:r>
          </a:p>
          <a:p>
            <a:r>
              <a:rPr lang="cs-CZ" i="1" dirty="0"/>
              <a:t>0,6 </a:t>
            </a:r>
            <a:r>
              <a:rPr lang="cs-CZ" i="1" dirty="0" err="1"/>
              <a:t>ug</a:t>
            </a:r>
            <a:r>
              <a:rPr lang="cs-CZ" i="1" dirty="0"/>
              <a:t>/kg morče – 66 </a:t>
            </a:r>
            <a:r>
              <a:rPr lang="cs-CZ" i="1" dirty="0" err="1"/>
              <a:t>ug</a:t>
            </a:r>
            <a:r>
              <a:rPr lang="cs-CZ" i="1" dirty="0"/>
              <a:t> na Hofmana, množství na usmrcení 7 milionů Hofmanů</a:t>
            </a:r>
            <a:endParaRPr lang="en-GB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445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Co se vám vybavuje při těchto jménech?</a:t>
            </a:r>
          </a:p>
          <a:p>
            <a:endParaRPr lang="cs-CZ" dirty="0"/>
          </a:p>
          <a:p>
            <a:r>
              <a:rPr lang="cs-CZ" dirty="0"/>
              <a:t>Exxon – téměř 400 tisíc tun ropy</a:t>
            </a:r>
          </a:p>
          <a:p>
            <a:r>
              <a:rPr lang="cs-CZ" dirty="0" err="1"/>
              <a:t>Deepwater</a:t>
            </a:r>
            <a:r>
              <a:rPr lang="cs-CZ" dirty="0"/>
              <a:t> – téměř 800 tisíc m3</a:t>
            </a:r>
            <a:r>
              <a:rPr lang="cs-CZ" baseline="0" dirty="0"/>
              <a:t> ropy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997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 err="1"/>
              <a:t>Arcachon</a:t>
            </a:r>
            <a:endParaRPr lang="cs-CZ" i="1" dirty="0"/>
          </a:p>
          <a:p>
            <a:r>
              <a:rPr lang="en-US" i="1" dirty="0"/>
              <a:t>oyster culture</a:t>
            </a:r>
            <a:r>
              <a:rPr lang="cs-CZ" i="1" dirty="0"/>
              <a:t> </a:t>
            </a:r>
            <a:r>
              <a:rPr lang="en-US" i="1" dirty="0"/>
              <a:t>10 000</a:t>
            </a:r>
            <a:r>
              <a:rPr lang="cs-CZ" i="1" dirty="0"/>
              <a:t> </a:t>
            </a:r>
            <a:r>
              <a:rPr lang="en-US" i="1" dirty="0"/>
              <a:t>–</a:t>
            </a:r>
            <a:r>
              <a:rPr lang="cs-CZ" i="1" dirty="0"/>
              <a:t> </a:t>
            </a:r>
            <a:r>
              <a:rPr lang="en-US" i="1" dirty="0"/>
              <a:t>15 000 </a:t>
            </a:r>
            <a:r>
              <a:rPr lang="en-US" i="1" dirty="0" err="1"/>
              <a:t>tonnes</a:t>
            </a:r>
            <a:r>
              <a:rPr lang="en-US" i="1" dirty="0"/>
              <a:t> per year</a:t>
            </a:r>
            <a:r>
              <a:rPr lang="cs-CZ" i="1" dirty="0"/>
              <a:t>, </a:t>
            </a:r>
            <a:r>
              <a:rPr lang="cs-CZ" i="1" dirty="0" err="1"/>
              <a:t>after</a:t>
            </a:r>
            <a:r>
              <a:rPr lang="cs-CZ" i="1" dirty="0"/>
              <a:t> TBT </a:t>
            </a:r>
            <a:r>
              <a:rPr lang="cs-CZ" i="1" dirty="0" err="1"/>
              <a:t>problem</a:t>
            </a:r>
            <a:r>
              <a:rPr lang="cs-CZ" i="1" dirty="0"/>
              <a:t> </a:t>
            </a:r>
            <a:r>
              <a:rPr lang="cs-CZ" i="1" dirty="0" err="1"/>
              <a:t>fell</a:t>
            </a:r>
            <a:r>
              <a:rPr lang="cs-CZ" i="1" dirty="0"/>
              <a:t> </a:t>
            </a:r>
            <a:r>
              <a:rPr lang="cs-CZ" i="1" dirty="0" err="1"/>
              <a:t>down</a:t>
            </a:r>
            <a:r>
              <a:rPr lang="cs-CZ" i="1" dirty="0"/>
              <a:t> to 3000 t/y</a:t>
            </a:r>
          </a:p>
          <a:p>
            <a:r>
              <a:rPr lang="en-US" i="1" dirty="0"/>
              <a:t>vessel numbers to 15 000</a:t>
            </a:r>
            <a:endParaRPr lang="cs-CZ" i="1" dirty="0"/>
          </a:p>
          <a:p>
            <a:r>
              <a:rPr lang="cs-CZ" i="1" dirty="0"/>
              <a:t>E</a:t>
            </a:r>
            <a:r>
              <a:rPr lang="en-US" i="1" dirty="0" err="1"/>
              <a:t>stimated</a:t>
            </a:r>
            <a:r>
              <a:rPr lang="en-US" i="1" dirty="0"/>
              <a:t> inputs of TBT to the</a:t>
            </a:r>
            <a:r>
              <a:rPr lang="cs-CZ" i="1" dirty="0"/>
              <a:t> </a:t>
            </a:r>
            <a:r>
              <a:rPr lang="en-US" i="1" dirty="0"/>
              <a:t>bay peaked at around 8 kg per day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1721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/>
              <a:t>P</a:t>
            </a:r>
            <a:r>
              <a:rPr lang="en-US" i="1" dirty="0" err="1"/>
              <a:t>oprvé</a:t>
            </a:r>
            <a:r>
              <a:rPr lang="en-US" i="1" dirty="0"/>
              <a:t> </a:t>
            </a:r>
            <a:r>
              <a:rPr lang="en-US" i="1" dirty="0" err="1"/>
              <a:t>syntetizován</a:t>
            </a:r>
            <a:r>
              <a:rPr lang="en-US" i="1" dirty="0"/>
              <a:t> </a:t>
            </a:r>
            <a:r>
              <a:rPr lang="en-US" i="1" dirty="0" err="1"/>
              <a:t>již</a:t>
            </a:r>
            <a:r>
              <a:rPr lang="en-US" i="1" dirty="0"/>
              <a:t> v </a:t>
            </a:r>
            <a:r>
              <a:rPr lang="en-US" i="1" dirty="0" err="1"/>
              <a:t>roce</a:t>
            </a:r>
            <a:r>
              <a:rPr lang="en-US" i="1" dirty="0"/>
              <a:t> </a:t>
            </a:r>
            <a:r>
              <a:rPr lang="en-US" i="1" dirty="0">
                <a:hlinkClick r:id="rId3" tooltip="1874"/>
              </a:rPr>
              <a:t>1874</a:t>
            </a:r>
            <a:r>
              <a:rPr lang="en-US" i="1" dirty="0"/>
              <a:t> </a:t>
            </a:r>
            <a:r>
              <a:rPr lang="en-US" i="1" dirty="0" err="1"/>
              <a:t>rakouským</a:t>
            </a:r>
            <a:r>
              <a:rPr lang="en-US" i="1" dirty="0"/>
              <a:t> </a:t>
            </a:r>
            <a:r>
              <a:rPr lang="en-US" i="1" dirty="0" err="1"/>
              <a:t>chemikem</a:t>
            </a:r>
            <a:r>
              <a:rPr lang="en-US" i="1" dirty="0"/>
              <a:t> </a:t>
            </a:r>
            <a:r>
              <a:rPr lang="en-US" i="1" dirty="0" err="1">
                <a:hlinkClick r:id="rId4"/>
              </a:rPr>
              <a:t>Othmarem</a:t>
            </a:r>
            <a:r>
              <a:rPr lang="en-US" i="1" dirty="0">
                <a:hlinkClick r:id="rId4"/>
              </a:rPr>
              <a:t> </a:t>
            </a:r>
            <a:r>
              <a:rPr lang="en-US" i="1" dirty="0" err="1">
                <a:hlinkClick r:id="rId4"/>
              </a:rPr>
              <a:t>Zeidlerem</a:t>
            </a:r>
            <a:endParaRPr lang="cs-CZ" i="1" dirty="0">
              <a:hlinkClick r:id="rId5" tooltip="Paul Hermann Müller"/>
            </a:endParaRPr>
          </a:p>
          <a:p>
            <a:r>
              <a:rPr lang="en-US" i="1" dirty="0" err="1"/>
              <a:t>Jeho</a:t>
            </a:r>
            <a:r>
              <a:rPr lang="en-US" i="1" dirty="0"/>
              <a:t> </a:t>
            </a:r>
            <a:r>
              <a:rPr lang="en-US" i="1" dirty="0" err="1"/>
              <a:t>insekticidní</a:t>
            </a:r>
            <a:r>
              <a:rPr lang="en-US" i="1" dirty="0"/>
              <a:t> </a:t>
            </a:r>
            <a:r>
              <a:rPr lang="en-US" i="1" dirty="0" err="1"/>
              <a:t>účinky</a:t>
            </a:r>
            <a:r>
              <a:rPr lang="en-US" i="1" dirty="0"/>
              <a:t> </a:t>
            </a:r>
            <a:r>
              <a:rPr lang="en-US" i="1" dirty="0" err="1"/>
              <a:t>však</a:t>
            </a:r>
            <a:r>
              <a:rPr lang="en-US" i="1" dirty="0"/>
              <a:t> </a:t>
            </a:r>
            <a:r>
              <a:rPr lang="en-US" i="1" dirty="0" err="1"/>
              <a:t>objevil</a:t>
            </a:r>
            <a:r>
              <a:rPr lang="en-US" i="1" dirty="0"/>
              <a:t> </a:t>
            </a:r>
            <a:r>
              <a:rPr lang="en-US" i="1" dirty="0" err="1"/>
              <a:t>až</a:t>
            </a:r>
            <a:r>
              <a:rPr lang="en-US" i="1" dirty="0"/>
              <a:t> </a:t>
            </a:r>
            <a:r>
              <a:rPr lang="en-US" i="1" dirty="0" err="1">
                <a:hlinkClick r:id="rId6" tooltip="Švýcarsko"/>
              </a:rPr>
              <a:t>švýcarský</a:t>
            </a:r>
            <a:r>
              <a:rPr lang="en-US" i="1" dirty="0"/>
              <a:t> </a:t>
            </a:r>
            <a:r>
              <a:rPr lang="en-US" i="1" dirty="0" err="1"/>
              <a:t>chemik</a:t>
            </a:r>
            <a:r>
              <a:rPr lang="en-US" i="1" dirty="0"/>
              <a:t> </a:t>
            </a:r>
            <a:r>
              <a:rPr lang="en-US" i="1" dirty="0">
                <a:hlinkClick r:id="rId5" tooltip="Paul Hermann Müller"/>
              </a:rPr>
              <a:t>Paul Hermann Müller</a:t>
            </a:r>
            <a:r>
              <a:rPr lang="en-US" i="1" dirty="0"/>
              <a:t> v </a:t>
            </a:r>
            <a:r>
              <a:rPr lang="en-US" i="1" dirty="0" err="1"/>
              <a:t>roce</a:t>
            </a:r>
            <a:r>
              <a:rPr lang="en-US" i="1" dirty="0"/>
              <a:t> </a:t>
            </a:r>
            <a:r>
              <a:rPr lang="en-US" i="1" dirty="0">
                <a:hlinkClick r:id="rId7" tooltip="1939"/>
              </a:rPr>
              <a:t>1939</a:t>
            </a:r>
            <a:r>
              <a:rPr lang="en-US" i="1" dirty="0"/>
              <a:t>, </a:t>
            </a:r>
            <a:r>
              <a:rPr lang="en-US" i="1" dirty="0" err="1"/>
              <a:t>kterému</a:t>
            </a:r>
            <a:r>
              <a:rPr lang="en-US" i="1" dirty="0"/>
              <a:t> </a:t>
            </a:r>
            <a:r>
              <a:rPr lang="en-US" i="1" dirty="0" err="1"/>
              <a:t>byla</a:t>
            </a:r>
            <a:r>
              <a:rPr lang="en-US" i="1" dirty="0"/>
              <a:t> v </a:t>
            </a:r>
            <a:r>
              <a:rPr lang="en-US" i="1" dirty="0" err="1"/>
              <a:t>roce</a:t>
            </a:r>
            <a:r>
              <a:rPr lang="en-US" i="1" dirty="0"/>
              <a:t> </a:t>
            </a:r>
            <a:r>
              <a:rPr lang="en-US" i="1" dirty="0">
                <a:hlinkClick r:id="rId8" tooltip="1948"/>
              </a:rPr>
              <a:t>1948</a:t>
            </a:r>
            <a:r>
              <a:rPr lang="en-US" i="1" dirty="0"/>
              <a:t> </a:t>
            </a:r>
            <a:r>
              <a:rPr lang="en-US" i="1" dirty="0" err="1"/>
              <a:t>udělena</a:t>
            </a:r>
            <a:r>
              <a:rPr lang="en-US" i="1" dirty="0"/>
              <a:t> </a:t>
            </a:r>
            <a:r>
              <a:rPr lang="en-US" i="1" dirty="0" err="1">
                <a:hlinkClick r:id="rId9" tooltip="Nobelova cena"/>
              </a:rPr>
              <a:t>Nobelova</a:t>
            </a:r>
            <a:r>
              <a:rPr lang="en-US" i="1" dirty="0">
                <a:hlinkClick r:id="rId9" tooltip="Nobelova cena"/>
              </a:rPr>
              <a:t> </a:t>
            </a:r>
            <a:r>
              <a:rPr lang="en-US" i="1" dirty="0" err="1">
                <a:hlinkClick r:id="rId9" tooltip="Nobelova cena"/>
              </a:rPr>
              <a:t>cena</a:t>
            </a:r>
            <a:r>
              <a:rPr lang="en-US" i="1" dirty="0"/>
              <a:t> </a:t>
            </a:r>
            <a:r>
              <a:rPr lang="en-US" i="1" dirty="0" err="1"/>
              <a:t>za</a:t>
            </a:r>
            <a:r>
              <a:rPr lang="en-US" i="1" dirty="0"/>
              <a:t> </a:t>
            </a:r>
            <a:r>
              <a:rPr lang="en-US" i="1" dirty="0" err="1"/>
              <a:t>fyziologii</a:t>
            </a:r>
            <a:r>
              <a:rPr lang="en-US" i="1" dirty="0"/>
              <a:t> a </a:t>
            </a:r>
            <a:r>
              <a:rPr lang="en-US" i="1" dirty="0" err="1"/>
              <a:t>medicínu</a:t>
            </a:r>
            <a:r>
              <a:rPr lang="en-US" i="1" dirty="0"/>
              <a:t>.</a:t>
            </a:r>
            <a:endParaRPr lang="cs-CZ" i="1" dirty="0"/>
          </a:p>
          <a:p>
            <a:r>
              <a:rPr lang="cs-CZ" i="1" dirty="0"/>
              <a:t>DDT zachránilo cca 500 mil lidských životů ...</a:t>
            </a:r>
          </a:p>
          <a:p>
            <a:r>
              <a:rPr lang="cs-CZ" i="1" dirty="0"/>
              <a:t>440</a:t>
            </a:r>
            <a:r>
              <a:rPr lang="cs-CZ" i="1" baseline="0" dirty="0"/>
              <a:t> tis lidí ročně zemře na malárii</a:t>
            </a:r>
            <a:endParaRPr lang="en-GB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765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CFC </a:t>
            </a:r>
            <a:r>
              <a:rPr lang="cs-CZ" dirty="0" err="1"/>
              <a:t>chloro-fluoro</a:t>
            </a:r>
            <a:r>
              <a:rPr lang="cs-CZ" dirty="0"/>
              <a:t> - </a:t>
            </a:r>
            <a:r>
              <a:rPr lang="cs-CZ" dirty="0" err="1"/>
              <a:t>carbons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7434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8209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Dva příklady lokalit ovlivněných důlní činností a zpracováním rud: 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Kabwe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 Zambii a La 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Oroya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 Peru. Kontaminace půdy těžkými kovy v 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Kabwe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tak vysoká, že zde vůbec nic neroste. Koncentrace olova v krvi dětí, které žijí na obou kontaminovaných lokalitách, převyšují 3 – 10 x limity US EPA (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Blacksmith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Institute, 2006).</a:t>
            </a:r>
            <a:endParaRPr kumimoji="1"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5534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PBDE, ftaláty, paraben, </a:t>
            </a:r>
            <a:r>
              <a:rPr lang="cs-CZ" dirty="0" err="1"/>
              <a:t>triclosan</a:t>
            </a:r>
            <a:r>
              <a:rPr lang="cs-CZ" dirty="0"/>
              <a:t>, estradiol, ibuprofen, </a:t>
            </a:r>
            <a:r>
              <a:rPr lang="cs-CZ" dirty="0" err="1"/>
              <a:t>glyfosát</a:t>
            </a:r>
            <a:r>
              <a:rPr lang="cs-CZ" dirty="0"/>
              <a:t>,</a:t>
            </a:r>
            <a:r>
              <a:rPr lang="cs-CZ" baseline="0" dirty="0"/>
              <a:t> </a:t>
            </a:r>
            <a:r>
              <a:rPr lang="cs-CZ" baseline="0" dirty="0" err="1"/>
              <a:t>novaluron</a:t>
            </a:r>
            <a:endParaRPr lang="cs-CZ" baseline="0" dirty="0"/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cognitive deficits and neurodevelopmental disabilities attributable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8615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hlinkClick r:id="rId3"/>
              </a:rPr>
              <a:t>https://ct24.ceskatelevize.cz/veda/2376595-ceska-zemedelska-puda-je-plna-pesticidu-vcetne-10-let-zakazaneho-toxickeho-simazinu</a:t>
            </a:r>
            <a:endParaRPr lang="cs-CZ" sz="1200" dirty="0"/>
          </a:p>
          <a:p>
            <a:r>
              <a:rPr lang="en-GB" sz="1200" dirty="0">
                <a:hlinkClick r:id="rId4"/>
              </a:rPr>
              <a:t>https://www.agromanual.cz/cz/index.php?page=clanky%2Fochrana-rostlin-a-pestovani%2Fochrana-obecne%2Frezidua-pesticidu-v-ornych-pudach-ceske-republiky</a:t>
            </a:r>
            <a:endParaRPr lang="cs-CZ" sz="1200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563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Proč asi uhynula tato ryba?
https://www.polleverywhere.com/free_text_polls/4dO0bW9LdpTqKh5Aiex5w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4289A7-6A2E-4141-924F-9B693FBE9366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70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Je všechno kolem nás JEN chemie ?
https://www.polleverywhere.com/free_text_polls/Jxdw9ynCTdfVetfhbzZUl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9A74EB-0615-483D-A4DD-ED21AFBEE48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957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Do not modify the notes in this section to avoid tampering with the Poll Everywhere activity.
More info at polleverywhere.com/support
Jaké skupiny látek znečišťujících ŽP vás napadají?
https://www.polleverywhere.com/free_text_polls/VDyaUq899r9qqthFApXda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51D2C-8ECD-4240-B587-6CE85B08036B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672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napadají vás některé další skupiny látek znečišťujících ŽP?</a:t>
            </a:r>
          </a:p>
          <a:p>
            <a:endParaRPr lang="cs-CZ" b="1" dirty="0"/>
          </a:p>
          <a:p>
            <a:r>
              <a:rPr lang="cs-CZ" dirty="0" err="1"/>
              <a:t>prům</a:t>
            </a:r>
            <a:r>
              <a:rPr lang="cs-CZ" dirty="0"/>
              <a:t>.</a:t>
            </a:r>
            <a:r>
              <a:rPr lang="cs-CZ" baseline="0" dirty="0"/>
              <a:t> chemikálie – cca 80 tis.</a:t>
            </a:r>
          </a:p>
          <a:p>
            <a:r>
              <a:rPr lang="cs-CZ" baseline="0" dirty="0"/>
              <a:t>léčiva cca 3 tis. AI, 50 tis. produktů; humánní i veterinární </a:t>
            </a:r>
          </a:p>
          <a:p>
            <a:r>
              <a:rPr lang="cs-CZ" baseline="0" dirty="0"/>
              <a:t>pesticidy cca tisíc, několik desítek produktů ...</a:t>
            </a:r>
            <a:endParaRPr lang="cs-CZ" dirty="0"/>
          </a:p>
          <a:p>
            <a:endParaRPr lang="cs-CZ" dirty="0"/>
          </a:p>
          <a:p>
            <a:r>
              <a:rPr lang="cs-CZ" dirty="0"/>
              <a:t>chemicky velice pestrá směsice: kovy, organické polutanty, prachové částice, </a:t>
            </a:r>
            <a:r>
              <a:rPr lang="cs-CZ" dirty="0" err="1"/>
              <a:t>mikroplasty</a:t>
            </a:r>
            <a:r>
              <a:rPr lang="cs-CZ" dirty="0"/>
              <a:t> ...</a:t>
            </a:r>
          </a:p>
          <a:p>
            <a:r>
              <a:rPr lang="cs-CZ" dirty="0"/>
              <a:t>přirozený i antropogenní původ 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697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nevíme jak</a:t>
            </a:r>
            <a:r>
              <a:rPr lang="cs-CZ" baseline="0" dirty="0"/>
              <a:t> daleko jsme, ale určitě nelze planetu znečišťovat do nekonečna ...</a:t>
            </a:r>
          </a:p>
          <a:p>
            <a:r>
              <a:rPr lang="cs-CZ" baseline="0" dirty="0"/>
              <a:t>znečištění souvisí, nebo má přímý či nepřímý důsledek na řadu věcí, které jsou potřeba pro udržitelné žití lidstva na planetě – UN SDG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485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nevíme jak</a:t>
            </a:r>
            <a:r>
              <a:rPr lang="cs-CZ" baseline="0" dirty="0"/>
              <a:t> daleko jsme, ale určitě nelze planetu znečišťovat do nekonečna ...</a:t>
            </a:r>
          </a:p>
          <a:p>
            <a:r>
              <a:rPr lang="cs-CZ" baseline="0" dirty="0"/>
              <a:t>znečištění souvisí, nebo má přímý či nepřímý důsledek na řadu věcí, které jsou potřeba pro udržitelné žití lidstva na planetě – UN SDG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8159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Které SDG souvisí s chemickým znečištěním PŘÍMO
https://www.polleverywhere.com/clickable_images/Je0m9FGscPHOflrEGgWxC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986825-A243-4ED5-BE28-DF76F0D5B027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483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Které SDG souvisí s chemickým znečištěním NEPŘÍMO
https://www.polleverywhere.com/clickable_images/YuY6sUhi4UUNrgpEStZ5y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63B974-D5CC-48D5-B4E4-4515B2D5577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714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215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710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/>
              <a:t>n</a:t>
            </a:r>
            <a:r>
              <a:rPr lang="en-US" sz="2000" dirty="0" err="1"/>
              <a:t>early</a:t>
            </a:r>
            <a:r>
              <a:rPr lang="en-US" sz="2000" dirty="0"/>
              <a:t> half of deaths due to lead exposure and resulting cardiovascular diseases</a:t>
            </a:r>
            <a:endParaRPr lang="cs-CZ" sz="2000" dirty="0"/>
          </a:p>
          <a:p>
            <a:r>
              <a:rPr lang="cs-CZ" sz="2000" dirty="0"/>
              <a:t>t</a:t>
            </a:r>
            <a:r>
              <a:rPr lang="en-US" sz="2000" dirty="0"/>
              <a:t>he other largest contributors</a:t>
            </a:r>
            <a:endParaRPr lang="cs-CZ" sz="2000" dirty="0"/>
          </a:p>
          <a:p>
            <a:pPr lvl="1"/>
            <a:r>
              <a:rPr lang="en-US" sz="1800" dirty="0"/>
              <a:t>chronic obstructive pulmonary disease (COPD) from occupational exposure to particulates</a:t>
            </a:r>
            <a:endParaRPr lang="cs-CZ" sz="1800" dirty="0"/>
          </a:p>
          <a:p>
            <a:pPr lvl="1"/>
            <a:r>
              <a:rPr lang="en-US" sz="1800" dirty="0"/>
              <a:t>cancers from occupational exposure to carcinogens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7627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b="0" i="1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 jednoho – 0,03 body IQ</a:t>
            </a:r>
            <a:endParaRPr lang="en-GB" i="1" dirty="0"/>
          </a:p>
          <a:p>
            <a:endParaRPr lang="en-GB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895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8041EBB-809A-432C-A6F5-C47B5EE4E58F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34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7EE26D-56FF-4358-BF7A-25FF684F4457}" type="slidenum">
              <a:rPr lang="de-CH" altLang="cs-CZ" sz="1200">
                <a:latin typeface="Times" panose="02020603050405020304" pitchFamily="18" charset="0"/>
              </a:rPr>
              <a:pPr/>
              <a:t>40</a:t>
            </a:fld>
            <a:endParaRPr lang="de-CH" altLang="cs-CZ" sz="1200">
              <a:latin typeface="Times" panose="02020603050405020304" pitchFamily="18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CH" altLang="cs-CZ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4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Kolik (řádově) chemických látek zná lidstvo?
https://www.polleverywhere.com/multiple_choice_polls/ynZcjh4LFkEc27dY0x5Ls?flow=Default&amp;onscreen=persist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43F3A32-8D42-4AE0-87DC-82D60EB9594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47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766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Kolik chemických látek (řádově) vyrábíme a používáme?
https://www.polleverywhere.com/multiple_choice_polls/RvqOyUW9G0TQjmRgc5qUT?flow=Default&amp;onscreen=persist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3089FB9-3D2B-435A-8E01-F5A5DD77CF4F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38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897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/>
              <a:t>5.7 × 10</a:t>
            </a:r>
            <a:r>
              <a:rPr lang="cs-CZ" i="1" baseline="30000" dirty="0"/>
              <a:t>12</a:t>
            </a:r>
            <a:r>
              <a:rPr lang="cs-CZ" i="1" dirty="0"/>
              <a:t> USD </a:t>
            </a:r>
            <a:r>
              <a:rPr lang="cs-CZ" i="1" dirty="0" err="1"/>
              <a:t>each</a:t>
            </a:r>
            <a:r>
              <a:rPr lang="cs-CZ" i="1" dirty="0"/>
              <a:t> </a:t>
            </a:r>
            <a:r>
              <a:rPr lang="cs-CZ" i="1" dirty="0" err="1"/>
              <a:t>year</a:t>
            </a:r>
            <a:endParaRPr lang="cs-CZ" i="1" dirty="0"/>
          </a:p>
          <a:p>
            <a:r>
              <a:rPr lang="cs-CZ" i="1" dirty="0" err="1"/>
              <a:t>production</a:t>
            </a:r>
            <a:r>
              <a:rPr lang="cs-CZ" i="1" dirty="0"/>
              <a:t> </a:t>
            </a:r>
            <a:r>
              <a:rPr lang="cs-CZ" i="1" dirty="0" err="1"/>
              <a:t>will</a:t>
            </a:r>
            <a:r>
              <a:rPr lang="cs-CZ" i="1" dirty="0"/>
              <a:t> </a:t>
            </a:r>
            <a:r>
              <a:rPr lang="cs-CZ" i="1" dirty="0" err="1"/>
              <a:t>be</a:t>
            </a:r>
            <a:r>
              <a:rPr lang="cs-CZ" i="1" dirty="0"/>
              <a:t> </a:t>
            </a:r>
            <a:r>
              <a:rPr lang="cs-CZ" i="1" dirty="0" err="1"/>
              <a:t>doubled</a:t>
            </a:r>
            <a:r>
              <a:rPr lang="cs-CZ" i="1" dirty="0"/>
              <a:t> </a:t>
            </a:r>
            <a:r>
              <a:rPr lang="cs-CZ" i="1" dirty="0" err="1"/>
              <a:t>till</a:t>
            </a:r>
            <a:r>
              <a:rPr lang="cs-CZ" i="1" dirty="0"/>
              <a:t> 2050</a:t>
            </a:r>
          </a:p>
          <a:p>
            <a:r>
              <a:rPr lang="cs-CZ" i="1" dirty="0"/>
              <a:t>BRICS</a:t>
            </a:r>
            <a:r>
              <a:rPr lang="cs-CZ" dirty="0"/>
              <a:t> je zkratkovité (</a:t>
            </a:r>
            <a:r>
              <a:rPr lang="cs-CZ" dirty="0" err="1"/>
              <a:t>akronymní</a:t>
            </a:r>
            <a:r>
              <a:rPr lang="cs-CZ" dirty="0"/>
              <a:t>) označení společného hospodářského uskupení Brazílie, Ruska, Indie, Číny a Jižní Afriky</a:t>
            </a:r>
            <a:endParaRPr lang="en-US" i="1" dirty="0"/>
          </a:p>
          <a:p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030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říká vám něco pojem </a:t>
            </a:r>
            <a:r>
              <a:rPr lang="cs-CZ" b="1" dirty="0" err="1"/>
              <a:t>Bhopal</a:t>
            </a:r>
            <a:r>
              <a:rPr lang="cs-CZ" b="1" dirty="0"/>
              <a:t>?</a:t>
            </a:r>
          </a:p>
          <a:p>
            <a:r>
              <a:rPr lang="cs-CZ" i="1" dirty="0" err="1"/>
              <a:t>methyisokyanát</a:t>
            </a:r>
            <a:r>
              <a:rPr lang="cs-CZ" i="1" dirty="0"/>
              <a:t> (MIC), s vodou polymerizuje v silně exotermické reakci ...</a:t>
            </a:r>
          </a:p>
          <a:p>
            <a:r>
              <a:rPr lang="cs-CZ" i="1" dirty="0"/>
              <a:t>výroba </a:t>
            </a:r>
            <a:r>
              <a:rPr lang="cs-CZ" i="1" dirty="0" err="1"/>
              <a:t>carbarylu</a:t>
            </a:r>
            <a:r>
              <a:rPr lang="cs-CZ" i="1" dirty="0"/>
              <a:t> – karbamátového</a:t>
            </a:r>
            <a:r>
              <a:rPr lang="cs-CZ" i="1" baseline="0" dirty="0"/>
              <a:t> pesticidu</a:t>
            </a:r>
          </a:p>
          <a:p>
            <a:r>
              <a:rPr lang="cs-CZ" i="1" dirty="0"/>
              <a:t>MMA</a:t>
            </a:r>
            <a:r>
              <a:rPr lang="cs-CZ" i="1" baseline="0" dirty="0"/>
              <a:t> – </a:t>
            </a:r>
            <a:r>
              <a:rPr lang="cs-CZ" i="1" baseline="0" dirty="0" err="1"/>
              <a:t>monomethylamid</a:t>
            </a:r>
            <a:r>
              <a:rPr lang="cs-CZ" i="1" baseline="0" dirty="0"/>
              <a:t>, COCl2 – fosgen</a:t>
            </a:r>
          </a:p>
          <a:p>
            <a:r>
              <a:rPr lang="cs-CZ" i="1" baseline="0" dirty="0"/>
              <a:t>dr. </a:t>
            </a:r>
            <a:r>
              <a:rPr lang="cs-CZ" i="1" baseline="0" dirty="0" err="1"/>
              <a:t>Eckermanová</a:t>
            </a:r>
            <a:r>
              <a:rPr lang="cs-CZ" i="1" baseline="0" dirty="0"/>
              <a:t> – </a:t>
            </a:r>
            <a:r>
              <a:rPr lang="cs-CZ" i="1" baseline="0" dirty="0" err="1"/>
              <a:t>Bhopal</a:t>
            </a:r>
            <a:r>
              <a:rPr lang="cs-CZ" i="1" baseline="0" dirty="0"/>
              <a:t> </a:t>
            </a:r>
            <a:r>
              <a:rPr lang="cs-CZ" i="1" baseline="0" dirty="0" err="1"/>
              <a:t>saga</a:t>
            </a:r>
            <a:endParaRPr lang="cs-CZ" i="1" dirty="0"/>
          </a:p>
          <a:p>
            <a:endParaRPr kumimoji="1" lang="cs-C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2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hyperlink" Target="https://en.wikipedia.org/wiki/List_of_industrial_disaste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qUdKVhgfO8?feature=oembe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publications/environmental_issue_report_2001_22" TargetMode="External"/><Relationship Id="rId2" Type="http://schemas.openxmlformats.org/officeDocument/2006/relationships/hyperlink" Target="https://www.eea.europa.eu/publications/late-lessons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km.c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vescience.com/30353-most-polluted-places-earth.html" TargetMode="Externa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ebp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hyperlink" Target="https://www.stream.cz/adost/10028599-zamorena-puda-alarmujici-vysledky-testu-pudy-v-cesku" TargetMode="External"/><Relationship Id="rId4" Type="http://schemas.openxmlformats.org/officeDocument/2006/relationships/image" Target="../media/image90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hyperlink" Target="http://www.pollev.com/lindan443" TargetMode="External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whatsinsidescjohnson.com/us/en/everything-is-chemistry-posters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sv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sia.com/voices/leading-cause-death-developing-countrie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hyperlink" Target="https://www.who.int/publications/i/item/WHO-HEP-ECH-EHD-21.0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ckerman.nu/the-bhopal-saga" TargetMode="External"/><Relationship Id="rId2" Type="http://schemas.openxmlformats.org/officeDocument/2006/relationships/hyperlink" Target="http://dx.doi.org/10.1787/9789264122246-e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ho.int/publications/i/item/WHO-HEP-ECH-EHD-21.0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ha.europa.eu/cs/information-on-chemicals/ec-inventory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8CD8B1C-79DE-4B16-A9EF-7BC2882CA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7220" y="1719408"/>
            <a:ext cx="3183554" cy="228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97D3B51-E606-42FB-831D-3DE6EA738558}"/>
              </a:ext>
            </a:extLst>
          </p:cNvPr>
          <p:cNvSpPr txBox="1">
            <a:spLocks/>
          </p:cNvSpPr>
          <p:nvPr/>
        </p:nvSpPr>
        <p:spPr>
          <a:xfrm>
            <a:off x="125412" y="1410281"/>
            <a:ext cx="6011442" cy="6984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kern="0" dirty="0"/>
              <a:t>Úvod do problému chemického znečištění </a:t>
            </a:r>
            <a:br>
              <a:rPr lang="cs-CZ" kern="0" dirty="0"/>
            </a:br>
            <a:endParaRPr lang="cs-CZ" kern="0" dirty="0"/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047354FF-8487-4BB4-927F-17F15D215C23}"/>
              </a:ext>
            </a:extLst>
          </p:cNvPr>
          <p:cNvSpPr txBox="1">
            <a:spLocks/>
          </p:cNvSpPr>
          <p:nvPr/>
        </p:nvSpPr>
        <p:spPr>
          <a:xfrm>
            <a:off x="1698180" y="2742051"/>
            <a:ext cx="2865906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1460" indent="-179705"/>
            <a:r>
              <a:rPr lang="cs-CZ" kern="0" dirty="0">
                <a:cs typeface="Arial"/>
              </a:rPr>
              <a:t>Jakub Hofman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79BBF0-718B-4F55-8987-0E9174F66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45" y="81400"/>
            <a:ext cx="4472781" cy="199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Výsledek obrázku pro poisoned planet">
            <a:extLst>
              <a:ext uri="{FF2B5EF4-FFF2-40B4-BE49-F238E27FC236}">
                <a16:creationId xmlns:a16="http://schemas.microsoft.com/office/drawing/2014/main" id="{B93C4B04-F253-48AC-9432-0B4E39AE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16" y="1791460"/>
            <a:ext cx="3456333" cy="186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Výsledek obrázku pro Earth">
            <a:extLst>
              <a:ext uri="{FF2B5EF4-FFF2-40B4-BE49-F238E27FC236}">
                <a16:creationId xmlns:a16="http://schemas.microsoft.com/office/drawing/2014/main" id="{5CFF76FD-AB3C-48BF-846A-9BEC9EC3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66" y="4813266"/>
            <a:ext cx="1268906" cy="12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2247317-97DF-42FC-9805-6A521FA2642F}"/>
              </a:ext>
            </a:extLst>
          </p:cNvPr>
          <p:cNvSpPr txBox="1"/>
          <p:nvPr/>
        </p:nvSpPr>
        <p:spPr>
          <a:xfrm>
            <a:off x="2173072" y="3451573"/>
            <a:ext cx="154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Seminář</a:t>
            </a:r>
          </a:p>
          <a:p>
            <a:r>
              <a:rPr lang="cs-CZ" dirty="0"/>
              <a:t>4.10.2021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8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99" y="2993906"/>
            <a:ext cx="1991096" cy="29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Bhopal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4535304"/>
            <a:ext cx="2335105" cy="1042457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továrna společnosti Union </a:t>
            </a:r>
            <a:r>
              <a:rPr lang="cs-CZ" dirty="0" err="1"/>
              <a:t>Carbide</a:t>
            </a:r>
            <a:r>
              <a:rPr lang="cs-CZ" dirty="0"/>
              <a:t>, výroba pesticidů pro Indii</a:t>
            </a:r>
          </a:p>
          <a:p>
            <a:r>
              <a:rPr lang="cs-CZ" dirty="0"/>
              <a:t>2-3.12.1984 havárie zásobníku </a:t>
            </a:r>
            <a:r>
              <a:rPr lang="cs-CZ" dirty="0" err="1"/>
              <a:t>methylisokyanátu</a:t>
            </a:r>
            <a:endParaRPr lang="cs-CZ" dirty="0"/>
          </a:p>
          <a:p>
            <a:r>
              <a:rPr lang="cs-CZ" dirty="0"/>
              <a:t>mrak vysoce toxického plynu těžšího než vzduch – MIC, CO, </a:t>
            </a:r>
            <a:r>
              <a:rPr lang="cs-CZ" dirty="0" err="1"/>
              <a:t>NOx</a:t>
            </a:r>
            <a:r>
              <a:rPr lang="cs-CZ" dirty="0"/>
              <a:t>, HCN, MMA, CO</a:t>
            </a:r>
            <a:r>
              <a:rPr lang="cs-CZ" baseline="-25000" dirty="0"/>
              <a:t>2</a:t>
            </a:r>
            <a:r>
              <a:rPr lang="cs-CZ" dirty="0"/>
              <a:t>, COCl</a:t>
            </a:r>
            <a:r>
              <a:rPr lang="cs-CZ" baseline="-25000" dirty="0"/>
              <a:t>2</a:t>
            </a:r>
            <a:r>
              <a:rPr lang="cs-CZ" dirty="0"/>
              <a:t> ... </a:t>
            </a:r>
          </a:p>
          <a:p>
            <a:r>
              <a:rPr lang="en-US" dirty="0"/>
              <a:t>&gt;</a:t>
            </a:r>
            <a:r>
              <a:rPr lang="cs-CZ" dirty="0"/>
              <a:t> 8000 úmrtí během týdne</a:t>
            </a:r>
          </a:p>
          <a:p>
            <a:r>
              <a:rPr lang="cs-CZ" dirty="0"/>
              <a:t>100-200 tisíc osob s trvalými zdravotními následky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25" y="4481006"/>
            <a:ext cx="3162251" cy="219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35" y="4481006"/>
            <a:ext cx="3304134" cy="219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10008642" y="6055847"/>
            <a:ext cx="1351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Eckerman</a:t>
            </a:r>
            <a:r>
              <a:rPr lang="cs-CZ" sz="1200" dirty="0"/>
              <a:t> (2005)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41297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07" y="4544737"/>
            <a:ext cx="3560955" cy="200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Seveso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10.7.1976 únik chemikálií z továrny na výrobu pesticidů</a:t>
            </a:r>
          </a:p>
          <a:p>
            <a:r>
              <a:rPr lang="cs-CZ" dirty="0"/>
              <a:t>cca 6 tun chemikálií s cca 1 kg 2,3,7,8-TCDD</a:t>
            </a:r>
          </a:p>
          <a:p>
            <a:r>
              <a:rPr lang="cs-CZ" dirty="0"/>
              <a:t>zamoření oblasti cca 18 km</a:t>
            </a:r>
            <a:r>
              <a:rPr lang="cs-CZ" baseline="30000" dirty="0"/>
              <a:t>2</a:t>
            </a:r>
          </a:p>
          <a:p>
            <a:r>
              <a:rPr lang="cs-CZ" dirty="0"/>
              <a:t>37.000 lidí s následky otravy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1" y="3816118"/>
            <a:ext cx="5082923" cy="235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62" y="3467987"/>
            <a:ext cx="2901244" cy="163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55" y="2821306"/>
            <a:ext cx="3867195" cy="12933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028499" y="6506154"/>
            <a:ext cx="1659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Eskenazi</a:t>
            </a:r>
            <a:r>
              <a:rPr lang="cs-CZ" sz="1200" dirty="0"/>
              <a:t> et al.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68738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chemické katastrofy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Minamata</a:t>
            </a:r>
            <a:r>
              <a:rPr lang="cs-CZ" sz="2400" dirty="0"/>
              <a:t> 1950</a:t>
            </a:r>
            <a:r>
              <a:rPr lang="en-US" sz="2400" dirty="0"/>
              <a:t>’</a:t>
            </a:r>
            <a:r>
              <a:rPr lang="cs-CZ" sz="2400" dirty="0"/>
              <a:t>s</a:t>
            </a:r>
          </a:p>
          <a:p>
            <a:r>
              <a:rPr lang="cs-CZ" sz="2400" dirty="0"/>
              <a:t>Love </a:t>
            </a:r>
            <a:r>
              <a:rPr lang="cs-CZ" sz="2400" dirty="0" err="1"/>
              <a:t>Canal</a:t>
            </a:r>
            <a:r>
              <a:rPr lang="cs-CZ" sz="2400" dirty="0"/>
              <a:t> 1950</a:t>
            </a:r>
            <a:r>
              <a:rPr lang="en-US" sz="2400" dirty="0"/>
              <a:t>’</a:t>
            </a:r>
            <a:r>
              <a:rPr lang="cs-CZ" sz="2400" dirty="0"/>
              <a:t>s</a:t>
            </a:r>
          </a:p>
          <a:p>
            <a:r>
              <a:rPr lang="cs-CZ" sz="2400" dirty="0"/>
              <a:t>Agent Orange 1961-71</a:t>
            </a:r>
          </a:p>
          <a:p>
            <a:r>
              <a:rPr lang="cs-CZ" sz="2400" dirty="0" err="1"/>
              <a:t>Chernobyl</a:t>
            </a:r>
            <a:r>
              <a:rPr lang="cs-CZ" sz="2400" dirty="0"/>
              <a:t> 1986</a:t>
            </a:r>
          </a:p>
          <a:p>
            <a:r>
              <a:rPr lang="cs-CZ" sz="2400" dirty="0"/>
              <a:t>Exxon </a:t>
            </a:r>
            <a:r>
              <a:rPr lang="cs-CZ" sz="2400" dirty="0" err="1"/>
              <a:t>Valdez</a:t>
            </a:r>
            <a:r>
              <a:rPr lang="en-US" sz="2400" dirty="0"/>
              <a:t> 1989</a:t>
            </a:r>
            <a:endParaRPr lang="cs-CZ" sz="2400" dirty="0"/>
          </a:p>
          <a:p>
            <a:r>
              <a:rPr lang="cs-CZ" sz="2400" dirty="0" err="1"/>
              <a:t>Gulf</a:t>
            </a:r>
            <a:r>
              <a:rPr lang="cs-CZ" sz="2400" dirty="0"/>
              <a:t> </a:t>
            </a:r>
            <a:r>
              <a:rPr lang="cs-CZ" sz="2400" dirty="0" err="1"/>
              <a:t>war</a:t>
            </a:r>
            <a:r>
              <a:rPr lang="cs-CZ" sz="2400" dirty="0"/>
              <a:t> 1991</a:t>
            </a:r>
          </a:p>
          <a:p>
            <a:r>
              <a:rPr lang="cs-CZ" sz="2400" dirty="0" err="1"/>
              <a:t>Deepwater</a:t>
            </a:r>
            <a:r>
              <a:rPr lang="cs-CZ" sz="2400" dirty="0"/>
              <a:t> </a:t>
            </a:r>
            <a:r>
              <a:rPr lang="cs-CZ" sz="2400" dirty="0" err="1"/>
              <a:t>Horizon</a:t>
            </a:r>
            <a:r>
              <a:rPr lang="cs-CZ" sz="2400" dirty="0"/>
              <a:t> 2010</a:t>
            </a:r>
          </a:p>
          <a:p>
            <a:r>
              <a:rPr lang="cs-CZ" sz="2400" dirty="0" err="1"/>
              <a:t>Fukushima</a:t>
            </a:r>
            <a:r>
              <a:rPr lang="cs-CZ" sz="2400" dirty="0"/>
              <a:t> 2011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des</a:t>
            </a:r>
            <a:r>
              <a:rPr lang="cs-CZ" sz="2400" dirty="0" err="1"/>
              <a:t>ítky</a:t>
            </a:r>
            <a:r>
              <a:rPr lang="cs-CZ" sz="2400" dirty="0"/>
              <a:t> dalších 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93" y="1590815"/>
            <a:ext cx="3601155" cy="276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17" y="3863864"/>
            <a:ext cx="4018844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50" y="4124674"/>
            <a:ext cx="2578921" cy="145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032" y="128058"/>
            <a:ext cx="3366693" cy="31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610388" y="5714226"/>
            <a:ext cx="4130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https://en.wikipedia.org/wiki/List_of_industrial_disasters</a:t>
            </a:r>
            <a:r>
              <a:rPr lang="cs-CZ" sz="1200" dirty="0"/>
              <a:t> </a:t>
            </a:r>
            <a:endParaRPr lang="en-US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63" y="5320451"/>
            <a:ext cx="2381100" cy="134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54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00B7E-3DED-435B-A82B-6CEDC0BC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při chemických katastrofách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14C3CE-EF41-4994-914B-7D762A2F50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5" name="Online médium 4" title="Parodie ekologické havárie BP (CZ sub titulky parody)">
            <a:hlinkClick r:id="" action="ppaction://media"/>
            <a:extLst>
              <a:ext uri="{FF2B5EF4-FFF2-40B4-BE49-F238E27FC236}">
                <a16:creationId xmlns:a16="http://schemas.microsoft.com/office/drawing/2014/main" id="{E1404168-DE90-46DF-936E-51ABB950EC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6728" y="1066799"/>
            <a:ext cx="8963152" cy="50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75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1010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8" y="3776352"/>
            <a:ext cx="3147807" cy="2360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nejen katastrofy ...</a:t>
            </a:r>
            <a:br>
              <a:rPr lang="cs-CZ" dirty="0"/>
            </a:br>
            <a:r>
              <a:rPr lang="cs-CZ" dirty="0" err="1"/>
              <a:t>Tributylcín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04850" y="1655107"/>
            <a:ext cx="10810875" cy="4336118"/>
          </a:xfrm>
        </p:spPr>
        <p:txBody>
          <a:bodyPr/>
          <a:lstStyle/>
          <a:p>
            <a:r>
              <a:rPr lang="cs-CZ" dirty="0"/>
              <a:t>biocid, široké využití, nátěry lodí</a:t>
            </a:r>
          </a:p>
          <a:p>
            <a:r>
              <a:rPr lang="cs-CZ" dirty="0"/>
              <a:t>uvolnění do mořských ekosystémů</a:t>
            </a:r>
          </a:p>
          <a:p>
            <a:r>
              <a:rPr lang="cs-CZ" dirty="0" err="1"/>
              <a:t>bioakumulace</a:t>
            </a:r>
            <a:r>
              <a:rPr lang="cs-CZ" dirty="0"/>
              <a:t>, metabolický jed</a:t>
            </a:r>
          </a:p>
          <a:p>
            <a:r>
              <a:rPr lang="cs-CZ" dirty="0"/>
              <a:t>vliv na hormonální systém plžů – </a:t>
            </a:r>
            <a:r>
              <a:rPr lang="cs-CZ" dirty="0" err="1"/>
              <a:t>imposex</a:t>
            </a:r>
            <a:r>
              <a:rPr lang="cs-CZ" dirty="0"/>
              <a:t>, žádné rozmnožování</a:t>
            </a:r>
            <a:endParaRPr lang="en-US" dirty="0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07" y="494273"/>
            <a:ext cx="3399620" cy="12812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578" y="3859335"/>
            <a:ext cx="3315609" cy="250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541" y="4325029"/>
            <a:ext cx="5768028" cy="231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58" y="181043"/>
            <a:ext cx="3162867" cy="237215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964706" y="6464313"/>
            <a:ext cx="1644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Schøyen</a:t>
            </a:r>
            <a:r>
              <a:rPr lang="cs-CZ" sz="1200" dirty="0"/>
              <a:t> </a:t>
            </a:r>
            <a:r>
              <a:rPr lang="en-US" sz="1200" dirty="0"/>
              <a:t>et al.</a:t>
            </a:r>
            <a:r>
              <a:rPr lang="cs-CZ" sz="1200" dirty="0"/>
              <a:t> (</a:t>
            </a:r>
            <a:r>
              <a:rPr lang="en-US" sz="1200" dirty="0"/>
              <a:t>2019</a:t>
            </a:r>
            <a:r>
              <a:rPr lang="cs-CZ" sz="1200" dirty="0"/>
              <a:t>)</a:t>
            </a:r>
            <a:endParaRPr lang="en-GB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5" y="116688"/>
            <a:ext cx="7121229" cy="636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4712581" y="6082201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EEA (2001)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9576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nejen katastrofy ...</a:t>
            </a:r>
            <a:br>
              <a:rPr lang="cs-CZ" sz="3200" dirty="0"/>
            </a:br>
            <a:r>
              <a:rPr lang="cs-CZ" dirty="0"/>
              <a:t>DDT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24" y="139484"/>
            <a:ext cx="1412828" cy="164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29" y="1014016"/>
            <a:ext cx="3324250" cy="461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24" y="1913916"/>
            <a:ext cx="2015001" cy="143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59" y="1621170"/>
            <a:ext cx="2653787" cy="284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" y="195595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Zástupný symbol pro obsah 19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71" y="4044752"/>
            <a:ext cx="1996788" cy="131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9" y="3535445"/>
            <a:ext cx="1287523" cy="1819699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572805" y="146217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1874</a:t>
            </a:r>
            <a:endParaRPr lang="en-GB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38257" y="3193354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1939</a:t>
            </a:r>
            <a:endParaRPr lang="en-GB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56" y="139484"/>
            <a:ext cx="3276190" cy="139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10" y="863533"/>
            <a:ext cx="1076335" cy="16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56074"/>
          <a:stretch/>
        </p:blipFill>
        <p:spPr>
          <a:xfrm>
            <a:off x="172329" y="5467010"/>
            <a:ext cx="7895960" cy="139979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0" r="49521" b="14253"/>
          <a:stretch/>
        </p:blipFill>
        <p:spPr>
          <a:xfrm>
            <a:off x="8073458" y="5467010"/>
            <a:ext cx="3928533" cy="1397624"/>
          </a:xfrm>
          <a:prstGeom prst="rect">
            <a:avLst/>
          </a:prstGeom>
        </p:spPr>
      </p:pic>
      <p:sp>
        <p:nvSpPr>
          <p:cNvPr id="29" name="TextovéPole 28"/>
          <p:cNvSpPr txBox="1"/>
          <p:nvPr/>
        </p:nvSpPr>
        <p:spPr>
          <a:xfrm>
            <a:off x="5684956" y="24742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1962</a:t>
            </a:r>
            <a:endParaRPr lang="en-GB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7254421" y="440963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1972</a:t>
            </a:r>
            <a:endParaRPr lang="en-GB" dirty="0"/>
          </a:p>
        </p:txBody>
      </p:sp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302" y="4636044"/>
            <a:ext cx="1127881" cy="6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ymbol „Zákaz“ 31"/>
          <p:cNvSpPr/>
          <p:nvPr/>
        </p:nvSpPr>
        <p:spPr bwMode="auto">
          <a:xfrm>
            <a:off x="8168376" y="4636044"/>
            <a:ext cx="880534" cy="890732"/>
          </a:xfrm>
          <a:prstGeom prst="noSmoking">
            <a:avLst>
              <a:gd name="adj" fmla="val 975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992319" y="381391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1970</a:t>
            </a:r>
            <a:endParaRPr lang="en-GB" dirty="0"/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91" y="4341128"/>
            <a:ext cx="1024016" cy="1014016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026" y="4695810"/>
            <a:ext cx="2586269" cy="90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ovéPole 36"/>
          <p:cNvSpPr txBox="1"/>
          <p:nvPr/>
        </p:nvSpPr>
        <p:spPr>
          <a:xfrm>
            <a:off x="595294" y="6402969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výskyt malárie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" y="4185902"/>
            <a:ext cx="646947" cy="6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2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 animBg="1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" y="1849457"/>
            <a:ext cx="7291723" cy="355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 rot="16200000">
            <a:off x="-777141" y="3182114"/>
            <a:ext cx="264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koncentrace DDT v biotě Baltského moře</a:t>
            </a:r>
            <a:endParaRPr lang="en-GB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2988" y="5371405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EEA (2013)</a:t>
            </a:r>
            <a:endParaRPr lang="en-GB" sz="1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23" y="1618372"/>
            <a:ext cx="3813600" cy="379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7939423" y="5504117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(2012)</a:t>
            </a:r>
            <a:endParaRPr lang="en-GB" sz="1200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/>
          <a:lstStyle/>
          <a:p>
            <a:r>
              <a:rPr lang="cs-CZ" dirty="0"/>
              <a:t>Ne všechny příběhy končí špatně 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7607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když ...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92" y="203132"/>
            <a:ext cx="6164834" cy="416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07483992"/>
              </p:ext>
            </p:extLst>
          </p:nvPr>
        </p:nvGraphicFramePr>
        <p:xfrm>
          <a:off x="7191376" y="4667249"/>
          <a:ext cx="4861350" cy="206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0975186" y="4480029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OECD (2012)</a:t>
            </a:r>
            <a:endParaRPr lang="en-GB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49" y="1559907"/>
            <a:ext cx="5480475" cy="433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167849" y="5923279"/>
            <a:ext cx="1314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Roberts</a:t>
            </a:r>
            <a:r>
              <a:rPr lang="cs-CZ" sz="1200" dirty="0"/>
              <a:t> (1997)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985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 všechny příběhy končí špatně, i když ...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97" y="1371600"/>
            <a:ext cx="5899628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8" y="1084086"/>
            <a:ext cx="5725037" cy="335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4994794" y="5000879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EEA (2001)</a:t>
            </a:r>
            <a:endParaRPr lang="en-GB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601035"/>
            <a:ext cx="3782716" cy="212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Šipka dolů 2"/>
          <p:cNvSpPr/>
          <p:nvPr/>
        </p:nvSpPr>
        <p:spPr bwMode="auto">
          <a:xfrm rot="5400000">
            <a:off x="9048750" y="2338515"/>
            <a:ext cx="485775" cy="1200150"/>
          </a:xfrm>
          <a:prstGeom prst="downArrow">
            <a:avLst>
              <a:gd name="adj1" fmla="val 50000"/>
              <a:gd name="adj2" fmla="val 1009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lů 8"/>
          <p:cNvSpPr/>
          <p:nvPr/>
        </p:nvSpPr>
        <p:spPr bwMode="auto">
          <a:xfrm rot="3118178">
            <a:off x="10191750" y="3123493"/>
            <a:ext cx="485775" cy="1200150"/>
          </a:xfrm>
          <a:prstGeom prst="downArrow">
            <a:avLst>
              <a:gd name="adj1" fmla="val 50000"/>
              <a:gd name="adj2" fmla="val 1009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CB49146-B5CE-4B4A-9CDE-03D8BAF409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8"/>
          <a:stretch/>
        </p:blipFill>
        <p:spPr>
          <a:xfrm>
            <a:off x="4397352" y="5559552"/>
            <a:ext cx="1683630" cy="8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95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Příběhy - </a:t>
            </a:r>
            <a:r>
              <a:rPr lang="en-US" sz="3600" dirty="0"/>
              <a:t>“Late Lessons from Early Warnings”</a:t>
            </a:r>
            <a:br>
              <a:rPr lang="en-US" sz="3600" dirty="0"/>
            </a:br>
            <a:endParaRPr lang="en-GB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olovo v benzínu, MTBE v benzínu</a:t>
            </a:r>
            <a:endParaRPr lang="en-US" sz="2000" dirty="0"/>
          </a:p>
          <a:p>
            <a:r>
              <a:rPr lang="cs-CZ" sz="2000" dirty="0"/>
              <a:t>rtuť a </a:t>
            </a:r>
            <a:r>
              <a:rPr lang="cs-CZ" sz="2000" dirty="0" err="1"/>
              <a:t>minamata</a:t>
            </a:r>
            <a:endParaRPr lang="cs-CZ" sz="2000" dirty="0"/>
          </a:p>
          <a:p>
            <a:r>
              <a:rPr lang="cs-CZ" sz="2000" dirty="0"/>
              <a:t>azbest ve stavebnictví</a:t>
            </a:r>
          </a:p>
          <a:p>
            <a:r>
              <a:rPr lang="cs-CZ" sz="2000" dirty="0" err="1"/>
              <a:t>tributylcín</a:t>
            </a:r>
            <a:endParaRPr lang="cs-CZ" sz="2000" dirty="0"/>
          </a:p>
          <a:p>
            <a:r>
              <a:rPr lang="cs-CZ" sz="2000" dirty="0" err="1"/>
              <a:t>PCBs</a:t>
            </a:r>
            <a:r>
              <a:rPr lang="cs-CZ" sz="2000" dirty="0"/>
              <a:t> v průmyslu</a:t>
            </a:r>
            <a:endParaRPr lang="en-US" sz="2000" dirty="0"/>
          </a:p>
          <a:p>
            <a:r>
              <a:rPr lang="cs-CZ" sz="2000" dirty="0"/>
              <a:t>freony a ozonová vrstva</a:t>
            </a:r>
            <a:endParaRPr lang="en-US" sz="2000" dirty="0"/>
          </a:p>
          <a:p>
            <a:r>
              <a:rPr lang="cs-CZ" sz="2000" dirty="0"/>
              <a:t>antibiotika a mikrobiální resistence</a:t>
            </a:r>
            <a:endParaRPr lang="en-US" sz="2000" dirty="0"/>
          </a:p>
          <a:p>
            <a:r>
              <a:rPr lang="cs-CZ" sz="2000" dirty="0"/>
              <a:t>hormony a „jako“-hormony (BPA)</a:t>
            </a:r>
          </a:p>
          <a:p>
            <a:r>
              <a:rPr lang="cs-CZ" sz="2000" dirty="0"/>
              <a:t>kauza </a:t>
            </a:r>
            <a:r>
              <a:rPr lang="cs-CZ" sz="2000" dirty="0" err="1"/>
              <a:t>dietylstilbestrol</a:t>
            </a:r>
            <a:endParaRPr lang="cs-CZ" sz="2000" dirty="0"/>
          </a:p>
          <a:p>
            <a:r>
              <a:rPr lang="cs-CZ" sz="2000" dirty="0"/>
              <a:t>kouření a rakovina</a:t>
            </a:r>
          </a:p>
          <a:p>
            <a:r>
              <a:rPr lang="en-US" sz="2000" dirty="0" err="1"/>
              <a:t>pesticid</a:t>
            </a:r>
            <a:r>
              <a:rPr lang="cs-CZ" sz="2000" dirty="0"/>
              <a:t>y (</a:t>
            </a:r>
            <a:r>
              <a:rPr lang="en-US" sz="2000" dirty="0"/>
              <a:t>DDT</a:t>
            </a:r>
            <a:r>
              <a:rPr lang="cs-CZ" sz="2000" dirty="0"/>
              <a:t>, </a:t>
            </a:r>
            <a:r>
              <a:rPr lang="cs-CZ" sz="2000" dirty="0" err="1"/>
              <a:t>neonikotinoidy</a:t>
            </a:r>
            <a:r>
              <a:rPr lang="cs-CZ" sz="2000" dirty="0"/>
              <a:t>, )</a:t>
            </a:r>
          </a:p>
          <a:p>
            <a:r>
              <a:rPr lang="cs-CZ" sz="2000" dirty="0"/>
              <a:t>...</a:t>
            </a:r>
            <a:endParaRPr lang="en-GB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804613" y="4228338"/>
            <a:ext cx="6127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cs-CZ" sz="1500" dirty="0"/>
              <a:t>2013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1006943" y="3807691"/>
            <a:ext cx="6127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cs-CZ" sz="1500" dirty="0"/>
              <a:t>2002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29125" y="6211603"/>
            <a:ext cx="7762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2"/>
              </a:rPr>
              <a:t>https://www.eea.europa.eu/publications/late-lessons-2</a:t>
            </a:r>
            <a:endParaRPr lang="cs-CZ" sz="1600" dirty="0"/>
          </a:p>
          <a:p>
            <a:r>
              <a:rPr lang="cs-CZ" sz="1600" dirty="0">
                <a:hlinkClick r:id="rId3"/>
              </a:rPr>
              <a:t>https://www.eea.europa.eu/publications/environmental_issue_report_2001_22</a:t>
            </a:r>
            <a:r>
              <a:rPr lang="cs-CZ" sz="1600" dirty="0"/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14" y="2032188"/>
            <a:ext cx="177421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82" y="1611703"/>
            <a:ext cx="188030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60298396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4001FDD-FA3D-4722-AAFE-67CA95EEC9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E87ABF-2F75-4481-85F0-E67C42BAD8E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561108"/>
            <a:ext cx="11798224" cy="62968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8BD4043-4AD9-4F7F-B4F3-86DA1017700D}"/>
              </a:ext>
            </a:extLst>
          </p:cNvPr>
          <p:cNvSpPr txBox="1"/>
          <p:nvPr/>
        </p:nvSpPr>
        <p:spPr>
          <a:xfrm>
            <a:off x="0" y="0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5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264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Kontaminovaná místa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EU až 3,5 mil kontaminovaných míst, 0,5 mil vážně</a:t>
            </a:r>
          </a:p>
          <a:p>
            <a:r>
              <a:rPr lang="cs-CZ" dirty="0"/>
              <a:t>v ČR kolem 10 tisíc kontaminovaných míst </a:t>
            </a:r>
            <a:r>
              <a:rPr lang="cs-CZ" dirty="0">
                <a:hlinkClick r:id="rId3"/>
              </a:rPr>
              <a:t>http://www.sekm.cz/</a:t>
            </a:r>
            <a:r>
              <a:rPr lang="cs-CZ" dirty="0"/>
              <a:t> </a:t>
            </a:r>
          </a:p>
          <a:p>
            <a:r>
              <a:rPr lang="cs-CZ" dirty="0"/>
              <a:t>USA – </a:t>
            </a:r>
            <a:r>
              <a:rPr lang="cs-CZ" dirty="0" err="1"/>
              <a:t>superfund</a:t>
            </a:r>
            <a:r>
              <a:rPr lang="cs-CZ" dirty="0"/>
              <a:t> </a:t>
            </a:r>
            <a:r>
              <a:rPr lang="cs-CZ" dirty="0" err="1"/>
              <a:t>sites</a:t>
            </a:r>
            <a:endParaRPr lang="cs-CZ" dirty="0"/>
          </a:p>
          <a:p>
            <a:r>
              <a:rPr lang="cs-CZ" dirty="0"/>
              <a:t>...</a:t>
            </a:r>
            <a:endParaRPr lang="en-US" dirty="0"/>
          </a:p>
        </p:txBody>
      </p:sp>
      <p:pic>
        <p:nvPicPr>
          <p:cNvPr id="12" name="Obrázek 18" descr="01-01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57" y="3201019"/>
            <a:ext cx="5572249" cy="355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6" y="3201018"/>
            <a:ext cx="5562095" cy="309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60610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02-001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76" y="1066799"/>
            <a:ext cx="5480779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 descr="02-001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066799"/>
            <a:ext cx="547545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461760" y="1102886"/>
            <a:ext cx="225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Kabwe</a:t>
            </a:r>
            <a:r>
              <a:rPr lang="cs-CZ" dirty="0"/>
              <a:t>, Zambie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8292" y="4271668"/>
            <a:ext cx="2194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La </a:t>
            </a:r>
            <a:r>
              <a:rPr lang="cs-CZ" dirty="0" err="1"/>
              <a:t>Oroya</a:t>
            </a:r>
            <a:r>
              <a:rPr lang="cs-CZ" dirty="0"/>
              <a:t>, Peru</a:t>
            </a:r>
          </a:p>
        </p:txBody>
      </p:sp>
      <p:sp>
        <p:nvSpPr>
          <p:cNvPr id="9" name="Obdélník 8"/>
          <p:cNvSpPr/>
          <p:nvPr/>
        </p:nvSpPr>
        <p:spPr>
          <a:xfrm>
            <a:off x="4084587" y="6060438"/>
            <a:ext cx="74311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u="sng" dirty="0">
                <a:hlinkClick r:id="rId5"/>
              </a:rPr>
              <a:t>https://www.thoughtco.com/worst-polluted-places-on-earth-1204101 </a:t>
            </a:r>
          </a:p>
          <a:p>
            <a:r>
              <a:rPr lang="cs-CZ" sz="1400" u="sng" dirty="0">
                <a:hlinkClick r:id="rId5"/>
              </a:rPr>
              <a:t>https://www.livescience.com/30353-most-polluted-places-earth.html</a:t>
            </a:r>
            <a:r>
              <a:rPr lang="cs-CZ" sz="1400" u="sng" dirty="0"/>
              <a:t> </a:t>
            </a:r>
            <a:endParaRPr lang="cs-CZ" sz="1400" u="sng" dirty="0">
              <a:hlinkClick r:id="" action="ppaction://noaction"/>
            </a:endParaRPr>
          </a:p>
          <a:p>
            <a:r>
              <a:rPr lang="cs-CZ" sz="1400" u="sng" dirty="0"/>
              <a:t>https://www.scientificamerican.com/slideshow/10-most-polluted-places-in-the-world/</a:t>
            </a:r>
            <a:endParaRPr lang="cs-CZ" sz="1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Kontaminovaná místa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644451" y="5344019"/>
            <a:ext cx="2089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Blacksmith</a:t>
            </a:r>
            <a:r>
              <a:rPr lang="cs-CZ" sz="1200" dirty="0"/>
              <a:t> Institute (2006)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289738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00" y="2487647"/>
            <a:ext cx="2466667" cy="18476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Pomalé uvolňování a působení </a:t>
            </a:r>
            <a:r>
              <a:rPr lang="cs-CZ" dirty="0" err="1"/>
              <a:t>ChL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21" y="3965513"/>
            <a:ext cx="1524250" cy="15601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501"/>
            <a:ext cx="1449531" cy="14495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4" y="5060032"/>
            <a:ext cx="1886295" cy="12946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71" y="1424062"/>
            <a:ext cx="1519163" cy="151916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7" y="4711022"/>
            <a:ext cx="3952733" cy="197636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14" y="5277872"/>
            <a:ext cx="1957501" cy="8825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50" y="1369595"/>
            <a:ext cx="2848060" cy="1824868"/>
          </a:xfrm>
          <a:prstGeom prst="rect">
            <a:avLst/>
          </a:prstGeom>
        </p:spPr>
      </p:pic>
      <p:pic>
        <p:nvPicPr>
          <p:cNvPr id="19" name="Zástupný symbol pro obsah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54" y="1976731"/>
            <a:ext cx="1560452" cy="16030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" y="4572699"/>
            <a:ext cx="2245733" cy="6905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23" y="4822936"/>
            <a:ext cx="958596" cy="167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12509"/>
          <a:stretch/>
        </p:blipFill>
        <p:spPr>
          <a:xfrm>
            <a:off x="6530126" y="1037897"/>
            <a:ext cx="1670736" cy="11915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94" y="2307563"/>
            <a:ext cx="1697800" cy="766937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00" y="3901972"/>
            <a:ext cx="3615687" cy="2032016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6" y="4152472"/>
            <a:ext cx="1702404" cy="7263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67" y="5147355"/>
            <a:ext cx="2061358" cy="11200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1422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cyklus výrobku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38" y="2435506"/>
            <a:ext cx="7862212" cy="442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Šipka doprava 6"/>
          <p:cNvSpPr/>
          <p:nvPr/>
        </p:nvSpPr>
        <p:spPr bwMode="auto">
          <a:xfrm rot="18523021">
            <a:off x="5173231" y="1368025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prava 8"/>
          <p:cNvSpPr/>
          <p:nvPr/>
        </p:nvSpPr>
        <p:spPr bwMode="auto">
          <a:xfrm rot="19505610">
            <a:off x="7695210" y="1759678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Šipka doprava 9"/>
          <p:cNvSpPr/>
          <p:nvPr/>
        </p:nvSpPr>
        <p:spPr bwMode="auto">
          <a:xfrm rot="19867001">
            <a:off x="8459466" y="3412203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Šipka doprava 10"/>
          <p:cNvSpPr/>
          <p:nvPr/>
        </p:nvSpPr>
        <p:spPr bwMode="auto">
          <a:xfrm rot="20147350">
            <a:off x="9585910" y="4798487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Šipka doprava 11"/>
          <p:cNvSpPr/>
          <p:nvPr/>
        </p:nvSpPr>
        <p:spPr bwMode="auto">
          <a:xfrm rot="18922096">
            <a:off x="3292953" y="1686546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030"/>
            <a:ext cx="3014436" cy="200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571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81% </a:t>
            </a:r>
            <a:r>
              <a:rPr lang="cs-CZ" sz="2400" b="1" dirty="0">
                <a:solidFill>
                  <a:srgbClr val="FF0000"/>
                </a:solidFill>
              </a:rPr>
              <a:t>půd s alespoň jedním pesticidem nad </a:t>
            </a:r>
            <a:r>
              <a:rPr lang="en-US" sz="2400" b="1" dirty="0">
                <a:solidFill>
                  <a:srgbClr val="FF0000"/>
                </a:solidFill>
              </a:rPr>
              <a:t>0.01 mg/kg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36% </a:t>
            </a:r>
            <a:r>
              <a:rPr lang="cs-CZ" sz="2400" b="1" dirty="0">
                <a:solidFill>
                  <a:srgbClr val="FF0000"/>
                </a:solidFill>
              </a:rPr>
              <a:t>půd s </a:t>
            </a:r>
            <a:r>
              <a:rPr lang="en-US" sz="2400" b="1" dirty="0">
                <a:solidFill>
                  <a:srgbClr val="FF0000"/>
                </a:solidFill>
              </a:rPr>
              <a:t>≥ 3 </a:t>
            </a:r>
            <a:r>
              <a:rPr lang="en-US" sz="2400" b="1" dirty="0" err="1">
                <a:solidFill>
                  <a:srgbClr val="FF0000"/>
                </a:solidFill>
              </a:rPr>
              <a:t>pesticid</a:t>
            </a:r>
            <a:r>
              <a:rPr lang="cs-CZ" sz="2400" b="1" dirty="0">
                <a:solidFill>
                  <a:srgbClr val="FF0000"/>
                </a:solidFill>
              </a:rPr>
              <a:t>y nad</a:t>
            </a:r>
            <a:r>
              <a:rPr lang="en-US" sz="2400" b="1" dirty="0">
                <a:solidFill>
                  <a:srgbClr val="FF0000"/>
                </a:solidFill>
              </a:rPr>
              <a:t> 0.01 mg/kg</a:t>
            </a:r>
          </a:p>
          <a:p>
            <a:endParaRPr lang="en-US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Směsi – koktejly polutantů</a:t>
            </a:r>
            <a:endParaRPr lang="en-US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933">
            <a:off x="5631863" y="3409661"/>
            <a:ext cx="3964794" cy="247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65">
            <a:off x="2762866" y="4631454"/>
            <a:ext cx="2706271" cy="192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9549911" y="5408407"/>
            <a:ext cx="2517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5"/>
              </a:rPr>
              <a:t>https://www.stream.cz/adost/10028599-zamorena-puda-alarmujici-vysledky-testu-pudy-v-cesku</a:t>
            </a:r>
            <a:endParaRPr lang="cs-CZ" sz="14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" y="2289190"/>
            <a:ext cx="5459639" cy="21470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0911" r="4831"/>
          <a:stretch/>
        </p:blipFill>
        <p:spPr>
          <a:xfrm rot="20584825">
            <a:off x="8063853" y="1865601"/>
            <a:ext cx="3441736" cy="169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8464698" y="201125"/>
            <a:ext cx="3727302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Výsledky průzkumu půd 2015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22013992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2657139"/>
            <a:ext cx="10810875" cy="3334086"/>
          </a:xfrm>
        </p:spPr>
        <p:txBody>
          <a:bodyPr/>
          <a:lstStyle/>
          <a:p>
            <a:r>
              <a:rPr lang="en-GB" dirty="0"/>
              <a:t>43% </a:t>
            </a:r>
            <a:r>
              <a:rPr lang="en-GB" dirty="0" err="1"/>
              <a:t>objektů</a:t>
            </a:r>
            <a:br>
              <a:rPr lang="cs-CZ" dirty="0"/>
            </a:br>
            <a:r>
              <a:rPr lang="en-GB" dirty="0" err="1"/>
              <a:t>nad</a:t>
            </a:r>
            <a:r>
              <a:rPr lang="en-GB" dirty="0"/>
              <a:t> limit 0.1 µg/L </a:t>
            </a:r>
            <a:br>
              <a:rPr lang="cs-CZ" dirty="0"/>
            </a:br>
            <a:r>
              <a:rPr lang="en-GB" dirty="0"/>
              <a:t>pro </a:t>
            </a:r>
            <a:r>
              <a:rPr lang="en-GB" dirty="0" err="1"/>
              <a:t>jednotlivý</a:t>
            </a:r>
            <a:r>
              <a:rPr lang="en-GB" dirty="0"/>
              <a:t> </a:t>
            </a:r>
            <a:r>
              <a:rPr lang="en-GB" dirty="0" err="1"/>
              <a:t>pesticid</a:t>
            </a:r>
            <a:endParaRPr lang="en-GB" dirty="0"/>
          </a:p>
          <a:p>
            <a:endParaRPr lang="cs-CZ" dirty="0"/>
          </a:p>
          <a:p>
            <a:r>
              <a:rPr lang="en-GB" dirty="0"/>
              <a:t>31% </a:t>
            </a:r>
            <a:r>
              <a:rPr lang="en-GB" dirty="0" err="1"/>
              <a:t>objektů</a:t>
            </a:r>
            <a:br>
              <a:rPr lang="cs-CZ" dirty="0"/>
            </a:br>
            <a:r>
              <a:rPr lang="en-GB" dirty="0" err="1"/>
              <a:t>nad</a:t>
            </a:r>
            <a:r>
              <a:rPr lang="en-GB" dirty="0"/>
              <a:t> limit </a:t>
            </a:r>
            <a:br>
              <a:rPr lang="cs-CZ" dirty="0"/>
            </a:br>
            <a:r>
              <a:rPr lang="en-GB" dirty="0"/>
              <a:t>pro </a:t>
            </a:r>
            <a:r>
              <a:rPr lang="en-GB" dirty="0" err="1"/>
              <a:t>sumu</a:t>
            </a:r>
            <a:r>
              <a:rPr lang="en-GB" dirty="0"/>
              <a:t> </a:t>
            </a:r>
            <a:r>
              <a:rPr lang="en-GB" dirty="0" err="1"/>
              <a:t>pesticidů</a:t>
            </a:r>
            <a:endParaRPr lang="en-GB" dirty="0"/>
          </a:p>
          <a:p>
            <a:endParaRPr lang="en-GB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Směsi – koktejly polutantů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2A8C87-9433-4066-B5F4-E02E473807D3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72974"/>
            <a:ext cx="7175925" cy="505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Nadpis 3"/>
          <p:cNvSpPr txBox="1">
            <a:spLocks/>
          </p:cNvSpPr>
          <p:nvPr/>
        </p:nvSpPr>
        <p:spPr>
          <a:xfrm>
            <a:off x="620582" y="1493305"/>
            <a:ext cx="3929903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Výsledky monitoringu vod ČR 2014-2016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36629815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C13C6C-075C-4716-9CEE-EF894A4B3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D182D2-6432-446D-8FE6-F562DB2E5E2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058727" cy="635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883D08-AAD4-4E97-A689-7FE3C72F0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96" y="1079779"/>
            <a:ext cx="3517482" cy="263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9862E4-1389-4A1D-A3B2-D81613B69102}"/>
              </a:ext>
            </a:extLst>
          </p:cNvPr>
          <p:cNvSpPr txBox="1"/>
          <p:nvPr/>
        </p:nvSpPr>
        <p:spPr>
          <a:xfrm>
            <a:off x="8488365" y="329471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6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6443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8" y="1647441"/>
            <a:ext cx="8053410" cy="458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uhynula tato ryba?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73" y="779499"/>
            <a:ext cx="4856578" cy="271968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021651" y="4638974"/>
            <a:ext cx="1667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eutrofizace</a:t>
            </a:r>
          </a:p>
          <a:p>
            <a:r>
              <a:rPr lang="cs-CZ" dirty="0" err="1"/>
              <a:t>saprobita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326326" y="5931566"/>
            <a:ext cx="9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toxiny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4457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2D20A76-3929-4D06-BFFA-B263D73528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8E4AB4-8B22-4D26-A542-DBC390AFE7D5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9351913" cy="635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ABE9E88-C9A4-42AC-B0EB-81D0D162F59E}"/>
              </a:ext>
            </a:extLst>
          </p:cNvPr>
          <p:cNvSpPr txBox="1"/>
          <p:nvPr/>
        </p:nvSpPr>
        <p:spPr>
          <a:xfrm>
            <a:off x="9682443" y="100111"/>
            <a:ext cx="2422266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>
                <a:hlinkClick r:id="rId5"/>
              </a:rPr>
              <a:t>www.PollEv.com/lindan443</a:t>
            </a:r>
            <a:r>
              <a:rPr lang="cs-CZ" sz="1400" dirty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7199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hemical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12" y="5034930"/>
            <a:ext cx="21780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669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74" y="5576267"/>
            <a:ext cx="23764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chemické znečištění </a:t>
            </a:r>
            <a:endParaRPr lang="en-GB" dirty="0"/>
          </a:p>
        </p:txBody>
      </p:sp>
      <p:pic>
        <p:nvPicPr>
          <p:cNvPr id="23" name="Zástupný symbol pro obsah 2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2" y="1720820"/>
            <a:ext cx="1284439" cy="158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12" descr="Obsah obrázku tráva, exteriér, plot, stopa&#10;&#10;Popis vygenerovaný s vysokou mírou spolehlivosti">
            <a:extLst>
              <a:ext uri="{FF2B5EF4-FFF2-40B4-BE49-F238E27FC236}">
                <a16:creationId xmlns:a16="http://schemas.microsoft.com/office/drawing/2014/main" id="{63D6BED1-ABAE-4ABA-8D60-919475B5CD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006" y="1282894"/>
            <a:ext cx="2421376" cy="111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B76D55-3735-41EB-BDE2-E21B8D06FB62}"/>
              </a:ext>
            </a:extLst>
          </p:cNvPr>
          <p:cNvSpPr txBox="1"/>
          <p:nvPr/>
        </p:nvSpPr>
        <p:spPr>
          <a:xfrm>
            <a:off x="2930754" y="2394877"/>
            <a:ext cx="1197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Pesticidy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698EA5C-A55E-493C-870E-E2126C385EFE}"/>
              </a:ext>
            </a:extLst>
          </p:cNvPr>
          <p:cNvSpPr txBox="1"/>
          <p:nvPr/>
        </p:nvSpPr>
        <p:spPr>
          <a:xfrm>
            <a:off x="2688099" y="4188445"/>
            <a:ext cx="109022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    Léky</a:t>
            </a:r>
          </a:p>
        </p:txBody>
      </p:sp>
      <p:pic>
        <p:nvPicPr>
          <p:cNvPr id="14" name="Obrázek 33" descr="Obsah obrázku interiér, jídlo, psací potřeby&#10;&#10;Popis vygenerovaný s vysokou mírou spolehlivosti">
            <a:extLst>
              <a:ext uri="{FF2B5EF4-FFF2-40B4-BE49-F238E27FC236}">
                <a16:creationId xmlns:a16="http://schemas.microsoft.com/office/drawing/2014/main" id="{F08B99D6-46CB-4F96-BC13-9DC100A3F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27" y="2852411"/>
            <a:ext cx="1564697" cy="135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6110287" y="2781760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Odpady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78" y="1191557"/>
            <a:ext cx="2363871" cy="161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89" y="4633095"/>
            <a:ext cx="2164062" cy="135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2069049" y="5991926"/>
            <a:ext cx="27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Produkty denní spotřeby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7838" y="3306506"/>
            <a:ext cx="23310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 dirty="0"/>
              <a:t>Průmyslové chemikálie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97910" y="5430466"/>
            <a:ext cx="23310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 dirty="0"/>
              <a:t>Vedlejší produkty činností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2" y="4074827"/>
            <a:ext cx="1985154" cy="140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5185877" y="4568096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Plasty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03" y="3243425"/>
            <a:ext cx="1941530" cy="129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5073753" y="5630586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 err="1"/>
              <a:t>atd</a:t>
            </a:r>
            <a:r>
              <a:rPr lang="cs-CZ" sz="1800" dirty="0"/>
              <a:t> .....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pic>
        <p:nvPicPr>
          <p:cNvPr id="31" name="Picture 3" descr="10481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72" y="3050095"/>
            <a:ext cx="20478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 descr="6986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60" y="1777063"/>
            <a:ext cx="147478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hemical_2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722" y="3795798"/>
            <a:ext cx="9493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 descr="chemical_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216" y="2957531"/>
            <a:ext cx="14414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59566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06" y="4411503"/>
            <a:ext cx="8969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11" y="1377201"/>
            <a:ext cx="997752" cy="9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78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20" grpId="0"/>
      <p:bldP spid="21" grpId="0"/>
      <p:bldP spid="24" grpId="0"/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2BF65339-0074-4505-B0B3-FD8EC6A0BCBA}"/>
              </a:ext>
            </a:extLst>
          </p:cNvPr>
          <p:cNvSpPr txBox="1">
            <a:spLocks/>
          </p:cNvSpPr>
          <p:nvPr/>
        </p:nvSpPr>
        <p:spPr>
          <a:xfrm>
            <a:off x="137922" y="164736"/>
            <a:ext cx="5229605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Všechno kolem nás je chemie ... (?)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8D81235-F3E7-46C8-9963-12CC9011D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F488FD0D-5AA1-4B1C-B8FD-2AD3C89E40B8}"/>
              </a:ext>
            </a:extLst>
          </p:cNvPr>
          <p:cNvSpPr txBox="1">
            <a:spLocks/>
          </p:cNvSpPr>
          <p:nvPr/>
        </p:nvSpPr>
        <p:spPr bwMode="auto">
          <a:xfrm>
            <a:off x="11677650" y="6476813"/>
            <a:ext cx="3750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3EA8F4A-DA34-4019-B00E-F4D852EF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7"/>
          <a:stretch/>
        </p:blipFill>
        <p:spPr>
          <a:xfrm>
            <a:off x="5016011" y="0"/>
            <a:ext cx="7175989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82E21E-9E2A-49FA-97ED-2CE0CA8C5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92" t="4040" r="27831" b="81027"/>
          <a:stretch/>
        </p:blipFill>
        <p:spPr>
          <a:xfrm rot="20452325">
            <a:off x="193532" y="1866676"/>
            <a:ext cx="5229579" cy="20623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737CCF-4459-40B5-92C8-8B043CFC4E1E}"/>
              </a:ext>
            </a:extLst>
          </p:cNvPr>
          <p:cNvSpPr txBox="1"/>
          <p:nvPr/>
        </p:nvSpPr>
        <p:spPr>
          <a:xfrm>
            <a:off x="9695688" y="20856"/>
            <a:ext cx="2496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hlinkClick r:id="rId4"/>
              </a:rPr>
              <a:t>https://www.whatsinsidescjohnson.com/us/en/everything-is-chemistry-posters</a:t>
            </a:r>
            <a:r>
              <a:rPr lang="cs-CZ" sz="1000" dirty="0"/>
              <a:t>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0187CC7-8412-4AA2-8CE9-CACAC469C5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5E0D8"/>
              </a:clrFrom>
              <a:clrTo>
                <a:srgbClr val="D5E0D8">
                  <a:alpha val="0"/>
                </a:srgbClr>
              </a:clrTo>
            </a:clrChange>
          </a:blip>
          <a:srcRect l="22278" t="18230" r="23389" b="11467"/>
          <a:stretch/>
        </p:blipFill>
        <p:spPr>
          <a:xfrm>
            <a:off x="1028004" y="3035807"/>
            <a:ext cx="4581780" cy="38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05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znečišťujících látek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1800" dirty="0" err="1"/>
              <a:t>anorganické</a:t>
            </a:r>
            <a:r>
              <a:rPr lang="en-US" sz="1800" dirty="0"/>
              <a:t> </a:t>
            </a:r>
            <a:r>
              <a:rPr lang="en-US" sz="1800" dirty="0" err="1"/>
              <a:t>plyny</a:t>
            </a:r>
            <a:endParaRPr lang="en-US" sz="1800" dirty="0"/>
          </a:p>
          <a:p>
            <a:r>
              <a:rPr lang="en-US" sz="1800" dirty="0" err="1"/>
              <a:t>kovy</a:t>
            </a:r>
            <a:endParaRPr lang="en-US" sz="1800" dirty="0"/>
          </a:p>
          <a:p>
            <a:r>
              <a:rPr lang="en-US" sz="1800" dirty="0" err="1"/>
              <a:t>průmyslové</a:t>
            </a:r>
            <a:r>
              <a:rPr lang="en-US" sz="1800" dirty="0"/>
              <a:t> </a:t>
            </a:r>
            <a:r>
              <a:rPr lang="en-US" sz="1800" dirty="0" err="1"/>
              <a:t>kyseliny</a:t>
            </a:r>
            <a:endParaRPr lang="cs-CZ" sz="1800" dirty="0"/>
          </a:p>
          <a:p>
            <a:r>
              <a:rPr lang="cs-CZ" sz="1800" dirty="0"/>
              <a:t>radionuklidy</a:t>
            </a:r>
            <a:endParaRPr lang="en-US" sz="1800" dirty="0"/>
          </a:p>
          <a:p>
            <a:r>
              <a:rPr lang="en-US" sz="1800" dirty="0" err="1"/>
              <a:t>nutrienty</a:t>
            </a:r>
            <a:r>
              <a:rPr lang="en-US" sz="1800" dirty="0"/>
              <a:t> (</a:t>
            </a:r>
            <a:r>
              <a:rPr lang="en-US" sz="1800" dirty="0" err="1"/>
              <a:t>živiny</a:t>
            </a:r>
            <a:r>
              <a:rPr lang="en-US" sz="1800" dirty="0"/>
              <a:t>, </a:t>
            </a:r>
            <a:r>
              <a:rPr lang="en-US" sz="1800" dirty="0" err="1"/>
              <a:t>anorganická</a:t>
            </a:r>
            <a:r>
              <a:rPr lang="en-US" sz="1800" dirty="0"/>
              <a:t> </a:t>
            </a:r>
            <a:r>
              <a:rPr lang="en-US" sz="1800" dirty="0" err="1"/>
              <a:t>hnojiva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organické</a:t>
            </a:r>
            <a:r>
              <a:rPr lang="en-US" sz="1800" dirty="0"/>
              <a:t> (</a:t>
            </a:r>
            <a:r>
              <a:rPr lang="en-US" sz="1800" dirty="0" err="1"/>
              <a:t>degradabilní</a:t>
            </a:r>
            <a:r>
              <a:rPr lang="en-US" sz="1800" dirty="0"/>
              <a:t>, </a:t>
            </a:r>
            <a:r>
              <a:rPr lang="en-US" sz="1800" dirty="0" err="1"/>
              <a:t>komunální</a:t>
            </a:r>
            <a:r>
              <a:rPr lang="en-US" sz="1800" dirty="0"/>
              <a:t>, </a:t>
            </a:r>
            <a:r>
              <a:rPr lang="en-US" sz="1800" dirty="0" err="1"/>
              <a:t>fekální</a:t>
            </a:r>
            <a:r>
              <a:rPr lang="en-US" sz="1800" dirty="0"/>
              <a:t>) </a:t>
            </a:r>
            <a:r>
              <a:rPr lang="en-US" sz="1800" dirty="0" err="1"/>
              <a:t>znečištění</a:t>
            </a:r>
            <a:endParaRPr lang="en-US" sz="1800" dirty="0"/>
          </a:p>
          <a:p>
            <a:r>
              <a:rPr lang="en-US" sz="1800" dirty="0" err="1"/>
              <a:t>komunální</a:t>
            </a:r>
            <a:r>
              <a:rPr lang="en-US" sz="1800" dirty="0"/>
              <a:t> </a:t>
            </a:r>
            <a:r>
              <a:rPr lang="en-US" sz="1800" dirty="0" err="1"/>
              <a:t>chemie</a:t>
            </a:r>
            <a:r>
              <a:rPr lang="en-US" sz="1800" dirty="0"/>
              <a:t> – </a:t>
            </a:r>
            <a:r>
              <a:rPr lang="cs-CZ" sz="1800" dirty="0" err="1"/>
              <a:t>PCPs</a:t>
            </a:r>
            <a:r>
              <a:rPr lang="cs-CZ" sz="1800" dirty="0"/>
              <a:t>, </a:t>
            </a:r>
            <a:r>
              <a:rPr lang="en-US" sz="1800" dirty="0" err="1"/>
              <a:t>detergenty</a:t>
            </a:r>
            <a:r>
              <a:rPr lang="en-US" sz="1800" dirty="0"/>
              <a:t>, </a:t>
            </a:r>
            <a:r>
              <a:rPr lang="en-US" sz="1800" dirty="0" err="1"/>
              <a:t>mýdla</a:t>
            </a:r>
            <a:r>
              <a:rPr lang="en-US" sz="1800" dirty="0"/>
              <a:t>, </a:t>
            </a:r>
            <a:r>
              <a:rPr lang="en-US" sz="1800" dirty="0" err="1"/>
              <a:t>změkčovadla</a:t>
            </a:r>
            <a:r>
              <a:rPr lang="en-US" sz="1800" dirty="0"/>
              <a:t> ...</a:t>
            </a:r>
          </a:p>
          <a:p>
            <a:r>
              <a:rPr lang="en-US" sz="1800" dirty="0" err="1"/>
              <a:t>nehalogenovaná</a:t>
            </a:r>
            <a:r>
              <a:rPr lang="en-US" sz="1800" dirty="0"/>
              <a:t> </a:t>
            </a:r>
            <a:r>
              <a:rPr lang="en-US" sz="1800" dirty="0" err="1"/>
              <a:t>rozpouštědla</a:t>
            </a:r>
            <a:r>
              <a:rPr lang="cs-CZ" sz="1800" dirty="0"/>
              <a:t> (alkoholy, </a:t>
            </a:r>
            <a:r>
              <a:rPr lang="cs-CZ" sz="1800" dirty="0" err="1"/>
              <a:t>etery</a:t>
            </a:r>
            <a:r>
              <a:rPr lang="cs-CZ" sz="1800" dirty="0"/>
              <a:t>, BTEX ...)</a:t>
            </a:r>
            <a:endParaRPr lang="en-US" sz="1800" dirty="0"/>
          </a:p>
          <a:p>
            <a:r>
              <a:rPr lang="en-US" sz="1800" dirty="0" err="1"/>
              <a:t>halogenované</a:t>
            </a:r>
            <a:r>
              <a:rPr lang="en-US" sz="1800" dirty="0"/>
              <a:t> </a:t>
            </a:r>
            <a:r>
              <a:rPr lang="en-US" sz="1800" dirty="0" err="1"/>
              <a:t>alifatické</a:t>
            </a:r>
            <a:r>
              <a:rPr lang="en-US" sz="1800" dirty="0"/>
              <a:t> </a:t>
            </a:r>
            <a:r>
              <a:rPr lang="en-US" sz="1800" dirty="0" err="1"/>
              <a:t>uhlovodíky</a:t>
            </a:r>
            <a:r>
              <a:rPr lang="cs-CZ" sz="1800" dirty="0"/>
              <a:t> (freony ...)</a:t>
            </a:r>
          </a:p>
          <a:p>
            <a:r>
              <a:rPr lang="en-US" sz="1800" dirty="0" err="1"/>
              <a:t>látky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</a:t>
            </a:r>
            <a:r>
              <a:rPr lang="en-US" sz="1800" dirty="0" err="1"/>
              <a:t>gumy</a:t>
            </a:r>
            <a:r>
              <a:rPr lang="en-US" sz="1800" dirty="0"/>
              <a:t> a </a:t>
            </a:r>
            <a:r>
              <a:rPr lang="en-US" sz="1800" dirty="0" err="1"/>
              <a:t>plastů</a:t>
            </a:r>
            <a:r>
              <a:rPr lang="cs-CZ" sz="1800" dirty="0"/>
              <a:t> (ftaláty, </a:t>
            </a:r>
            <a:r>
              <a:rPr lang="cs-CZ" sz="1800" dirty="0" err="1"/>
              <a:t>polybromované</a:t>
            </a:r>
            <a:r>
              <a:rPr lang="cs-CZ" sz="1800" dirty="0"/>
              <a:t> </a:t>
            </a:r>
            <a:r>
              <a:rPr lang="cs-CZ" sz="1800" dirty="0" err="1"/>
              <a:t>difenylethery</a:t>
            </a:r>
            <a:r>
              <a:rPr lang="cs-CZ" sz="1800" dirty="0"/>
              <a:t>, PFAS ...)</a:t>
            </a:r>
            <a:endParaRPr lang="en-US" sz="1800" dirty="0"/>
          </a:p>
          <a:p>
            <a:r>
              <a:rPr lang="en-US" sz="1800" dirty="0" err="1"/>
              <a:t>persistentní</a:t>
            </a:r>
            <a:r>
              <a:rPr lang="en-US" sz="1800" dirty="0"/>
              <a:t> </a:t>
            </a:r>
            <a:r>
              <a:rPr lang="en-US" sz="1800" dirty="0" err="1"/>
              <a:t>organické</a:t>
            </a:r>
            <a:r>
              <a:rPr lang="en-US" sz="1800" dirty="0"/>
              <a:t> </a:t>
            </a:r>
            <a:r>
              <a:rPr lang="en-US" sz="1800" dirty="0" err="1"/>
              <a:t>látky</a:t>
            </a:r>
            <a:r>
              <a:rPr lang="en-US" sz="1800" dirty="0"/>
              <a:t> (POPs), </a:t>
            </a:r>
            <a:r>
              <a:rPr lang="en-US" sz="1800" dirty="0" err="1"/>
              <a:t>halogenované</a:t>
            </a:r>
            <a:r>
              <a:rPr lang="en-US" sz="1800" dirty="0"/>
              <a:t>  [</a:t>
            </a:r>
            <a:r>
              <a:rPr lang="en-US" sz="1800" dirty="0" err="1"/>
              <a:t>produkty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(PCBs, PBBs) a </a:t>
            </a:r>
            <a:r>
              <a:rPr lang="en-US" sz="1800" dirty="0" err="1"/>
              <a:t>vedlejší</a:t>
            </a:r>
            <a:r>
              <a:rPr lang="en-US" sz="1800" dirty="0"/>
              <a:t> </a:t>
            </a:r>
            <a:r>
              <a:rPr lang="en-US" sz="1800" dirty="0" err="1"/>
              <a:t>produkty</a:t>
            </a:r>
            <a:r>
              <a:rPr lang="en-US" sz="1800" dirty="0"/>
              <a:t> (PCDD/Fs, PBDD/Fs)]</a:t>
            </a:r>
          </a:p>
          <a:p>
            <a:r>
              <a:rPr lang="en-US" sz="1800" dirty="0" err="1"/>
              <a:t>pesticidy</a:t>
            </a:r>
            <a:r>
              <a:rPr lang="en-US" sz="1800" dirty="0"/>
              <a:t> [</a:t>
            </a:r>
            <a:r>
              <a:rPr lang="en-US" sz="1800" dirty="0" err="1"/>
              <a:t>insekticidy</a:t>
            </a:r>
            <a:r>
              <a:rPr lang="en-US" sz="1800" dirty="0"/>
              <a:t> – </a:t>
            </a:r>
            <a:r>
              <a:rPr lang="en-US" sz="1800" dirty="0" err="1"/>
              <a:t>nehalogenované</a:t>
            </a:r>
            <a:r>
              <a:rPr lang="en-US" sz="1800" dirty="0"/>
              <a:t> vs. </a:t>
            </a:r>
            <a:r>
              <a:rPr lang="en-US" sz="1800" dirty="0" err="1"/>
              <a:t>halogenované</a:t>
            </a:r>
            <a:r>
              <a:rPr lang="en-US" sz="1800" dirty="0"/>
              <a:t> (</a:t>
            </a:r>
            <a:r>
              <a:rPr lang="en-US" sz="1800" dirty="0" err="1"/>
              <a:t>patří</a:t>
            </a:r>
            <a:r>
              <a:rPr lang="en-US" sz="1800" dirty="0"/>
              <a:t> </a:t>
            </a:r>
            <a:r>
              <a:rPr lang="en-US" sz="1800" dirty="0" err="1"/>
              <a:t>mezi</a:t>
            </a:r>
            <a:r>
              <a:rPr lang="en-US" sz="1800" dirty="0"/>
              <a:t> POPs), </a:t>
            </a:r>
            <a:r>
              <a:rPr lang="en-US" sz="1800" dirty="0" err="1"/>
              <a:t>herbicidy</a:t>
            </a:r>
            <a:r>
              <a:rPr lang="en-US" sz="1800" dirty="0"/>
              <a:t>]</a:t>
            </a:r>
          </a:p>
          <a:p>
            <a:r>
              <a:rPr lang="en-US" sz="1800" dirty="0" err="1"/>
              <a:t>farmaka</a:t>
            </a:r>
            <a:r>
              <a:rPr lang="en-US" sz="1800" dirty="0"/>
              <a:t>, </a:t>
            </a:r>
            <a:r>
              <a:rPr lang="en-US" sz="1800" dirty="0" err="1"/>
              <a:t>léčiva</a:t>
            </a:r>
            <a:endParaRPr lang="cs-CZ" sz="1800" dirty="0"/>
          </a:p>
          <a:p>
            <a:r>
              <a:rPr lang="cs-CZ" sz="1800" dirty="0"/>
              <a:t>produkty denní spotřeby (</a:t>
            </a:r>
            <a:r>
              <a:rPr lang="cs-CZ" sz="1800" dirty="0" err="1"/>
              <a:t>PCPs</a:t>
            </a:r>
            <a:r>
              <a:rPr lang="cs-CZ" sz="1800" dirty="0"/>
              <a:t>)</a:t>
            </a:r>
            <a:endParaRPr lang="en-US" sz="1800" dirty="0"/>
          </a:p>
          <a:p>
            <a:r>
              <a:rPr lang="en-US" sz="1800" dirty="0"/>
              <a:t>PAHs – </a:t>
            </a:r>
            <a:r>
              <a:rPr lang="en-US" sz="1800" dirty="0" err="1"/>
              <a:t>polycyklické</a:t>
            </a:r>
            <a:r>
              <a:rPr lang="en-US" sz="1800" dirty="0"/>
              <a:t> </a:t>
            </a:r>
            <a:r>
              <a:rPr lang="en-US" sz="1800" dirty="0" err="1"/>
              <a:t>aromatické</a:t>
            </a:r>
            <a:r>
              <a:rPr lang="en-US" sz="1800" dirty="0"/>
              <a:t> </a:t>
            </a:r>
            <a:r>
              <a:rPr lang="en-US" sz="1800" dirty="0" err="1"/>
              <a:t>uhlovodíky</a:t>
            </a:r>
            <a:endParaRPr lang="cs-CZ" sz="1800" dirty="0"/>
          </a:p>
          <a:p>
            <a:r>
              <a:rPr lang="cs-CZ" sz="1800" dirty="0"/>
              <a:t>...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58992950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17" y="1066799"/>
            <a:ext cx="5007195" cy="503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chemické znečištění - dopady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9" y="1066800"/>
            <a:ext cx="5818453" cy="503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3985653" y="6336613"/>
            <a:ext cx="74711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/>
              <a:t>Rockström</a:t>
            </a:r>
            <a:r>
              <a:rPr lang="cs-CZ" sz="1400" dirty="0"/>
              <a:t> et al. (2009)</a:t>
            </a:r>
          </a:p>
        </p:txBody>
      </p:sp>
      <p:sp>
        <p:nvSpPr>
          <p:cNvPr id="7" name="Ovál 6"/>
          <p:cNvSpPr/>
          <p:nvPr/>
        </p:nvSpPr>
        <p:spPr bwMode="auto">
          <a:xfrm rot="19615998">
            <a:off x="1068876" y="1555993"/>
            <a:ext cx="1685008" cy="64068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ál 18"/>
          <p:cNvSpPr/>
          <p:nvPr/>
        </p:nvSpPr>
        <p:spPr bwMode="auto">
          <a:xfrm rot="2675242">
            <a:off x="9449486" y="1648865"/>
            <a:ext cx="1335049" cy="6815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577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2" y="980137"/>
            <a:ext cx="9076070" cy="56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chemické znečištění - dopady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78583208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2808856-BF12-4BEE-AAF3-0B5ED94C1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DD4966-7851-4A98-A35F-CF11B95D085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40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71F7A0C-C7F5-41C3-A3B6-3C6E555CE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35C17B-9F9A-4F32-98AB-0E765956081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9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Expozom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SMĚSI + </a:t>
            </a:r>
            <a:r>
              <a:rPr lang="en-US" sz="2400" dirty="0" err="1"/>
              <a:t>spolupůsobení</a:t>
            </a:r>
            <a:r>
              <a:rPr lang="en-US" sz="2400" dirty="0"/>
              <a:t> </a:t>
            </a:r>
            <a:r>
              <a:rPr lang="en-US" sz="2400" dirty="0" err="1"/>
              <a:t>faktorů</a:t>
            </a:r>
            <a:r>
              <a:rPr lang="cs-CZ" sz="2400" dirty="0"/>
              <a:t> </a:t>
            </a:r>
            <a:r>
              <a:rPr lang="en-US" sz="2400" dirty="0"/>
              <a:t>= EXPOZOM</a:t>
            </a:r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41" y="2027712"/>
            <a:ext cx="3526242" cy="4270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D46CDAD-A795-5644-82DD-4694BCC47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28312" y="475194"/>
            <a:ext cx="5214133" cy="54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860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chemického znečištění na člověka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652" y="1155660"/>
            <a:ext cx="4573828" cy="567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63" y="1066799"/>
            <a:ext cx="4698188" cy="402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4562042" y="5277833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(2013)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9678874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1" y="95976"/>
            <a:ext cx="5491555" cy="737327"/>
          </a:xfrm>
        </p:spPr>
        <p:txBody>
          <a:bodyPr/>
          <a:lstStyle/>
          <a:p>
            <a:r>
              <a:rPr lang="cs-CZ" sz="3200" dirty="0"/>
              <a:t>Dopady chemického znečištění na člověka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457325"/>
            <a:ext cx="5753099" cy="4533900"/>
          </a:xfrm>
        </p:spPr>
        <p:txBody>
          <a:bodyPr/>
          <a:lstStyle/>
          <a:p>
            <a:r>
              <a:rPr lang="cs-CZ" sz="2400" dirty="0"/>
              <a:t>m</a:t>
            </a:r>
            <a:r>
              <a:rPr lang="en-US" sz="2400" dirty="0"/>
              <a:t>al</a:t>
            </a:r>
            <a:r>
              <a:rPr lang="cs-CZ" sz="2400" dirty="0"/>
              <a:t>árie + </a:t>
            </a:r>
            <a:r>
              <a:rPr lang="en-US" sz="2400" dirty="0"/>
              <a:t>AIDS</a:t>
            </a:r>
            <a:r>
              <a:rPr lang="cs-CZ" sz="2400" dirty="0"/>
              <a:t> + tuberkulóza </a:t>
            </a:r>
            <a:r>
              <a:rPr lang="en-US" sz="2400" dirty="0"/>
              <a:t>3</a:t>
            </a:r>
            <a:r>
              <a:rPr lang="cs-CZ" sz="2400" dirty="0"/>
              <a:t>,</a:t>
            </a:r>
            <a:r>
              <a:rPr lang="en-US" sz="2400" dirty="0"/>
              <a:t>4 mil</a:t>
            </a:r>
            <a:endParaRPr lang="cs-CZ" sz="2400" dirty="0"/>
          </a:p>
          <a:p>
            <a:r>
              <a:rPr lang="cs-CZ" sz="2400" dirty="0"/>
              <a:t>8-</a:t>
            </a:r>
            <a:r>
              <a:rPr lang="en-US" sz="2400" dirty="0"/>
              <a:t>9 mil</a:t>
            </a:r>
            <a:r>
              <a:rPr lang="cs-CZ" sz="2400" dirty="0"/>
              <a:t> lidí ročně zemře na následky znečištění</a:t>
            </a:r>
          </a:p>
          <a:p>
            <a:pPr marL="542925" lvl="1" indent="-180975"/>
            <a:r>
              <a:rPr lang="cs-CZ" sz="1800" dirty="0"/>
              <a:t>znečištěné venkovní ovzduší </a:t>
            </a:r>
            <a:r>
              <a:rPr lang="en-US" sz="1800" dirty="0"/>
              <a:t>3</a:t>
            </a:r>
            <a:r>
              <a:rPr lang="cs-CZ" sz="1800" dirty="0"/>
              <a:t>,</a:t>
            </a:r>
            <a:r>
              <a:rPr lang="en-US" sz="1800" dirty="0"/>
              <a:t>7 mil</a:t>
            </a:r>
            <a:endParaRPr lang="cs-CZ" sz="1800" dirty="0"/>
          </a:p>
          <a:p>
            <a:pPr marL="542925" lvl="1" indent="-180975"/>
            <a:r>
              <a:rPr lang="cs-CZ" sz="1800" dirty="0"/>
              <a:t>znečištěné vnitřní ovzduší (pece, kamna) 4,2 mil</a:t>
            </a:r>
          </a:p>
          <a:p>
            <a:pPr marL="542925" lvl="1" indent="-180975"/>
            <a:r>
              <a:rPr lang="cs-CZ" sz="1800" dirty="0"/>
              <a:t>znečištěná půda a voda 1 mil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  <p:sp>
        <p:nvSpPr>
          <p:cNvPr id="5" name="Obdélník 4"/>
          <p:cNvSpPr/>
          <p:nvPr/>
        </p:nvSpPr>
        <p:spPr>
          <a:xfrm>
            <a:off x="2759202" y="3724275"/>
            <a:ext cx="3336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https://ensia.com/voices/leading-cause-death-developing-countries</a:t>
            </a:r>
            <a:r>
              <a:rPr lang="cs-CZ" sz="1400" dirty="0"/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3200399"/>
            <a:ext cx="5818429" cy="313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0100500" y="6337696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OECD (2012)</a:t>
            </a:r>
            <a:endParaRPr lang="en-GB" sz="1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95976"/>
            <a:ext cx="5812715" cy="275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9881854" y="2784283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(2014)</a:t>
            </a:r>
            <a:endParaRPr lang="en-GB" sz="12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218BBA4-F226-4B20-8572-589411DC1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" y="4689862"/>
            <a:ext cx="4318535" cy="192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4148AB-D599-4FE0-A178-0CA6DCD54583}"/>
              </a:ext>
            </a:extLst>
          </p:cNvPr>
          <p:cNvSpPr txBox="1"/>
          <p:nvPr/>
        </p:nvSpPr>
        <p:spPr>
          <a:xfrm>
            <a:off x="4514096" y="6266794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(2014)</a:t>
            </a:r>
            <a:endParaRPr lang="en-GB" sz="1200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3EC61F6-4C3C-448A-A53A-312E39215770}"/>
              </a:ext>
            </a:extLst>
          </p:cNvPr>
          <p:cNvSpPr/>
          <p:nvPr/>
        </p:nvSpPr>
        <p:spPr bwMode="auto">
          <a:xfrm>
            <a:off x="3803904" y="5440680"/>
            <a:ext cx="630936" cy="256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675DA03-3ADA-4D9A-98E1-5DDDD3D79A15}"/>
              </a:ext>
            </a:extLst>
          </p:cNvPr>
          <p:cNvSpPr/>
          <p:nvPr/>
        </p:nvSpPr>
        <p:spPr bwMode="auto">
          <a:xfrm>
            <a:off x="324052" y="5640086"/>
            <a:ext cx="1138988" cy="256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E1483D6-1E1D-4CD3-A44F-AE3461CEF41A}"/>
              </a:ext>
            </a:extLst>
          </p:cNvPr>
          <p:cNvSpPr/>
          <p:nvPr/>
        </p:nvSpPr>
        <p:spPr bwMode="auto">
          <a:xfrm>
            <a:off x="367664" y="6235975"/>
            <a:ext cx="1138988" cy="256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95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10D9EE-A181-4783-BBB4-86DD20FF2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295900" y="6476813"/>
            <a:ext cx="375075" cy="252000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432BF1-B45B-4BD6-8477-47A71F5B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0250" cy="685800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A4FA1C4E-8522-433A-AB36-B1EB49B8C396}"/>
              </a:ext>
            </a:extLst>
          </p:cNvPr>
          <p:cNvSpPr/>
          <p:nvPr/>
        </p:nvSpPr>
        <p:spPr bwMode="auto">
          <a:xfrm>
            <a:off x="3429762" y="5385816"/>
            <a:ext cx="795528" cy="7955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D64E1C1-DE94-4A07-8310-7D261756F034}"/>
              </a:ext>
            </a:extLst>
          </p:cNvPr>
          <p:cNvSpPr/>
          <p:nvPr/>
        </p:nvSpPr>
        <p:spPr bwMode="auto">
          <a:xfrm>
            <a:off x="4298442" y="5385816"/>
            <a:ext cx="795528" cy="7955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FCCB849C-FAB1-4DD2-8A9C-248F45F41024}"/>
              </a:ext>
            </a:extLst>
          </p:cNvPr>
          <p:cNvSpPr/>
          <p:nvPr/>
        </p:nvSpPr>
        <p:spPr bwMode="auto">
          <a:xfrm rot="18874255">
            <a:off x="3086161" y="3526082"/>
            <a:ext cx="528922" cy="2444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A98524CD-73B9-41AF-8126-38CC500911A0}"/>
              </a:ext>
            </a:extLst>
          </p:cNvPr>
          <p:cNvSpPr/>
          <p:nvPr/>
        </p:nvSpPr>
        <p:spPr bwMode="auto">
          <a:xfrm rot="18874255">
            <a:off x="3086160" y="4138592"/>
            <a:ext cx="528922" cy="2444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95F58A83-4101-48F6-B799-9E8B9218143D}"/>
              </a:ext>
            </a:extLst>
          </p:cNvPr>
          <p:cNvSpPr/>
          <p:nvPr/>
        </p:nvSpPr>
        <p:spPr bwMode="auto">
          <a:xfrm rot="18874255">
            <a:off x="3049584" y="4861106"/>
            <a:ext cx="528922" cy="2444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F715E3-9841-42CB-AD73-F8C31E57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475" y="137448"/>
            <a:ext cx="5676900" cy="737327"/>
          </a:xfrm>
        </p:spPr>
        <p:txBody>
          <a:bodyPr/>
          <a:lstStyle/>
          <a:p>
            <a:r>
              <a:rPr lang="cs-CZ" sz="3200" dirty="0"/>
              <a:t>Dopady chemického znečištění na člověka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F2D94A3-2CB1-4052-A0D2-A9A06D2E1DFB}"/>
              </a:ext>
            </a:extLst>
          </p:cNvPr>
          <p:cNvSpPr txBox="1"/>
          <p:nvPr/>
        </p:nvSpPr>
        <p:spPr>
          <a:xfrm>
            <a:off x="6001555" y="5996226"/>
            <a:ext cx="25397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WHO (2021): </a:t>
            </a:r>
            <a:r>
              <a:rPr lang="en-US" sz="1000" dirty="0"/>
              <a:t>The public health impact of chemicals: knowns and unknowns - 2021 data addendum</a:t>
            </a:r>
            <a:r>
              <a:rPr lang="cs-CZ" sz="1000" dirty="0"/>
              <a:t>. </a:t>
            </a:r>
            <a:r>
              <a:rPr lang="cs-CZ" sz="1000" dirty="0">
                <a:hlinkClick r:id="rId4"/>
              </a:rPr>
              <a:t>https://www.who.int/publications/i/item/WHO-HEP-ECH-EHD-21.01</a:t>
            </a:r>
            <a:r>
              <a:rPr lang="cs-CZ" sz="1000" dirty="0"/>
              <a:t>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FB86FA9-AA7C-4DEF-B8C7-BF22BDC59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576" y="1797954"/>
            <a:ext cx="5905799" cy="33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70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chemického znečištění na člověka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39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2905975"/>
            <a:ext cx="6518700" cy="294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1024636"/>
            <a:ext cx="6518699" cy="177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41" y="1024637"/>
            <a:ext cx="2301866" cy="177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10342383" y="5956796"/>
            <a:ext cx="1710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Bellanger</a:t>
            </a:r>
            <a:r>
              <a:rPr lang="cs-CZ" sz="1200" dirty="0"/>
              <a:t> </a:t>
            </a:r>
            <a:r>
              <a:rPr lang="en-US" sz="1200" dirty="0"/>
              <a:t>et al.</a:t>
            </a:r>
            <a:r>
              <a:rPr lang="cs-CZ" sz="1200" dirty="0"/>
              <a:t> (</a:t>
            </a:r>
            <a:r>
              <a:rPr lang="en-US" sz="1200" dirty="0"/>
              <a:t>201</a:t>
            </a:r>
            <a:r>
              <a:rPr lang="cs-CZ" sz="1200" dirty="0"/>
              <a:t>5)</a:t>
            </a:r>
            <a:endParaRPr lang="en-GB" sz="1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5" y="2905975"/>
            <a:ext cx="5068282" cy="204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3550739" y="609529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Diamond</a:t>
            </a:r>
            <a:r>
              <a:rPr lang="cs-CZ" sz="1200" dirty="0"/>
              <a:t> </a:t>
            </a:r>
            <a:r>
              <a:rPr lang="en-US" sz="1200" dirty="0"/>
              <a:t>et al.</a:t>
            </a:r>
            <a:r>
              <a:rPr lang="cs-CZ" sz="1200" dirty="0"/>
              <a:t> (</a:t>
            </a:r>
            <a:r>
              <a:rPr lang="en-US" sz="1200" dirty="0"/>
              <a:t>201</a:t>
            </a:r>
            <a:r>
              <a:rPr lang="cs-CZ" sz="1200" dirty="0"/>
              <a:t>7)</a:t>
            </a:r>
            <a:endParaRPr lang="en-GB" sz="1200" dirty="0"/>
          </a:p>
        </p:txBody>
      </p:sp>
      <p:sp>
        <p:nvSpPr>
          <p:cNvPr id="7" name="Obdélník 6"/>
          <p:cNvSpPr/>
          <p:nvPr/>
        </p:nvSpPr>
        <p:spPr>
          <a:xfrm>
            <a:off x="309274" y="5008845"/>
            <a:ext cx="5224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TimesNewRomanPSMT"/>
              </a:rPr>
              <a:t>„</a:t>
            </a:r>
            <a:r>
              <a:rPr lang="en-US" sz="1200" dirty="0" err="1">
                <a:latin typeface="TimesNewRomanPSMT"/>
              </a:rPr>
              <a:t>Neurobehavioural</a:t>
            </a:r>
            <a:r>
              <a:rPr lang="en-US" sz="1200" dirty="0">
                <a:latin typeface="TimesNewRomanPSMT"/>
              </a:rPr>
              <a:t> effects caused by toxic chemical exposure have profound </a:t>
            </a:r>
            <a:r>
              <a:rPr lang="en-US" sz="1200" b="1" dirty="0">
                <a:latin typeface="TimesNewRomanPSMT"/>
              </a:rPr>
              <a:t>implications for</a:t>
            </a:r>
            <a:r>
              <a:rPr lang="cs-CZ" sz="1200" b="1" dirty="0">
                <a:latin typeface="TimesNewRomanPSMT"/>
              </a:rPr>
              <a:t> </a:t>
            </a:r>
            <a:r>
              <a:rPr lang="en-US" sz="1200" b="1" dirty="0">
                <a:latin typeface="TimesNewRomanPSMT"/>
              </a:rPr>
              <a:t>society and its ability to self-perpetuate</a:t>
            </a:r>
            <a:r>
              <a:rPr lang="en-US" sz="1200" dirty="0">
                <a:latin typeface="TimesNewRomanPSMT"/>
              </a:rPr>
              <a:t>. Not only does society have to shoulder associated health</a:t>
            </a:r>
            <a:r>
              <a:rPr lang="cs-CZ" sz="1200" dirty="0">
                <a:latin typeface="TimesNewRomanPSMT"/>
              </a:rPr>
              <a:t> </a:t>
            </a:r>
            <a:r>
              <a:rPr lang="en-US" sz="1200" dirty="0">
                <a:latin typeface="TimesNewRomanPSMT"/>
              </a:rPr>
              <a:t>and management costs, but a five point decrease in IQ related to </a:t>
            </a:r>
            <a:r>
              <a:rPr lang="en-US" sz="1200" dirty="0" err="1">
                <a:latin typeface="TimesNewRomanPSMT"/>
              </a:rPr>
              <a:t>neurotoxicant</a:t>
            </a:r>
            <a:r>
              <a:rPr lang="en-US" sz="1200" dirty="0">
                <a:latin typeface="TimesNewRomanPSMT"/>
              </a:rPr>
              <a:t> exposure could also</a:t>
            </a:r>
            <a:r>
              <a:rPr lang="cs-CZ" sz="1200" dirty="0">
                <a:latin typeface="TimesNewRomanPSMT"/>
              </a:rPr>
              <a:t> </a:t>
            </a:r>
            <a:r>
              <a:rPr lang="en-US" sz="1200" b="1" dirty="0">
                <a:highlight>
                  <a:srgbClr val="FFFF00"/>
                </a:highlight>
                <a:latin typeface="TimesNewRomanPSMT"/>
              </a:rPr>
              <a:t>decrease the number gifted individuals needed to solve complex problems in the </a:t>
            </a:r>
            <a:r>
              <a:rPr lang="en-US" sz="1200" b="1" dirty="0" err="1">
                <a:highlight>
                  <a:srgbClr val="FFFF00"/>
                </a:highlight>
                <a:latin typeface="TimesNewRomanPSMT"/>
              </a:rPr>
              <a:t>technosphere</a:t>
            </a:r>
            <a:r>
              <a:rPr lang="en-US" sz="1200" dirty="0">
                <a:latin typeface="TimesNewRomanPSMT"/>
              </a:rPr>
              <a:t>.</a:t>
            </a:r>
            <a:r>
              <a:rPr lang="cs-CZ" sz="1200" dirty="0">
                <a:latin typeface="TimesNewRomanPSMT"/>
              </a:rPr>
              <a:t>“</a:t>
            </a:r>
            <a:endParaRPr lang="en-US" sz="12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16C7E9F-D9CB-4C42-91B7-F47727CB38D6}"/>
              </a:ext>
            </a:extLst>
          </p:cNvPr>
          <p:cNvSpPr/>
          <p:nvPr/>
        </p:nvSpPr>
        <p:spPr bwMode="auto">
          <a:xfrm>
            <a:off x="5377557" y="5060594"/>
            <a:ext cx="6747387" cy="9653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0434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C000EDB-FE2D-4CFE-B56C-DB32F1B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7EABCAE-D1FA-4FB2-913C-02AB8A63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268127E-C06C-4387-ACBA-D132E9365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0B1D15-128C-4EC6-8F55-CE35EF17C3B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1212781"/>
            <a:ext cx="10810875" cy="50687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C6AFA9-AB9C-4FC7-B8E0-F8499B7B2C49}"/>
              </a:ext>
            </a:extLst>
          </p:cNvPr>
          <p:cNvSpPr txBox="1"/>
          <p:nvPr/>
        </p:nvSpPr>
        <p:spPr>
          <a:xfrm>
            <a:off x="8488365" y="329471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5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783910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Chemicals at UNEP 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2012: Global Environment Outlook 5</a:t>
            </a:r>
            <a:endParaRPr lang="cs-CZ" dirty="0"/>
          </a:p>
          <a:p>
            <a:pPr>
              <a:defRPr/>
            </a:pPr>
            <a:r>
              <a:rPr lang="cs-CZ" dirty="0"/>
              <a:t>2019: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Outlook II</a:t>
            </a:r>
            <a:endParaRPr lang="de-CH" dirty="0"/>
          </a:p>
          <a:p>
            <a:pPr>
              <a:buFont typeface="Wingdings 2" charset="0"/>
              <a:buChar char=""/>
              <a:defRPr/>
            </a:pPr>
            <a:endParaRPr lang="de-CH" dirty="0"/>
          </a:p>
          <a:p>
            <a:pPr>
              <a:buFont typeface="Wingdings 2" charset="0"/>
              <a:buChar char=""/>
              <a:defRPr/>
            </a:pPr>
            <a:endParaRPr lang="de-CH" dirty="0"/>
          </a:p>
          <a:p>
            <a:pPr>
              <a:buFont typeface="Wingdings 2" charset="0"/>
              <a:buChar char=""/>
              <a:defRPr/>
            </a:pPr>
            <a:endParaRPr lang="de-CH" dirty="0"/>
          </a:p>
        </p:txBody>
      </p:sp>
      <p:pic>
        <p:nvPicPr>
          <p:cNvPr id="35843" name="Picture 6" descr="GEO-5_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4" y="2560319"/>
            <a:ext cx="3356907" cy="391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Chapter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65" y="3324113"/>
            <a:ext cx="2986655" cy="334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90" y="744580"/>
            <a:ext cx="3993191" cy="571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42536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066800"/>
            <a:ext cx="11347875" cy="4924426"/>
          </a:xfrm>
        </p:spPr>
        <p:txBody>
          <a:bodyPr/>
          <a:lstStyle/>
          <a:p>
            <a:r>
              <a:rPr lang="en-US" sz="1200" dirty="0"/>
              <a:t>OECD (2012)</a:t>
            </a:r>
            <a:r>
              <a:rPr lang="cs-CZ" sz="1200" dirty="0"/>
              <a:t>: </a:t>
            </a:r>
            <a:r>
              <a:rPr lang="en-US" sz="1200" dirty="0"/>
              <a:t>OECD Environmental Outlook to 2050, OECD Publishing.</a:t>
            </a:r>
            <a:r>
              <a:rPr lang="cs-CZ" sz="1200" dirty="0"/>
              <a:t> </a:t>
            </a:r>
            <a:r>
              <a:rPr lang="en-US" sz="1200" dirty="0">
                <a:hlinkClick r:id="rId2"/>
              </a:rPr>
              <a:t>http://dx.doi.org/10.1787/9789264122246-en</a:t>
            </a:r>
            <a:r>
              <a:rPr lang="cs-CZ" sz="1200" dirty="0"/>
              <a:t> </a:t>
            </a:r>
          </a:p>
          <a:p>
            <a:r>
              <a:rPr lang="en-US" sz="1200" dirty="0" err="1"/>
              <a:t>Eckerman</a:t>
            </a:r>
            <a:r>
              <a:rPr lang="cs-CZ" sz="1200" dirty="0"/>
              <a:t> </a:t>
            </a:r>
            <a:r>
              <a:rPr lang="en-US" sz="1200" dirty="0"/>
              <a:t>I.</a:t>
            </a:r>
            <a:r>
              <a:rPr lang="cs-CZ" sz="1200" dirty="0"/>
              <a:t> (</a:t>
            </a:r>
            <a:r>
              <a:rPr lang="en-US" sz="1200" dirty="0"/>
              <a:t>2005</a:t>
            </a:r>
            <a:r>
              <a:rPr lang="cs-CZ" sz="1200" dirty="0"/>
              <a:t>): </a:t>
            </a:r>
            <a:r>
              <a:rPr lang="en-US" sz="1200" dirty="0"/>
              <a:t>The Bhopal Saga: Causes and Consequences of the World's Largest Industrial Disaster. Universities Press.</a:t>
            </a:r>
            <a:r>
              <a:rPr lang="cs-CZ" sz="1200" dirty="0"/>
              <a:t> </a:t>
            </a:r>
            <a:r>
              <a:rPr lang="en-US" sz="1200" dirty="0">
                <a:hlinkClick r:id="rId3"/>
              </a:rPr>
              <a:t>https://eckerman.nu/the-bhopal-saga</a:t>
            </a:r>
            <a:r>
              <a:rPr lang="cs-CZ" sz="1200" dirty="0"/>
              <a:t> </a:t>
            </a:r>
          </a:p>
          <a:p>
            <a:r>
              <a:rPr lang="en-US" sz="1200" dirty="0" err="1"/>
              <a:t>Eskenazi</a:t>
            </a:r>
            <a:r>
              <a:rPr lang="en-US" sz="1200" dirty="0"/>
              <a:t> B. et al.</a:t>
            </a:r>
            <a:r>
              <a:rPr lang="cs-CZ" sz="1200" dirty="0"/>
              <a:t> (</a:t>
            </a:r>
            <a:r>
              <a:rPr lang="en-US" sz="1200" dirty="0"/>
              <a:t>2018</a:t>
            </a:r>
            <a:r>
              <a:rPr lang="cs-CZ" sz="1200" dirty="0"/>
              <a:t>): </a:t>
            </a:r>
            <a:r>
              <a:rPr lang="en-US" sz="1200" dirty="0"/>
              <a:t>The Seveso accident: A look at 40 years of health research and beyond. Environment International 121, 71-84</a:t>
            </a:r>
            <a:r>
              <a:rPr lang="cs-CZ" sz="1200" dirty="0"/>
              <a:t>.</a:t>
            </a:r>
          </a:p>
          <a:p>
            <a:r>
              <a:rPr lang="en-US" sz="1200" dirty="0" err="1"/>
              <a:t>Schøyen</a:t>
            </a:r>
            <a:r>
              <a:rPr lang="en-US" sz="1200" dirty="0"/>
              <a:t> M. et al.</a:t>
            </a:r>
            <a:r>
              <a:rPr lang="cs-CZ" sz="1200" dirty="0"/>
              <a:t> (</a:t>
            </a:r>
            <a:r>
              <a:rPr lang="en-US" sz="1200" dirty="0"/>
              <a:t>2019</a:t>
            </a:r>
            <a:r>
              <a:rPr lang="cs-CZ" sz="1200" dirty="0"/>
              <a:t>): </a:t>
            </a:r>
            <a:r>
              <a:rPr lang="en-US" sz="1200" dirty="0"/>
              <a:t>Levels and trends of tributyltin (TBT) and </a:t>
            </a:r>
            <a:r>
              <a:rPr lang="en-US" sz="1200" dirty="0" err="1"/>
              <a:t>imposex</a:t>
            </a:r>
            <a:r>
              <a:rPr lang="en-US" sz="1200" dirty="0"/>
              <a:t> in </a:t>
            </a:r>
            <a:r>
              <a:rPr lang="en-US" sz="1200" dirty="0" err="1"/>
              <a:t>dogwhelk</a:t>
            </a:r>
            <a:r>
              <a:rPr lang="en-US" sz="1200" dirty="0"/>
              <a:t> (</a:t>
            </a:r>
            <a:r>
              <a:rPr lang="en-US" sz="1200" dirty="0" err="1"/>
              <a:t>Nucella</a:t>
            </a:r>
            <a:r>
              <a:rPr lang="en-US" sz="1200" dirty="0"/>
              <a:t> lapillus) along the Norwegian coastline from 1991 to 2017. Marine Environmental Research 144, 1-8</a:t>
            </a:r>
            <a:r>
              <a:rPr lang="cs-CZ" sz="1200" dirty="0"/>
              <a:t>.</a:t>
            </a:r>
          </a:p>
          <a:p>
            <a:r>
              <a:rPr lang="en-US" sz="1200" dirty="0"/>
              <a:t>E</a:t>
            </a:r>
            <a:r>
              <a:rPr lang="cs-CZ" sz="1200" dirty="0"/>
              <a:t>EA (2001): </a:t>
            </a:r>
            <a:r>
              <a:rPr lang="en-US" sz="1200" dirty="0"/>
              <a:t>Late lessons from early warnings: the precautionary principle 1896–2000</a:t>
            </a:r>
            <a:r>
              <a:rPr lang="cs-CZ" sz="1200" dirty="0"/>
              <a:t>. </a:t>
            </a:r>
            <a:r>
              <a:rPr lang="en-US" sz="1200" dirty="0"/>
              <a:t>Luxembourg</a:t>
            </a:r>
            <a:r>
              <a:rPr lang="cs-CZ" sz="1200" dirty="0"/>
              <a:t>. </a:t>
            </a:r>
            <a:r>
              <a:rPr lang="en-US" sz="1200" dirty="0"/>
              <a:t>210 pp.</a:t>
            </a:r>
            <a:r>
              <a:rPr lang="cs-CZ" sz="1200" dirty="0"/>
              <a:t> </a:t>
            </a:r>
            <a:r>
              <a:rPr lang="en-US" sz="1200" dirty="0"/>
              <a:t>ISBN 92-9167-323-4</a:t>
            </a:r>
            <a:r>
              <a:rPr lang="cs-CZ" sz="1200" dirty="0"/>
              <a:t>.</a:t>
            </a:r>
          </a:p>
          <a:p>
            <a:r>
              <a:rPr lang="en-US" sz="1200" dirty="0"/>
              <a:t>E</a:t>
            </a:r>
            <a:r>
              <a:rPr lang="cs-CZ" sz="1200" dirty="0"/>
              <a:t>EA (2013): </a:t>
            </a:r>
            <a:r>
              <a:rPr lang="en-US" sz="1200" dirty="0"/>
              <a:t>Late lessons from early warnings: science, precaution, innovation</a:t>
            </a:r>
            <a:r>
              <a:rPr lang="cs-CZ" sz="1200" dirty="0"/>
              <a:t>. </a:t>
            </a:r>
            <a:r>
              <a:rPr lang="en-US" sz="1200" dirty="0"/>
              <a:t>760 pp.</a:t>
            </a:r>
            <a:r>
              <a:rPr lang="cs-CZ" sz="1200" dirty="0"/>
              <a:t> </a:t>
            </a:r>
            <a:r>
              <a:rPr lang="en-US" sz="1200" dirty="0"/>
              <a:t>ISBN 978-92-9213-356-6 </a:t>
            </a:r>
            <a:endParaRPr lang="cs-CZ" sz="1200" dirty="0"/>
          </a:p>
          <a:p>
            <a:r>
              <a:rPr lang="cs-CZ" sz="1200" dirty="0"/>
              <a:t>UNEP (2012):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Environmental</a:t>
            </a:r>
            <a:r>
              <a:rPr lang="cs-CZ" sz="1200" dirty="0"/>
              <a:t> Outlook 5: </a:t>
            </a:r>
            <a:r>
              <a:rPr lang="cs-CZ" sz="1200" dirty="0" err="1"/>
              <a:t>Environment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Future</a:t>
            </a:r>
            <a:r>
              <a:rPr lang="cs-CZ" sz="1200" dirty="0"/>
              <a:t> </a:t>
            </a:r>
            <a:r>
              <a:rPr lang="cs-CZ" sz="1200" dirty="0" err="1"/>
              <a:t>We</a:t>
            </a:r>
            <a:r>
              <a:rPr lang="cs-CZ" sz="1200" dirty="0"/>
              <a:t> </a:t>
            </a:r>
            <a:r>
              <a:rPr lang="cs-CZ" sz="1200" dirty="0" err="1"/>
              <a:t>Want</a:t>
            </a:r>
            <a:r>
              <a:rPr lang="cs-CZ" sz="1200" dirty="0"/>
              <a:t>.</a:t>
            </a:r>
          </a:p>
          <a:p>
            <a:r>
              <a:rPr lang="cs-CZ" sz="1200" dirty="0" err="1"/>
              <a:t>Roberts</a:t>
            </a:r>
            <a:r>
              <a:rPr lang="cs-CZ" sz="1200" dirty="0"/>
              <a:t>, D.R., </a:t>
            </a:r>
            <a:r>
              <a:rPr lang="cs-CZ" sz="1200" dirty="0" err="1"/>
              <a:t>Laughlin</a:t>
            </a:r>
            <a:r>
              <a:rPr lang="cs-CZ" sz="1200" dirty="0"/>
              <a:t>, L.L., </a:t>
            </a:r>
            <a:r>
              <a:rPr lang="cs-CZ" sz="1200" dirty="0" err="1"/>
              <a:t>Hsheih</a:t>
            </a:r>
            <a:r>
              <a:rPr lang="cs-CZ" sz="1200" dirty="0"/>
              <a:t>, P., </a:t>
            </a:r>
            <a:r>
              <a:rPr lang="cs-CZ" sz="1200" dirty="0" err="1"/>
              <a:t>Legters</a:t>
            </a:r>
            <a:r>
              <a:rPr lang="cs-CZ" sz="1200" dirty="0"/>
              <a:t>, L.J., 1997. DDT,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strategies</a:t>
            </a:r>
            <a:r>
              <a:rPr lang="cs-CZ" sz="1200" dirty="0"/>
              <a:t>, and a </a:t>
            </a:r>
            <a:r>
              <a:rPr lang="cs-CZ" sz="1200" dirty="0" err="1"/>
              <a:t>malaria</a:t>
            </a:r>
            <a:r>
              <a:rPr lang="cs-CZ" sz="1200" dirty="0"/>
              <a:t> </a:t>
            </a:r>
            <a:r>
              <a:rPr lang="cs-CZ" sz="1200" dirty="0" err="1"/>
              <a:t>control</a:t>
            </a:r>
            <a:r>
              <a:rPr lang="cs-CZ" sz="1200" dirty="0"/>
              <a:t> </a:t>
            </a:r>
            <a:r>
              <a:rPr lang="cs-CZ" sz="1200" dirty="0" err="1"/>
              <a:t>crisis</a:t>
            </a:r>
            <a:r>
              <a:rPr lang="cs-CZ" sz="1200" dirty="0"/>
              <a:t> in </a:t>
            </a:r>
            <a:r>
              <a:rPr lang="cs-CZ" sz="1200" dirty="0" err="1"/>
              <a:t>South</a:t>
            </a:r>
            <a:r>
              <a:rPr lang="cs-CZ" sz="1200" dirty="0"/>
              <a:t> America. </a:t>
            </a:r>
            <a:r>
              <a:rPr lang="cs-CZ" sz="1200" dirty="0" err="1"/>
              <a:t>Emerging</a:t>
            </a:r>
            <a:r>
              <a:rPr lang="cs-CZ" sz="1200" dirty="0"/>
              <a:t> </a:t>
            </a:r>
            <a:r>
              <a:rPr lang="cs-CZ" sz="1200" dirty="0" err="1"/>
              <a:t>infectious</a:t>
            </a:r>
            <a:r>
              <a:rPr lang="cs-CZ" sz="1200" dirty="0"/>
              <a:t> </a:t>
            </a:r>
            <a:r>
              <a:rPr lang="cs-CZ" sz="1200" dirty="0" err="1"/>
              <a:t>diseases</a:t>
            </a:r>
            <a:r>
              <a:rPr lang="cs-CZ" sz="1200" dirty="0"/>
              <a:t> 3, 295-302</a:t>
            </a:r>
          </a:p>
          <a:p>
            <a:r>
              <a:rPr lang="cs-CZ" sz="1200" dirty="0"/>
              <a:t> </a:t>
            </a:r>
            <a:r>
              <a:rPr lang="en-US" sz="1200" dirty="0"/>
              <a:t>Blacksmith Institute (2006): The world’s worst polluted places. The Top Ten. The Blacksmith Institute.</a:t>
            </a:r>
            <a:endParaRPr lang="cs-CZ" sz="1200" dirty="0"/>
          </a:p>
          <a:p>
            <a:r>
              <a:rPr lang="cs-CZ" sz="1200" dirty="0"/>
              <a:t>UNEP (2013): </a:t>
            </a:r>
            <a:r>
              <a:rPr lang="en-US" sz="1200" dirty="0"/>
              <a:t>UNEP Year Book 2013: Emerging issues in our global environment</a:t>
            </a:r>
            <a:r>
              <a:rPr lang="cs-CZ" sz="1200" dirty="0"/>
              <a:t>. ISBN: 978-92-807-3284-9.</a:t>
            </a:r>
          </a:p>
          <a:p>
            <a:r>
              <a:rPr lang="cs-CZ" sz="1200" dirty="0"/>
              <a:t>UNEP (2014): </a:t>
            </a:r>
            <a:r>
              <a:rPr lang="en-US" sz="1200" dirty="0"/>
              <a:t>UNEP Year Book 201</a:t>
            </a:r>
            <a:r>
              <a:rPr lang="cs-CZ" sz="1200" dirty="0"/>
              <a:t>4</a:t>
            </a:r>
            <a:r>
              <a:rPr lang="en-US" sz="1200" dirty="0"/>
              <a:t>: Emerging issues in our global environment</a:t>
            </a:r>
            <a:r>
              <a:rPr lang="cs-CZ" sz="1200" dirty="0"/>
              <a:t>. ISBN: 978-92-807-3284-9.</a:t>
            </a:r>
          </a:p>
          <a:p>
            <a:r>
              <a:rPr lang="cs-CZ" sz="1200" dirty="0"/>
              <a:t>UNEP (2013): GCO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Chemicals</a:t>
            </a:r>
            <a:r>
              <a:rPr lang="cs-CZ" sz="1200" dirty="0"/>
              <a:t> Outlook: </a:t>
            </a:r>
            <a:r>
              <a:rPr lang="cs-CZ" sz="1200" dirty="0" err="1"/>
              <a:t>Towards</a:t>
            </a:r>
            <a:r>
              <a:rPr lang="cs-CZ" sz="1200" dirty="0"/>
              <a:t> </a:t>
            </a:r>
            <a:r>
              <a:rPr lang="cs-CZ" sz="1200" dirty="0" err="1"/>
              <a:t>Sound</a:t>
            </a:r>
            <a:r>
              <a:rPr lang="cs-CZ" sz="1200" dirty="0"/>
              <a:t> Management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Chemicals</a:t>
            </a:r>
            <a:r>
              <a:rPr lang="cs-CZ" sz="1200" dirty="0"/>
              <a:t>. Ed. United </a:t>
            </a:r>
            <a:r>
              <a:rPr lang="cs-CZ" sz="1200" dirty="0" err="1"/>
              <a:t>Nations</a:t>
            </a:r>
            <a:r>
              <a:rPr lang="cs-CZ" sz="1200" dirty="0"/>
              <a:t> </a:t>
            </a:r>
            <a:r>
              <a:rPr lang="cs-CZ" sz="1200" dirty="0" err="1"/>
              <a:t>Environment</a:t>
            </a:r>
            <a:endParaRPr lang="cs-CZ" sz="1200" dirty="0"/>
          </a:p>
          <a:p>
            <a:r>
              <a:rPr lang="cs-CZ" sz="1200" dirty="0"/>
              <a:t>UNEP (2019): G</a:t>
            </a:r>
            <a:r>
              <a:rPr lang="en-US" sz="1200" dirty="0" err="1"/>
              <a:t>lobal</a:t>
            </a:r>
            <a:r>
              <a:rPr lang="en-US" sz="1200" dirty="0"/>
              <a:t> Chemicals Outlook II</a:t>
            </a:r>
            <a:r>
              <a:rPr lang="cs-CZ" sz="1200" dirty="0"/>
              <a:t>. </a:t>
            </a:r>
            <a:r>
              <a:rPr lang="en-US" sz="1200" dirty="0"/>
              <a:t>From Legacies to Innovative Solutions: Implementing the 2030 Agenda for Sustainable Development</a:t>
            </a:r>
            <a:r>
              <a:rPr lang="cs-CZ" sz="1200" dirty="0"/>
              <a:t>.</a:t>
            </a:r>
          </a:p>
          <a:p>
            <a:r>
              <a:rPr lang="cs-CZ" sz="1200" dirty="0" err="1"/>
              <a:t>Rockström</a:t>
            </a:r>
            <a:r>
              <a:rPr lang="cs-CZ" sz="1200" dirty="0"/>
              <a:t> et al. (2009): A </a:t>
            </a:r>
            <a:r>
              <a:rPr lang="cs-CZ" sz="1200" dirty="0" err="1"/>
              <a:t>safe</a:t>
            </a:r>
            <a:r>
              <a:rPr lang="cs-CZ" sz="1200" dirty="0"/>
              <a:t> </a:t>
            </a:r>
            <a:r>
              <a:rPr lang="cs-CZ" sz="1200" dirty="0" err="1"/>
              <a:t>operating</a:t>
            </a:r>
            <a:r>
              <a:rPr lang="cs-CZ" sz="1200" dirty="0"/>
              <a:t> </a:t>
            </a:r>
            <a:r>
              <a:rPr lang="cs-CZ" sz="1200" dirty="0" err="1"/>
              <a:t>space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humanity. </a:t>
            </a:r>
            <a:r>
              <a:rPr lang="cs-CZ" sz="1200" dirty="0" err="1"/>
              <a:t>Nature</a:t>
            </a:r>
            <a:r>
              <a:rPr lang="cs-CZ" sz="1200" dirty="0"/>
              <a:t> 461, 472.</a:t>
            </a:r>
          </a:p>
          <a:p>
            <a:r>
              <a:rPr lang="en-US" sz="1200" dirty="0" err="1"/>
              <a:t>Bellanger</a:t>
            </a:r>
            <a:r>
              <a:rPr lang="en-US" sz="1200" dirty="0"/>
              <a:t>, M., et al., 2015. Neurobehavioral deficits, diseases, and associated costs of exposure to endocrine-disrupting chemicals in the European Union. J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Endocrinol</a:t>
            </a:r>
            <a:r>
              <a:rPr lang="en-US" sz="1200" dirty="0"/>
              <a:t> </a:t>
            </a:r>
            <a:r>
              <a:rPr lang="en-US" sz="1200" dirty="0" err="1"/>
              <a:t>Metab</a:t>
            </a:r>
            <a:r>
              <a:rPr lang="en-US" sz="1200" dirty="0"/>
              <a:t>. 100, 1256-66</a:t>
            </a:r>
            <a:endParaRPr lang="cs-CZ" sz="1200" dirty="0"/>
          </a:p>
          <a:p>
            <a:r>
              <a:rPr lang="cs-CZ" sz="1200" dirty="0"/>
              <a:t>WHO (2021): </a:t>
            </a:r>
            <a:r>
              <a:rPr lang="en-US" sz="1200" dirty="0"/>
              <a:t>The public health impact of chemicals: knowns and unknowns - 2021 data addendum</a:t>
            </a:r>
            <a:r>
              <a:rPr lang="cs-CZ" sz="1200" dirty="0"/>
              <a:t>. </a:t>
            </a:r>
            <a:r>
              <a:rPr lang="cs-CZ" sz="1200" dirty="0">
                <a:hlinkClick r:id="rId4"/>
              </a:rPr>
              <a:t>https://www.who.int/publications/i/item/WHO-HEP-ECH-EHD-21.01</a:t>
            </a:r>
            <a:r>
              <a:rPr lang="cs-CZ" sz="1200" dirty="0"/>
              <a:t> </a:t>
            </a:r>
          </a:p>
          <a:p>
            <a:r>
              <a:rPr lang="cs-CZ" sz="1200" dirty="0"/>
              <a:t>Holoubek I. (2018): Chemie životního prostředí I – IV. Přednášky pro MU.</a:t>
            </a:r>
            <a:endParaRPr lang="en-GB" sz="1200" dirty="0"/>
          </a:p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2809310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DAAC844-47C6-46BB-ACA7-073529F1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Příloha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FA9B0E-115B-40CA-8CBF-63F7FBA696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016489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43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97" y="1057042"/>
            <a:ext cx="9841379" cy="55673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7628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44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54" y="1066799"/>
            <a:ext cx="9811790" cy="57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681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45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7" y="1207044"/>
            <a:ext cx="9720000" cy="5521769"/>
          </a:xfrm>
          <a:prstGeom prst="rect">
            <a:avLst/>
          </a:prstGeom>
        </p:spPr>
      </p:pic>
      <p:pic>
        <p:nvPicPr>
          <p:cNvPr id="7" name="Picture 23" descr="http://upload.wikimedia.org/wikipedia/commons/thumb/1/11/Benzene_Toluene_and_ortho-%2Cmeta-%2Cand_para-xylene.svg/317px-Benzene_Toluene_and_ortho-%2Cmeta-%2Cand_para-xyle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87" y="2624192"/>
            <a:ext cx="2200038" cy="180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59698" y="2592746"/>
            <a:ext cx="65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BTEX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493839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46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87" y="1066799"/>
            <a:ext cx="9720000" cy="54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04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47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6" y="1236513"/>
            <a:ext cx="9720000" cy="5492300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87" y="3149600"/>
            <a:ext cx="1833773" cy="6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604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6" y="1171323"/>
            <a:ext cx="9720000" cy="533879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187" y="5228837"/>
            <a:ext cx="152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534" y="2368432"/>
            <a:ext cx="2080932" cy="14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00" y="1088761"/>
            <a:ext cx="1905000" cy="120015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990796" y="1591580"/>
            <a:ext cx="520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LAS</a:t>
            </a:r>
            <a:endParaRPr lang="en-GB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027007" y="2557932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OPs</a:t>
            </a:r>
            <a:endParaRPr lang="en-GB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235845" y="5179422"/>
            <a:ext cx="527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BaP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9285835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" y="1066799"/>
            <a:ext cx="9720000" cy="5737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12" y="1701341"/>
            <a:ext cx="18954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24" y="2720516"/>
            <a:ext cx="19097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597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252" y="1750421"/>
            <a:ext cx="8316539" cy="499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ADE3C1F-9734-41D1-BBA1-4F371413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CC35B1-0933-48FD-B87B-1C5107419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55600" indent="-355600"/>
            <a:r>
              <a:rPr lang="cs-CZ" b="1" dirty="0">
                <a:cs typeface="Arial"/>
              </a:rPr>
              <a:t>svět kolem nás = chemie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5230153" y="1144284"/>
            <a:ext cx="6143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1460" indent="-179705"/>
            <a:r>
              <a:rPr lang="cs-CZ" sz="2800" dirty="0">
                <a:latin typeface="+mj-lt"/>
                <a:cs typeface="Arial"/>
              </a:rPr>
              <a:t>(známe &gt; 100 mil. chemických látek)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94788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50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87" y="1204630"/>
            <a:ext cx="9720000" cy="4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548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8A18EA4-818A-44E8-B8EC-253CFFEC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743080-D4A6-4070-8CEC-D0FAA9ED0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C2B7B75-E75C-4B1B-AF8B-4307EDBC9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1A0D12-BD1A-4850-9246-E8A19AF7F55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212782"/>
            <a:ext cx="10782300" cy="50417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B601354-79B6-4C86-988C-3B0BC4A065DE}"/>
              </a:ext>
            </a:extLst>
          </p:cNvPr>
          <p:cNvSpPr txBox="1"/>
          <p:nvPr/>
        </p:nvSpPr>
        <p:spPr>
          <a:xfrm>
            <a:off x="8488365" y="329471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5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23600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780" y="1707327"/>
            <a:ext cx="9193475" cy="510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ADE3C1F-9734-41D1-BBA1-4F371413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CC35B1-0933-48FD-B87B-1C5107419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55600" indent="-355600"/>
            <a:r>
              <a:rPr lang="cs-CZ" dirty="0">
                <a:cs typeface="Arial"/>
              </a:rPr>
              <a:t>lidstvo v rámci svých aktivit vyrábí a používá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065" y="1898690"/>
            <a:ext cx="1893263" cy="549459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 bwMode="auto">
          <a:xfrm>
            <a:off x="7368791" y="5019487"/>
            <a:ext cx="727459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096250" y="1184107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latin typeface="+mj-lt"/>
                <a:cs typeface="Arial"/>
              </a:rPr>
              <a:t>&gt; 100 000 látek</a:t>
            </a:r>
            <a:endParaRPr lang="cs-CZ" sz="2800" dirty="0">
              <a:latin typeface="+mj-lt"/>
            </a:endParaRP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7</a:t>
            </a:fld>
            <a:endParaRPr lang="cs-CZ" altLang="cs-CZ" dirty="0"/>
          </a:p>
        </p:txBody>
      </p:sp>
      <p:sp>
        <p:nvSpPr>
          <p:cNvPr id="3" name="Obdélník 2"/>
          <p:cNvSpPr/>
          <p:nvPr/>
        </p:nvSpPr>
        <p:spPr>
          <a:xfrm rot="16200000">
            <a:off x="7841645" y="35423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https://echa.europa.eu/cs/information-on-chemicals/ec-inventory</a:t>
            </a:r>
            <a:r>
              <a:rPr lang="cs-CZ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8618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487150" cy="737327"/>
          </a:xfrm>
        </p:spPr>
        <p:txBody>
          <a:bodyPr/>
          <a:lstStyle/>
          <a:p>
            <a:r>
              <a:rPr lang="cs-CZ" sz="2800" dirty="0"/>
              <a:t>Člověk vždy používal </a:t>
            </a:r>
            <a:r>
              <a:rPr lang="cs-CZ" sz="2800" dirty="0" err="1"/>
              <a:t>ChL</a:t>
            </a:r>
            <a:r>
              <a:rPr lang="cs-CZ" sz="2800" dirty="0"/>
              <a:t>, produkoval odpad a čelil následkům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skládky odpadů známé již ze starověku</a:t>
            </a:r>
          </a:p>
          <a:p>
            <a:r>
              <a:rPr lang="cs-CZ" sz="2400" dirty="0"/>
              <a:t>olověná potrubí v římském impériu</a:t>
            </a:r>
          </a:p>
          <a:p>
            <a:r>
              <a:rPr lang="cs-CZ" sz="2400" b="1" dirty="0"/>
              <a:t>průmyslová revoluce </a:t>
            </a:r>
            <a:r>
              <a:rPr lang="cs-CZ" sz="2400" dirty="0"/>
              <a:t>- drastický nárůst produkce </a:t>
            </a:r>
            <a:r>
              <a:rPr lang="cs-CZ" sz="2400" dirty="0" err="1"/>
              <a:t>ChL</a:t>
            </a:r>
            <a:r>
              <a:rPr lang="cs-CZ" sz="2400" dirty="0"/>
              <a:t> a produkce odpadu</a:t>
            </a:r>
          </a:p>
          <a:p>
            <a:r>
              <a:rPr lang="cs-CZ" sz="2400" dirty="0"/>
              <a:t>polovina 18. století – znečištění ovzduší, londýnský smog, nemoci</a:t>
            </a:r>
          </a:p>
          <a:p>
            <a:r>
              <a:rPr lang="cs-CZ" sz="2400" dirty="0"/>
              <a:t>začátek 19. století – zpracování nafty, produkce organických chemikálií, umělá hnojiva, olovo do benzínu</a:t>
            </a:r>
          </a:p>
          <a:p>
            <a:r>
              <a:rPr lang="cs-CZ" sz="2400" dirty="0"/>
              <a:t>polovina 19. století – boom pesticidů - </a:t>
            </a:r>
            <a:r>
              <a:rPr lang="cs-CZ" sz="2400" b="1" dirty="0"/>
              <a:t>green </a:t>
            </a:r>
            <a:r>
              <a:rPr lang="cs-CZ" sz="2400" b="1" dirty="0" err="1"/>
              <a:t>revolution</a:t>
            </a:r>
            <a:r>
              <a:rPr lang="cs-CZ" sz="2400" dirty="0"/>
              <a:t>, využívání </a:t>
            </a:r>
            <a:r>
              <a:rPr lang="cs-CZ" sz="2400" dirty="0" err="1"/>
              <a:t>HMs</a:t>
            </a:r>
            <a:endParaRPr lang="cs-CZ" sz="2400" dirty="0"/>
          </a:p>
          <a:p>
            <a:r>
              <a:rPr lang="cs-CZ" sz="2400" dirty="0"/>
              <a:t>od 60. let – zlepšení nakládání s odpady, legislativa</a:t>
            </a:r>
          </a:p>
          <a:p>
            <a:r>
              <a:rPr lang="cs-CZ" sz="2400" dirty="0"/>
              <a:t>od 70. a 80. let environmentální legislativa, regulace </a:t>
            </a:r>
            <a:r>
              <a:rPr lang="cs-CZ" sz="2400" dirty="0" err="1"/>
              <a:t>ChL</a:t>
            </a:r>
            <a:endParaRPr lang="cs-CZ" sz="2400" dirty="0"/>
          </a:p>
          <a:p>
            <a:r>
              <a:rPr lang="cs-CZ" sz="2400" dirty="0"/>
              <a:t>produkce </a:t>
            </a:r>
            <a:r>
              <a:rPr lang="cs-CZ" sz="2400" dirty="0" err="1"/>
              <a:t>ChL</a:t>
            </a:r>
            <a:r>
              <a:rPr lang="cs-CZ" sz="2400" dirty="0"/>
              <a:t> a odpadu stále roste s růstem populace a GDP </a:t>
            </a:r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642913"/>
            <a:ext cx="1293284" cy="3284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32" y="4269351"/>
            <a:ext cx="898393" cy="8983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3" y="5263133"/>
            <a:ext cx="1118858" cy="5319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05" y="5724755"/>
            <a:ext cx="1921346" cy="100405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06" y="5736353"/>
            <a:ext cx="2658633" cy="9924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952499"/>
            <a:ext cx="1746251" cy="116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Produkce chemických látek roste</a:t>
            </a:r>
            <a:endParaRPr lang="en-GB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9468451" y="5969913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OECD (2012)</a:t>
            </a:r>
            <a:endParaRPr lang="en-GB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84" y="1212782"/>
            <a:ext cx="8871406" cy="475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25" y="2591483"/>
            <a:ext cx="3505200" cy="21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91332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a8c5c54-c701-4f2e-a631-da122c12dc2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fc7c7c6-138e-448e-a227-e3a1c0d42af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ddfabb4-a5c1-4f48-92b2-99f10ae3862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0016e45-f5d1-493d-8e82-50b396f98d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46ed70e-a348-48b1-bafd-404c5fd97dd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eb9ef33-2f20-47d9-8cce-f568e4960fc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351403a-c0e9-46a1-810f-5f726bb38bab"/>
</p:tagLst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16024</TotalTime>
  <Words>2612</Words>
  <Application>Microsoft Office PowerPoint</Application>
  <PresentationFormat>Širokoúhlá obrazovka</PresentationFormat>
  <Paragraphs>357</Paragraphs>
  <Slides>50</Slides>
  <Notes>30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8" baseType="lpstr">
      <vt:lpstr>Arial</vt:lpstr>
      <vt:lpstr>Courier New</vt:lpstr>
      <vt:lpstr>Tahoma</vt:lpstr>
      <vt:lpstr>Times</vt:lpstr>
      <vt:lpstr>TimesNewRomanPSMT</vt:lpstr>
      <vt:lpstr>Wingdings</vt:lpstr>
      <vt:lpstr>Wingdings 2</vt:lpstr>
      <vt:lpstr>Presentation_MU_EN</vt:lpstr>
      <vt:lpstr>Prezentace aplikace PowerPoint</vt:lpstr>
      <vt:lpstr>Prezentace aplikace PowerPoint</vt:lpstr>
      <vt:lpstr>Prezentace aplikace PowerPoint</vt:lpstr>
      <vt:lpstr>Chemické látky</vt:lpstr>
      <vt:lpstr>Chemické látky</vt:lpstr>
      <vt:lpstr>Chemické látky</vt:lpstr>
      <vt:lpstr>Chemické látky</vt:lpstr>
      <vt:lpstr>Člověk vždy používal ChL, produkoval odpad a čelil následkům</vt:lpstr>
      <vt:lpstr>Produkce chemických látek roste</vt:lpstr>
      <vt:lpstr>Bhopal</vt:lpstr>
      <vt:lpstr>Seveso</vt:lpstr>
      <vt:lpstr>Další chemické katastrofy</vt:lpstr>
      <vt:lpstr>Management při chemických katastrofách</vt:lpstr>
      <vt:lpstr>nejen katastrofy ... Tributylcín</vt:lpstr>
      <vt:lpstr>nejen katastrofy ... DDT</vt:lpstr>
      <vt:lpstr>Ne všechny příběhy končí špatně ...</vt:lpstr>
      <vt:lpstr>i když ...</vt:lpstr>
      <vt:lpstr>Ne všechny příběhy končí špatně, i když ...</vt:lpstr>
      <vt:lpstr>Příběhy - “Late Lessons from Early Warnings” </vt:lpstr>
      <vt:lpstr>Kontaminovaná místa</vt:lpstr>
      <vt:lpstr>Kontaminovaná místa</vt:lpstr>
      <vt:lpstr>Pomalé uvolňování a působení ChL</vt:lpstr>
      <vt:lpstr>Životní cyklus výrobku</vt:lpstr>
      <vt:lpstr>Směsi – koktejly polutantů</vt:lpstr>
      <vt:lpstr>Směsi – koktejly polutantů</vt:lpstr>
      <vt:lpstr>Prezentace aplikace PowerPoint</vt:lpstr>
      <vt:lpstr>Proč uhynula tato ryba?</vt:lpstr>
      <vt:lpstr>Prezentace aplikace PowerPoint</vt:lpstr>
      <vt:lpstr>Globální chemické znečištění </vt:lpstr>
      <vt:lpstr>Skupiny znečišťujících látek</vt:lpstr>
      <vt:lpstr>Globální chemické znečištění - dopady </vt:lpstr>
      <vt:lpstr>Globální chemické znečištění - dopady </vt:lpstr>
      <vt:lpstr>Prezentace aplikace PowerPoint</vt:lpstr>
      <vt:lpstr>Prezentace aplikace PowerPoint</vt:lpstr>
      <vt:lpstr>Expozom</vt:lpstr>
      <vt:lpstr>Dopady chemického znečištění na člověka</vt:lpstr>
      <vt:lpstr>Dopady chemického znečištění na člověka</vt:lpstr>
      <vt:lpstr>Dopady chemického znečištění na člověka</vt:lpstr>
      <vt:lpstr>Dopady chemického znečištění na člověka</vt:lpstr>
      <vt:lpstr>Chemicals at UNEP </vt:lpstr>
      <vt:lpstr>Literatura</vt:lpstr>
      <vt:lpstr>Příloha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1396</cp:revision>
  <cp:lastPrinted>1601-01-01T00:00:00Z</cp:lastPrinted>
  <dcterms:created xsi:type="dcterms:W3CDTF">2018-11-28T09:04:29Z</dcterms:created>
  <dcterms:modified xsi:type="dcterms:W3CDTF">2021-10-04T09:42:54Z</dcterms:modified>
</cp:coreProperties>
</file>