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</p:sldMasterIdLst>
  <p:notesMasterIdLst>
    <p:notesMasterId r:id="rId54"/>
  </p:notesMasterIdLst>
  <p:sldIdLst>
    <p:sldId id="263" r:id="rId5"/>
    <p:sldId id="274" r:id="rId6"/>
    <p:sldId id="276" r:id="rId7"/>
    <p:sldId id="322" r:id="rId8"/>
    <p:sldId id="278" r:id="rId9"/>
    <p:sldId id="281" r:id="rId10"/>
    <p:sldId id="285" r:id="rId11"/>
    <p:sldId id="287" r:id="rId12"/>
    <p:sldId id="455" r:id="rId13"/>
    <p:sldId id="286" r:id="rId14"/>
    <p:sldId id="293" r:id="rId15"/>
    <p:sldId id="314" r:id="rId16"/>
    <p:sldId id="310" r:id="rId17"/>
    <p:sldId id="321" r:id="rId18"/>
    <p:sldId id="323" r:id="rId19"/>
    <p:sldId id="324" r:id="rId20"/>
    <p:sldId id="340" r:id="rId21"/>
    <p:sldId id="325" r:id="rId22"/>
    <p:sldId id="326" r:id="rId23"/>
    <p:sldId id="327" r:id="rId24"/>
    <p:sldId id="329" r:id="rId25"/>
    <p:sldId id="355" r:id="rId26"/>
    <p:sldId id="456" r:id="rId27"/>
    <p:sldId id="357" r:id="rId28"/>
    <p:sldId id="367" r:id="rId29"/>
    <p:sldId id="304" r:id="rId30"/>
    <p:sldId id="305" r:id="rId31"/>
    <p:sldId id="331" r:id="rId32"/>
    <p:sldId id="349" r:id="rId33"/>
    <p:sldId id="350" r:id="rId34"/>
    <p:sldId id="347" r:id="rId35"/>
    <p:sldId id="334" r:id="rId36"/>
    <p:sldId id="335" r:id="rId37"/>
    <p:sldId id="354" r:id="rId38"/>
    <p:sldId id="282" r:id="rId39"/>
    <p:sldId id="351" r:id="rId40"/>
    <p:sldId id="336" r:id="rId41"/>
    <p:sldId id="316" r:id="rId42"/>
    <p:sldId id="317" r:id="rId43"/>
    <p:sldId id="294" r:id="rId44"/>
    <p:sldId id="296" r:id="rId45"/>
    <p:sldId id="295" r:id="rId46"/>
    <p:sldId id="297" r:id="rId47"/>
    <p:sldId id="315" r:id="rId48"/>
    <p:sldId id="352" r:id="rId49"/>
    <p:sldId id="353" r:id="rId50"/>
    <p:sldId id="309" r:id="rId51"/>
    <p:sldId id="320" r:id="rId52"/>
    <p:sldId id="313" r:id="rId5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9876BE-CD8D-4F96-A236-AC9E3C4A3B57}" v="6" dt="2021-09-17T14:16:23.19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F2"/>
          </a:solidFill>
        </a:fill>
      </a:tcStyle>
    </a:wholeTbl>
    <a:band2H>
      <a:tcTxStyle/>
      <a:tcStyle>
        <a:tcBdr/>
        <a:fill>
          <a:solidFill>
            <a:srgbClr val="E6E6F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CD"/>
          </a:solidFill>
        </a:fill>
      </a:tcStyle>
    </a:wholeTbl>
    <a:band2H>
      <a:tcTxStyle/>
      <a:tcStyle>
        <a:tcBdr/>
        <a:fill>
          <a:solidFill>
            <a:srgbClr val="E6F2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CAD4"/>
          </a:solidFill>
        </a:fill>
      </a:tcStyle>
    </a:wholeTbl>
    <a:band2H>
      <a:tcTxStyle/>
      <a:tcStyle>
        <a:tcBdr/>
        <a:fill>
          <a:solidFill>
            <a:srgbClr val="F3E6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na Bečková" userId="85b54a54-6d0a-494e-95e2-1cba97d610f4" providerId="ADAL" clId="{D39876BE-CD8D-4F96-A236-AC9E3C4A3B57}"/>
    <pc:docChg chg="custSel delSld modSld sldOrd">
      <pc:chgData name="Alena Bečková" userId="85b54a54-6d0a-494e-95e2-1cba97d610f4" providerId="ADAL" clId="{D39876BE-CD8D-4F96-A236-AC9E3C4A3B57}" dt="2021-09-17T14:18:13.548" v="135" actId="6549"/>
      <pc:docMkLst>
        <pc:docMk/>
      </pc:docMkLst>
      <pc:sldChg chg="modSp mod">
        <pc:chgData name="Alena Bečková" userId="85b54a54-6d0a-494e-95e2-1cba97d610f4" providerId="ADAL" clId="{D39876BE-CD8D-4F96-A236-AC9E3C4A3B57}" dt="2021-09-17T14:17:51.832" v="134" actId="207"/>
        <pc:sldMkLst>
          <pc:docMk/>
          <pc:sldMk cId="3822078062" sldId="274"/>
        </pc:sldMkLst>
        <pc:spChg chg="mod">
          <ac:chgData name="Alena Bečková" userId="85b54a54-6d0a-494e-95e2-1cba97d610f4" providerId="ADAL" clId="{D39876BE-CD8D-4F96-A236-AC9E3C4A3B57}" dt="2021-09-17T14:17:51.832" v="134" actId="207"/>
          <ac:spMkLst>
            <pc:docMk/>
            <pc:sldMk cId="3822078062" sldId="274"/>
            <ac:spMk id="2" creationId="{CADE9C5E-AB98-4AFB-96D1-09F7F28D3294}"/>
          </ac:spMkLst>
        </pc:spChg>
      </pc:sldChg>
      <pc:sldChg chg="modSp mod">
        <pc:chgData name="Alena Bečková" userId="85b54a54-6d0a-494e-95e2-1cba97d610f4" providerId="ADAL" clId="{D39876BE-CD8D-4F96-A236-AC9E3C4A3B57}" dt="2021-09-17T14:18:13.548" v="135" actId="6549"/>
        <pc:sldMkLst>
          <pc:docMk/>
          <pc:sldMk cId="1767391592" sldId="276"/>
        </pc:sldMkLst>
        <pc:spChg chg="mod">
          <ac:chgData name="Alena Bečková" userId="85b54a54-6d0a-494e-95e2-1cba97d610f4" providerId="ADAL" clId="{D39876BE-CD8D-4F96-A236-AC9E3C4A3B57}" dt="2021-09-17T14:18:13.548" v="135" actId="6549"/>
          <ac:spMkLst>
            <pc:docMk/>
            <pc:sldMk cId="1767391592" sldId="276"/>
            <ac:spMk id="2" creationId="{CADE9C5E-AB98-4AFB-96D1-09F7F28D3294}"/>
          </ac:spMkLst>
        </pc:spChg>
      </pc:sldChg>
      <pc:sldChg chg="delSp del mod">
        <pc:chgData name="Alena Bečková" userId="85b54a54-6d0a-494e-95e2-1cba97d610f4" providerId="ADAL" clId="{D39876BE-CD8D-4F96-A236-AC9E3C4A3B57}" dt="2021-09-17T14:15:19.642" v="79" actId="47"/>
        <pc:sldMkLst>
          <pc:docMk/>
          <pc:sldMk cId="2294482176" sldId="303"/>
        </pc:sldMkLst>
        <pc:spChg chg="del">
          <ac:chgData name="Alena Bečková" userId="85b54a54-6d0a-494e-95e2-1cba97d610f4" providerId="ADAL" clId="{D39876BE-CD8D-4F96-A236-AC9E3C4A3B57}" dt="2021-09-17T14:13:44.068" v="42" actId="21"/>
          <ac:spMkLst>
            <pc:docMk/>
            <pc:sldMk cId="2294482176" sldId="303"/>
            <ac:spMk id="5" creationId="{F39C3978-080C-42BA-89B6-6A2FE7AFBB70}"/>
          </ac:spMkLst>
        </pc:spChg>
        <pc:spChg chg="del">
          <ac:chgData name="Alena Bečková" userId="85b54a54-6d0a-494e-95e2-1cba97d610f4" providerId="ADAL" clId="{D39876BE-CD8D-4F96-A236-AC9E3C4A3B57}" dt="2021-09-17T14:13:36.135" v="41" actId="478"/>
          <ac:spMkLst>
            <pc:docMk/>
            <pc:sldMk cId="2294482176" sldId="303"/>
            <ac:spMk id="8" creationId="{C8121B88-CD91-47C5-AD45-25E5C731F60B}"/>
          </ac:spMkLst>
        </pc:spChg>
        <pc:spChg chg="del">
          <ac:chgData name="Alena Bečková" userId="85b54a54-6d0a-494e-95e2-1cba97d610f4" providerId="ADAL" clId="{D39876BE-CD8D-4F96-A236-AC9E3C4A3B57}" dt="2021-09-17T14:13:44.068" v="42" actId="21"/>
          <ac:spMkLst>
            <pc:docMk/>
            <pc:sldMk cId="2294482176" sldId="303"/>
            <ac:spMk id="9" creationId="{6526A156-B25A-476E-A2CA-F59D684D3573}"/>
          </ac:spMkLst>
        </pc:spChg>
        <pc:spChg chg="del">
          <ac:chgData name="Alena Bečková" userId="85b54a54-6d0a-494e-95e2-1cba97d610f4" providerId="ADAL" clId="{D39876BE-CD8D-4F96-A236-AC9E3C4A3B57}" dt="2021-09-17T14:13:30.995" v="38" actId="478"/>
          <ac:spMkLst>
            <pc:docMk/>
            <pc:sldMk cId="2294482176" sldId="303"/>
            <ac:spMk id="11" creationId="{26BAA58D-1006-460A-8F80-E72383D2F80B}"/>
          </ac:spMkLst>
        </pc:spChg>
        <pc:spChg chg="del">
          <ac:chgData name="Alena Bečková" userId="85b54a54-6d0a-494e-95e2-1cba97d610f4" providerId="ADAL" clId="{D39876BE-CD8D-4F96-A236-AC9E3C4A3B57}" dt="2021-09-17T14:13:31.849" v="39" actId="478"/>
          <ac:spMkLst>
            <pc:docMk/>
            <pc:sldMk cId="2294482176" sldId="303"/>
            <ac:spMk id="12" creationId="{B5EAAE07-7A4C-4649-A213-B5798BED138F}"/>
          </ac:spMkLst>
        </pc:spChg>
        <pc:picChg chg="del">
          <ac:chgData name="Alena Bečková" userId="85b54a54-6d0a-494e-95e2-1cba97d610f4" providerId="ADAL" clId="{D39876BE-CD8D-4F96-A236-AC9E3C4A3B57}" dt="2021-09-17T14:13:44.068" v="42" actId="21"/>
          <ac:picMkLst>
            <pc:docMk/>
            <pc:sldMk cId="2294482176" sldId="303"/>
            <ac:picMk id="6" creationId="{52C0B8D0-7078-4406-A393-076A6BF853DF}"/>
          </ac:picMkLst>
        </pc:picChg>
        <pc:picChg chg="del">
          <ac:chgData name="Alena Bečková" userId="85b54a54-6d0a-494e-95e2-1cba97d610f4" providerId="ADAL" clId="{D39876BE-CD8D-4F96-A236-AC9E3C4A3B57}" dt="2021-09-17T14:13:34.988" v="40" actId="478"/>
          <ac:picMkLst>
            <pc:docMk/>
            <pc:sldMk cId="2294482176" sldId="303"/>
            <ac:picMk id="7" creationId="{7A628AC6-BC94-4038-8C3B-B3C1659A2A18}"/>
          </ac:picMkLst>
        </pc:picChg>
        <pc:picChg chg="del">
          <ac:chgData name="Alena Bečková" userId="85b54a54-6d0a-494e-95e2-1cba97d610f4" providerId="ADAL" clId="{D39876BE-CD8D-4F96-A236-AC9E3C4A3B57}" dt="2021-09-17T14:13:29.665" v="37" actId="478"/>
          <ac:picMkLst>
            <pc:docMk/>
            <pc:sldMk cId="2294482176" sldId="303"/>
            <ac:picMk id="10" creationId="{C440D2F5-648B-4F9D-AF02-268835162257}"/>
          </ac:picMkLst>
        </pc:picChg>
      </pc:sldChg>
      <pc:sldChg chg="addSp modSp mod">
        <pc:chgData name="Alena Bečková" userId="85b54a54-6d0a-494e-95e2-1cba97d610f4" providerId="ADAL" clId="{D39876BE-CD8D-4F96-A236-AC9E3C4A3B57}" dt="2021-09-17T14:15:16.173" v="78" actId="1076"/>
        <pc:sldMkLst>
          <pc:docMk/>
          <pc:sldMk cId="3243753378" sldId="304"/>
        </pc:sldMkLst>
        <pc:spChg chg="mod">
          <ac:chgData name="Alena Bečková" userId="85b54a54-6d0a-494e-95e2-1cba97d610f4" providerId="ADAL" clId="{D39876BE-CD8D-4F96-A236-AC9E3C4A3B57}" dt="2021-09-17T14:14:40.511" v="71" actId="14100"/>
          <ac:spMkLst>
            <pc:docMk/>
            <pc:sldMk cId="3243753378" sldId="304"/>
            <ac:spMk id="10" creationId="{E5F2C39E-25CC-4936-8FE9-2B5632B4B778}"/>
          </ac:spMkLst>
        </pc:spChg>
        <pc:spChg chg="mod">
          <ac:chgData name="Alena Bečková" userId="85b54a54-6d0a-494e-95e2-1cba97d610f4" providerId="ADAL" clId="{D39876BE-CD8D-4F96-A236-AC9E3C4A3B57}" dt="2021-09-17T14:14:36.713" v="70" actId="1035"/>
          <ac:spMkLst>
            <pc:docMk/>
            <pc:sldMk cId="3243753378" sldId="304"/>
            <ac:spMk id="11" creationId="{C9FED60E-4F87-4743-9C50-7299F7D072B9}"/>
          </ac:spMkLst>
        </pc:spChg>
        <pc:spChg chg="mod">
          <ac:chgData name="Alena Bečková" userId="85b54a54-6d0a-494e-95e2-1cba97d610f4" providerId="ADAL" clId="{D39876BE-CD8D-4F96-A236-AC9E3C4A3B57}" dt="2021-09-17T14:14:01.276" v="48" actId="1076"/>
          <ac:spMkLst>
            <pc:docMk/>
            <pc:sldMk cId="3243753378" sldId="304"/>
            <ac:spMk id="13" creationId="{00C2FBAB-BFF4-4AC4-A9E4-253D50A69A96}"/>
          </ac:spMkLst>
        </pc:spChg>
        <pc:spChg chg="mod">
          <ac:chgData name="Alena Bečková" userId="85b54a54-6d0a-494e-95e2-1cba97d610f4" providerId="ADAL" clId="{D39876BE-CD8D-4F96-A236-AC9E3C4A3B57}" dt="2021-09-17T14:15:08.558" v="76" actId="1076"/>
          <ac:spMkLst>
            <pc:docMk/>
            <pc:sldMk cId="3243753378" sldId="304"/>
            <ac:spMk id="14" creationId="{7AEC199C-03FD-4AD0-B1E8-88FAD6CD12BF}"/>
          </ac:spMkLst>
        </pc:spChg>
        <pc:spChg chg="add mod">
          <ac:chgData name="Alena Bečková" userId="85b54a54-6d0a-494e-95e2-1cba97d610f4" providerId="ADAL" clId="{D39876BE-CD8D-4F96-A236-AC9E3C4A3B57}" dt="2021-09-17T14:15:16.173" v="78" actId="1076"/>
          <ac:spMkLst>
            <pc:docMk/>
            <pc:sldMk cId="3243753378" sldId="304"/>
            <ac:spMk id="15" creationId="{AB661F9C-B842-480E-8016-880F0C3F2174}"/>
          </ac:spMkLst>
        </pc:spChg>
        <pc:spChg chg="add mod">
          <ac:chgData name="Alena Bečková" userId="85b54a54-6d0a-494e-95e2-1cba97d610f4" providerId="ADAL" clId="{D39876BE-CD8D-4F96-A236-AC9E3C4A3B57}" dt="2021-09-17T14:15:14.398" v="77" actId="1076"/>
          <ac:spMkLst>
            <pc:docMk/>
            <pc:sldMk cId="3243753378" sldId="304"/>
            <ac:spMk id="17" creationId="{F3503CDF-B539-4598-9330-67EBA8269169}"/>
          </ac:spMkLst>
        </pc:spChg>
        <pc:picChg chg="mod">
          <ac:chgData name="Alena Bečková" userId="85b54a54-6d0a-494e-95e2-1cba97d610f4" providerId="ADAL" clId="{D39876BE-CD8D-4F96-A236-AC9E3C4A3B57}" dt="2021-09-17T14:14:36.713" v="70" actId="1035"/>
          <ac:picMkLst>
            <pc:docMk/>
            <pc:sldMk cId="3243753378" sldId="304"/>
            <ac:picMk id="9" creationId="{0C99AABA-85BA-4EE0-8FA5-024C5710213B}"/>
          </ac:picMkLst>
        </pc:picChg>
        <pc:picChg chg="mod">
          <ac:chgData name="Alena Bečková" userId="85b54a54-6d0a-494e-95e2-1cba97d610f4" providerId="ADAL" clId="{D39876BE-CD8D-4F96-A236-AC9E3C4A3B57}" dt="2021-09-17T14:15:08.558" v="76" actId="1076"/>
          <ac:picMkLst>
            <pc:docMk/>
            <pc:sldMk cId="3243753378" sldId="304"/>
            <ac:picMk id="12" creationId="{75AB3D1D-18B5-4883-BF73-28F80DBE3C37}"/>
          </ac:picMkLst>
        </pc:picChg>
        <pc:picChg chg="add mod">
          <ac:chgData name="Alena Bečková" userId="85b54a54-6d0a-494e-95e2-1cba97d610f4" providerId="ADAL" clId="{D39876BE-CD8D-4F96-A236-AC9E3C4A3B57}" dt="2021-09-17T14:15:14.398" v="77" actId="1076"/>
          <ac:picMkLst>
            <pc:docMk/>
            <pc:sldMk cId="3243753378" sldId="304"/>
            <ac:picMk id="16" creationId="{E01BEC8E-6E3B-4454-95B6-D834695EFF6B}"/>
          </ac:picMkLst>
        </pc:picChg>
      </pc:sldChg>
      <pc:sldChg chg="modSp mod">
        <pc:chgData name="Alena Bečková" userId="85b54a54-6d0a-494e-95e2-1cba97d610f4" providerId="ADAL" clId="{D39876BE-CD8D-4F96-A236-AC9E3C4A3B57}" dt="2021-09-17T14:15:37.227" v="94" actId="20577"/>
        <pc:sldMkLst>
          <pc:docMk/>
          <pc:sldMk cId="4060890415" sldId="305"/>
        </pc:sldMkLst>
        <pc:spChg chg="mod">
          <ac:chgData name="Alena Bečková" userId="85b54a54-6d0a-494e-95e2-1cba97d610f4" providerId="ADAL" clId="{D39876BE-CD8D-4F96-A236-AC9E3C4A3B57}" dt="2021-09-17T14:15:37.227" v="94" actId="20577"/>
          <ac:spMkLst>
            <pc:docMk/>
            <pc:sldMk cId="4060890415" sldId="305"/>
            <ac:spMk id="6" creationId="{155752CC-1BC6-4540-AD49-5103A9B143F2}"/>
          </ac:spMkLst>
        </pc:spChg>
      </pc:sldChg>
      <pc:sldChg chg="modSp mod">
        <pc:chgData name="Alena Bečková" userId="85b54a54-6d0a-494e-95e2-1cba97d610f4" providerId="ADAL" clId="{D39876BE-CD8D-4F96-A236-AC9E3C4A3B57}" dt="2021-09-17T14:16:51.600" v="124" actId="20577"/>
        <pc:sldMkLst>
          <pc:docMk/>
          <pc:sldMk cId="2606319264" sldId="313"/>
        </pc:sldMkLst>
        <pc:spChg chg="mod">
          <ac:chgData name="Alena Bečková" userId="85b54a54-6d0a-494e-95e2-1cba97d610f4" providerId="ADAL" clId="{D39876BE-CD8D-4F96-A236-AC9E3C4A3B57}" dt="2021-09-17T14:16:51.600" v="124" actId="20577"/>
          <ac:spMkLst>
            <pc:docMk/>
            <pc:sldMk cId="2606319264" sldId="313"/>
            <ac:spMk id="8" creationId="{5E3CEC6B-D260-4550-8882-507C824C100B}"/>
          </ac:spMkLst>
        </pc:spChg>
      </pc:sldChg>
      <pc:sldChg chg="addSp modSp mod">
        <pc:chgData name="Alena Bečková" userId="85b54a54-6d0a-494e-95e2-1cba97d610f4" providerId="ADAL" clId="{D39876BE-CD8D-4F96-A236-AC9E3C4A3B57}" dt="2021-09-17T14:16:34.612" v="111" actId="948"/>
        <pc:sldMkLst>
          <pc:docMk/>
          <pc:sldMk cId="1817656041" sldId="315"/>
        </pc:sldMkLst>
        <pc:spChg chg="mod">
          <ac:chgData name="Alena Bečková" userId="85b54a54-6d0a-494e-95e2-1cba97d610f4" providerId="ADAL" clId="{D39876BE-CD8D-4F96-A236-AC9E3C4A3B57}" dt="2021-09-17T14:16:34.612" v="111" actId="948"/>
          <ac:spMkLst>
            <pc:docMk/>
            <pc:sldMk cId="1817656041" sldId="315"/>
            <ac:spMk id="9" creationId="{B31B365D-8055-4391-A95F-0630AB21475C}"/>
          </ac:spMkLst>
        </pc:spChg>
        <pc:picChg chg="add mod">
          <ac:chgData name="Alena Bečková" userId="85b54a54-6d0a-494e-95e2-1cba97d610f4" providerId="ADAL" clId="{D39876BE-CD8D-4F96-A236-AC9E3C4A3B57}" dt="2021-09-17T14:16:23.190" v="109" actId="1076"/>
          <ac:picMkLst>
            <pc:docMk/>
            <pc:sldMk cId="1817656041" sldId="315"/>
            <ac:picMk id="5" creationId="{43846FBD-D965-4EB2-ABAE-1AAD7583A4FB}"/>
          </ac:picMkLst>
        </pc:picChg>
      </pc:sldChg>
      <pc:sldChg chg="ord">
        <pc:chgData name="Alena Bečková" userId="85b54a54-6d0a-494e-95e2-1cba97d610f4" providerId="ADAL" clId="{D39876BE-CD8D-4F96-A236-AC9E3C4A3B57}" dt="2021-09-17T14:13:11.993" v="34"/>
        <pc:sldMkLst>
          <pc:docMk/>
          <pc:sldMk cId="1129055222" sldId="355"/>
        </pc:sldMkLst>
      </pc:sldChg>
      <pc:sldChg chg="ord">
        <pc:chgData name="Alena Bečková" userId="85b54a54-6d0a-494e-95e2-1cba97d610f4" providerId="ADAL" clId="{D39876BE-CD8D-4F96-A236-AC9E3C4A3B57}" dt="2021-09-17T14:13:21.635" v="36"/>
        <pc:sldMkLst>
          <pc:docMk/>
          <pc:sldMk cId="1656782154" sldId="357"/>
        </pc:sldMkLst>
      </pc:sldChg>
    </pc:docChg>
  </pc:docChgLst>
  <pc:docChgLst>
    <pc:chgData name="Alena Bečková" userId="85b54a54-6d0a-494e-95e2-1cba97d610f4" providerId="ADAL" clId="{4E9FF093-78EB-46C4-AC41-3D68FD73E1C4}"/>
    <pc:docChg chg="custSel modSld sldOrd">
      <pc:chgData name="Alena Bečková" userId="85b54a54-6d0a-494e-95e2-1cba97d610f4" providerId="ADAL" clId="{4E9FF093-78EB-46C4-AC41-3D68FD73E1C4}" dt="2021-09-02T14:39:34.111" v="501" actId="20577"/>
      <pc:docMkLst>
        <pc:docMk/>
      </pc:docMkLst>
      <pc:sldChg chg="modSp mod">
        <pc:chgData name="Alena Bečková" userId="85b54a54-6d0a-494e-95e2-1cba97d610f4" providerId="ADAL" clId="{4E9FF093-78EB-46C4-AC41-3D68FD73E1C4}" dt="2021-09-02T14:30:52.010" v="177" actId="20577"/>
        <pc:sldMkLst>
          <pc:docMk/>
          <pc:sldMk cId="3822078062" sldId="274"/>
        </pc:sldMkLst>
        <pc:spChg chg="mod">
          <ac:chgData name="Alena Bečková" userId="85b54a54-6d0a-494e-95e2-1cba97d610f4" providerId="ADAL" clId="{4E9FF093-78EB-46C4-AC41-3D68FD73E1C4}" dt="2021-09-02T14:30:52.010" v="177" actId="20577"/>
          <ac:spMkLst>
            <pc:docMk/>
            <pc:sldMk cId="3822078062" sldId="274"/>
            <ac:spMk id="2" creationId="{CADE9C5E-AB98-4AFB-96D1-09F7F28D3294}"/>
          </ac:spMkLst>
        </pc:spChg>
      </pc:sldChg>
      <pc:sldChg chg="modSp mod">
        <pc:chgData name="Alena Bečková" userId="85b54a54-6d0a-494e-95e2-1cba97d610f4" providerId="ADAL" clId="{4E9FF093-78EB-46C4-AC41-3D68FD73E1C4}" dt="2021-09-02T14:33:27.110" v="297" actId="20577"/>
        <pc:sldMkLst>
          <pc:docMk/>
          <pc:sldMk cId="2643179349" sldId="275"/>
        </pc:sldMkLst>
        <pc:spChg chg="mod">
          <ac:chgData name="Alena Bečková" userId="85b54a54-6d0a-494e-95e2-1cba97d610f4" providerId="ADAL" clId="{4E9FF093-78EB-46C4-AC41-3D68FD73E1C4}" dt="2021-09-02T14:33:27.110" v="297" actId="20577"/>
          <ac:spMkLst>
            <pc:docMk/>
            <pc:sldMk cId="2643179349" sldId="275"/>
            <ac:spMk id="7" creationId="{A19FD90F-C2FF-47EE-B9A3-AD903F8151D6}"/>
          </ac:spMkLst>
        </pc:spChg>
        <pc:picChg chg="mod">
          <ac:chgData name="Alena Bečková" userId="85b54a54-6d0a-494e-95e2-1cba97d610f4" providerId="ADAL" clId="{4E9FF093-78EB-46C4-AC41-3D68FD73E1C4}" dt="2021-09-02T14:33:20.569" v="295" actId="1076"/>
          <ac:picMkLst>
            <pc:docMk/>
            <pc:sldMk cId="2643179349" sldId="275"/>
            <ac:picMk id="1026" creationId="{D240EBB5-EF3B-4213-B271-C4B6C5AA29D9}"/>
          </ac:picMkLst>
        </pc:picChg>
      </pc:sldChg>
      <pc:sldChg chg="modSp mod">
        <pc:chgData name="Alena Bečková" userId="85b54a54-6d0a-494e-95e2-1cba97d610f4" providerId="ADAL" clId="{4E9FF093-78EB-46C4-AC41-3D68FD73E1C4}" dt="2021-09-02T14:34:23.222" v="339" actId="20577"/>
        <pc:sldMkLst>
          <pc:docMk/>
          <pc:sldMk cId="1767391592" sldId="276"/>
        </pc:sldMkLst>
        <pc:spChg chg="mod">
          <ac:chgData name="Alena Bečková" userId="85b54a54-6d0a-494e-95e2-1cba97d610f4" providerId="ADAL" clId="{4E9FF093-78EB-46C4-AC41-3D68FD73E1C4}" dt="2021-09-02T14:34:23.222" v="339" actId="20577"/>
          <ac:spMkLst>
            <pc:docMk/>
            <pc:sldMk cId="1767391592" sldId="276"/>
            <ac:spMk id="2" creationId="{CADE9C5E-AB98-4AFB-96D1-09F7F28D3294}"/>
          </ac:spMkLst>
        </pc:spChg>
      </pc:sldChg>
      <pc:sldChg chg="addSp delSp modSp mod">
        <pc:chgData name="Alena Bečková" userId="85b54a54-6d0a-494e-95e2-1cba97d610f4" providerId="ADAL" clId="{4E9FF093-78EB-46C4-AC41-3D68FD73E1C4}" dt="2021-09-02T14:38:59.691" v="497" actId="179"/>
        <pc:sldMkLst>
          <pc:docMk/>
          <pc:sldMk cId="2397891142" sldId="277"/>
        </pc:sldMkLst>
        <pc:spChg chg="mod">
          <ac:chgData name="Alena Bečková" userId="85b54a54-6d0a-494e-95e2-1cba97d610f4" providerId="ADAL" clId="{4E9FF093-78EB-46C4-AC41-3D68FD73E1C4}" dt="2021-09-02T14:35:42.612" v="378" actId="14100"/>
          <ac:spMkLst>
            <pc:docMk/>
            <pc:sldMk cId="2397891142" sldId="277"/>
            <ac:spMk id="3" creationId="{59E26EF7-7CE3-4E19-A94B-B474B87CDE18}"/>
          </ac:spMkLst>
        </pc:spChg>
        <pc:spChg chg="add mod">
          <ac:chgData name="Alena Bečková" userId="85b54a54-6d0a-494e-95e2-1cba97d610f4" providerId="ADAL" clId="{4E9FF093-78EB-46C4-AC41-3D68FD73E1C4}" dt="2021-09-02T14:38:59.691" v="497" actId="179"/>
          <ac:spMkLst>
            <pc:docMk/>
            <pc:sldMk cId="2397891142" sldId="277"/>
            <ac:spMk id="8" creationId="{CFFF2666-E195-4767-B8A2-8F0473DDFDC4}"/>
          </ac:spMkLst>
        </pc:spChg>
        <pc:grpChg chg="add mod">
          <ac:chgData name="Alena Bečková" userId="85b54a54-6d0a-494e-95e2-1cba97d610f4" providerId="ADAL" clId="{4E9FF093-78EB-46C4-AC41-3D68FD73E1C4}" dt="2021-09-02T14:38:49.056" v="494" actId="1076"/>
          <ac:grpSpMkLst>
            <pc:docMk/>
            <pc:sldMk cId="2397891142" sldId="277"/>
            <ac:grpSpMk id="2" creationId="{B15AED50-940A-4E1E-815F-847D156336AC}"/>
          </ac:grpSpMkLst>
        </pc:grpChg>
        <pc:picChg chg="mod">
          <ac:chgData name="Alena Bečková" userId="85b54a54-6d0a-494e-95e2-1cba97d610f4" providerId="ADAL" clId="{4E9FF093-78EB-46C4-AC41-3D68FD73E1C4}" dt="2021-09-02T14:38:49.056" v="494" actId="1076"/>
          <ac:picMkLst>
            <pc:docMk/>
            <pc:sldMk cId="2397891142" sldId="277"/>
            <ac:picMk id="4" creationId="{0C2B7A9A-9D97-4D74-97BD-639F3CF849E9}"/>
          </ac:picMkLst>
        </pc:picChg>
        <pc:picChg chg="del">
          <ac:chgData name="Alena Bečková" userId="85b54a54-6d0a-494e-95e2-1cba97d610f4" providerId="ADAL" clId="{4E9FF093-78EB-46C4-AC41-3D68FD73E1C4}" dt="2021-09-02T14:34:39.589" v="340" actId="478"/>
          <ac:picMkLst>
            <pc:docMk/>
            <pc:sldMk cId="2397891142" sldId="277"/>
            <ac:picMk id="5" creationId="{076DFB1E-8F9A-48AA-96E4-AB2E12B04F85}"/>
          </ac:picMkLst>
        </pc:picChg>
        <pc:picChg chg="add mod">
          <ac:chgData name="Alena Bečková" userId="85b54a54-6d0a-494e-95e2-1cba97d610f4" providerId="ADAL" clId="{4E9FF093-78EB-46C4-AC41-3D68FD73E1C4}" dt="2021-09-02T14:38:49.056" v="494" actId="1076"/>
          <ac:picMkLst>
            <pc:docMk/>
            <pc:sldMk cId="2397891142" sldId="277"/>
            <ac:picMk id="7" creationId="{EBE21615-0775-421C-9178-0CFDC935E534}"/>
          </ac:picMkLst>
        </pc:picChg>
      </pc:sldChg>
      <pc:sldChg chg="modSp mod">
        <pc:chgData name="Alena Bečková" userId="85b54a54-6d0a-494e-95e2-1cba97d610f4" providerId="ADAL" clId="{4E9FF093-78EB-46C4-AC41-3D68FD73E1C4}" dt="2021-09-02T14:39:34.111" v="501" actId="20577"/>
        <pc:sldMkLst>
          <pc:docMk/>
          <pc:sldMk cId="1189303378" sldId="279"/>
        </pc:sldMkLst>
        <pc:spChg chg="mod">
          <ac:chgData name="Alena Bečková" userId="85b54a54-6d0a-494e-95e2-1cba97d610f4" providerId="ADAL" clId="{4E9FF093-78EB-46C4-AC41-3D68FD73E1C4}" dt="2021-09-02T14:39:34.111" v="501" actId="20577"/>
          <ac:spMkLst>
            <pc:docMk/>
            <pc:sldMk cId="1189303378" sldId="279"/>
            <ac:spMk id="3" creationId="{59E26EF7-7CE3-4E19-A94B-B474B87CDE18}"/>
          </ac:spMkLst>
        </pc:spChg>
        <pc:spChg chg="mod">
          <ac:chgData name="Alena Bečková" userId="85b54a54-6d0a-494e-95e2-1cba97d610f4" providerId="ADAL" clId="{4E9FF093-78EB-46C4-AC41-3D68FD73E1C4}" dt="2021-09-02T14:39:13.510" v="500" actId="404"/>
          <ac:spMkLst>
            <pc:docMk/>
            <pc:sldMk cId="1189303378" sldId="279"/>
            <ac:spMk id="4" creationId="{BD64968D-9592-4F7F-888D-3B3F25F5076B}"/>
          </ac:spMkLst>
        </pc:spChg>
      </pc:sldChg>
      <pc:sldChg chg="modSp mod">
        <pc:chgData name="Alena Bečková" userId="85b54a54-6d0a-494e-95e2-1cba97d610f4" providerId="ADAL" clId="{4E9FF093-78EB-46C4-AC41-3D68FD73E1C4}" dt="2021-09-02T14:33:38.110" v="298" actId="20577"/>
        <pc:sldMkLst>
          <pc:docMk/>
          <pc:sldMk cId="3113718652" sldId="284"/>
        </pc:sldMkLst>
        <pc:spChg chg="mod">
          <ac:chgData name="Alena Bečková" userId="85b54a54-6d0a-494e-95e2-1cba97d610f4" providerId="ADAL" clId="{4E9FF093-78EB-46C4-AC41-3D68FD73E1C4}" dt="2021-09-02T14:33:38.110" v="298" actId="20577"/>
          <ac:spMkLst>
            <pc:docMk/>
            <pc:sldMk cId="3113718652" sldId="284"/>
            <ac:spMk id="11" creationId="{9B5662B9-4A2B-44F3-AB89-E3A27AFBA70B}"/>
          </ac:spMkLst>
        </pc:spChg>
      </pc:sldChg>
      <pc:sldChg chg="modSp mod">
        <pc:chgData name="Alena Bečková" userId="85b54a54-6d0a-494e-95e2-1cba97d610f4" providerId="ADAL" clId="{4E9FF093-78EB-46C4-AC41-3D68FD73E1C4}" dt="2021-09-02T14:25:29.912" v="98" actId="14100"/>
        <pc:sldMkLst>
          <pc:docMk/>
          <pc:sldMk cId="2478933311" sldId="285"/>
        </pc:sldMkLst>
        <pc:spChg chg="mod">
          <ac:chgData name="Alena Bečková" userId="85b54a54-6d0a-494e-95e2-1cba97d610f4" providerId="ADAL" clId="{4E9FF093-78EB-46C4-AC41-3D68FD73E1C4}" dt="2021-09-02T14:25:29.912" v="98" actId="14100"/>
          <ac:spMkLst>
            <pc:docMk/>
            <pc:sldMk cId="2478933311" sldId="285"/>
            <ac:spMk id="2" creationId="{CADE9C5E-AB98-4AFB-96D1-09F7F28D3294}"/>
          </ac:spMkLst>
        </pc:spChg>
      </pc:sldChg>
      <pc:sldChg chg="modSp mod">
        <pc:chgData name="Alena Bečková" userId="85b54a54-6d0a-494e-95e2-1cba97d610f4" providerId="ADAL" clId="{4E9FF093-78EB-46C4-AC41-3D68FD73E1C4}" dt="2021-09-02T14:24:02.699" v="68" actId="948"/>
        <pc:sldMkLst>
          <pc:docMk/>
          <pc:sldMk cId="4232308635" sldId="286"/>
        </pc:sldMkLst>
        <pc:spChg chg="mod">
          <ac:chgData name="Alena Bečková" userId="85b54a54-6d0a-494e-95e2-1cba97d610f4" providerId="ADAL" clId="{4E9FF093-78EB-46C4-AC41-3D68FD73E1C4}" dt="2021-09-02T14:24:02.699" v="68" actId="948"/>
          <ac:spMkLst>
            <pc:docMk/>
            <pc:sldMk cId="4232308635" sldId="286"/>
            <ac:spMk id="5" creationId="{6CDD6252-370E-43F5-868A-9F5CA55986A3}"/>
          </ac:spMkLst>
        </pc:spChg>
      </pc:sldChg>
      <pc:sldChg chg="ord">
        <pc:chgData name="Alena Bečková" userId="85b54a54-6d0a-494e-95e2-1cba97d610f4" providerId="ADAL" clId="{4E9FF093-78EB-46C4-AC41-3D68FD73E1C4}" dt="2021-09-02T14:25:40.198" v="100"/>
        <pc:sldMkLst>
          <pc:docMk/>
          <pc:sldMk cId="2595704597" sldId="287"/>
        </pc:sldMkLst>
      </pc:sldChg>
      <pc:sldChg chg="ord">
        <pc:chgData name="Alena Bečková" userId="85b54a54-6d0a-494e-95e2-1cba97d610f4" providerId="ADAL" clId="{4E9FF093-78EB-46C4-AC41-3D68FD73E1C4}" dt="2021-09-02T14:25:49.893" v="102"/>
        <pc:sldMkLst>
          <pc:docMk/>
          <pc:sldMk cId="4178008772" sldId="288"/>
        </pc:sldMkLst>
      </pc:sldChg>
      <pc:sldChg chg="ord">
        <pc:chgData name="Alena Bečková" userId="85b54a54-6d0a-494e-95e2-1cba97d610f4" providerId="ADAL" clId="{4E9FF093-78EB-46C4-AC41-3D68FD73E1C4}" dt="2021-09-02T14:25:59.997" v="104"/>
        <pc:sldMkLst>
          <pc:docMk/>
          <pc:sldMk cId="4029448868" sldId="291"/>
        </pc:sldMkLst>
      </pc:sldChg>
      <pc:sldChg chg="ord">
        <pc:chgData name="Alena Bečková" userId="85b54a54-6d0a-494e-95e2-1cba97d610f4" providerId="ADAL" clId="{4E9FF093-78EB-46C4-AC41-3D68FD73E1C4}" dt="2021-09-02T14:26:02.725" v="106"/>
        <pc:sldMkLst>
          <pc:docMk/>
          <pc:sldMk cId="339153447" sldId="292"/>
        </pc:sldMkLst>
      </pc:sldChg>
      <pc:sldChg chg="ord">
        <pc:chgData name="Alena Bečková" userId="85b54a54-6d0a-494e-95e2-1cba97d610f4" providerId="ADAL" clId="{4E9FF093-78EB-46C4-AC41-3D68FD73E1C4}" dt="2021-09-02T14:26:14.078" v="108"/>
        <pc:sldMkLst>
          <pc:docMk/>
          <pc:sldMk cId="4164656219" sldId="293"/>
        </pc:sldMkLst>
      </pc:sldChg>
      <pc:sldChg chg="delSp modSp mod">
        <pc:chgData name="Alena Bečková" userId="85b54a54-6d0a-494e-95e2-1cba97d610f4" providerId="ADAL" clId="{4E9FF093-78EB-46C4-AC41-3D68FD73E1C4}" dt="2021-09-02T14:19:15.105" v="31" actId="1076"/>
        <pc:sldMkLst>
          <pc:docMk/>
          <pc:sldMk cId="3243753378" sldId="304"/>
        </pc:sldMkLst>
        <pc:spChg chg="del">
          <ac:chgData name="Alena Bečková" userId="85b54a54-6d0a-494e-95e2-1cba97d610f4" providerId="ADAL" clId="{4E9FF093-78EB-46C4-AC41-3D68FD73E1C4}" dt="2021-09-02T14:17:38.685" v="3" actId="478"/>
          <ac:spMkLst>
            <pc:docMk/>
            <pc:sldMk cId="3243753378" sldId="304"/>
            <ac:spMk id="6" creationId="{8AD4C88A-727E-4D72-A216-211D41333179}"/>
          </ac:spMkLst>
        </pc:spChg>
        <pc:spChg chg="del">
          <ac:chgData name="Alena Bečková" userId="85b54a54-6d0a-494e-95e2-1cba97d610f4" providerId="ADAL" clId="{4E9FF093-78EB-46C4-AC41-3D68FD73E1C4}" dt="2021-09-02T14:17:36.413" v="1" actId="478"/>
          <ac:spMkLst>
            <pc:docMk/>
            <pc:sldMk cId="3243753378" sldId="304"/>
            <ac:spMk id="7" creationId="{A9FBCD76-084A-4CF3-A193-D3C69CF834CF}"/>
          </ac:spMkLst>
        </pc:spChg>
        <pc:spChg chg="del">
          <ac:chgData name="Alena Bečková" userId="85b54a54-6d0a-494e-95e2-1cba97d610f4" providerId="ADAL" clId="{4E9FF093-78EB-46C4-AC41-3D68FD73E1C4}" dt="2021-09-02T14:17:37.344" v="2" actId="478"/>
          <ac:spMkLst>
            <pc:docMk/>
            <pc:sldMk cId="3243753378" sldId="304"/>
            <ac:spMk id="8" creationId="{C4720204-F688-42BB-9AAE-F540FA4B48C7}"/>
          </ac:spMkLst>
        </pc:spChg>
        <pc:spChg chg="mod">
          <ac:chgData name="Alena Bečková" userId="85b54a54-6d0a-494e-95e2-1cba97d610f4" providerId="ADAL" clId="{4E9FF093-78EB-46C4-AC41-3D68FD73E1C4}" dt="2021-09-02T14:19:10.185" v="30" actId="1076"/>
          <ac:spMkLst>
            <pc:docMk/>
            <pc:sldMk cId="3243753378" sldId="304"/>
            <ac:spMk id="10" creationId="{E5F2C39E-25CC-4936-8FE9-2B5632B4B778}"/>
          </ac:spMkLst>
        </pc:spChg>
        <pc:spChg chg="mod">
          <ac:chgData name="Alena Bečková" userId="85b54a54-6d0a-494e-95e2-1cba97d610f4" providerId="ADAL" clId="{4E9FF093-78EB-46C4-AC41-3D68FD73E1C4}" dt="2021-09-02T14:19:07.831" v="29" actId="1076"/>
          <ac:spMkLst>
            <pc:docMk/>
            <pc:sldMk cId="3243753378" sldId="304"/>
            <ac:spMk id="11" creationId="{C9FED60E-4F87-4743-9C50-7299F7D072B9}"/>
          </ac:spMkLst>
        </pc:spChg>
        <pc:spChg chg="mod">
          <ac:chgData name="Alena Bečková" userId="85b54a54-6d0a-494e-95e2-1cba97d610f4" providerId="ADAL" clId="{4E9FF093-78EB-46C4-AC41-3D68FD73E1C4}" dt="2021-09-02T14:19:15.105" v="31" actId="1076"/>
          <ac:spMkLst>
            <pc:docMk/>
            <pc:sldMk cId="3243753378" sldId="304"/>
            <ac:spMk id="13" creationId="{00C2FBAB-BFF4-4AC4-A9E4-253D50A69A96}"/>
          </ac:spMkLst>
        </pc:spChg>
        <pc:spChg chg="mod">
          <ac:chgData name="Alena Bečková" userId="85b54a54-6d0a-494e-95e2-1cba97d610f4" providerId="ADAL" clId="{4E9FF093-78EB-46C4-AC41-3D68FD73E1C4}" dt="2021-09-02T14:18:26.146" v="22" actId="1036"/>
          <ac:spMkLst>
            <pc:docMk/>
            <pc:sldMk cId="3243753378" sldId="304"/>
            <ac:spMk id="14" creationId="{7AEC199C-03FD-4AD0-B1E8-88FAD6CD12BF}"/>
          </ac:spMkLst>
        </pc:spChg>
        <pc:picChg chg="del">
          <ac:chgData name="Alena Bečková" userId="85b54a54-6d0a-494e-95e2-1cba97d610f4" providerId="ADAL" clId="{4E9FF093-78EB-46C4-AC41-3D68FD73E1C4}" dt="2021-09-02T14:17:35.067" v="0" actId="478"/>
          <ac:picMkLst>
            <pc:docMk/>
            <pc:sldMk cId="3243753378" sldId="304"/>
            <ac:picMk id="5" creationId="{92E3B799-6093-42CC-BAF6-966CF0578686}"/>
          </ac:picMkLst>
        </pc:picChg>
        <pc:picChg chg="mod">
          <ac:chgData name="Alena Bečková" userId="85b54a54-6d0a-494e-95e2-1cba97d610f4" providerId="ADAL" clId="{4E9FF093-78EB-46C4-AC41-3D68FD73E1C4}" dt="2021-09-02T14:19:04.560" v="28" actId="1076"/>
          <ac:picMkLst>
            <pc:docMk/>
            <pc:sldMk cId="3243753378" sldId="304"/>
            <ac:picMk id="9" creationId="{0C99AABA-85BA-4EE0-8FA5-024C5710213B}"/>
          </ac:picMkLst>
        </pc:picChg>
        <pc:picChg chg="mod">
          <ac:chgData name="Alena Bečková" userId="85b54a54-6d0a-494e-95e2-1cba97d610f4" providerId="ADAL" clId="{4E9FF093-78EB-46C4-AC41-3D68FD73E1C4}" dt="2021-09-02T14:19:00.736" v="27" actId="1076"/>
          <ac:picMkLst>
            <pc:docMk/>
            <pc:sldMk cId="3243753378" sldId="304"/>
            <ac:picMk id="12" creationId="{75AB3D1D-18B5-4883-BF73-28F80DBE3C37}"/>
          </ac:picMkLst>
        </pc:picChg>
      </pc:sldChg>
      <pc:sldChg chg="modSp mod">
        <pc:chgData name="Alena Bečková" userId="85b54a54-6d0a-494e-95e2-1cba97d610f4" providerId="ADAL" clId="{4E9FF093-78EB-46C4-AC41-3D68FD73E1C4}" dt="2021-09-02T14:24:35.986" v="95" actId="20577"/>
        <pc:sldMkLst>
          <pc:docMk/>
          <pc:sldMk cId="783533524" sldId="310"/>
        </pc:sldMkLst>
        <pc:spChg chg="mod">
          <ac:chgData name="Alena Bečková" userId="85b54a54-6d0a-494e-95e2-1cba97d610f4" providerId="ADAL" clId="{4E9FF093-78EB-46C4-AC41-3D68FD73E1C4}" dt="2021-09-02T14:24:35.986" v="95" actId="20577"/>
          <ac:spMkLst>
            <pc:docMk/>
            <pc:sldMk cId="783533524" sldId="310"/>
            <ac:spMk id="3" creationId="{59E26EF7-7CE3-4E19-A94B-B474B87CDE18}"/>
          </ac:spMkLst>
        </pc:spChg>
      </pc:sldChg>
      <pc:sldChg chg="addSp modSp mod">
        <pc:chgData name="Alena Bečková" userId="85b54a54-6d0a-494e-95e2-1cba97d610f4" providerId="ADAL" clId="{4E9FF093-78EB-46C4-AC41-3D68FD73E1C4}" dt="2021-09-02T14:30:12.915" v="174" actId="1076"/>
        <pc:sldMkLst>
          <pc:docMk/>
          <pc:sldMk cId="844713378" sldId="320"/>
        </pc:sldMkLst>
        <pc:spChg chg="add mod">
          <ac:chgData name="Alena Bečková" userId="85b54a54-6d0a-494e-95e2-1cba97d610f4" providerId="ADAL" clId="{4E9FF093-78EB-46C4-AC41-3D68FD73E1C4}" dt="2021-09-02T14:30:12.915" v="174" actId="1076"/>
          <ac:spMkLst>
            <pc:docMk/>
            <pc:sldMk cId="844713378" sldId="320"/>
            <ac:spMk id="13" creationId="{D5BE1E82-C2C9-4792-941B-C471C86A37F7}"/>
          </ac:spMkLst>
        </pc:spChg>
      </pc:sldChg>
      <pc:sldChg chg="addSp delSp modSp mod">
        <pc:chgData name="Alena Bečková" userId="85b54a54-6d0a-494e-95e2-1cba97d610f4" providerId="ADAL" clId="{4E9FF093-78EB-46C4-AC41-3D68FD73E1C4}" dt="2021-09-02T14:29:02.290" v="165" actId="14100"/>
        <pc:sldMkLst>
          <pc:docMk/>
          <pc:sldMk cId="1214728340" sldId="334"/>
        </pc:sldMkLst>
        <pc:spChg chg="add del mod">
          <ac:chgData name="Alena Bečková" userId="85b54a54-6d0a-494e-95e2-1cba97d610f4" providerId="ADAL" clId="{4E9FF093-78EB-46C4-AC41-3D68FD73E1C4}" dt="2021-09-02T14:27:22.171" v="110" actId="478"/>
          <ac:spMkLst>
            <pc:docMk/>
            <pc:sldMk cId="1214728340" sldId="334"/>
            <ac:spMk id="5" creationId="{30DF76C7-6F75-4801-9C70-553A564F7E2F}"/>
          </ac:spMkLst>
        </pc:spChg>
        <pc:spChg chg="add mod">
          <ac:chgData name="Alena Bečková" userId="85b54a54-6d0a-494e-95e2-1cba97d610f4" providerId="ADAL" clId="{4E9FF093-78EB-46C4-AC41-3D68FD73E1C4}" dt="2021-09-02T14:29:02.290" v="165" actId="14100"/>
          <ac:spMkLst>
            <pc:docMk/>
            <pc:sldMk cId="1214728340" sldId="334"/>
            <ac:spMk id="12" creationId="{2BB44927-01DC-46E8-A293-FCCEC25D631C}"/>
          </ac:spMkLst>
        </pc:spChg>
        <pc:spChg chg="add del">
          <ac:chgData name="Alena Bečková" userId="85b54a54-6d0a-494e-95e2-1cba97d610f4" providerId="ADAL" clId="{4E9FF093-78EB-46C4-AC41-3D68FD73E1C4}" dt="2021-09-02T14:28:00.952" v="141" actId="478"/>
          <ac:spMkLst>
            <pc:docMk/>
            <pc:sldMk cId="1214728340" sldId="334"/>
            <ac:spMk id="13" creationId="{9B59C2DA-ABDC-4FE8-B333-04D269FED21F}"/>
          </ac:spMkLst>
        </pc:spChg>
        <pc:picChg chg="mod ord">
          <ac:chgData name="Alena Bečková" userId="85b54a54-6d0a-494e-95e2-1cba97d610f4" providerId="ADAL" clId="{4E9FF093-78EB-46C4-AC41-3D68FD73E1C4}" dt="2021-09-02T14:28:52.186" v="163" actId="1076"/>
          <ac:picMkLst>
            <pc:docMk/>
            <pc:sldMk cId="1214728340" sldId="334"/>
            <ac:picMk id="9" creationId="{1CC847A5-DD24-4AD2-B17F-C57009DD7ACE}"/>
          </ac:picMkLst>
        </pc:picChg>
      </pc:sldChg>
      <pc:sldChg chg="addSp modSp mod">
        <pc:chgData name="Alena Bečková" userId="85b54a54-6d0a-494e-95e2-1cba97d610f4" providerId="ADAL" clId="{4E9FF093-78EB-46C4-AC41-3D68FD73E1C4}" dt="2021-09-02T14:29:15.458" v="168" actId="14100"/>
        <pc:sldMkLst>
          <pc:docMk/>
          <pc:sldMk cId="3778343130" sldId="353"/>
        </pc:sldMkLst>
        <pc:spChg chg="add mod">
          <ac:chgData name="Alena Bečková" userId="85b54a54-6d0a-494e-95e2-1cba97d610f4" providerId="ADAL" clId="{4E9FF093-78EB-46C4-AC41-3D68FD73E1C4}" dt="2021-09-02T14:29:15.458" v="168" actId="14100"/>
          <ac:spMkLst>
            <pc:docMk/>
            <pc:sldMk cId="3778343130" sldId="353"/>
            <ac:spMk id="4" creationId="{C0F1B78C-88A1-40EE-BA00-F96DACA03CBD}"/>
          </ac:spMkLst>
        </pc:spChg>
      </pc:sldChg>
    </pc:docChg>
  </pc:docChgLst>
  <pc:docChgLst>
    <pc:chgData name="Alena Bečková" userId="S::409156@muni.cz::85b54a54-6d0a-494e-95e2-1cba97d610f4" providerId="AD" clId="Web-{D13C389F-204D-A84B-B5D5-84CCE27F7273}"/>
    <pc:docChg chg="modSld">
      <pc:chgData name="Alena Bečková" userId="S::409156@muni.cz::85b54a54-6d0a-494e-95e2-1cba97d610f4" providerId="AD" clId="Web-{D13C389F-204D-A84B-B5D5-84CCE27F7273}" dt="2021-04-01T10:34:09.436" v="0" actId="1076"/>
      <pc:docMkLst>
        <pc:docMk/>
      </pc:docMkLst>
      <pc:sldChg chg="modSp">
        <pc:chgData name="Alena Bečková" userId="S::409156@muni.cz::85b54a54-6d0a-494e-95e2-1cba97d610f4" providerId="AD" clId="Web-{D13C389F-204D-A84B-B5D5-84CCE27F7273}" dt="2021-04-01T10:34:09.436" v="0" actId="1076"/>
        <pc:sldMkLst>
          <pc:docMk/>
          <pc:sldMk cId="3057569560" sldId="347"/>
        </pc:sldMkLst>
        <pc:picChg chg="mod">
          <ac:chgData name="Alena Bečková" userId="S::409156@muni.cz::85b54a54-6d0a-494e-95e2-1cba97d610f4" providerId="AD" clId="Web-{D13C389F-204D-A84B-B5D5-84CCE27F7273}" dt="2021-04-01T10:34:09.436" v="0" actId="1076"/>
          <ac:picMkLst>
            <pc:docMk/>
            <pc:sldMk cId="3057569560" sldId="347"/>
            <ac:picMk id="5132" creationId="{B4FC81BA-3893-4EAE-9919-033F4513CBC9}"/>
          </ac:picMkLst>
        </pc:picChg>
      </pc:sldChg>
    </pc:docChg>
  </pc:docChgLst>
  <pc:docChgLst>
    <pc:chgData name="Alena Bečková" userId="85b54a54-6d0a-494e-95e2-1cba97d610f4" providerId="ADAL" clId="{68427076-7EDC-42FA-9709-A514184C7DAC}"/>
    <pc:docChg chg="custSel modSld sldOrd">
      <pc:chgData name="Alena Bečková" userId="85b54a54-6d0a-494e-95e2-1cba97d610f4" providerId="ADAL" clId="{68427076-7EDC-42FA-9709-A514184C7DAC}" dt="2020-10-14T09:26:48.393" v="151" actId="20577"/>
      <pc:docMkLst>
        <pc:docMk/>
      </pc:docMkLst>
      <pc:sldChg chg="modSp">
        <pc:chgData name="Alena Bečková" userId="85b54a54-6d0a-494e-95e2-1cba97d610f4" providerId="ADAL" clId="{68427076-7EDC-42FA-9709-A514184C7DAC}" dt="2020-10-14T09:26:48.393" v="151" actId="20577"/>
        <pc:sldMkLst>
          <pc:docMk/>
          <pc:sldMk cId="4232308635" sldId="286"/>
        </pc:sldMkLst>
        <pc:spChg chg="mod">
          <ac:chgData name="Alena Bečková" userId="85b54a54-6d0a-494e-95e2-1cba97d610f4" providerId="ADAL" clId="{68427076-7EDC-42FA-9709-A514184C7DAC}" dt="2020-10-14T09:26:48.393" v="151" actId="20577"/>
          <ac:spMkLst>
            <pc:docMk/>
            <pc:sldMk cId="4232308635" sldId="286"/>
            <ac:spMk id="5" creationId="{6CDD6252-370E-43F5-868A-9F5CA55986A3}"/>
          </ac:spMkLst>
        </pc:spChg>
      </pc:sldChg>
      <pc:sldChg chg="addSp modSp">
        <pc:chgData name="Alena Bečková" userId="85b54a54-6d0a-494e-95e2-1cba97d610f4" providerId="ADAL" clId="{68427076-7EDC-42FA-9709-A514184C7DAC}" dt="2020-10-14T09:23:36.253" v="150" actId="571"/>
        <pc:sldMkLst>
          <pc:docMk/>
          <pc:sldMk cId="2595704597" sldId="287"/>
        </pc:sldMkLst>
        <pc:spChg chg="add mod">
          <ac:chgData name="Alena Bečková" userId="85b54a54-6d0a-494e-95e2-1cba97d610f4" providerId="ADAL" clId="{68427076-7EDC-42FA-9709-A514184C7DAC}" dt="2020-10-14T09:23:36.253" v="150" actId="571"/>
          <ac:spMkLst>
            <pc:docMk/>
            <pc:sldMk cId="2595704597" sldId="287"/>
            <ac:spMk id="20" creationId="{63A76BD6-4828-4284-B2BC-622BD85B4003}"/>
          </ac:spMkLst>
        </pc:spChg>
        <pc:picChg chg="add mod">
          <ac:chgData name="Alena Bečková" userId="85b54a54-6d0a-494e-95e2-1cba97d610f4" providerId="ADAL" clId="{68427076-7EDC-42FA-9709-A514184C7DAC}" dt="2020-10-14T09:23:36.253" v="150" actId="571"/>
          <ac:picMkLst>
            <pc:docMk/>
            <pc:sldMk cId="2595704597" sldId="287"/>
            <ac:picMk id="21" creationId="{639FA757-EDF2-4A14-9B9C-0EC009806C20}"/>
          </ac:picMkLst>
        </pc:picChg>
      </pc:sldChg>
      <pc:sldChg chg="addSp delSp modSp">
        <pc:chgData name="Alena Bečková" userId="85b54a54-6d0a-494e-95e2-1cba97d610f4" providerId="ADAL" clId="{68427076-7EDC-42FA-9709-A514184C7DAC}" dt="2020-10-14T08:44:08.275" v="148"/>
        <pc:sldMkLst>
          <pc:docMk/>
          <pc:sldMk cId="4164656219" sldId="293"/>
        </pc:sldMkLst>
        <pc:spChg chg="add del">
          <ac:chgData name="Alena Bečková" userId="85b54a54-6d0a-494e-95e2-1cba97d610f4" providerId="ADAL" clId="{68427076-7EDC-42FA-9709-A514184C7DAC}" dt="2020-10-14T08:44:08.275" v="148"/>
          <ac:spMkLst>
            <pc:docMk/>
            <pc:sldMk cId="4164656219" sldId="293"/>
            <ac:spMk id="13" creationId="{37160D39-BCB7-4E2E-B9F9-6F68B1CA983C}"/>
          </ac:spMkLst>
        </pc:spChg>
        <pc:spChg chg="add del">
          <ac:chgData name="Alena Bečková" userId="85b54a54-6d0a-494e-95e2-1cba97d610f4" providerId="ADAL" clId="{68427076-7EDC-42FA-9709-A514184C7DAC}" dt="2020-10-14T08:44:08.275" v="148"/>
          <ac:spMkLst>
            <pc:docMk/>
            <pc:sldMk cId="4164656219" sldId="293"/>
            <ac:spMk id="14" creationId="{9A341563-9B1A-49F3-ABB3-3ABC0D5D819D}"/>
          </ac:spMkLst>
        </pc:spChg>
        <pc:picChg chg="add mod">
          <ac:chgData name="Alena Bečková" userId="85b54a54-6d0a-494e-95e2-1cba97d610f4" providerId="ADAL" clId="{68427076-7EDC-42FA-9709-A514184C7DAC}" dt="2020-10-14T08:41:37.957" v="146" actId="1076"/>
          <ac:picMkLst>
            <pc:docMk/>
            <pc:sldMk cId="4164656219" sldId="293"/>
            <ac:picMk id="12" creationId="{6A50E1C3-C125-4B01-A1F0-5ACDE0501FD3}"/>
          </ac:picMkLst>
        </pc:picChg>
        <pc:cxnChg chg="add mod">
          <ac:chgData name="Alena Bečková" userId="85b54a54-6d0a-494e-95e2-1cba97d610f4" providerId="ADAL" clId="{68427076-7EDC-42FA-9709-A514184C7DAC}" dt="2020-10-14T08:41:03.213" v="143" actId="14100"/>
          <ac:cxnSpMkLst>
            <pc:docMk/>
            <pc:sldMk cId="4164656219" sldId="293"/>
            <ac:cxnSpMk id="5" creationId="{A1E5C1DF-B0CC-44BD-9C52-134069E576ED}"/>
          </ac:cxnSpMkLst>
        </pc:cxnChg>
      </pc:sldChg>
      <pc:sldChg chg="ord">
        <pc:chgData name="Alena Bečková" userId="85b54a54-6d0a-494e-95e2-1cba97d610f4" providerId="ADAL" clId="{68427076-7EDC-42FA-9709-A514184C7DAC}" dt="2020-10-05T14:54:16.259" v="4"/>
        <pc:sldMkLst>
          <pc:docMk/>
          <pc:sldMk cId="2145330574" sldId="295"/>
        </pc:sldMkLst>
      </pc:sldChg>
      <pc:sldChg chg="ord">
        <pc:chgData name="Alena Bečková" userId="85b54a54-6d0a-494e-95e2-1cba97d610f4" providerId="ADAL" clId="{68427076-7EDC-42FA-9709-A514184C7DAC}" dt="2020-10-05T14:54:16.259" v="4"/>
        <pc:sldMkLst>
          <pc:docMk/>
          <pc:sldMk cId="1278934783" sldId="296"/>
        </pc:sldMkLst>
      </pc:sldChg>
      <pc:sldChg chg="ord">
        <pc:chgData name="Alena Bečková" userId="85b54a54-6d0a-494e-95e2-1cba97d610f4" providerId="ADAL" clId="{68427076-7EDC-42FA-9709-A514184C7DAC}" dt="2020-10-06T14:49:21.363" v="11"/>
        <pc:sldMkLst>
          <pc:docMk/>
          <pc:sldMk cId="4286049110" sldId="297"/>
        </pc:sldMkLst>
      </pc:sldChg>
      <pc:sldChg chg="ord">
        <pc:chgData name="Alena Bečková" userId="85b54a54-6d0a-494e-95e2-1cba97d610f4" providerId="ADAL" clId="{68427076-7EDC-42FA-9709-A514184C7DAC}" dt="2020-10-05T09:00:31.037" v="1"/>
        <pc:sldMkLst>
          <pc:docMk/>
          <pc:sldMk cId="783533524" sldId="310"/>
        </pc:sldMkLst>
      </pc:sldChg>
      <pc:sldChg chg="ord">
        <pc:chgData name="Alena Bečková" userId="85b54a54-6d0a-494e-95e2-1cba97d610f4" providerId="ADAL" clId="{68427076-7EDC-42FA-9709-A514184C7DAC}" dt="2020-10-05T14:38:31.874" v="2"/>
        <pc:sldMkLst>
          <pc:docMk/>
          <pc:sldMk cId="3570907333" sldId="314"/>
        </pc:sldMkLst>
      </pc:sldChg>
      <pc:sldChg chg="addSp delSp modSp">
        <pc:chgData name="Alena Bečková" userId="85b54a54-6d0a-494e-95e2-1cba97d610f4" providerId="ADAL" clId="{68427076-7EDC-42FA-9709-A514184C7DAC}" dt="2020-10-06T15:12:50.889" v="132" actId="1076"/>
        <pc:sldMkLst>
          <pc:docMk/>
          <pc:sldMk cId="3242808661" sldId="316"/>
        </pc:sldMkLst>
        <pc:spChg chg="mod">
          <ac:chgData name="Alena Bečková" userId="85b54a54-6d0a-494e-95e2-1cba97d610f4" providerId="ADAL" clId="{68427076-7EDC-42FA-9709-A514184C7DAC}" dt="2020-10-06T15:12:17.458" v="128" actId="20577"/>
          <ac:spMkLst>
            <pc:docMk/>
            <pc:sldMk cId="3242808661" sldId="316"/>
            <ac:spMk id="2" creationId="{2979730A-898F-4BF1-8052-8F165A3F8336}"/>
          </ac:spMkLst>
        </pc:spChg>
        <pc:picChg chg="del">
          <ac:chgData name="Alena Bečková" userId="85b54a54-6d0a-494e-95e2-1cba97d610f4" providerId="ADAL" clId="{68427076-7EDC-42FA-9709-A514184C7DAC}" dt="2020-10-06T15:12:23.364" v="129" actId="478"/>
          <ac:picMkLst>
            <pc:docMk/>
            <pc:sldMk cId="3242808661" sldId="316"/>
            <ac:picMk id="6" creationId="{402BEF97-54BB-4F9C-9B89-561A323945CA}"/>
          </ac:picMkLst>
        </pc:picChg>
        <pc:picChg chg="add">
          <ac:chgData name="Alena Bečková" userId="85b54a54-6d0a-494e-95e2-1cba97d610f4" providerId="ADAL" clId="{68427076-7EDC-42FA-9709-A514184C7DAC}" dt="2020-10-06T15:12:23.761" v="130"/>
          <ac:picMkLst>
            <pc:docMk/>
            <pc:sldMk cId="3242808661" sldId="316"/>
            <ac:picMk id="7" creationId="{0E168E01-251D-4E01-9663-892711B7AB8E}"/>
          </ac:picMkLst>
        </pc:picChg>
        <pc:picChg chg="add mod">
          <ac:chgData name="Alena Bečková" userId="85b54a54-6d0a-494e-95e2-1cba97d610f4" providerId="ADAL" clId="{68427076-7EDC-42FA-9709-A514184C7DAC}" dt="2020-10-06T15:12:50.889" v="132" actId="1076"/>
          <ac:picMkLst>
            <pc:docMk/>
            <pc:sldMk cId="3242808661" sldId="316"/>
            <ac:picMk id="8" creationId="{1A85ADB8-5719-4F04-BF9A-090DE4C148C9}"/>
          </ac:picMkLst>
        </pc:picChg>
      </pc:sldChg>
      <pc:sldChg chg="delSp modSp">
        <pc:chgData name="Alena Bečková" userId="85b54a54-6d0a-494e-95e2-1cba97d610f4" providerId="ADAL" clId="{68427076-7EDC-42FA-9709-A514184C7DAC}" dt="2020-10-06T15:16:39.782" v="138" actId="207"/>
        <pc:sldMkLst>
          <pc:docMk/>
          <pc:sldMk cId="115309128" sldId="317"/>
        </pc:sldMkLst>
        <pc:spChg chg="mod">
          <ac:chgData name="Alena Bečková" userId="85b54a54-6d0a-494e-95e2-1cba97d610f4" providerId="ADAL" clId="{68427076-7EDC-42FA-9709-A514184C7DAC}" dt="2020-10-06T15:16:39.782" v="138" actId="207"/>
          <ac:spMkLst>
            <pc:docMk/>
            <pc:sldMk cId="115309128" sldId="317"/>
            <ac:spMk id="2" creationId="{2979730A-898F-4BF1-8052-8F165A3F8336}"/>
          </ac:spMkLst>
        </pc:spChg>
        <pc:picChg chg="mod">
          <ac:chgData name="Alena Bečková" userId="85b54a54-6d0a-494e-95e2-1cba97d610f4" providerId="ADAL" clId="{68427076-7EDC-42FA-9709-A514184C7DAC}" dt="2020-10-06T15:14:37.891" v="137" actId="1076"/>
          <ac:picMkLst>
            <pc:docMk/>
            <pc:sldMk cId="115309128" sldId="317"/>
            <ac:picMk id="7" creationId="{78C02D51-C99A-4216-B618-58C81101A7FD}"/>
          </ac:picMkLst>
        </pc:picChg>
        <pc:picChg chg="mod">
          <ac:chgData name="Alena Bečková" userId="85b54a54-6d0a-494e-95e2-1cba97d610f4" providerId="ADAL" clId="{68427076-7EDC-42FA-9709-A514184C7DAC}" dt="2020-10-06T15:14:37.891" v="137" actId="1076"/>
          <ac:picMkLst>
            <pc:docMk/>
            <pc:sldMk cId="115309128" sldId="317"/>
            <ac:picMk id="8" creationId="{658BF31D-1B50-47A1-9FE9-E38A460014C0}"/>
          </ac:picMkLst>
        </pc:picChg>
        <pc:picChg chg="del">
          <ac:chgData name="Alena Bečková" userId="85b54a54-6d0a-494e-95e2-1cba97d610f4" providerId="ADAL" clId="{68427076-7EDC-42FA-9709-A514184C7DAC}" dt="2020-10-06T15:14:19.545" v="134" actId="478"/>
          <ac:picMkLst>
            <pc:docMk/>
            <pc:sldMk cId="115309128" sldId="317"/>
            <ac:picMk id="9" creationId="{BF476E9A-B342-4D03-A411-533041D6C3D0}"/>
          </ac:picMkLst>
        </pc:picChg>
      </pc:sldChg>
      <pc:sldChg chg="modSp">
        <pc:chgData name="Alena Bečková" userId="85b54a54-6d0a-494e-95e2-1cba97d610f4" providerId="ADAL" clId="{68427076-7EDC-42FA-9709-A514184C7DAC}" dt="2020-10-06T15:18:02.480" v="139" actId="403"/>
        <pc:sldMkLst>
          <pc:docMk/>
          <pc:sldMk cId="4279413132" sldId="318"/>
        </pc:sldMkLst>
        <pc:spChg chg="mod">
          <ac:chgData name="Alena Bečková" userId="85b54a54-6d0a-494e-95e2-1cba97d610f4" providerId="ADAL" clId="{68427076-7EDC-42FA-9709-A514184C7DAC}" dt="2020-10-06T15:18:02.480" v="139" actId="403"/>
          <ac:spMkLst>
            <pc:docMk/>
            <pc:sldMk cId="4279413132" sldId="318"/>
            <ac:spMk id="2" creationId="{2979730A-898F-4BF1-8052-8F165A3F8336}"/>
          </ac:spMkLst>
        </pc:spChg>
      </pc:sldChg>
      <pc:sldChg chg="modSp">
        <pc:chgData name="Alena Bečková" userId="85b54a54-6d0a-494e-95e2-1cba97d610f4" providerId="ADAL" clId="{68427076-7EDC-42FA-9709-A514184C7DAC}" dt="2020-10-02T11:54:59.548" v="0" actId="1076"/>
        <pc:sldMkLst>
          <pc:docMk/>
          <pc:sldMk cId="1583435855" sldId="322"/>
        </pc:sldMkLst>
        <pc:spChg chg="mod">
          <ac:chgData name="Alena Bečková" userId="85b54a54-6d0a-494e-95e2-1cba97d610f4" providerId="ADAL" clId="{68427076-7EDC-42FA-9709-A514184C7DAC}" dt="2020-10-02T11:54:59.548" v="0" actId="1076"/>
          <ac:spMkLst>
            <pc:docMk/>
            <pc:sldMk cId="1583435855" sldId="322"/>
            <ac:spMk id="2" creationId="{CADE9C5E-AB98-4AFB-96D1-09F7F28D3294}"/>
          </ac:spMkLst>
        </pc:spChg>
      </pc:sldChg>
      <pc:sldChg chg="addSp delSp modSp">
        <pc:chgData name="Alena Bečková" userId="85b54a54-6d0a-494e-95e2-1cba97d610f4" providerId="ADAL" clId="{68427076-7EDC-42FA-9709-A514184C7DAC}" dt="2020-10-06T14:25:54.725" v="10" actId="20577"/>
        <pc:sldMkLst>
          <pc:docMk/>
          <pc:sldMk cId="4021750789" sldId="333"/>
        </pc:sldMkLst>
        <pc:spChg chg="mod">
          <ac:chgData name="Alena Bečková" userId="85b54a54-6d0a-494e-95e2-1cba97d610f4" providerId="ADAL" clId="{68427076-7EDC-42FA-9709-A514184C7DAC}" dt="2020-10-06T13:49:41.822" v="6" actId="20577"/>
          <ac:spMkLst>
            <pc:docMk/>
            <pc:sldMk cId="4021750789" sldId="333"/>
            <ac:spMk id="3" creationId="{59E26EF7-7CE3-4E19-A94B-B474B87CDE18}"/>
          </ac:spMkLst>
        </pc:spChg>
        <pc:spChg chg="mod">
          <ac:chgData name="Alena Bečková" userId="85b54a54-6d0a-494e-95e2-1cba97d610f4" providerId="ADAL" clId="{68427076-7EDC-42FA-9709-A514184C7DAC}" dt="2020-10-06T14:25:54.725" v="10" actId="20577"/>
          <ac:spMkLst>
            <pc:docMk/>
            <pc:sldMk cId="4021750789" sldId="333"/>
            <ac:spMk id="15" creationId="{71A61258-0081-4E0F-AD13-1C9C2B07F6E5}"/>
          </ac:spMkLst>
        </pc:spChg>
        <pc:picChg chg="add">
          <ac:chgData name="Alena Bečková" userId="85b54a54-6d0a-494e-95e2-1cba97d610f4" providerId="ADAL" clId="{68427076-7EDC-42FA-9709-A514184C7DAC}" dt="2020-10-06T13:49:52.935" v="7"/>
          <ac:picMkLst>
            <pc:docMk/>
            <pc:sldMk cId="4021750789" sldId="333"/>
            <ac:picMk id="9" creationId="{0CC8F0A5-C45C-4F49-B5A6-E15ADEFA96D6}"/>
          </ac:picMkLst>
        </pc:picChg>
        <pc:picChg chg="mod">
          <ac:chgData name="Alena Bečková" userId="85b54a54-6d0a-494e-95e2-1cba97d610f4" providerId="ADAL" clId="{68427076-7EDC-42FA-9709-A514184C7DAC}" dt="2020-10-06T13:49:59.658" v="9" actId="1076"/>
          <ac:picMkLst>
            <pc:docMk/>
            <pc:sldMk cId="4021750789" sldId="333"/>
            <ac:picMk id="12" creationId="{5559A439-32F1-4DD1-B81C-9DE757DE9B35}"/>
          </ac:picMkLst>
        </pc:picChg>
        <pc:picChg chg="del">
          <ac:chgData name="Alena Bečková" userId="85b54a54-6d0a-494e-95e2-1cba97d610f4" providerId="ADAL" clId="{68427076-7EDC-42FA-9709-A514184C7DAC}" dt="2020-10-06T13:49:54.668" v="8" actId="478"/>
          <ac:picMkLst>
            <pc:docMk/>
            <pc:sldMk cId="4021750789" sldId="333"/>
            <ac:picMk id="16" creationId="{0DC12068-791A-4524-8723-80ED477BCDF6}"/>
          </ac:picMkLst>
        </pc:picChg>
      </pc:sldChg>
      <pc:sldChg chg="addSp">
        <pc:chgData name="Alena Bečková" userId="85b54a54-6d0a-494e-95e2-1cba97d610f4" providerId="ADAL" clId="{68427076-7EDC-42FA-9709-A514184C7DAC}" dt="2020-10-06T09:59:38.906" v="5"/>
        <pc:sldMkLst>
          <pc:docMk/>
          <pc:sldMk cId="785033622" sldId="348"/>
        </pc:sldMkLst>
        <pc:picChg chg="add">
          <ac:chgData name="Alena Bečková" userId="85b54a54-6d0a-494e-95e2-1cba97d610f4" providerId="ADAL" clId="{68427076-7EDC-42FA-9709-A514184C7DAC}" dt="2020-10-06T09:59:38.906" v="5"/>
          <ac:picMkLst>
            <pc:docMk/>
            <pc:sldMk cId="785033622" sldId="348"/>
            <ac:picMk id="10" creationId="{7215B2BE-61D8-443A-9EF7-69F96A8A2109}"/>
          </ac:picMkLst>
        </pc:picChg>
        <pc:picChg chg="add">
          <ac:chgData name="Alena Bečková" userId="85b54a54-6d0a-494e-95e2-1cba97d610f4" providerId="ADAL" clId="{68427076-7EDC-42FA-9709-A514184C7DAC}" dt="2020-10-06T09:59:38.906" v="5"/>
          <ac:picMkLst>
            <pc:docMk/>
            <pc:sldMk cId="785033622" sldId="348"/>
            <ac:picMk id="11" creationId="{5690F288-7771-4874-B234-5773AC01AB3D}"/>
          </ac:picMkLst>
        </pc:picChg>
      </pc:sldChg>
      <pc:sldChg chg="modSp">
        <pc:chgData name="Alena Bečková" userId="85b54a54-6d0a-494e-95e2-1cba97d610f4" providerId="ADAL" clId="{68427076-7EDC-42FA-9709-A514184C7DAC}" dt="2020-10-06T14:55:01.915" v="38"/>
        <pc:sldMkLst>
          <pc:docMk/>
          <pc:sldMk cId="2695756189" sldId="350"/>
        </pc:sldMkLst>
        <pc:spChg chg="mod">
          <ac:chgData name="Alena Bečková" userId="85b54a54-6d0a-494e-95e2-1cba97d610f4" providerId="ADAL" clId="{68427076-7EDC-42FA-9709-A514184C7DAC}" dt="2020-10-06T14:55:01.915" v="38"/>
          <ac:spMkLst>
            <pc:docMk/>
            <pc:sldMk cId="2695756189" sldId="350"/>
            <ac:spMk id="15" creationId="{71A61258-0081-4E0F-AD13-1C9C2B07F6E5}"/>
          </ac:spMkLst>
        </pc:spChg>
      </pc:sldChg>
      <pc:sldChg chg="modSp">
        <pc:chgData name="Alena Bečková" userId="85b54a54-6d0a-494e-95e2-1cba97d610f4" providerId="ADAL" clId="{68427076-7EDC-42FA-9709-A514184C7DAC}" dt="2020-10-06T15:05:06.803" v="39" actId="20577"/>
        <pc:sldMkLst>
          <pc:docMk/>
          <pc:sldMk cId="4151442165" sldId="351"/>
        </pc:sldMkLst>
        <pc:spChg chg="mod">
          <ac:chgData name="Alena Bečková" userId="85b54a54-6d0a-494e-95e2-1cba97d610f4" providerId="ADAL" clId="{68427076-7EDC-42FA-9709-A514184C7DAC}" dt="2020-10-06T15:05:06.803" v="39" actId="20577"/>
          <ac:spMkLst>
            <pc:docMk/>
            <pc:sldMk cId="4151442165" sldId="351"/>
            <ac:spMk id="6" creationId="{F61674DD-2E5B-47FB-AD5E-7A43EFECFBE5}"/>
          </ac:spMkLst>
        </pc:spChg>
      </pc:sldChg>
    </pc:docChg>
  </pc:docChgLst>
  <pc:docChgLst>
    <pc:chgData name="Alena Bečková" userId="S::409156@muni.cz::85b54a54-6d0a-494e-95e2-1cba97d610f4" providerId="AD" clId="Web-{D047BAC4-05BF-2487-AE43-8122DDEB7F27}"/>
    <pc:docChg chg="sldOrd">
      <pc:chgData name="Alena Bečková" userId="S::409156@muni.cz::85b54a54-6d0a-494e-95e2-1cba97d610f4" providerId="AD" clId="Web-{D047BAC4-05BF-2487-AE43-8122DDEB7F27}" dt="2020-11-04T15:11:21.909" v="2"/>
      <pc:docMkLst>
        <pc:docMk/>
      </pc:docMkLst>
      <pc:sldChg chg="ord">
        <pc:chgData name="Alena Bečková" userId="S::409156@muni.cz::85b54a54-6d0a-494e-95e2-1cba97d610f4" providerId="AD" clId="Web-{D047BAC4-05BF-2487-AE43-8122DDEB7F27}" dt="2020-11-04T15:11:11.190" v="1"/>
        <pc:sldMkLst>
          <pc:docMk/>
          <pc:sldMk cId="4029448868" sldId="291"/>
        </pc:sldMkLst>
      </pc:sldChg>
      <pc:sldChg chg="ord">
        <pc:chgData name="Alena Bečková" userId="S::409156@muni.cz::85b54a54-6d0a-494e-95e2-1cba97d610f4" providerId="AD" clId="Web-{D047BAC4-05BF-2487-AE43-8122DDEB7F27}" dt="2020-11-04T15:11:11.190" v="0"/>
        <pc:sldMkLst>
          <pc:docMk/>
          <pc:sldMk cId="339153447" sldId="292"/>
        </pc:sldMkLst>
      </pc:sldChg>
      <pc:sldChg chg="ord">
        <pc:chgData name="Alena Bečková" userId="S::409156@muni.cz::85b54a54-6d0a-494e-95e2-1cba97d610f4" providerId="AD" clId="Web-{D047BAC4-05BF-2487-AE43-8122DDEB7F27}" dt="2020-11-04T15:11:21.909" v="2"/>
        <pc:sldMkLst>
          <pc:docMk/>
          <pc:sldMk cId="3570907333" sldId="314"/>
        </pc:sldMkLst>
      </pc:sldChg>
    </pc:docChg>
  </pc:docChgLst>
  <pc:docChgLst>
    <pc:chgData name="Alena Bečková" userId="S::409156@muni.cz::85b54a54-6d0a-494e-95e2-1cba97d610f4" providerId="AD" clId="Web-{F07B927C-DA5B-8977-EC5C-A31DB2211FDE}"/>
    <pc:docChg chg="modSld">
      <pc:chgData name="Alena Bečková" userId="S::409156@muni.cz::85b54a54-6d0a-494e-95e2-1cba97d610f4" providerId="AD" clId="Web-{F07B927C-DA5B-8977-EC5C-A31DB2211FDE}" dt="2021-01-15T15:58:14.539" v="0"/>
      <pc:docMkLst>
        <pc:docMk/>
      </pc:docMkLst>
      <pc:sldChg chg="addSp">
        <pc:chgData name="Alena Bečková" userId="S::409156@muni.cz::85b54a54-6d0a-494e-95e2-1cba97d610f4" providerId="AD" clId="Web-{F07B927C-DA5B-8977-EC5C-A31DB2211FDE}" dt="2021-01-15T15:58:14.539" v="0"/>
        <pc:sldMkLst>
          <pc:docMk/>
          <pc:sldMk cId="4232308635" sldId="286"/>
        </pc:sldMkLst>
        <pc:grpChg chg="add">
          <ac:chgData name="Alena Bečková" userId="S::409156@muni.cz::85b54a54-6d0a-494e-95e2-1cba97d610f4" providerId="AD" clId="Web-{F07B927C-DA5B-8977-EC5C-A31DB2211FDE}" dt="2021-01-15T15:58:14.539" v="0"/>
          <ac:grpSpMkLst>
            <pc:docMk/>
            <pc:sldMk cId="4232308635" sldId="286"/>
            <ac:grpSpMk id="2" creationId="{2C8FD04D-C12E-478B-B5D9-084A1678814C}"/>
          </ac:grpSpMkLst>
        </pc:grpChg>
      </pc:sldChg>
    </pc:docChg>
  </pc:docChgLst>
  <pc:docChgLst>
    <pc:chgData name="Alena Bečková" userId="S::409156@muni.cz::85b54a54-6d0a-494e-95e2-1cba97d610f4" providerId="AD" clId="Web-{8327B39F-2076-2000-BF7B-ED1A10F0608E}"/>
    <pc:docChg chg="modSld">
      <pc:chgData name="Alena Bečková" userId="S::409156@muni.cz::85b54a54-6d0a-494e-95e2-1cba97d610f4" providerId="AD" clId="Web-{8327B39F-2076-2000-BF7B-ED1A10F0608E}" dt="2021-03-11T08:02:27.676" v="8" actId="20577"/>
      <pc:docMkLst>
        <pc:docMk/>
      </pc:docMkLst>
      <pc:sldChg chg="modSp">
        <pc:chgData name="Alena Bečková" userId="S::409156@muni.cz::85b54a54-6d0a-494e-95e2-1cba97d610f4" providerId="AD" clId="Web-{8327B39F-2076-2000-BF7B-ED1A10F0608E}" dt="2021-03-11T08:02:27.676" v="8" actId="20577"/>
        <pc:sldMkLst>
          <pc:docMk/>
          <pc:sldMk cId="1767391592" sldId="276"/>
        </pc:sldMkLst>
        <pc:spChg chg="mod">
          <ac:chgData name="Alena Bečková" userId="S::409156@muni.cz::85b54a54-6d0a-494e-95e2-1cba97d610f4" providerId="AD" clId="Web-{8327B39F-2076-2000-BF7B-ED1A10F0608E}" dt="2021-03-11T08:02:27.676" v="8" actId="20577"/>
          <ac:spMkLst>
            <pc:docMk/>
            <pc:sldMk cId="1767391592" sldId="276"/>
            <ac:spMk id="2" creationId="{CADE9C5E-AB98-4AFB-96D1-09F7F28D3294}"/>
          </ac:spMkLst>
        </pc:spChg>
      </pc:sldChg>
    </pc:docChg>
  </pc:docChgLst>
  <pc:docChgLst>
    <pc:chgData name="Alena Bečková" userId="85b54a54-6d0a-494e-95e2-1cba97d610f4" providerId="ADAL" clId="{0EAD9F00-F6E0-4EF4-8018-BBD4652BEA48}"/>
    <pc:docChg chg="custSel delSld modSld">
      <pc:chgData name="Alena Bečková" userId="85b54a54-6d0a-494e-95e2-1cba97d610f4" providerId="ADAL" clId="{0EAD9F00-F6E0-4EF4-8018-BBD4652BEA48}" dt="2021-02-05T09:22:00.179" v="400" actId="20577"/>
      <pc:docMkLst>
        <pc:docMk/>
      </pc:docMkLst>
      <pc:sldChg chg="modSp">
        <pc:chgData name="Alena Bečková" userId="85b54a54-6d0a-494e-95e2-1cba97d610f4" providerId="ADAL" clId="{0EAD9F00-F6E0-4EF4-8018-BBD4652BEA48}" dt="2021-01-29T14:44:42.598" v="0"/>
        <pc:sldMkLst>
          <pc:docMk/>
          <pc:sldMk cId="2205174977" sldId="263"/>
        </pc:sldMkLst>
        <pc:spChg chg="mod">
          <ac:chgData name="Alena Bečková" userId="85b54a54-6d0a-494e-95e2-1cba97d610f4" providerId="ADAL" clId="{0EAD9F00-F6E0-4EF4-8018-BBD4652BEA48}" dt="2021-01-29T14:44:42.598" v="0"/>
          <ac:spMkLst>
            <pc:docMk/>
            <pc:sldMk cId="2205174977" sldId="263"/>
            <ac:spMk id="3" creationId="{9DB48B28-8192-47CD-81BA-C8FC610870FE}"/>
          </ac:spMkLst>
        </pc:spChg>
      </pc:sldChg>
      <pc:sldChg chg="modSp">
        <pc:chgData name="Alena Bečková" userId="85b54a54-6d0a-494e-95e2-1cba97d610f4" providerId="ADAL" clId="{0EAD9F00-F6E0-4EF4-8018-BBD4652BEA48}" dt="2021-02-02T07:47:29.812" v="272" actId="207"/>
        <pc:sldMkLst>
          <pc:docMk/>
          <pc:sldMk cId="3822078062" sldId="274"/>
        </pc:sldMkLst>
        <pc:spChg chg="mod">
          <ac:chgData name="Alena Bečková" userId="85b54a54-6d0a-494e-95e2-1cba97d610f4" providerId="ADAL" clId="{0EAD9F00-F6E0-4EF4-8018-BBD4652BEA48}" dt="2021-02-02T07:47:29.812" v="272" actId="207"/>
          <ac:spMkLst>
            <pc:docMk/>
            <pc:sldMk cId="3822078062" sldId="274"/>
            <ac:spMk id="2" creationId="{CADE9C5E-AB98-4AFB-96D1-09F7F28D3294}"/>
          </ac:spMkLst>
        </pc:spChg>
      </pc:sldChg>
      <pc:sldChg chg="delSp modSp mod">
        <pc:chgData name="Alena Bečková" userId="85b54a54-6d0a-494e-95e2-1cba97d610f4" providerId="ADAL" clId="{0EAD9F00-F6E0-4EF4-8018-BBD4652BEA48}" dt="2021-02-04T10:49:30.421" v="290" actId="20577"/>
        <pc:sldMkLst>
          <pc:docMk/>
          <pc:sldMk cId="1767391592" sldId="276"/>
        </pc:sldMkLst>
        <pc:spChg chg="mod">
          <ac:chgData name="Alena Bečková" userId="85b54a54-6d0a-494e-95e2-1cba97d610f4" providerId="ADAL" clId="{0EAD9F00-F6E0-4EF4-8018-BBD4652BEA48}" dt="2021-02-01T12:36:28.244" v="113" actId="207"/>
          <ac:spMkLst>
            <pc:docMk/>
            <pc:sldMk cId="1767391592" sldId="276"/>
            <ac:spMk id="2" creationId="{CADE9C5E-AB98-4AFB-96D1-09F7F28D3294}"/>
          </ac:spMkLst>
        </pc:spChg>
        <pc:spChg chg="mod">
          <ac:chgData name="Alena Bečková" userId="85b54a54-6d0a-494e-95e2-1cba97d610f4" providerId="ADAL" clId="{0EAD9F00-F6E0-4EF4-8018-BBD4652BEA48}" dt="2021-02-04T10:49:30.421" v="290" actId="20577"/>
          <ac:spMkLst>
            <pc:docMk/>
            <pc:sldMk cId="1767391592" sldId="276"/>
            <ac:spMk id="3" creationId="{59E26EF7-7CE3-4E19-A94B-B474B87CDE18}"/>
          </ac:spMkLst>
        </pc:spChg>
        <pc:spChg chg="del mod">
          <ac:chgData name="Alena Bečková" userId="85b54a54-6d0a-494e-95e2-1cba97d610f4" providerId="ADAL" clId="{0EAD9F00-F6E0-4EF4-8018-BBD4652BEA48}" dt="2021-01-29T14:53:22.447" v="86" actId="478"/>
          <ac:spMkLst>
            <pc:docMk/>
            <pc:sldMk cId="1767391592" sldId="276"/>
            <ac:spMk id="4" creationId="{EAD6F5D5-8648-4CCE-AEC5-47F65066F8A9}"/>
          </ac:spMkLst>
        </pc:spChg>
      </pc:sldChg>
      <pc:sldChg chg="addSp delSp modSp mod">
        <pc:chgData name="Alena Bečková" userId="85b54a54-6d0a-494e-95e2-1cba97d610f4" providerId="ADAL" clId="{0EAD9F00-F6E0-4EF4-8018-BBD4652BEA48}" dt="2021-01-29T14:53:01.352" v="85" actId="1036"/>
        <pc:sldMkLst>
          <pc:docMk/>
          <pc:sldMk cId="1753472868" sldId="283"/>
        </pc:sldMkLst>
        <pc:spChg chg="mod">
          <ac:chgData name="Alena Bečková" userId="85b54a54-6d0a-494e-95e2-1cba97d610f4" providerId="ADAL" clId="{0EAD9F00-F6E0-4EF4-8018-BBD4652BEA48}" dt="2021-01-29T14:50:16.002" v="32" actId="1582"/>
          <ac:spMkLst>
            <pc:docMk/>
            <pc:sldMk cId="1753472868" sldId="283"/>
            <ac:spMk id="10" creationId="{36F26E78-2001-4C53-ABA2-44526830C388}"/>
          </ac:spMkLst>
        </pc:spChg>
        <pc:spChg chg="mod">
          <ac:chgData name="Alena Bečková" userId="85b54a54-6d0a-494e-95e2-1cba97d610f4" providerId="ADAL" clId="{0EAD9F00-F6E0-4EF4-8018-BBD4652BEA48}" dt="2021-01-29T14:50:04.428" v="31" actId="208"/>
          <ac:spMkLst>
            <pc:docMk/>
            <pc:sldMk cId="1753472868" sldId="283"/>
            <ac:spMk id="12" creationId="{FC0D7153-6CB1-453F-BA86-43AEC17A4667}"/>
          </ac:spMkLst>
        </pc:spChg>
        <pc:spChg chg="del">
          <ac:chgData name="Alena Bečková" userId="85b54a54-6d0a-494e-95e2-1cba97d610f4" providerId="ADAL" clId="{0EAD9F00-F6E0-4EF4-8018-BBD4652BEA48}" dt="2021-01-29T14:48:57.952" v="29" actId="478"/>
          <ac:spMkLst>
            <pc:docMk/>
            <pc:sldMk cId="1753472868" sldId="283"/>
            <ac:spMk id="14" creationId="{3D02E301-7065-47C3-A02F-BAA1DA7C67BB}"/>
          </ac:spMkLst>
        </pc:spChg>
        <pc:spChg chg="mod">
          <ac:chgData name="Alena Bečková" userId="85b54a54-6d0a-494e-95e2-1cba97d610f4" providerId="ADAL" clId="{0EAD9F00-F6E0-4EF4-8018-BBD4652BEA48}" dt="2021-01-29T14:53:01.352" v="85" actId="1036"/>
          <ac:spMkLst>
            <pc:docMk/>
            <pc:sldMk cId="1753472868" sldId="283"/>
            <ac:spMk id="15" creationId="{62817A21-72A7-4C30-904D-15BF3AD9AE23}"/>
          </ac:spMkLst>
        </pc:spChg>
        <pc:spChg chg="mod">
          <ac:chgData name="Alena Bečková" userId="85b54a54-6d0a-494e-95e2-1cba97d610f4" providerId="ADAL" clId="{0EAD9F00-F6E0-4EF4-8018-BBD4652BEA48}" dt="2021-01-29T14:52:47.978" v="78" actId="14100"/>
          <ac:spMkLst>
            <pc:docMk/>
            <pc:sldMk cId="1753472868" sldId="283"/>
            <ac:spMk id="16" creationId="{C6B9EEA2-585C-4AEE-808C-6692C0063D0E}"/>
          </ac:spMkLst>
        </pc:spChg>
        <pc:spChg chg="add mod">
          <ac:chgData name="Alena Bečková" userId="85b54a54-6d0a-494e-95e2-1cba97d610f4" providerId="ADAL" clId="{0EAD9F00-F6E0-4EF4-8018-BBD4652BEA48}" dt="2021-01-29T14:52:24.752" v="68" actId="14100"/>
          <ac:spMkLst>
            <pc:docMk/>
            <pc:sldMk cId="1753472868" sldId="283"/>
            <ac:spMk id="17" creationId="{DA2E20B7-9A42-4E13-A124-781EE8A91A57}"/>
          </ac:spMkLst>
        </pc:spChg>
        <pc:picChg chg="del">
          <ac:chgData name="Alena Bečková" userId="85b54a54-6d0a-494e-95e2-1cba97d610f4" providerId="ADAL" clId="{0EAD9F00-F6E0-4EF4-8018-BBD4652BEA48}" dt="2021-01-29T14:45:26.893" v="1" actId="478"/>
          <ac:picMkLst>
            <pc:docMk/>
            <pc:sldMk cId="1753472868" sldId="283"/>
            <ac:picMk id="5" creationId="{AF8AB451-480E-4ED5-BC17-F1D49924C13A}"/>
          </ac:picMkLst>
        </pc:picChg>
        <pc:picChg chg="mod">
          <ac:chgData name="Alena Bečková" userId="85b54a54-6d0a-494e-95e2-1cba97d610f4" providerId="ADAL" clId="{0EAD9F00-F6E0-4EF4-8018-BBD4652BEA48}" dt="2021-01-29T14:48:22.648" v="15" actId="1076"/>
          <ac:picMkLst>
            <pc:docMk/>
            <pc:sldMk cId="1753472868" sldId="283"/>
            <ac:picMk id="2050" creationId="{F3910BCF-EEA6-43D3-ACAA-02836B57180F}"/>
          </ac:picMkLst>
        </pc:picChg>
        <pc:picChg chg="add mod">
          <ac:chgData name="Alena Bečková" userId="85b54a54-6d0a-494e-95e2-1cba97d610f4" providerId="ADAL" clId="{0EAD9F00-F6E0-4EF4-8018-BBD4652BEA48}" dt="2021-01-29T14:48:26.325" v="17" actId="1076"/>
          <ac:picMkLst>
            <pc:docMk/>
            <pc:sldMk cId="1753472868" sldId="283"/>
            <ac:picMk id="5122" creationId="{CD5CA62E-2942-4858-808E-3B17FAF18FF7}"/>
          </ac:picMkLst>
        </pc:picChg>
      </pc:sldChg>
      <pc:sldChg chg="addSp delSp modSp mod">
        <pc:chgData name="Alena Bečková" userId="85b54a54-6d0a-494e-95e2-1cba97d610f4" providerId="ADAL" clId="{0EAD9F00-F6E0-4EF4-8018-BBD4652BEA48}" dt="2021-01-29T14:52:02.980" v="56" actId="14100"/>
        <pc:sldMkLst>
          <pc:docMk/>
          <pc:sldMk cId="3113718652" sldId="284"/>
        </pc:sldMkLst>
        <pc:spChg chg="mod">
          <ac:chgData name="Alena Bečková" userId="85b54a54-6d0a-494e-95e2-1cba97d610f4" providerId="ADAL" clId="{0EAD9F00-F6E0-4EF4-8018-BBD4652BEA48}" dt="2021-01-29T14:51:45.852" v="54" actId="6549"/>
          <ac:spMkLst>
            <pc:docMk/>
            <pc:sldMk cId="3113718652" sldId="284"/>
            <ac:spMk id="11" creationId="{9B5662B9-4A2B-44F3-AB89-E3A27AFBA70B}"/>
          </ac:spMkLst>
        </pc:spChg>
        <pc:picChg chg="del">
          <ac:chgData name="Alena Bečková" userId="85b54a54-6d0a-494e-95e2-1cba97d610f4" providerId="ADAL" clId="{0EAD9F00-F6E0-4EF4-8018-BBD4652BEA48}" dt="2021-01-29T14:50:40.148" v="33" actId="478"/>
          <ac:picMkLst>
            <pc:docMk/>
            <pc:sldMk cId="3113718652" sldId="284"/>
            <ac:picMk id="7" creationId="{37CD288A-8931-41F2-BBAC-5BEB6E05AFB5}"/>
          </ac:picMkLst>
        </pc:picChg>
        <pc:picChg chg="add mod">
          <ac:chgData name="Alena Bečková" userId="85b54a54-6d0a-494e-95e2-1cba97d610f4" providerId="ADAL" clId="{0EAD9F00-F6E0-4EF4-8018-BBD4652BEA48}" dt="2021-01-29T14:50:53.657" v="37" actId="14100"/>
          <ac:picMkLst>
            <pc:docMk/>
            <pc:sldMk cId="3113718652" sldId="284"/>
            <ac:picMk id="15" creationId="{4AD06B69-D757-49C4-B620-91491219C891}"/>
          </ac:picMkLst>
        </pc:picChg>
        <pc:cxnChg chg="mod">
          <ac:chgData name="Alena Bečková" userId="85b54a54-6d0a-494e-95e2-1cba97d610f4" providerId="ADAL" clId="{0EAD9F00-F6E0-4EF4-8018-BBD4652BEA48}" dt="2021-01-29T14:50:58.076" v="38" actId="14100"/>
          <ac:cxnSpMkLst>
            <pc:docMk/>
            <pc:sldMk cId="3113718652" sldId="284"/>
            <ac:cxnSpMk id="8" creationId="{24BE17D7-04E8-45AB-B0C2-4B8D64D46883}"/>
          </ac:cxnSpMkLst>
        </pc:cxnChg>
        <pc:cxnChg chg="del">
          <ac:chgData name="Alena Bečková" userId="85b54a54-6d0a-494e-95e2-1cba97d610f4" providerId="ADAL" clId="{0EAD9F00-F6E0-4EF4-8018-BBD4652BEA48}" dt="2021-01-29T14:51:52.527" v="55" actId="478"/>
          <ac:cxnSpMkLst>
            <pc:docMk/>
            <pc:sldMk cId="3113718652" sldId="284"/>
            <ac:cxnSpMk id="9" creationId="{2ED2FBF8-AE3F-4C5B-9B16-6080F9C058E9}"/>
          </ac:cxnSpMkLst>
        </pc:cxnChg>
        <pc:cxnChg chg="mod">
          <ac:chgData name="Alena Bečková" userId="85b54a54-6d0a-494e-95e2-1cba97d610f4" providerId="ADAL" clId="{0EAD9F00-F6E0-4EF4-8018-BBD4652BEA48}" dt="2021-01-29T14:52:02.980" v="56" actId="14100"/>
          <ac:cxnSpMkLst>
            <pc:docMk/>
            <pc:sldMk cId="3113718652" sldId="284"/>
            <ac:cxnSpMk id="10" creationId="{D9263CCB-0D42-4F1E-A556-217E0BEB1B0F}"/>
          </ac:cxnSpMkLst>
        </pc:cxnChg>
        <pc:cxnChg chg="mod">
          <ac:chgData name="Alena Bečková" userId="85b54a54-6d0a-494e-95e2-1cba97d610f4" providerId="ADAL" clId="{0EAD9F00-F6E0-4EF4-8018-BBD4652BEA48}" dt="2021-01-29T14:51:27.436" v="44" actId="14100"/>
          <ac:cxnSpMkLst>
            <pc:docMk/>
            <pc:sldMk cId="3113718652" sldId="284"/>
            <ac:cxnSpMk id="12" creationId="{39F354B8-5AA1-4799-9B14-20A06618EDC8}"/>
          </ac:cxnSpMkLst>
        </pc:cxnChg>
        <pc:cxnChg chg="mod">
          <ac:chgData name="Alena Bečková" userId="85b54a54-6d0a-494e-95e2-1cba97d610f4" providerId="ADAL" clId="{0EAD9F00-F6E0-4EF4-8018-BBD4652BEA48}" dt="2021-01-29T14:51:34.074" v="45" actId="14100"/>
          <ac:cxnSpMkLst>
            <pc:docMk/>
            <pc:sldMk cId="3113718652" sldId="284"/>
            <ac:cxnSpMk id="13" creationId="{E433E653-8D26-4D6D-BE27-3A3B334CA8D8}"/>
          </ac:cxnSpMkLst>
        </pc:cxnChg>
        <pc:cxnChg chg="mod">
          <ac:chgData name="Alena Bečková" userId="85b54a54-6d0a-494e-95e2-1cba97d610f4" providerId="ADAL" clId="{0EAD9F00-F6E0-4EF4-8018-BBD4652BEA48}" dt="2021-01-29T14:51:03.322" v="39" actId="14100"/>
          <ac:cxnSpMkLst>
            <pc:docMk/>
            <pc:sldMk cId="3113718652" sldId="284"/>
            <ac:cxnSpMk id="14" creationId="{CA05B15B-0AFC-4557-934E-09825C156003}"/>
          </ac:cxnSpMkLst>
        </pc:cxnChg>
      </pc:sldChg>
      <pc:sldChg chg="modSp">
        <pc:chgData name="Alena Bečková" userId="85b54a54-6d0a-494e-95e2-1cba97d610f4" providerId="ADAL" clId="{0EAD9F00-F6E0-4EF4-8018-BBD4652BEA48}" dt="2021-01-29T14:44:42.598" v="0"/>
        <pc:sldMkLst>
          <pc:docMk/>
          <pc:sldMk cId="2478933311" sldId="285"/>
        </pc:sldMkLst>
        <pc:spChg chg="mod">
          <ac:chgData name="Alena Bečková" userId="85b54a54-6d0a-494e-95e2-1cba97d610f4" providerId="ADAL" clId="{0EAD9F00-F6E0-4EF4-8018-BBD4652BEA48}" dt="2021-01-29T14:44:42.598" v="0"/>
          <ac:spMkLst>
            <pc:docMk/>
            <pc:sldMk cId="2478933311" sldId="285"/>
            <ac:spMk id="2" creationId="{CADE9C5E-AB98-4AFB-96D1-09F7F28D3294}"/>
          </ac:spMkLst>
        </pc:spChg>
      </pc:sldChg>
      <pc:sldChg chg="addSp delSp modSp mod">
        <pc:chgData name="Alena Bečková" userId="85b54a54-6d0a-494e-95e2-1cba97d610f4" providerId="ADAL" clId="{0EAD9F00-F6E0-4EF4-8018-BBD4652BEA48}" dt="2021-02-01T12:47:21.385" v="269" actId="1076"/>
        <pc:sldMkLst>
          <pc:docMk/>
          <pc:sldMk cId="4232308635" sldId="286"/>
        </pc:sldMkLst>
        <pc:spChg chg="mod">
          <ac:chgData name="Alena Bečková" userId="85b54a54-6d0a-494e-95e2-1cba97d610f4" providerId="ADAL" clId="{0EAD9F00-F6E0-4EF4-8018-BBD4652BEA48}" dt="2021-02-01T12:46:47.454" v="256" actId="5793"/>
          <ac:spMkLst>
            <pc:docMk/>
            <pc:sldMk cId="4232308635" sldId="286"/>
            <ac:spMk id="5" creationId="{6CDD6252-370E-43F5-868A-9F5CA55986A3}"/>
          </ac:spMkLst>
        </pc:spChg>
        <pc:spChg chg="mod">
          <ac:chgData name="Alena Bečková" userId="85b54a54-6d0a-494e-95e2-1cba97d610f4" providerId="ADAL" clId="{0EAD9F00-F6E0-4EF4-8018-BBD4652BEA48}" dt="2021-02-01T12:46:21.374" v="252" actId="1076"/>
          <ac:spMkLst>
            <pc:docMk/>
            <pc:sldMk cId="4232308635" sldId="286"/>
            <ac:spMk id="7" creationId="{8CEE2D41-9FA7-4C99-97C3-A27D9EF5A514}"/>
          </ac:spMkLst>
        </pc:spChg>
        <pc:spChg chg="mod">
          <ac:chgData name="Alena Bečková" userId="85b54a54-6d0a-494e-95e2-1cba97d610f4" providerId="ADAL" clId="{0EAD9F00-F6E0-4EF4-8018-BBD4652BEA48}" dt="2021-02-01T12:46:21.374" v="252" actId="1076"/>
          <ac:spMkLst>
            <pc:docMk/>
            <pc:sldMk cId="4232308635" sldId="286"/>
            <ac:spMk id="20" creationId="{4C02A870-63F9-4204-8541-90CF6FB3CAF5}"/>
          </ac:spMkLst>
        </pc:spChg>
        <pc:grpChg chg="mod">
          <ac:chgData name="Alena Bečková" userId="85b54a54-6d0a-494e-95e2-1cba97d610f4" providerId="ADAL" clId="{0EAD9F00-F6E0-4EF4-8018-BBD4652BEA48}" dt="2021-02-01T12:46:21.374" v="252" actId="1076"/>
          <ac:grpSpMkLst>
            <pc:docMk/>
            <pc:sldMk cId="4232308635" sldId="286"/>
            <ac:grpSpMk id="2" creationId="{2C8FD04D-C12E-478B-B5D9-084A1678814C}"/>
          </ac:grpSpMkLst>
        </pc:grpChg>
        <pc:grpChg chg="add mod">
          <ac:chgData name="Alena Bečková" userId="85b54a54-6d0a-494e-95e2-1cba97d610f4" providerId="ADAL" clId="{0EAD9F00-F6E0-4EF4-8018-BBD4652BEA48}" dt="2021-02-01T12:46:21.374" v="252" actId="1076"/>
          <ac:grpSpMkLst>
            <pc:docMk/>
            <pc:sldMk cId="4232308635" sldId="286"/>
            <ac:grpSpMk id="8" creationId="{D585A731-9CDB-4686-BB30-2A070A7FA4FD}"/>
          </ac:grpSpMkLst>
        </pc:grpChg>
        <pc:picChg chg="del">
          <ac:chgData name="Alena Bečková" userId="85b54a54-6d0a-494e-95e2-1cba97d610f4" providerId="ADAL" clId="{0EAD9F00-F6E0-4EF4-8018-BBD4652BEA48}" dt="2021-02-01T12:41:16.058" v="206" actId="478"/>
          <ac:picMkLst>
            <pc:docMk/>
            <pc:sldMk cId="4232308635" sldId="286"/>
            <ac:picMk id="6" creationId="{F920FD0B-9532-4D14-BC90-10CE73988AA7}"/>
          </ac:picMkLst>
        </pc:picChg>
        <pc:picChg chg="mod">
          <ac:chgData name="Alena Bečková" userId="85b54a54-6d0a-494e-95e2-1cba97d610f4" providerId="ADAL" clId="{0EAD9F00-F6E0-4EF4-8018-BBD4652BEA48}" dt="2021-02-01T12:46:21.374" v="252" actId="1076"/>
          <ac:picMkLst>
            <pc:docMk/>
            <pc:sldMk cId="4232308635" sldId="286"/>
            <ac:picMk id="16" creationId="{6E3474B2-6915-48C7-8F10-35AC7121D027}"/>
          </ac:picMkLst>
        </pc:picChg>
        <pc:picChg chg="add mod ord">
          <ac:chgData name="Alena Bečková" userId="85b54a54-6d0a-494e-95e2-1cba97d610f4" providerId="ADAL" clId="{0EAD9F00-F6E0-4EF4-8018-BBD4652BEA48}" dt="2021-02-01T12:46:21.374" v="252" actId="1076"/>
          <ac:picMkLst>
            <pc:docMk/>
            <pc:sldMk cId="4232308635" sldId="286"/>
            <ac:picMk id="19" creationId="{CF74C0B6-7D89-4D3F-BD0F-333E0A959D26}"/>
          </ac:picMkLst>
        </pc:picChg>
        <pc:picChg chg="add mod">
          <ac:chgData name="Alena Bečková" userId="85b54a54-6d0a-494e-95e2-1cba97d610f4" providerId="ADAL" clId="{0EAD9F00-F6E0-4EF4-8018-BBD4652BEA48}" dt="2021-02-01T12:47:21.385" v="269" actId="1076"/>
          <ac:picMkLst>
            <pc:docMk/>
            <pc:sldMk cId="4232308635" sldId="286"/>
            <ac:picMk id="23" creationId="{B0863CC4-1125-42AE-A2B5-F753DB630A35}"/>
          </ac:picMkLst>
        </pc:picChg>
        <pc:picChg chg="add del mod">
          <ac:chgData name="Alena Bečková" userId="85b54a54-6d0a-494e-95e2-1cba97d610f4" providerId="ADAL" clId="{0EAD9F00-F6E0-4EF4-8018-BBD4652BEA48}" dt="2021-02-01T12:46:59.152" v="266"/>
          <ac:picMkLst>
            <pc:docMk/>
            <pc:sldMk cId="4232308635" sldId="286"/>
            <ac:picMk id="8194" creationId="{77A6095A-EE25-435D-BBE4-569BD2078DBE}"/>
          </ac:picMkLst>
        </pc:picChg>
        <pc:picChg chg="add del mod">
          <ac:chgData name="Alena Bečková" userId="85b54a54-6d0a-494e-95e2-1cba97d610f4" providerId="ADAL" clId="{0EAD9F00-F6E0-4EF4-8018-BBD4652BEA48}" dt="2021-02-01T12:46:13.480" v="249" actId="478"/>
          <ac:picMkLst>
            <pc:docMk/>
            <pc:sldMk cId="4232308635" sldId="286"/>
            <ac:picMk id="8195" creationId="{EDC561FC-45E6-487E-8B54-2D3817821828}"/>
          </ac:picMkLst>
        </pc:picChg>
        <pc:picChg chg="mod">
          <ac:chgData name="Alena Bečková" userId="85b54a54-6d0a-494e-95e2-1cba97d610f4" providerId="ADAL" clId="{0EAD9F00-F6E0-4EF4-8018-BBD4652BEA48}" dt="2021-02-01T12:46:21.374" v="252" actId="1076"/>
          <ac:picMkLst>
            <pc:docMk/>
            <pc:sldMk cId="4232308635" sldId="286"/>
            <ac:picMk id="26627" creationId="{E0981A98-3103-4A77-BBF7-9768997C6F3C}"/>
          </ac:picMkLst>
        </pc:picChg>
        <pc:cxnChg chg="mod">
          <ac:chgData name="Alena Bečková" userId="85b54a54-6d0a-494e-95e2-1cba97d610f4" providerId="ADAL" clId="{0EAD9F00-F6E0-4EF4-8018-BBD4652BEA48}" dt="2021-02-01T12:46:21.374" v="252" actId="1076"/>
          <ac:cxnSpMkLst>
            <pc:docMk/>
            <pc:sldMk cId="4232308635" sldId="286"/>
            <ac:cxnSpMk id="11" creationId="{6EBD4853-B7A6-470D-9994-68677A716716}"/>
          </ac:cxnSpMkLst>
        </pc:cxnChg>
        <pc:cxnChg chg="mod">
          <ac:chgData name="Alena Bečková" userId="85b54a54-6d0a-494e-95e2-1cba97d610f4" providerId="ADAL" clId="{0EAD9F00-F6E0-4EF4-8018-BBD4652BEA48}" dt="2021-02-01T12:46:21.374" v="252" actId="1076"/>
          <ac:cxnSpMkLst>
            <pc:docMk/>
            <pc:sldMk cId="4232308635" sldId="286"/>
            <ac:cxnSpMk id="12" creationId="{E32683F3-4941-45A9-8F15-0DBB1C37FB3F}"/>
          </ac:cxnSpMkLst>
        </pc:cxnChg>
        <pc:cxnChg chg="mod">
          <ac:chgData name="Alena Bečková" userId="85b54a54-6d0a-494e-95e2-1cba97d610f4" providerId="ADAL" clId="{0EAD9F00-F6E0-4EF4-8018-BBD4652BEA48}" dt="2021-02-01T12:46:21.374" v="252" actId="1076"/>
          <ac:cxnSpMkLst>
            <pc:docMk/>
            <pc:sldMk cId="4232308635" sldId="286"/>
            <ac:cxnSpMk id="14" creationId="{994942C8-8F3A-4D97-BD86-4377A5AD4531}"/>
          </ac:cxnSpMkLst>
        </pc:cxnChg>
        <pc:cxnChg chg="mod">
          <ac:chgData name="Alena Bečková" userId="85b54a54-6d0a-494e-95e2-1cba97d610f4" providerId="ADAL" clId="{0EAD9F00-F6E0-4EF4-8018-BBD4652BEA48}" dt="2021-02-01T12:46:21.374" v="252" actId="1076"/>
          <ac:cxnSpMkLst>
            <pc:docMk/>
            <pc:sldMk cId="4232308635" sldId="286"/>
            <ac:cxnSpMk id="15" creationId="{1B64F5DD-0BC1-423F-8F9C-A6422D08CAFD}"/>
          </ac:cxnSpMkLst>
        </pc:cxnChg>
        <pc:cxnChg chg="mod">
          <ac:chgData name="Alena Bečková" userId="85b54a54-6d0a-494e-95e2-1cba97d610f4" providerId="ADAL" clId="{0EAD9F00-F6E0-4EF4-8018-BBD4652BEA48}" dt="2021-02-01T12:46:21.374" v="252" actId="1076"/>
          <ac:cxnSpMkLst>
            <pc:docMk/>
            <pc:sldMk cId="4232308635" sldId="286"/>
            <ac:cxnSpMk id="18" creationId="{38CE6D6A-1724-4687-A266-683B634BA328}"/>
          </ac:cxnSpMkLst>
        </pc:cxnChg>
        <pc:cxnChg chg="mod">
          <ac:chgData name="Alena Bečková" userId="85b54a54-6d0a-494e-95e2-1cba97d610f4" providerId="ADAL" clId="{0EAD9F00-F6E0-4EF4-8018-BBD4652BEA48}" dt="2021-02-01T12:46:21.374" v="252" actId="1076"/>
          <ac:cxnSpMkLst>
            <pc:docMk/>
            <pc:sldMk cId="4232308635" sldId="286"/>
            <ac:cxnSpMk id="21" creationId="{B3B71D24-CEA9-45B1-BCB5-F3EC593473C2}"/>
          </ac:cxnSpMkLst>
        </pc:cxnChg>
        <pc:cxnChg chg="mod">
          <ac:chgData name="Alena Bečková" userId="85b54a54-6d0a-494e-95e2-1cba97d610f4" providerId="ADAL" clId="{0EAD9F00-F6E0-4EF4-8018-BBD4652BEA48}" dt="2021-02-01T12:46:21.374" v="252" actId="1076"/>
          <ac:cxnSpMkLst>
            <pc:docMk/>
            <pc:sldMk cId="4232308635" sldId="286"/>
            <ac:cxnSpMk id="30" creationId="{9F55E487-50FC-4746-8D00-6B27B8712FAF}"/>
          </ac:cxnSpMkLst>
        </pc:cxnChg>
        <pc:cxnChg chg="mod">
          <ac:chgData name="Alena Bečková" userId="85b54a54-6d0a-494e-95e2-1cba97d610f4" providerId="ADAL" clId="{0EAD9F00-F6E0-4EF4-8018-BBD4652BEA48}" dt="2021-02-01T12:46:21.374" v="252" actId="1076"/>
          <ac:cxnSpMkLst>
            <pc:docMk/>
            <pc:sldMk cId="4232308635" sldId="286"/>
            <ac:cxnSpMk id="33" creationId="{F4979AC9-111D-4D03-B8B8-3B96E7E99984}"/>
          </ac:cxnSpMkLst>
        </pc:cxnChg>
      </pc:sldChg>
      <pc:sldChg chg="addSp modSp mod">
        <pc:chgData name="Alena Bečková" userId="85b54a54-6d0a-494e-95e2-1cba97d610f4" providerId="ADAL" clId="{0EAD9F00-F6E0-4EF4-8018-BBD4652BEA48}" dt="2021-02-01T12:39:04.499" v="205" actId="1076"/>
        <pc:sldMkLst>
          <pc:docMk/>
          <pc:sldMk cId="4178008772" sldId="288"/>
        </pc:sldMkLst>
        <pc:spChg chg="mod">
          <ac:chgData name="Alena Bečková" userId="85b54a54-6d0a-494e-95e2-1cba97d610f4" providerId="ADAL" clId="{0EAD9F00-F6E0-4EF4-8018-BBD4652BEA48}" dt="2021-01-29T14:44:42.598" v="0"/>
          <ac:spMkLst>
            <pc:docMk/>
            <pc:sldMk cId="4178008772" sldId="288"/>
            <ac:spMk id="3" creationId="{59E26EF7-7CE3-4E19-A94B-B474B87CDE18}"/>
          </ac:spMkLst>
        </pc:spChg>
        <pc:picChg chg="mod">
          <ac:chgData name="Alena Bečková" userId="85b54a54-6d0a-494e-95e2-1cba97d610f4" providerId="ADAL" clId="{0EAD9F00-F6E0-4EF4-8018-BBD4652BEA48}" dt="2021-02-01T12:39:01.681" v="204" actId="14100"/>
          <ac:picMkLst>
            <pc:docMk/>
            <pc:sldMk cId="4178008772" sldId="288"/>
            <ac:picMk id="15" creationId="{80C89D5A-CF4D-4696-9847-0B05FA2D48F2}"/>
          </ac:picMkLst>
        </pc:picChg>
        <pc:picChg chg="mod">
          <ac:chgData name="Alena Bečková" userId="85b54a54-6d0a-494e-95e2-1cba97d610f4" providerId="ADAL" clId="{0EAD9F00-F6E0-4EF4-8018-BBD4652BEA48}" dt="2021-02-01T12:38:56.297" v="202" actId="1076"/>
          <ac:picMkLst>
            <pc:docMk/>
            <pc:sldMk cId="4178008772" sldId="288"/>
            <ac:picMk id="16" creationId="{ADA19A34-4D13-44CE-9642-F2C521395A12}"/>
          </ac:picMkLst>
        </pc:picChg>
        <pc:picChg chg="mod">
          <ac:chgData name="Alena Bečková" userId="85b54a54-6d0a-494e-95e2-1cba97d610f4" providerId="ADAL" clId="{0EAD9F00-F6E0-4EF4-8018-BBD4652BEA48}" dt="2021-02-01T12:39:04.499" v="205" actId="1076"/>
          <ac:picMkLst>
            <pc:docMk/>
            <pc:sldMk cId="4178008772" sldId="288"/>
            <ac:picMk id="18" creationId="{BC443554-10DB-46F6-8DCA-7E55581BEC44}"/>
          </ac:picMkLst>
        </pc:picChg>
        <pc:picChg chg="add mod">
          <ac:chgData name="Alena Bečková" userId="85b54a54-6d0a-494e-95e2-1cba97d610f4" providerId="ADAL" clId="{0EAD9F00-F6E0-4EF4-8018-BBD4652BEA48}" dt="2021-02-01T12:38:36.113" v="198" actId="14100"/>
          <ac:picMkLst>
            <pc:docMk/>
            <pc:sldMk cId="4178008772" sldId="288"/>
            <ac:picMk id="6146" creationId="{510045C1-6255-48A2-9C91-1CFBBCE58B16}"/>
          </ac:picMkLst>
        </pc:picChg>
      </pc:sldChg>
      <pc:sldChg chg="modSp">
        <pc:chgData name="Alena Bečková" userId="85b54a54-6d0a-494e-95e2-1cba97d610f4" providerId="ADAL" clId="{0EAD9F00-F6E0-4EF4-8018-BBD4652BEA48}" dt="2021-01-29T14:44:42.598" v="0"/>
        <pc:sldMkLst>
          <pc:docMk/>
          <pc:sldMk cId="150691106" sldId="294"/>
        </pc:sldMkLst>
        <pc:spChg chg="mod">
          <ac:chgData name="Alena Bečková" userId="85b54a54-6d0a-494e-95e2-1cba97d610f4" providerId="ADAL" clId="{0EAD9F00-F6E0-4EF4-8018-BBD4652BEA48}" dt="2021-01-29T14:44:42.598" v="0"/>
          <ac:spMkLst>
            <pc:docMk/>
            <pc:sldMk cId="150691106" sldId="294"/>
            <ac:spMk id="7" creationId="{2EA76F16-F3B0-4511-887C-7D2976D4FB15}"/>
          </ac:spMkLst>
        </pc:spChg>
      </pc:sldChg>
      <pc:sldChg chg="addSp delSp modSp mod">
        <pc:chgData name="Alena Bečková" userId="85b54a54-6d0a-494e-95e2-1cba97d610f4" providerId="ADAL" clId="{0EAD9F00-F6E0-4EF4-8018-BBD4652BEA48}" dt="2021-02-04T11:32:53.317" v="292" actId="1076"/>
        <pc:sldMkLst>
          <pc:docMk/>
          <pc:sldMk cId="783533524" sldId="310"/>
        </pc:sldMkLst>
        <pc:spChg chg="mod">
          <ac:chgData name="Alena Bečková" userId="85b54a54-6d0a-494e-95e2-1cba97d610f4" providerId="ADAL" clId="{0EAD9F00-F6E0-4EF4-8018-BBD4652BEA48}" dt="2021-01-29T14:44:42.598" v="0"/>
          <ac:spMkLst>
            <pc:docMk/>
            <pc:sldMk cId="783533524" sldId="310"/>
            <ac:spMk id="5" creationId="{4797CB15-DD8A-403E-8C95-D656219C171D}"/>
          </ac:spMkLst>
        </pc:spChg>
        <pc:spChg chg="mod">
          <ac:chgData name="Alena Bečková" userId="85b54a54-6d0a-494e-95e2-1cba97d610f4" providerId="ADAL" clId="{0EAD9F00-F6E0-4EF4-8018-BBD4652BEA48}" dt="2021-02-01T12:43:38.723" v="242" actId="1076"/>
          <ac:spMkLst>
            <pc:docMk/>
            <pc:sldMk cId="783533524" sldId="310"/>
            <ac:spMk id="8" creationId="{C778E7DF-FF81-48B8-9339-F67F0C9DAF20}"/>
          </ac:spMkLst>
        </pc:spChg>
        <pc:spChg chg="mod">
          <ac:chgData name="Alena Bečková" userId="85b54a54-6d0a-494e-95e2-1cba97d610f4" providerId="ADAL" clId="{0EAD9F00-F6E0-4EF4-8018-BBD4652BEA48}" dt="2021-02-01T12:43:38.723" v="242" actId="1076"/>
          <ac:spMkLst>
            <pc:docMk/>
            <pc:sldMk cId="783533524" sldId="310"/>
            <ac:spMk id="9" creationId="{3CFA8E08-B9C3-4BBE-8865-F13F5650A417}"/>
          </ac:spMkLst>
        </pc:spChg>
        <pc:spChg chg="add mod">
          <ac:chgData name="Alena Bečková" userId="85b54a54-6d0a-494e-95e2-1cba97d610f4" providerId="ADAL" clId="{0EAD9F00-F6E0-4EF4-8018-BBD4652BEA48}" dt="2021-02-04T11:32:53.317" v="292" actId="1076"/>
          <ac:spMkLst>
            <pc:docMk/>
            <pc:sldMk cId="783533524" sldId="310"/>
            <ac:spMk id="11" creationId="{7B0C33F5-A6E3-45EC-8F5C-7E1A3130358A}"/>
          </ac:spMkLst>
        </pc:spChg>
        <pc:grpChg chg="add mod">
          <ac:chgData name="Alena Bečková" userId="85b54a54-6d0a-494e-95e2-1cba97d610f4" providerId="ADAL" clId="{0EAD9F00-F6E0-4EF4-8018-BBD4652BEA48}" dt="2021-02-01T12:43:38.723" v="242" actId="1076"/>
          <ac:grpSpMkLst>
            <pc:docMk/>
            <pc:sldMk cId="783533524" sldId="310"/>
            <ac:grpSpMk id="2" creationId="{D0704058-2120-4001-9A69-10A9BAA48049}"/>
          </ac:grpSpMkLst>
        </pc:grpChg>
        <pc:picChg chg="add del">
          <ac:chgData name="Alena Bečková" userId="85b54a54-6d0a-494e-95e2-1cba97d610f4" providerId="ADAL" clId="{0EAD9F00-F6E0-4EF4-8018-BBD4652BEA48}" dt="2021-02-01T12:42:23.058" v="219" actId="478"/>
          <ac:picMkLst>
            <pc:docMk/>
            <pc:sldMk cId="783533524" sldId="310"/>
            <ac:picMk id="6" creationId="{2B9858AA-F5ED-4867-A31F-6EB8C191E525}"/>
          </ac:picMkLst>
        </pc:picChg>
        <pc:picChg chg="add mod">
          <ac:chgData name="Alena Bečková" userId="85b54a54-6d0a-494e-95e2-1cba97d610f4" providerId="ADAL" clId="{0EAD9F00-F6E0-4EF4-8018-BBD4652BEA48}" dt="2021-02-01T12:43:46.381" v="243" actId="167"/>
          <ac:picMkLst>
            <pc:docMk/>
            <pc:sldMk cId="783533524" sldId="310"/>
            <ac:picMk id="10" creationId="{EB9E9D71-0EB8-4FD5-8133-5E0B31F8D349}"/>
          </ac:picMkLst>
        </pc:picChg>
      </pc:sldChg>
      <pc:sldChg chg="modSp">
        <pc:chgData name="Alena Bečková" userId="85b54a54-6d0a-494e-95e2-1cba97d610f4" providerId="ADAL" clId="{0EAD9F00-F6E0-4EF4-8018-BBD4652BEA48}" dt="2021-01-29T14:44:42.598" v="0"/>
        <pc:sldMkLst>
          <pc:docMk/>
          <pc:sldMk cId="2606319264" sldId="313"/>
        </pc:sldMkLst>
        <pc:spChg chg="mod">
          <ac:chgData name="Alena Bečková" userId="85b54a54-6d0a-494e-95e2-1cba97d610f4" providerId="ADAL" clId="{0EAD9F00-F6E0-4EF4-8018-BBD4652BEA48}" dt="2021-01-29T14:44:42.598" v="0"/>
          <ac:spMkLst>
            <pc:docMk/>
            <pc:sldMk cId="2606319264" sldId="313"/>
            <ac:spMk id="8" creationId="{5E3CEC6B-D260-4550-8882-507C824C100B}"/>
          </ac:spMkLst>
        </pc:spChg>
      </pc:sldChg>
      <pc:sldChg chg="modSp">
        <pc:chgData name="Alena Bečková" userId="85b54a54-6d0a-494e-95e2-1cba97d610f4" providerId="ADAL" clId="{0EAD9F00-F6E0-4EF4-8018-BBD4652BEA48}" dt="2021-01-29T14:44:42.598" v="0"/>
        <pc:sldMkLst>
          <pc:docMk/>
          <pc:sldMk cId="3570907333" sldId="314"/>
        </pc:sldMkLst>
        <pc:spChg chg="mod">
          <ac:chgData name="Alena Bečková" userId="85b54a54-6d0a-494e-95e2-1cba97d610f4" providerId="ADAL" clId="{0EAD9F00-F6E0-4EF4-8018-BBD4652BEA48}" dt="2021-01-29T14:44:42.598" v="0"/>
          <ac:spMkLst>
            <pc:docMk/>
            <pc:sldMk cId="3570907333" sldId="314"/>
            <ac:spMk id="5" creationId="{08FA6D05-3180-4A11-BF74-FC45F488E135}"/>
          </ac:spMkLst>
        </pc:spChg>
      </pc:sldChg>
      <pc:sldChg chg="modSp mod">
        <pc:chgData name="Alena Bečková" userId="85b54a54-6d0a-494e-95e2-1cba97d610f4" providerId="ADAL" clId="{0EAD9F00-F6E0-4EF4-8018-BBD4652BEA48}" dt="2021-02-05T09:22:00.179" v="400" actId="20577"/>
        <pc:sldMkLst>
          <pc:docMk/>
          <pc:sldMk cId="3242808661" sldId="316"/>
        </pc:sldMkLst>
        <pc:spChg chg="mod">
          <ac:chgData name="Alena Bečková" userId="85b54a54-6d0a-494e-95e2-1cba97d610f4" providerId="ADAL" clId="{0EAD9F00-F6E0-4EF4-8018-BBD4652BEA48}" dt="2021-02-05T09:22:00.179" v="400" actId="20577"/>
          <ac:spMkLst>
            <pc:docMk/>
            <pc:sldMk cId="3242808661" sldId="316"/>
            <ac:spMk id="2" creationId="{2979730A-898F-4BF1-8052-8F165A3F8336}"/>
          </ac:spMkLst>
        </pc:spChg>
        <pc:picChg chg="mod">
          <ac:chgData name="Alena Bečková" userId="85b54a54-6d0a-494e-95e2-1cba97d610f4" providerId="ADAL" clId="{0EAD9F00-F6E0-4EF4-8018-BBD4652BEA48}" dt="2021-02-05T09:21:55.796" v="389" actId="1076"/>
          <ac:picMkLst>
            <pc:docMk/>
            <pc:sldMk cId="3242808661" sldId="316"/>
            <ac:picMk id="4" creationId="{D845ED6A-F62A-4D76-A914-54137F19AD00}"/>
          </ac:picMkLst>
        </pc:picChg>
        <pc:picChg chg="mod">
          <ac:chgData name="Alena Bečková" userId="85b54a54-6d0a-494e-95e2-1cba97d610f4" providerId="ADAL" clId="{0EAD9F00-F6E0-4EF4-8018-BBD4652BEA48}" dt="2021-02-05T09:21:55.796" v="389" actId="1076"/>
          <ac:picMkLst>
            <pc:docMk/>
            <pc:sldMk cId="3242808661" sldId="316"/>
            <ac:picMk id="8" creationId="{1A85ADB8-5719-4F04-BF9A-090DE4C148C9}"/>
          </ac:picMkLst>
        </pc:picChg>
      </pc:sldChg>
      <pc:sldChg chg="modSp mod">
        <pc:chgData name="Alena Bečková" userId="85b54a54-6d0a-494e-95e2-1cba97d610f4" providerId="ADAL" clId="{0EAD9F00-F6E0-4EF4-8018-BBD4652BEA48}" dt="2021-02-02T13:19:32.066" v="283" actId="20577"/>
        <pc:sldMkLst>
          <pc:docMk/>
          <pc:sldMk cId="115309128" sldId="317"/>
        </pc:sldMkLst>
        <pc:spChg chg="mod">
          <ac:chgData name="Alena Bečková" userId="85b54a54-6d0a-494e-95e2-1cba97d610f4" providerId="ADAL" clId="{0EAD9F00-F6E0-4EF4-8018-BBD4652BEA48}" dt="2021-02-02T13:19:32.066" v="283" actId="20577"/>
          <ac:spMkLst>
            <pc:docMk/>
            <pc:sldMk cId="115309128" sldId="317"/>
            <ac:spMk id="2" creationId="{2979730A-898F-4BF1-8052-8F165A3F8336}"/>
          </ac:spMkLst>
        </pc:spChg>
      </pc:sldChg>
      <pc:sldChg chg="del">
        <pc:chgData name="Alena Bečková" userId="85b54a54-6d0a-494e-95e2-1cba97d610f4" providerId="ADAL" clId="{0EAD9F00-F6E0-4EF4-8018-BBD4652BEA48}" dt="2021-02-02T07:46:41.307" v="270" actId="47"/>
        <pc:sldMkLst>
          <pc:docMk/>
          <pc:sldMk cId="4279413132" sldId="318"/>
        </pc:sldMkLst>
      </pc:sldChg>
      <pc:sldChg chg="del">
        <pc:chgData name="Alena Bečková" userId="85b54a54-6d0a-494e-95e2-1cba97d610f4" providerId="ADAL" clId="{0EAD9F00-F6E0-4EF4-8018-BBD4652BEA48}" dt="2021-02-02T07:46:46.194" v="271" actId="47"/>
        <pc:sldMkLst>
          <pc:docMk/>
          <pc:sldMk cId="604726725" sldId="319"/>
        </pc:sldMkLst>
      </pc:sldChg>
      <pc:sldChg chg="addSp delSp modSp mod">
        <pc:chgData name="Alena Bečková" userId="85b54a54-6d0a-494e-95e2-1cba97d610f4" providerId="ADAL" clId="{0EAD9F00-F6E0-4EF4-8018-BBD4652BEA48}" dt="2021-02-04T11:49:27.166" v="303"/>
        <pc:sldMkLst>
          <pc:docMk/>
          <pc:sldMk cId="844713378" sldId="320"/>
        </pc:sldMkLst>
        <pc:spChg chg="del">
          <ac:chgData name="Alena Bečková" userId="85b54a54-6d0a-494e-95e2-1cba97d610f4" providerId="ADAL" clId="{0EAD9F00-F6E0-4EF4-8018-BBD4652BEA48}" dt="2021-02-04T11:49:26.699" v="302" actId="478"/>
          <ac:spMkLst>
            <pc:docMk/>
            <pc:sldMk cId="844713378" sldId="320"/>
            <ac:spMk id="6" creationId="{9D27212F-F6EF-4E4A-BC57-C88F47FC9329}"/>
          </ac:spMkLst>
        </pc:spChg>
        <pc:spChg chg="del">
          <ac:chgData name="Alena Bečková" userId="85b54a54-6d0a-494e-95e2-1cba97d610f4" providerId="ADAL" clId="{0EAD9F00-F6E0-4EF4-8018-BBD4652BEA48}" dt="2021-02-04T11:49:24.137" v="301" actId="478"/>
          <ac:spMkLst>
            <pc:docMk/>
            <pc:sldMk cId="844713378" sldId="320"/>
            <ac:spMk id="7" creationId="{1B8D5960-D562-4791-BC75-159EABFD2716}"/>
          </ac:spMkLst>
        </pc:spChg>
        <pc:spChg chg="add mod">
          <ac:chgData name="Alena Bečková" userId="85b54a54-6d0a-494e-95e2-1cba97d610f4" providerId="ADAL" clId="{0EAD9F00-F6E0-4EF4-8018-BBD4652BEA48}" dt="2021-02-04T11:49:27.166" v="303"/>
          <ac:spMkLst>
            <pc:docMk/>
            <pc:sldMk cId="844713378" sldId="320"/>
            <ac:spMk id="9" creationId="{F526FC5F-5685-4992-AF54-2362CCCB8DDA}"/>
          </ac:spMkLst>
        </pc:spChg>
        <pc:spChg chg="add mod">
          <ac:chgData name="Alena Bečková" userId="85b54a54-6d0a-494e-95e2-1cba97d610f4" providerId="ADAL" clId="{0EAD9F00-F6E0-4EF4-8018-BBD4652BEA48}" dt="2021-02-04T11:49:27.166" v="303"/>
          <ac:spMkLst>
            <pc:docMk/>
            <pc:sldMk cId="844713378" sldId="320"/>
            <ac:spMk id="10" creationId="{28EB4580-700E-4D35-8B5E-5378D8A50E84}"/>
          </ac:spMkLst>
        </pc:spChg>
        <pc:spChg chg="add mod">
          <ac:chgData name="Alena Bečková" userId="85b54a54-6d0a-494e-95e2-1cba97d610f4" providerId="ADAL" clId="{0EAD9F00-F6E0-4EF4-8018-BBD4652BEA48}" dt="2021-02-04T11:49:27.166" v="303"/>
          <ac:spMkLst>
            <pc:docMk/>
            <pc:sldMk cId="844713378" sldId="320"/>
            <ac:spMk id="11" creationId="{2DBC128A-09A7-4F5D-94EB-8DEF2CEE5FD0}"/>
          </ac:spMkLst>
        </pc:spChg>
        <pc:spChg chg="add mod">
          <ac:chgData name="Alena Bečková" userId="85b54a54-6d0a-494e-95e2-1cba97d610f4" providerId="ADAL" clId="{0EAD9F00-F6E0-4EF4-8018-BBD4652BEA48}" dt="2021-02-04T11:49:27.166" v="303"/>
          <ac:spMkLst>
            <pc:docMk/>
            <pc:sldMk cId="844713378" sldId="320"/>
            <ac:spMk id="12" creationId="{F43E0737-7654-4659-B6EC-1059D1DF92CC}"/>
          </ac:spMkLst>
        </pc:spChg>
      </pc:sldChg>
      <pc:sldChg chg="modSp mod">
        <pc:chgData name="Alena Bečková" userId="85b54a54-6d0a-494e-95e2-1cba97d610f4" providerId="ADAL" clId="{0EAD9F00-F6E0-4EF4-8018-BBD4652BEA48}" dt="2021-02-04T11:38:29.505" v="300" actId="313"/>
        <pc:sldMkLst>
          <pc:docMk/>
          <pc:sldMk cId="964473482" sldId="345"/>
        </pc:sldMkLst>
        <pc:spChg chg="mod">
          <ac:chgData name="Alena Bečková" userId="85b54a54-6d0a-494e-95e2-1cba97d610f4" providerId="ADAL" clId="{0EAD9F00-F6E0-4EF4-8018-BBD4652BEA48}" dt="2021-02-04T11:38:29.505" v="300" actId="313"/>
          <ac:spMkLst>
            <pc:docMk/>
            <pc:sldMk cId="964473482" sldId="345"/>
            <ac:spMk id="9" creationId="{619AEDD1-A525-4F70-8AEE-180B2917EC10}"/>
          </ac:spMkLst>
        </pc:spChg>
      </pc:sldChg>
      <pc:sldChg chg="modSp mod">
        <pc:chgData name="Alena Bečková" userId="85b54a54-6d0a-494e-95e2-1cba97d610f4" providerId="ADAL" clId="{0EAD9F00-F6E0-4EF4-8018-BBD4652BEA48}" dt="2021-02-02T13:00:24.678" v="273" actId="20577"/>
        <pc:sldMkLst>
          <pc:docMk/>
          <pc:sldMk cId="4151442165" sldId="351"/>
        </pc:sldMkLst>
        <pc:spChg chg="mod">
          <ac:chgData name="Alena Bečková" userId="85b54a54-6d0a-494e-95e2-1cba97d610f4" providerId="ADAL" clId="{0EAD9F00-F6E0-4EF4-8018-BBD4652BEA48}" dt="2021-02-02T13:00:24.678" v="273" actId="20577"/>
          <ac:spMkLst>
            <pc:docMk/>
            <pc:sldMk cId="4151442165" sldId="351"/>
            <ac:spMk id="6" creationId="{F61674DD-2E5B-47FB-AD5E-7A43EFECFBE5}"/>
          </ac:spMkLst>
        </pc:spChg>
      </pc:sldChg>
    </pc:docChg>
  </pc:docChgLst>
  <pc:docChgLst>
    <pc:chgData name="Alena Bečková" userId="S::409156@muni.cz::85b54a54-6d0a-494e-95e2-1cba97d610f4" providerId="AD" clId="Web-{C0687319-6FAE-DE89-DB6E-E933EC4B6DDC}"/>
    <pc:docChg chg="modSld">
      <pc:chgData name="Alena Bečková" userId="S::409156@muni.cz::85b54a54-6d0a-494e-95e2-1cba97d610f4" providerId="AD" clId="Web-{C0687319-6FAE-DE89-DB6E-E933EC4B6DDC}" dt="2021-02-04T10:45:59.316" v="307" actId="20577"/>
      <pc:docMkLst>
        <pc:docMk/>
      </pc:docMkLst>
      <pc:sldChg chg="modSp">
        <pc:chgData name="Alena Bečková" userId="S::409156@muni.cz::85b54a54-6d0a-494e-95e2-1cba97d610f4" providerId="AD" clId="Web-{C0687319-6FAE-DE89-DB6E-E933EC4B6DDC}" dt="2021-02-04T10:45:59.316" v="307" actId="20577"/>
        <pc:sldMkLst>
          <pc:docMk/>
          <pc:sldMk cId="3822078062" sldId="274"/>
        </pc:sldMkLst>
        <pc:spChg chg="mod">
          <ac:chgData name="Alena Bečková" userId="S::409156@muni.cz::85b54a54-6d0a-494e-95e2-1cba97d610f4" providerId="AD" clId="Web-{C0687319-6FAE-DE89-DB6E-E933EC4B6DDC}" dt="2021-02-04T10:45:59.316" v="307" actId="20577"/>
          <ac:spMkLst>
            <pc:docMk/>
            <pc:sldMk cId="3822078062" sldId="274"/>
            <ac:spMk id="2" creationId="{CADE9C5E-AB98-4AFB-96D1-09F7F28D3294}"/>
          </ac:spMkLst>
        </pc:spChg>
      </pc:sldChg>
      <pc:sldChg chg="addSp modSp">
        <pc:chgData name="Alena Bečková" userId="S::409156@muni.cz::85b54a54-6d0a-494e-95e2-1cba97d610f4" providerId="AD" clId="Web-{C0687319-6FAE-DE89-DB6E-E933EC4B6DDC}" dt="2021-02-04T10:42:59.578" v="287" actId="1076"/>
        <pc:sldMkLst>
          <pc:docMk/>
          <pc:sldMk cId="3242808661" sldId="316"/>
        </pc:sldMkLst>
        <pc:spChg chg="mod">
          <ac:chgData name="Alena Bečková" userId="S::409156@muni.cz::85b54a54-6d0a-494e-95e2-1cba97d610f4" providerId="AD" clId="Web-{C0687319-6FAE-DE89-DB6E-E933EC4B6DDC}" dt="2021-02-04T10:41:20.919" v="278" actId="20577"/>
          <ac:spMkLst>
            <pc:docMk/>
            <pc:sldMk cId="3242808661" sldId="316"/>
            <ac:spMk id="2" creationId="{2979730A-898F-4BF1-8052-8F165A3F8336}"/>
          </ac:spMkLst>
        </pc:spChg>
        <pc:picChg chg="add mod">
          <ac:chgData name="Alena Bečková" userId="S::409156@muni.cz::85b54a54-6d0a-494e-95e2-1cba97d610f4" providerId="AD" clId="Web-{C0687319-6FAE-DE89-DB6E-E933EC4B6DDC}" dt="2021-02-04T10:42:59.578" v="287" actId="1076"/>
          <ac:picMkLst>
            <pc:docMk/>
            <pc:sldMk cId="3242808661" sldId="316"/>
            <ac:picMk id="4" creationId="{D845ED6A-F62A-4D76-A914-54137F19AD00}"/>
          </ac:picMkLst>
        </pc:picChg>
        <pc:picChg chg="mod">
          <ac:chgData name="Alena Bečková" userId="S::409156@muni.cz::85b54a54-6d0a-494e-95e2-1cba97d610f4" providerId="AD" clId="Web-{C0687319-6FAE-DE89-DB6E-E933EC4B6DDC}" dt="2021-02-04T10:41:26.216" v="280" actId="1076"/>
          <ac:picMkLst>
            <pc:docMk/>
            <pc:sldMk cId="3242808661" sldId="316"/>
            <ac:picMk id="7" creationId="{0E168E01-251D-4E01-9663-892711B7AB8E}"/>
          </ac:picMkLst>
        </pc:picChg>
        <pc:picChg chg="mod">
          <ac:chgData name="Alena Bečková" userId="S::409156@muni.cz::85b54a54-6d0a-494e-95e2-1cba97d610f4" providerId="AD" clId="Web-{C0687319-6FAE-DE89-DB6E-E933EC4B6DDC}" dt="2021-02-04T10:41:28.107" v="281" actId="1076"/>
          <ac:picMkLst>
            <pc:docMk/>
            <pc:sldMk cId="3242808661" sldId="316"/>
            <ac:picMk id="8" creationId="{1A85ADB8-5719-4F04-BF9A-090DE4C148C9}"/>
          </ac:picMkLst>
        </pc:picChg>
      </pc:sldChg>
      <pc:sldChg chg="modSp">
        <pc:chgData name="Alena Bečková" userId="S::409156@muni.cz::85b54a54-6d0a-494e-95e2-1cba97d610f4" providerId="AD" clId="Web-{C0687319-6FAE-DE89-DB6E-E933EC4B6DDC}" dt="2021-02-03T15:29:19.153" v="196" actId="14100"/>
        <pc:sldMkLst>
          <pc:docMk/>
          <pc:sldMk cId="964473482" sldId="345"/>
        </pc:sldMkLst>
        <pc:spChg chg="mod">
          <ac:chgData name="Alena Bečková" userId="S::409156@muni.cz::85b54a54-6d0a-494e-95e2-1cba97d610f4" providerId="AD" clId="Web-{C0687319-6FAE-DE89-DB6E-E933EC4B6DDC}" dt="2021-02-03T15:29:15.293" v="194" actId="14100"/>
          <ac:spMkLst>
            <pc:docMk/>
            <pc:sldMk cId="964473482" sldId="345"/>
            <ac:spMk id="9" creationId="{619AEDD1-A525-4F70-8AEE-180B2917EC10}"/>
          </ac:spMkLst>
        </pc:spChg>
        <pc:picChg chg="mod">
          <ac:chgData name="Alena Bečková" userId="S::409156@muni.cz::85b54a54-6d0a-494e-95e2-1cba97d610f4" providerId="AD" clId="Web-{C0687319-6FAE-DE89-DB6E-E933EC4B6DDC}" dt="2021-02-03T15:29:19.153" v="196" actId="14100"/>
          <ac:picMkLst>
            <pc:docMk/>
            <pc:sldMk cId="964473482" sldId="345"/>
            <ac:picMk id="9218" creationId="{88502F25-A8A2-452B-99C1-C1127BE569FC}"/>
          </ac:picMkLst>
        </pc:picChg>
      </pc:sldChg>
    </pc:docChg>
  </pc:docChgLst>
  <pc:docChgLst>
    <pc:chgData name="Alena Bečková" userId="S::409156@muni.cz::85b54a54-6d0a-494e-95e2-1cba97d610f4" providerId="AD" clId="Web-{8CFF943C-29C4-BE65-E858-FFCE7FB46323}"/>
    <pc:docChg chg="modSld">
      <pc:chgData name="Alena Bečková" userId="S::409156@muni.cz::85b54a54-6d0a-494e-95e2-1cba97d610f4" providerId="AD" clId="Web-{8CFF943C-29C4-BE65-E858-FFCE7FB46323}" dt="2020-10-07T07:37:30.073" v="3" actId="20577"/>
      <pc:docMkLst>
        <pc:docMk/>
      </pc:docMkLst>
      <pc:sldChg chg="modSp">
        <pc:chgData name="Alena Bečková" userId="S::409156@muni.cz::85b54a54-6d0a-494e-95e2-1cba97d610f4" providerId="AD" clId="Web-{8CFF943C-29C4-BE65-E858-FFCE7FB46323}" dt="2020-10-07T07:37:30.073" v="3" actId="20577"/>
        <pc:sldMkLst>
          <pc:docMk/>
          <pc:sldMk cId="3113718652" sldId="284"/>
        </pc:sldMkLst>
        <pc:spChg chg="mod">
          <ac:chgData name="Alena Bečková" userId="S::409156@muni.cz::85b54a54-6d0a-494e-95e2-1cba97d610f4" providerId="AD" clId="Web-{8CFF943C-29C4-BE65-E858-FFCE7FB46323}" dt="2020-10-07T07:37:30.073" v="3" actId="20577"/>
          <ac:spMkLst>
            <pc:docMk/>
            <pc:sldMk cId="3113718652" sldId="284"/>
            <ac:spMk id="34" creationId="{FA92CE3A-687C-4DD2-B1F8-3F0E0DAC2A21}"/>
          </ac:spMkLst>
        </pc:spChg>
      </pc:sldChg>
    </pc:docChg>
  </pc:docChgLst>
  <pc:docChgLst>
    <pc:chgData name="Alena Bečková" userId="S::409156@muni.cz::85b54a54-6d0a-494e-95e2-1cba97d610f4" providerId="AD" clId="Web-{DA9E1435-218D-0EAD-6FD6-4A40CA2F9808}"/>
    <pc:docChg chg="modSld">
      <pc:chgData name="Alena Bečková" userId="S::409156@muni.cz::85b54a54-6d0a-494e-95e2-1cba97d610f4" providerId="AD" clId="Web-{DA9E1435-218D-0EAD-6FD6-4A40CA2F9808}" dt="2020-10-08T13:37:57.069" v="33" actId="1076"/>
      <pc:docMkLst>
        <pc:docMk/>
      </pc:docMkLst>
      <pc:sldChg chg="modSp">
        <pc:chgData name="Alena Bečková" userId="S::409156@muni.cz::85b54a54-6d0a-494e-95e2-1cba97d610f4" providerId="AD" clId="Web-{DA9E1435-218D-0EAD-6FD6-4A40CA2F9808}" dt="2020-10-08T13:37:57.069" v="33" actId="1076"/>
        <pc:sldMkLst>
          <pc:docMk/>
          <pc:sldMk cId="2977491237" sldId="326"/>
        </pc:sldMkLst>
        <pc:graphicFrameChg chg="mod">
          <ac:chgData name="Alena Bečková" userId="S::409156@muni.cz::85b54a54-6d0a-494e-95e2-1cba97d610f4" providerId="AD" clId="Web-{DA9E1435-218D-0EAD-6FD6-4A40CA2F9808}" dt="2020-10-08T13:36:02.941" v="23" actId="1076"/>
          <ac:graphicFrameMkLst>
            <pc:docMk/>
            <pc:sldMk cId="2977491237" sldId="326"/>
            <ac:graphicFrameMk id="23" creationId="{768FC202-EC54-4563-AE75-822EF5347585}"/>
          </ac:graphicFrameMkLst>
        </pc:graphicFrameChg>
        <pc:graphicFrameChg chg="mod modGraphic">
          <ac:chgData name="Alena Bečková" userId="S::409156@muni.cz::85b54a54-6d0a-494e-95e2-1cba97d610f4" providerId="AD" clId="Web-{DA9E1435-218D-0EAD-6FD6-4A40CA2F9808}" dt="2020-10-08T13:36:15.035" v="29"/>
          <ac:graphicFrameMkLst>
            <pc:docMk/>
            <pc:sldMk cId="2977491237" sldId="326"/>
            <ac:graphicFrameMk id="24" creationId="{BABF20A6-4000-4EE5-BCFA-89D8AB2A7911}"/>
          </ac:graphicFrameMkLst>
        </pc:graphicFrameChg>
        <pc:picChg chg="mod">
          <ac:chgData name="Alena Bečková" userId="S::409156@muni.cz::85b54a54-6d0a-494e-95e2-1cba97d610f4" providerId="AD" clId="Web-{DA9E1435-218D-0EAD-6FD6-4A40CA2F9808}" dt="2020-10-08T13:37:57.069" v="33" actId="1076"/>
          <ac:picMkLst>
            <pc:docMk/>
            <pc:sldMk cId="2977491237" sldId="326"/>
            <ac:picMk id="26" creationId="{3CAB0259-6F2A-42C1-9D3D-D4F8CBB05227}"/>
          </ac:picMkLst>
        </pc:picChg>
        <pc:picChg chg="mod">
          <ac:chgData name="Alena Bečková" userId="S::409156@muni.cz::85b54a54-6d0a-494e-95e2-1cba97d610f4" providerId="AD" clId="Web-{DA9E1435-218D-0EAD-6FD6-4A40CA2F9808}" dt="2020-10-08T13:37:55.241" v="32" actId="1076"/>
          <ac:picMkLst>
            <pc:docMk/>
            <pc:sldMk cId="2977491237" sldId="326"/>
            <ac:picMk id="4103" creationId="{DFA1F397-13D6-4A0B-978F-9A537B7068C5}"/>
          </ac:picMkLst>
        </pc:picChg>
        <pc:picChg chg="mod">
          <ac:chgData name="Alena Bečková" userId="S::409156@muni.cz::85b54a54-6d0a-494e-95e2-1cba97d610f4" providerId="AD" clId="Web-{DA9E1435-218D-0EAD-6FD6-4A40CA2F9808}" dt="2020-10-08T13:36:02.941" v="24" actId="1076"/>
          <ac:picMkLst>
            <pc:docMk/>
            <pc:sldMk cId="2977491237" sldId="326"/>
            <ac:picMk id="4116" creationId="{3A6EAD90-B5BF-431E-92CA-AF918A12F5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2B7B6D-E6ED-D94F-B425-41C63E7B2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411" y="-49059"/>
            <a:ext cx="6071871" cy="1338680"/>
          </a:xfrm>
          <a:prstGeom prst="rect">
            <a:avLst/>
          </a:prstGeom>
        </p:spPr>
      </p:pic>
      <p:sp>
        <p:nvSpPr>
          <p:cNvPr id="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Text názvu"/>
          <p:cNvSpPr txBox="1">
            <a:spLocks noGrp="1"/>
          </p:cNvSpPr>
          <p:nvPr>
            <p:ph type="title"/>
          </p:nvPr>
        </p:nvSpPr>
        <p:spPr>
          <a:xfrm>
            <a:off x="398502" y="2900365"/>
            <a:ext cx="11361601" cy="1171581"/>
          </a:xfrm>
          <a:prstGeom prst="rect">
            <a:avLst/>
          </a:prstGeom>
        </p:spPr>
        <p:txBody>
          <a:bodyPr/>
          <a:lstStyle>
            <a:lvl1pPr>
              <a:lnSpc>
                <a:spcPts val="4400"/>
              </a:lnSpc>
              <a:defRPr sz="4400"/>
            </a:lvl1pPr>
          </a:lstStyle>
          <a:p>
            <a:r>
              <a:t>Text názvu</a:t>
            </a:r>
          </a:p>
        </p:txBody>
      </p:sp>
      <p:sp>
        <p:nvSpPr>
          <p:cNvPr id="1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398502" y="4116401"/>
            <a:ext cx="11361601" cy="6984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400"/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2400"/>
            </a:lvl2pPr>
            <a:lvl3pPr>
              <a:lnSpc>
                <a:spcPct val="100000"/>
              </a:lnSpc>
              <a:buClrTx/>
              <a:buFontTx/>
              <a:defRPr sz="2400"/>
            </a:lvl3pPr>
            <a:lvl4pPr>
              <a:lnSpc>
                <a:spcPct val="100000"/>
              </a:lnSpc>
              <a:buClrTx/>
              <a:buFontTx/>
              <a:defRPr sz="2400"/>
            </a:lvl4pPr>
            <a:lvl5pPr>
              <a:lnSpc>
                <a:spcPct val="100000"/>
              </a:lnSpc>
              <a:buClrTx/>
              <a:buFontTx/>
              <a:defRPr sz="2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AE80D4-0B9C-CB42-AB38-3831EF550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65"/>
          <a:stretch/>
        </p:blipFill>
        <p:spPr>
          <a:xfrm>
            <a:off x="8603927" y="0"/>
            <a:ext cx="3588073" cy="685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UNI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1B7CBA-B16B-9641-A884-A72F1C52E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MUNI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3AF767-96CB-924B-BC68-2314DA48E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45DF294-A250-094F-A0EA-1E61022780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42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720724" y="1296001"/>
            <a:ext cx="10752140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45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E02F0435-D568-3F44-A2D9-3E9033791E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720725" y="1296001"/>
            <a:ext cx="5220000" cy="27157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lvl1pPr>
            <a:lvl2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lvl2pPr>
            <a:lvl3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3pPr>
            <a:lvl4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4pPr>
            <a:lvl5pPr>
              <a:lnSpc>
                <a:spcPts val="2300"/>
              </a:lnSpc>
              <a:buClrTx/>
              <a:buFontTx/>
              <a:defRPr sz="2000">
                <a:solidFill>
                  <a:schemeClr val="accent1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5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6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6251278" y="1290515"/>
            <a:ext cx="5220001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01D6005-1197-344A-8E64-8266344930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64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19137" y="1695074"/>
            <a:ext cx="5218413" cy="38967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Zástupný symbol pro text 13"/>
          <p:cNvSpPr>
            <a:spLocks noGrp="1"/>
          </p:cNvSpPr>
          <p:nvPr>
            <p:ph type="body" sz="quarter" idx="13"/>
          </p:nvPr>
        </p:nvSpPr>
        <p:spPr>
          <a:xfrm>
            <a:off x="720724" y="5599669"/>
            <a:ext cx="5218414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439999" y="1692001"/>
            <a:ext cx="3311526" cy="22307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7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8" y="4414270"/>
            <a:ext cx="3312002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78" name="Zástupný symbol pro text 5"/>
          <p:cNvSpPr>
            <a:spLocks noGrp="1"/>
          </p:cNvSpPr>
          <p:nvPr>
            <p:ph type="body" sz="quarter" idx="14"/>
          </p:nvPr>
        </p:nvSpPr>
        <p:spPr>
          <a:xfrm>
            <a:off x="4439999" y="4414270"/>
            <a:ext cx="3312001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79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1" cy="142773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80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720725" y="4025136"/>
            <a:ext cx="3311525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4440475" y="4025136"/>
            <a:ext cx="3311526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8161435" y="4025136"/>
            <a:ext cx="3311526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sp>
        <p:nvSpPr>
          <p:cNvPr id="83" name="Zástupný symbol pro text 7"/>
          <p:cNvSpPr>
            <a:spLocks noGrp="1"/>
          </p:cNvSpPr>
          <p:nvPr>
            <p:ph type="body" sz="quarter" idx="19"/>
          </p:nvPr>
        </p:nvSpPr>
        <p:spPr>
          <a:xfrm>
            <a:off x="720724" y="1296001"/>
            <a:ext cx="10752140" cy="27157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2300"/>
              </a:lnSpc>
              <a:buClrTx/>
              <a:buSzTx/>
              <a:buFontTx/>
              <a:buNone/>
              <a:defRPr sz="20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84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39831DC-533C-D64F-85DF-A662DA2580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6272212" y="692150"/>
            <a:ext cx="5200988" cy="5139850"/>
          </a:xfrm>
          <a:prstGeom prst="rect">
            <a:avLst/>
          </a:prstGeom>
        </p:spPr>
        <p:txBody>
          <a:bodyPr/>
          <a:lstStyle>
            <a:lvl1pPr marL="252000" indent="-180000">
              <a:defRPr sz="2000"/>
            </a:lvl1pPr>
            <a:lvl2pPr marL="549000" indent="-225000"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Zástupný symbol pro text 13"/>
          <p:cNvSpPr>
            <a:spLocks noGrp="1"/>
          </p:cNvSpPr>
          <p:nvPr>
            <p:ph type="body" sz="quarter" idx="13"/>
          </p:nvPr>
        </p:nvSpPr>
        <p:spPr>
          <a:xfrm>
            <a:off x="720724" y="5599669"/>
            <a:ext cx="5218414" cy="216001"/>
          </a:xfrm>
          <a:prstGeom prst="rect">
            <a:avLst/>
          </a:prstGeom>
        </p:spPr>
        <p:txBody>
          <a:bodyPr anchor="ctr"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1000"/>
            </a:pPr>
            <a:endParaRPr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B7ABD3D-18F3-6242-A971-B5BAF21E42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3" name="Text úrovně 1…"/>
          <p:cNvSpPr txBox="1">
            <a:spLocks noGrp="1"/>
          </p:cNvSpPr>
          <p:nvPr>
            <p:ph type="body" idx="1"/>
          </p:nvPr>
        </p:nvSpPr>
        <p:spPr>
          <a:xfrm>
            <a:off x="719999" y="692150"/>
            <a:ext cx="10753202" cy="513985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E8C0E76-4AB7-D147-A04B-83BF48923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19996" y="718711"/>
            <a:ext cx="5220003" cy="320400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Tx/>
              <a:buSzTx/>
              <a:buFontTx/>
              <a:buNone/>
            </a:lvl1pPr>
            <a:lvl2pPr marL="0" indent="0">
              <a:lnSpc>
                <a:spcPct val="100000"/>
              </a:lnSpc>
              <a:buClrTx/>
              <a:buSzTx/>
              <a:buFontTx/>
              <a:buNone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3" name="Zástupný symbol pro text 5"/>
          <p:cNvSpPr>
            <a:spLocks noGrp="1"/>
          </p:cNvSpPr>
          <p:nvPr>
            <p:ph type="body" sz="quarter" idx="13"/>
          </p:nvPr>
        </p:nvSpPr>
        <p:spPr>
          <a:xfrm>
            <a:off x="719998" y="4500000"/>
            <a:ext cx="5220001" cy="13319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1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0723" y="4068000"/>
            <a:ext cx="5220001" cy="360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900" b="1"/>
            </a:pPr>
            <a:endParaRPr/>
          </a:p>
        </p:txBody>
      </p:sp>
      <p:sp>
        <p:nvSpPr>
          <p:cNvPr id="115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6251278" y="4500000"/>
            <a:ext cx="5220001" cy="133199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800"/>
              </a:lnSpc>
              <a:buClrTx/>
              <a:buSzTx/>
              <a:buFontTx/>
              <a:buNone/>
              <a:defRPr sz="1500"/>
            </a:pPr>
            <a:endParaRPr/>
          </a:p>
        </p:txBody>
      </p:sp>
      <p:sp>
        <p:nvSpPr>
          <p:cNvPr id="116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6252002" y="4068000"/>
            <a:ext cx="5220001" cy="360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ts val="1100"/>
              </a:lnSpc>
              <a:buClrTx/>
              <a:buSzTx/>
              <a:buFontTx/>
              <a:buNone/>
              <a:defRPr sz="900" b="1"/>
            </a:pPr>
            <a:endParaRPr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1E13AF7-BE9D-7742-9A65-31EAB8430C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F3D845E-FD4D-564F-A905-6B4B50B10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F74E998-60D0-4A45-B977-A9DE2444E0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5210" y="5993069"/>
            <a:ext cx="3288914" cy="725115"/>
          </a:xfrm>
          <a:prstGeom prst="rect">
            <a:avLst/>
          </a:prstGeom>
        </p:spPr>
      </p:pic>
      <p:sp>
        <p:nvSpPr>
          <p:cNvPr id="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414000" y="6267592"/>
            <a:ext cx="182216" cy="1728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ext názvu"/>
          <p:cNvSpPr txBox="1">
            <a:spLocks noGrp="1"/>
          </p:cNvSpPr>
          <p:nvPr>
            <p:ph type="title"/>
          </p:nvPr>
        </p:nvSpPr>
        <p:spPr>
          <a:xfrm>
            <a:off x="719999" y="719999"/>
            <a:ext cx="10753202" cy="451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Text úrovně 1…"/>
          <p:cNvSpPr txBox="1">
            <a:spLocks noGrp="1"/>
          </p:cNvSpPr>
          <p:nvPr>
            <p:ph type="body" idx="1"/>
          </p:nvPr>
        </p:nvSpPr>
        <p:spPr>
          <a:xfrm>
            <a:off x="719999" y="1692001"/>
            <a:ext cx="10753202" cy="41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2" r:id="rId10"/>
    <p:sldLayoutId id="2147483663" r:id="rId11"/>
  </p:sldLayoutIdLst>
  <p:transition spd="med"/>
  <p:hf hdr="0" ftr="0" dt="0"/>
  <p:txStyles>
    <p:titleStyle>
      <a:lvl1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914400" rtl="0" latinLnBrk="0">
        <a:lnSpc>
          <a:spcPts val="4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chemeClr val="accent1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52000" marR="0" indent="-179999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̶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576000" marR="0" indent="-2520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Char char="̶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Pct val="100000"/>
        <a:buFont typeface="Arial"/>
        <a:buBlip>
          <a:blip r:embed="rId14"/>
        </a:buBlip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>
          <a:schemeClr val="accent1"/>
        </a:buClr>
        <a:buSzTx/>
        <a:buFont typeface="Arial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lena.beckova@recetox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46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45.wmf"/><Relationship Id="rId4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Relationship Id="rId9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lena.beckova@recetox.muni.cz" TargetMode="External"/><Relationship Id="rId7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inet.muni.cz/app/issue/spravaBudov?ne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4.jpeg"/><Relationship Id="rId7" Type="http://schemas.openxmlformats.org/officeDocument/2006/relationships/image" Target="../media/image44.w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png"/><Relationship Id="rId9" Type="http://schemas.openxmlformats.org/officeDocument/2006/relationships/image" Target="../media/image5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3.jpe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5.wmf"/><Relationship Id="rId4" Type="http://schemas.openxmlformats.org/officeDocument/2006/relationships/image" Target="../media/image33.wmf"/><Relationship Id="rId9" Type="http://schemas.openxmlformats.org/officeDocument/2006/relationships/image" Target="../media/image6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63.wmf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image" Target="../media/image64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wmf"/><Relationship Id="rId5" Type="http://schemas.openxmlformats.org/officeDocument/2006/relationships/image" Target="../media/image77.jpeg"/><Relationship Id="rId10" Type="http://schemas.openxmlformats.org/officeDocument/2006/relationships/image" Target="../media/image56.wmf"/><Relationship Id="rId4" Type="http://schemas.openxmlformats.org/officeDocument/2006/relationships/image" Target="../media/image76.wmf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wmf"/><Relationship Id="rId5" Type="http://schemas.openxmlformats.org/officeDocument/2006/relationships/image" Target="../media/image82.jpeg"/><Relationship Id="rId4" Type="http://schemas.openxmlformats.org/officeDocument/2006/relationships/image" Target="../media/image8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1.wmf"/><Relationship Id="rId7" Type="http://schemas.openxmlformats.org/officeDocument/2006/relationships/image" Target="../media/image65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wmf"/><Relationship Id="rId5" Type="http://schemas.openxmlformats.org/officeDocument/2006/relationships/image" Target="../media/image85.wmf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8.jpeg"/><Relationship Id="rId7" Type="http://schemas.openxmlformats.org/officeDocument/2006/relationships/image" Target="../media/image81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image" Target="../media/image9.wmf"/><Relationship Id="rId4" Type="http://schemas.openxmlformats.org/officeDocument/2006/relationships/image" Target="../media/image89.wmf"/><Relationship Id="rId9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image" Target="../media/image100.png"/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12" Type="http://schemas.openxmlformats.org/officeDocument/2006/relationships/image" Target="../media/image44.wm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wmf"/><Relationship Id="rId11" Type="http://schemas.openxmlformats.org/officeDocument/2006/relationships/image" Target="../media/image99.png"/><Relationship Id="rId5" Type="http://schemas.openxmlformats.org/officeDocument/2006/relationships/image" Target="../media/image94.wmf"/><Relationship Id="rId10" Type="http://schemas.openxmlformats.org/officeDocument/2006/relationships/image" Target="../media/image98.png"/><Relationship Id="rId4" Type="http://schemas.openxmlformats.org/officeDocument/2006/relationships/image" Target="../media/image93.wmf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2.png"/><Relationship Id="rId7" Type="http://schemas.openxmlformats.org/officeDocument/2006/relationships/image" Target="../media/image56.w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wmf"/><Relationship Id="rId5" Type="http://schemas.openxmlformats.org/officeDocument/2006/relationships/image" Target="../media/image103.png"/><Relationship Id="rId10" Type="http://schemas.openxmlformats.org/officeDocument/2006/relationships/image" Target="../media/image105.wmf"/><Relationship Id="rId4" Type="http://schemas.openxmlformats.org/officeDocument/2006/relationships/image" Target="../media/image102.png"/><Relationship Id="rId9" Type="http://schemas.openxmlformats.org/officeDocument/2006/relationships/image" Target="../media/image6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9.wmf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alena.beckova@recetox.muni.cz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12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8.wmf"/><Relationship Id="rId10" Type="http://schemas.openxmlformats.org/officeDocument/2006/relationships/image" Target="../media/image33.wmf"/><Relationship Id="rId4" Type="http://schemas.openxmlformats.org/officeDocument/2006/relationships/image" Target="../media/image27.wmf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4537A-A28E-4698-8569-F8575655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99" y="1871038"/>
            <a:ext cx="11361601" cy="211306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altLang="cs-CZ" dirty="0">
                <a:solidFill>
                  <a:schemeClr val="tx1"/>
                </a:solidFill>
              </a:rPr>
              <a:t>Školení BOZP a PO </a:t>
            </a:r>
            <a:br>
              <a:rPr lang="cs-CZ" altLang="cs-CZ" dirty="0">
                <a:solidFill>
                  <a:schemeClr val="tx1"/>
                </a:solidFill>
              </a:rPr>
            </a:br>
            <a:r>
              <a:rPr lang="cs-CZ" altLang="cs-CZ" dirty="0">
                <a:solidFill>
                  <a:schemeClr val="tx1"/>
                </a:solidFill>
              </a:rPr>
              <a:t>pro studenty RECETOXu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DB48B28-8192-47CD-81BA-C8FC610870FE}"/>
              </a:ext>
            </a:extLst>
          </p:cNvPr>
          <p:cNvSpPr txBox="1"/>
          <p:nvPr/>
        </p:nvSpPr>
        <p:spPr>
          <a:xfrm>
            <a:off x="161695" y="4986962"/>
            <a:ext cx="46085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rgbClr val="0000FF"/>
                </a:solidFill>
              </a:rPr>
              <a:t>Kontakt: </a:t>
            </a:r>
          </a:p>
          <a:p>
            <a:pPr algn="ctr"/>
            <a:r>
              <a:rPr lang="cs-CZ" sz="2000" dirty="0">
                <a:solidFill>
                  <a:srgbClr val="0000FF"/>
                </a:solidFill>
              </a:rPr>
              <a:t>Alena Bečková</a:t>
            </a:r>
          </a:p>
          <a:p>
            <a:pPr algn="ctr">
              <a:spcAft>
                <a:spcPts val="600"/>
              </a:spcAft>
            </a:pPr>
            <a:r>
              <a:rPr lang="cs-CZ" sz="2000" dirty="0">
                <a:solidFill>
                  <a:srgbClr val="0000FF"/>
                </a:solidFill>
                <a:hlinkClick r:id="rId2"/>
              </a:rPr>
              <a:t>alena.beckova@recetox.muni.cz</a:t>
            </a:r>
            <a:endParaRPr lang="cs-CZ" sz="2000" dirty="0">
              <a:solidFill>
                <a:srgbClr val="0000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cs-CZ" sz="1800" dirty="0">
                <a:solidFill>
                  <a:srgbClr val="0000FF"/>
                </a:solidFill>
              </a:rPr>
              <a:t>+420 549 49 </a:t>
            </a:r>
            <a:r>
              <a:rPr lang="cs-CZ" sz="1800" b="1" dirty="0">
                <a:solidFill>
                  <a:srgbClr val="0000FF"/>
                </a:solidFill>
              </a:rPr>
              <a:t>3170</a:t>
            </a:r>
          </a:p>
          <a:p>
            <a:pPr algn="ctr"/>
            <a:r>
              <a:rPr lang="cs-CZ" sz="1800" dirty="0">
                <a:solidFill>
                  <a:srgbClr val="0000FF"/>
                </a:solidFill>
              </a:rPr>
              <a:t>D29, kancelář 111</a:t>
            </a:r>
            <a:endParaRPr lang="cs-CZ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749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6CDD6252-370E-43F5-868A-9F5CA5598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61" y="1185425"/>
            <a:ext cx="7315539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00FF"/>
                </a:solidFill>
              </a:rPr>
              <a:t>kontrola početního stavu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00FF"/>
                </a:solidFill>
              </a:rPr>
              <a:t>kontrola všech prostor,</a:t>
            </a:r>
            <a:r>
              <a:rPr lang="cs-CZ" altLang="cs-CZ" sz="2000" dirty="0">
                <a:solidFill>
                  <a:srgbClr val="000000"/>
                </a:solidFill>
              </a:rPr>
              <a:t> zda zde nezůstaly žádné osoby.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rgbClr val="000000"/>
                </a:solidFill>
              </a:rPr>
              <a:t>Řídící evakuace podá veliteli </a:t>
            </a:r>
            <a:r>
              <a:rPr lang="cs-CZ" altLang="cs-CZ" sz="2000" dirty="0">
                <a:solidFill>
                  <a:schemeClr val="tx1"/>
                </a:solidFill>
              </a:rPr>
              <a:t>zásahu zprávu</a:t>
            </a:r>
          </a:p>
          <a:p>
            <a:pPr>
              <a:spcAft>
                <a:spcPts val="600"/>
              </a:spcAft>
            </a:pPr>
            <a:endParaRPr lang="cs-CZ" altLang="cs-CZ" sz="2000" b="1" dirty="0"/>
          </a:p>
          <a:p>
            <a:pPr>
              <a:spcAft>
                <a:spcPts val="600"/>
              </a:spcAft>
            </a:pPr>
            <a:r>
              <a:rPr lang="cs-CZ" altLang="cs-CZ" sz="2000" b="1" dirty="0"/>
              <a:t>Poskytnutí první pomoci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bude poskytnuta </a:t>
            </a:r>
            <a:br>
              <a:rPr lang="cs-CZ" altLang="cs-CZ" sz="2000" dirty="0"/>
            </a:br>
            <a:r>
              <a:rPr lang="cs-CZ" altLang="cs-CZ" sz="2000" dirty="0"/>
              <a:t>na shromaždišti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 dirty="0"/>
              <a:t>poskytnou </a:t>
            </a:r>
            <a:r>
              <a:rPr lang="cs-CZ" altLang="cs-CZ" sz="2000" dirty="0">
                <a:solidFill>
                  <a:srgbClr val="0000FF"/>
                </a:solidFill>
              </a:rPr>
              <a:t>pracovníci </a:t>
            </a:r>
            <a:br>
              <a:rPr lang="cs-CZ" altLang="cs-CZ" sz="2000" dirty="0">
                <a:solidFill>
                  <a:srgbClr val="0000FF"/>
                </a:solidFill>
              </a:rPr>
            </a:br>
            <a:r>
              <a:rPr lang="cs-CZ" altLang="cs-CZ" sz="2000" dirty="0">
                <a:solidFill>
                  <a:srgbClr val="0000FF"/>
                </a:solidFill>
              </a:rPr>
              <a:t>jednotlivých pracovišť </a:t>
            </a:r>
            <a:br>
              <a:rPr lang="cs-CZ" altLang="cs-CZ" sz="2000" dirty="0">
                <a:solidFill>
                  <a:srgbClr val="0000FF"/>
                </a:solidFill>
              </a:rPr>
            </a:br>
            <a:r>
              <a:rPr lang="cs-CZ" altLang="cs-CZ" sz="2000" dirty="0">
                <a:solidFill>
                  <a:srgbClr val="0000FF"/>
                </a:solidFill>
              </a:rPr>
              <a:t>proškolení v poskytování </a:t>
            </a:r>
            <a:br>
              <a:rPr lang="cs-CZ" altLang="cs-CZ" sz="2000" dirty="0">
                <a:solidFill>
                  <a:srgbClr val="0000FF"/>
                </a:solidFill>
              </a:rPr>
            </a:br>
            <a:r>
              <a:rPr lang="cs-CZ" altLang="cs-CZ" sz="2000" dirty="0">
                <a:solidFill>
                  <a:srgbClr val="0000FF"/>
                </a:solidFill>
              </a:rPr>
              <a:t>první pomoci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518153" y="5925184"/>
            <a:ext cx="182216" cy="172816"/>
          </a:xfrm>
        </p:spPr>
        <p:txBody>
          <a:bodyPr/>
          <a:lstStyle/>
          <a:p>
            <a:fld id="{86CB4B4D-7CA3-9044-876B-883B54F8677D}" type="slidenum">
              <a:rPr lang="cs-CZ" smtClean="0"/>
              <a:t>10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Místo shromáždění evakuovaných osob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D585A731-9CDB-4686-BB30-2A070A7FA4FD}"/>
              </a:ext>
            </a:extLst>
          </p:cNvPr>
          <p:cNvGrpSpPr/>
          <p:nvPr/>
        </p:nvGrpSpPr>
        <p:grpSpPr>
          <a:xfrm>
            <a:off x="4267030" y="2812831"/>
            <a:ext cx="5606559" cy="3331606"/>
            <a:chOff x="6224206" y="2435148"/>
            <a:chExt cx="5606559" cy="3331606"/>
          </a:xfrm>
        </p:grpSpPr>
        <p:pic>
          <p:nvPicPr>
            <p:cNvPr id="19" name="Obrázek 18">
              <a:extLst>
                <a:ext uri="{FF2B5EF4-FFF2-40B4-BE49-F238E27FC236}">
                  <a16:creationId xmlns:a16="http://schemas.microsoft.com/office/drawing/2014/main" id="{CF74C0B6-7D89-4D3F-BD0F-333E0A959D2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206" y="2435148"/>
              <a:ext cx="5606559" cy="333160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C8FD04D-C12E-478B-B5D9-084A1678814C}"/>
                </a:ext>
              </a:extLst>
            </p:cNvPr>
            <p:cNvGrpSpPr/>
            <p:nvPr/>
          </p:nvGrpSpPr>
          <p:grpSpPr>
            <a:xfrm>
              <a:off x="7071616" y="2641994"/>
              <a:ext cx="3602046" cy="2890828"/>
              <a:chOff x="6679754" y="2547815"/>
              <a:chExt cx="3602046" cy="2890828"/>
            </a:xfrm>
          </p:grpSpPr>
          <p:cxnSp>
            <p:nvCxnSpPr>
              <p:cNvPr id="11" name="Přímá spojnice se šipkou 10">
                <a:extLst>
                  <a:ext uri="{FF2B5EF4-FFF2-40B4-BE49-F238E27FC236}">
                    <a16:creationId xmlns:a16="http://schemas.microsoft.com/office/drawing/2014/main" id="{6EBD4853-B7A6-470D-9994-68677A716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91523" y="5131124"/>
                <a:ext cx="175806" cy="151823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nice se šipkou 11">
                <a:extLst>
                  <a:ext uri="{FF2B5EF4-FFF2-40B4-BE49-F238E27FC236}">
                    <a16:creationId xmlns:a16="http://schemas.microsoft.com/office/drawing/2014/main" id="{E32683F3-4941-45A9-8F15-0DBB1C37FB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31528" y="4311944"/>
                <a:ext cx="560828" cy="86603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se šipkou 13">
                <a:extLst>
                  <a:ext uri="{FF2B5EF4-FFF2-40B4-BE49-F238E27FC236}">
                    <a16:creationId xmlns:a16="http://schemas.microsoft.com/office/drawing/2014/main" id="{994942C8-8F3A-4D97-BD86-4377A5AD45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33395" y="4274906"/>
                <a:ext cx="374973" cy="62662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se šipkou 14">
                <a:extLst>
                  <a:ext uri="{FF2B5EF4-FFF2-40B4-BE49-F238E27FC236}">
                    <a16:creationId xmlns:a16="http://schemas.microsoft.com/office/drawing/2014/main" id="{1B64F5DD-0BC1-423F-8F9C-A6422D08C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35624" y="4191156"/>
                <a:ext cx="827419" cy="1493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627" name="Picture 3">
                <a:extLst>
                  <a:ext uri="{FF2B5EF4-FFF2-40B4-BE49-F238E27FC236}">
                    <a16:creationId xmlns:a16="http://schemas.microsoft.com/office/drawing/2014/main" id="{E0981A98-3103-4A77-BBF7-9768997C6F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7329" y="4924172"/>
                <a:ext cx="514471" cy="5144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0" name="Přímá spojnice se šipkou 29">
                <a:extLst>
                  <a:ext uri="{FF2B5EF4-FFF2-40B4-BE49-F238E27FC236}">
                    <a16:creationId xmlns:a16="http://schemas.microsoft.com/office/drawing/2014/main" id="{9F55E487-50FC-4746-8D00-6B27B8712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5948" y="4311944"/>
                <a:ext cx="570455" cy="87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nice se šipkou 32">
                <a:extLst>
                  <a:ext uri="{FF2B5EF4-FFF2-40B4-BE49-F238E27FC236}">
                    <a16:creationId xmlns:a16="http://schemas.microsoft.com/office/drawing/2014/main" id="{F4979AC9-111D-4D03-B8B8-3B96E7E999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67012" y="3845607"/>
                <a:ext cx="0" cy="19522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3">
                <a:extLst>
                  <a:ext uri="{FF2B5EF4-FFF2-40B4-BE49-F238E27FC236}">
                    <a16:creationId xmlns:a16="http://schemas.microsoft.com/office/drawing/2014/main" id="{6E3474B2-6915-48C7-8F10-35AC7121D0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2875" y="2930057"/>
                <a:ext cx="535895" cy="535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Šipka: ve tvaru U 6">
                <a:extLst>
                  <a:ext uri="{FF2B5EF4-FFF2-40B4-BE49-F238E27FC236}">
                    <a16:creationId xmlns:a16="http://schemas.microsoft.com/office/drawing/2014/main" id="{8CEE2D41-9FA7-4C99-97C3-A27D9EF5A514}"/>
                  </a:ext>
                </a:extLst>
              </p:cNvPr>
              <p:cNvSpPr/>
              <p:nvPr/>
            </p:nvSpPr>
            <p:spPr>
              <a:xfrm rot="9078964" flipH="1">
                <a:off x="9802307" y="4178563"/>
                <a:ext cx="268983" cy="717550"/>
              </a:xfrm>
              <a:prstGeom prst="uturnArrow">
                <a:avLst>
                  <a:gd name="adj1" fmla="val 3453"/>
                  <a:gd name="adj2" fmla="val 21370"/>
                  <a:gd name="adj3" fmla="val 44512"/>
                  <a:gd name="adj4" fmla="val 43750"/>
                  <a:gd name="adj5" fmla="val 98269"/>
                </a:avLst>
              </a:prstGeom>
              <a:solidFill>
                <a:srgbClr val="FF0000"/>
              </a:solidFill>
              <a:ln w="25400" cap="flat">
                <a:solidFill>
                  <a:srgbClr val="FF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8" name="Přímá spojnice se šipkou 17">
                <a:extLst>
                  <a:ext uri="{FF2B5EF4-FFF2-40B4-BE49-F238E27FC236}">
                    <a16:creationId xmlns:a16="http://schemas.microsoft.com/office/drawing/2014/main" id="{38CE6D6A-1724-4687-A266-683B634BA3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463043" y="3395614"/>
                <a:ext cx="374971" cy="70533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Šipka: ve tvaru U 19">
                <a:extLst>
                  <a:ext uri="{FF2B5EF4-FFF2-40B4-BE49-F238E27FC236}">
                    <a16:creationId xmlns:a16="http://schemas.microsoft.com/office/drawing/2014/main" id="{4C02A870-63F9-4204-8541-90CF6FB3CAF5}"/>
                  </a:ext>
                </a:extLst>
              </p:cNvPr>
              <p:cNvSpPr/>
              <p:nvPr/>
            </p:nvSpPr>
            <p:spPr>
              <a:xfrm rot="5400000" flipH="1" flipV="1">
                <a:off x="6221437" y="3006132"/>
                <a:ext cx="1618387" cy="701753"/>
              </a:xfrm>
              <a:prstGeom prst="uturnArrow">
                <a:avLst>
                  <a:gd name="adj1" fmla="val 3453"/>
                  <a:gd name="adj2" fmla="val 7614"/>
                  <a:gd name="adj3" fmla="val 16686"/>
                  <a:gd name="adj4" fmla="val 43750"/>
                  <a:gd name="adj5" fmla="val 98269"/>
                </a:avLst>
              </a:prstGeom>
              <a:solidFill>
                <a:srgbClr val="FF0000"/>
              </a:solidFill>
              <a:ln w="25400" cap="flat">
                <a:solidFill>
                  <a:srgbClr val="FF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21" name="Přímá spojnice se šipkou 20">
                <a:extLst>
                  <a:ext uri="{FF2B5EF4-FFF2-40B4-BE49-F238E27FC236}">
                    <a16:creationId xmlns:a16="http://schemas.microsoft.com/office/drawing/2014/main" id="{B3B71D24-CEA9-45B1-BCB5-F3EC593473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1551" y="2652890"/>
                <a:ext cx="921202" cy="36384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194" name="Picture 2">
            <a:extLst>
              <a:ext uri="{FF2B5EF4-FFF2-40B4-BE49-F238E27FC236}">
                <a16:creationId xmlns:a16="http://schemas.microsoft.com/office/drawing/2014/main" id="{77A6095A-EE25-435D-BBE4-569BD207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992" y="1176634"/>
            <a:ext cx="2277727" cy="327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B0863CC4-1125-42AE-A2B5-F753DB63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096" y="2713170"/>
            <a:ext cx="535895" cy="53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3086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Hasicí přístroje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11</a:t>
            </a:fld>
            <a:endParaRPr lang="cs-CZ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A4A0D97-9F6C-4731-8247-7599E6B28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56" y="1601400"/>
            <a:ext cx="3208935" cy="3539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>
                <a:solidFill>
                  <a:srgbClr val="000000"/>
                </a:solidFill>
              </a:rPr>
              <a:t>Práškové: třída A,B,C</a:t>
            </a:r>
          </a:p>
          <a:p>
            <a:endParaRPr lang="cs-CZ" altLang="cs-CZ" sz="1600" b="1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>
                <a:solidFill>
                  <a:srgbClr val="0066FF"/>
                </a:solidFill>
              </a:rPr>
              <a:t>tekuté plyny</a:t>
            </a:r>
            <a:r>
              <a:rPr lang="cs-CZ" altLang="cs-CZ" sz="1600"/>
              <a:t> </a:t>
            </a:r>
            <a:r>
              <a:rPr lang="cs-CZ" altLang="cs-CZ" sz="1600">
                <a:solidFill>
                  <a:srgbClr val="000000"/>
                </a:solidFill>
              </a:rPr>
              <a:t>(propan-butan),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>
                <a:solidFill>
                  <a:srgbClr val="0066FF"/>
                </a:solidFill>
              </a:rPr>
              <a:t>hořlavé kapaliny</a:t>
            </a:r>
            <a:r>
              <a:rPr lang="cs-CZ" altLang="cs-CZ" sz="1600"/>
              <a:t> (</a:t>
            </a:r>
            <a:r>
              <a:rPr lang="cs-CZ" altLang="cs-CZ" sz="1600">
                <a:solidFill>
                  <a:srgbClr val="000000"/>
                </a:solidFill>
              </a:rPr>
              <a:t>barvy, ředidla, benzíny, oleje, tuky),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>
                <a:solidFill>
                  <a:srgbClr val="0066FF"/>
                </a:solidFill>
              </a:rPr>
              <a:t>knihovny, archivy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>
                <a:solidFill>
                  <a:srgbClr val="0066FF"/>
                </a:solidFill>
              </a:rPr>
              <a:t>El. zařízení </a:t>
            </a:r>
            <a:r>
              <a:rPr lang="cs-CZ" altLang="cs-CZ" sz="1600">
                <a:solidFill>
                  <a:schemeClr val="tx1"/>
                </a:solidFill>
              </a:rPr>
              <a:t>(ano, ale zničí jej)</a:t>
            </a:r>
          </a:p>
          <a:p>
            <a:endParaRPr lang="cs-CZ" altLang="cs-CZ" sz="1600" b="1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>
                <a:solidFill>
                  <a:srgbClr val="000000"/>
                </a:solidFill>
              </a:rPr>
              <a:t>nesmí se použít k </a:t>
            </a:r>
            <a:r>
              <a:rPr lang="cs-CZ" altLang="cs-CZ" sz="1600" b="1">
                <a:solidFill>
                  <a:srgbClr val="FF3300"/>
                </a:solidFill>
              </a:rPr>
              <a:t>hašení látek jemně rozptýlitelných ve vzduchu</a:t>
            </a:r>
            <a:r>
              <a:rPr lang="cs-CZ" altLang="cs-CZ" sz="1600"/>
              <a:t> </a:t>
            </a:r>
            <a:r>
              <a:rPr lang="cs-CZ" altLang="cs-CZ" sz="1600">
                <a:solidFill>
                  <a:srgbClr val="000000"/>
                </a:solidFill>
              </a:rPr>
              <a:t>(prach, mouka)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/>
              <a:t>Nesmí se uklízet vodou, prášek se slepí a velmi špatně se </a:t>
            </a:r>
            <a:r>
              <a:rPr lang="cs-CZ" altLang="cs-CZ" sz="1600" err="1"/>
              <a:t>odstaňuje</a:t>
            </a:r>
            <a:endParaRPr lang="cs-CZ" altLang="cs-CZ" sz="1600">
              <a:solidFill>
                <a:srgbClr val="000000"/>
              </a:solidFill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FE7D93A1-1766-434D-A493-82F5A88AB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7408" y="3078727"/>
            <a:ext cx="3889303" cy="255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>
                <a:solidFill>
                  <a:srgbClr val="000000"/>
                </a:solidFill>
              </a:rPr>
              <a:t>CO</a:t>
            </a:r>
            <a:r>
              <a:rPr lang="cs-CZ" altLang="cs-CZ" sz="1600" b="1" baseline="-25000">
                <a:solidFill>
                  <a:srgbClr val="000000"/>
                </a:solidFill>
              </a:rPr>
              <a:t>2</a:t>
            </a:r>
            <a:r>
              <a:rPr lang="cs-CZ" altLang="cs-CZ" sz="1600" b="1">
                <a:solidFill>
                  <a:srgbClr val="000000"/>
                </a:solidFill>
              </a:rPr>
              <a:t>: třída B,C</a:t>
            </a:r>
          </a:p>
          <a:p>
            <a:endParaRPr lang="cs-CZ" altLang="cs-CZ" sz="1600" b="1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>
                <a:solidFill>
                  <a:srgbClr val="0066FF"/>
                </a:solidFill>
              </a:rPr>
              <a:t>el. zařízení </a:t>
            </a:r>
            <a:r>
              <a:rPr lang="cs-CZ" altLang="cs-CZ" sz="1600">
                <a:solidFill>
                  <a:srgbClr val="000000"/>
                </a:solidFill>
              </a:rPr>
              <a:t>pod napětím</a:t>
            </a:r>
            <a:r>
              <a:rPr lang="cs-CZ" altLang="cs-CZ" sz="160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>
                <a:solidFill>
                  <a:srgbClr val="0066FF"/>
                </a:solidFill>
              </a:rPr>
              <a:t>hořlavé kapaliny </a:t>
            </a:r>
            <a:r>
              <a:rPr lang="cs-CZ" altLang="cs-CZ" sz="1600">
                <a:solidFill>
                  <a:schemeClr val="tx1"/>
                </a:solidFill>
              </a:rPr>
              <a:t>(</a:t>
            </a:r>
            <a:r>
              <a:rPr lang="cs-CZ" altLang="cs-CZ" sz="1600">
                <a:solidFill>
                  <a:srgbClr val="000000"/>
                </a:solidFill>
              </a:rPr>
              <a:t>menší množství)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>
                <a:solidFill>
                  <a:srgbClr val="0066FF"/>
                </a:solidFill>
              </a:rPr>
              <a:t>potravinářském průmyslu</a:t>
            </a:r>
          </a:p>
          <a:p>
            <a:pPr>
              <a:buFontTx/>
              <a:buChar char="•"/>
            </a:pPr>
            <a:endParaRPr lang="cs-CZ" altLang="cs-CZ" sz="1600" b="1">
              <a:solidFill>
                <a:srgbClr val="00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>
                <a:solidFill>
                  <a:srgbClr val="000000"/>
                </a:solidFill>
              </a:rPr>
              <a:t>nesmí se používat k </a:t>
            </a:r>
            <a:r>
              <a:rPr lang="cs-CZ" altLang="cs-CZ" sz="1600" b="1">
                <a:solidFill>
                  <a:srgbClr val="FF3300"/>
                </a:solidFill>
              </a:rPr>
              <a:t>hašení sypkých látek, alkalických kovů,</a:t>
            </a:r>
            <a:endParaRPr lang="cs-CZ" altLang="cs-CZ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b="1">
                <a:solidFill>
                  <a:srgbClr val="FF3300"/>
                </a:solidFill>
              </a:rPr>
              <a:t>špatně hasí tuhé látky schopné tlení a vláknité materiály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49F8DD-D15E-4523-9C2C-CD860CA62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r="10111" b="21619"/>
          <a:stretch/>
        </p:blipFill>
        <p:spPr>
          <a:xfrm>
            <a:off x="8908557" y="665296"/>
            <a:ext cx="2496277" cy="1872208"/>
          </a:xfrm>
          <a:prstGeom prst="rect">
            <a:avLst/>
          </a:prstGeom>
          <a:ln>
            <a:noFill/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08CD194-1CB8-4904-8A91-7510F28409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05" y="1253188"/>
            <a:ext cx="3730889" cy="4974518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A1E5C1DF-B0CC-44BD-9C52-134069E576ED}"/>
              </a:ext>
            </a:extLst>
          </p:cNvPr>
          <p:cNvCxnSpPr>
            <a:cxnSpLocks/>
          </p:cNvCxnSpPr>
          <p:nvPr/>
        </p:nvCxnSpPr>
        <p:spPr>
          <a:xfrm flipH="1">
            <a:off x="5103448" y="910618"/>
            <a:ext cx="570522" cy="108405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8" descr="HPpojistka">
            <a:extLst>
              <a:ext uri="{FF2B5EF4-FFF2-40B4-BE49-F238E27FC236}">
                <a16:creationId xmlns:a16="http://schemas.microsoft.com/office/drawing/2014/main" id="{6A50E1C3-C125-4B01-A1F0-5ACDE050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125" y="459040"/>
            <a:ext cx="1375035" cy="113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65621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Poskytnutí první pomoci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12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08FA6D05-3180-4A11-BF74-FC45F488E135}"/>
              </a:ext>
            </a:extLst>
          </p:cNvPr>
          <p:cNvSpPr/>
          <p:nvPr/>
        </p:nvSpPr>
        <p:spPr>
          <a:xfrm>
            <a:off x="596217" y="1228397"/>
            <a:ext cx="72965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O</a:t>
            </a:r>
            <a:r>
              <a:rPr lang="cs-CZ" sz="2000" dirty="0">
                <a:solidFill>
                  <a:srgbClr val="0000FF"/>
                </a:solidFill>
              </a:rPr>
              <a:t> </a:t>
            </a:r>
            <a:r>
              <a:rPr lang="cs-CZ" sz="2000" b="1" dirty="0">
                <a:solidFill>
                  <a:srgbClr val="FF0000"/>
                </a:solidFill>
              </a:rPr>
              <a:t>všech úrazech a nehodách, i </a:t>
            </a:r>
            <a:r>
              <a:rPr lang="cs-CZ" sz="2000" b="1" dirty="0" err="1">
                <a:solidFill>
                  <a:srgbClr val="FF0000"/>
                </a:solidFill>
              </a:rPr>
              <a:t>téch</a:t>
            </a:r>
            <a:r>
              <a:rPr lang="cs-CZ" sz="2000" b="1" dirty="0">
                <a:solidFill>
                  <a:srgbClr val="FF0000"/>
                </a:solidFill>
              </a:rPr>
              <a:t> méně vážných, </a:t>
            </a:r>
            <a:r>
              <a:rPr lang="cs-CZ" sz="2000" dirty="0">
                <a:solidFill>
                  <a:schemeClr val="tx1"/>
                </a:solidFill>
              </a:rPr>
              <a:t>informujte: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Výuka – vedoucí výuky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Samostatná práce v laboratořích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zástupce Centra RECETOX pro BOZP, který vyhotoví „</a:t>
            </a:r>
            <a:r>
              <a:rPr lang="cs-CZ" sz="2000" dirty="0">
                <a:solidFill>
                  <a:srgbClr val="0000FF"/>
                </a:solidFill>
              </a:rPr>
              <a:t>Záznam o úraze</a:t>
            </a:r>
            <a:r>
              <a:rPr lang="cs-CZ" sz="2000" dirty="0"/>
              <a:t>“. </a:t>
            </a:r>
          </a:p>
          <a:p>
            <a:endParaRPr lang="cs-CZ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Proč? Vyšetřování málo vážných úrazů má především preventivní roli!</a:t>
            </a:r>
          </a:p>
          <a:p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dirty="0">
                <a:solidFill>
                  <a:srgbClr val="0000FF"/>
                </a:solidFill>
              </a:rPr>
              <a:t>Pozor na bezpečnou manipulaci, </a:t>
            </a:r>
            <a:br>
              <a:rPr lang="cs-CZ" sz="2000" dirty="0">
                <a:solidFill>
                  <a:srgbClr val="0000FF"/>
                </a:solidFill>
              </a:rPr>
            </a:br>
            <a:r>
              <a:rPr lang="cs-CZ" sz="2000" dirty="0">
                <a:solidFill>
                  <a:srgbClr val="0000FF"/>
                </a:solidFill>
              </a:rPr>
              <a:t>v prvé řadě chraňte sami sebe!</a:t>
            </a:r>
          </a:p>
          <a:p>
            <a:endParaRPr lang="cs-CZ" sz="2000" dirty="0">
              <a:solidFill>
                <a:srgbClr val="0000FF"/>
              </a:solidFill>
            </a:endParaRPr>
          </a:p>
          <a:p>
            <a:r>
              <a:rPr lang="cs-CZ" sz="2000" dirty="0">
                <a:solidFill>
                  <a:srgbClr val="0000FF"/>
                </a:solidFill>
              </a:rPr>
              <a:t>Lékárničky </a:t>
            </a:r>
            <a:r>
              <a:rPr lang="cs-CZ" sz="2000" dirty="0"/>
              <a:t>v každém podlaží D29.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4F595BB-E56E-49F2-B7D5-95D1A22159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 t="14282" r="22021" b="10391"/>
          <a:stretch/>
        </p:blipFill>
        <p:spPr>
          <a:xfrm>
            <a:off x="8671863" y="684829"/>
            <a:ext cx="2437447" cy="2470224"/>
          </a:xfrm>
          <a:prstGeom prst="rect">
            <a:avLst/>
          </a:prstGeom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382B6D-791C-4CE3-B81D-CCA639923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13654" r="877" b="2740"/>
          <a:stretch/>
        </p:blipFill>
        <p:spPr>
          <a:xfrm>
            <a:off x="8307973" y="3428999"/>
            <a:ext cx="3165228" cy="21827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9073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 dirty="0"/>
              <a:t>Postup při volání záchranné služby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13</a:t>
            </a:fld>
            <a:endParaRPr lang="cs-CZ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797CB15-DD8A-403E-8C95-D656219C171D}"/>
              </a:ext>
            </a:extLst>
          </p:cNvPr>
          <p:cNvSpPr txBox="1"/>
          <p:nvPr/>
        </p:nvSpPr>
        <p:spPr>
          <a:xfrm>
            <a:off x="467544" y="1109057"/>
            <a:ext cx="11310456" cy="5247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57188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00"/>
                </a:solidFill>
              </a:rPr>
              <a:t>Volejte</a:t>
            </a:r>
            <a:r>
              <a:rPr lang="cs-CZ" sz="2000" dirty="0">
                <a:solidFill>
                  <a:srgbClr val="000000"/>
                </a:solidFill>
              </a:rPr>
              <a:t> Zdravotnickou záchrannou službu </a:t>
            </a:r>
            <a:r>
              <a:rPr lang="cs-CZ" sz="2000" b="1" dirty="0">
                <a:solidFill>
                  <a:srgbClr val="FF0000"/>
                </a:solidFill>
              </a:rPr>
              <a:t>číslo 155 (112)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00"/>
                </a:solidFill>
              </a:rPr>
              <a:t>Operátorovi sdělte </a:t>
            </a:r>
            <a:r>
              <a:rPr lang="cs-CZ" sz="2000" dirty="0">
                <a:solidFill>
                  <a:srgbClr val="000000"/>
                </a:solidFill>
              </a:rPr>
              <a:t>následující údaje:</a:t>
            </a:r>
          </a:p>
          <a:p>
            <a:pPr marL="625475" lvl="0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FF"/>
                </a:solidFill>
              </a:rPr>
              <a:t>Vaše jméno</a:t>
            </a:r>
            <a:endParaRPr lang="cs-CZ" sz="1800" dirty="0">
              <a:solidFill>
                <a:srgbClr val="000000"/>
              </a:solidFill>
            </a:endParaRPr>
          </a:p>
          <a:p>
            <a:pPr marL="625475" lvl="0" indent="-1793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accent1"/>
                </a:solidFill>
              </a:rPr>
              <a:t>Kde jste a kudy mají přijet </a:t>
            </a:r>
            <a:r>
              <a:rPr lang="cs-CZ" sz="1800" dirty="0">
                <a:solidFill>
                  <a:srgbClr val="000000"/>
                </a:solidFill>
              </a:rPr>
              <a:t>- Univerzitní kampus Bohunice, ulice Studentská, pavilon D29, podlaží, místnost. Kruhový objezd → odbočka </a:t>
            </a:r>
            <a:r>
              <a:rPr lang="cs-CZ" sz="1800" dirty="0"/>
              <a:t>Studentská → </a:t>
            </a:r>
            <a:r>
              <a:rPr lang="cs-CZ" sz="1800" dirty="0">
                <a:solidFill>
                  <a:srgbClr val="000000"/>
                </a:solidFill>
              </a:rPr>
              <a:t>první chodník vpravo - </a:t>
            </a:r>
            <a:r>
              <a:rPr lang="cs-CZ" sz="1800" dirty="0" err="1">
                <a:solidFill>
                  <a:srgbClr val="000000"/>
                </a:solidFill>
              </a:rPr>
              <a:t>FSpS</a:t>
            </a:r>
            <a:r>
              <a:rPr lang="cs-CZ" sz="1800" dirty="0"/>
              <a:t> → </a:t>
            </a:r>
            <a:r>
              <a:rPr lang="cs-CZ" sz="1800" dirty="0">
                <a:solidFill>
                  <a:srgbClr val="000000"/>
                </a:solidFill>
              </a:rPr>
              <a:t>zprava objet první </a:t>
            </a:r>
            <a:r>
              <a:rPr lang="cs-CZ" sz="1800" dirty="0"/>
              <a:t>pavilon → </a:t>
            </a:r>
            <a:r>
              <a:rPr lang="cs-CZ" sz="1800" dirty="0">
                <a:solidFill>
                  <a:srgbClr val="000000"/>
                </a:solidFill>
              </a:rPr>
              <a:t>zastavit na vydlážděné ploše.</a:t>
            </a:r>
          </a:p>
          <a:p>
            <a:pPr marL="625475" indent="-179388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FF"/>
                </a:solidFill>
              </a:rPr>
              <a:t>Základní údaje o zdravotním stavu</a:t>
            </a:r>
            <a:r>
              <a:rPr lang="cs-CZ" sz="1800" dirty="0">
                <a:solidFill>
                  <a:srgbClr val="000000"/>
                </a:solidFill>
              </a:rPr>
              <a:t> zasaženého (pohlaví, 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přibližný věk, stav dýchání a vědomí, reakce na podněty, 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krvácení, popis nehody).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00"/>
                </a:solidFill>
              </a:rPr>
              <a:t>zavolejte PCO </a:t>
            </a:r>
            <a:r>
              <a:rPr lang="cs-CZ" sz="2000" b="1" dirty="0">
                <a:solidFill>
                  <a:srgbClr val="FF0000"/>
                </a:solidFill>
              </a:rPr>
              <a:t>na tel. čísle 2929 </a:t>
            </a:r>
            <a:endParaRPr lang="cs-CZ" sz="2000" dirty="0">
              <a:solidFill>
                <a:srgbClr val="000000"/>
              </a:solidFill>
            </a:endParaRPr>
          </a:p>
          <a:p>
            <a:pPr marL="625475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</a:rPr>
              <a:t>ohlaste </a:t>
            </a:r>
            <a:r>
              <a:rPr lang="cs-CZ" sz="1800" dirty="0"/>
              <a:t>místo nehody (číslo dveří), </a:t>
            </a:r>
            <a:r>
              <a:rPr lang="cs-CZ" sz="1800" dirty="0">
                <a:solidFill>
                  <a:srgbClr val="000000"/>
                </a:solidFill>
              </a:rPr>
              <a:t>uveďte, zda vyšlete osobu 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- doprovod lékaře na místo zásahu. PCO bude informovat </a:t>
            </a:r>
            <a:br>
              <a:rPr lang="cs-CZ" sz="1800" dirty="0">
                <a:solidFill>
                  <a:srgbClr val="000000"/>
                </a:solidFill>
              </a:rPr>
            </a:br>
            <a:r>
              <a:rPr lang="cs-CZ" sz="1800" dirty="0">
                <a:solidFill>
                  <a:srgbClr val="000000"/>
                </a:solidFill>
              </a:rPr>
              <a:t>příslušnou recepci a vyšle na místo nehody pochůzkáře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FF"/>
                </a:solidFill>
              </a:rPr>
              <a:t>Pokud ohlašovatel nemůže vyslat doprovod</a:t>
            </a:r>
            <a:r>
              <a:rPr lang="cs-CZ" sz="2000" dirty="0"/>
              <a:t>, upozorní obsluhu PCO, aby doprovod zajistila pomocí pochůzkáře.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936C626-F90F-4CD5-8B86-78ED8209F938}"/>
              </a:ext>
            </a:extLst>
          </p:cNvPr>
          <p:cNvSpPr/>
          <p:nvPr/>
        </p:nvSpPr>
        <p:spPr>
          <a:xfrm>
            <a:off x="7846300" y="4197872"/>
            <a:ext cx="679610" cy="68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0704058-2120-4001-9A69-10A9BAA48049}"/>
              </a:ext>
            </a:extLst>
          </p:cNvPr>
          <p:cNvGrpSpPr/>
          <p:nvPr/>
        </p:nvGrpSpPr>
        <p:grpSpPr>
          <a:xfrm>
            <a:off x="7522591" y="3176831"/>
            <a:ext cx="4421974" cy="2007910"/>
            <a:chOff x="7663993" y="3176831"/>
            <a:chExt cx="4421974" cy="200791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B9E9D71-0EB8-4FD5-8133-5E0B31F8D3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2" t="22992" r="41704" b="45080"/>
            <a:stretch/>
          </p:blipFill>
          <p:spPr bwMode="auto">
            <a:xfrm>
              <a:off x="7663993" y="3176831"/>
              <a:ext cx="4421974" cy="200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C778E7DF-FF81-48B8-9339-F67F0C9DAF20}"/>
                </a:ext>
              </a:extLst>
            </p:cNvPr>
            <p:cNvSpPr/>
            <p:nvPr/>
          </p:nvSpPr>
          <p:spPr>
            <a:xfrm>
              <a:off x="8632011" y="3869774"/>
              <a:ext cx="470499" cy="43484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Volný tvar 8">
              <a:extLst>
                <a:ext uri="{FF2B5EF4-FFF2-40B4-BE49-F238E27FC236}">
                  <a16:creationId xmlns:a16="http://schemas.microsoft.com/office/drawing/2014/main" id="{3CFA8E08-B9C3-4BBE-8865-F13F5650A417}"/>
                </a:ext>
              </a:extLst>
            </p:cNvPr>
            <p:cNvSpPr/>
            <p:nvPr/>
          </p:nvSpPr>
          <p:spPr>
            <a:xfrm>
              <a:off x="7846300" y="4065230"/>
              <a:ext cx="990457" cy="748569"/>
            </a:xfrm>
            <a:custGeom>
              <a:avLst/>
              <a:gdLst>
                <a:gd name="connsiteX0" fmla="*/ 0 w 1465388"/>
                <a:gd name="connsiteY0" fmla="*/ 327294 h 1225434"/>
                <a:gd name="connsiteX1" fmla="*/ 787400 w 1465388"/>
                <a:gd name="connsiteY1" fmla="*/ 339994 h 1225434"/>
                <a:gd name="connsiteX2" fmla="*/ 1041400 w 1465388"/>
                <a:gd name="connsiteY2" fmla="*/ 1114694 h 1225434"/>
                <a:gd name="connsiteX3" fmla="*/ 1409700 w 1465388"/>
                <a:gd name="connsiteY3" fmla="*/ 1114694 h 1225434"/>
                <a:gd name="connsiteX4" fmla="*/ 1460500 w 1465388"/>
                <a:gd name="connsiteY4" fmla="*/ 124094 h 1225434"/>
                <a:gd name="connsiteX5" fmla="*/ 1460500 w 1465388"/>
                <a:gd name="connsiteY5" fmla="*/ 47894 h 122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5388" h="1225434">
                  <a:moveTo>
                    <a:pt x="0" y="327294"/>
                  </a:moveTo>
                  <a:cubicBezTo>
                    <a:pt x="306916" y="268027"/>
                    <a:pt x="613833" y="208761"/>
                    <a:pt x="787400" y="339994"/>
                  </a:cubicBezTo>
                  <a:cubicBezTo>
                    <a:pt x="960967" y="471227"/>
                    <a:pt x="937683" y="985577"/>
                    <a:pt x="1041400" y="1114694"/>
                  </a:cubicBezTo>
                  <a:cubicBezTo>
                    <a:pt x="1145117" y="1243811"/>
                    <a:pt x="1339850" y="1279794"/>
                    <a:pt x="1409700" y="1114694"/>
                  </a:cubicBezTo>
                  <a:cubicBezTo>
                    <a:pt x="1479550" y="949594"/>
                    <a:pt x="1452033" y="301894"/>
                    <a:pt x="1460500" y="124094"/>
                  </a:cubicBezTo>
                  <a:cubicBezTo>
                    <a:pt x="1468967" y="-53706"/>
                    <a:pt x="1464733" y="-2906"/>
                    <a:pt x="1460500" y="4789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oval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Obdélník 10">
            <a:extLst>
              <a:ext uri="{FF2B5EF4-FFF2-40B4-BE49-F238E27FC236}">
                <a16:creationId xmlns:a16="http://schemas.microsoft.com/office/drawing/2014/main" id="{7B0C33F5-A6E3-45EC-8F5C-7E1A3130358A}"/>
              </a:ext>
            </a:extLst>
          </p:cNvPr>
          <p:cNvSpPr/>
          <p:nvPr/>
        </p:nvSpPr>
        <p:spPr>
          <a:xfrm>
            <a:off x="7676855" y="4134350"/>
            <a:ext cx="715205" cy="9287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35335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55E0B7-3FA5-429E-AF8D-41B25014F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14</a:t>
            </a:fld>
            <a:endParaRPr lang="cs-CZ"/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5362062D-698E-4633-B386-445A8B1F243B}"/>
              </a:ext>
            </a:extLst>
          </p:cNvPr>
          <p:cNvSpPr txBox="1">
            <a:spLocks/>
          </p:cNvSpPr>
          <p:nvPr/>
        </p:nvSpPr>
        <p:spPr>
          <a:xfrm>
            <a:off x="939117" y="459039"/>
            <a:ext cx="10752140" cy="57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3400"/>
              <a:t>Rizika a opatření</a:t>
            </a:r>
          </a:p>
        </p:txBody>
      </p:sp>
      <p:pic>
        <p:nvPicPr>
          <p:cNvPr id="5" name="Obrázek 4" descr="Obsah obrázku budova, exteriér, ulice, cihla&#10;&#10;Popis byl vytvořen automaticky">
            <a:extLst>
              <a:ext uri="{FF2B5EF4-FFF2-40B4-BE49-F238E27FC236}">
                <a16:creationId xmlns:a16="http://schemas.microsoft.com/office/drawing/2014/main" id="{4C8F22DD-BF96-4434-B291-D0F988CF7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01" y="1642188"/>
            <a:ext cx="5640356" cy="3760237"/>
          </a:xfrm>
          <a:prstGeom prst="rect">
            <a:avLst/>
          </a:prstGeom>
        </p:spPr>
      </p:pic>
      <p:pic>
        <p:nvPicPr>
          <p:cNvPr id="9" name="Obrázek 54">
            <a:extLst>
              <a:ext uri="{FF2B5EF4-FFF2-40B4-BE49-F238E27FC236}">
                <a16:creationId xmlns:a16="http://schemas.microsoft.com/office/drawing/2014/main" id="{61FE6755-F5B3-4E0A-B10F-96D8249A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7" y="1738486"/>
            <a:ext cx="3855576" cy="338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51982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55E0B7-3FA5-429E-AF8D-41B25014F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15</a:t>
            </a:fld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64FFED-E24B-46EE-9EAC-4AC104A44F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55" y="1455575"/>
            <a:ext cx="5459186" cy="494338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tx1"/>
                </a:solidFill>
              </a:rPr>
              <a:t>Zakopnutí, uklouznutí a pád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Pohybovat se opatrně a pozorně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Hlásit stavební závady v areálu SUKB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Schody - telefon! přenášení předmětů! Zábradlí!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tx1"/>
                </a:solidFill>
              </a:rPr>
              <a:t>Chodec na komunikaci, přesun mezi </a:t>
            </a:r>
            <a:br>
              <a:rPr lang="cs-CZ" sz="2000">
                <a:solidFill>
                  <a:schemeClr val="tx1"/>
                </a:solidFill>
              </a:rPr>
            </a:br>
            <a:r>
              <a:rPr lang="cs-CZ" sz="2000">
                <a:solidFill>
                  <a:schemeClr val="tx1"/>
                </a:solidFill>
              </a:rPr>
              <a:t>areály v rámci Brna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Dodržování pravidel silničního provozu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Upřednostnit MHD před vlastním autem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Pozor na stavební závady a stavební práce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Nespěchat!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Zákaz procházení pod zdviženou závorou, </a:t>
            </a:r>
            <a:br>
              <a:rPr lang="cs-CZ" sz="1600">
                <a:solidFill>
                  <a:schemeClr val="tx1"/>
                </a:solidFill>
              </a:rPr>
            </a:br>
            <a:r>
              <a:rPr lang="cs-CZ" sz="1600">
                <a:solidFill>
                  <a:schemeClr val="tx1"/>
                </a:solidFill>
              </a:rPr>
              <a:t>posuvnými vraty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800">
              <a:solidFill>
                <a:srgbClr val="FF0000"/>
              </a:solidFill>
            </a:endParaRP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5362062D-698E-4633-B386-445A8B1F243B}"/>
              </a:ext>
            </a:extLst>
          </p:cNvPr>
          <p:cNvSpPr txBox="1">
            <a:spLocks/>
          </p:cNvSpPr>
          <p:nvPr/>
        </p:nvSpPr>
        <p:spPr>
          <a:xfrm>
            <a:off x="839755" y="459039"/>
            <a:ext cx="10851502" cy="57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3400"/>
              <a:t>Pohyb po areálu SUKB, mezi areály</a:t>
            </a:r>
          </a:p>
        </p:txBody>
      </p:sp>
      <p:pic>
        <p:nvPicPr>
          <p:cNvPr id="5" name="Obrázek 4" descr="Obsah obrázku budova, exteriér, ulice, cihla&#10;&#10;Popis byl vytvořen automaticky">
            <a:extLst>
              <a:ext uri="{FF2B5EF4-FFF2-40B4-BE49-F238E27FC236}">
                <a16:creationId xmlns:a16="http://schemas.microsoft.com/office/drawing/2014/main" id="{4C8F22DD-BF96-4434-B291-D0F988CF7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901" y="1642188"/>
            <a:ext cx="5640356" cy="3760237"/>
          </a:xfrm>
          <a:prstGeom prst="rect">
            <a:avLst/>
          </a:prstGeom>
        </p:spPr>
      </p:pic>
      <p:pic>
        <p:nvPicPr>
          <p:cNvPr id="1034" name="Obrázek 22">
            <a:extLst>
              <a:ext uri="{FF2B5EF4-FFF2-40B4-BE49-F238E27FC236}">
                <a16:creationId xmlns:a16="http://schemas.microsoft.com/office/drawing/2014/main" id="{24DA34A2-BEDD-4126-AC95-131E347D8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42" y="3799050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Obrázek 23">
            <a:extLst>
              <a:ext uri="{FF2B5EF4-FFF2-40B4-BE49-F238E27FC236}">
                <a16:creationId xmlns:a16="http://schemas.microsoft.com/office/drawing/2014/main" id="{B85218BF-B364-47FE-9935-09F6C28CB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37" y="2232707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Obrázek 24">
            <a:extLst>
              <a:ext uri="{FF2B5EF4-FFF2-40B4-BE49-F238E27FC236}">
                <a16:creationId xmlns:a16="http://schemas.microsoft.com/office/drawing/2014/main" id="{16989E2F-8844-4863-9A60-B09DCF85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276" y="4208955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Obrázek 25">
            <a:extLst>
              <a:ext uri="{FF2B5EF4-FFF2-40B4-BE49-F238E27FC236}">
                <a16:creationId xmlns:a16="http://schemas.microsoft.com/office/drawing/2014/main" id="{966BCBC8-EB3E-459E-9457-0EDB4D02F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098" y="3541978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Obrázek 26">
            <a:extLst>
              <a:ext uri="{FF2B5EF4-FFF2-40B4-BE49-F238E27FC236}">
                <a16:creationId xmlns:a16="http://schemas.microsoft.com/office/drawing/2014/main" id="{56756D4F-F24A-48E3-876A-835675519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96" y="4195050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26">
            <a:extLst>
              <a:ext uri="{FF2B5EF4-FFF2-40B4-BE49-F238E27FC236}">
                <a16:creationId xmlns:a16="http://schemas.microsoft.com/office/drawing/2014/main" id="{7605985E-E677-494F-993E-CF89303D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43" y="2628707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5087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55E0B7-3FA5-429E-AF8D-41B25014F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16</a:t>
            </a:fld>
            <a:endParaRPr lang="cs-CZ"/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5362062D-698E-4633-B386-445A8B1F243B}"/>
              </a:ext>
            </a:extLst>
          </p:cNvPr>
          <p:cNvSpPr txBox="1">
            <a:spLocks/>
          </p:cNvSpPr>
          <p:nvPr/>
        </p:nvSpPr>
        <p:spPr>
          <a:xfrm>
            <a:off x="719999" y="459040"/>
            <a:ext cx="10753202" cy="52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3600"/>
              <a:t>Pohyb uvnitř budovy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B9D9935-0E99-4576-8DBD-75584778CC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408" y="117235"/>
            <a:ext cx="3974251" cy="2980689"/>
          </a:xfrm>
          <a:prstGeom prst="rect">
            <a:avLst/>
          </a:prstGeom>
          <a:ln>
            <a:noFill/>
          </a:ln>
        </p:spPr>
      </p:pic>
      <p:sp>
        <p:nvSpPr>
          <p:cNvPr id="9" name="Zástupný text 3">
            <a:extLst>
              <a:ext uri="{FF2B5EF4-FFF2-40B4-BE49-F238E27FC236}">
                <a16:creationId xmlns:a16="http://schemas.microsoft.com/office/drawing/2014/main" id="{619AEDD1-A525-4F70-8AEE-180B2917EC10}"/>
              </a:ext>
            </a:extLst>
          </p:cNvPr>
          <p:cNvSpPr txBox="1">
            <a:spLocks/>
          </p:cNvSpPr>
          <p:nvPr/>
        </p:nvSpPr>
        <p:spPr>
          <a:xfrm>
            <a:off x="720724" y="1455575"/>
            <a:ext cx="6532761" cy="4943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3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Vstup do místností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Zákaz vstupu do technických místností SUKB 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Zakopnutí, uklouznutí a pád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Hlásit všechny závady (stavební, elektrikářské, údržbářské)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Pohybovat se opatrně a pozorně – dveře, schody, překážky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Vhodná obuv 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závady 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protékající voda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vadná elektrická zařízení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uvolněné kliky, panty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12" name="Obrázek 23">
            <a:extLst>
              <a:ext uri="{FF2B5EF4-FFF2-40B4-BE49-F238E27FC236}">
                <a16:creationId xmlns:a16="http://schemas.microsoft.com/office/drawing/2014/main" id="{826810FF-BF16-485B-91BD-B2EFD2CB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21" y="721112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25">
            <a:extLst>
              <a:ext uri="{FF2B5EF4-FFF2-40B4-BE49-F238E27FC236}">
                <a16:creationId xmlns:a16="http://schemas.microsoft.com/office/drawing/2014/main" id="{73D27F54-0B50-4C21-8AB2-44AF34700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421" y="2275255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6AA1D15-5318-43E3-8C3F-6E2DEBBCAD6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000" y="1584426"/>
            <a:ext cx="864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4ECFD1F8-9D30-452B-B58D-0458E8ECFD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96"/>
          <a:stretch/>
        </p:blipFill>
        <p:spPr>
          <a:xfrm>
            <a:off x="8592208" y="3175063"/>
            <a:ext cx="3418452" cy="2957006"/>
          </a:xfrm>
          <a:prstGeom prst="rect">
            <a:avLst/>
          </a:prstGeom>
        </p:spPr>
      </p:pic>
      <p:pic>
        <p:nvPicPr>
          <p:cNvPr id="27" name="Obrázek 22">
            <a:extLst>
              <a:ext uri="{FF2B5EF4-FFF2-40B4-BE49-F238E27FC236}">
                <a16:creationId xmlns:a16="http://schemas.microsoft.com/office/drawing/2014/main" id="{557FCCD6-2DBB-4657-A7A5-35DA0671A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853" y="4442030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ůže rychlovarnou konvici poškodit její trvalé usazení v základně ...">
            <a:extLst>
              <a:ext uri="{FF2B5EF4-FFF2-40B4-BE49-F238E27FC236}">
                <a16:creationId xmlns:a16="http://schemas.microsoft.com/office/drawing/2014/main" id="{80FAA5C7-3000-449D-AA25-AF9E4FD1D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1026" r="8889" b="14301"/>
          <a:stretch/>
        </p:blipFill>
        <p:spPr bwMode="auto">
          <a:xfrm>
            <a:off x="4859653" y="3991384"/>
            <a:ext cx="2983688" cy="248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5660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55E0B7-3FA5-429E-AF8D-41B25014F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17</a:t>
            </a:fld>
            <a:endParaRPr lang="cs-CZ"/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5362062D-698E-4633-B386-445A8B1F243B}"/>
              </a:ext>
            </a:extLst>
          </p:cNvPr>
          <p:cNvSpPr txBox="1">
            <a:spLocks/>
          </p:cNvSpPr>
          <p:nvPr/>
        </p:nvSpPr>
        <p:spPr>
          <a:xfrm>
            <a:off x="719999" y="459040"/>
            <a:ext cx="7196986" cy="52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3600"/>
              <a:t>Způsob hlášení závad</a:t>
            </a:r>
          </a:p>
        </p:txBody>
      </p:sp>
      <p:sp>
        <p:nvSpPr>
          <p:cNvPr id="9" name="Zástupný text 3">
            <a:extLst>
              <a:ext uri="{FF2B5EF4-FFF2-40B4-BE49-F238E27FC236}">
                <a16:creationId xmlns:a16="http://schemas.microsoft.com/office/drawing/2014/main" id="{619AEDD1-A525-4F70-8AEE-180B2917EC10}"/>
              </a:ext>
            </a:extLst>
          </p:cNvPr>
          <p:cNvSpPr txBox="1">
            <a:spLocks/>
          </p:cNvSpPr>
          <p:nvPr/>
        </p:nvSpPr>
        <p:spPr>
          <a:xfrm>
            <a:off x="720724" y="1124665"/>
            <a:ext cx="6532761" cy="527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2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</a:rPr>
              <a:t>Emailem: </a:t>
            </a:r>
            <a:r>
              <a:rPr lang="cs-CZ" sz="1800">
                <a:solidFill>
                  <a:schemeClr val="tx1"/>
                </a:solidFill>
                <a:hlinkClick r:id="rId3"/>
              </a:rPr>
              <a:t>alena.beckova@recetox.muni.cz</a:t>
            </a:r>
            <a:endParaRPr lang="cs-CZ" sz="1800">
              <a:solidFill>
                <a:schemeClr val="tx1"/>
              </a:solidFill>
            </a:endParaRP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>
                <a:solidFill>
                  <a:schemeClr val="tx1"/>
                </a:solidFill>
              </a:rPr>
              <a:t> </a:t>
            </a:r>
            <a:r>
              <a:rPr lang="cs-CZ" sz="1800">
                <a:hlinkClick r:id="rId4"/>
              </a:rPr>
              <a:t>https://inet.muni.cz/app/issue/spravaBudov?new</a:t>
            </a:r>
            <a:endParaRPr lang="cs-CZ" sz="1800">
              <a:solidFill>
                <a:schemeClr val="tx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BA1924F-4327-4C8C-BA5A-3AC6DE59D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29" y="1952963"/>
            <a:ext cx="3031075" cy="4747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5B91F81-3D78-4ED9-AB5E-205D1E6D9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100" y="4086688"/>
            <a:ext cx="4432300" cy="2614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0A9065-26BC-4DBC-BD99-B6EE4D876C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093"/>
          <a:stretch/>
        </p:blipFill>
        <p:spPr>
          <a:xfrm>
            <a:off x="6499908" y="117231"/>
            <a:ext cx="5525721" cy="3860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6E64A4F-55C6-485B-B161-7A25C1BC9D28}"/>
              </a:ext>
            </a:extLst>
          </p:cNvPr>
          <p:cNvSpPr/>
          <p:nvPr/>
        </p:nvSpPr>
        <p:spPr>
          <a:xfrm>
            <a:off x="1305169" y="6283564"/>
            <a:ext cx="2643667" cy="22480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CC82BFEE-6B20-4858-94A4-F5BC56AFB71A}"/>
              </a:ext>
            </a:extLst>
          </p:cNvPr>
          <p:cNvSpPr/>
          <p:nvPr/>
        </p:nvSpPr>
        <p:spPr>
          <a:xfrm>
            <a:off x="4102100" y="4828274"/>
            <a:ext cx="4369777" cy="22480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9C02FD92-DC7C-44FD-81D1-ED9E344C6D43}"/>
              </a:ext>
            </a:extLst>
          </p:cNvPr>
          <p:cNvSpPr/>
          <p:nvPr/>
        </p:nvSpPr>
        <p:spPr>
          <a:xfrm>
            <a:off x="6768121" y="684932"/>
            <a:ext cx="4450861" cy="33888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Šipka: ohnutá 9">
            <a:extLst>
              <a:ext uri="{FF2B5EF4-FFF2-40B4-BE49-F238E27FC236}">
                <a16:creationId xmlns:a16="http://schemas.microsoft.com/office/drawing/2014/main" id="{F4DFFEB5-ECDF-496F-A71A-EFB7FDEE75CA}"/>
              </a:ext>
            </a:extLst>
          </p:cNvPr>
          <p:cNvSpPr/>
          <p:nvPr/>
        </p:nvSpPr>
        <p:spPr>
          <a:xfrm>
            <a:off x="2821185" y="4767385"/>
            <a:ext cx="1197179" cy="1406769"/>
          </a:xfrm>
          <a:prstGeom prst="bentArrow">
            <a:avLst>
              <a:gd name="adj1" fmla="val 3975"/>
              <a:gd name="adj2" fmla="val 14241"/>
              <a:gd name="adj3" fmla="val 36021"/>
              <a:gd name="adj4" fmla="val 43750"/>
            </a:avLst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Šipka: ohnutá 19">
            <a:extLst>
              <a:ext uri="{FF2B5EF4-FFF2-40B4-BE49-F238E27FC236}">
                <a16:creationId xmlns:a16="http://schemas.microsoft.com/office/drawing/2014/main" id="{A910F8AE-A61C-4685-9001-41165170D5B1}"/>
              </a:ext>
            </a:extLst>
          </p:cNvPr>
          <p:cNvSpPr/>
          <p:nvPr/>
        </p:nvSpPr>
        <p:spPr>
          <a:xfrm rot="16200000" flipV="1">
            <a:off x="7879918" y="1932410"/>
            <a:ext cx="3822473" cy="2206982"/>
          </a:xfrm>
          <a:prstGeom prst="bentArrow">
            <a:avLst>
              <a:gd name="adj1" fmla="val 2669"/>
              <a:gd name="adj2" fmla="val 6021"/>
              <a:gd name="adj3" fmla="val 17343"/>
              <a:gd name="adj4" fmla="val 43750"/>
            </a:avLst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42351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55E0B7-3FA5-429E-AF8D-41B25014F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18</a:t>
            </a:fld>
            <a:endParaRPr lang="cs-CZ"/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5362062D-698E-4633-B386-445A8B1F243B}"/>
              </a:ext>
            </a:extLst>
          </p:cNvPr>
          <p:cNvSpPr txBox="1">
            <a:spLocks/>
          </p:cNvSpPr>
          <p:nvPr/>
        </p:nvSpPr>
        <p:spPr>
          <a:xfrm>
            <a:off x="719999" y="459040"/>
            <a:ext cx="10753202" cy="52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3600"/>
              <a:t>Pohyb uvnitř budovy</a:t>
            </a:r>
          </a:p>
        </p:txBody>
      </p:sp>
      <p:sp>
        <p:nvSpPr>
          <p:cNvPr id="9" name="Zástupný text 3">
            <a:extLst>
              <a:ext uri="{FF2B5EF4-FFF2-40B4-BE49-F238E27FC236}">
                <a16:creationId xmlns:a16="http://schemas.microsoft.com/office/drawing/2014/main" id="{619AEDD1-A525-4F70-8AEE-180B2917EC10}"/>
              </a:ext>
            </a:extLst>
          </p:cNvPr>
          <p:cNvSpPr txBox="1">
            <a:spLocks/>
          </p:cNvSpPr>
          <p:nvPr/>
        </p:nvSpPr>
        <p:spPr>
          <a:xfrm>
            <a:off x="720725" y="1455574"/>
            <a:ext cx="5615908" cy="5135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2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Náraz na překážku, zachycení o vybavení budovy, poranění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Ukládat předměty tak, aby nemohly nikoho poranit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Dodržovat šířku uliček minimálně 60 cm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Pozor na rohy otevřených oken, jiné ostré hrany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</a:rPr>
              <a:t>Opaření, popálení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Kuchyňka – pára z rychlovarné konvice, nádobí s ohřátým jídlem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Laboratoře – sušárny, jiná zařízení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41E1FF5A-0C8A-4A91-A459-3FF95992B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3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6E0DEC17-E9E6-4112-B815-181F0243E0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5218" y="1517013"/>
            <a:ext cx="4258196" cy="3193647"/>
          </a:xfrm>
          <a:prstGeom prst="rect">
            <a:avLst/>
          </a:prstGeom>
          <a:ln>
            <a:noFill/>
          </a:ln>
        </p:spPr>
      </p:pic>
      <p:pic>
        <p:nvPicPr>
          <p:cNvPr id="3074" name="Obrázek 36">
            <a:extLst>
              <a:ext uri="{FF2B5EF4-FFF2-40B4-BE49-F238E27FC236}">
                <a16:creationId xmlns:a16="http://schemas.microsoft.com/office/drawing/2014/main" id="{733A69A9-AE7B-45CB-BA25-FDC6FB2A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560" y="1991635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Objekt 22">
            <a:extLst>
              <a:ext uri="{FF2B5EF4-FFF2-40B4-BE49-F238E27FC236}">
                <a16:creationId xmlns:a16="http://schemas.microsoft.com/office/drawing/2014/main" id="{768FC202-EC54-4563-AE75-822EF5347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865963"/>
              </p:ext>
            </p:extLst>
          </p:nvPr>
        </p:nvGraphicFramePr>
        <p:xfrm>
          <a:off x="8869568" y="3016699"/>
          <a:ext cx="889263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3238666" imgH="2832246" progId="Paint.Picture">
                  <p:embed/>
                </p:oleObj>
              </mc:Choice>
              <mc:Fallback>
                <p:oleObj name="Rastrový obrázek" r:id="rId5" imgW="3238666" imgH="2832246" progId="Paint.Picture">
                  <p:embed/>
                  <p:pic>
                    <p:nvPicPr>
                      <p:cNvPr id="23" name="Objekt 22">
                        <a:extLst>
                          <a:ext uri="{FF2B5EF4-FFF2-40B4-BE49-F238E27FC236}">
                            <a16:creationId xmlns:a16="http://schemas.microsoft.com/office/drawing/2014/main" id="{768FC202-EC54-4563-AE75-822EF53475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9568" y="3016699"/>
                        <a:ext cx="889263" cy="79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Obrázek 34">
            <a:extLst>
              <a:ext uri="{FF2B5EF4-FFF2-40B4-BE49-F238E27FC236}">
                <a16:creationId xmlns:a16="http://schemas.microsoft.com/office/drawing/2014/main" id="{E95FAB57-5F16-4A7C-A036-D01BF99E9B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34" y="4335110"/>
            <a:ext cx="894462" cy="7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1527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ulka 6">
            <a:extLst>
              <a:ext uri="{FF2B5EF4-FFF2-40B4-BE49-F238E27FC236}">
                <a16:creationId xmlns:a16="http://schemas.microsoft.com/office/drawing/2014/main" id="{BABF20A6-4000-4EE5-BCFA-89D8AB2A7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57238"/>
              </p:ext>
            </p:extLst>
          </p:nvPr>
        </p:nvGraphicFramePr>
        <p:xfrm>
          <a:off x="6526039" y="1599445"/>
          <a:ext cx="5285356" cy="16925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3742">
                  <a:extLst>
                    <a:ext uri="{9D8B030D-6E8A-4147-A177-3AD203B41FA5}">
                      <a16:colId xmlns:a16="http://schemas.microsoft.com/office/drawing/2014/main" val="898674252"/>
                    </a:ext>
                  </a:extLst>
                </a:gridCol>
                <a:gridCol w="1365564">
                  <a:extLst>
                    <a:ext uri="{9D8B030D-6E8A-4147-A177-3AD203B41FA5}">
                      <a16:colId xmlns:a16="http://schemas.microsoft.com/office/drawing/2014/main" val="68937217"/>
                    </a:ext>
                  </a:extLst>
                </a:gridCol>
                <a:gridCol w="1711803">
                  <a:extLst>
                    <a:ext uri="{9D8B030D-6E8A-4147-A177-3AD203B41FA5}">
                      <a16:colId xmlns:a16="http://schemas.microsoft.com/office/drawing/2014/main" val="1894124801"/>
                    </a:ext>
                  </a:extLst>
                </a:gridCol>
                <a:gridCol w="1574247">
                  <a:extLst>
                    <a:ext uri="{9D8B030D-6E8A-4147-A177-3AD203B41FA5}">
                      <a16:colId xmlns:a16="http://schemas.microsoft.com/office/drawing/2014/main" val="3297458123"/>
                    </a:ext>
                  </a:extLst>
                </a:gridCol>
              </a:tblGrid>
              <a:tr h="427513">
                <a:tc>
                  <a:txBody>
                    <a:bodyPr/>
                    <a:lstStyle/>
                    <a:p>
                      <a:endParaRPr lang="cs-CZ" sz="16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/>
                        <a:t>Jednorázové (občasné) zvedání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cs-CZ" sz="1600" b="0"/>
                        <a:t>Časté zvedání, krátká vzdálenost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/>
                        <a:t>Celosměnová kumulativní hmotnost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459813"/>
                  </a:ext>
                </a:extLst>
              </a:tr>
              <a:tr h="434781">
                <a:tc>
                  <a:txBody>
                    <a:bodyPr/>
                    <a:lstStyle/>
                    <a:p>
                      <a:r>
                        <a:rPr lang="cs-CZ" sz="1600" b="0"/>
                        <a:t>Muži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/>
                        <a:t>50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/>
                        <a:t>30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/>
                        <a:t>10 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368151"/>
                  </a:ext>
                </a:extLst>
              </a:tr>
              <a:tr h="434781">
                <a:tc>
                  <a:txBody>
                    <a:bodyPr/>
                    <a:lstStyle/>
                    <a:p>
                      <a:r>
                        <a:rPr lang="cs-CZ" sz="1600" b="0"/>
                        <a:t>ženy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/>
                        <a:t>20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/>
                        <a:t>15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0"/>
                        <a:t>6,5 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8247189"/>
                  </a:ext>
                </a:extLst>
              </a:tr>
            </a:tbl>
          </a:graphicData>
        </a:graphic>
      </p:graphicFrame>
      <p:pic>
        <p:nvPicPr>
          <p:cNvPr id="25" name="Picture 2" descr="Untitled">
            <a:extLst>
              <a:ext uri="{FF2B5EF4-FFF2-40B4-BE49-F238E27FC236}">
                <a16:creationId xmlns:a16="http://schemas.microsoft.com/office/drawing/2014/main" id="{09EA26A1-A5BF-4938-ADDB-A2EBA3FBD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066" y="3598194"/>
            <a:ext cx="3072485" cy="20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Untitled">
            <a:extLst>
              <a:ext uri="{FF2B5EF4-FFF2-40B4-BE49-F238E27FC236}">
                <a16:creationId xmlns:a16="http://schemas.microsoft.com/office/drawing/2014/main" id="{3CAB0259-6F2A-42C1-9D3D-D4F8CBB0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936" y="4552593"/>
            <a:ext cx="4384667" cy="18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55E0B7-3FA5-429E-AF8D-41B25014F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19</a:t>
            </a:fld>
            <a:endParaRPr lang="cs-CZ"/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5362062D-698E-4633-B386-445A8B1F243B}"/>
              </a:ext>
            </a:extLst>
          </p:cNvPr>
          <p:cNvSpPr txBox="1">
            <a:spLocks/>
          </p:cNvSpPr>
          <p:nvPr/>
        </p:nvSpPr>
        <p:spPr>
          <a:xfrm>
            <a:off x="719998" y="459040"/>
            <a:ext cx="11090359" cy="52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3600"/>
              <a:t>Manipulace s materiálem a s břemeny, skladování</a:t>
            </a:r>
          </a:p>
        </p:txBody>
      </p:sp>
      <p:sp>
        <p:nvSpPr>
          <p:cNvPr id="9" name="Zástupný text 3">
            <a:extLst>
              <a:ext uri="{FF2B5EF4-FFF2-40B4-BE49-F238E27FC236}">
                <a16:creationId xmlns:a16="http://schemas.microsoft.com/office/drawing/2014/main" id="{619AEDD1-A525-4F70-8AEE-180B2917EC10}"/>
              </a:ext>
            </a:extLst>
          </p:cNvPr>
          <p:cNvSpPr txBox="1">
            <a:spLocks/>
          </p:cNvSpPr>
          <p:nvPr/>
        </p:nvSpPr>
        <p:spPr>
          <a:xfrm>
            <a:off x="720725" y="1232705"/>
            <a:ext cx="6270625" cy="3214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4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Materiál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/>
              <a:t>Ostré hrany, </a:t>
            </a:r>
            <a:r>
              <a:rPr lang="cs-CZ" sz="1600" err="1"/>
              <a:t>ulamovací</a:t>
            </a:r>
            <a:r>
              <a:rPr lang="cs-CZ" sz="1600"/>
              <a:t> nože!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/>
              <a:t>Limity manipulace</a:t>
            </a:r>
            <a:endParaRPr lang="cs-CZ" sz="1600" b="1"/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/>
              <a:t>Při přesunu mezi patry použít výtah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Ergonomie – zdvih břemene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Narovnaná záda, zdvih v kolenech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Opření (levého) lokte o koleno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Těžiště břemene co nejblíže k tělu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41E1FF5A-0C8A-4A91-A459-3FF95992B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3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3" name="Objekt 22">
            <a:extLst>
              <a:ext uri="{FF2B5EF4-FFF2-40B4-BE49-F238E27FC236}">
                <a16:creationId xmlns:a16="http://schemas.microsoft.com/office/drawing/2014/main" id="{768FC202-EC54-4563-AE75-822EF5347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23185"/>
              </p:ext>
            </p:extLst>
          </p:nvPr>
        </p:nvGraphicFramePr>
        <p:xfrm>
          <a:off x="5153782" y="1458035"/>
          <a:ext cx="889263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3238666" imgH="2832246" progId="Paint.Picture">
                  <p:embed/>
                </p:oleObj>
              </mc:Choice>
              <mc:Fallback>
                <p:oleObj name="Rastrový obrázek" r:id="rId5" imgW="3238666" imgH="2832246" progId="Paint.Picture">
                  <p:embed/>
                  <p:pic>
                    <p:nvPicPr>
                      <p:cNvPr id="23" name="Objekt 22">
                        <a:extLst>
                          <a:ext uri="{FF2B5EF4-FFF2-40B4-BE49-F238E27FC236}">
                            <a16:creationId xmlns:a16="http://schemas.microsoft.com/office/drawing/2014/main" id="{768FC202-EC54-4563-AE75-822EF53475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3782" y="1458035"/>
                        <a:ext cx="889263" cy="79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3" name="Obrázek 54">
            <a:extLst>
              <a:ext uri="{FF2B5EF4-FFF2-40B4-BE49-F238E27FC236}">
                <a16:creationId xmlns:a16="http://schemas.microsoft.com/office/drawing/2014/main" id="{DFA1F397-13D6-4A0B-978F-9A537B706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89" y="5076483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Obrázek 51">
            <a:extLst>
              <a:ext uri="{FF2B5EF4-FFF2-40B4-BE49-F238E27FC236}">
                <a16:creationId xmlns:a16="http://schemas.microsoft.com/office/drawing/2014/main" id="{8440B910-47EA-4D87-9221-9A6ED801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393" y="4120147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F8A133FF-7EDF-4A99-B027-19047006E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16" name="Picture 20">
            <a:extLst>
              <a:ext uri="{FF2B5EF4-FFF2-40B4-BE49-F238E27FC236}">
                <a16:creationId xmlns:a16="http://schemas.microsoft.com/office/drawing/2014/main" id="{3A6EAD90-B5BF-431E-92CA-AF918A12F5C2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14" y="1488035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49123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Osnova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ADE9C5E-AB98-4AFB-96D1-09F7F28D3294}"/>
              </a:ext>
            </a:extLst>
          </p:cNvPr>
          <p:cNvSpPr/>
          <p:nvPr/>
        </p:nvSpPr>
        <p:spPr>
          <a:xfrm>
            <a:off x="894715" y="1115951"/>
            <a:ext cx="10753202" cy="486287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lvl="1" indent="-457200">
              <a:spcAft>
                <a:spcPts val="120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</a:rPr>
              <a:t>Právní předpisy v oblasti BOZP a PO</a:t>
            </a:r>
          </a:p>
          <a:p>
            <a:pPr marL="457200" lvl="1" indent="-457200">
              <a:spcAft>
                <a:spcPts val="120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</a:rPr>
              <a:t>Požární ochrana</a:t>
            </a:r>
          </a:p>
          <a:p>
            <a:pPr marL="457200" lvl="1" indent="-457200">
              <a:spcAft>
                <a:spcPts val="1200"/>
              </a:spcAft>
              <a:buFont typeface="+mj-lt"/>
              <a:buAutoNum type="arabicPeriod"/>
            </a:pPr>
            <a:r>
              <a:rPr lang="cs-CZ" altLang="cs-CZ" sz="2000" dirty="0">
                <a:solidFill>
                  <a:schemeClr val="tx1"/>
                </a:solidFill>
              </a:rPr>
              <a:t>Postup při úrazu a haváriích</a:t>
            </a:r>
            <a:endParaRPr lang="cs-CZ" sz="2000" dirty="0">
              <a:solidFill>
                <a:schemeClr val="tx1"/>
              </a:solidFill>
            </a:endParaRPr>
          </a:p>
          <a:p>
            <a:pPr marL="457200" lvl="1" indent="-457200">
              <a:spcAft>
                <a:spcPts val="120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tx1"/>
                </a:solidFill>
              </a:rPr>
              <a:t>Rizika a opatření</a:t>
            </a:r>
          </a:p>
          <a:p>
            <a:pPr marL="804545" lvl="4" indent="-358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Pohyb po pavilonu, po areálu UKB</a:t>
            </a:r>
          </a:p>
          <a:p>
            <a:pPr marL="8001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/>
              <a:t>Nebezpečí související s pohybem v laboratořích</a:t>
            </a:r>
          </a:p>
          <a:p>
            <a:pPr marL="804545" lvl="4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Manipulace s materiálem, skladování, zvýšené místo práce</a:t>
            </a:r>
          </a:p>
          <a:p>
            <a:pPr marL="804545" lvl="4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FF"/>
                </a:solidFill>
              </a:rPr>
              <a:t>Pracovní nástroje, elektrická zařízení, neionizující záření</a:t>
            </a:r>
          </a:p>
          <a:p>
            <a:pPr marL="8001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FF"/>
                </a:solidFill>
              </a:rPr>
              <a:t>Chemické a biologické riziko, tlakové nádoby</a:t>
            </a:r>
          </a:p>
          <a:p>
            <a:pPr marL="457200" lvl="1" indent="-457200">
              <a:spcAft>
                <a:spcPts val="1200"/>
              </a:spcAft>
              <a:buFont typeface="+mj-lt"/>
              <a:buAutoNum type="arabicPeriod"/>
            </a:pPr>
            <a:r>
              <a:rPr lang="cs-CZ" sz="2000" dirty="0">
                <a:solidFill>
                  <a:srgbClr val="0000FF"/>
                </a:solidFill>
              </a:rPr>
              <a:t>Odpadové hospodářství</a:t>
            </a:r>
          </a:p>
          <a:p>
            <a:pPr marL="457200" lvl="1" indent="-457200">
              <a:spcAft>
                <a:spcPts val="1200"/>
              </a:spcAft>
              <a:buFont typeface="+mj-lt"/>
              <a:buAutoNum type="arabicPeriod"/>
            </a:pPr>
            <a:r>
              <a:rPr lang="cs-CZ" sz="2000" dirty="0">
                <a:solidFill>
                  <a:srgbClr val="FF0000"/>
                </a:solidFill>
              </a:rPr>
              <a:t>Ověření znalostí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FBA992-D991-4BEF-9F42-6F889D08EC5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</a:t>
            </a:fld>
            <a:endParaRPr lang="cs-CZ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250CAD-66CC-42E2-99FF-D15B98D4C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056" y="1521075"/>
            <a:ext cx="3732047" cy="37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07806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3">
            <a:extLst>
              <a:ext uri="{FF2B5EF4-FFF2-40B4-BE49-F238E27FC236}">
                <a16:creationId xmlns:a16="http://schemas.microsoft.com/office/drawing/2014/main" id="{619AEDD1-A525-4F70-8AEE-180B2917EC10}"/>
              </a:ext>
            </a:extLst>
          </p:cNvPr>
          <p:cNvSpPr txBox="1">
            <a:spLocks/>
          </p:cNvSpPr>
          <p:nvPr/>
        </p:nvSpPr>
        <p:spPr>
          <a:xfrm>
            <a:off x="588128" y="1232704"/>
            <a:ext cx="11431933" cy="5530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2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lvl="1" hangingPunct="1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800"/>
              <a:t>Odpovědná osoba – kontrola technického stavu regálu</a:t>
            </a:r>
          </a:p>
          <a:p>
            <a:pPr lvl="1" hangingPunct="1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800"/>
              <a:t>Nosnost konstrukce, návod výrobce</a:t>
            </a:r>
          </a:p>
          <a:p>
            <a:pPr lvl="1" hangingPunct="1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800"/>
              <a:t>Volný přístup ke skladovanému materiálu</a:t>
            </a:r>
          </a:p>
          <a:p>
            <a:pPr lvl="1" hangingPunct="1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800"/>
              <a:t>Materiál musí přednostně ležet těžištěm co nejníže</a:t>
            </a:r>
          </a:p>
          <a:p>
            <a:pPr lvl="1" hangingPunct="1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cs-CZ" sz="1800"/>
              <a:t>Materiál nesmí přesahovat půdorys police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/>
              <a:t>Nad 180 cm pouze lehké předměty, které při pádu na hlavu, rameno, nohu, nezpůsobí poranění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/>
              <a:t>Lednice a mikrovlnky – nejsou určeny k odkládání věcí – nosnost, větrací otvory</a:t>
            </a:r>
          </a:p>
        </p:txBody>
      </p:sp>
      <p:pic>
        <p:nvPicPr>
          <p:cNvPr id="22" name="Picture 2" descr="Untitled">
            <a:extLst>
              <a:ext uri="{FF2B5EF4-FFF2-40B4-BE49-F238E27FC236}">
                <a16:creationId xmlns:a16="http://schemas.microsoft.com/office/drawing/2014/main" id="{9584AF25-3B29-4E62-888C-CF0CE35C3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78"/>
          <a:stretch/>
        </p:blipFill>
        <p:spPr bwMode="auto">
          <a:xfrm>
            <a:off x="10400966" y="984738"/>
            <a:ext cx="1438609" cy="20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55E0B7-3FA5-429E-AF8D-41B25014F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20</a:t>
            </a:fld>
            <a:endParaRPr lang="cs-CZ"/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5362062D-698E-4633-B386-445A8B1F243B}"/>
              </a:ext>
            </a:extLst>
          </p:cNvPr>
          <p:cNvSpPr txBox="1">
            <a:spLocks/>
          </p:cNvSpPr>
          <p:nvPr/>
        </p:nvSpPr>
        <p:spPr>
          <a:xfrm>
            <a:off x="719999" y="459040"/>
            <a:ext cx="11119576" cy="52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Aft>
                <a:spcPts val="1200"/>
              </a:spcAft>
            </a:pPr>
            <a:r>
              <a:rPr lang="cs-CZ" sz="3600"/>
              <a:t>Ukládání materiálu do polic, regálů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41E1FF5A-0C8A-4A91-A459-3FF95992B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3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4" name="Obrázek 36">
            <a:extLst>
              <a:ext uri="{FF2B5EF4-FFF2-40B4-BE49-F238E27FC236}">
                <a16:creationId xmlns:a16="http://schemas.microsoft.com/office/drawing/2014/main" id="{733A69A9-AE7B-45CB-BA25-FDC6FB2A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075" y="4715364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Obrázek 51">
            <a:extLst>
              <a:ext uri="{FF2B5EF4-FFF2-40B4-BE49-F238E27FC236}">
                <a16:creationId xmlns:a16="http://schemas.microsoft.com/office/drawing/2014/main" id="{8440B910-47EA-4D87-9221-9A6ED801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849" y="4715364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A991AAF-46C6-4B5A-9BDF-475FE7A1EE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6"/>
          <a:stretch/>
        </p:blipFill>
        <p:spPr>
          <a:xfrm rot="5400000">
            <a:off x="2045399" y="3572939"/>
            <a:ext cx="2505286" cy="3553631"/>
          </a:xfrm>
          <a:prstGeom prst="rect">
            <a:avLst/>
          </a:prstGeom>
          <a:ln>
            <a:noFill/>
          </a:ln>
        </p:spPr>
      </p:pic>
      <p:pic>
        <p:nvPicPr>
          <p:cNvPr id="29" name="Picture 16" descr="Kilo Vector SVG Icon (2) - SVG Repo Free SVG Icons">
            <a:extLst>
              <a:ext uri="{FF2B5EF4-FFF2-40B4-BE49-F238E27FC236}">
                <a16:creationId xmlns:a16="http://schemas.microsoft.com/office/drawing/2014/main" id="{AE8F185B-3BDD-4E13-BA17-47329B819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131" y="1591633"/>
            <a:ext cx="613835" cy="61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Kilo Vector SVG Icon (2) - SVG Repo Free SVG Icons">
            <a:extLst>
              <a:ext uri="{FF2B5EF4-FFF2-40B4-BE49-F238E27FC236}">
                <a16:creationId xmlns:a16="http://schemas.microsoft.com/office/drawing/2014/main" id="{8EB6BB4B-2F6A-4A8D-9AEB-8395FE2F4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488" y="1167512"/>
            <a:ext cx="243120" cy="24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Kilo Vector SVG Icon (2) - SVG Repo Free SVG Icons">
            <a:extLst>
              <a:ext uri="{FF2B5EF4-FFF2-40B4-BE49-F238E27FC236}">
                <a16:creationId xmlns:a16="http://schemas.microsoft.com/office/drawing/2014/main" id="{7B867DCC-8F92-41BD-A078-A98DB001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61" y="2386469"/>
            <a:ext cx="376174" cy="37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AAAF63F-2798-4FB0-9D6A-26957F90E7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36" y="4094644"/>
            <a:ext cx="2907549" cy="2507753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D8B99090-3F95-4058-93AE-9A9DB79932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896" t="61576" b="21582"/>
          <a:stretch/>
        </p:blipFill>
        <p:spPr>
          <a:xfrm>
            <a:off x="7764596" y="1591633"/>
            <a:ext cx="1529135" cy="9416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88791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Laboratoře – bezpečný pohyb</a:t>
            </a:r>
            <a:br>
              <a:rPr lang="cs-CZ"/>
            </a:b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21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E3B799-6093-42CC-BAF6-966CF0578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2563" y="927946"/>
            <a:ext cx="4312015" cy="3234011"/>
          </a:xfrm>
          <a:prstGeom prst="rect">
            <a:avLst/>
          </a:prstGeom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AD4C88A-727E-4D72-A216-211D41333179}"/>
              </a:ext>
            </a:extLst>
          </p:cNvPr>
          <p:cNvSpPr txBox="1"/>
          <p:nvPr/>
        </p:nvSpPr>
        <p:spPr>
          <a:xfrm>
            <a:off x="8775348" y="3495336"/>
            <a:ext cx="232449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/>
              <a:t>Nebezpečí </a:t>
            </a:r>
            <a:r>
              <a:rPr lang="cs-CZ" sz="2000">
                <a:solidFill>
                  <a:srgbClr val="0000FF"/>
                </a:solidFill>
              </a:rPr>
              <a:t>utržení elektroinstalace </a:t>
            </a:r>
            <a:r>
              <a:rPr lang="cs-CZ" sz="2000"/>
              <a:t>a přívodů plynů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A9FBCD76-084A-4CF3-A193-D3C69CF834CF}"/>
              </a:ext>
            </a:extLst>
          </p:cNvPr>
          <p:cNvSpPr/>
          <p:nvPr/>
        </p:nvSpPr>
        <p:spPr>
          <a:xfrm>
            <a:off x="10268570" y="1764753"/>
            <a:ext cx="1224136" cy="15273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4720204-F688-42BB-9AAE-F540FA4B48C7}"/>
              </a:ext>
            </a:extLst>
          </p:cNvPr>
          <p:cNvSpPr/>
          <p:nvPr/>
        </p:nvSpPr>
        <p:spPr>
          <a:xfrm>
            <a:off x="9163037" y="1253040"/>
            <a:ext cx="1224136" cy="15273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71A61258-0081-4E0F-AD13-1C9C2B07F6E5}"/>
              </a:ext>
            </a:extLst>
          </p:cNvPr>
          <p:cNvSpPr txBox="1">
            <a:spLocks/>
          </p:cNvSpPr>
          <p:nvPr/>
        </p:nvSpPr>
        <p:spPr>
          <a:xfrm>
            <a:off x="564622" y="1681677"/>
            <a:ext cx="7267794" cy="4112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 lnSpcReduction="10000"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3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Zákaz jídla a pití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Nesahat: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Nebezpečné předměty – ostré, horké povrchy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Laboratorní vybavení, se kterým nepracuji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Nebezpečné chemikálie, úkapy, louže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Hrozí-li omrznutí, podchlazené předměty brát v tepelně odolné rukavici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Zachycení se o pohybující se části zařízení (třepačka, </a:t>
            </a:r>
            <a:r>
              <a:rPr lang="cs-CZ" sz="2000" dirty="0" err="1"/>
              <a:t>vortex</a:t>
            </a:r>
            <a:r>
              <a:rPr lang="cs-CZ" sz="2000" dirty="0"/>
              <a:t>)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FF0000"/>
                </a:solidFill>
              </a:rPr>
              <a:t>X</a:t>
            </a:r>
            <a:r>
              <a:rPr lang="cs-CZ" sz="1600" dirty="0"/>
              <a:t> volné delší vlasy, volný oděv, rozepnutý plášť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Jakékoli předměty nesouvisející s aktuální pracovní činností do pracovny/laboratoře nepatří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potenciální zdroj úrazu, havárie, požární nebezpečí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25D19C4-AF69-477F-912B-C9DB28F5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00" y="1645285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2FA10E4B-4928-4E4A-85DC-7B335713E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85" y="1645285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C348C0B-6694-43EF-92B3-1ABB0AB37D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22" y="2734203"/>
            <a:ext cx="772487" cy="684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683A3C51-2003-478B-B15F-930E77D9A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930808"/>
              </p:ext>
            </p:extLst>
          </p:nvPr>
        </p:nvGraphicFramePr>
        <p:xfrm>
          <a:off x="7030108" y="1696427"/>
          <a:ext cx="774001" cy="68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7" imgW="3238666" imgH="2832246" progId="Paint.Picture">
                  <p:embed/>
                </p:oleObj>
              </mc:Choice>
              <mc:Fallback>
                <p:oleObj name="Rastrový obrázek" r:id="rId7" imgW="3238666" imgH="2832246" progId="Paint.Picture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683A3C51-2003-478B-B15F-930E77D9A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0108" y="1696427"/>
                        <a:ext cx="774001" cy="68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Obrázek 15">
            <a:extLst>
              <a:ext uri="{FF2B5EF4-FFF2-40B4-BE49-F238E27FC236}">
                <a16:creationId xmlns:a16="http://schemas.microsoft.com/office/drawing/2014/main" id="{F5505AB6-13F3-4FB9-B6C3-F4B978EA44B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108" y="2734202"/>
            <a:ext cx="773923" cy="68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C7AC0E21-9867-493E-9F9B-2B4BA535C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929" y="4086429"/>
            <a:ext cx="8191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00545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7579939" cy="56645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0000FF"/>
                </a:solidFill>
              </a:rPr>
              <a:t>Práce v laboratoři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ADE9C5E-AB98-4AFB-96D1-09F7F28D3294}"/>
              </a:ext>
            </a:extLst>
          </p:cNvPr>
          <p:cNvSpPr/>
          <p:nvPr/>
        </p:nvSpPr>
        <p:spPr>
          <a:xfrm>
            <a:off x="549111" y="1031503"/>
            <a:ext cx="1113858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/>
              <a:t>Vykonávat </a:t>
            </a:r>
            <a:r>
              <a:rPr lang="cs-CZ" sz="2000" b="1"/>
              <a:t>pouze</a:t>
            </a:r>
            <a:r>
              <a:rPr lang="cs-CZ" sz="2000"/>
              <a:t> </a:t>
            </a:r>
            <a:r>
              <a:rPr lang="cs-CZ" sz="2000" b="1">
                <a:solidFill>
                  <a:srgbClr val="FF0000"/>
                </a:solidFill>
              </a:rPr>
              <a:t>práci vymezenou vedoucím práce a vedoucími laboratoří</a:t>
            </a:r>
            <a:endParaRPr lang="cs-CZ" altLang="cs-CZ" sz="2000">
              <a:solidFill>
                <a:schemeClr val="tx1"/>
              </a:solidFill>
            </a:endParaRPr>
          </a:p>
          <a:p>
            <a:pPr marL="342900" indent="-3429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tx1"/>
                </a:solidFill>
              </a:rPr>
              <a:t>Před prací v laboratoři se seznámit s:</a:t>
            </a:r>
          </a:p>
          <a:p>
            <a:pPr marL="806450" lvl="1" indent="-2667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accent1"/>
                </a:solidFill>
              </a:rPr>
              <a:t>Provozním řádem </a:t>
            </a:r>
            <a:r>
              <a:rPr lang="cs-CZ" altLang="cs-CZ" sz="1800">
                <a:solidFill>
                  <a:schemeClr val="tx1"/>
                </a:solidFill>
              </a:rPr>
              <a:t>centra RECETOX včetně příloh</a:t>
            </a:r>
          </a:p>
          <a:p>
            <a:pPr marL="806450" lvl="1" indent="-2667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</a:rPr>
              <a:t>Provozním řádem a pravidly práce konkrétní laboratoře</a:t>
            </a:r>
          </a:p>
          <a:p>
            <a:pPr marL="806450" lvl="1" indent="-2667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</a:rPr>
              <a:t>Fungováním laboratoře</a:t>
            </a:r>
          </a:p>
          <a:p>
            <a:pPr marL="1255713" lvl="1" indent="-357188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accent1"/>
                </a:solidFill>
              </a:rPr>
              <a:t>Manager</a:t>
            </a:r>
            <a:r>
              <a:rPr lang="cs-CZ" altLang="cs-CZ" sz="1800">
                <a:solidFill>
                  <a:schemeClr val="tx1"/>
                </a:solidFill>
              </a:rPr>
              <a:t> - </a:t>
            </a:r>
            <a:r>
              <a:rPr lang="cs-CZ" sz="1800"/>
              <a:t>schvaluje práci v dané laboratoři </a:t>
            </a:r>
            <a:endParaRPr lang="cs-CZ" altLang="cs-CZ" sz="1800">
              <a:solidFill>
                <a:schemeClr val="tx1"/>
              </a:solidFill>
            </a:endParaRPr>
          </a:p>
          <a:p>
            <a:pPr marL="1255713" lvl="1" indent="-357188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accent1"/>
                </a:solidFill>
              </a:rPr>
              <a:t>Správce</a:t>
            </a:r>
            <a:r>
              <a:rPr lang="cs-CZ" altLang="cs-CZ" sz="1800">
                <a:solidFill>
                  <a:schemeClr val="tx1"/>
                </a:solidFill>
              </a:rPr>
              <a:t> - objednávání materiálu, udržování pořádku,</a:t>
            </a:r>
            <a:br>
              <a:rPr lang="cs-CZ" altLang="cs-CZ" sz="1800">
                <a:solidFill>
                  <a:schemeClr val="tx1"/>
                </a:solidFill>
              </a:rPr>
            </a:br>
            <a:r>
              <a:rPr lang="cs-CZ" altLang="cs-CZ" sz="1800">
                <a:solidFill>
                  <a:schemeClr val="tx1"/>
                </a:solidFill>
              </a:rPr>
              <a:t>	zaškolení osob, které mají do laboratoře přístup, </a:t>
            </a:r>
          </a:p>
          <a:p>
            <a:pPr marL="1255713" lvl="1" indent="-357188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chemeClr val="tx1"/>
                </a:solidFill>
              </a:rPr>
              <a:t>Osoba odpovědná za </a:t>
            </a:r>
            <a:r>
              <a:rPr lang="cs-CZ" altLang="cs-CZ" sz="1800">
                <a:solidFill>
                  <a:schemeClr val="accent1"/>
                </a:solidFill>
              </a:rPr>
              <a:t>zařízení</a:t>
            </a:r>
          </a:p>
          <a:p>
            <a:pPr marL="357188" indent="-357188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tx1"/>
                </a:solidFill>
              </a:rPr>
              <a:t>Práce v laboratoři je možná až po proškolení správcem laboratoře</a:t>
            </a:r>
          </a:p>
          <a:p>
            <a:pPr marL="357188" indent="-357188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accent1"/>
                </a:solidFill>
              </a:rPr>
              <a:t>Zákaz přenášení vybavení </a:t>
            </a:r>
            <a:r>
              <a:rPr lang="cs-CZ" altLang="cs-CZ" sz="2000">
                <a:solidFill>
                  <a:schemeClr val="tx1"/>
                </a:solidFill>
              </a:rPr>
              <a:t>mezi laboratořemi bez předchozí domluvy se správcem laboratoře</a:t>
            </a:r>
          </a:p>
          <a:p>
            <a:pPr marL="357188" lvl="0" indent="-357188"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rgbClr val="FF0000"/>
                </a:solidFill>
              </a:rPr>
              <a:t>Zákaz vstupu do laboratoří:</a:t>
            </a:r>
          </a:p>
          <a:p>
            <a:pPr marL="806450" lvl="0" indent="-357188">
              <a:buFont typeface="Arial" panose="020B0604020202020204" pitchFamily="34" charset="0"/>
              <a:buChar char="•"/>
            </a:pPr>
            <a:r>
              <a:rPr lang="cs-CZ" sz="1800" b="1">
                <a:solidFill>
                  <a:srgbClr val="FF0000"/>
                </a:solidFill>
              </a:rPr>
              <a:t>Ženy</a:t>
            </a:r>
            <a:r>
              <a:rPr lang="cs-CZ" sz="1800"/>
              <a:t> v období těhotenství a kojení nesmí vstupovat do laboratoří. </a:t>
            </a:r>
            <a:endParaRPr lang="en-US" sz="1800"/>
          </a:p>
          <a:p>
            <a:pPr marL="806450" lvl="0" indent="-357188">
              <a:buFont typeface="Arial" panose="020B0604020202020204" pitchFamily="34" charset="0"/>
              <a:buChar char="•"/>
            </a:pPr>
            <a:r>
              <a:rPr lang="cs-CZ" sz="1800" b="1">
                <a:solidFill>
                  <a:srgbClr val="FF0000"/>
                </a:solidFill>
              </a:rPr>
              <a:t>ve stavu ovlivněném alkoholem či omamnými látkami</a:t>
            </a:r>
            <a:r>
              <a:rPr lang="cs-CZ" sz="1800"/>
              <a:t>, či ve zdravotním stavu, který má za následek snížení schopnosti bezpečné práce.</a:t>
            </a:r>
          </a:p>
          <a:p>
            <a:pPr marL="357188" indent="-357188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altLang="cs-CZ" sz="200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5C9D12-9C36-4F5A-B6A7-39004FBD7C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05522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7579939" cy="56645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0000FF"/>
                </a:solidFill>
              </a:rPr>
              <a:t>Pravidla bezpečnosti práce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ADE9C5E-AB98-4AFB-96D1-09F7F28D3294}"/>
              </a:ext>
            </a:extLst>
          </p:cNvPr>
          <p:cNvSpPr/>
          <p:nvPr/>
        </p:nvSpPr>
        <p:spPr>
          <a:xfrm>
            <a:off x="505108" y="1025495"/>
            <a:ext cx="111385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Pro zajištění bezpečnosti a v souladu s pravidlem předběžné opatrnosti (zejména při práci s dráždivými a zdraví nebezpečnými látkami) </a:t>
            </a:r>
            <a:r>
              <a:rPr lang="cs-CZ" sz="2000" dirty="0">
                <a:solidFill>
                  <a:schemeClr val="tx1">
                    <a:lumMod val="75000"/>
                  </a:schemeClr>
                </a:solidFill>
              </a:rPr>
              <a:t>používají všichni </a:t>
            </a:r>
            <a:r>
              <a:rPr lang="cs-CZ" sz="2000" dirty="0"/>
              <a:t>pracovníci při práci v laboratořích </a:t>
            </a:r>
          </a:p>
          <a:p>
            <a:pPr lvl="0"/>
            <a:r>
              <a:rPr lang="cs-CZ" sz="2000" b="1" dirty="0">
                <a:solidFill>
                  <a:srgbClr val="FF0000"/>
                </a:solidFill>
              </a:rPr>
              <a:t>     </a:t>
            </a:r>
            <a:r>
              <a:rPr lang="cs-CZ" sz="2000" dirty="0">
                <a:solidFill>
                  <a:srgbClr val="0000FF"/>
                </a:solidFill>
              </a:rPr>
              <a:t>rukavice a další osobní ochranné pracovní prostředky.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Je </a:t>
            </a:r>
            <a:r>
              <a:rPr lang="cs-CZ" sz="2000" dirty="0">
                <a:solidFill>
                  <a:srgbClr val="0000FF"/>
                </a:solidFill>
              </a:rPr>
              <a:t>zakázáno</a:t>
            </a:r>
            <a:r>
              <a:rPr lang="cs-CZ" sz="2000" dirty="0"/>
              <a:t> se pohybovat v rukavicích </a:t>
            </a:r>
            <a:r>
              <a:rPr lang="cs-CZ" sz="2000" dirty="0">
                <a:solidFill>
                  <a:srgbClr val="0000FF"/>
                </a:solidFill>
              </a:rPr>
              <a:t>mimo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>
                <a:solidFill>
                  <a:srgbClr val="0000FF"/>
                </a:solidFill>
              </a:rPr>
              <a:t>laboratoř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a v rukavici znečištěné chemickými látkami uchopovat předměty, které později mohou být uchopeny nechráněnou rukou (kliky, kohoutky umyvadel na toaletách, klávesnice počítače, apod.).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Manipulace a otevřené experimenty s chemickými látkami jsou povoleny pouze </a:t>
            </a:r>
            <a:r>
              <a:rPr lang="cs-CZ" sz="2000" dirty="0">
                <a:solidFill>
                  <a:srgbClr val="0000FF"/>
                </a:solidFill>
              </a:rPr>
              <a:t>ve funkční digestoři nebo v sterilním boxu</a:t>
            </a:r>
            <a:r>
              <a:rPr lang="cs-CZ" sz="2000" dirty="0"/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Pracovníci konzultují se svým vedoucím možná </a:t>
            </a:r>
          </a:p>
          <a:p>
            <a:pPr lvl="0"/>
            <a:r>
              <a:rPr lang="cs-CZ" sz="2000" dirty="0">
                <a:solidFill>
                  <a:srgbClr val="0000FF"/>
                </a:solidFill>
              </a:rPr>
              <a:t>    nebezpečí plynoucí ze současného používání chemických látek </a:t>
            </a:r>
          </a:p>
          <a:p>
            <a:pPr lvl="0"/>
            <a:r>
              <a:rPr lang="cs-CZ" sz="2000" dirty="0">
                <a:solidFill>
                  <a:srgbClr val="0000FF"/>
                </a:solidFill>
              </a:rPr>
              <a:t>    v laboratoři a na příslušném laboratorním pracovišti.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5C9D12-9C36-4F5A-B6A7-39004FBD7C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06894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0978B2-F9AC-4F10-A22D-1C95F6E3B1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24</a:t>
            </a:fld>
            <a:endParaRPr lang="cs-CZ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7D33805-BDAF-409E-BA23-960367543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42" y="1763753"/>
            <a:ext cx="4572000" cy="3048000"/>
          </a:xfrm>
          <a:prstGeom prst="rect">
            <a:avLst/>
          </a:prstGeom>
          <a:ln>
            <a:noFill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9FBB3E4-B5A3-4BDF-A7F9-B672F5F2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1" y="1763753"/>
            <a:ext cx="2482287" cy="3608224"/>
          </a:xfrm>
          <a:prstGeom prst="rect">
            <a:avLst/>
          </a:prstGeom>
          <a:ln>
            <a:noFill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550C4CA-9D10-49B7-8BCB-6D7B116CB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10" y="1763753"/>
            <a:ext cx="2410180" cy="360822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7821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7579939" cy="56645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0000FF"/>
                </a:solidFill>
              </a:rPr>
              <a:t>Po skončení práce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ADE9C5E-AB98-4AFB-96D1-09F7F28D3294}"/>
              </a:ext>
            </a:extLst>
          </p:cNvPr>
          <p:cNvSpPr/>
          <p:nvPr/>
        </p:nvSpPr>
        <p:spPr>
          <a:xfrm>
            <a:off x="549111" y="1031503"/>
            <a:ext cx="1113858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rgbClr val="0000FF"/>
                </a:solidFill>
              </a:rPr>
              <a:t>Při odchodu</a:t>
            </a:r>
            <a:r>
              <a:rPr lang="cs-CZ" altLang="cs-CZ" sz="2000"/>
              <a:t> </a:t>
            </a:r>
            <a:r>
              <a:rPr lang="cs-CZ" altLang="cs-CZ" sz="2000">
                <a:solidFill>
                  <a:srgbClr val="0000FF"/>
                </a:solidFill>
              </a:rPr>
              <a:t>zkontrolovat</a:t>
            </a:r>
            <a:r>
              <a:rPr lang="cs-CZ" altLang="cs-CZ" sz="2000"/>
              <a:t> na svém přiděleném pracovišti:</a:t>
            </a:r>
          </a:p>
          <a:p>
            <a:pPr marL="806450" indent="-28575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sz="1800">
                <a:solidFill>
                  <a:srgbClr val="0000FF"/>
                </a:solidFill>
              </a:rPr>
              <a:t>vypnutí</a:t>
            </a:r>
            <a:r>
              <a:rPr lang="cs-CZ" altLang="cs-CZ" sz="1800"/>
              <a:t> osvětlení, plynu, chladící vody, vařičů a přístrojů, digestoří</a:t>
            </a:r>
          </a:p>
          <a:p>
            <a:pPr marL="806450" indent="-28575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sz="1800"/>
              <a:t>zařízení nepracujících v nepřetržitém provozu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Po skončení práce </a:t>
            </a:r>
            <a:r>
              <a:rPr lang="cs-CZ" sz="2000">
                <a:solidFill>
                  <a:srgbClr val="FF0000"/>
                </a:solidFill>
              </a:rPr>
              <a:t>uklidí každý pracovník používané laboratorní pracoviště</a:t>
            </a:r>
            <a:r>
              <a:rPr lang="cs-CZ" sz="2000"/>
              <a:t>, umyje a uklidí laboratorní nádobí a pomůcky, 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rgbClr val="FF0000"/>
                </a:solidFill>
              </a:rPr>
              <a:t>uloží používané látky </a:t>
            </a:r>
            <a:r>
              <a:rPr lang="cs-CZ" sz="2000"/>
              <a:t>a roztoky na určené místo (laboratorní skříň nebo lednice), 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rgbClr val="FF0000"/>
                </a:solidFill>
              </a:rPr>
              <a:t>odstraní nečistoty</a:t>
            </a:r>
            <a:r>
              <a:rPr lang="cs-CZ" sz="2000"/>
              <a:t>, rozsypaný materiál a chemikálie. 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rgbClr val="FF0000"/>
                </a:solidFill>
              </a:rPr>
              <a:t>Pracovní a odkládací povrchy </a:t>
            </a:r>
            <a:r>
              <a:rPr lang="cs-CZ" sz="2000"/>
              <a:t>laboratorních stolů a digestoří </a:t>
            </a:r>
            <a:r>
              <a:rPr lang="cs-CZ" sz="2000">
                <a:solidFill>
                  <a:srgbClr val="FF0000"/>
                </a:solidFill>
              </a:rPr>
              <a:t>setře</a:t>
            </a:r>
            <a:r>
              <a:rPr lang="cs-CZ" sz="2000"/>
              <a:t> roztokem detergentu a vodou nebo roztokem etanolu. </a:t>
            </a:r>
            <a:endParaRPr lang="en-US" sz="2000"/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Před odchodem z laboratoře si pracovníci </a:t>
            </a:r>
            <a:r>
              <a:rPr lang="cs-CZ" sz="2000">
                <a:solidFill>
                  <a:srgbClr val="FF0000"/>
                </a:solidFill>
              </a:rPr>
              <a:t>důkladně umyjí ruce pod tekoucí vodou a mýdlem. </a:t>
            </a:r>
            <a:endParaRPr lang="en-US" sz="2000">
              <a:solidFill>
                <a:srgbClr val="FF0000"/>
              </a:solidFill>
            </a:endParaRP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Při odchodu z laboratoře jako poslední je pracovník laboratoře povinen </a:t>
            </a:r>
            <a:r>
              <a:rPr lang="cs-CZ" sz="2000">
                <a:solidFill>
                  <a:srgbClr val="FF0000"/>
                </a:solidFill>
              </a:rPr>
              <a:t>zkontrolovat zda jsou: zhasnuta světla, zastavená voda, vypnuté vařiče </a:t>
            </a:r>
            <a:r>
              <a:rPr lang="cs-CZ" sz="2000"/>
              <a:t>(zástrčka musí být vytažena ze zásuvky), 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rgbClr val="FF0000"/>
                </a:solidFill>
              </a:rPr>
              <a:t>zda nejsou zapnuté digestoře a přístroje</a:t>
            </a:r>
            <a:r>
              <a:rPr lang="cs-CZ" sz="2000"/>
              <a:t>, které mají být vypnuty (kromě těch které jsou označeny štítkem „Přístroj v nepřetržitém provozu“). </a:t>
            </a:r>
            <a:endParaRPr lang="en-US" sz="200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5C9D12-9C36-4F5A-B6A7-39004FBD7C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50993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Nebezpečí v laboratořích</a:t>
            </a:r>
            <a:br>
              <a:rPr lang="cs-CZ"/>
            </a:b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26</a:t>
            </a:fld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C99AABA-85BA-4EE0-8FA5-024C57102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16" y="1108918"/>
            <a:ext cx="3173679" cy="3743821"/>
          </a:xfrm>
          <a:prstGeom prst="rect">
            <a:avLst/>
          </a:prstGeom>
          <a:ln>
            <a:noFill/>
          </a:ln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E5F2C39E-25CC-4936-8FE9-2B5632B4B778}"/>
              </a:ext>
            </a:extLst>
          </p:cNvPr>
          <p:cNvSpPr/>
          <p:nvPr/>
        </p:nvSpPr>
        <p:spPr>
          <a:xfrm>
            <a:off x="414001" y="5039697"/>
            <a:ext cx="3452146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Zaměstnanci v chemickém nebo biologickém riziku nepoužívají </a:t>
            </a:r>
            <a:r>
              <a:rPr 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ochranné oděvy.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C9FED60E-4F87-4743-9C50-7299F7D072B9}"/>
              </a:ext>
            </a:extLst>
          </p:cNvPr>
          <p:cNvSpPr/>
          <p:nvPr/>
        </p:nvSpPr>
        <p:spPr>
          <a:xfrm>
            <a:off x="1625566" y="1295876"/>
            <a:ext cx="1051896" cy="10278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5AB3D1D-18B5-4883-BF73-28F80DBE3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78" y="1105947"/>
            <a:ext cx="3357841" cy="2518382"/>
          </a:xfrm>
          <a:prstGeom prst="rect">
            <a:avLst/>
          </a:prstGeom>
          <a:ln>
            <a:noFill/>
          </a:ln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0C2FBAB-BFF4-4AC4-A9E4-253D50A69A96}"/>
              </a:ext>
            </a:extLst>
          </p:cNvPr>
          <p:cNvSpPr txBox="1"/>
          <p:nvPr/>
        </p:nvSpPr>
        <p:spPr>
          <a:xfrm>
            <a:off x="8757772" y="4128887"/>
            <a:ext cx="3147015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dirty="0"/>
              <a:t>K dispozici kolegům?</a:t>
            </a:r>
          </a:p>
          <a:p>
            <a:r>
              <a:rPr lang="cs-CZ" dirty="0"/>
              <a:t>Vícenásobné použití?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7AEC199C-03FD-4AD0-B1E8-88FAD6CD12BF}"/>
              </a:ext>
            </a:extLst>
          </p:cNvPr>
          <p:cNvSpPr/>
          <p:nvPr/>
        </p:nvSpPr>
        <p:spPr>
          <a:xfrm>
            <a:off x="9385291" y="1836187"/>
            <a:ext cx="1584176" cy="1239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AB661F9C-B842-480E-8016-880F0C3F2174}"/>
              </a:ext>
            </a:extLst>
          </p:cNvPr>
          <p:cNvSpPr/>
          <p:nvPr/>
        </p:nvSpPr>
        <p:spPr>
          <a:xfrm>
            <a:off x="4033894" y="4898276"/>
            <a:ext cx="41937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Hromadění nepotřebného materiálu v zapadlých koutech nebo na parapetech – kde je následně </a:t>
            </a:r>
            <a:r>
              <a:rPr 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blokováno otevírání oken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01BEC8E-6E3B-4454-95B6-D834695EF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812" y="1105947"/>
            <a:ext cx="3895515" cy="3672408"/>
          </a:xfrm>
          <a:prstGeom prst="rect">
            <a:avLst/>
          </a:prstGeom>
          <a:ln>
            <a:noFill/>
          </a:ln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F3503CDF-B539-4598-9330-67EBA8269169}"/>
              </a:ext>
            </a:extLst>
          </p:cNvPr>
          <p:cNvSpPr/>
          <p:nvPr/>
        </p:nvSpPr>
        <p:spPr>
          <a:xfrm>
            <a:off x="4033894" y="1782758"/>
            <a:ext cx="1368152" cy="13681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75337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Autofit/>
          </a:bodyPr>
          <a:lstStyle/>
          <a:p>
            <a:r>
              <a:rPr lang="cs-CZ" sz="3200">
                <a:solidFill>
                  <a:srgbClr val="0000FF"/>
                </a:solidFill>
              </a:rPr>
              <a:t>Manipulace a práce s tlakovými láhvemi a nádobami</a:t>
            </a:r>
            <a:br>
              <a:rPr lang="cs-CZ" sz="3200">
                <a:solidFill>
                  <a:srgbClr val="0000FF"/>
                </a:solidFill>
              </a:rPr>
            </a:br>
            <a:r>
              <a:rPr lang="cs-CZ" sz="3200">
                <a:solidFill>
                  <a:srgbClr val="0000FF"/>
                </a:solidFill>
              </a:rPr>
              <a:t>na zkapalněný plyn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27</a:t>
            </a:fld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55752CC-1BC6-4540-AD49-5103A9B143F2}"/>
              </a:ext>
            </a:extLst>
          </p:cNvPr>
          <p:cNvSpPr txBox="1"/>
          <p:nvPr/>
        </p:nvSpPr>
        <p:spPr>
          <a:xfrm>
            <a:off x="596216" y="1363620"/>
            <a:ext cx="7776864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Pouze osoby </a:t>
            </a:r>
            <a:r>
              <a:rPr lang="cs-CZ" sz="2000" b="1" dirty="0">
                <a:solidFill>
                  <a:srgbClr val="000000"/>
                </a:solidFill>
              </a:rPr>
              <a:t>proškolené specifickým </a:t>
            </a:r>
            <a:r>
              <a:rPr lang="cs-CZ" sz="2000" dirty="0">
                <a:solidFill>
                  <a:srgbClr val="000000"/>
                </a:solidFill>
              </a:rPr>
              <a:t>typem školení</a:t>
            </a:r>
            <a:endParaRPr lang="cs-CZ" sz="2000" i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Označení </a:t>
            </a:r>
            <a:r>
              <a:rPr lang="cs-CZ" sz="2000" dirty="0">
                <a:solidFill>
                  <a:schemeClr val="accent1"/>
                </a:solidFill>
              </a:rPr>
              <a:t>plné/prázdné</a:t>
            </a:r>
            <a:endParaRPr lang="cs-CZ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Zajištění </a:t>
            </a:r>
            <a:r>
              <a:rPr lang="cs-CZ" sz="2000" dirty="0">
                <a:solidFill>
                  <a:schemeClr val="accent1"/>
                </a:solidFill>
              </a:rPr>
              <a:t>řetízkem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accent1"/>
                </a:solidFill>
              </a:rPr>
              <a:t>Volný přístup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0F42286-8DFC-4F7A-99BB-07F4C11E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b="24792"/>
          <a:stretch/>
        </p:blipFill>
        <p:spPr>
          <a:xfrm rot="5400000">
            <a:off x="8976781" y="2682191"/>
            <a:ext cx="4082399" cy="1750647"/>
          </a:xfrm>
          <a:prstGeom prst="rect">
            <a:avLst/>
          </a:prstGeom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52C7CAE-AE2F-4193-A3A7-A0E33364E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6"/>
          <a:stretch/>
        </p:blipFill>
        <p:spPr>
          <a:xfrm>
            <a:off x="921182" y="3581749"/>
            <a:ext cx="3439923" cy="3065385"/>
          </a:xfrm>
          <a:prstGeom prst="rect">
            <a:avLst/>
          </a:prstGeom>
          <a:ln>
            <a:noFill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1BB1929-BD07-4E27-AD28-6FD646777B8C}"/>
              </a:ext>
            </a:extLst>
          </p:cNvPr>
          <p:cNvSpPr txBox="1"/>
          <p:nvPr/>
        </p:nvSpPr>
        <p:spPr>
          <a:xfrm>
            <a:off x="4361105" y="6270993"/>
            <a:ext cx="434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>
                <a:solidFill>
                  <a:srgbClr val="FF0000"/>
                </a:solidFill>
              </a:rPr>
              <a:t>!!!</a:t>
            </a:r>
            <a:r>
              <a:rPr lang="cs-CZ" sz="1800">
                <a:solidFill>
                  <a:srgbClr val="000000"/>
                </a:solidFill>
              </a:rPr>
              <a:t> Omezený přístup k tlakovým lahvím</a:t>
            </a:r>
          </a:p>
        </p:txBody>
      </p:sp>
      <p:sp>
        <p:nvSpPr>
          <p:cNvPr id="11" name="Zaoblený obdélník 13">
            <a:extLst>
              <a:ext uri="{FF2B5EF4-FFF2-40B4-BE49-F238E27FC236}">
                <a16:creationId xmlns:a16="http://schemas.microsoft.com/office/drawing/2014/main" id="{2327A14A-275C-48EB-BA47-CFA1537C47A8}"/>
              </a:ext>
            </a:extLst>
          </p:cNvPr>
          <p:cNvSpPr/>
          <p:nvPr/>
        </p:nvSpPr>
        <p:spPr>
          <a:xfrm>
            <a:off x="1174019" y="4901715"/>
            <a:ext cx="1656184" cy="17281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F6BB67-827C-4704-8258-8EB0C4B0B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23" y="2746797"/>
            <a:ext cx="4240547" cy="28519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89041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Ruční nářadí a nástroje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28</a:t>
            </a:fld>
            <a:endParaRPr lang="cs-CZ"/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71A61258-0081-4E0F-AD13-1C9C2B07F6E5}"/>
              </a:ext>
            </a:extLst>
          </p:cNvPr>
          <p:cNvSpPr txBox="1">
            <a:spLocks/>
          </p:cNvSpPr>
          <p:nvPr/>
        </p:nvSpPr>
        <p:spPr>
          <a:xfrm>
            <a:off x="720725" y="1148862"/>
            <a:ext cx="10283337" cy="473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2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Kontrola před použitím – poškozené kusy ihned vyřadit!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Používat pouze k určenému účelu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/>
              <a:t>Například nožem pouze řezat, nepoužívat k vyrypování, nůžky nepoužívat místo nože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Nářadí ukládat a odkládat tak, aby se nikdo nemohl poranit – např. ochranná pouzdra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Hrozí-li odlomení materiálu, použijte bezpečnostní brýle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Hrozí-li pořezání, poškrábání, použít mechanicky odolné rukavice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Jehly, </a:t>
            </a:r>
            <a:r>
              <a:rPr lang="cs-CZ" sz="2000" err="1"/>
              <a:t>sklapely</a:t>
            </a:r>
            <a:endParaRPr lang="cs-CZ" sz="2000"/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Bezpečný nůž – vyměnitelná a </a:t>
            </a:r>
            <a:r>
              <a:rPr lang="cs-CZ" sz="2000" err="1"/>
              <a:t>samozatahovací</a:t>
            </a:r>
            <a:r>
              <a:rPr lang="cs-CZ" sz="2000"/>
              <a:t> čepel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/>
              <a:t>odložený nůž nesmí zůstat ležet s vysunutou čepelí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/>
              <a:t>zákaz používání </a:t>
            </a:r>
            <a:r>
              <a:rPr lang="cs-CZ" sz="1600" err="1"/>
              <a:t>ulamovacích</a:t>
            </a:r>
            <a:r>
              <a:rPr lang="cs-CZ" sz="1600"/>
              <a:t> nožů!</a:t>
            </a:r>
            <a:endParaRPr lang="cs-CZ" sz="2000"/>
          </a:p>
        </p:txBody>
      </p:sp>
      <p:pic>
        <p:nvPicPr>
          <p:cNvPr id="6151" name="Picture 7" descr="Bezpečnostní nůž OLFA, SK-4 | techni-eshop.cz">
            <a:extLst>
              <a:ext uri="{FF2B5EF4-FFF2-40B4-BE49-F238E27FC236}">
                <a16:creationId xmlns:a16="http://schemas.microsoft.com/office/drawing/2014/main" id="{1E36DDBC-BF02-4F1A-B6F3-A5FD3CCF8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24"/>
          <a:stretch/>
        </p:blipFill>
        <p:spPr bwMode="auto">
          <a:xfrm>
            <a:off x="1009525" y="5485327"/>
            <a:ext cx="3820384" cy="112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8BD00CF-097E-49CC-8B6C-D69BF27D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53" y="2877653"/>
            <a:ext cx="1005024" cy="88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F311EE52-F6F2-42B3-B0F0-05CEC4611D27}"/>
              </a:ext>
            </a:extLst>
          </p:cNvPr>
          <p:cNvGrpSpPr/>
          <p:nvPr/>
        </p:nvGrpSpPr>
        <p:grpSpPr>
          <a:xfrm>
            <a:off x="5009658" y="4921233"/>
            <a:ext cx="3820384" cy="1970028"/>
            <a:chOff x="5745444" y="4360264"/>
            <a:chExt cx="3820384" cy="1970028"/>
          </a:xfrm>
        </p:grpSpPr>
        <p:pic>
          <p:nvPicPr>
            <p:cNvPr id="6148" name="Picture 4" descr="Nůž ulamovací, 100x18x0,5 mm GEKO - TorriaCars">
              <a:extLst>
                <a:ext uri="{FF2B5EF4-FFF2-40B4-BE49-F238E27FC236}">
                  <a16:creationId xmlns:a16="http://schemas.microsoft.com/office/drawing/2014/main" id="{7165A2AF-C168-404F-859C-2106E154CC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78" b="39229"/>
            <a:stretch/>
          </p:blipFill>
          <p:spPr bwMode="auto">
            <a:xfrm>
              <a:off x="5745444" y="4867598"/>
              <a:ext cx="3820384" cy="1181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nak násobení 8">
              <a:extLst>
                <a:ext uri="{FF2B5EF4-FFF2-40B4-BE49-F238E27FC236}">
                  <a16:creationId xmlns:a16="http://schemas.microsoft.com/office/drawing/2014/main" id="{3BB7860B-1CA8-46AD-9D7D-712DED42CA98}"/>
                </a:ext>
              </a:extLst>
            </p:cNvPr>
            <p:cNvSpPr/>
            <p:nvPr/>
          </p:nvSpPr>
          <p:spPr>
            <a:xfrm>
              <a:off x="7130866" y="4360264"/>
              <a:ext cx="1883198" cy="1970028"/>
            </a:xfrm>
            <a:prstGeom prst="mathMultiply">
              <a:avLst>
                <a:gd name="adj1" fmla="val 10011"/>
              </a:avLst>
            </a:prstGeom>
            <a:solidFill>
              <a:schemeClr val="tx1"/>
            </a:solidFill>
            <a:ln w="9525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spc="0" normalizeH="0" baseline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8" name="Obrázek 17">
            <a:extLst>
              <a:ext uri="{FF2B5EF4-FFF2-40B4-BE49-F238E27FC236}">
                <a16:creationId xmlns:a16="http://schemas.microsoft.com/office/drawing/2014/main" id="{528B048B-84A2-4893-ADA8-4704150C9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577" y="2873364"/>
            <a:ext cx="896737" cy="89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0" name="Picture 6" descr="Broušení Expres - Úvodní strana">
            <a:extLst>
              <a:ext uri="{FF2B5EF4-FFF2-40B4-BE49-F238E27FC236}">
                <a16:creationId xmlns:a16="http://schemas.microsoft.com/office/drawing/2014/main" id="{F0EF8BA3-B16A-4D05-BCDD-EBC5FDC3D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32336"/>
          <a:stretch/>
        </p:blipFill>
        <p:spPr bwMode="auto">
          <a:xfrm>
            <a:off x="8119620" y="550436"/>
            <a:ext cx="3506894" cy="14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683A3C51-2003-478B-B15F-930E77D9A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522610"/>
              </p:ext>
            </p:extLst>
          </p:nvPr>
        </p:nvGraphicFramePr>
        <p:xfrm>
          <a:off x="9267229" y="4110722"/>
          <a:ext cx="1014348" cy="89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8" imgW="3238666" imgH="2832246" progId="Paint.Picture">
                  <p:embed/>
                </p:oleObj>
              </mc:Choice>
              <mc:Fallback>
                <p:oleObj name="Rastrový obrázek" r:id="rId8" imgW="3238666" imgH="2832246" progId="Paint.Picture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683A3C51-2003-478B-B15F-930E77D9A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7229" y="4110722"/>
                        <a:ext cx="1014348" cy="896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8">
            <a:extLst>
              <a:ext uri="{FF2B5EF4-FFF2-40B4-BE49-F238E27FC236}">
                <a16:creationId xmlns:a16="http://schemas.microsoft.com/office/drawing/2014/main" id="{0419AB3C-C7CB-4537-A1AA-1D426BE1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914" y="4110721"/>
            <a:ext cx="896400" cy="8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61304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Práce s elektrickými zařízeními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29</a:t>
            </a:fld>
            <a:endParaRPr lang="cs-CZ"/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71A61258-0081-4E0F-AD13-1C9C2B07F6E5}"/>
              </a:ext>
            </a:extLst>
          </p:cNvPr>
          <p:cNvSpPr txBox="1">
            <a:spLocks/>
          </p:cNvSpPr>
          <p:nvPr/>
        </p:nvSpPr>
        <p:spPr>
          <a:xfrm>
            <a:off x="596216" y="1232704"/>
            <a:ext cx="9739976" cy="4878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2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Kontrola před použitím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Nepoškozené zařízení, nepoškozený přívodní kabel k elektřině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0000"/>
                </a:solidFill>
              </a:rPr>
              <a:t>!!!</a:t>
            </a:r>
            <a:r>
              <a:rPr lang="cs-CZ" sz="1600" dirty="0"/>
              <a:t> Zákaz práce s poškozeným zařízením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Stop tlačítko – ověřit funkčnost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Kabely – nepoškozené, nehrozí zakopnutí, vytrhnutí, nejsou napnuté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Vypojení ze zásuvky – zásuvku přidržet druhou rukou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Zařízení se nepoužívá → vypojit ze zásuvky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Zákaz </a:t>
            </a:r>
            <a:r>
              <a:rPr lang="cs-CZ" sz="2000" dirty="0" err="1"/>
              <a:t>sundavání</a:t>
            </a:r>
            <a:r>
              <a:rPr lang="cs-CZ" sz="2000" dirty="0"/>
              <a:t> ochranných krytů a zásahu do elektroinstalace</a:t>
            </a:r>
          </a:p>
        </p:txBody>
      </p:sp>
      <p:pic>
        <p:nvPicPr>
          <p:cNvPr id="8203" name="Picture 11">
            <a:extLst>
              <a:ext uri="{FF2B5EF4-FFF2-40B4-BE49-F238E27FC236}">
                <a16:creationId xmlns:a16="http://schemas.microsoft.com/office/drawing/2014/main" id="{51A834F1-8227-46C6-8796-DCAC38DE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20" y="5143008"/>
            <a:ext cx="792001" cy="79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898854C-90F9-495A-8EDB-D072EE185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248" y="1232704"/>
            <a:ext cx="1626284" cy="14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6E24D608-CEA0-4805-BD07-FE27D752EB6E}"/>
              </a:ext>
            </a:extLst>
          </p:cNvPr>
          <p:cNvGrpSpPr/>
          <p:nvPr/>
        </p:nvGrpSpPr>
        <p:grpSpPr>
          <a:xfrm>
            <a:off x="1564555" y="4903157"/>
            <a:ext cx="3704492" cy="1094683"/>
            <a:chOff x="1114425" y="4294302"/>
            <a:chExt cx="7785395" cy="2327081"/>
          </a:xfrm>
        </p:grpSpPr>
        <p:pic>
          <p:nvPicPr>
            <p:cNvPr id="8208" name="Picture 16" descr="Polyvinyl Chloride Insulated 5 Core Power Cable Metallic Screen ...">
              <a:extLst>
                <a:ext uri="{FF2B5EF4-FFF2-40B4-BE49-F238E27FC236}">
                  <a16:creationId xmlns:a16="http://schemas.microsoft.com/office/drawing/2014/main" id="{48EC0359-6400-4036-8C86-A9ECE5AA54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546" b="28608"/>
            <a:stretch/>
          </p:blipFill>
          <p:spPr bwMode="auto">
            <a:xfrm>
              <a:off x="1114425" y="4294302"/>
              <a:ext cx="7785395" cy="2327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1366E5FF-3729-4AD7-B97C-CF2C380A0D18}"/>
                </a:ext>
              </a:extLst>
            </p:cNvPr>
            <p:cNvSpPr/>
            <p:nvPr/>
          </p:nvSpPr>
          <p:spPr>
            <a:xfrm>
              <a:off x="1247775" y="5227010"/>
              <a:ext cx="1533525" cy="461663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spc="0" normalizeH="0" baseline="0"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ABED8D6-1DCE-47AD-BD85-1560BA31F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67" y="5143008"/>
            <a:ext cx="792000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Bezpečné prodlužovací kabely | Chatař Chalupář">
            <a:extLst>
              <a:ext uri="{FF2B5EF4-FFF2-40B4-BE49-F238E27FC236}">
                <a16:creationId xmlns:a16="http://schemas.microsoft.com/office/drawing/2014/main" id="{3A95C525-3E88-4409-8270-511CEE4E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054" y="3095346"/>
            <a:ext cx="2644673" cy="20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157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7579939" cy="566455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0000FF"/>
                </a:solidFill>
              </a:rPr>
              <a:t>Pobyt na pavilonu D29 a INBIT (D30)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ADE9C5E-AB98-4AFB-96D1-09F7F28D3294}"/>
              </a:ext>
            </a:extLst>
          </p:cNvPr>
          <p:cNvSpPr/>
          <p:nvPr/>
        </p:nvSpPr>
        <p:spPr>
          <a:xfrm>
            <a:off x="596216" y="1261230"/>
            <a:ext cx="10641280" cy="470898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Vstup </a:t>
            </a:r>
            <a:r>
              <a:rPr lang="cs-CZ" sz="20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do laboratoří se řídí Provozním řádem laboratoří 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Centra RECETOX a Pravidly práce v jednotlivých laboratoří.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Skříňky v koridorech 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 </a:t>
            </a:r>
            <a:r>
              <a:rPr lang="cs-CZ" sz="20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ukládání oděvů a zavazadel studentů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- Bc., Mgr. práce na RECETOXu.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cs-CZ" sz="2000" b="1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fontAlgn="base"/>
            <a:r>
              <a:rPr 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Studenti v laboratořích RECETOX:</a:t>
            </a:r>
            <a:r>
              <a:rPr lang="en-US" sz="2000" dirty="0">
                <a:latin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</a:rPr>
              <a:t>od 8:00 do 16:00 - dozor je zajištěn běžným provozem v laboratořích</a:t>
            </a:r>
            <a:r>
              <a:rPr lang="en-US" sz="2000" dirty="0">
                <a:latin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</a:rPr>
              <a:t>od 16:00 - 20:00 - dozor je zajištěn formou služeb</a:t>
            </a:r>
            <a:r>
              <a:rPr lang="en-US" sz="2000" dirty="0">
                <a:latin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</a:rPr>
              <a:t>zapsat se do zvláštní knihy u vchodu do pavilonu D29 (3.NP)</a:t>
            </a:r>
            <a:r>
              <a:rPr lang="en-US" sz="2000" dirty="0">
                <a:latin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</a:rPr>
              <a:t>jméno, telefon, čas příchodu a odchodu</a:t>
            </a:r>
            <a:r>
              <a:rPr lang="en-US" sz="2000" dirty="0">
                <a:latin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</a:rPr>
              <a:t>znát kontakt na osobu konající službu/dozor, jména jsou uvedena v seznamu při vstupu do pavilonu D29 (3.NP)</a:t>
            </a:r>
            <a:r>
              <a:rPr lang="en-US" sz="2000" dirty="0">
                <a:latin typeface="Arial" panose="020B0604020202020204" pitchFamily="34" charset="0"/>
              </a:rPr>
              <a:t>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</a:rPr>
              <a:t>hlásit problémy či havárii v laboratoři osobě konající službu o jednotné tel. č.: </a:t>
            </a:r>
            <a:r>
              <a:rPr lang="cs-CZ" sz="2000" b="1" dirty="0">
                <a:latin typeface="Arial" panose="020B0604020202020204" pitchFamily="34" charset="0"/>
              </a:rPr>
              <a:t>605 526 279</a:t>
            </a:r>
            <a:r>
              <a:rPr lang="en-US" sz="2000" dirty="0">
                <a:latin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Výjimečné případy - 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mimo stanovenou dobu - </a:t>
            </a:r>
            <a:r>
              <a:rPr lang="cs-CZ" sz="20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po dohodě se svým vedoucím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Hlášení přítomnosti v UKB mimo provozní dobu - </a:t>
            </a:r>
            <a:r>
              <a:rPr lang="cs-CZ" sz="20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telefonicky na PCO klapka 4450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5C9D12-9C36-4F5A-B6A7-39004FBD7C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739159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Elektrická zařízení – specifická rizika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30</a:t>
            </a:fld>
            <a:endParaRPr lang="cs-CZ"/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71A61258-0081-4E0F-AD13-1C9C2B07F6E5}"/>
              </a:ext>
            </a:extLst>
          </p:cNvPr>
          <p:cNvSpPr txBox="1">
            <a:spLocks/>
          </p:cNvSpPr>
          <p:nvPr/>
        </p:nvSpPr>
        <p:spPr>
          <a:xfrm>
            <a:off x="720726" y="1072447"/>
            <a:ext cx="7925969" cy="5005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2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01475" indent="-265113" hangingPunct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Centrifugy, třepačky, </a:t>
            </a:r>
            <a:r>
              <a:rPr lang="cs-CZ" sz="2000" dirty="0" err="1"/>
              <a:t>vortex</a:t>
            </a:r>
            <a:endParaRPr lang="cs-CZ" sz="2000" dirty="0"/>
          </a:p>
          <a:p>
            <a:pPr marL="625475" lvl="1" indent="-265113" hangingPunct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Rotace, pohyblivé části</a:t>
            </a:r>
          </a:p>
          <a:p>
            <a:pPr marL="625475" lvl="1" indent="-265113" hangingPunct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nebezpečí zachycení – vlasy, oděv, pásek od klíčů</a:t>
            </a:r>
          </a:p>
          <a:p>
            <a:pPr marL="625475" lvl="1" indent="-265113" hangingPunct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Třepačky – pozor na rozpouštědla – výbušné výpary</a:t>
            </a:r>
            <a:endParaRPr lang="cs-CZ" sz="2000" dirty="0"/>
          </a:p>
          <a:p>
            <a:pPr marL="301475" indent="-265113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050" dirty="0"/>
          </a:p>
          <a:p>
            <a:pPr marL="301475" indent="-265113" hangingPunct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Western </a:t>
            </a:r>
            <a:r>
              <a:rPr lang="cs-CZ" sz="2000" dirty="0" err="1"/>
              <a:t>bloty</a:t>
            </a:r>
            <a:r>
              <a:rPr lang="cs-CZ" sz="2000" dirty="0"/>
              <a:t>, elektroforetické vany</a:t>
            </a:r>
          </a:p>
          <a:p>
            <a:pPr marL="625475" lvl="1" indent="-265113" hangingPunct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Zatížení svorek na regulátoru – nepřekračovat povolené napětí</a:t>
            </a:r>
          </a:p>
          <a:p>
            <a:pPr marL="625475" lvl="1" indent="-265113" hangingPunct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Svorky řádně upevnit</a:t>
            </a:r>
          </a:p>
          <a:p>
            <a:pPr marL="625475" lvl="1" indent="-265113" hangingPunct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Vedení k teplotním čidlům nepokládat blíže jak 5 cm od silových kabelů a vodičů</a:t>
            </a:r>
          </a:p>
          <a:p>
            <a:pPr marL="301475" indent="-265113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1050" dirty="0"/>
          </a:p>
          <a:p>
            <a:pPr marL="301475" indent="-265113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Ultrazvuk </a:t>
            </a:r>
            <a:r>
              <a:rPr lang="cs-CZ" sz="1600" dirty="0"/>
              <a:t>– Hluk – 80 dB</a:t>
            </a:r>
          </a:p>
          <a:p>
            <a:pPr marL="625475" lvl="1" indent="-265113" hangingPunct="1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Hygienický </a:t>
            </a:r>
            <a:r>
              <a:rPr lang="cs-CZ" sz="1600" dirty="0">
                <a:solidFill>
                  <a:srgbClr val="0000FF"/>
                </a:solidFill>
              </a:rPr>
              <a:t>limit hluku </a:t>
            </a:r>
            <a:r>
              <a:rPr lang="cs-CZ" sz="1600" dirty="0"/>
              <a:t>na pracovišti, pro práci náročnou na pozornost </a:t>
            </a:r>
            <a:br>
              <a:rPr lang="cs-CZ" sz="1600" dirty="0"/>
            </a:br>
            <a:r>
              <a:rPr lang="cs-CZ" sz="1600" dirty="0"/>
              <a:t>a soustředění </a:t>
            </a:r>
            <a:r>
              <a:rPr lang="cs-CZ" sz="1600" dirty="0">
                <a:solidFill>
                  <a:srgbClr val="0000FF"/>
                </a:solidFill>
              </a:rPr>
              <a:t>50 dB</a:t>
            </a:r>
            <a:br>
              <a:rPr lang="cs-CZ" sz="1600" dirty="0">
                <a:solidFill>
                  <a:srgbClr val="0000FF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laboratorní prostředí – maximálně </a:t>
            </a:r>
            <a:r>
              <a:rPr lang="cs-CZ" sz="1600" dirty="0">
                <a:solidFill>
                  <a:schemeClr val="accent1"/>
                </a:solidFill>
              </a:rPr>
              <a:t>80 dB </a:t>
            </a:r>
            <a:r>
              <a:rPr lang="cs-CZ" sz="1600" dirty="0">
                <a:solidFill>
                  <a:schemeClr val="tx1"/>
                </a:solidFill>
              </a:rPr>
              <a:t>(např. ultrazvuková vana)</a:t>
            </a:r>
            <a:br>
              <a:rPr lang="cs-CZ" sz="1600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impulzní hluk – maximálně </a:t>
            </a:r>
            <a:r>
              <a:rPr lang="cs-CZ" sz="1600" dirty="0">
                <a:solidFill>
                  <a:schemeClr val="accent1"/>
                </a:solidFill>
              </a:rPr>
              <a:t>130 dB </a:t>
            </a:r>
            <a:r>
              <a:rPr lang="cs-CZ" sz="1600" dirty="0">
                <a:solidFill>
                  <a:schemeClr val="tx1"/>
                </a:solidFill>
              </a:rPr>
              <a:t>(</a:t>
            </a:r>
            <a:r>
              <a:rPr lang="cs-CZ" sz="1600" dirty="0" err="1">
                <a:solidFill>
                  <a:schemeClr val="tx1"/>
                </a:solidFill>
              </a:rPr>
              <a:t>nápř</a:t>
            </a:r>
            <a:r>
              <a:rPr lang="cs-CZ" sz="1600" dirty="0">
                <a:solidFill>
                  <a:schemeClr val="tx1"/>
                </a:solidFill>
              </a:rPr>
              <a:t>. </a:t>
            </a:r>
            <a:r>
              <a:rPr lang="cs-CZ" sz="1600" dirty="0" err="1">
                <a:solidFill>
                  <a:schemeClr val="tx1"/>
                </a:solidFill>
              </a:rPr>
              <a:t>rana</a:t>
            </a:r>
            <a:r>
              <a:rPr lang="cs-CZ" sz="1600" dirty="0">
                <a:solidFill>
                  <a:schemeClr val="tx1"/>
                </a:solidFill>
              </a:rPr>
              <a:t> kladivem)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0DC12068-791A-4524-8723-80ED477BC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528" y="232794"/>
            <a:ext cx="162628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65CCD69C-2571-4FD7-A23C-708874094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3"/>
          <a:stretch/>
        </p:blipFill>
        <p:spPr bwMode="auto">
          <a:xfrm>
            <a:off x="8544698" y="3429000"/>
            <a:ext cx="3304795" cy="264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BF1C404-D064-4CB9-A40A-862CDD87B8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91" y="4125648"/>
            <a:ext cx="683688" cy="605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C2B48AE-4F15-42F2-B024-2B08EF3F9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480" y="4127826"/>
            <a:ext cx="603193" cy="60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525ACF7-A741-4814-8C9F-C345D17006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64" y="1526969"/>
            <a:ext cx="830416" cy="735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7B84CBCA-1403-4F68-ADE4-DA0D598A7C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528" y="1892943"/>
            <a:ext cx="1626284" cy="14399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75618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Elektrická zařízení – specifická rizika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31</a:t>
            </a:fld>
            <a:endParaRPr lang="cs-CZ"/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71A61258-0081-4E0F-AD13-1C9C2B07F6E5}"/>
              </a:ext>
            </a:extLst>
          </p:cNvPr>
          <p:cNvSpPr txBox="1">
            <a:spLocks/>
          </p:cNvSpPr>
          <p:nvPr/>
        </p:nvSpPr>
        <p:spPr>
          <a:xfrm>
            <a:off x="720725" y="1572436"/>
            <a:ext cx="6566483" cy="482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2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301475" indent="-265113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Mycí a desinfekční automat, autokláv, sušárny nádobí </a:t>
            </a:r>
          </a:p>
          <a:p>
            <a:pPr marL="625475" lvl="1" indent="-265113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horké předměty – nádobí, koše na nádobí, zbytky horké vody</a:t>
            </a:r>
          </a:p>
          <a:p>
            <a:pPr marL="625475" lvl="1" indent="-265113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Neumisťovat rozpouštědla, vznětlivé látky</a:t>
            </a:r>
          </a:p>
          <a:p>
            <a:pPr marL="301475" indent="-265113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2000" dirty="0"/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Neionizující záření (UVC)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Negativní účinek na člověka – oči (a kůže)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Neviditelné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PCR boxy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 dirty="0" err="1"/>
              <a:t>Biobanka</a:t>
            </a:r>
            <a:r>
              <a:rPr lang="cs-CZ" sz="1600" dirty="0"/>
              <a:t> – celá místnost</a:t>
            </a:r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id="{B4FC81BA-3893-4EAE-9919-033F4513C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85" y="3787004"/>
            <a:ext cx="1238851" cy="170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79D0909D-3B58-4BFA-B382-4FEFA2B1C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97" y="3860400"/>
            <a:ext cx="1225686" cy="108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DE3A7A3-B484-4460-B3F4-0252AFAC1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03" y="2424720"/>
            <a:ext cx="772487" cy="6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C715D255-9A5C-4D78-9939-D3CBEC3EC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17" y="2424720"/>
            <a:ext cx="684000" cy="6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02F85E25-B322-4663-A85C-FCBA0FC8C6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528" y="232794"/>
            <a:ext cx="162628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DB0ADC20-653F-41DC-9D52-332DEE0B34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528" y="1892943"/>
            <a:ext cx="1626284" cy="14399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0901B9FA-1B1A-434B-B327-8E47948037B1}"/>
              </a:ext>
            </a:extLst>
          </p:cNvPr>
          <p:cNvGrpSpPr/>
          <p:nvPr/>
        </p:nvGrpSpPr>
        <p:grpSpPr>
          <a:xfrm>
            <a:off x="8637447" y="3553083"/>
            <a:ext cx="3041383" cy="2323616"/>
            <a:chOff x="8429892" y="3429000"/>
            <a:chExt cx="3041383" cy="2323616"/>
          </a:xfrm>
        </p:grpSpPr>
        <p:pic>
          <p:nvPicPr>
            <p:cNvPr id="5129" name="Picture 9" descr="PCR boxy | iBioTech.cz">
              <a:extLst>
                <a:ext uri="{FF2B5EF4-FFF2-40B4-BE49-F238E27FC236}">
                  <a16:creationId xmlns:a16="http://schemas.microsoft.com/office/drawing/2014/main" id="{AF0DB3B9-62C5-4CC2-A64A-14AA4A46E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9892" y="3429000"/>
              <a:ext cx="3041383" cy="2323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6869BD9-A173-4B13-ACED-FA284CB84A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2670" y="4057758"/>
              <a:ext cx="485901" cy="42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756956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6458537" cy="451578"/>
          </a:xfrm>
        </p:spPr>
        <p:txBody>
          <a:bodyPr>
            <a:normAutofit fontScale="90000"/>
          </a:bodyPr>
          <a:lstStyle/>
          <a:p>
            <a:r>
              <a:rPr lang="cs-CZ"/>
              <a:t>Chemikálie - značení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32</a:t>
            </a:fld>
            <a:endParaRPr lang="cs-CZ"/>
          </a:p>
        </p:txBody>
      </p:sp>
      <p:pic>
        <p:nvPicPr>
          <p:cNvPr id="10242" name="Picture 2" descr="UNIVERZITA PALACKÉHO V OLOMOUCI Přírodovědecká fakulta Katedra ...">
            <a:extLst>
              <a:ext uri="{FF2B5EF4-FFF2-40B4-BE49-F238E27FC236}">
                <a16:creationId xmlns:a16="http://schemas.microsoft.com/office/drawing/2014/main" id="{4926E141-F78D-40BE-B3AC-70F67992A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2" b="6089"/>
          <a:stretch/>
        </p:blipFill>
        <p:spPr bwMode="auto">
          <a:xfrm>
            <a:off x="7179263" y="99760"/>
            <a:ext cx="4927011" cy="58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F7097D-59F4-45D8-95F2-C6C65091A15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353" y="348065"/>
            <a:ext cx="410210" cy="3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45DAFE-4391-4E2B-86F7-A550DDC2D13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78" y="321609"/>
            <a:ext cx="410210" cy="3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33BCBF2-DC12-43D7-9D4A-B72B84916A4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045" y="2237740"/>
            <a:ext cx="410210" cy="3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A7920204-F843-47E8-B7B4-D5BA46E6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045" y="324829"/>
            <a:ext cx="40736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A9979FE0-2A84-4021-AA82-D193598DE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438" y="2237740"/>
            <a:ext cx="40736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D52A410-8FC5-4083-924C-E8EA196C9BF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963" y="4285615"/>
            <a:ext cx="417195" cy="3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65E50C0-1173-4F62-AAE4-148A74F02A1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217" y="4285615"/>
            <a:ext cx="417195" cy="36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E39AFC19-7101-475E-97AA-9D6A74936D48}"/>
              </a:ext>
            </a:extLst>
          </p:cNvPr>
          <p:cNvGrpSpPr/>
          <p:nvPr/>
        </p:nvGrpSpPr>
        <p:grpSpPr>
          <a:xfrm>
            <a:off x="505108" y="1535411"/>
            <a:ext cx="6578349" cy="4089885"/>
            <a:chOff x="600914" y="1995054"/>
            <a:chExt cx="6578349" cy="4089885"/>
          </a:xfrm>
        </p:grpSpPr>
        <p:sp>
          <p:nvSpPr>
            <p:cNvPr id="15" name="Zástupný text 3">
              <a:extLst>
                <a:ext uri="{FF2B5EF4-FFF2-40B4-BE49-F238E27FC236}">
                  <a16:creationId xmlns:a16="http://schemas.microsoft.com/office/drawing/2014/main" id="{71A61258-0081-4E0F-AD13-1C9C2B07F6E5}"/>
                </a:ext>
              </a:extLst>
            </p:cNvPr>
            <p:cNvSpPr txBox="1">
              <a:spLocks/>
            </p:cNvSpPr>
            <p:nvPr/>
          </p:nvSpPr>
          <p:spPr>
            <a:xfrm>
              <a:off x="720726" y="1995054"/>
              <a:ext cx="6458537" cy="40898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rmAutofit/>
            </a:bodyPr>
            <a:lstStyle>
              <a:lvl1pPr marL="252000" marR="0" indent="-179999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Char char="̶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576000" marR="0" indent="-2520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Char char="̶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41600" marR="0" indent="-3556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Blip>
                  <a:blip r:embed="rId9"/>
                </a:buBlip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/>
                <a:t>Označení lahve</a:t>
              </a:r>
            </a:p>
            <a:p>
              <a:pPr marL="36362" indent="0" hangingPunct="1">
                <a:lnSpc>
                  <a:spcPct val="100000"/>
                </a:lnSpc>
                <a:spcAft>
                  <a:spcPts val="600"/>
                </a:spcAft>
                <a:buNone/>
              </a:pPr>
              <a:endParaRPr lang="cs-CZ" sz="2000"/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/>
                <a:t>H-věty – nebezpečí</a:t>
              </a:r>
            </a:p>
            <a:p>
              <a:pPr marL="625475" lvl="1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/>
                <a:t>H314 - Způsobuje těžké poleptání kůže a poškození očí.</a:t>
              </a:r>
            </a:p>
            <a:p>
              <a:pPr marL="625475" lvl="1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/>
                <a:t>H318 - Způsobuje vážné poškození očí.</a:t>
              </a:r>
            </a:p>
            <a:p>
              <a:pPr marL="625475" lvl="1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/>
                <a:t>H315 – Dráždí kůži.</a:t>
              </a:r>
            </a:p>
            <a:p>
              <a:pPr marL="625475" lvl="1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/>
                <a:t>H412 - Škodlivý pro vodní organismy, s dlouhodobými účinky.</a:t>
              </a:r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cs-CZ" sz="2000"/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/>
                <a:t>P-věty – prevence</a:t>
              </a:r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cs-CZ" sz="2000"/>
            </a:p>
          </p:txBody>
        </p:sp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1A08AC6D-03E9-40B9-B463-44120F9FEEB6}"/>
                </a:ext>
              </a:extLst>
            </p:cNvPr>
            <p:cNvPicPr/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14" y="3213407"/>
              <a:ext cx="449580" cy="449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62443F71-6541-4ACC-AA3B-EDD1FB2BAF09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363" y="3704633"/>
              <a:ext cx="449580" cy="449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21276782-4E9B-4310-BBCC-508907DAC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692" y="4901396"/>
              <a:ext cx="819150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9" name="Picture 9" descr="http://www.unece.org/fileadmin/DAM/trans/danger/publi/ghs/pictograms/Aquatic-pollut-red.gif">
              <a:extLst>
                <a:ext uri="{FF2B5EF4-FFF2-40B4-BE49-F238E27FC236}">
                  <a16:creationId xmlns:a16="http://schemas.microsoft.com/office/drawing/2014/main" id="{15725D80-FE5F-4CC8-9DD1-F0630B86D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14" y="4002727"/>
              <a:ext cx="450000" cy="45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Obrázek 17">
            <a:extLst>
              <a:ext uri="{FF2B5EF4-FFF2-40B4-BE49-F238E27FC236}">
                <a16:creationId xmlns:a16="http://schemas.microsoft.com/office/drawing/2014/main" id="{7604F115-742E-4594-9C48-DB794FF0DE9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85" y="2237740"/>
            <a:ext cx="410210" cy="363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BB44927-01DC-46E8-A293-FCCEC25D631C}"/>
              </a:ext>
            </a:extLst>
          </p:cNvPr>
          <p:cNvSpPr txBox="1"/>
          <p:nvPr/>
        </p:nvSpPr>
        <p:spPr>
          <a:xfrm>
            <a:off x="7291137" y="4149320"/>
            <a:ext cx="149702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Dráždivé látky, alergeny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CC847A5-DD24-4AD2-B17F-C57009DD7AC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93" y="4285615"/>
            <a:ext cx="417195" cy="36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72834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Chemikálie – bezpečné zacházení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33</a:t>
            </a:fld>
            <a:endParaRPr lang="cs-CZ"/>
          </a:p>
        </p:txBody>
      </p:sp>
      <p:pic>
        <p:nvPicPr>
          <p:cNvPr id="7170" name="Picture 2" descr="Methanol, UHPLC-MS, Thermo Scientific | Fisher Scientific">
            <a:extLst>
              <a:ext uri="{FF2B5EF4-FFF2-40B4-BE49-F238E27FC236}">
                <a16:creationId xmlns:a16="http://schemas.microsoft.com/office/drawing/2014/main" id="{CE3FFD70-3F87-466D-BF88-1C4E0C5C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409" y="890466"/>
            <a:ext cx="3047415" cy="50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E6F7DA38-A354-4E47-BBE6-A9AEFE679A6A}"/>
              </a:ext>
            </a:extLst>
          </p:cNvPr>
          <p:cNvGrpSpPr/>
          <p:nvPr/>
        </p:nvGrpSpPr>
        <p:grpSpPr>
          <a:xfrm>
            <a:off x="720726" y="1232704"/>
            <a:ext cx="9615466" cy="5207704"/>
            <a:chOff x="720726" y="1232704"/>
            <a:chExt cx="9615466" cy="5207704"/>
          </a:xfrm>
        </p:grpSpPr>
        <p:sp>
          <p:nvSpPr>
            <p:cNvPr id="15" name="Zástupný text 3">
              <a:extLst>
                <a:ext uri="{FF2B5EF4-FFF2-40B4-BE49-F238E27FC236}">
                  <a16:creationId xmlns:a16="http://schemas.microsoft.com/office/drawing/2014/main" id="{71A61258-0081-4E0F-AD13-1C9C2B07F6E5}"/>
                </a:ext>
              </a:extLst>
            </p:cNvPr>
            <p:cNvSpPr txBox="1">
              <a:spLocks/>
            </p:cNvSpPr>
            <p:nvPr/>
          </p:nvSpPr>
          <p:spPr>
            <a:xfrm>
              <a:off x="720726" y="1232704"/>
              <a:ext cx="9615466" cy="520770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rmAutofit/>
            </a:bodyPr>
            <a:lstStyle>
              <a:lvl1pPr marL="252000" marR="0" indent="-179999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Char char="̶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576000" marR="0" indent="-2520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Char char="̶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41600" marR="0" indent="-3556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Blip>
                  <a:blip r:embed="rId3"/>
                </a:buBlip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301475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cs-CZ" sz="800"/>
            </a:p>
            <a:p>
              <a:pPr marL="301475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/>
                <a:t>Bezpečnostní list</a:t>
              </a:r>
            </a:p>
            <a:p>
              <a:pPr marL="301475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cs-CZ" sz="800"/>
            </a:p>
            <a:p>
              <a:pPr marL="301475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/>
                <a:t>Zákaz manipulace: </a:t>
              </a:r>
            </a:p>
            <a:p>
              <a:pPr marL="625475" lvl="1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/>
                <a:t>Pouze ti, co s danou chemikálií pracují</a:t>
              </a:r>
            </a:p>
            <a:p>
              <a:pPr marL="301475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cs-CZ" sz="600"/>
            </a:p>
            <a:p>
              <a:pPr marL="301475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/>
                <a:t>OOPP</a:t>
              </a:r>
            </a:p>
            <a:p>
              <a:pPr marL="625475" lvl="1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/>
                <a:t>Pracovní oděv</a:t>
              </a:r>
            </a:p>
            <a:p>
              <a:pPr marL="625475" lvl="1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/>
                <a:t>chemicky odolné rukavice</a:t>
              </a:r>
            </a:p>
            <a:p>
              <a:pPr marL="625475" lvl="1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/>
                <a:t>spreje – bezpečnostní brýle</a:t>
              </a:r>
            </a:p>
            <a:p>
              <a:pPr marL="625475" lvl="1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/>
                <a:t>Obuv s uzavřenou špicí</a:t>
              </a:r>
            </a:p>
            <a:p>
              <a:pPr marL="301475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cs-CZ" sz="600"/>
            </a:p>
            <a:p>
              <a:pPr marL="301475" indent="-265113" hangingPunct="1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/>
                <a:t>Nepoužívat nádoby od potravin (lahve od vody)</a:t>
              </a:r>
            </a:p>
          </p:txBody>
        </p:sp>
        <p:pic>
          <p:nvPicPr>
            <p:cNvPr id="10245" name="Picture 6" descr="http://www.unece.org/fileadmin/DAM/trans/danger/publi/ghs/pictograms/skull.gif">
              <a:extLst>
                <a:ext uri="{FF2B5EF4-FFF2-40B4-BE49-F238E27FC236}">
                  <a16:creationId xmlns:a16="http://schemas.microsoft.com/office/drawing/2014/main" id="{0E09647E-466F-4FE2-87D4-3222E4C62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1090" y="2277154"/>
              <a:ext cx="540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8" descr="http://www.unece.org/fileadmin/DAM/trans/danger/publi/ghs/pictograms/silhouete.gif">
              <a:extLst>
                <a:ext uri="{FF2B5EF4-FFF2-40B4-BE49-F238E27FC236}">
                  <a16:creationId xmlns:a16="http://schemas.microsoft.com/office/drawing/2014/main" id="{CF04B743-818B-425D-A873-4D467B6227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9731" y="2277154"/>
              <a:ext cx="540000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7">
              <a:extLst>
                <a:ext uri="{FF2B5EF4-FFF2-40B4-BE49-F238E27FC236}">
                  <a16:creationId xmlns:a16="http://schemas.microsoft.com/office/drawing/2014/main" id="{679FBAD2-D1EA-4E8E-AB49-542BE77F0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880" y="3947654"/>
              <a:ext cx="43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8">
              <a:extLst>
                <a:ext uri="{FF2B5EF4-FFF2-40B4-BE49-F238E27FC236}">
                  <a16:creationId xmlns:a16="http://schemas.microsoft.com/office/drawing/2014/main" id="{B4663071-2BA3-40FB-B7D1-1963AEDF4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880" y="4378228"/>
              <a:ext cx="43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9" name="Picture 9">
              <a:extLst>
                <a:ext uri="{FF2B5EF4-FFF2-40B4-BE49-F238E27FC236}">
                  <a16:creationId xmlns:a16="http://schemas.microsoft.com/office/drawing/2014/main" id="{FADC076D-ACB3-41C5-9C58-68D311423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904" y="4822537"/>
              <a:ext cx="43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BF3B5D00-83B4-4729-9B5D-E9F5017F6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296" y="2249383"/>
              <a:ext cx="576000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>
              <a:extLst>
                <a:ext uri="{FF2B5EF4-FFF2-40B4-BE49-F238E27FC236}">
                  <a16:creationId xmlns:a16="http://schemas.microsoft.com/office/drawing/2014/main" id="{13E6CF41-03A2-47E2-AE8E-D5CDC4EDB39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904" y="5312779"/>
              <a:ext cx="4320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147340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Chemikálie – bezpečné zacházení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34</a:t>
            </a:fld>
            <a:endParaRPr lang="cs-CZ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0F51575C-671E-4259-AE70-F4D5D3318BD4}"/>
              </a:ext>
            </a:extLst>
          </p:cNvPr>
          <p:cNvGrpSpPr/>
          <p:nvPr/>
        </p:nvGrpSpPr>
        <p:grpSpPr>
          <a:xfrm>
            <a:off x="719999" y="1523650"/>
            <a:ext cx="7584416" cy="4345135"/>
            <a:chOff x="720726" y="1232704"/>
            <a:chExt cx="7584416" cy="4345135"/>
          </a:xfrm>
        </p:grpSpPr>
        <p:sp>
          <p:nvSpPr>
            <p:cNvPr id="15" name="Zástupný text 3">
              <a:extLst>
                <a:ext uri="{FF2B5EF4-FFF2-40B4-BE49-F238E27FC236}">
                  <a16:creationId xmlns:a16="http://schemas.microsoft.com/office/drawing/2014/main" id="{71A61258-0081-4E0F-AD13-1C9C2B07F6E5}"/>
                </a:ext>
              </a:extLst>
            </p:cNvPr>
            <p:cNvSpPr txBox="1">
              <a:spLocks/>
            </p:cNvSpPr>
            <p:nvPr/>
          </p:nvSpPr>
          <p:spPr>
            <a:xfrm>
              <a:off x="720726" y="1232704"/>
              <a:ext cx="7584416" cy="4345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normAutofit/>
            </a:bodyPr>
            <a:lstStyle>
              <a:lvl1pPr marL="252000" marR="0" indent="-179999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Char char="̶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576000" marR="0" indent="-2520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Char char="̶"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0" marR="0" indent="9144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0" marR="0" indent="13716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0" marR="0" indent="18288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641600" marR="0" indent="-3556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100000"/>
                <a:buFont typeface="Arial"/>
                <a:buBlip>
                  <a:blip r:embed="rId2"/>
                </a:buBlip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0" marR="0" indent="27432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0" marR="0" indent="32004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0" marR="0" indent="3657600" algn="l" defTabSz="914400" rtl="0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 sz="2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 dirty="0"/>
                <a:t>Skladování:</a:t>
              </a:r>
            </a:p>
            <a:p>
              <a:pPr marL="625475" lvl="1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 dirty="0"/>
                <a:t>Hořlaviny a oxidanty – odděleně, požárně odolná nebo odtahovaná skříň</a:t>
              </a:r>
            </a:p>
            <a:p>
              <a:pPr marL="625475" lvl="1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 dirty="0"/>
                <a:t>Ostatní chemikálie – uzavřená skříň, nejlépe kovová</a:t>
              </a:r>
            </a:p>
            <a:p>
              <a:pPr marL="625475" lvl="1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 dirty="0"/>
                <a:t>Čisté a pečlivě uzavřené nádoby</a:t>
              </a:r>
              <a:endParaRPr lang="cs-CZ" sz="600" dirty="0"/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cs-CZ" sz="600" dirty="0"/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 dirty="0"/>
                <a:t>Po práci si pečlivě umýt ruce</a:t>
              </a:r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cs-CZ" sz="600" dirty="0"/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 dirty="0"/>
                <a:t>Hořlaviny – nepoužívat u zdroje tepla</a:t>
              </a:r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cs-CZ" sz="600" dirty="0"/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 dirty="0"/>
                <a:t>Chemické odpady – stejná pravidla zacházení jako chemikálie</a:t>
              </a:r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cs-CZ" sz="600" dirty="0"/>
            </a:p>
            <a:p>
              <a:pPr marL="301475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2000" dirty="0"/>
                <a:t>Havárie:</a:t>
              </a:r>
            </a:p>
            <a:p>
              <a:pPr marL="625475" lvl="1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 dirty="0"/>
                <a:t>Požár</a:t>
              </a:r>
            </a:p>
            <a:p>
              <a:pPr marL="625475" lvl="1" indent="-265113" hangingPunct="1">
                <a:lnSpc>
                  <a:spcPct val="10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cs-CZ" sz="1600" dirty="0"/>
                <a:t>Vylití, vysypání</a:t>
              </a:r>
            </a:p>
          </p:txBody>
        </p:sp>
        <p:pic>
          <p:nvPicPr>
            <p:cNvPr id="10251" name="Picture 11" descr="Značka Příkaz umytí rukou">
              <a:extLst>
                <a:ext uri="{FF2B5EF4-FFF2-40B4-BE49-F238E27FC236}">
                  <a16:creationId xmlns:a16="http://schemas.microsoft.com/office/drawing/2014/main" id="{04EC7F37-80D0-481F-8B02-1D6FC4AED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269" y="252291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4" name="Picture 2" descr="http://www.unece.org/fileadmin/DAM/trans/danger/publi/ghs/pictograms/flamme.gif">
              <a:extLst>
                <a:ext uri="{FF2B5EF4-FFF2-40B4-BE49-F238E27FC236}">
                  <a16:creationId xmlns:a16="http://schemas.microsoft.com/office/drawing/2014/main" id="{6547A61B-7347-4C16-864C-15881BC10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474" y="3061075"/>
              <a:ext cx="720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5">
              <a:extLst>
                <a:ext uri="{FF2B5EF4-FFF2-40B4-BE49-F238E27FC236}">
                  <a16:creationId xmlns:a16="http://schemas.microsoft.com/office/drawing/2014/main" id="{E75A392E-7EEB-4833-AC24-9261AF7482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7542" y="3079075"/>
              <a:ext cx="774000" cy="6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0" name="Picture 2" descr="Methanol, UHPLC-MS, Thermo Scientific | Fisher Scientific">
            <a:extLst>
              <a:ext uri="{FF2B5EF4-FFF2-40B4-BE49-F238E27FC236}">
                <a16:creationId xmlns:a16="http://schemas.microsoft.com/office/drawing/2014/main" id="{CE3FFD70-3F87-466D-BF88-1C4E0C5C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409" y="890466"/>
            <a:ext cx="3047415" cy="50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77127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Signalizace výkonu digestoře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35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A9B16E-F211-49F5-9C1D-CCBF305266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2" t="6646" r="8888" b="44194"/>
          <a:stretch/>
        </p:blipFill>
        <p:spPr>
          <a:xfrm>
            <a:off x="950735" y="1359688"/>
            <a:ext cx="3588630" cy="4524315"/>
          </a:xfrm>
          <a:prstGeom prst="rect">
            <a:avLst/>
          </a:prstGeom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CBC9D22-0833-42B4-9DAB-E13F2B73DD63}"/>
              </a:ext>
            </a:extLst>
          </p:cNvPr>
          <p:cNvSpPr txBox="1"/>
          <p:nvPr/>
        </p:nvSpPr>
        <p:spPr>
          <a:xfrm flipH="1">
            <a:off x="4939468" y="1729019"/>
            <a:ext cx="69648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/>
            <a:r>
              <a:rPr lang="cs-CZ">
                <a:solidFill>
                  <a:schemeClr val="accent2"/>
                </a:solidFill>
              </a:rPr>
              <a:t>Kapacita VZT za hranicí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2"/>
                </a:solidFill>
              </a:rPr>
              <a:t>minimálně jednu z digestoří na dané straně pavilonu je třeba přestat používat</a:t>
            </a:r>
          </a:p>
          <a:p>
            <a:pPr hangingPunct="1"/>
            <a:endParaRPr lang="cs-CZ">
              <a:solidFill>
                <a:schemeClr val="accent2"/>
              </a:solidFill>
            </a:endParaRPr>
          </a:p>
          <a:p>
            <a:pPr hangingPunct="1"/>
            <a:r>
              <a:rPr lang="cs-CZ">
                <a:solidFill>
                  <a:schemeClr val="accent5"/>
                </a:solidFill>
              </a:rPr>
              <a:t>Kapacita na hranici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5"/>
                </a:solidFill>
              </a:rPr>
              <a:t>můžeš pracovat, ale není možné používat další digestoř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5"/>
                </a:solidFill>
              </a:rPr>
              <a:t>je vhodné zkontrolovat, jestli nelze některou digestoř vypnout</a:t>
            </a:r>
          </a:p>
          <a:p>
            <a:pPr hangingPunct="1"/>
            <a:endParaRPr lang="cs-CZ">
              <a:solidFill>
                <a:schemeClr val="accent5"/>
              </a:solidFill>
            </a:endParaRPr>
          </a:p>
          <a:p>
            <a:pPr hangingPunct="1">
              <a:buNone/>
            </a:pPr>
            <a:r>
              <a:rPr lang="cs-CZ">
                <a:solidFill>
                  <a:srgbClr val="00B050"/>
                </a:solidFill>
              </a:rPr>
              <a:t>Dostatečný odtah VZT</a:t>
            </a:r>
          </a:p>
          <a:p>
            <a:pPr marL="342900" indent="-342900" hangingPunct="1">
              <a:buFont typeface="Arial" panose="020B0604020202020204" pitchFamily="34" charset="0"/>
              <a:buChar char="•"/>
            </a:pPr>
            <a:r>
              <a:rPr lang="cs-CZ" sz="2000">
                <a:solidFill>
                  <a:srgbClr val="00B050"/>
                </a:solidFill>
              </a:rPr>
              <a:t>můžeš pracovat</a:t>
            </a:r>
          </a:p>
        </p:txBody>
      </p:sp>
    </p:spTree>
    <p:extLst>
      <p:ext uri="{BB962C8B-B14F-4D97-AF65-F5344CB8AC3E}">
        <p14:creationId xmlns:p14="http://schemas.microsoft.com/office/powerpoint/2010/main" val="139200917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D334A3-5A24-4C9F-A8FC-C1833F4F22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36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D99BDA91-7F8C-43D0-81DA-FC76E734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504404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Toxické chemikálie</a:t>
            </a:r>
          </a:p>
        </p:txBody>
      </p:sp>
      <p:sp>
        <p:nvSpPr>
          <p:cNvPr id="6" name="Zástupný text 1">
            <a:extLst>
              <a:ext uri="{FF2B5EF4-FFF2-40B4-BE49-F238E27FC236}">
                <a16:creationId xmlns:a16="http://schemas.microsoft.com/office/drawing/2014/main" id="{F61674DD-2E5B-47FB-AD5E-7A43EFECF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216" y="1227015"/>
            <a:ext cx="10876985" cy="53982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</a:rPr>
              <a:t>Určené H-větami:</a:t>
            </a:r>
          </a:p>
          <a:p>
            <a:pPr lvl="1">
              <a:lnSpc>
                <a:spcPct val="10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chemeClr val="tx1"/>
                </a:solidFill>
              </a:rPr>
              <a:t>H300 - </a:t>
            </a:r>
            <a:r>
              <a:rPr lang="cs-CZ" sz="1600" dirty="0"/>
              <a:t>Při požití může způsobit smrt.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chemeClr val="tx1"/>
                </a:solidFill>
              </a:rPr>
              <a:t>H310 - </a:t>
            </a:r>
            <a:r>
              <a:rPr lang="cs-CZ" sz="1600" dirty="0"/>
              <a:t>Při styku s kůží může způsobit smrt.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chemeClr val="tx1"/>
                </a:solidFill>
              </a:rPr>
              <a:t>H330 - </a:t>
            </a:r>
            <a:r>
              <a:rPr lang="cs-CZ" sz="1600" dirty="0"/>
              <a:t>Při vdechování může způsobit smrt.</a:t>
            </a:r>
            <a:endParaRPr lang="cs-CZ" altLang="cs-CZ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</a:rPr>
              <a:t>Evidence množství a osob, které s chemikálií nakládají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</a:rPr>
              <a:t>Ti, kdo nemají VŠ chemické vzdělání, musí být prokazatelně proškoleni </a:t>
            </a: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>
                <a:solidFill>
                  <a:schemeClr val="tx1"/>
                </a:solidFill>
              </a:rPr>
              <a:t>na bezpečnostní pokyny k dané chemikálii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</a:rPr>
              <a:t>Důkladně se chránit – používat stanovené OOPP v souladu s bezpečnostním listem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</a:rPr>
              <a:t>První pomoc – vždy volat Toxikologické informační středisko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</a:rPr>
              <a:t>Prostředky k likvidaci úniku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chemeClr val="tx1"/>
                </a:solidFill>
              </a:rPr>
              <a:t>OOPP (pracovní oděv, ochrana dýchacích cest, rukavice)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1600" dirty="0">
                <a:solidFill>
                  <a:schemeClr val="tx1"/>
                </a:solidFill>
              </a:rPr>
              <a:t>Sorbent (včetně smetáčku a lopatky a nádoby na kontaminovaný sorbent)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CB44F1-68B7-4A04-80EC-F8E99DED7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68" r="8" b="411"/>
          <a:stretch/>
        </p:blipFill>
        <p:spPr>
          <a:xfrm>
            <a:off x="5710874" y="108065"/>
            <a:ext cx="6350893" cy="2410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194" name="Picture 6" descr="http://www.unece.org/fileadmin/DAM/trans/danger/publi/ghs/pictograms/skull.gif">
            <a:extLst>
              <a:ext uri="{FF2B5EF4-FFF2-40B4-BE49-F238E27FC236}">
                <a16:creationId xmlns:a16="http://schemas.microsoft.com/office/drawing/2014/main" id="{66C52982-6A2B-40AE-AAD2-A3F63DD5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84" y="3158255"/>
            <a:ext cx="1692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http://www.unece.org/fileadmin/DAM/trans/danger/publi/ghs/pictograms/silhouete.gif">
            <a:extLst>
              <a:ext uri="{FF2B5EF4-FFF2-40B4-BE49-F238E27FC236}">
                <a16:creationId xmlns:a16="http://schemas.microsoft.com/office/drawing/2014/main" id="{6B3122CB-8E47-4831-A0A0-8EC2E3883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35" y="4069202"/>
            <a:ext cx="1692000" cy="16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144216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Chemikálie – první pomoc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37</a:t>
            </a:fld>
            <a:endParaRPr lang="cs-CZ"/>
          </a:p>
        </p:txBody>
      </p:sp>
      <p:sp>
        <p:nvSpPr>
          <p:cNvPr id="15" name="Zástupný text 3">
            <a:extLst>
              <a:ext uri="{FF2B5EF4-FFF2-40B4-BE49-F238E27FC236}">
                <a16:creationId xmlns:a16="http://schemas.microsoft.com/office/drawing/2014/main" id="{71A61258-0081-4E0F-AD13-1C9C2B07F6E5}"/>
              </a:ext>
            </a:extLst>
          </p:cNvPr>
          <p:cNvSpPr txBox="1">
            <a:spLocks/>
          </p:cNvSpPr>
          <p:nvPr/>
        </p:nvSpPr>
        <p:spPr>
          <a:xfrm>
            <a:off x="720726" y="1232704"/>
            <a:ext cx="8308974" cy="5034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2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93562" indent="-457200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2000" dirty="0"/>
              <a:t>Oči, kůže – dlouze omýt vodou – umyvadlo, laboratorní oční sprchy</a:t>
            </a:r>
            <a:br>
              <a:rPr lang="cs-CZ" sz="2000" dirty="0"/>
            </a:br>
            <a:br>
              <a:rPr lang="cs-CZ" sz="2000" dirty="0"/>
            </a:br>
            <a:r>
              <a:rPr lang="cs-CZ" sz="2000" dirty="0"/>
              <a:t>Nadýchání – vydýchat se na chladném čerstvém vzduchu</a:t>
            </a:r>
            <a:br>
              <a:rPr lang="cs-CZ" sz="2000" dirty="0"/>
            </a:br>
            <a:br>
              <a:rPr lang="cs-CZ" sz="2000" dirty="0"/>
            </a:br>
            <a:r>
              <a:rPr lang="cs-CZ" sz="2000" dirty="0"/>
              <a:t>Požití – obvykle sklenice s tabletkami černého uhlí</a:t>
            </a:r>
            <a:br>
              <a:rPr lang="cs-CZ" sz="2000" dirty="0"/>
            </a:br>
            <a:r>
              <a:rPr lang="cs-CZ" sz="2000" dirty="0"/>
              <a:t>          – postupovat dle pokynu záchranné služby</a:t>
            </a:r>
            <a:br>
              <a:rPr lang="cs-CZ" sz="2000" dirty="0"/>
            </a:br>
            <a:r>
              <a:rPr lang="cs-CZ" sz="2000" dirty="0"/>
              <a:t>	    – žíraviny – naředit vodou, nezvracet!</a:t>
            </a:r>
          </a:p>
          <a:p>
            <a:pPr marL="493562" indent="-457200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endParaRPr lang="cs-CZ" sz="2000" dirty="0"/>
          </a:p>
          <a:p>
            <a:pPr marL="493562" indent="-457200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2000" dirty="0"/>
              <a:t>Zavolat záchrannou službu, Toxikologické informační středisko</a:t>
            </a:r>
            <a:endParaRPr lang="cs-CZ" sz="2000" b="1" dirty="0">
              <a:solidFill>
                <a:srgbClr val="FF0000"/>
              </a:solidFill>
            </a:endParaRPr>
          </a:p>
          <a:p>
            <a:pPr marL="493562" indent="-457200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endParaRPr lang="cs-CZ" sz="2000" dirty="0"/>
          </a:p>
          <a:p>
            <a:pPr marL="493562" indent="-457200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2000" dirty="0"/>
              <a:t>Ošetření z lékárničky podle pokynů záchranné služby</a:t>
            </a:r>
            <a:br>
              <a:rPr lang="cs-CZ" sz="2000" dirty="0"/>
            </a:br>
            <a:r>
              <a:rPr lang="cs-CZ" sz="1800" dirty="0"/>
              <a:t>desinfekce, obvazový materiál</a:t>
            </a:r>
            <a:endParaRPr lang="cs-CZ" sz="2000" dirty="0"/>
          </a:p>
          <a:p>
            <a:pPr marL="493562" indent="-457200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endParaRPr lang="cs-CZ" sz="2000" dirty="0"/>
          </a:p>
          <a:p>
            <a:pPr marL="493562" indent="-457200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cs-CZ" sz="2000" dirty="0"/>
              <a:t>Nahlásit vedoucímu a referentovi BOZP jako úraz</a:t>
            </a:r>
          </a:p>
        </p:txBody>
      </p:sp>
      <p:pic>
        <p:nvPicPr>
          <p:cNvPr id="12290" name="Picture 2" descr="Zobrazit zdrojový obrázek">
            <a:extLst>
              <a:ext uri="{FF2B5EF4-FFF2-40B4-BE49-F238E27FC236}">
                <a16:creationId xmlns:a16="http://schemas.microsoft.com/office/drawing/2014/main" id="{454C89DD-67E2-413B-AFC5-82BB8BBFA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25167"/>
          <a:stretch/>
        </p:blipFill>
        <p:spPr bwMode="auto">
          <a:xfrm>
            <a:off x="9801225" y="457200"/>
            <a:ext cx="1784349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98405E9-33B2-4A29-BF8C-0AC82FF06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48" r="32904" b="56453"/>
          <a:stretch/>
        </p:blipFill>
        <p:spPr>
          <a:xfrm>
            <a:off x="4374443" y="4204676"/>
            <a:ext cx="4261557" cy="2102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901032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979730A-898F-4BF1-8052-8F165A3F8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9" y="1297354"/>
            <a:ext cx="10753202" cy="5143054"/>
          </a:xfrm>
        </p:spPr>
        <p:txBody>
          <a:bodyPr lIns="0" tIns="0" rIns="0" bIns="0" anchor="t">
            <a:normAutofit/>
          </a:bodyPr>
          <a:lstStyle/>
          <a:p>
            <a:pPr marL="251460" indent="-179705"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1"/>
                </a:solidFill>
              </a:rPr>
              <a:t>Potenciálně infekční materiál environmentálního a biologického původu </a:t>
            </a:r>
            <a:endParaRPr lang="en-US" dirty="0"/>
          </a:p>
          <a:p>
            <a:pPr marL="575945" lvl="1" indent="-251460">
              <a:buClrTx/>
              <a:buFont typeface="Arial" panose="020B0604020202020204" pitchFamily="34" charset="0"/>
              <a:buChar char="•"/>
            </a:pPr>
            <a:r>
              <a:rPr lang="en-US" altLang="cs-CZ" sz="1800" dirty="0" err="1">
                <a:solidFill>
                  <a:schemeClr val="accent1"/>
                </a:solidFill>
              </a:rPr>
              <a:t>živočišné</a:t>
            </a:r>
            <a:r>
              <a:rPr lang="en-US" altLang="cs-CZ" sz="1800" dirty="0">
                <a:solidFill>
                  <a:schemeClr val="accent1"/>
                </a:solidFill>
              </a:rPr>
              <a:t> </a:t>
            </a:r>
            <a:r>
              <a:rPr lang="cs-CZ" altLang="cs-CZ" sz="1800" dirty="0">
                <a:solidFill>
                  <a:schemeClr val="accent1"/>
                </a:solidFill>
              </a:rPr>
              <a:t>vzorky</a:t>
            </a:r>
            <a:r>
              <a:rPr lang="en-US" altLang="cs-CZ" sz="1800" dirty="0">
                <a:solidFill>
                  <a:schemeClr val="accent1"/>
                </a:solidFill>
              </a:rPr>
              <a:t> </a:t>
            </a:r>
            <a:r>
              <a:rPr lang="en-US" altLang="cs-CZ" sz="1800" dirty="0">
                <a:solidFill>
                  <a:schemeClr val="tx1"/>
                </a:solidFill>
              </a:rPr>
              <a:t>(</a:t>
            </a:r>
            <a:r>
              <a:rPr lang="en-US" altLang="cs-CZ" sz="1800" dirty="0" err="1">
                <a:solidFill>
                  <a:schemeClr val="tx1"/>
                </a:solidFill>
              </a:rPr>
              <a:t>tuková</a:t>
            </a:r>
            <a:r>
              <a:rPr lang="en-US" altLang="cs-CZ" sz="1800" dirty="0">
                <a:solidFill>
                  <a:schemeClr val="tx1"/>
                </a:solidFill>
              </a:rPr>
              <a:t>, </a:t>
            </a:r>
            <a:r>
              <a:rPr lang="en-US" altLang="cs-CZ" sz="1800" dirty="0" err="1">
                <a:solidFill>
                  <a:schemeClr val="tx1"/>
                </a:solidFill>
              </a:rPr>
              <a:t>svalová</a:t>
            </a:r>
            <a:r>
              <a:rPr lang="en-US" altLang="cs-CZ" sz="1800" dirty="0">
                <a:solidFill>
                  <a:schemeClr val="tx1"/>
                </a:solidFill>
              </a:rPr>
              <a:t>, </a:t>
            </a:r>
            <a:r>
              <a:rPr lang="en-US" altLang="cs-CZ" sz="1800" dirty="0" err="1">
                <a:solidFill>
                  <a:schemeClr val="tx1"/>
                </a:solidFill>
              </a:rPr>
              <a:t>mozková</a:t>
            </a:r>
            <a:r>
              <a:rPr lang="cs-CZ" altLang="cs-CZ" sz="1800" dirty="0">
                <a:solidFill>
                  <a:schemeClr val="tx1"/>
                </a:solidFill>
              </a:rPr>
              <a:t> tkáň</a:t>
            </a:r>
            <a:r>
              <a:rPr lang="en-US" altLang="cs-CZ" sz="1800" dirty="0">
                <a:solidFill>
                  <a:schemeClr val="tx1"/>
                </a:solidFill>
              </a:rPr>
              <a:t>, </a:t>
            </a:r>
            <a:r>
              <a:rPr lang="en-US" altLang="cs-CZ" sz="1800" dirty="0" err="1">
                <a:solidFill>
                  <a:schemeClr val="tx1"/>
                </a:solidFill>
              </a:rPr>
              <a:t>játra</a:t>
            </a:r>
            <a:r>
              <a:rPr lang="cs-CZ" altLang="cs-CZ" sz="1800" dirty="0">
                <a:solidFill>
                  <a:schemeClr val="tx1"/>
                </a:solidFill>
              </a:rPr>
              <a:t>,</a:t>
            </a:r>
            <a:r>
              <a:rPr lang="en-US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>
                <a:solidFill>
                  <a:schemeClr val="tx1"/>
                </a:solidFill>
              </a:rPr>
              <a:t>kůže, </a:t>
            </a:r>
            <a:r>
              <a:rPr lang="en-US" altLang="cs-CZ" sz="1800" dirty="0" err="1">
                <a:solidFill>
                  <a:schemeClr val="tx1"/>
                </a:solidFill>
              </a:rPr>
              <a:t>mateřské</a:t>
            </a:r>
            <a:r>
              <a:rPr lang="en-US" altLang="cs-CZ" sz="1800" dirty="0">
                <a:solidFill>
                  <a:schemeClr val="tx1"/>
                </a:solidFill>
              </a:rPr>
              <a:t> </a:t>
            </a:r>
            <a:r>
              <a:rPr lang="en-US" altLang="cs-CZ" sz="1800" dirty="0" err="1">
                <a:solidFill>
                  <a:schemeClr val="tx1"/>
                </a:solidFill>
              </a:rPr>
              <a:t>mléko</a:t>
            </a:r>
            <a:r>
              <a:rPr lang="en-US" altLang="cs-CZ" sz="1800" dirty="0">
                <a:solidFill>
                  <a:schemeClr val="tx1"/>
                </a:solidFill>
              </a:rPr>
              <a:t>, </a:t>
            </a:r>
            <a:r>
              <a:rPr lang="en-US" altLang="cs-CZ" sz="1800" dirty="0" err="1">
                <a:solidFill>
                  <a:schemeClr val="tx1"/>
                </a:solidFill>
              </a:rPr>
              <a:t>krev</a:t>
            </a:r>
            <a:r>
              <a:rPr lang="en-US" altLang="cs-CZ" sz="1800" dirty="0">
                <a:solidFill>
                  <a:schemeClr val="tx1"/>
                </a:solidFill>
              </a:rPr>
              <a:t>, </a:t>
            </a:r>
            <a:r>
              <a:rPr lang="en-US" altLang="cs-CZ" sz="1800" dirty="0" err="1">
                <a:solidFill>
                  <a:schemeClr val="tx1"/>
                </a:solidFill>
              </a:rPr>
              <a:t>krevní</a:t>
            </a:r>
            <a:r>
              <a:rPr lang="en-US" altLang="cs-CZ" sz="1800" dirty="0">
                <a:solidFill>
                  <a:schemeClr val="tx1"/>
                </a:solidFill>
              </a:rPr>
              <a:t> </a:t>
            </a:r>
            <a:r>
              <a:rPr lang="en-US" altLang="cs-CZ" sz="1800" dirty="0" err="1">
                <a:solidFill>
                  <a:schemeClr val="tx1"/>
                </a:solidFill>
              </a:rPr>
              <a:t>plazma</a:t>
            </a:r>
            <a:r>
              <a:rPr lang="en-US" altLang="cs-CZ" sz="1800" dirty="0">
                <a:solidFill>
                  <a:schemeClr val="tx1"/>
                </a:solidFill>
              </a:rPr>
              <a:t>, </a:t>
            </a:r>
            <a:r>
              <a:rPr lang="en-US" altLang="cs-CZ" sz="1800" dirty="0" err="1">
                <a:solidFill>
                  <a:schemeClr val="tx1"/>
                </a:solidFill>
              </a:rPr>
              <a:t>moč</a:t>
            </a:r>
            <a:r>
              <a:rPr lang="en-US" altLang="cs-CZ" sz="1800" dirty="0">
                <a:solidFill>
                  <a:schemeClr val="tx1"/>
                </a:solidFill>
              </a:rPr>
              <a:t>, </a:t>
            </a:r>
            <a:r>
              <a:rPr lang="en-US" altLang="cs-CZ" sz="1800" dirty="0" err="1">
                <a:solidFill>
                  <a:schemeClr val="tx1"/>
                </a:solidFill>
              </a:rPr>
              <a:t>stolice</a:t>
            </a:r>
            <a:r>
              <a:rPr lang="en-US" altLang="cs-CZ" sz="1800" dirty="0">
                <a:solidFill>
                  <a:schemeClr val="tx1"/>
                </a:solidFill>
              </a:rPr>
              <a:t>)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marL="575945" lvl="1" indent="-251460">
              <a:buClrTx/>
              <a:buFont typeface="Arial" panose="020B0604020202020204" pitchFamily="34" charset="0"/>
              <a:buChar char="•"/>
            </a:pPr>
            <a:r>
              <a:rPr lang="en-US" altLang="cs-CZ" sz="1800" dirty="0" err="1">
                <a:solidFill>
                  <a:schemeClr val="accent1"/>
                </a:solidFill>
              </a:rPr>
              <a:t>environmentální</a:t>
            </a:r>
            <a:r>
              <a:rPr lang="en-US" altLang="cs-CZ" sz="1800" dirty="0">
                <a:solidFill>
                  <a:schemeClr val="accent1"/>
                </a:solidFill>
              </a:rPr>
              <a:t> </a:t>
            </a:r>
            <a:r>
              <a:rPr lang="en-US" altLang="cs-CZ" sz="1800" dirty="0" err="1">
                <a:solidFill>
                  <a:schemeClr val="accent1"/>
                </a:solidFill>
              </a:rPr>
              <a:t>vzorky</a:t>
            </a:r>
            <a:r>
              <a:rPr lang="en-US" altLang="cs-CZ" sz="1800" dirty="0">
                <a:solidFill>
                  <a:schemeClr val="accent1"/>
                </a:solidFill>
              </a:rPr>
              <a:t> </a:t>
            </a:r>
            <a:r>
              <a:rPr lang="en-US" altLang="cs-CZ" sz="1800" dirty="0">
                <a:solidFill>
                  <a:schemeClr val="tx1"/>
                </a:solidFill>
              </a:rPr>
              <a:t>(</a:t>
            </a:r>
            <a:r>
              <a:rPr lang="en-US" altLang="cs-CZ" sz="1800" dirty="0" err="1">
                <a:solidFill>
                  <a:schemeClr val="tx1"/>
                </a:solidFill>
              </a:rPr>
              <a:t>biologické</a:t>
            </a:r>
            <a:r>
              <a:rPr lang="en-US" altLang="cs-CZ" sz="1800" dirty="0">
                <a:solidFill>
                  <a:schemeClr val="tx1"/>
                </a:solidFill>
              </a:rPr>
              <a:t> </a:t>
            </a:r>
            <a:r>
              <a:rPr lang="en-US" altLang="cs-CZ" sz="1800" dirty="0" err="1">
                <a:solidFill>
                  <a:schemeClr val="tx1"/>
                </a:solidFill>
              </a:rPr>
              <a:t>odpady</a:t>
            </a:r>
            <a:r>
              <a:rPr lang="en-US" altLang="cs-CZ" sz="1800" dirty="0">
                <a:solidFill>
                  <a:schemeClr val="tx1"/>
                </a:solidFill>
              </a:rPr>
              <a:t>, </a:t>
            </a:r>
            <a:r>
              <a:rPr lang="en-US" altLang="cs-CZ" sz="1800" dirty="0" err="1">
                <a:solidFill>
                  <a:schemeClr val="tx1"/>
                </a:solidFill>
              </a:rPr>
              <a:t>odpadní</a:t>
            </a:r>
            <a:r>
              <a:rPr lang="en-US" altLang="cs-CZ" sz="1800" dirty="0">
                <a:solidFill>
                  <a:schemeClr val="tx1"/>
                </a:solidFill>
              </a:rPr>
              <a:t> </a:t>
            </a:r>
            <a:r>
              <a:rPr lang="en-US" altLang="cs-CZ" sz="1800" dirty="0" err="1">
                <a:solidFill>
                  <a:schemeClr val="tx1"/>
                </a:solidFill>
              </a:rPr>
              <a:t>voda</a:t>
            </a:r>
            <a:r>
              <a:rPr lang="en-US" altLang="cs-CZ" sz="1800" dirty="0">
                <a:solidFill>
                  <a:schemeClr val="tx1"/>
                </a:solidFill>
              </a:rPr>
              <a:t>, </a:t>
            </a:r>
            <a:r>
              <a:rPr lang="en-US" altLang="cs-CZ" sz="1800" dirty="0" err="1">
                <a:solidFill>
                  <a:schemeClr val="tx1"/>
                </a:solidFill>
              </a:rPr>
              <a:t>vzorky</a:t>
            </a:r>
            <a:r>
              <a:rPr lang="en-US" altLang="cs-CZ" sz="1800" dirty="0">
                <a:solidFill>
                  <a:schemeClr val="tx1"/>
                </a:solidFill>
              </a:rPr>
              <a:t> </a:t>
            </a:r>
            <a:r>
              <a:rPr lang="en-US" altLang="cs-CZ" sz="1800" dirty="0" err="1">
                <a:solidFill>
                  <a:schemeClr val="tx1"/>
                </a:solidFill>
              </a:rPr>
              <a:t>znečištěných</a:t>
            </a:r>
            <a:r>
              <a:rPr lang="en-US" altLang="cs-CZ" sz="1800" dirty="0">
                <a:solidFill>
                  <a:schemeClr val="tx1"/>
                </a:solidFill>
              </a:rPr>
              <a:t> </a:t>
            </a:r>
            <a:r>
              <a:rPr lang="en-US" altLang="cs-CZ" sz="1800" dirty="0" err="1">
                <a:solidFill>
                  <a:schemeClr val="tx1"/>
                </a:solidFill>
              </a:rPr>
              <a:t>vodní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en-US" altLang="cs-CZ" sz="1800" dirty="0" err="1">
                <a:solidFill>
                  <a:schemeClr val="tx1"/>
                </a:solidFill>
              </a:rPr>
              <a:t>toků</a:t>
            </a:r>
            <a:r>
              <a:rPr lang="en-US" altLang="cs-CZ" sz="1800" dirty="0">
                <a:solidFill>
                  <a:schemeClr val="tx1"/>
                </a:solidFill>
              </a:rPr>
              <a:t>, </a:t>
            </a:r>
            <a:r>
              <a:rPr lang="en-US" altLang="cs-CZ" sz="1800" dirty="0" err="1">
                <a:solidFill>
                  <a:schemeClr val="tx1"/>
                </a:solidFill>
              </a:rPr>
              <a:t>půd</a:t>
            </a:r>
            <a:r>
              <a:rPr lang="en-US" altLang="cs-CZ" sz="1800" dirty="0">
                <a:solidFill>
                  <a:schemeClr val="tx1"/>
                </a:solidFill>
              </a:rPr>
              <a:t> a </a:t>
            </a:r>
            <a:r>
              <a:rPr lang="en-US" altLang="cs-CZ" sz="1800" dirty="0" err="1">
                <a:solidFill>
                  <a:schemeClr val="tx1"/>
                </a:solidFill>
              </a:rPr>
              <a:t>sedimentů</a:t>
            </a:r>
            <a:r>
              <a:rPr lang="en-US" altLang="cs-CZ" sz="1800" dirty="0">
                <a:solidFill>
                  <a:schemeClr val="tx1"/>
                </a:solidFill>
              </a:rPr>
              <a:t> </a:t>
            </a:r>
            <a:r>
              <a:rPr lang="en-US" altLang="cs-CZ" sz="1800" dirty="0" err="1">
                <a:solidFill>
                  <a:schemeClr val="tx1"/>
                </a:solidFill>
              </a:rPr>
              <a:t>apod</a:t>
            </a:r>
            <a:r>
              <a:rPr lang="en-US" altLang="cs-CZ" sz="1800" dirty="0">
                <a:solidFill>
                  <a:schemeClr val="tx1"/>
                </a:solidFill>
              </a:rPr>
              <a:t>.</a:t>
            </a:r>
            <a:endParaRPr lang="cs-CZ" altLang="cs-CZ" sz="1800" dirty="0">
              <a:solidFill>
                <a:schemeClr val="tx1"/>
              </a:solidFill>
            </a:endParaRPr>
          </a:p>
          <a:p>
            <a:pPr marL="575945" lvl="1" indent="-251460">
              <a:buClrTx/>
              <a:buFont typeface="Arial" panose="020B0604020202020204" pitchFamily="34" charset="0"/>
              <a:buChar char="•"/>
            </a:pPr>
            <a:r>
              <a:rPr lang="en-US" altLang="cs-CZ" sz="1800" dirty="0" err="1">
                <a:solidFill>
                  <a:schemeClr val="accent1"/>
                </a:solidFill>
              </a:rPr>
              <a:t>Geneticky</a:t>
            </a:r>
            <a:r>
              <a:rPr lang="en-US" altLang="cs-CZ" sz="1800" dirty="0">
                <a:solidFill>
                  <a:schemeClr val="accent1"/>
                </a:solidFill>
              </a:rPr>
              <a:t> </a:t>
            </a:r>
            <a:r>
              <a:rPr lang="en-US" altLang="cs-CZ" sz="1800" dirty="0" err="1">
                <a:solidFill>
                  <a:schemeClr val="accent1"/>
                </a:solidFill>
              </a:rPr>
              <a:t>modifikované</a:t>
            </a:r>
            <a:r>
              <a:rPr lang="en-US" altLang="cs-CZ" sz="1800" dirty="0">
                <a:solidFill>
                  <a:schemeClr val="accent1"/>
                </a:solidFill>
              </a:rPr>
              <a:t> </a:t>
            </a:r>
            <a:r>
              <a:rPr lang="en-US" altLang="cs-CZ" sz="1800" dirty="0" err="1">
                <a:solidFill>
                  <a:schemeClr val="accent1"/>
                </a:solidFill>
              </a:rPr>
              <a:t>organismy</a:t>
            </a:r>
            <a:r>
              <a:rPr lang="en-US" altLang="cs-CZ" sz="1800" dirty="0">
                <a:solidFill>
                  <a:schemeClr val="tx1"/>
                </a:solidFill>
              </a:rPr>
              <a:t> (</a:t>
            </a:r>
            <a:r>
              <a:rPr lang="en-US" altLang="cs-CZ" sz="1800" dirty="0" err="1">
                <a:solidFill>
                  <a:schemeClr val="tx1"/>
                </a:solidFill>
              </a:rPr>
              <a:t>lidské</a:t>
            </a:r>
            <a:r>
              <a:rPr lang="en-US" altLang="cs-CZ" sz="1800" dirty="0">
                <a:solidFill>
                  <a:schemeClr val="tx1"/>
                </a:solidFill>
              </a:rPr>
              <a:t> a </a:t>
            </a:r>
            <a:r>
              <a:rPr lang="en-US" altLang="cs-CZ" sz="1800" dirty="0" err="1">
                <a:solidFill>
                  <a:schemeClr val="tx1"/>
                </a:solidFill>
              </a:rPr>
              <a:t>mikrobiální</a:t>
            </a:r>
            <a:r>
              <a:rPr lang="en-US" altLang="cs-CZ" sz="1800" dirty="0">
                <a:solidFill>
                  <a:schemeClr val="tx1"/>
                </a:solidFill>
              </a:rPr>
              <a:t> </a:t>
            </a:r>
            <a:r>
              <a:rPr lang="en-US" altLang="cs-CZ" sz="1800" dirty="0" err="1">
                <a:solidFill>
                  <a:schemeClr val="tx1"/>
                </a:solidFill>
              </a:rPr>
              <a:t>kultury</a:t>
            </a:r>
            <a:r>
              <a:rPr lang="en-US" altLang="cs-CZ" sz="1800" dirty="0">
                <a:solidFill>
                  <a:schemeClr val="tx1"/>
                </a:solidFill>
              </a:rPr>
              <a:t>)</a:t>
            </a:r>
          </a:p>
          <a:p>
            <a:pPr marL="575945" lvl="1" indent="-251460">
              <a:buClr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accent1"/>
                </a:solidFill>
              </a:rPr>
              <a:t>Biologické toxiny </a:t>
            </a:r>
            <a:r>
              <a:rPr lang="cs-CZ" altLang="cs-CZ" sz="1800" dirty="0">
                <a:solidFill>
                  <a:schemeClr val="tx1"/>
                </a:solidFill>
              </a:rPr>
              <a:t>((V)RAT – (vysoce) rizikové toxické agens, např. ze sinic)</a:t>
            </a:r>
            <a:endParaRPr lang="en-US" altLang="cs-CZ" sz="1800" dirty="0">
              <a:solidFill>
                <a:schemeClr val="tx1"/>
              </a:solidFill>
            </a:endParaRPr>
          </a:p>
          <a:p>
            <a:pPr marL="575945" lvl="1" indent="-251460">
              <a:buClrTx/>
              <a:buFont typeface="Arial" panose="020B0604020202020204" pitchFamily="34" charset="0"/>
              <a:buChar char="•"/>
            </a:pPr>
            <a:r>
              <a:rPr lang="en-US" altLang="cs-CZ" sz="1800" dirty="0" err="1">
                <a:solidFill>
                  <a:schemeClr val="accent1"/>
                </a:solidFill>
              </a:rPr>
              <a:t>Chov</a:t>
            </a:r>
            <a:r>
              <a:rPr lang="en-US" altLang="cs-CZ" sz="1800" dirty="0">
                <a:solidFill>
                  <a:schemeClr val="accent1"/>
                </a:solidFill>
              </a:rPr>
              <a:t> </a:t>
            </a:r>
            <a:r>
              <a:rPr lang="en-US" altLang="cs-CZ" sz="1800" dirty="0" err="1">
                <a:solidFill>
                  <a:schemeClr val="accent1"/>
                </a:solidFill>
              </a:rPr>
              <a:t>hmyzu</a:t>
            </a:r>
            <a:r>
              <a:rPr lang="en-US" altLang="cs-CZ" sz="1800" dirty="0">
                <a:solidFill>
                  <a:schemeClr val="accent1"/>
                </a:solidFill>
              </a:rPr>
              <a:t>, </a:t>
            </a:r>
            <a:r>
              <a:rPr lang="en-US" altLang="cs-CZ" sz="1800" dirty="0" err="1">
                <a:solidFill>
                  <a:schemeClr val="accent1"/>
                </a:solidFill>
              </a:rPr>
              <a:t>ryb</a:t>
            </a:r>
            <a:endParaRPr lang="cs-CZ" altLang="cs-CZ" sz="1800" dirty="0">
              <a:solidFill>
                <a:schemeClr val="accent1"/>
              </a:solidFill>
            </a:endParaRPr>
          </a:p>
          <a:p>
            <a:pPr marL="575945" lvl="1" indent="-251460">
              <a:buClrTx/>
              <a:buFont typeface="Arial" panose="020B0604020202020204" pitchFamily="34" charset="0"/>
              <a:buChar char="•"/>
            </a:pPr>
            <a:endParaRPr lang="cs-CZ" altLang="cs-CZ" sz="1800" dirty="0">
              <a:solidFill>
                <a:schemeClr val="tx1"/>
              </a:solidFill>
            </a:endParaRPr>
          </a:p>
          <a:p>
            <a:pPr marL="251460" indent="-179705">
              <a:buClrTx/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tx1"/>
                </a:solidFill>
              </a:rPr>
              <a:t>Základní prevence</a:t>
            </a:r>
            <a:r>
              <a:rPr lang="cs-CZ" altLang="cs-CZ" sz="2000" dirty="0">
                <a:solidFill>
                  <a:schemeClr val="tx1"/>
                </a:solidFill>
              </a:rPr>
              <a:t>:</a:t>
            </a:r>
          </a:p>
          <a:p>
            <a:pPr marL="575945" lvl="1" indent="-251460">
              <a:buClr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</a:rPr>
              <a:t>Zákaz jídla a pití v laboratořích</a:t>
            </a:r>
          </a:p>
          <a:p>
            <a:pPr marL="575945" lvl="1" indent="-251460">
              <a:buClrTx/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tx1"/>
                </a:solidFill>
              </a:rPr>
              <a:t>Časté a pečlivé mytí rukou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8256A2-C819-43B3-AF46-42E99626BD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38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3178E43-8479-4E87-879A-63F99859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9421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Biologické riziko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E168E01-251D-4E01-9663-892711B7A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323" y="3643313"/>
            <a:ext cx="2032854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A85ADB8-5719-4F04-BF9A-090DE4C14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908" y="5593209"/>
            <a:ext cx="7175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Značka Příkaz umytí rukou">
            <a:extLst>
              <a:ext uri="{FF2B5EF4-FFF2-40B4-BE49-F238E27FC236}">
                <a16:creationId xmlns:a16="http://schemas.microsoft.com/office/drawing/2014/main" id="{D845ED6A-F62A-4D76-A914-54137F19A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81" y="5572353"/>
            <a:ext cx="791437" cy="7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80866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979730A-898F-4BF1-8052-8F165A3F8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398" y="1235563"/>
            <a:ext cx="11126261" cy="518821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rgbClr val="0000FF"/>
                </a:solidFill>
              </a:rPr>
              <a:t>Desinfekce</a:t>
            </a:r>
            <a:r>
              <a:rPr lang="cs-CZ" altLang="cs-CZ" sz="2000">
                <a:solidFill>
                  <a:schemeClr val="tx1"/>
                </a:solidFill>
              </a:rPr>
              <a:t> </a:t>
            </a:r>
            <a:r>
              <a:rPr lang="cs-CZ" altLang="cs-CZ" sz="2000">
                <a:solidFill>
                  <a:srgbClr val="0000FF"/>
                </a:solidFill>
              </a:rPr>
              <a:t>podlah</a:t>
            </a:r>
            <a:r>
              <a:rPr lang="cs-CZ" altLang="cs-CZ" sz="2000">
                <a:solidFill>
                  <a:schemeClr val="tx1"/>
                </a:solidFill>
              </a:rPr>
              <a:t> laboratoří, po činnosti důkladné mytí rukou</a:t>
            </a:r>
          </a:p>
          <a:p>
            <a:pPr>
              <a:lnSpc>
                <a:spcPct val="11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tx1"/>
                </a:solidFill>
              </a:rPr>
              <a:t>Povinné </a:t>
            </a:r>
            <a:r>
              <a:rPr lang="cs-CZ" altLang="cs-CZ" sz="2000">
                <a:solidFill>
                  <a:srgbClr val="0000FF"/>
                </a:solidFill>
              </a:rPr>
              <a:t>očkování</a:t>
            </a:r>
            <a:r>
              <a:rPr lang="cs-CZ" altLang="cs-CZ" sz="2000">
                <a:solidFill>
                  <a:schemeClr val="tx1"/>
                </a:solidFill>
              </a:rPr>
              <a:t> - Hepatitida (žloutenka) typu B, tetanus</a:t>
            </a:r>
          </a:p>
          <a:p>
            <a:pPr>
              <a:lnSpc>
                <a:spcPct val="11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en-US" sz="2000">
                <a:solidFill>
                  <a:srgbClr val="0000FF"/>
                </a:solidFill>
              </a:rPr>
              <a:t>P</a:t>
            </a:r>
            <a:r>
              <a:rPr lang="en-US" altLang="en-US" sz="2000" err="1">
                <a:solidFill>
                  <a:srgbClr val="0000FF"/>
                </a:solidFill>
              </a:rPr>
              <a:t>ostup</a:t>
            </a:r>
            <a:r>
              <a:rPr lang="cs-CZ" altLang="en-US" sz="2000">
                <a:solidFill>
                  <a:srgbClr val="0000FF"/>
                </a:solidFill>
              </a:rPr>
              <a:t>y</a:t>
            </a:r>
            <a:r>
              <a:rPr lang="en-US" altLang="en-US" sz="2000">
                <a:solidFill>
                  <a:schemeClr val="tx1"/>
                </a:solidFill>
              </a:rPr>
              <a:t> pro </a:t>
            </a:r>
            <a:r>
              <a:rPr lang="en-US" altLang="en-US" sz="2000" err="1">
                <a:solidFill>
                  <a:schemeClr val="tx1"/>
                </a:solidFill>
              </a:rPr>
              <a:t>bezpečné</a:t>
            </a:r>
            <a:r>
              <a:rPr lang="en-US" altLang="en-US" sz="2000">
                <a:solidFill>
                  <a:schemeClr val="tx1"/>
                </a:solidFill>
              </a:rPr>
              <a:t> </a:t>
            </a:r>
            <a:r>
              <a:rPr lang="cs-CZ" altLang="en-US" sz="2000">
                <a:solidFill>
                  <a:schemeClr val="tx1"/>
                </a:solidFill>
              </a:rPr>
              <a:t>nakládání se vzorky</a:t>
            </a:r>
            <a:endParaRPr lang="en-US" altLang="en-US" sz="200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cs-CZ" sz="2000">
                <a:solidFill>
                  <a:schemeClr val="accent1"/>
                </a:solidFill>
              </a:rPr>
              <a:t>OOPP</a:t>
            </a:r>
            <a:r>
              <a:rPr lang="cs-CZ" altLang="cs-CZ" sz="2000">
                <a:solidFill>
                  <a:schemeClr val="tx1"/>
                </a:solidFill>
              </a:rPr>
              <a:t> – rukavice (pozor na poškozené!), pracovní oděv; </a:t>
            </a:r>
            <a:br>
              <a:rPr lang="cs-CZ" altLang="cs-CZ" sz="2000">
                <a:solidFill>
                  <a:schemeClr val="tx1"/>
                </a:solidFill>
              </a:rPr>
            </a:br>
            <a:r>
              <a:rPr lang="en-US" altLang="en-US" sz="2000" err="1">
                <a:solidFill>
                  <a:srgbClr val="0000FF"/>
                </a:solidFill>
              </a:rPr>
              <a:t>zákaz</a:t>
            </a:r>
            <a:r>
              <a:rPr lang="en-US" altLang="en-US" sz="2000">
                <a:solidFill>
                  <a:srgbClr val="0000FF"/>
                </a:solidFill>
              </a:rPr>
              <a:t> </a:t>
            </a:r>
            <a:r>
              <a:rPr lang="en-US" altLang="en-US" sz="2000" err="1">
                <a:solidFill>
                  <a:srgbClr val="0000FF"/>
                </a:solidFill>
              </a:rPr>
              <a:t>vstupu</a:t>
            </a:r>
            <a:r>
              <a:rPr lang="en-US" altLang="en-US" sz="2000">
                <a:solidFill>
                  <a:srgbClr val="0000FF"/>
                </a:solidFill>
              </a:rPr>
              <a:t> </a:t>
            </a:r>
            <a:r>
              <a:rPr lang="en-US" altLang="en-US" sz="2000">
                <a:solidFill>
                  <a:schemeClr val="tx1"/>
                </a:solidFill>
              </a:rPr>
              <a:t>v </a:t>
            </a:r>
            <a:r>
              <a:rPr lang="cs-CZ" altLang="en-US" sz="2000">
                <a:solidFill>
                  <a:schemeClr val="tx1"/>
                </a:solidFill>
              </a:rPr>
              <a:t>OOPP</a:t>
            </a:r>
            <a:r>
              <a:rPr lang="en-US" altLang="en-US" sz="2000">
                <a:solidFill>
                  <a:schemeClr val="tx1"/>
                </a:solidFill>
              </a:rPr>
              <a:t> </a:t>
            </a:r>
            <a:r>
              <a:rPr lang="en-US" altLang="en-US" sz="2000" err="1">
                <a:solidFill>
                  <a:srgbClr val="0000FF"/>
                </a:solidFill>
              </a:rPr>
              <a:t>mimo</a:t>
            </a:r>
            <a:r>
              <a:rPr lang="en-US" altLang="en-US" sz="2000">
                <a:solidFill>
                  <a:srgbClr val="0000FF"/>
                </a:solidFill>
              </a:rPr>
              <a:t> </a:t>
            </a:r>
            <a:r>
              <a:rPr lang="en-US" altLang="en-US" sz="2000" err="1">
                <a:solidFill>
                  <a:srgbClr val="0000FF"/>
                </a:solidFill>
              </a:rPr>
              <a:t>vymezené</a:t>
            </a:r>
            <a:r>
              <a:rPr lang="en-US" altLang="en-US" sz="2000">
                <a:solidFill>
                  <a:srgbClr val="0000FF"/>
                </a:solidFill>
              </a:rPr>
              <a:t> </a:t>
            </a:r>
            <a:r>
              <a:rPr lang="en-US" altLang="en-US" sz="2000" err="1">
                <a:solidFill>
                  <a:srgbClr val="0000FF"/>
                </a:solidFill>
              </a:rPr>
              <a:t>pracoviště</a:t>
            </a:r>
            <a:endParaRPr lang="en-US" altLang="en-US" sz="200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rgbClr val="0000FF"/>
                </a:solidFill>
              </a:rPr>
              <a:t>vzorky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en-US" sz="2000" err="1">
                <a:solidFill>
                  <a:schemeClr val="tx1"/>
                </a:solidFill>
              </a:rPr>
              <a:t>materiálu</a:t>
            </a:r>
            <a:r>
              <a:rPr lang="en-US" sz="2000">
                <a:solidFill>
                  <a:schemeClr val="tx1"/>
                </a:solidFill>
              </a:rPr>
              <a:t> </a:t>
            </a:r>
            <a:r>
              <a:rPr lang="cs-CZ" sz="2000">
                <a:solidFill>
                  <a:schemeClr val="tx1"/>
                </a:solidFill>
              </a:rPr>
              <a:t>přebírat/přepravovat/skladovat ve vhodném obalu a s protokolem </a:t>
            </a:r>
            <a:br>
              <a:rPr lang="cs-CZ" sz="2000">
                <a:solidFill>
                  <a:schemeClr val="tx1"/>
                </a:solidFill>
              </a:rPr>
            </a:br>
            <a:r>
              <a:rPr lang="cs-CZ" sz="1800">
                <a:solidFill>
                  <a:schemeClr val="tx1"/>
                </a:solidFill>
              </a:rPr>
              <a:t>(popis, množství, původ, místo a datum odběru, způsob skladování a likvidace, možné infekční nebezpečí)</a:t>
            </a:r>
          </a:p>
          <a:p>
            <a:pPr>
              <a:lnSpc>
                <a:spcPct val="11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cs-CZ" sz="2000">
                <a:solidFill>
                  <a:srgbClr val="0000FF"/>
                </a:solidFill>
              </a:rPr>
              <a:t>práce s materiálem </a:t>
            </a:r>
            <a:r>
              <a:rPr lang="cs-CZ" sz="2000">
                <a:solidFill>
                  <a:schemeClr val="tx1"/>
                </a:solidFill>
              </a:rPr>
              <a:t>výhradně na vyčleněných pracovních plochách, jen s nádobím vyhrazeným pro tento druh materiálu (skladovat, mýt a sterilizovat odděleně od ostatního nádobí), uzavíratelné nádoby!</a:t>
            </a:r>
          </a:p>
          <a:p>
            <a:pPr>
              <a:lnSpc>
                <a:spcPct val="11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cs-CZ" altLang="en-US" sz="2000">
                <a:solidFill>
                  <a:srgbClr val="0000FF"/>
                </a:solidFill>
              </a:rPr>
              <a:t>dekontaminace</a:t>
            </a:r>
            <a:r>
              <a:rPr lang="cs-CZ" altLang="en-US" sz="2000" b="1">
                <a:solidFill>
                  <a:schemeClr val="tx1"/>
                </a:solidFill>
              </a:rPr>
              <a:t> </a:t>
            </a:r>
            <a:r>
              <a:rPr lang="cs-CZ" altLang="en-US" sz="2000">
                <a:solidFill>
                  <a:schemeClr val="tx1"/>
                </a:solidFill>
              </a:rPr>
              <a:t>nástrojů, pomůcek a OOPP, </a:t>
            </a:r>
            <a:r>
              <a:rPr lang="cs-CZ" altLang="en-US" sz="2000">
                <a:solidFill>
                  <a:srgbClr val="0000FF"/>
                </a:solidFill>
              </a:rPr>
              <a:t>likvidace</a:t>
            </a:r>
            <a:r>
              <a:rPr lang="cs-CZ" altLang="en-US" sz="2000" b="1">
                <a:solidFill>
                  <a:schemeClr val="tx1"/>
                </a:solidFill>
              </a:rPr>
              <a:t> </a:t>
            </a:r>
            <a:br>
              <a:rPr lang="cs-CZ" altLang="en-US" sz="2000" b="1">
                <a:solidFill>
                  <a:schemeClr val="tx1"/>
                </a:solidFill>
              </a:rPr>
            </a:br>
            <a:r>
              <a:rPr lang="cs-CZ" altLang="en-US" sz="2000">
                <a:solidFill>
                  <a:schemeClr val="tx1"/>
                </a:solidFill>
              </a:rPr>
              <a:t>kontaminovaného jednorázového materiálu (rukavice, špičky,...)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8256A2-C819-43B3-AF46-42E99626BD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39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53178E43-8479-4E87-879A-63F998597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9" y="470106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Biologické riziko - opatření</a:t>
            </a:r>
          </a:p>
        </p:txBody>
      </p:sp>
      <p:pic>
        <p:nvPicPr>
          <p:cNvPr id="6" name="Obrázek 3">
            <a:extLst>
              <a:ext uri="{FF2B5EF4-FFF2-40B4-BE49-F238E27FC236}">
                <a16:creationId xmlns:a16="http://schemas.microsoft.com/office/drawing/2014/main" id="{A7DA8E5E-77D9-4DB1-8930-C3004EADF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r="10404"/>
          <a:stretch/>
        </p:blipFill>
        <p:spPr bwMode="auto">
          <a:xfrm>
            <a:off x="8074855" y="772674"/>
            <a:ext cx="3850930" cy="265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8C02D51-C99A-4216-B618-58C81101A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55" y="5127773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58BF31D-1B50-47A1-9FE9-E38A460014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055" y="5127773"/>
            <a:ext cx="648000" cy="6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091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13909" cy="56645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0000FF"/>
                </a:solidFill>
              </a:rPr>
              <a:t>Požární ochrana, havarijní a nouzové stavy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ADE9C5E-AB98-4AFB-96D1-09F7F28D3294}"/>
              </a:ext>
            </a:extLst>
          </p:cNvPr>
          <p:cNvSpPr/>
          <p:nvPr/>
        </p:nvSpPr>
        <p:spPr>
          <a:xfrm>
            <a:off x="760264" y="1261230"/>
            <a:ext cx="10633378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457200">
              <a:spcAft>
                <a:spcPts val="120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accent1"/>
                </a:solidFill>
              </a:rPr>
              <a:t>Evakuace</a:t>
            </a:r>
          </a:p>
          <a:p>
            <a:pPr marL="457200" lvl="1" indent="-457200">
              <a:spcAft>
                <a:spcPts val="60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accent1"/>
                </a:solidFill>
              </a:rPr>
              <a:t>Přivolání pomoci</a:t>
            </a:r>
          </a:p>
          <a:p>
            <a:pPr marL="1077913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Nouzová tlačítka</a:t>
            </a:r>
          </a:p>
          <a:p>
            <a:pPr marL="1077913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Pult centrální ochrany</a:t>
            </a:r>
          </a:p>
          <a:p>
            <a:pPr marL="1077913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Přivolání hasičského záchranného sboru</a:t>
            </a:r>
          </a:p>
          <a:p>
            <a:pPr marL="457200" lvl="1" indent="-457200">
              <a:spcAft>
                <a:spcPts val="120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accent1"/>
                </a:solidFill>
              </a:rPr>
              <a:t>Hašení požáru</a:t>
            </a:r>
          </a:p>
          <a:p>
            <a:pPr marL="457200" lvl="1" indent="-457200">
              <a:spcAft>
                <a:spcPts val="120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accent1"/>
                </a:solidFill>
              </a:rPr>
              <a:t>Další havarijní a nouzové stavy</a:t>
            </a:r>
          </a:p>
          <a:p>
            <a:pPr marL="457200" lvl="1" indent="-457200">
              <a:spcAft>
                <a:spcPts val="600"/>
              </a:spcAft>
              <a:buFont typeface="+mj-lt"/>
              <a:buAutoNum type="arabicPeriod"/>
            </a:pPr>
            <a:r>
              <a:rPr lang="cs-CZ" sz="2000" dirty="0">
                <a:solidFill>
                  <a:schemeClr val="accent1"/>
                </a:solidFill>
              </a:rPr>
              <a:t>Zdravotní problémy</a:t>
            </a:r>
          </a:p>
          <a:p>
            <a:pPr marL="1077913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Lékárničky</a:t>
            </a:r>
          </a:p>
          <a:p>
            <a:pPr marL="1077913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Přivolání rychlé záchranné služby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5C9D12-9C36-4F5A-B6A7-39004FBD7C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</a:t>
            </a:fld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1E0A66-3613-4C3F-9769-F80B0039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642" y="2858962"/>
            <a:ext cx="1797941" cy="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B2FA05A-6AE4-42DC-9EED-AC590D70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224" y="2732962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55050FB-54FE-44EB-9FA6-171F6CC4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171" y="4381964"/>
            <a:ext cx="122210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527530FA-CE5B-401C-BD49-943644541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612" y="4381964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43585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5">
            <a:extLst>
              <a:ext uri="{FF2B5EF4-FFF2-40B4-BE49-F238E27FC236}">
                <a16:creationId xmlns:a16="http://schemas.microsoft.com/office/drawing/2014/main" id="{2EA76F16-F3B0-4511-887C-7D2976D4FB15}"/>
              </a:ext>
            </a:extLst>
          </p:cNvPr>
          <p:cNvSpPr txBox="1"/>
          <p:nvPr/>
        </p:nvSpPr>
        <p:spPr>
          <a:xfrm>
            <a:off x="367134" y="3028156"/>
            <a:ext cx="8717045" cy="32624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rgbClr val="0000FF"/>
                </a:solidFill>
              </a:rPr>
              <a:t>Druhotné </a:t>
            </a:r>
            <a:r>
              <a:rPr lang="cs-CZ" sz="2000" b="1">
                <a:solidFill>
                  <a:schemeClr val="accent1"/>
                </a:solidFill>
              </a:rPr>
              <a:t>odpadní suroviny </a:t>
            </a:r>
            <a:r>
              <a:rPr lang="cs-CZ" sz="2000">
                <a:solidFill>
                  <a:schemeClr val="accent1"/>
                </a:solidFill>
              </a:rPr>
              <a:t>- </a:t>
            </a:r>
            <a:r>
              <a:rPr lang="cs-CZ" sz="2000" b="1">
                <a:solidFill>
                  <a:schemeClr val="tx1"/>
                </a:solidFill>
              </a:rPr>
              <a:t>nekontaminované</a:t>
            </a:r>
            <a:r>
              <a:rPr lang="cs-CZ" sz="2000">
                <a:solidFill>
                  <a:schemeClr val="accent1"/>
                </a:solidFill>
              </a:rPr>
              <a:t> </a:t>
            </a:r>
            <a:br>
              <a:rPr lang="cs-CZ" sz="2000">
                <a:solidFill>
                  <a:schemeClr val="accent1"/>
                </a:solidFill>
              </a:rPr>
            </a:br>
            <a:r>
              <a:rPr lang="cs-CZ" sz="1800">
                <a:solidFill>
                  <a:srgbClr val="000000"/>
                </a:solidFill>
              </a:rPr>
              <a:t>určené k recyklaci - krabice a nádoby na </a:t>
            </a:r>
            <a:r>
              <a:rPr lang="cs-CZ" sz="1800" u="sng">
                <a:solidFill>
                  <a:srgbClr val="000000"/>
                </a:solidFill>
              </a:rPr>
              <a:t>tříděný odpad v pavilonu A36 prostoru garáží v – 1PP</a:t>
            </a:r>
            <a:r>
              <a:rPr lang="cs-CZ" sz="1800">
                <a:solidFill>
                  <a:srgbClr val="000000"/>
                </a:solidFill>
              </a:rPr>
              <a:t> (papír, sklo, plasty, kovový odpad, alobal, elektrická a elektronika,…).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rgbClr val="0000FF"/>
                </a:solidFill>
              </a:rPr>
              <a:t>Směsný komunální odpad – O – </a:t>
            </a:r>
            <a:r>
              <a:rPr lang="cs-CZ" sz="2000" b="1">
                <a:solidFill>
                  <a:srgbClr val="000000"/>
                </a:solidFill>
              </a:rPr>
              <a:t>nekontaminovaný</a:t>
            </a:r>
            <a:br>
              <a:rPr lang="cs-CZ" sz="2000" b="1"/>
            </a:br>
            <a:r>
              <a:rPr lang="cs-CZ" sz="1800" u="sng">
                <a:solidFill>
                  <a:srgbClr val="000000"/>
                </a:solidFill>
              </a:rPr>
              <a:t>odpadkové koše v laboratořích a pracovnách</a:t>
            </a:r>
            <a:r>
              <a:rPr lang="cs-CZ" sz="1800">
                <a:solidFill>
                  <a:srgbClr val="000000"/>
                </a:solidFill>
              </a:rPr>
              <a:t>. Do nádob na odpadky se nesmí odhazovat látky požárně nebezpečné.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rgbClr val="0000FF"/>
                </a:solidFill>
              </a:rPr>
              <a:t>Tříděný nekontaminovaný </a:t>
            </a:r>
            <a:r>
              <a:rPr lang="cs-CZ" sz="1800">
                <a:solidFill>
                  <a:srgbClr val="000000"/>
                </a:solidFill>
              </a:rPr>
              <a:t>odpad: </a:t>
            </a:r>
            <a:r>
              <a:rPr lang="cs-CZ" sz="1800" u="sng">
                <a:solidFill>
                  <a:srgbClr val="000000"/>
                </a:solidFill>
              </a:rPr>
              <a:t>nádoby na jednotlivých podlažích D29</a:t>
            </a:r>
            <a:r>
              <a:rPr lang="cs-CZ" sz="1800">
                <a:solidFill>
                  <a:srgbClr val="000000"/>
                </a:solidFill>
              </a:rPr>
              <a:t>. </a:t>
            </a:r>
            <a:endParaRPr lang="cs-CZ" sz="200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rgbClr val="0000FF"/>
                </a:solidFill>
              </a:rPr>
              <a:t>Nebezpečné odpady-N- </a:t>
            </a:r>
            <a:r>
              <a:rPr lang="cs-CZ" sz="2000" b="1">
                <a:solidFill>
                  <a:srgbClr val="000000"/>
                </a:solidFill>
              </a:rPr>
              <a:t>produkované v laboratoři</a:t>
            </a:r>
            <a:br>
              <a:rPr lang="cs-CZ" sz="2000" b="1">
                <a:solidFill>
                  <a:srgbClr val="000000"/>
                </a:solidFill>
              </a:rPr>
            </a:br>
            <a:r>
              <a:rPr lang="cs-CZ" sz="1800" u="sng">
                <a:solidFill>
                  <a:srgbClr val="000000"/>
                </a:solidFill>
              </a:rPr>
              <a:t>uzavíratelné nádoby a/nebo obaly</a:t>
            </a:r>
            <a:r>
              <a:rPr lang="cs-CZ" sz="1800">
                <a:solidFill>
                  <a:srgbClr val="000000"/>
                </a:solidFill>
              </a:rPr>
              <a:t>, vhodné pro </a:t>
            </a:r>
            <a:r>
              <a:rPr lang="cs-CZ" sz="1800">
                <a:solidFill>
                  <a:srgbClr val="FF0000"/>
                </a:solidFill>
              </a:rPr>
              <a:t>odvoz zabezpečovaný pracovníky centra odpadového hospodářství UKB.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3852001" cy="451578"/>
          </a:xfrm>
        </p:spPr>
        <p:txBody>
          <a:bodyPr>
            <a:normAutofit fontScale="90000"/>
          </a:bodyPr>
          <a:lstStyle/>
          <a:p>
            <a:r>
              <a:rPr lang="cs-CZ"/>
              <a:t>Likvidace odpadů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40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AC5FD7-E143-480A-9C53-A79F0688A8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r="12823"/>
          <a:stretch/>
        </p:blipFill>
        <p:spPr>
          <a:xfrm>
            <a:off x="9119869" y="3194567"/>
            <a:ext cx="2692698" cy="2779902"/>
          </a:xfrm>
          <a:prstGeom prst="rect">
            <a:avLst/>
          </a:prstGeom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F3F111A-E642-45FA-8BA9-D9B822F16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567" y="310286"/>
            <a:ext cx="3763299" cy="2822474"/>
          </a:xfrm>
          <a:prstGeom prst="rect">
            <a:avLst/>
          </a:prstGeom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F8CBFF-469B-460D-9BF4-EDFFE84B801F}"/>
              </a:ext>
            </a:extLst>
          </p:cNvPr>
          <p:cNvSpPr txBox="1"/>
          <p:nvPr/>
        </p:nvSpPr>
        <p:spPr>
          <a:xfrm>
            <a:off x="9729955" y="2291134"/>
            <a:ext cx="174324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u="sng" dirty="0">
                <a:solidFill>
                  <a:srgbClr val="000000"/>
                </a:solidFill>
              </a:rPr>
              <a:t>D36 – 1PP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1E2D89B-C7A8-499A-9482-35D2418738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71" y="315167"/>
            <a:ext cx="3452501" cy="25893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9110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459040"/>
            <a:ext cx="11167201" cy="451578"/>
          </a:xfrm>
        </p:spPr>
        <p:txBody>
          <a:bodyPr>
            <a:noAutofit/>
          </a:bodyPr>
          <a:lstStyle/>
          <a:p>
            <a:r>
              <a:rPr lang="cs-CZ" sz="3200"/>
              <a:t>Skladování odpadů vzniklých v laboratoři a hořlavin</a:t>
            </a:r>
            <a:endParaRPr lang="en-US" sz="320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41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259F2E-FE4D-4E7A-B3CF-847D6D145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64" y="3564589"/>
            <a:ext cx="3670792" cy="2753095"/>
          </a:xfrm>
          <a:prstGeom prst="rect">
            <a:avLst/>
          </a:prstGeom>
          <a:ln>
            <a:noFill/>
          </a:ln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478ABECA-B3F3-42E6-A85A-3F37E068FA15}"/>
              </a:ext>
            </a:extLst>
          </p:cNvPr>
          <p:cNvSpPr txBox="1"/>
          <p:nvPr/>
        </p:nvSpPr>
        <p:spPr>
          <a:xfrm>
            <a:off x="2385576" y="4786975"/>
            <a:ext cx="1406241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>
                <a:solidFill>
                  <a:srgbClr val="008000"/>
                </a:solidFill>
              </a:rPr>
              <a:t>ANO</a:t>
            </a:r>
            <a:endParaRPr lang="en-US" sz="3600" b="1">
              <a:solidFill>
                <a:srgbClr val="008000"/>
              </a:solidFill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CE7537C-81CE-437B-B666-CEFEFEE80BEC}"/>
              </a:ext>
            </a:extLst>
          </p:cNvPr>
          <p:cNvSpPr txBox="1"/>
          <p:nvPr/>
        </p:nvSpPr>
        <p:spPr>
          <a:xfrm>
            <a:off x="596215" y="1178803"/>
            <a:ext cx="6474397" cy="22467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>
                <a:solidFill>
                  <a:srgbClr val="0000FF"/>
                </a:solidFill>
              </a:rPr>
              <a:t>Označené nádoby a obaly s</a:t>
            </a:r>
            <a:r>
              <a:rPr lang="cs-CZ" sz="2000"/>
              <a:t> nebezpečným odpadem -N jsou uloženy: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v označených </a:t>
            </a:r>
            <a:r>
              <a:rPr lang="cs-CZ" sz="2000">
                <a:solidFill>
                  <a:srgbClr val="0000FF"/>
                </a:solidFill>
              </a:rPr>
              <a:t>plechových skříních </a:t>
            </a:r>
            <a:r>
              <a:rPr lang="cs-CZ" sz="2000"/>
              <a:t>v laboratoři, v které vznikly,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v </a:t>
            </a:r>
            <a:r>
              <a:rPr lang="cs-CZ" sz="2000">
                <a:solidFill>
                  <a:srgbClr val="0000FF"/>
                </a:solidFill>
              </a:rPr>
              <a:t>místě určeném pro sběr odpadů </a:t>
            </a:r>
            <a:r>
              <a:rPr lang="cs-CZ" sz="2000"/>
              <a:t>a připraveny pro pravidelný odvoz pracovníky centra odpadů UKB k jejich likvidaci. </a:t>
            </a:r>
            <a:endParaRPr lang="en-US" sz="200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0B5DC24-8DE8-4F1A-BFE7-0B0E9489A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61" y="3620634"/>
            <a:ext cx="2874565" cy="2434300"/>
          </a:xfrm>
          <a:prstGeom prst="rect">
            <a:avLst/>
          </a:prstGeom>
          <a:ln>
            <a:noFill/>
          </a:ln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E17C2998-93AE-4244-B2BE-951FFF03EBDE}"/>
              </a:ext>
            </a:extLst>
          </p:cNvPr>
          <p:cNvSpPr/>
          <p:nvPr/>
        </p:nvSpPr>
        <p:spPr>
          <a:xfrm>
            <a:off x="9229499" y="4310155"/>
            <a:ext cx="2483465" cy="14632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54FA7110-50BE-430C-9533-BC2E93FD4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5451" y="3918808"/>
            <a:ext cx="2441287" cy="1830965"/>
          </a:xfrm>
          <a:prstGeom prst="rect">
            <a:avLst/>
          </a:prstGeom>
          <a:ln>
            <a:noFill/>
          </a:ln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8F500E65-F6BA-4E7D-9C15-9F44F8143C0D}"/>
              </a:ext>
            </a:extLst>
          </p:cNvPr>
          <p:cNvSpPr/>
          <p:nvPr/>
        </p:nvSpPr>
        <p:spPr>
          <a:xfrm>
            <a:off x="7307927" y="4223642"/>
            <a:ext cx="1094036" cy="1421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9FDF71E3-1E90-458B-979F-D3308713E5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21" y="1084603"/>
            <a:ext cx="3372058" cy="2529044"/>
          </a:xfrm>
          <a:prstGeom prst="rect">
            <a:avLst/>
          </a:prstGeom>
          <a:ln>
            <a:noFill/>
          </a:ln>
        </p:spPr>
      </p:pic>
      <p:sp>
        <p:nvSpPr>
          <p:cNvPr id="20" name="Ovál 19">
            <a:extLst>
              <a:ext uri="{FF2B5EF4-FFF2-40B4-BE49-F238E27FC236}">
                <a16:creationId xmlns:a16="http://schemas.microsoft.com/office/drawing/2014/main" id="{D4C3739A-FDE9-4EF8-AC59-0B0EF5AAB33E}"/>
              </a:ext>
            </a:extLst>
          </p:cNvPr>
          <p:cNvSpPr/>
          <p:nvPr/>
        </p:nvSpPr>
        <p:spPr>
          <a:xfrm>
            <a:off x="8540500" y="1612246"/>
            <a:ext cx="1647302" cy="18252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4CEC9C6C-CD80-42E2-8637-79228FA7DE45}"/>
              </a:ext>
            </a:extLst>
          </p:cNvPr>
          <p:cNvSpPr txBox="1"/>
          <p:nvPr/>
        </p:nvSpPr>
        <p:spPr>
          <a:xfrm>
            <a:off x="8654007" y="3464466"/>
            <a:ext cx="903401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>
                <a:solidFill>
                  <a:srgbClr val="FF0000"/>
                </a:solidFill>
              </a:rPr>
              <a:t>NE</a:t>
            </a:r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3478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Nebezpečné odpady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42</a:t>
            </a:fld>
            <a:endParaRPr lang="cs-CZ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F16225B6-1357-4DAC-8FB9-FCF3A87AE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829437"/>
              </p:ext>
            </p:extLst>
          </p:nvPr>
        </p:nvGraphicFramePr>
        <p:xfrm>
          <a:off x="316195" y="1199077"/>
          <a:ext cx="11536822" cy="20300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4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2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14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9512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FF0000"/>
                          </a:solidFill>
                          <a:effectLst/>
                        </a:rPr>
                        <a:t>Do čeho shromažďovat </a:t>
                      </a:r>
                      <a:endParaRPr lang="en-US" sz="1200" baseline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FF0000"/>
                          </a:solidFill>
                          <a:effectLst/>
                        </a:rPr>
                        <a:t>Označení </a:t>
                      </a:r>
                      <a:endParaRPr lang="en-US" sz="1200" baseline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FF0000"/>
                          </a:solidFill>
                          <a:effectLst/>
                        </a:rPr>
                        <a:t>Kód</a:t>
                      </a:r>
                      <a:endParaRPr lang="en-US" sz="1200" baseline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0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baseline="0">
                          <a:solidFill>
                            <a:srgbClr val="000000"/>
                          </a:solidFill>
                          <a:effectLst/>
                        </a:rPr>
                        <a:t>1 </a:t>
                      </a:r>
                      <a:endParaRPr lang="en-US" sz="14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Roztoky toxických chemikálií v organických rozpouštědlech (extrakty environmentálních vzorků, zásobní roztoky pesticidů, PAH, PCB,... v organických rozpouštědlech)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Láhve od rozpouštědel, pod digestoří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Toxický odpad ­organický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18 01 06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4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baseline="0">
                          <a:solidFill>
                            <a:srgbClr val="000000"/>
                          </a:solidFill>
                          <a:effectLst/>
                        </a:rPr>
                        <a:t>2 </a:t>
                      </a:r>
                      <a:endParaRPr lang="en-US" sz="14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Vodné roztoky toxických látek (pesticidy, léčiva, dichroman...), biomasa sinic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Toxický odpad ­vodný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18 01 06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652359"/>
                  </a:ext>
                </a:extLst>
              </a:tr>
              <a:tr h="2094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baseline="0">
                          <a:solidFill>
                            <a:srgbClr val="000000"/>
                          </a:solidFill>
                          <a:effectLst/>
                        </a:rPr>
                        <a:t>3 </a:t>
                      </a:r>
                      <a:endParaRPr lang="en-US" sz="14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Vodné roztoky s těžkými kovy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4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Odpad – těžké kovy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06 04 05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90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baseline="0">
                          <a:solidFill>
                            <a:srgbClr val="000000"/>
                          </a:solidFill>
                          <a:effectLst/>
                        </a:rPr>
                        <a:t>4 </a:t>
                      </a:r>
                      <a:endParaRPr lang="en-US" sz="14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Nehalogenovaná organická rozpouštědla (nekontaminovaná toxickými látkami)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Odpad – nehalogenovaná rozpouštědla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07 07 04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569815"/>
                  </a:ext>
                </a:extLst>
              </a:tr>
              <a:tr h="39456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baseline="0">
                          <a:solidFill>
                            <a:srgbClr val="000000"/>
                          </a:solidFill>
                          <a:effectLst/>
                        </a:rPr>
                        <a:t>5 </a:t>
                      </a:r>
                      <a:endParaRPr lang="en-US" sz="14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Halogenovaná organická rozpouštědla (nekontaminovaná toxickými látkami -např. zbytky po zahušťování při extrakci)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Odpad – halogenovaná rozpouštědla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200" baseline="0">
                          <a:solidFill>
                            <a:srgbClr val="000000"/>
                          </a:solidFill>
                          <a:effectLst/>
                        </a:rPr>
                        <a:t>07 07 03 </a:t>
                      </a:r>
                      <a:endParaRPr lang="en-US" sz="1200" baseline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47203"/>
                  </a:ext>
                </a:extLst>
              </a:tr>
            </a:tbl>
          </a:graphicData>
        </a:graphic>
      </p:graphicFrame>
      <p:sp>
        <p:nvSpPr>
          <p:cNvPr id="6" name="Obdélník 5">
            <a:extLst>
              <a:ext uri="{FF2B5EF4-FFF2-40B4-BE49-F238E27FC236}">
                <a16:creationId xmlns:a16="http://schemas.microsoft.com/office/drawing/2014/main" id="{6AC065CF-DD4D-4FD2-857C-657C310F3C02}"/>
              </a:ext>
            </a:extLst>
          </p:cNvPr>
          <p:cNvSpPr/>
          <p:nvPr/>
        </p:nvSpPr>
        <p:spPr>
          <a:xfrm>
            <a:off x="7682003" y="260651"/>
            <a:ext cx="3705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>
                <a:solidFill>
                  <a:srgbClr val="000000"/>
                </a:solidFill>
              </a:rPr>
              <a:t>Zákon č. 185/ 2001 Sb.</a:t>
            </a:r>
          </a:p>
          <a:p>
            <a:pPr lvl="0"/>
            <a:r>
              <a:rPr lang="cs-CZ" err="1">
                <a:solidFill>
                  <a:srgbClr val="000000"/>
                </a:solidFill>
              </a:rPr>
              <a:t>vyhl</a:t>
            </a:r>
            <a:r>
              <a:rPr lang="cs-CZ">
                <a:solidFill>
                  <a:srgbClr val="000000"/>
                </a:solidFill>
              </a:rPr>
              <a:t>. MŽP č. 381/2001Sb.  </a:t>
            </a: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421996EB-0F7F-4B57-982A-3E3124C407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008927"/>
              </p:ext>
            </p:extLst>
          </p:nvPr>
        </p:nvGraphicFramePr>
        <p:xfrm>
          <a:off x="316195" y="3219954"/>
          <a:ext cx="11536822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1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5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1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9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000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6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Obaly se zbytky toxických látek (plastové i skleněné obaly od chemikálií s etiketou)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Uzavíratelné plastové nádoby (i samostatně)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Toxický odpad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15 01 10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Kontaminované špičky, eppendorfky, vialky od vzorků, staré standardy, vzorky, malé kontaminované věci plastové i skleněné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Uzavíratelné plastové nádoby – kanystry, lahve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Toxický odpad – špičky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15 01 10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Použité desky – kontaminované toxickými látkami (plus kontaminované věci, které se nevejdou ke špičkám)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Uzavíratelné plastové nádoby – krabice s igelitovým pytlem uvnitř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Toxický odpad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15 01 10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7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Jaterní a svalová tkáň (ryb, křepelek…), odpady, na jejichž odstraňování jsou kladeny zvláštní požadavky s ohledem na prevenci infekce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Plastová uzavíratelná krabice nebo plastový pytel v mrazáku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Odpad – tkáně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18 01 03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8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Vzorky půdy + potenciálně toxické chemikálie (halogenované i nehalogenované)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Plastový pytel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Toxický odpad – půdy ­kontaminované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18 01 06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9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Vzorky půdy + těžké kovy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Plastový pytel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Tox. odpad – půdy + těžké kovy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06 04 05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10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Vzorky půd a sedimentů (nekontaminované)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Plastový pytel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Odpad – půdy – nekontaminované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solidFill>
                            <a:srgbClr val="000000"/>
                          </a:solidFill>
                          <a:effectLst/>
                        </a:rPr>
                        <a:t>20 03 01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191" marR="58191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33057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Likvidace odpadů - laboratoře</a:t>
            </a:r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43</a:t>
            </a:fld>
            <a:endParaRPr lang="cs-CZ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A38AEC61-3CB3-42C4-B636-46E3EAE70B56}"/>
              </a:ext>
            </a:extLst>
          </p:cNvPr>
          <p:cNvSpPr txBox="1"/>
          <p:nvPr/>
        </p:nvSpPr>
        <p:spPr>
          <a:xfrm>
            <a:off x="505108" y="1368261"/>
            <a:ext cx="314684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>
                <a:solidFill>
                  <a:srgbClr val="FF0000"/>
                </a:solidFill>
              </a:rPr>
              <a:t>Umístění POUZE těsně před odvozem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rgbClr val="000000"/>
                </a:solidFill>
              </a:rPr>
              <a:t>pracovníky centra odpadového hospodářství UKB.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rgbClr val="000000"/>
                </a:solidFill>
              </a:rPr>
              <a:t>datum svozu – k dispozici na místě odvozu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Záchytná vana!</a:t>
            </a:r>
            <a:endParaRPr lang="en-US" sz="2000">
              <a:solidFill>
                <a:srgbClr val="0000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D8F0441-DB56-45FC-ABCA-DF13C8783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5986" y="1632295"/>
            <a:ext cx="4750819" cy="3817783"/>
          </a:xfrm>
          <a:prstGeom prst="rect">
            <a:avLst/>
          </a:prstGeom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988215E-6B34-4566-9824-3B249086D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6139" y="1605946"/>
            <a:ext cx="4760703" cy="38803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04911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Ověření znalostí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44</a:t>
            </a:fld>
            <a:endParaRPr lang="cs-CZ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31B365D-8055-4391-A95F-0630AB21475C}"/>
              </a:ext>
            </a:extLst>
          </p:cNvPr>
          <p:cNvSpPr txBox="1"/>
          <p:nvPr/>
        </p:nvSpPr>
        <p:spPr>
          <a:xfrm>
            <a:off x="596217" y="1194333"/>
            <a:ext cx="8636016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Jak se zachovám při úrazu kolegy?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Jak budu reagovat v případě vyhlášení evakuace?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Co jsou nejčastější rizika a závady v oblasti požární ochrany?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Vím, kde najdu a jak použiju hasící přístroje a lékárničku, tlačítka k vyhlášení požáru?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Jaká jsou nejvýznamnější rizika a opatření v laboratořích?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Co udělám, najdu-li závadu na pracovišti?</a:t>
            </a:r>
          </a:p>
        </p:txBody>
      </p:sp>
      <p:pic>
        <p:nvPicPr>
          <p:cNvPr id="5" name="Picture 2" descr="Otaznik – Modul-LEG®">
            <a:extLst>
              <a:ext uri="{FF2B5EF4-FFF2-40B4-BE49-F238E27FC236}">
                <a16:creationId xmlns:a16="http://schemas.microsoft.com/office/drawing/2014/main" id="{43846FBD-D965-4EB2-ABAE-1AAD7583A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790" y="1462753"/>
            <a:ext cx="2691857" cy="358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5604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AF68B6-18B9-4BC9-90DD-F2019F827D4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45</a:t>
            </a:fld>
            <a:endParaRPr lang="cs-CZ"/>
          </a:p>
        </p:txBody>
      </p:sp>
      <p:pic>
        <p:nvPicPr>
          <p:cNvPr id="6" name="Picture 2" descr="UNIVERZITA PALACKÉHO V OLOMOUCI Přírodovědecká fakulta Katedra ...">
            <a:extLst>
              <a:ext uri="{FF2B5EF4-FFF2-40B4-BE49-F238E27FC236}">
                <a16:creationId xmlns:a16="http://schemas.microsoft.com/office/drawing/2014/main" id="{53A923C3-1CE5-4EEA-BBAA-66D928A31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2" b="6089"/>
          <a:stretch/>
        </p:blipFill>
        <p:spPr bwMode="auto">
          <a:xfrm>
            <a:off x="3082160" y="116095"/>
            <a:ext cx="5626646" cy="66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6C9FD8D-7D52-4333-BC89-5C8D12743F3E}"/>
              </a:ext>
            </a:extLst>
          </p:cNvPr>
          <p:cNvSpPr/>
          <p:nvPr/>
        </p:nvSpPr>
        <p:spPr>
          <a:xfrm>
            <a:off x="3641834" y="181303"/>
            <a:ext cx="788276" cy="34684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153604F-04D9-4386-B974-C5998AF5FC68}"/>
              </a:ext>
            </a:extLst>
          </p:cNvPr>
          <p:cNvSpPr/>
          <p:nvPr/>
        </p:nvSpPr>
        <p:spPr>
          <a:xfrm>
            <a:off x="5463244" y="181303"/>
            <a:ext cx="788276" cy="34684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4E073E3-596F-4CD6-B3FE-0F353917B886}"/>
              </a:ext>
            </a:extLst>
          </p:cNvPr>
          <p:cNvSpPr/>
          <p:nvPr/>
        </p:nvSpPr>
        <p:spPr>
          <a:xfrm>
            <a:off x="7160172" y="181303"/>
            <a:ext cx="1069428" cy="34684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B16805C-E089-4499-B335-442A33BC8D99}"/>
              </a:ext>
            </a:extLst>
          </p:cNvPr>
          <p:cNvSpPr/>
          <p:nvPr/>
        </p:nvSpPr>
        <p:spPr>
          <a:xfrm>
            <a:off x="3400095" y="2351689"/>
            <a:ext cx="1227083" cy="34684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796134E-716D-4151-82D3-4676ECADDBE8}"/>
              </a:ext>
            </a:extLst>
          </p:cNvPr>
          <p:cNvSpPr/>
          <p:nvPr/>
        </p:nvSpPr>
        <p:spPr>
          <a:xfrm>
            <a:off x="5307723" y="2351689"/>
            <a:ext cx="1022131" cy="34684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8663FDF-5EED-4E2D-9A2D-ECF8785B5B48}"/>
              </a:ext>
            </a:extLst>
          </p:cNvPr>
          <p:cNvSpPr/>
          <p:nvPr/>
        </p:nvSpPr>
        <p:spPr>
          <a:xfrm>
            <a:off x="7300748" y="2328040"/>
            <a:ext cx="928852" cy="34684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D05E7F1-E351-42C9-B268-CF008135E6F8}"/>
              </a:ext>
            </a:extLst>
          </p:cNvPr>
          <p:cNvSpPr/>
          <p:nvPr/>
        </p:nvSpPr>
        <p:spPr>
          <a:xfrm>
            <a:off x="3225360" y="4571517"/>
            <a:ext cx="1661950" cy="34684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09E6FC6-849D-4A76-B512-5F5D82D7E445}"/>
              </a:ext>
            </a:extLst>
          </p:cNvPr>
          <p:cNvSpPr/>
          <p:nvPr/>
        </p:nvSpPr>
        <p:spPr>
          <a:xfrm>
            <a:off x="5107206" y="4514192"/>
            <a:ext cx="1482779" cy="34684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B51DEAC7-9A01-478D-B685-E9DA15E78849}"/>
              </a:ext>
            </a:extLst>
          </p:cNvPr>
          <p:cNvSpPr/>
          <p:nvPr/>
        </p:nvSpPr>
        <p:spPr>
          <a:xfrm>
            <a:off x="6912355" y="4490543"/>
            <a:ext cx="1661949" cy="49924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170" name="Picture 2" descr="Otaznik – Modul-LEG®">
            <a:extLst>
              <a:ext uri="{FF2B5EF4-FFF2-40B4-BE49-F238E27FC236}">
                <a16:creationId xmlns:a16="http://schemas.microsoft.com/office/drawing/2014/main" id="{23D267AB-93D3-49AE-835F-4520EDA28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4" y="2304393"/>
            <a:ext cx="1686910" cy="224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870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D9FEBA-C71C-4C8A-81A2-6DEA1D1E59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46</a:t>
            </a:fld>
            <a:endParaRPr lang="cs-CZ"/>
          </a:p>
        </p:txBody>
      </p:sp>
      <p:pic>
        <p:nvPicPr>
          <p:cNvPr id="6" name="Picture 2" descr="UNIVERZITA PALACKÉHO V OLOMOUCI Přírodovědecká fakulta Katedra ...">
            <a:extLst>
              <a:ext uri="{FF2B5EF4-FFF2-40B4-BE49-F238E27FC236}">
                <a16:creationId xmlns:a16="http://schemas.microsoft.com/office/drawing/2014/main" id="{656037DA-F171-4EA3-8589-AA5A389AD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2" b="6089"/>
          <a:stretch/>
        </p:blipFill>
        <p:spPr bwMode="auto">
          <a:xfrm>
            <a:off x="3082160" y="116095"/>
            <a:ext cx="5626646" cy="66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0F1B78C-88A1-40EE-BA00-F96DACA03CBD}"/>
              </a:ext>
            </a:extLst>
          </p:cNvPr>
          <p:cNvSpPr txBox="1"/>
          <p:nvPr/>
        </p:nvSpPr>
        <p:spPr>
          <a:xfrm>
            <a:off x="3176337" y="4734857"/>
            <a:ext cx="1740568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Dráždivé látky, alergeny</a:t>
            </a:r>
          </a:p>
        </p:txBody>
      </p:sp>
    </p:spTree>
    <p:extLst>
      <p:ext uri="{BB962C8B-B14F-4D97-AF65-F5344CB8AC3E}">
        <p14:creationId xmlns:p14="http://schemas.microsoft.com/office/powerpoint/2010/main" val="377834313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47</a:t>
            </a:fld>
            <a:endParaRPr lang="cs-CZ"/>
          </a:p>
        </p:txBody>
      </p:sp>
      <p:pic>
        <p:nvPicPr>
          <p:cNvPr id="6" name="Picture 2" descr="Otaznik – Modul-LEG®">
            <a:extLst>
              <a:ext uri="{FF2B5EF4-FFF2-40B4-BE49-F238E27FC236}">
                <a16:creationId xmlns:a16="http://schemas.microsoft.com/office/drawing/2014/main" id="{BABD3E99-A771-4D7B-9D79-B104685B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55" y="2125284"/>
            <a:ext cx="1686910" cy="224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EE6912D-BE49-421B-91E9-5AE339C5B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06" y="322869"/>
            <a:ext cx="7833695" cy="58752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0163895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48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4AF437-EE8C-42DD-BC22-D8866B1F9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06" y="322869"/>
            <a:ext cx="7833695" cy="5875270"/>
          </a:xfrm>
          <a:prstGeom prst="rect">
            <a:avLst/>
          </a:prstGeom>
          <a:ln>
            <a:noFill/>
          </a:ln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DFB54E5D-E9BF-4267-80AD-A496927FBE76}"/>
              </a:ext>
            </a:extLst>
          </p:cNvPr>
          <p:cNvSpPr/>
          <p:nvPr/>
        </p:nvSpPr>
        <p:spPr>
          <a:xfrm>
            <a:off x="4206935" y="4238149"/>
            <a:ext cx="1080120" cy="9769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F526FC5F-5685-4992-AF54-2362CCCB8DDA}"/>
              </a:ext>
            </a:extLst>
          </p:cNvPr>
          <p:cNvSpPr/>
          <p:nvPr/>
        </p:nvSpPr>
        <p:spPr>
          <a:xfrm>
            <a:off x="2486525" y="1274809"/>
            <a:ext cx="1576393" cy="826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28EB4580-700E-4D35-8B5E-5378D8A50E84}"/>
              </a:ext>
            </a:extLst>
          </p:cNvPr>
          <p:cNvSpPr/>
          <p:nvPr/>
        </p:nvSpPr>
        <p:spPr>
          <a:xfrm>
            <a:off x="6593305" y="4042611"/>
            <a:ext cx="1379621" cy="15801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2DBC128A-09A7-4F5D-94EB-8DEF2CEE5FD0}"/>
              </a:ext>
            </a:extLst>
          </p:cNvPr>
          <p:cNvSpPr/>
          <p:nvPr/>
        </p:nvSpPr>
        <p:spPr>
          <a:xfrm>
            <a:off x="3340661" y="1984233"/>
            <a:ext cx="866274" cy="8267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F43E0737-7654-4659-B6EC-1059D1DF92CC}"/>
              </a:ext>
            </a:extLst>
          </p:cNvPr>
          <p:cNvSpPr/>
          <p:nvPr/>
        </p:nvSpPr>
        <p:spPr>
          <a:xfrm>
            <a:off x="5975685" y="3503891"/>
            <a:ext cx="1275348" cy="9769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D5BE1E82-C2C9-4792-941B-C471C86A37F7}"/>
              </a:ext>
            </a:extLst>
          </p:cNvPr>
          <p:cNvSpPr/>
          <p:nvPr/>
        </p:nvSpPr>
        <p:spPr>
          <a:xfrm>
            <a:off x="8099774" y="2810940"/>
            <a:ext cx="1018673" cy="3297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71337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49</a:t>
            </a:fld>
            <a:endParaRPr lang="cs-CZ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98362A6-6EE4-4A65-89D8-56B70AF40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750" y="980728"/>
            <a:ext cx="6285696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4000" b="1" dirty="0">
                <a:solidFill>
                  <a:srgbClr val="000000"/>
                </a:solidFill>
                <a:latin typeface="Verdana" pitchFamily="34" charset="0"/>
              </a:rPr>
              <a:t>Děkuji za pozornost. </a:t>
            </a:r>
          </a:p>
          <a:p>
            <a:pPr algn="ctr"/>
            <a:endParaRPr lang="cs-CZ" altLang="cs-CZ" sz="3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/>
            <a:r>
              <a:rPr lang="cs-CZ" altLang="cs-CZ" sz="3200" b="1" dirty="0">
                <a:solidFill>
                  <a:srgbClr val="000000"/>
                </a:solidFill>
                <a:latin typeface="Verdana" pitchFamily="34" charset="0"/>
              </a:rPr>
              <a:t>Chraňte svoje zdraví</a:t>
            </a:r>
          </a:p>
          <a:p>
            <a:pPr algn="ctr"/>
            <a:r>
              <a:rPr lang="cs-CZ" altLang="cs-CZ" sz="3200" b="1" dirty="0">
                <a:solidFill>
                  <a:srgbClr val="000000"/>
                </a:solidFill>
                <a:latin typeface="Verdana" pitchFamily="34" charset="0"/>
              </a:rPr>
              <a:t>a zdraví vašich kolegů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E3CEC6B-D260-4550-8882-507C824C100B}"/>
              </a:ext>
            </a:extLst>
          </p:cNvPr>
          <p:cNvSpPr txBox="1"/>
          <p:nvPr/>
        </p:nvSpPr>
        <p:spPr>
          <a:xfrm>
            <a:off x="3944341" y="3736357"/>
            <a:ext cx="46085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000FF"/>
                </a:solidFill>
              </a:rPr>
              <a:t>Kontakt:</a:t>
            </a:r>
          </a:p>
          <a:p>
            <a:pPr algn="ctr"/>
            <a:r>
              <a:rPr lang="cs-CZ" sz="2400" dirty="0">
                <a:solidFill>
                  <a:srgbClr val="0000FF"/>
                </a:solidFill>
              </a:rPr>
              <a:t>Alena Bečková</a:t>
            </a:r>
          </a:p>
          <a:p>
            <a:pPr algn="ctr">
              <a:spcAft>
                <a:spcPts val="600"/>
              </a:spcAft>
            </a:pPr>
            <a:r>
              <a:rPr lang="cs-CZ" sz="2400" dirty="0">
                <a:solidFill>
                  <a:srgbClr val="0000FF"/>
                </a:solidFill>
                <a:hlinkClick r:id="rId2"/>
              </a:rPr>
              <a:t>alena.beckova@recetox.muni.cz</a:t>
            </a:r>
            <a:endParaRPr lang="cs-CZ" sz="2400" dirty="0">
              <a:solidFill>
                <a:srgbClr val="0000FF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cs-CZ" sz="2000" dirty="0">
                <a:solidFill>
                  <a:srgbClr val="0000FF"/>
                </a:solidFill>
              </a:rPr>
              <a:t>+420 549 49 </a:t>
            </a:r>
            <a:r>
              <a:rPr lang="cs-CZ" sz="2000" b="1" dirty="0">
                <a:solidFill>
                  <a:srgbClr val="0000FF"/>
                </a:solidFill>
              </a:rPr>
              <a:t>3170</a:t>
            </a:r>
          </a:p>
          <a:p>
            <a:pPr algn="ctr"/>
            <a:r>
              <a:rPr lang="cs-CZ" sz="2000" dirty="0">
                <a:solidFill>
                  <a:srgbClr val="0000FF"/>
                </a:solidFill>
              </a:rPr>
              <a:t>D29, kancelář 111</a:t>
            </a:r>
            <a:endParaRPr lang="cs-CZ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192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42C771E-D33A-499D-AC8F-4E5ED2BFF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3" y="545161"/>
            <a:ext cx="6754702" cy="6022855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DA9C3F3B-C197-406B-97F4-4DEF1887420F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694947" y="1717925"/>
            <a:ext cx="1274989" cy="10260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2CD0553-A6C2-4056-B4AB-0DED67194BFD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4067944" y="3053944"/>
            <a:ext cx="4631675" cy="1359325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aoblený obdélník 1">
            <a:extLst>
              <a:ext uri="{FF2B5EF4-FFF2-40B4-BE49-F238E27FC236}">
                <a16:creationId xmlns:a16="http://schemas.microsoft.com/office/drawing/2014/main" id="{F1CBEF79-76B3-4FF2-BC8B-CDDC84660CE4}"/>
              </a:ext>
            </a:extLst>
          </p:cNvPr>
          <p:cNvSpPr/>
          <p:nvPr/>
        </p:nvSpPr>
        <p:spPr>
          <a:xfrm>
            <a:off x="323528" y="5421136"/>
            <a:ext cx="4680520" cy="288032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B4CFA69-3109-49CB-BA0A-4BEFF73065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36" y="1094762"/>
            <a:ext cx="1782448" cy="1246325"/>
          </a:xfrm>
          <a:prstGeom prst="rect">
            <a:avLst/>
          </a:prstGeom>
        </p:spPr>
      </p:pic>
      <p:sp>
        <p:nvSpPr>
          <p:cNvPr id="23" name="Zástupný symbol pro číslo snímku 22">
            <a:extLst>
              <a:ext uri="{FF2B5EF4-FFF2-40B4-BE49-F238E27FC236}">
                <a16:creationId xmlns:a16="http://schemas.microsoft.com/office/drawing/2014/main" id="{5FE5521C-0714-4F4A-9850-C09EF2FE33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5</a:t>
            </a:fld>
            <a:endParaRPr lang="cs-CZ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0E05A00-B597-475F-AE5B-4C2681C43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3" t="3584" r="19556" b="11605"/>
          <a:stretch/>
        </p:blipFill>
        <p:spPr>
          <a:xfrm>
            <a:off x="8699619" y="2919304"/>
            <a:ext cx="3072096" cy="2987929"/>
          </a:xfrm>
          <a:prstGeom prst="rect">
            <a:avLst/>
          </a:prstGeom>
          <a:ln>
            <a:noFill/>
          </a:ln>
        </p:spPr>
      </p:pic>
      <p:pic>
        <p:nvPicPr>
          <p:cNvPr id="16" name="Picture 2" descr="Zobrazit zdrojový obrázek">
            <a:extLst>
              <a:ext uri="{FF2B5EF4-FFF2-40B4-BE49-F238E27FC236}">
                <a16:creationId xmlns:a16="http://schemas.microsoft.com/office/drawing/2014/main" id="{93BC90D2-4565-42BA-92AA-4EA51D2C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05" y="129074"/>
            <a:ext cx="2614924" cy="26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84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/>
              <a:t>Hlásiče a vypínače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74D676-241E-419D-BB62-170567C41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4" t="30148" r="9244" b="27501"/>
          <a:stretch/>
        </p:blipFill>
        <p:spPr>
          <a:xfrm>
            <a:off x="1310595" y="1397045"/>
            <a:ext cx="2250554" cy="2625647"/>
          </a:xfrm>
          <a:prstGeom prst="rect">
            <a:avLst/>
          </a:prstGeom>
          <a:ln>
            <a:noFill/>
          </a:ln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5190940-25A4-4E11-B89F-A3DE30449EF8}"/>
              </a:ext>
            </a:extLst>
          </p:cNvPr>
          <p:cNvSpPr/>
          <p:nvPr/>
        </p:nvSpPr>
        <p:spPr>
          <a:xfrm>
            <a:off x="251519" y="4509120"/>
            <a:ext cx="11715528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Tlačítko</a:t>
            </a:r>
            <a:r>
              <a:rPr lang="cs-CZ" sz="2000" dirty="0">
                <a:solidFill>
                  <a:srgbClr val="FF0000"/>
                </a:solidFill>
              </a:rPr>
              <a:t> PANIK </a:t>
            </a:r>
            <a:r>
              <a:rPr lang="cs-CZ" sz="2000" dirty="0">
                <a:solidFill>
                  <a:schemeClr val="tx1"/>
                </a:solidFill>
              </a:rPr>
              <a:t>- s</a:t>
            </a:r>
            <a:r>
              <a:rPr lang="cs-CZ" sz="2000" dirty="0"/>
              <a:t>oučást Elektrické Zabezpečovací Signalizace (EZS)</a:t>
            </a:r>
          </a:p>
          <a:p>
            <a:pPr marL="803275" lvl="2" indent="-265113">
              <a:buFont typeface="Arial" panose="020B0604020202020204" pitchFamily="34" charset="0"/>
              <a:buChar char="•"/>
            </a:pPr>
            <a:r>
              <a:rPr lang="cs-CZ" sz="1800" u="sng" dirty="0">
                <a:solidFill>
                  <a:srgbClr val="000000"/>
                </a:solidFill>
              </a:rPr>
              <a:t>Šedá krabička s červeným tlačítkem </a:t>
            </a:r>
            <a:r>
              <a:rPr lang="cs-CZ" sz="1800" dirty="0">
                <a:solidFill>
                  <a:srgbClr val="000000"/>
                </a:solidFill>
              </a:rPr>
              <a:t> laboratoře  </a:t>
            </a:r>
          </a:p>
          <a:p>
            <a:pPr marL="803275" lvl="2" indent="-265113">
              <a:buFont typeface="Arial" panose="020B0604020202020204" pitchFamily="34" charset="0"/>
              <a:buChar char="•"/>
            </a:pPr>
            <a:r>
              <a:rPr lang="cs-CZ" sz="1800" u="sng" dirty="0">
                <a:solidFill>
                  <a:srgbClr val="000000"/>
                </a:solidFill>
              </a:rPr>
              <a:t>Bílá krabička s červeným tlačítkem</a:t>
            </a:r>
            <a:r>
              <a:rPr lang="cs-CZ" sz="1800" dirty="0">
                <a:solidFill>
                  <a:srgbClr val="000000"/>
                </a:solidFill>
              </a:rPr>
              <a:t> WC pro invalidy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V tísňové situaci</a:t>
            </a:r>
            <a:r>
              <a:rPr lang="cs-CZ" sz="2000" dirty="0">
                <a:solidFill>
                  <a:srgbClr val="000000"/>
                </a:solidFill>
              </a:rPr>
              <a:t> vyvolá </a:t>
            </a:r>
            <a:r>
              <a:rPr lang="cs-CZ" sz="2000" dirty="0">
                <a:solidFill>
                  <a:srgbClr val="FF0000"/>
                </a:solidFill>
              </a:rPr>
              <a:t>v pavilonu poplach </a:t>
            </a:r>
            <a:r>
              <a:rPr lang="cs-CZ" sz="2000" dirty="0">
                <a:solidFill>
                  <a:srgbClr val="000000"/>
                </a:solidFill>
              </a:rPr>
              <a:t>a tím přivolá pomoc pracovníka SUKB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FF0000"/>
                </a:solidFill>
              </a:rPr>
              <a:t>Zrušení poplachu </a:t>
            </a:r>
            <a:r>
              <a:rPr lang="cs-CZ" sz="2000" dirty="0">
                <a:solidFill>
                  <a:srgbClr val="000000"/>
                </a:solidFill>
              </a:rPr>
              <a:t>provádí pracovník SUKB pomocí speciálního klíče, kterým se tlačítko odblokuje.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691ABD97-885C-4184-8873-62C1A0475F4D}"/>
              </a:ext>
            </a:extLst>
          </p:cNvPr>
          <p:cNvCxnSpPr>
            <a:cxnSpLocks/>
          </p:cNvCxnSpPr>
          <p:nvPr/>
        </p:nvCxnSpPr>
        <p:spPr>
          <a:xfrm flipV="1">
            <a:off x="1947731" y="3413769"/>
            <a:ext cx="274176" cy="9616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BFE06EF5-4E3C-4C60-B710-B7D21DB1D1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5625" y="1344165"/>
            <a:ext cx="3506920" cy="2689317"/>
          </a:xfrm>
          <a:prstGeom prst="rect">
            <a:avLst/>
          </a:prstGeom>
          <a:ln>
            <a:noFill/>
          </a:ln>
        </p:spPr>
      </p:pic>
      <p:sp>
        <p:nvSpPr>
          <p:cNvPr id="10" name="Oval 8">
            <a:extLst>
              <a:ext uri="{FF2B5EF4-FFF2-40B4-BE49-F238E27FC236}">
                <a16:creationId xmlns:a16="http://schemas.microsoft.com/office/drawing/2014/main" id="{36262C1E-1937-447A-A7EF-0309821101F4}"/>
              </a:ext>
            </a:extLst>
          </p:cNvPr>
          <p:cNvSpPr/>
          <p:nvPr/>
        </p:nvSpPr>
        <p:spPr>
          <a:xfrm>
            <a:off x="6639672" y="3490747"/>
            <a:ext cx="1008112" cy="942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4FC3040D-BDAD-406F-A9B9-8CE959F3B675}"/>
              </a:ext>
            </a:extLst>
          </p:cNvPr>
          <p:cNvSpPr/>
          <p:nvPr/>
        </p:nvSpPr>
        <p:spPr>
          <a:xfrm>
            <a:off x="5591944" y="962831"/>
            <a:ext cx="1008112" cy="9429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7BF0B515-CB62-453D-BF8B-8FCB26E1EE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6</a:t>
            </a:fld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9881A0-C22F-418F-AC0C-BDE13744E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095" y="900562"/>
            <a:ext cx="2747294" cy="354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2644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4783493" cy="451578"/>
          </a:xfrm>
        </p:spPr>
        <p:txBody>
          <a:bodyPr>
            <a:normAutofit fontScale="90000"/>
          </a:bodyPr>
          <a:lstStyle/>
          <a:p>
            <a:r>
              <a:rPr lang="cs-CZ"/>
              <a:t>Evakuace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ADE9C5E-AB98-4AFB-96D1-09F7F28D3294}"/>
              </a:ext>
            </a:extLst>
          </p:cNvPr>
          <p:cNvSpPr/>
          <p:nvPr/>
        </p:nvSpPr>
        <p:spPr>
          <a:xfrm>
            <a:off x="589245" y="1806662"/>
            <a:ext cx="74318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cs-CZ" altLang="cs-CZ" dirty="0">
                <a:solidFill>
                  <a:srgbClr val="0000FF"/>
                </a:solidFill>
              </a:rPr>
              <a:t>Evakuace se vyhlašuje </a:t>
            </a:r>
            <a:r>
              <a:rPr lang="cs-CZ" altLang="cs-CZ" dirty="0"/>
              <a:t>signálem z EPS.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cs-CZ" altLang="cs-CZ" dirty="0">
                <a:solidFill>
                  <a:srgbClr val="0000FF"/>
                </a:solidFill>
              </a:rPr>
              <a:t>Směr a způsob evakuace</a:t>
            </a:r>
          </a:p>
          <a:p>
            <a:pPr marL="896938" lvl="2" indent="-342900" algn="just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centrálním schodištěm a únikovým schodištěm se odebrat na shromaždiště</a:t>
            </a:r>
          </a:p>
          <a:p>
            <a:pPr marL="896938" lvl="2" indent="-342900" algn="just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všechna podlaží pavilonu současně</a:t>
            </a:r>
          </a:p>
          <a:p>
            <a:pPr marL="896938" lvl="2" indent="-342900" algn="just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chemeClr val="tx1"/>
                </a:solidFill>
              </a:rPr>
              <a:t>použijte nejbližší východ z budovy</a:t>
            </a:r>
          </a:p>
          <a:p>
            <a:pPr marL="896938" lvl="2" indent="-342900" algn="just">
              <a:buFont typeface="Arial" panose="020B0604020202020204" pitchFamily="34" charset="0"/>
              <a:buChar char="•"/>
            </a:pPr>
            <a:r>
              <a:rPr lang="cs-CZ" altLang="cs-CZ" dirty="0">
                <a:solidFill>
                  <a:srgbClr val="FF0000"/>
                </a:solidFill>
              </a:rPr>
              <a:t>Nepoužívat výtah !!!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7</a:t>
            </a:fld>
            <a:endParaRPr lang="cs-CZ"/>
          </a:p>
        </p:txBody>
      </p:sp>
      <p:pic>
        <p:nvPicPr>
          <p:cNvPr id="27650" name="Picture 2" descr="Piktogram pro bezpečnostní cedulku: „Nepoužívejte výtah v případě požáru“">
            <a:extLst>
              <a:ext uri="{FF2B5EF4-FFF2-40B4-BE49-F238E27FC236}">
                <a16:creationId xmlns:a16="http://schemas.microsoft.com/office/drawing/2014/main" id="{54C00914-E578-4A17-8DFE-F186B11B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176" y="4379932"/>
            <a:ext cx="1528724" cy="15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4D1609-7B35-47F2-A494-838F8208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370" y="2273534"/>
            <a:ext cx="1319918" cy="131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D70518C6-55C1-4209-BC3E-D4B4CB6E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754" y="466118"/>
            <a:ext cx="2198146" cy="101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9333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59E26EF7-7CE3-4E19-A94B-B474B87C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59040"/>
            <a:ext cx="10753202" cy="451578"/>
          </a:xfrm>
        </p:spPr>
        <p:txBody>
          <a:bodyPr>
            <a:normAutofit fontScale="90000"/>
          </a:bodyPr>
          <a:lstStyle/>
          <a:p>
            <a:r>
              <a:rPr lang="cs-CZ">
                <a:solidFill>
                  <a:srgbClr val="0000FF"/>
                </a:solidFill>
              </a:rPr>
              <a:t>Cesty k únikovým východům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58E830-73D7-493D-B609-1EDEB05035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8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293B9B1-1948-469A-974F-84F73EC6C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9887" y="1925493"/>
            <a:ext cx="4804643" cy="3298729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42A1F63-AE16-477F-898F-995F787930A4}"/>
              </a:ext>
            </a:extLst>
          </p:cNvPr>
          <p:cNvSpPr txBox="1">
            <a:spLocks/>
          </p:cNvSpPr>
          <p:nvPr/>
        </p:nvSpPr>
        <p:spPr>
          <a:xfrm>
            <a:off x="9271755" y="5511129"/>
            <a:ext cx="2133600" cy="365125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defRPr/>
            </a:pPr>
            <a:fld id="{36BAFD5C-1626-4899-8E8B-56CB6DC345EF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706C749-AC15-4F97-BCCB-840FAD71B1EB}"/>
              </a:ext>
            </a:extLst>
          </p:cNvPr>
          <p:cNvSpPr txBox="1"/>
          <p:nvPr/>
        </p:nvSpPr>
        <p:spPr>
          <a:xfrm>
            <a:off x="694363" y="1156958"/>
            <a:ext cx="47534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0000"/>
                </a:solidFill>
              </a:rPr>
              <a:t>Kudy unikat z poslucháren?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0000"/>
                </a:solidFill>
              </a:rPr>
              <a:t>1. a 2.PP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>
                <a:solidFill>
                  <a:srgbClr val="000000"/>
                </a:solidFill>
              </a:rPr>
              <a:t>Východ u výtahu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/>
              <a:t>Venkovní požární schodiště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91F64BC-86F1-4A4D-B202-90F8D2AD5329}"/>
              </a:ext>
            </a:extLst>
          </p:cNvPr>
          <p:cNvSpPr txBox="1"/>
          <p:nvPr/>
        </p:nvSpPr>
        <p:spPr>
          <a:xfrm>
            <a:off x="10098636" y="265584"/>
            <a:ext cx="1903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2.NP + 3.NP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CF6ACD9-8164-4BAA-B08B-FA6B468B0D2E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0167815" y="684829"/>
            <a:ext cx="203293" cy="1550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ál 14">
            <a:extLst>
              <a:ext uri="{FF2B5EF4-FFF2-40B4-BE49-F238E27FC236}">
                <a16:creationId xmlns:a16="http://schemas.microsoft.com/office/drawing/2014/main" id="{0A2B17DF-78B2-448F-880B-A63C02A45BFA}"/>
              </a:ext>
            </a:extLst>
          </p:cNvPr>
          <p:cNvSpPr/>
          <p:nvPr/>
        </p:nvSpPr>
        <p:spPr>
          <a:xfrm>
            <a:off x="8631100" y="1237572"/>
            <a:ext cx="892693" cy="5043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CCDB6A66-C3A8-478F-A64C-ECE66FB87537}"/>
              </a:ext>
            </a:extLst>
          </p:cNvPr>
          <p:cNvSpPr/>
          <p:nvPr/>
        </p:nvSpPr>
        <p:spPr>
          <a:xfrm>
            <a:off x="10240376" y="2161205"/>
            <a:ext cx="892693" cy="5043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A6AA6620-BB51-40A7-8C13-CAA52D794CD5}"/>
              </a:ext>
            </a:extLst>
          </p:cNvPr>
          <p:cNvCxnSpPr>
            <a:cxnSpLocks/>
            <a:endCxn id="15" idx="7"/>
          </p:cNvCxnSpPr>
          <p:nvPr/>
        </p:nvCxnSpPr>
        <p:spPr>
          <a:xfrm flipH="1">
            <a:off x="9393061" y="662669"/>
            <a:ext cx="774754" cy="6487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IMG_5458">
            <a:extLst>
              <a:ext uri="{FF2B5EF4-FFF2-40B4-BE49-F238E27FC236}">
                <a16:creationId xmlns:a16="http://schemas.microsoft.com/office/drawing/2014/main" id="{E7A53957-1C26-465B-8E24-A603B2C4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21108" r="37188" b="3330"/>
          <a:stretch/>
        </p:blipFill>
        <p:spPr bwMode="auto">
          <a:xfrm>
            <a:off x="5786546" y="2858638"/>
            <a:ext cx="2111493" cy="311799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ál 34">
            <a:extLst>
              <a:ext uri="{FF2B5EF4-FFF2-40B4-BE49-F238E27FC236}">
                <a16:creationId xmlns:a16="http://schemas.microsoft.com/office/drawing/2014/main" id="{2E0727D5-88A7-434B-B1B1-F4C9EBDE0736}"/>
              </a:ext>
            </a:extLst>
          </p:cNvPr>
          <p:cNvSpPr/>
          <p:nvPr/>
        </p:nvSpPr>
        <p:spPr>
          <a:xfrm>
            <a:off x="6412325" y="2812212"/>
            <a:ext cx="1008112" cy="5040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83E31AD-C8CC-4A48-A477-B4CFA3C88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83" y="3600177"/>
            <a:ext cx="3168609" cy="2376456"/>
          </a:xfrm>
          <a:prstGeom prst="rect">
            <a:avLst/>
          </a:prstGeom>
          <a:ln>
            <a:noFill/>
          </a:ln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2E4DAE30-A144-4389-9319-9D08DE651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50" y="1700034"/>
            <a:ext cx="1257507" cy="632473"/>
          </a:xfrm>
          <a:prstGeom prst="rect">
            <a:avLst/>
          </a:prstGeom>
        </p:spPr>
      </p:pic>
      <p:pic>
        <p:nvPicPr>
          <p:cNvPr id="25602" name="Picture 2" descr="Symbol - tlačit - Bezpečnostní tabulky">
            <a:extLst>
              <a:ext uri="{FF2B5EF4-FFF2-40B4-BE49-F238E27FC236}">
                <a16:creationId xmlns:a16="http://schemas.microsoft.com/office/drawing/2014/main" id="{65FAFCF7-A4CC-44F7-8590-ECA35DF65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5" t="11122" r="20676" b="11339"/>
          <a:stretch/>
        </p:blipFill>
        <p:spPr bwMode="auto">
          <a:xfrm>
            <a:off x="6255908" y="4976803"/>
            <a:ext cx="539614" cy="5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Symbol - tlačit - Bezpečnostní tabulky">
            <a:extLst>
              <a:ext uri="{FF2B5EF4-FFF2-40B4-BE49-F238E27FC236}">
                <a16:creationId xmlns:a16="http://schemas.microsoft.com/office/drawing/2014/main" id="{6D37F0CB-FEED-4448-875F-40BF73066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5" t="11122" r="20676" b="11339"/>
          <a:stretch/>
        </p:blipFill>
        <p:spPr bwMode="auto">
          <a:xfrm>
            <a:off x="11133069" y="3827141"/>
            <a:ext cx="539614" cy="5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7045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455E0B7-3FA5-429E-AF8D-41B25014F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cs-CZ" smtClean="0"/>
              <a:t>9</a:t>
            </a:fld>
            <a:endParaRPr lang="cs-CZ"/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5362062D-698E-4633-B386-445A8B1F243B}"/>
              </a:ext>
            </a:extLst>
          </p:cNvPr>
          <p:cNvSpPr txBox="1">
            <a:spLocks/>
          </p:cNvSpPr>
          <p:nvPr/>
        </p:nvSpPr>
        <p:spPr>
          <a:xfrm>
            <a:off x="719999" y="459040"/>
            <a:ext cx="10753202" cy="525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l" defTabSz="914400" rtl="0" latinLnBrk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3600"/>
              <a:t>Pohyb uvnitř budovy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B9D9935-0E99-4576-8DBD-75584778CC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691" y="3751932"/>
            <a:ext cx="3169082" cy="2376812"/>
          </a:xfrm>
          <a:prstGeom prst="rect">
            <a:avLst/>
          </a:prstGeom>
          <a:ln>
            <a:noFill/>
          </a:ln>
        </p:spPr>
      </p:pic>
      <p:sp>
        <p:nvSpPr>
          <p:cNvPr id="9" name="Zástupný text 3">
            <a:extLst>
              <a:ext uri="{FF2B5EF4-FFF2-40B4-BE49-F238E27FC236}">
                <a16:creationId xmlns:a16="http://schemas.microsoft.com/office/drawing/2014/main" id="{619AEDD1-A525-4F70-8AEE-180B2917EC10}"/>
              </a:ext>
            </a:extLst>
          </p:cNvPr>
          <p:cNvSpPr txBox="1">
            <a:spLocks/>
          </p:cNvSpPr>
          <p:nvPr/>
        </p:nvSpPr>
        <p:spPr>
          <a:xfrm>
            <a:off x="720724" y="1455575"/>
            <a:ext cx="7675286" cy="4943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>
            <a:lvl1pPr marL="252000" marR="0" indent="-179999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576000" marR="0" indent="-2520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̶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914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1371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18288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Blip>
                <a:blip r:embed="rId3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27432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32004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3657600" algn="l" defTabSz="9144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tx1"/>
                </a:solidFill>
              </a:rPr>
              <a:t>Zákaz vstupu do technických místností SUKB, dalších laboratoří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tx1"/>
                </a:solidFill>
              </a:rPr>
              <a:t>Zakopnutí, uklouznutí a pád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Pohybovat se opatrně a pozorně – dveře, schody, překážky</a:t>
            </a:r>
          </a:p>
          <a:p>
            <a:pPr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000"/>
              <a:t>Náraz na překážku, zachycení o vybavení budovy, poranění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Ukládat předměty tak, aby nemohly nikoho poranit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Dodržovat šířku uliček minimálně 60 cm</a:t>
            </a:r>
          </a:p>
          <a:p>
            <a:pPr lvl="1" hangingPunct="1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600">
                <a:solidFill>
                  <a:schemeClr val="tx1"/>
                </a:solidFill>
              </a:rPr>
              <a:t>Pozor na rohy otevřených oken, jiné </a:t>
            </a:r>
            <a:br>
              <a:rPr lang="cs-CZ" sz="1600">
                <a:solidFill>
                  <a:schemeClr val="tx1"/>
                </a:solidFill>
              </a:rPr>
            </a:br>
            <a:r>
              <a:rPr lang="cs-CZ" sz="1600">
                <a:solidFill>
                  <a:schemeClr val="tx1"/>
                </a:solidFill>
              </a:rPr>
              <a:t>ostré hrany</a:t>
            </a:r>
          </a:p>
        </p:txBody>
      </p:sp>
      <p:pic>
        <p:nvPicPr>
          <p:cNvPr id="12" name="Obrázek 23">
            <a:extLst>
              <a:ext uri="{FF2B5EF4-FFF2-40B4-BE49-F238E27FC236}">
                <a16:creationId xmlns:a16="http://schemas.microsoft.com/office/drawing/2014/main" id="{826810FF-BF16-485B-91BD-B2EFD2CB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9" y="3987039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25">
            <a:extLst>
              <a:ext uri="{FF2B5EF4-FFF2-40B4-BE49-F238E27FC236}">
                <a16:creationId xmlns:a16="http://schemas.microsoft.com/office/drawing/2014/main" id="{73D27F54-0B50-4C21-8AB2-44AF34700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50" y="5306075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6AA1D15-5318-43E3-8C3F-6E2DEBBCAD6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90" y="1620426"/>
            <a:ext cx="864000" cy="8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4ECFD1F8-9D30-452B-B58D-0458E8ECFD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96"/>
          <a:stretch/>
        </p:blipFill>
        <p:spPr>
          <a:xfrm>
            <a:off x="5084322" y="3649290"/>
            <a:ext cx="3418452" cy="2957006"/>
          </a:xfrm>
          <a:prstGeom prst="rect">
            <a:avLst/>
          </a:prstGeom>
        </p:spPr>
      </p:pic>
      <p:pic>
        <p:nvPicPr>
          <p:cNvPr id="27" name="Obrázek 22">
            <a:extLst>
              <a:ext uri="{FF2B5EF4-FFF2-40B4-BE49-F238E27FC236}">
                <a16:creationId xmlns:a16="http://schemas.microsoft.com/office/drawing/2014/main" id="{557FCCD6-2DBB-4657-A7A5-35DA0671A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967" y="4916257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1103C64-F351-48D7-985E-49C45023A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3055" y="735573"/>
            <a:ext cx="3329962" cy="2497472"/>
          </a:xfrm>
          <a:prstGeom prst="rect">
            <a:avLst/>
          </a:prstGeom>
          <a:ln>
            <a:noFill/>
          </a:ln>
        </p:spPr>
      </p:pic>
      <p:pic>
        <p:nvPicPr>
          <p:cNvPr id="17" name="Obrázek 36">
            <a:extLst>
              <a:ext uri="{FF2B5EF4-FFF2-40B4-BE49-F238E27FC236}">
                <a16:creationId xmlns:a16="http://schemas.microsoft.com/office/drawing/2014/main" id="{BC2AC8F3-BD8E-48F9-B080-9EB438DD5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20" y="1224426"/>
            <a:ext cx="903162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D7013DE5-EA90-4B25-A7FB-F829FA79CB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32232" y="2632033"/>
          <a:ext cx="889263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11" imgW="3238666" imgH="2832246" progId="Paint.Picture">
                  <p:embed/>
                </p:oleObj>
              </mc:Choice>
              <mc:Fallback>
                <p:oleObj name="Rastrový obrázek" r:id="rId11" imgW="3238666" imgH="2832246" progId="Paint.Picture">
                  <p:embed/>
                  <p:pic>
                    <p:nvPicPr>
                      <p:cNvPr id="18" name="Objekt 17">
                        <a:extLst>
                          <a:ext uri="{FF2B5EF4-FFF2-40B4-BE49-F238E27FC236}">
                            <a16:creationId xmlns:a16="http://schemas.microsoft.com/office/drawing/2014/main" id="{D7013DE5-EA90-4B25-A7FB-F829FA79CB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2232" y="2632033"/>
                        <a:ext cx="889263" cy="79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40906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resentation_MU_EN">
  <a:themeElements>
    <a:clrScheme name="Presentation_MU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FF"/>
      </a:hlink>
      <a:folHlink>
        <a:srgbClr val="FF00FF"/>
      </a:folHlink>
    </a:clrScheme>
    <a:fontScheme name="Presentation_MU_E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esentation_MU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sentation_MU_EN">
  <a:themeElements>
    <a:clrScheme name="Presentation_MU_E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FF"/>
      </a:hlink>
      <a:folHlink>
        <a:srgbClr val="FF00FF"/>
      </a:folHlink>
    </a:clrScheme>
    <a:fontScheme name="Presentation_MU_E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resentation_MU_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f16c7bc-751b-460a-a88d-f59477d76b1e">
      <UserInfo>
        <DisplayName>Petra Šplíchalová</DisplayName>
        <AccountId>516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BDD20E08BE3A4EA25E34BB106D81E6" ma:contentTypeVersion="6" ma:contentTypeDescription="Vytvoří nový dokument" ma:contentTypeScope="" ma:versionID="22bec2397c75e17e73804412d3ec7ea0">
  <xsd:schema xmlns:xsd="http://www.w3.org/2001/XMLSchema" xmlns:xs="http://www.w3.org/2001/XMLSchema" xmlns:p="http://schemas.microsoft.com/office/2006/metadata/properties" xmlns:ns2="697b2210-7697-4ad4-9aaf-8ddc251d76cf" xmlns:ns3="0f16c7bc-751b-460a-a88d-f59477d76b1e" targetNamespace="http://schemas.microsoft.com/office/2006/metadata/properties" ma:root="true" ma:fieldsID="ec5a164c27bc1c7f8f915733aae8e7a7" ns2:_="" ns3:_="">
    <xsd:import namespace="697b2210-7697-4ad4-9aaf-8ddc251d76cf"/>
    <xsd:import namespace="0f16c7bc-751b-460a-a88d-f59477d76b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7b2210-7697-4ad4-9aaf-8ddc251d76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6c7bc-751b-460a-a88d-f59477d76b1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BDA523-27A4-442D-AE75-2C31BA826228}">
  <ds:schemaRefs>
    <ds:schemaRef ds:uri="http://purl.org/dc/elements/1.1/"/>
    <ds:schemaRef ds:uri="http://www.w3.org/XML/1998/namespace"/>
    <ds:schemaRef ds:uri="http://purl.org/dc/dcmitype/"/>
    <ds:schemaRef ds:uri="0f16c7bc-751b-460a-a88d-f59477d76b1e"/>
    <ds:schemaRef ds:uri="697b2210-7697-4ad4-9aaf-8ddc251d76cf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A5190B89-A361-4F57-948A-DA5136542A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4B03F1-7080-4B14-8559-CCCC40F3ED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7b2210-7697-4ad4-9aaf-8ddc251d76cf"/>
    <ds:schemaRef ds:uri="0f16c7bc-751b-460a-a88d-f59477d76b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3318</Words>
  <Application>Microsoft Office PowerPoint</Application>
  <PresentationFormat>Širokoúhlá obrazovka</PresentationFormat>
  <Paragraphs>515</Paragraphs>
  <Slides>49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5" baseType="lpstr">
      <vt:lpstr>Arial</vt:lpstr>
      <vt:lpstr>Times New Roman</vt:lpstr>
      <vt:lpstr>Verdana</vt:lpstr>
      <vt:lpstr>Wingdings</vt:lpstr>
      <vt:lpstr>Presentation_MU_EN</vt:lpstr>
      <vt:lpstr>Rastrový obrázek</vt:lpstr>
      <vt:lpstr>Školení BOZP a PO  pro studenty RECETOXu</vt:lpstr>
      <vt:lpstr>Osnova</vt:lpstr>
      <vt:lpstr>Pobyt na pavilonu D29 a INBIT (D30)</vt:lpstr>
      <vt:lpstr>Požární ochrana, havarijní a nouzové stavy</vt:lpstr>
      <vt:lpstr>Prezentace aplikace PowerPoint</vt:lpstr>
      <vt:lpstr>Hlásiče a vypínače</vt:lpstr>
      <vt:lpstr>Evakuace</vt:lpstr>
      <vt:lpstr>Cesty k únikovým východům</vt:lpstr>
      <vt:lpstr>Prezentace aplikace PowerPoint</vt:lpstr>
      <vt:lpstr>Místo shromáždění evakuovaných osob</vt:lpstr>
      <vt:lpstr>Hasicí přístroje</vt:lpstr>
      <vt:lpstr>Poskytnutí první pomoci</vt:lpstr>
      <vt:lpstr>Postup při volání záchranné služby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Laboratoře – bezpečný pohyb </vt:lpstr>
      <vt:lpstr>Práce v laboratoři</vt:lpstr>
      <vt:lpstr>Pravidla bezpečnosti práce</vt:lpstr>
      <vt:lpstr>Prezentace aplikace PowerPoint</vt:lpstr>
      <vt:lpstr>Po skončení práce</vt:lpstr>
      <vt:lpstr>Nebezpečí v laboratořích </vt:lpstr>
      <vt:lpstr>Manipulace a práce s tlakovými láhvemi a nádobami na zkapalněný plyn</vt:lpstr>
      <vt:lpstr>Ruční nářadí a nástroje</vt:lpstr>
      <vt:lpstr>Práce s elektrickými zařízeními</vt:lpstr>
      <vt:lpstr>Elektrická zařízení – specifická rizika</vt:lpstr>
      <vt:lpstr>Elektrická zařízení – specifická rizika</vt:lpstr>
      <vt:lpstr>Chemikálie - značení</vt:lpstr>
      <vt:lpstr>Chemikálie – bezpečné zacházení</vt:lpstr>
      <vt:lpstr>Chemikálie – bezpečné zacházení</vt:lpstr>
      <vt:lpstr>Signalizace výkonu digestoře</vt:lpstr>
      <vt:lpstr>Toxické chemikálie</vt:lpstr>
      <vt:lpstr>Chemikálie – první pomoc</vt:lpstr>
      <vt:lpstr>Biologické riziko</vt:lpstr>
      <vt:lpstr>Biologické riziko - opatření</vt:lpstr>
      <vt:lpstr>Likvidace odpadů</vt:lpstr>
      <vt:lpstr>Skladování odpadů vzniklých v laboratoři a hořlavin</vt:lpstr>
      <vt:lpstr>Nebezpečné odpady</vt:lpstr>
      <vt:lpstr>Likvidace odpadů - laboratoře</vt:lpstr>
      <vt:lpstr>Ověření znalostí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melymuk</dc:creator>
  <cp:lastModifiedBy>Alena Bečková</cp:lastModifiedBy>
  <cp:revision>17</cp:revision>
  <dcterms:modified xsi:type="dcterms:W3CDTF">2021-09-17T14:18:20Z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0x01010094BDD20E08BE3A4EA25E34BB106D81E6</vt:lpwstr>
  </property>
</Properties>
</file>