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256" r:id="rId2"/>
    <p:sldId id="269" r:id="rId3"/>
    <p:sldId id="270" r:id="rId4"/>
    <p:sldId id="329" r:id="rId5"/>
    <p:sldId id="328" r:id="rId6"/>
    <p:sldId id="309" r:id="rId7"/>
    <p:sldId id="327" r:id="rId8"/>
    <p:sldId id="326" r:id="rId9"/>
    <p:sldId id="325" r:id="rId10"/>
    <p:sldId id="258" r:id="rId11"/>
    <p:sldId id="257" r:id="rId12"/>
    <p:sldId id="330" r:id="rId13"/>
    <p:sldId id="315" r:id="rId14"/>
    <p:sldId id="331" r:id="rId15"/>
    <p:sldId id="316" r:id="rId16"/>
    <p:sldId id="332" r:id="rId17"/>
    <p:sldId id="317" r:id="rId18"/>
    <p:sldId id="333" r:id="rId19"/>
    <p:sldId id="318" r:id="rId20"/>
    <p:sldId id="334" r:id="rId21"/>
    <p:sldId id="308" r:id="rId22"/>
    <p:sldId id="307" r:id="rId23"/>
    <p:sldId id="335" r:id="rId24"/>
    <p:sldId id="311" r:id="rId25"/>
    <p:sldId id="336" r:id="rId26"/>
    <p:sldId id="337" r:id="rId27"/>
    <p:sldId id="313" r:id="rId28"/>
    <p:sldId id="312" r:id="rId29"/>
    <p:sldId id="310" r:id="rId30"/>
    <p:sldId id="314" r:id="rId31"/>
    <p:sldId id="340" r:id="rId32"/>
    <p:sldId id="341" r:id="rId33"/>
    <p:sldId id="343" r:id="rId34"/>
    <p:sldId id="342" r:id="rId35"/>
    <p:sldId id="339" r:id="rId36"/>
    <p:sldId id="274" r:id="rId37"/>
    <p:sldId id="275" r:id="rId38"/>
    <p:sldId id="262" r:id="rId39"/>
    <p:sldId id="263" r:id="rId40"/>
    <p:sldId id="276" r:id="rId41"/>
    <p:sldId id="278" r:id="rId42"/>
    <p:sldId id="264" r:id="rId43"/>
    <p:sldId id="265" r:id="rId44"/>
    <p:sldId id="266" r:id="rId45"/>
    <p:sldId id="267" r:id="rId46"/>
    <p:sldId id="268" r:id="rId47"/>
    <p:sldId id="284" r:id="rId48"/>
    <p:sldId id="279" r:id="rId49"/>
    <p:sldId id="281" r:id="rId50"/>
    <p:sldId id="282" r:id="rId51"/>
    <p:sldId id="280" r:id="rId52"/>
    <p:sldId id="283" r:id="rId53"/>
    <p:sldId id="285" r:id="rId54"/>
    <p:sldId id="286" r:id="rId55"/>
    <p:sldId id="287" r:id="rId56"/>
    <p:sldId id="288" r:id="rId57"/>
    <p:sldId id="289" r:id="rId58"/>
    <p:sldId id="290" r:id="rId59"/>
    <p:sldId id="291" r:id="rId60"/>
    <p:sldId id="319" r:id="rId61"/>
    <p:sldId id="321" r:id="rId62"/>
    <p:sldId id="322" r:id="rId63"/>
    <p:sldId id="323" r:id="rId64"/>
    <p:sldId id="320" r:id="rId65"/>
    <p:sldId id="292" r:id="rId66"/>
    <p:sldId id="324" r:id="rId67"/>
    <p:sldId id="293" r:id="rId68"/>
    <p:sldId id="294" r:id="rId69"/>
    <p:sldId id="295" r:id="rId70"/>
    <p:sldId id="296" r:id="rId71"/>
    <p:sldId id="297" r:id="rId72"/>
    <p:sldId id="298" r:id="rId7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3" autoAdjust="0"/>
    <p:restoredTop sz="81204" autoAdjust="0"/>
  </p:normalViewPr>
  <p:slideViewPr>
    <p:cSldViewPr>
      <p:cViewPr varScale="1">
        <p:scale>
          <a:sx n="71" d="100"/>
          <a:sy n="71" d="100"/>
        </p:scale>
        <p:origin x="132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0-23T13:37:30.05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0 84 0,'0'-27'16,"27"27"-1,52 0 79,-53 0-94,54 0 16,26 0-16,-27 0 15,27 0-15,0 0 16,-1-53-16,-52 53 16,27 0-16,-27 0 0,-27 0 15,27 0 1,-106 0 15,27 0-15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10-05T17:32:12.249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6A969CE7-24C9-430C-BFE7-11950E851946}" emma:medium="tactile" emma:mode="ink">
          <msink:context xmlns:msink="http://schemas.microsoft.com/ink/2010/main" type="writingRegion" rotatedBoundingBox="26180,4123 34573,4755 34313,8204 25920,7571"/>
        </emma:interpretation>
      </emma:emma>
    </inkml:annotationXML>
    <inkml:traceGroup>
      <inkml:annotationXML>
        <emma:emma xmlns:emma="http://www.w3.org/2003/04/emma" version="1.0">
          <emma:interpretation id="{6576CB90-D91F-4C86-9C95-983417C956DD}" emma:medium="tactile" emma:mode="ink">
            <msink:context xmlns:msink="http://schemas.microsoft.com/ink/2010/main" type="paragraph" rotatedBoundingBox="26099,4680 33727,4492 33762,5915 26134,61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C27B972-368D-453D-B6BD-B8811659FE6A}" emma:medium="tactile" emma:mode="ink">
              <msink:context xmlns:msink="http://schemas.microsoft.com/ink/2010/main" type="line" rotatedBoundingBox="26099,4680 33727,4492 33762,5915 26134,6102"/>
            </emma:interpretation>
          </emma:emma>
        </inkml:annotationXML>
        <inkml:traceGroup>
          <inkml:annotationXML>
            <emma:emma xmlns:emma="http://www.w3.org/2003/04/emma" version="1.0">
              <emma:interpretation id="{0CD1EFE1-9BD1-46F7-B550-9BF433275C31}" emma:medium="tactile" emma:mode="ink">
                <msink:context xmlns:msink="http://schemas.microsoft.com/ink/2010/main" type="inkWord" rotatedBoundingBox="26101,4765 28670,4702 28698,5852 26130,5915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528 4 0,'0'-30'32,"0"60"124,-30 30-141,-90 89-15,1 0 16,59-59 0,30-30-16,-30 0 15,0-31 1,-29-29-16,149 0 47,-60-29-32</inkml:trace>
          <inkml:trace contextRef="#ctx0" brushRef="#br0" timeOffset="315.0383">-40 213 0,'0'-30'0,"60"30"47,-60 90-31,59-31-16,-59 1 15,60 120 1,-60-121-16,90-29 16,-90 30-16,30 0 15,-30-30-15,89-30 16,-89 59-16</inkml:trace>
          <inkml:trace contextRef="#ctx0" brushRef="#br0" timeOffset="569.436">587 691 0,'60'0'63</inkml:trace>
          <inkml:trace contextRef="#ctx0" brushRef="#br0" timeOffset="1330.4754">946 153 0,'0'30'62,"0"0"-62,0 30 16,0-1-16,0 1 15,90-60-15,-31 0 16,1 0 0,-30 0 15,-30 120-16,0-31 1,0-29-16,0 30 16,0-1-16,0-29 15,0 0-15,0 0 16,0-30-16,0 29 16,-60-59 46,60-29-15,0-1-31,30-30-1,30 60-15,-60-90 16,60 30-16,-60 31 15,59 29-15,-59-90 16,60 0 0,-60 60-16,0-29 31,0-1-15</inkml:trace>
          <inkml:trace contextRef="#ctx0" brushRef="#br0" timeOffset="1537.1122">1573 452 0</inkml:trace>
          <inkml:trace contextRef="#ctx0" brushRef="#br0" timeOffset="2211.0294">1992 213 0,'0'-60'47,"60"60"-15,-31 0-32,61 0 15,-60 0 1,-30 30-1,60 60 1,-60-31 0,0 1-16,0 0 15,0-30-15,0 30 0,-60-60 16,60 89-16,60-89 47,-30 0-47,29 0 15,-29 0-15,30 0 16,0 0-16,-30-30 16</inkml:trace>
        </inkml:traceGroup>
        <inkml:traceGroup>
          <inkml:annotationXML>
            <emma:emma xmlns:emma="http://www.w3.org/2003/04/emma" version="1.0">
              <emma:interpretation id="{7BDAA64A-7B8A-41EE-A419-6B57752D538F}" emma:medium="tactile" emma:mode="ink">
                <msink:context xmlns:msink="http://schemas.microsoft.com/ink/2010/main" type="inkWord" rotatedBoundingBox="29178,4604 32609,4520 32644,5942 29213,6027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8155.0939">3157 153 0,'0'60'0,"0"-30"31,0 30-15,0-31 15,0 31-15,0 0 0,0 0-1,0 0-15,0-1 16,0 1-1,30-60-15,30 0 16</inkml:trace>
          <inkml:trace contextRef="#ctx0" brushRef="#br0" timeOffset="8427.0059">3038 512 0,'0'-30'15,"59"30"1,1 0-1,0 0 1,0-60-16,0 60 16,29 0-16,1 0 15,-30-90-15</inkml:trace>
          <inkml:trace contextRef="#ctx0" brushRef="#br0" timeOffset="15758.5021">3934 332 0,'30'0'16,"0"0"15,-30 60-31,60 30 16,-60-30 0,0-30-16,89 29 15,-89 1-15,90-60 16,-30 60-16,-30-60 15,29 60-15</inkml:trace>
          <inkml:trace contextRef="#ctx0" brushRef="#br0" timeOffset="15466.3721">4532 153 0,'0'30'156,"-60"30"-156,60 0 16,-60-31-16,60 31 15,-89 30-15,59 0 16,-30-61-16,60 31 16,-90-60-16,90 90 15,-59-90-15</inkml:trace>
          <inkml:trace contextRef="#ctx0" brushRef="#br0" timeOffset="16963.9738">4950-86 0,'30'0'62,"60"-30"-62,29 30 16,1 0-16,-31-60 16,31 60-16,-60-59 0</inkml:trace>
          <inkml:trace contextRef="#ctx0" brushRef="#br0" timeOffset="16561.986">4980 213 0,'0'30'32,"0"30"-17,60-31 1,0-29 15,-1 0-15,-59 90-1,0-30 1,0 0 0,0 59-16,0 1 0,-30-1 15,30-59-15,0 30 16,0-1-16,0-29 16,-59-60 30,59-90-30,0-29 0,-60 89-1,60-30-15,0 0 0,0 31 16,0-31-16,60 0 16,-1 30-16,1 30 15,-30-60-15,30 60 16,-60-59-16,90 59 15,-61 0 1,-29-30-16,0-30 47</inkml:trace>
          <inkml:trace contextRef="#ctx0" brushRef="#br0" timeOffset="17576.5111">5727 273 0,'30'0'47,"30"0"-31,29 0-1,-29 0 1,0 30-1,-60 29 1,-30 1 0,-30 0-16,1 0 15,-31 29 1,90-59 0,-30-30-16,30 60 15,60-60 1,29 0-16,-29 0 15,60 0-15,-1 0 16,-29-30-16,-30 30 16,-1-60-16,1 60 15,-90 0 17</inkml:trace>
        </inkml:traceGroup>
        <inkml:traceGroup>
          <inkml:annotationXML>
            <emma:emma xmlns:emma="http://www.w3.org/2003/04/emma" version="1.0">
              <emma:interpretation id="{F2736DCF-369A-4590-B2D6-51590372F9C8}" emma:medium="tactile" emma:mode="ink">
                <msink:context xmlns:msink="http://schemas.microsoft.com/ink/2010/main" type="inkWord" rotatedBoundingBox="33138,4661 33731,4646 33741,5068 33149,5083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18519.683">6982-116 0,'60'90'32,"-60"-60"-17,30-30-15,-30 60 16,0-1 0,0 31-1,0-30 1,60-60-16,-60 30 15</inkml:trace>
          <inkml:trace contextRef="#ctx0" brushRef="#br0" timeOffset="18679.4696">7042 213 0,'60'0'16,"29"0"-16,1-30 16,0 30-16,59-90 15,-89 90-15</inkml:trace>
        </inkml:traceGroup>
      </inkml:traceGroup>
    </inkml:traceGroup>
    <inkml:traceGroup>
      <inkml:annotationXML>
        <emma:emma xmlns:emma="http://www.w3.org/2003/04/emma" version="1.0">
          <emma:interpretation id="{B9749448-37E0-4639-B7E3-924F32F1DB83}" emma:medium="tactile" emma:mode="ink">
            <msink:context xmlns:msink="http://schemas.microsoft.com/ink/2010/main" type="paragraph" rotatedBoundingBox="26763,6363 34408,6939 34313,8204 26668,76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727922F-0225-406C-83DD-EAB437278E47}" emma:medium="tactile" emma:mode="ink">
              <msink:context xmlns:msink="http://schemas.microsoft.com/ink/2010/main" type="line" rotatedBoundingBox="26763,6363 34408,6939 34313,8204 26668,7628"/>
            </emma:interpretation>
          </emma:emma>
        </inkml:annotationXML>
        <inkml:traceGroup>
          <inkml:annotationXML>
            <emma:emma xmlns:emma="http://www.w3.org/2003/04/emma" version="1.0">
              <emma:interpretation id="{CD9439C0-1497-4A6F-B304-1910AB5F9B4D}" emma:medium="tactile" emma:mode="ink">
                <msink:context xmlns:msink="http://schemas.microsoft.com/ink/2010/main" type="inkWord" rotatedBoundingBox="26755,6469 29971,6711 29884,7870 26668,7628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29766.5852">1484 1797 0,'0'30'31,"89"-30"-15,-29 59-1,-30-59-15,30 0 16,-30 0-16,59 0 0,1 0 15,-30 0 1,0 0-16</inkml:trace>
          <inkml:trace contextRef="#ctx0" brushRef="#br0" timeOffset="29277.2956">1484 2394 0,'60'0'31,"-60"30"-15,59 60 0,-59-60-16,0 30 15,60-1-15,-60-29 16,0 30-16,30-60 15,-30 60-15,60-1 16</inkml:trace>
          <inkml:trace contextRef="#ctx0" brushRef="#br0" timeOffset="28978.0213">1902 2305 0,'0'-60'78,"0"120"32,-30-1-95,30 31-15,-59-30 16,-1 119 0,-30-59-16,0-31 15</inkml:trace>
          <inkml:trace contextRef="#ctx0" brushRef="#br0" timeOffset="30701.9961">2261 2066 0,'0'59'47,"0"1"-47,0 30 15,0-30 1,30-60 0,29 0-1,-29 0 1,-30 89 31,0 1-47,0 29 15,0-29-15,0-30 16,0 29-16,0 1 16,0-60-1,0-90 63,-59 60-62,118-89 31,1 89-32,-30-90-15,89 0 16,-59 31-16,0-1 16,-60 30-16,60 30 15,-60-90-15,60 30 16</inkml:trace>
          <inkml:trace contextRef="#ctx0" brushRef="#br0" timeOffset="31077.2">2410 1886 0,'30'0'16,"60"0"0,-60 0-16,29 0 15,1 0 1,-30-30-16,30 30 16</inkml:trace>
          <inkml:trace contextRef="#ctx0" brushRef="#br0" timeOffset="31668.8261">3217 2335 0,'30'0'16,"60"0"0,-31 0-1,-29 0 16,-30 59-31,0-29 16,0 30 0,-60 0-16,31 0 0,29-31 15,-90 31-15,90 0 32,0-30-17,60-30 1,29 0-16,-29 0 15,30-30-15,-1 30 16,-29-30-16,0 30 16,-60-60-1</inkml:trace>
          <inkml:trace contextRef="#ctx0" brushRef="#br0" timeOffset="19990.3123">587 2633 0,'-59'0'0,"118"0"47,-29 0-47,60 0 15,29 0-15,1 0 16,-60 0-16</inkml:trace>
          <inkml:trace contextRef="#ctx0" brushRef="#br0" timeOffset="19816.6464">707 2454 0,'0'30'32,"0"0"-17,0 30-15,0-1 16,0-29-16,-30 30 15,30-30 1,0 30 15</inkml:trace>
        </inkml:traceGroup>
        <inkml:traceGroup>
          <inkml:annotationXML>
            <emma:emma xmlns:emma="http://www.w3.org/2003/04/emma" version="1.0">
              <emma:interpretation id="{3C5FF646-91FB-4DF8-AA71-2B2EE47BF8C1}" emma:medium="tactile" emma:mode="ink">
                <msink:context xmlns:msink="http://schemas.microsoft.com/ink/2010/main" type="inkWord" rotatedBoundingBox="30329,6964 33168,6961 33169,8037 30330,8040"/>
              </emma:interpretation>
              <emma:one-of disjunction-type="recognition" id="oneOf4">
                <emma:interpretation id="interp4" emma:lang="" emma:confidence="1">
                  <emma:literal/>
                </emma:interpretation>
              </emma:one-of>
            </emma:emma>
          </inkml:annotationXML>
          <inkml:trace contextRef="#ctx0" brushRef="#br0" timeOffset="37845.2242">5309 2813 0,'30'-60'16,"29"60"-16,-29 0 15,30 0-15,-30 0 16,30 0-16,-1 0 15,31 60 1,-60 29 0,-30 1-1,0-60 1,60-30 15</inkml:trace>
          <inkml:trace contextRef="#ctx0" brushRef="#br0" timeOffset="38298.7844">5369 2364 0,'89'0'78,"1"0"-63,-30 0-15,59 0 16,1 0-16,-31 0 16,31 0-1</inkml:trace>
          <inkml:trace contextRef="#ctx0" brushRef="#br0" timeOffset="37008.0509">4173 2872 0,'60'-29'0,"0"29"16,-30 0 0,59-60-16,1 60 0,0-60 15,-31 60-15,31 0 16,0 0-16,-31 0 15,1 0-15</inkml:trace>
          <inkml:trace contextRef="#ctx0" brushRef="#br0" timeOffset="36817.5722">4323 2454 0,'59'30'156,"-59"30"-140,0 0-1,0 29-15,0-59 16,0 30-16,0 0 15,0-1 1</inkml:trace>
          <inkml:trace contextRef="#ctx0" brushRef="#br0" timeOffset="37597.1793">5757 2604 0,'0'-60'16,"0"90"31,-60 0-32,60 59-15,-60 1 16,60-60-16,-59 29 16,59 1-16,-30-60 15,30 30 1</inkml:trace>
          <inkml:trace contextRef="#ctx0" brushRef="#br0" timeOffset="39631.5658">6295 2753 0,'0'60'78,"30"-60"-78</inkml:trace>
          <inkml:trace contextRef="#ctx0" brushRef="#br0" timeOffset="41419.5313">6414 2335 0,'30'0'32,"-30"-30"-32,60 30 15,30 0 1,-60 0-16,29 0 15,-29 0-15,30 0 16,0 0-16,-30 0 16,29 0-1</inkml:trace>
          <inkml:trace contextRef="#ctx0" brushRef="#br0" timeOffset="40276.2457">6594 2574 0,'0'30'62,"0"29"-46,0 1-16,0-30 16,30 30-1,59-60-15,-29-30 16,-60 149 62,0-29-78,-30 0 16,30-60-16,0 29 15,0-29-15,0 30 16,0-90 62,-60 30-62,60-30-16,0-59 31,60 29-31,0 30 16,0-30-16,-1 0 15,-29 1-15,-30 29 16,60 30-16,-60-90 15,0 30 17</inkml:trace>
          <inkml:trace contextRef="#ctx0" brushRef="#br0" timeOffset="40673.4538">6683 2245 0,'0'-60'0,"0"120"62</inkml:trace>
        </inkml:traceGroup>
        <inkml:traceGroup>
          <inkml:annotationXML>
            <emma:emma xmlns:emma="http://www.w3.org/2003/04/emma" version="1.0">
              <emma:interpretation id="{85D6BD0C-6014-42A7-8BD5-2D3532A6D9C9}" emma:medium="tactile" emma:mode="ink">
                <msink:context xmlns:msink="http://schemas.microsoft.com/ink/2010/main" type="inkWord" rotatedBoundingBox="33409,7542 34357,7614 34329,7992 33380,7921"/>
              </emma:interpretation>
              <emma:one-of disjunction-type="recognition" id="oneOf5">
                <emma:interpretation id="interp5" emma:lang="" emma:confidence="0">
                  <emma:literal>r</emma:literal>
                </emma:interpretation>
                <emma:interpretation id="interp6" emma:lang="" emma:confidence="0">
                  <emma:literal>z</emma:literal>
                </emma:interpretation>
                <emma:interpretation id="interp7" emma:lang="" emma:confidence="0">
                  <emma:literal>ž</emma:literal>
                </emma:interpretation>
                <emma:interpretation id="interp8" emma:lang="" emma:confidence="0">
                  <emma:literal>e</emma:literal>
                </emma:interpretation>
                <emma:interpretation id="interp9" emma:lang="" emma:confidence="0">
                  <emma:literal>Z</emma:literal>
                </emma:interpretation>
              </emma:one-of>
            </emma:emma>
          </inkml:annotationXML>
          <inkml:trace contextRef="#ctx0" brushRef="#br0" timeOffset="44467.8321">7251 2783 0,'30'0'94,"30"0"-78,0 0-16,29 60 15,1-60-15,-60 0 16,30 0-16,-1 0 16,-29 0-16,60 0 15,-90-30-15,30 30 16,-120 30 46,0 29-46,31 1 0,29 0-1,-30-60 1,60 30 0,-60-30-16,60 60 31,30-60-16,30 59 1,-30-59 0,30 0-1,-1 0 1,-29 0-16,60 0 16,0 0-16,-31 0 15,1 0-15,0-30 16,0 30-1,-60-59-15,-60 59 63,60 30-47</inkml:trace>
        </inkml:traceGroup>
        <inkml:traceGroup>
          <inkml:annotationXML>
            <emma:emma xmlns:emma="http://www.w3.org/2003/04/emma" version="1.0">
              <emma:interpretation id="{90110601-588B-4169-A49E-9B0356FEAF00}" emma:medium="tactile" emma:mode="ink">
                <msink:context xmlns:msink="http://schemas.microsoft.com/ink/2010/main" type="inkWord" rotatedBoundingBox="33531,6873 34378,6937 34288,8141 33440,8077"/>
              </emma:interpretation>
              <emma:one-of disjunction-type="recognition" id="oneOf6">
                <emma:interpretation id="interp10" emma:lang="" emma:confidence="1">
                  <emma:literal/>
                </emma:interpretation>
              </emma:one-of>
            </emma:emma>
          </inkml:annotationXML>
          <inkml:trace contextRef="#ctx0" brushRef="#br0" timeOffset="42675.2728">7669 2215 0,'60'0'15,"0"0"16,0 0-31,-1 0 16,1-60-16,-30 60 16,30 0-16,30 0 15</inkml:trace>
          <inkml:trace contextRef="#ctx0" brushRef="#br0" timeOffset="42315.5332">7341 2544 0,'60'89'47,"-60"-29"-47,0 60 16,0-1-16,59-29 16,-59-60-16,60-30 0,-30 0 31,-30 89 47,0-29-62,0-30-1,0 30-15,0-30 16,0-90 62,0 0-62,60-29-1,-30 89-15,29-90 16,31 0-1,-30 30 1,-60 31 0</inkml:trace>
          <inkml:trace contextRef="#ctx0" brushRef="#br0" timeOffset="43582.9593">7341 2843 0,'0'-30'63,"60"30"-47,59 0-1,-89 0-15,30 0 16,0 0-16,-31 0 15,31 0-15,-60 30 16,30-30-16,-30 29 16,0 31-1,0 0 1,0 0 0,-90-60-1,90 60-15,-59-60 16,59 29 15,30-29 0,29 0-31,-29 0 16,30 0-16,0 0 16,-30 0-16,29 0 15,-29 0-15,60 0 16,-30 0-1,-120 0 64,0 0-79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10-05T16:12:11.96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5F5AD9A0-864D-4021-80FA-2481EB676F8D}" emma:medium="tactile" emma:mode="ink">
          <msink:context xmlns:msink="http://schemas.microsoft.com/ink/2010/main" type="writingRegion" rotatedBoundingBox="8623,2670 9378,15259 5707,15479 4953,2889"/>
        </emma:interpretation>
      </emma:emma>
    </inkml:annotationXML>
    <inkml:traceGroup>
      <inkml:annotationXML>
        <emma:emma xmlns:emma="http://www.w3.org/2003/04/emma" version="1.0">
          <emma:interpretation id="{DF936FFF-491A-430F-9F24-0B73CBE4C5E3}" emma:medium="tactile" emma:mode="ink">
            <msink:context xmlns:msink="http://schemas.microsoft.com/ink/2010/main" type="paragraph" rotatedBoundingBox="8647,2679 8979,15173 8107,15196 7775,27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AA4FC2-7958-4768-8ECC-091531390B3C}" emma:medium="tactile" emma:mode="ink">
              <msink:context xmlns:msink="http://schemas.microsoft.com/ink/2010/main" type="inkBullet" rotatedBoundingBox="8647,2679 8672,3632 7800,3655 7775,2703"/>
            </emma:interpretation>
            <emma:one-of disjunction-type="recognition" id="oneOf0">
              <emma:interpretation id="interp0" emma:lang="" emma:confidence="0">
                <emma:literal>→</emma:literal>
              </emma:interpretation>
            </emma:one-of>
          </emma:emma>
        </inkml:annotationXML>
        <inkml:trace contextRef="#ctx0" brushRef="#br0">3135-175 0,'0'30'62,"0"0"-46,0 30-16,0-31 16,0 31-16,0 0 15,0-30-15,0 30 16,0-31-1,0 31-15,0 0 0,-30-30 16,30 30-16,-60 29 16,60-59-1,0 30 17</inkml:trace>
        <inkml:trace contextRef="#ctx0" brushRef="#br0" timeOffset="797.9336">2866-55 0,'0'29'46,"30"-29"-30,30 0-16,29 0 16,91 0-16,-31 0 15,-149 90 1,30-90-16,-30 90 16,0-60-1,-30 29 1,30 1 15,30-60-15,-30 60-16,60-60 15,-60 90-15,0-31 16,30-59-16,-30 60 16,0 0-1,-60-60 1,30 60-16,-30-60 15,-30 29-15,31-29 16,-31 0-16,0 60 16,61-60-16,-31 0 15,0 0-15,30 0 16,-60 0 0,1 0-1,89-60-15,-30 60 16,30-89 15</inkml:trace>
      </inkml:traceGroup>
      <inkml:traceGroup>
        <inkml:annotationXML>
          <emma:emma xmlns:emma="http://www.w3.org/2003/04/emma" version="1.0">
            <emma:interpretation id="{C332F025-DDCB-457A-81D5-3F8222468E0D}" emma:medium="tactile" emma:mode="ink">
              <msink:context xmlns:msink="http://schemas.microsoft.com/ink/2010/main" type="line" rotatedBoundingBox="8723,5583 8978,15173 8287,15191 8032,5601"/>
            </emma:interpretation>
          </emma:emma>
        </inkml:annotationXML>
        <inkml:traceGroup>
          <inkml:annotationXML>
            <emma:emma xmlns:emma="http://www.w3.org/2003/04/emma" version="1.0">
              <emma:interpretation id="{3A6B2413-0C19-4B47-81CF-A9A4D7A4B148}" emma:medium="tactile" emma:mode="ink">
                <msink:context xmlns:msink="http://schemas.microsoft.com/ink/2010/main" type="inkWord" rotatedBoundingBox="8723,5583 8744,6389 8338,6400 8317,5594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3466.0342">3225 2813 0,'-30'30'125,"30"30"-109,0 30-1,0-1 1,-30-59-1,30 30-15,0 0 16,0-31 0,0 61-16,0 0 15,0-60 17,60 29-17,-1-59 1,-29 0-1,30 0 1,-30 0 0,-30-29-1,60 29 1,-60-30 0,0-30-16,59 60 15,-59-90-15,0 30 16,30 1-1,-30-1 1,0 0 0,0 0-1,0 31 17,0-31-17,0 0 1,0 30-1,0-30 48,-59 60-32,59-59-15,-60 59-1,0 0 1,60 59 0,-60-59-16,60 120 15,-60-60-15,60-30 16</inkml:trace>
        </inkml:traceGroup>
        <inkml:traceGroup>
          <inkml:annotationXML>
            <emma:emma xmlns:emma="http://www.w3.org/2003/04/emma" version="1.0">
              <emma:interpretation id="{757A7AD6-CC46-45AD-A8E9-2F02D1C5C351}" emma:medium="tactile" emma:mode="ink">
                <msink:context xmlns:msink="http://schemas.microsoft.com/ink/2010/main" type="inkWord" rotatedBoundingBox="8784,8395 8810,9348 8408,9359 8382,8406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4740.1084">3284 6070 0,'-59'0'16,"88"0"93,31 0-93,-60-29 0,30 29-16,-30-30 15,60-30-15,-60 0 16,60 30-16,-60-30 15,59 1-15,-59 29 16,0-30-16,30 60 16,-30-90-16,0 61 31,60 29-31,-60 59 141,0 1-126,0-30-15,0 89 16,-30 1-16,30 0 0,-60-1 15,60-59 1,-59 29-16,59-29 0,0-30 16,0 30-1,0-30 17</inkml:trace>
        </inkml:traceGroup>
        <inkml:traceGroup>
          <inkml:annotationXML>
            <emma:emma xmlns:emma="http://www.w3.org/2003/04/emma" version="1.0">
              <emma:interpretation id="{FCFB3C49-4D08-4603-9E05-26438C8F51BA}" emma:medium="tactile" emma:mode="ink">
                <msink:context xmlns:msink="http://schemas.microsoft.com/ink/2010/main" type="inkWord" rotatedBoundingBox="8870,11344 8890,12098 8428,12110 8408,11357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6233.6338">3314 8491 0,'0'30'31,"0"30"16,0-31-32,0 31-15,0-30 16,0 30-16,-60 0 16,60-31-16,0 31 15,0 0-15,0-30 16,0 30-16,0-30 15,0 29-15,30 31 16,30-90 0,0 0-1,30 0 1,-31 0 0,-29 0-1,-30-30 1,60-30-1,-60 30 1,60-89 0,-60 59-1,0-30 1,0 61 0,0-31-1,0 30 1,0-60 15,-30 31-15,0-1 15,-30 60-15,60-30-1,-60 30 1,31 0 15,-31 0-31,30 0 16,-30 60 15,60-1-31,0 31 16</inkml:trace>
        </inkml:traceGroup>
        <inkml:traceGroup>
          <inkml:annotationXML>
            <emma:emma xmlns:emma="http://www.w3.org/2003/04/emma" version="1.0">
              <emma:interpretation id="{7E2ECB8D-1446-4E30-AC0A-86DE8D4EB867}" emma:medium="tactile" emma:mode="ink">
                <msink:context xmlns:msink="http://schemas.microsoft.com/ink/2010/main" type="inkWord" rotatedBoundingBox="8724,14341 8747,15179 8287,15191 8265,14353"/>
              </emma:interpretation>
              <emma:one-of disjunction-type="recognition" id="oneOf4">
                <emma:interpretation id="interp4" emma:lang="" emma:confidence="0">
                  <emma:literal>r</emma:literal>
                </emma:interpretation>
                <emma:interpretation id="interp5" emma:lang="" emma:confidence="0">
                  <emma:literal>T</emma:literal>
                </emma:interpretation>
                <emma:interpretation id="interp6" emma:lang="" emma:confidence="0">
                  <emma:literal>.</emma:literal>
                </emma:interpretation>
                <emma:interpretation id="interp7" emma:lang="" emma:confidence="0">
                  <emma:literal>-</emma:literal>
                </emma:interpretation>
                <emma:interpretation id="interp8" emma:lang="" emma:confidence="0">
                  <emma:literal>:</emma:literal>
                </emma:interpretation>
              </emma:one-of>
            </emma:emma>
          </inkml:annotationXML>
          <inkml:trace contextRef="#ctx0" brushRef="#br0" timeOffset="7410.8074">3165 11927 0,'-60'0'16,"120"0"93,-30 0-93,59 0-1,-29 0 1,-60-59-16,30-1 31,-30 0-31,60-30 16,-60 1 0,60 29-1,-60 30 16,59 30-15,-59 30 172,0 90-173,0-61-15,0-29 16,0 60-16,0-1 15,0-29-15,0 30 16,0-30-16,0-30 16,0 59-16,0-59 0,0 30 15</inkml:trace>
        </inkml:traceGroup>
      </inkml:traceGroup>
    </inkml:traceGroup>
    <inkml:traceGroup>
      <inkml:annotationXML>
        <emma:emma xmlns:emma="http://www.w3.org/2003/04/emma" version="1.0">
          <emma:interpretation id="{848C5B58-60A7-4311-AB29-6A4126E64A4E}" emma:medium="tactile" emma:mode="ink">
            <msink:context xmlns:msink="http://schemas.microsoft.com/ink/2010/main" type="paragraph" rotatedBoundingBox="5836,2842 6590,15426 5707,15479 4953,28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41D29F0-E18B-4FA7-A817-DF2E88D53D82}" emma:medium="tactile" emma:mode="ink">
              <msink:context xmlns:msink="http://schemas.microsoft.com/ink/2010/main" type="line" rotatedBoundingBox="5836,2842 6590,15426 5707,15479 4953,2895"/>
            </emma:interpretation>
          </emma:emma>
        </inkml:annotationXML>
        <inkml:traceGroup>
          <inkml:annotationXML>
            <emma:emma xmlns:emma="http://www.w3.org/2003/04/emma" version="1.0">
              <emma:interpretation id="{3BE6BF6B-8B07-4EA4-AD61-581D33FB9410}" emma:medium="tactile" emma:mode="ink">
                <msink:context xmlns:msink="http://schemas.microsoft.com/ink/2010/main" type="inkWord" rotatedBoundingBox="5742,2847 5786,3579 5169,3616 5125,2884"/>
              </emma:interpretation>
              <emma:one-of disjunction-type="recognition" id="oneOf5">
                <emma:interpretation id="interp9" emma:lang="" emma:confidence="1">
                  <emma:literal/>
                </emma:interpretation>
              </emma:one-of>
            </emma:emma>
          </inkml:annotationXML>
          <inkml:trace contextRef="#ctx0" brushRef="#br0" timeOffset="-1146.4663">27 453 0,'30'0'79,"0"0"-64,30 0-15,29 0 16,-29 0-16,30-60 15,-30 60-15,-31 0 16,61 0 0,-60 0-1</inkml:trace>
          <inkml:trace contextRef="#ctx0" brushRef="#br0" timeOffset="-1581.9215">27 602 0,'0'60'125,"0"-30"16,0 29-32,-30-59-78,30-30 126,30-29-142,-30-1-15,0 0 16,0-29-1,0 29 1,0-30 0,60 0-1,-60 61 1,60-31 0,-30 0-1,29 0 79,1 60-47,-30 0 47,30 0-79,-60 30 1,0 30-1,0-30 1,0 30 0,0-31-1,0 61 1,60-90 0,-60 90-16,0-30 15,0 29 1,0 1-1,0-60 1,0 29 0,0-88 93</inkml:trace>
        </inkml:traceGroup>
        <inkml:traceGroup>
          <inkml:annotationXML>
            <emma:emma xmlns:emma="http://www.w3.org/2003/04/emma" version="1.0">
              <emma:interpretation id="{F7076FC2-480D-42FE-9DDE-64A00DF09DCD}" emma:medium="tactile" emma:mode="ink">
                <msink:context xmlns:msink="http://schemas.microsoft.com/ink/2010/main" type="inkWord" rotatedBoundingBox="5788,5542 5833,6290 5412,6315 5367,5567"/>
              </emma:interpretation>
              <emma:one-of disjunction-type="recognition" id="oneOf6">
                <emma:interpretation id="interp10" emma:lang="" emma:confidence="1">
                  <emma:literal/>
                </emma:interpretation>
              </emma:one-of>
            </emma:emma>
          </inkml:annotationXML>
          <inkml:trace contextRef="#ctx0" brushRef="#br0" timeOffset="9316.8213">356 2694 0,'0'30'47,"0"29"-16,0 1-15,-60 0-16,60 0 16,0-30-16,0 29 15,-60 31-15,60-60 16,0 30-16,0 29 15,0-29 1,30-60 0,-30 60-16,60-60 15,30 0 1,-90-30-16,89 30 16,-89-60-16,60 60 15,-60-90-15,60 90 16,-60-119-16,0 89 0,0-30 15,0-29 1,0 59 0,0-60-16,0 60 15,-30 30 1,0-60 0,-30 60-1,1 0 1,-1 30-1,0 30 1,60 0-16,0 0 16,-60-30-16</inkml:trace>
        </inkml:traceGroup>
        <inkml:traceGroup>
          <inkml:annotationXML>
            <emma:emma xmlns:emma="http://www.w3.org/2003/04/emma" version="1.0">
              <emma:interpretation id="{914BD5A5-9D3A-4987-BB1D-FDC4FDBFC461}" emma:medium="tactile" emma:mode="ink">
                <msink:context xmlns:msink="http://schemas.microsoft.com/ink/2010/main" type="inkWord" rotatedBoundingBox="6165,8344 6219,9243 5711,9273 5657,8375"/>
              </emma:interpretation>
              <emma:one-of disjunction-type="recognition" id="oneOf7">
                <emma:interpretation id="interp11" emma:lang="" emma:confidence="1">
                  <emma:literal/>
                </emma:interpretation>
              </emma:one-of>
            </emma:emma>
          </inkml:annotationXML>
          <inkml:trace contextRef="#ctx0" brushRef="#br0" timeOffset="10380.7746">625 5503 0,'-60'89'16,"60"-29"15,0 0-31,-30 0 16,30-31-16,0 31 0,0 30 15,0-30-15,0 29 16,0 1-16,0-30 0,0-1 16,30 31-1,60-90 1,-31 0-16,1-30 15,-30 30-15,30-89 16,-60 59-16,90-30 16,-90-30-16,59 31 15,-59 29-15,0-30 16,0 0-16,0 30 16,0-30-16,-30-29 15,-29 59 1,-1 30-1,30-60 1,-30 60 0,0 0-1,1 0 1,59 30-16,-90-30 16,90 60-16,-60 0 15,60-1-15</inkml:trace>
        </inkml:traceGroup>
        <inkml:traceGroup>
          <inkml:annotationXML>
            <emma:emma xmlns:emma="http://www.w3.org/2003/04/emma" version="1.0">
              <emma:interpretation id="{3E071914-FCCE-473D-893E-A4EC2B7460D0}" emma:medium="tactile" emma:mode="ink">
                <msink:context xmlns:msink="http://schemas.microsoft.com/ink/2010/main" type="inkWord" rotatedBoundingBox="6124,11353 6177,12242 5831,12263 5778,11374"/>
              </emma:interpretation>
              <emma:one-of disjunction-type="recognition" id="oneOf8">
                <emma:interpretation id="interp12" emma:lang="" emma:confidence="1">
                  <emma:literal/>
                </emma:interpretation>
              </emma:one-of>
            </emma:emma>
          </inkml:annotationXML>
          <inkml:trace contextRef="#ctx0" brushRef="#br0" timeOffset="11452.6782">625 8820 0,'89'0'141,"1"-90"-126,0 0 1,-30 31 0,-60-1-1,-30 60 48,30-30-48,0 90 32,0-1-47,0 1 16,0 30-16,0-1 16,0-29-16,0 30 15,0 0-15,0-61 16,-60-29-16,60 60 15,0-30 1,0 60-16,0-1 16</inkml:trace>
        </inkml:traceGroup>
        <inkml:traceGroup>
          <inkml:annotationXML>
            <emma:emma xmlns:emma="http://www.w3.org/2003/04/emma" version="1.0">
              <emma:interpretation id="{97EEB6D0-4952-4E6A-940B-398E5142344F}" emma:medium="tactile" emma:mode="ink">
                <msink:context xmlns:msink="http://schemas.microsoft.com/ink/2010/main" type="inkWord" rotatedBoundingBox="6274,14253 6346,15441 5707,15479 5636,14291"/>
              </emma:interpretation>
              <emma:one-of disjunction-type="recognition" id="oneOf9">
                <emma:interpretation id="interp13" emma:lang="" emma:confidence="0">
                  <emma:literal>r</emma:literal>
                </emma:interpretation>
                <emma:interpretation id="interp14" emma:lang="" emma:confidence="0">
                  <emma:literal>.</emma:literal>
                </emma:interpretation>
                <emma:interpretation id="interp15" emma:lang="" emma:confidence="0">
                  <emma:literal>T</emma:literal>
                </emma:interpretation>
                <emma:interpretation id="interp16" emma:lang="" emma:confidence="0">
                  <emma:literal>t</emma:literal>
                </emma:interpretation>
                <emma:interpretation id="interp17" emma:lang="" emma:confidence="0">
                  <emma:literal>Ť</emma:literal>
                </emma:interpretation>
              </emma:one-of>
            </emma:emma>
          </inkml:annotationXML>
          <inkml:trace contextRef="#ctx0" brushRef="#br0" timeOffset="12555.6675">595 11957 0,'-60'0'0,"60"30"16,-30-30 15,30 60-31,0 0 31,60-60 32,-60-30-63,60 30 16,0-90-1,-60 60-15,89 30 16,-29-89-16,30-31 15,-90 60-15,89 1 16,-89 29-16,60-30 16,-60 0-16,0 30 15,30-30 1,-30 120 78,0 0-79,0-30 1,0 30-16,0 29 0,0-29 16,0 89-16,0 1 15,0-1-15,0-29 16,0-31-16,-60 1 15,60-60-15,0 30 0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10-23T13:37:30.050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 contextRef="#ctx0" brushRef="#br0">0 84 0,'0'-27'16,"27"27"-1,52 0 79,-53 0-94,54 0 16,26 0-16,-27 0 15,27 0-15,0 0 16,-1-53-16,-52 53 16,27 0-16,-27 0 0,-27 0 15,27 0 1,-106 0 15,27 0-15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10-05T17:31:45.41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20632E70-3F32-41BB-BF8D-F3127A3BA55D}" emma:medium="tactile" emma:mode="ink">
          <msink:context xmlns:msink="http://schemas.microsoft.com/ink/2010/main" type="writingRegion" rotatedBoundingBox="19314,4886 19365,17317 11912,17348 11861,4916"/>
        </emma:interpretation>
      </emma:emma>
    </inkml:annotationXML>
    <inkml:traceGroup>
      <inkml:annotationXML>
        <emma:emma xmlns:emma="http://www.w3.org/2003/04/emma" version="1.0">
          <emma:interpretation id="{426A0D7C-4CEE-4BCB-AB34-AEC462A816BF}" emma:medium="tactile" emma:mode="ink">
            <msink:context xmlns:msink="http://schemas.microsoft.com/ink/2010/main" type="paragraph" rotatedBoundingBox="19316,5049 19363,17001 18781,17003 18734,50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F8E68A4-C9E6-4981-BA64-5A85244620A2}" emma:medium="tactile" emma:mode="ink">
              <msink:context xmlns:msink="http://schemas.microsoft.com/ink/2010/main" type="inkBullet" rotatedBoundingBox="19213,5049 19215,5557 18736,5559 18734,5051"/>
            </emma:interpretation>
            <emma:one-of disjunction-type="recognition" id="oneOf0">
              <emma:interpretation id="interp0" emma:lang="" emma:confidence="0">
                <emma:literal>→</emma:literal>
              </emma:interpretation>
            </emma:one-of>
          </emma:emma>
        </inkml:annotationXML>
        <inkml:trace contextRef="#ctx0" brushRef="#br0">6903 291 0,'-30'0'78,"60"0"62,-30-30-124,89 30-16,-89-30 16,90 30-16,0-59 15,-60 59 1,-30-60-16,59 60 16,-59-90-1,0 60 1,30 30-16,-30-59 15,0 29 1,60 30-16,-90 59 94,30 31-79,0-60 1,0 60-16,0-1 16,0-29-16,0 30 15</inkml:trace>
      </inkml:traceGroup>
      <inkml:traceGroup>
        <inkml:annotationXML>
          <emma:emma xmlns:emma="http://www.w3.org/2003/04/emma" version="1.0">
            <emma:interpretation id="{97E456BA-661F-4D2D-A7DE-ECF05D1B6CCD}" emma:medium="tactile" emma:mode="ink">
              <msink:context xmlns:msink="http://schemas.microsoft.com/ink/2010/main" type="line" rotatedBoundingBox="19329,8366 19363,17001 18826,17003 18792,8368"/>
            </emma:interpretation>
          </emma:emma>
        </inkml:annotationXML>
        <inkml:traceGroup>
          <inkml:annotationXML>
            <emma:emma xmlns:emma="http://www.w3.org/2003/04/emma" version="1.0">
              <emma:interpretation id="{D737CFD8-C324-4A27-B96F-EA2D7B7B9D70}" emma:medium="tactile" emma:mode="ink">
                <msink:context xmlns:msink="http://schemas.microsoft.com/ink/2010/main" type="inkWord" rotatedBoundingBox="19274,8366 19276,8933 19036,8934 19033,8367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1119.5984">7172 3489 0,'30'-30'110,"-1"-30"-95,31 30 1,0-30 0,0 1-1,-60 29 1,0 89 218,0-29-218,0 60-16,0 0 15,-30-1 1,30 61 0,0-91-16</inkml:trace>
        </inkml:traceGroup>
        <inkml:traceGroup>
          <inkml:annotationXML>
            <emma:emma xmlns:emma="http://www.w3.org/2003/04/emma" version="1.0">
              <emma:interpretation id="{4EDC726A-635D-4619-B763-FE6D566C63F6}" emma:medium="tactile" emma:mode="ink">
                <msink:context xmlns:msink="http://schemas.microsoft.com/ink/2010/main" type="inkWord" rotatedBoundingBox="19244,10040 19246,10577 18976,10579 18974,10041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1989.4513">7112 5102 0,'60'0'62,"-60"-60"-62,89 60 0,-89-59 16,60 59-16,-60-30 15,60 30-15,-60-60 16,0 120 140,0 29-140,0-29-1,0 0 1,0-30-16,0 89 16,0 1-16</inkml:trace>
        </inkml:traceGroup>
        <inkml:traceGroup>
          <inkml:annotationXML>
            <emma:emma xmlns:emma="http://www.w3.org/2003/04/emma" version="1.0">
              <emma:interpretation id="{8FF4A1D4-A526-4895-967F-9D0F58950D5C}" emma:medium="tactile" emma:mode="ink">
                <msink:context xmlns:msink="http://schemas.microsoft.com/ink/2010/main" type="inkWord" rotatedBoundingBox="19361,16464 19363,17001 18826,17003 18823,16466"/>
              </emma:interpretation>
              <emma:one-of disjunction-type="recognition" id="oneOf3">
                <emma:interpretation id="interp3" emma:lang="" emma:confidence="0">
                  <emma:literal>.</emma:literal>
                </emma:interpretation>
                <emma:interpretation id="interp4" emma:lang="" emma:confidence="0">
                  <emma:literal>:</emma:literal>
                </emma:interpretation>
                <emma:interpretation id="interp5" emma:lang="" emma:confidence="0">
                  <emma:literal>-</emma:literal>
                </emma:interpretation>
                <emma:interpretation id="interp6" emma:lang="" emma:confidence="0">
                  <emma:literal>&amp;</emma:literal>
                </emma:interpretation>
                <emma:interpretation id="interp7" emma:lang="" emma:confidence="0">
                  <emma:literal>š</emma:literal>
                </emma:interpretation>
              </emma:one-of>
            </emma:emma>
          </inkml:annotationXML>
          <inkml:trace contextRef="#ctx0" brushRef="#br0" timeOffset="3276.299">6963 11856 0,'29'0'15,"-29"-60"1,0 0-16,60 60 16,-60-30-16,60-30 15,-30 1 1,30 29 15,-1 30-15,-59-60-16,30 60 15,-30-60-15,60 60 16,-60-30-16,0-29 31,60 59 0,-60-30-15,30 30 47,-30 60-48,0 29 1,0-29-16,0 30 31,0-61-31,59-29 31</inkml:trace>
        </inkml:traceGroup>
      </inkml:traceGroup>
    </inkml:traceGroup>
    <inkml:traceGroup>
      <inkml:annotationXML>
        <emma:emma xmlns:emma="http://www.w3.org/2003/04/emma" version="1.0">
          <emma:interpretation id="{55C39AD4-E748-4511-86CE-154203DB2A4C}" emma:medium="tactile" emma:mode="ink">
            <msink:context xmlns:msink="http://schemas.microsoft.com/ink/2010/main" type="paragraph" rotatedBoundingBox="16436,4890 16662,17321 15635,17340 15409,490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694A8B0-907A-4C32-AF5A-EC68DEB13818}" emma:medium="tactile" emma:mode="ink">
              <msink:context xmlns:msink="http://schemas.microsoft.com/ink/2010/main" type="inkBullet" rotatedBoundingBox="15927,4900 15936,5407 15511,5415 15502,4907"/>
            </emma:interpretation>
            <emma:one-of disjunction-type="recognition" id="oneOf4">
              <emma:interpretation id="interp8" emma:lang="" emma:confidence="0">
                <emma:literal>→</emma:literal>
              </emma:interpretation>
            </emma:one-of>
          </emma:emma>
        </inkml:annotationXML>
        <inkml:trace contextRef="#ctx0" brushRef="#br0" timeOffset="-120716.1263">3705 142 0,'-59'0'94,"118"0"719,-59-30-798,60 30 1,-30-60 0,30 30-1,-60-30 16,60 60-31,-60-29 16,29 29 0,-29-90-1,60 90 1,-60-60-16,60 60 16,-60-30-1,0 120 110,0-30-109,0-30-16,0 29 15,0-29-15,0 30 16,0 0-16,0 0 16,0-1-1</inkml:trace>
      </inkml:traceGroup>
      <inkml:traceGroup>
        <inkml:annotationXML>
          <emma:emma xmlns:emma="http://www.w3.org/2003/04/emma" version="1.0">
            <emma:interpretation id="{0B9AAD13-EFC7-47B4-B3B9-A99070C319B8}" emma:medium="tactile" emma:mode="ink">
              <msink:context xmlns:msink="http://schemas.microsoft.com/ink/2010/main" type="line" rotatedBoundingBox="16466,6539 16662,17321 15635,17340 15439,6557"/>
            </emma:interpretation>
          </emma:emma>
        </inkml:annotationXML>
        <inkml:traceGroup>
          <inkml:annotationXML>
            <emma:emma xmlns:emma="http://www.w3.org/2003/04/emma" version="1.0">
              <emma:interpretation id="{6C3538AE-CC3B-461B-9CE9-26EE25B21D26}" emma:medium="tactile" emma:mode="ink">
                <msink:context xmlns:msink="http://schemas.microsoft.com/ink/2010/main" type="inkWord" rotatedBoundingBox="16313,6541 16327,7315 15868,7324 15854,6550"/>
              </emma:interpretation>
              <emma:one-of disjunction-type="recognition" id="oneOf5">
                <emma:interpretation id="interp9" emma:lang="" emma:confidence="1">
                  <emma:literal/>
                </emma:interpretation>
              </emma:one-of>
            </emma:emma>
          </inkml:annotationXML>
          <inkml:trace contextRef="#ctx0" brushRef="#br0" timeOffset="-117992.0267">4004 1636 0,'0'60'187,"0"-30"-171,0 29-1,0 1 1,0-30 0,0 30-1,0-30 1,0 29-1,0 1 17,0-30-1,30-30 16,30 60-32,0-60 17,-31 0-1,-29-30-15,60 30-16,0-30 31,-60-30-16,30 60 1,-30-89 0,60 59-1,-60-30 1,0 0 0,59 0-1,-59 1 1,0-1-1,0 30-15,0-30 16,0 30 0,0-29 15,-29 59-15,29-60-16,-30 60 31,-30 0 0,0 30-15,0 29-1</inkml:trace>
        </inkml:traceGroup>
        <inkml:traceGroup>
          <inkml:annotationXML>
            <emma:emma xmlns:emma="http://www.w3.org/2003/04/emma" version="1.0">
              <emma:interpretation id="{A2B8791B-B9AF-4DA8-8190-CD7DEF709FCA}" emma:medium="tactile" emma:mode="ink">
                <msink:context xmlns:msink="http://schemas.microsoft.com/ink/2010/main" type="inkWord" rotatedBoundingBox="16045,8186 16056,8754 15479,8764 15469,8196"/>
              </emma:interpretation>
              <emma:one-of disjunction-type="recognition" id="oneOf6">
                <emma:interpretation id="interp10" emma:lang="" emma:confidence="1">
                  <emma:literal/>
                </emma:interpretation>
              </emma:one-of>
            </emma:emma>
          </inkml:annotationXML>
          <inkml:trace contextRef="#ctx0" brushRef="#br0" timeOffset="-115526.9949">3616 3578 0,'30'0'125,"-1"0"-94,31 0-15,0-60 0,0 1-1,-30-1 1,29 60 0,-59-60-16,60 60 15,-60-60 1,30 1-1,30-1 17,-60 30-1,60 30-15,-60-60 15,0 30 0,29 30-15,-29 120 93,0-60-93,0 29-1,0-29 1,-29 30 0,29-31-1,0-29 1,0 30-1</inkml:trace>
        </inkml:traceGroup>
        <inkml:traceGroup>
          <inkml:annotationXML>
            <emma:emma xmlns:emma="http://www.w3.org/2003/04/emma" version="1.0">
              <emma:interpretation id="{C3FD0ABB-3A85-4BBB-8351-7569E544593C}" emma:medium="tactile" emma:mode="ink">
                <msink:context xmlns:msink="http://schemas.microsoft.com/ink/2010/main" type="inkWord" rotatedBoundingBox="16524,9767 16535,10336 16137,10343 16126,9774"/>
              </emma:interpretation>
              <emma:one-of disjunction-type="recognition" id="oneOf7">
                <emma:interpretation id="interp11" emma:lang="" emma:confidence="1">
                  <emma:literal/>
                </emma:interpretation>
              </emma:one-of>
            </emma:emma>
          </inkml:annotationXML>
          <inkml:trace contextRef="#ctx0" brushRef="#br0" timeOffset="-109570.0694">4273 4863 0,'0'-30'94,"0"60"-32,0 30-46,0 30 0,0-1-1,0-59 1,30-30-16,30 60 16,0-60-1,-31 0 1,31 0-1,-60-30 1,30 30-16,-30-30 16,60 30-16,-60-90 15,60 1 1,-60 59-16,0-30 16,0 0-16,0 31 0,0-31 15,0 30 1,0-30-1,-30 60-15,0 0 16,-30 0 0,0 0-1,30 30 1,30 30 0,-59 0-1</inkml:trace>
        </inkml:traceGroup>
        <inkml:traceGroup>
          <inkml:annotationXML>
            <emma:emma xmlns:emma="http://www.w3.org/2003/04/emma" version="1.0">
              <emma:interpretation id="{FA15C311-8423-4DC5-A12C-4025326F7018}" emma:medium="tactile" emma:mode="ink">
                <msink:context xmlns:msink="http://schemas.microsoft.com/ink/2010/main" type="inkWord" rotatedBoundingBox="16373,11351 16413,13502 15958,13510 15918,11360"/>
              </emma:interpretation>
              <emma:one-of disjunction-type="recognition" id="oneOf8">
                <emma:interpretation id="interp12" emma:lang="" emma:confidence="1">
                  <emma:literal/>
                </emma:interpretation>
              </emma:one-of>
            </emma:emma>
          </inkml:annotationXML>
          <inkml:trace contextRef="#ctx0" brushRef="#br0" timeOffset="-107604.9666">4124 6537 0,'0'-30'15,"0"89"173,0 31-173,0-60 1,0 30-16,0-30 16,0 29-16,0 1 0,0-30 15,0 30 1,30-60-16,-1 0 15,-29 30 1,60-30-16,0 0 31,-30 0 1,-30-60-17,60 0-15,-60 30 0,0-29 16,59-1-16,-59 30 15,0-30-15,0 0 16,60 30-16,-60-59 16,0 29-1,0 0 1,0-29 0,-30 89-16,30-60 15,-59 60 1,29 0 15,-30 0 0,60 30-15,-30-30-16</inkml:trace>
          <inkml:trace contextRef="#ctx0" brushRef="#br0" timeOffset="-106293.1872">4094 8120 0,'0'30'125,"0"0"-125,0 60 16,0-60-1,30-30 1,-30 59-16,59-59 15,31 0 1,-30 0 0,0-29-16,-1-61 15,-59 30 1,60-30 0,-60 1-1,0 59 1,0-30-16,0 0 15,-30 1 1,30-1 0,-59 0-1,-1 60 1,30 0 0,-30 30-1,-30 60 1,90-31-16,-89-29 15</inkml:trace>
        </inkml:traceGroup>
        <inkml:traceGroup>
          <inkml:annotationXML>
            <emma:emma xmlns:emma="http://www.w3.org/2003/04/emma" version="1.0">
              <emma:interpretation id="{12DF27D9-21CC-44EF-AB44-FF262FA17021}" emma:medium="tactile" emma:mode="ink">
                <msink:context xmlns:msink="http://schemas.microsoft.com/ink/2010/main" type="inkWord" rotatedBoundingBox="16432,14698 16443,15295 15988,15303 15977,14706"/>
              </emma:interpretation>
              <emma:one-of disjunction-type="recognition" id="oneOf9">
                <emma:interpretation id="interp13" emma:lang="" emma:confidence="1">
                  <emma:literal/>
                </emma:interpretation>
              </emma:one-of>
            </emma:emma>
          </inkml:annotationXML>
          <inkml:trace contextRef="#ctx0" brushRef="#br0" timeOffset="-105197.3891">4154 9614 0,'-30'0'31,"30"60"-15,0 30 0,0 0-1,0-31 1,0 1-16,0-30 15,0 30-15,30-30 16,29 29-16,31-59 16,-30 0-1,29-30 1,-29-89 0,-60 89-1,0-60-15,60 1 16,-60 59-16,0-30 15,0 30-15,-30-30 16,-60 1 0,61 59-1,-31 0 1,0 30 0,30 29-1</inkml:trace>
        </inkml:traceGroup>
        <inkml:traceGroup>
          <inkml:annotationXML>
            <emma:emma xmlns:emma="http://www.w3.org/2003/04/emma" version="1.0">
              <emma:interpretation id="{2CFE2B5E-6BE8-42E4-B924-CF5A7D13E95C}" emma:medium="tactile" emma:mode="ink">
                <msink:context xmlns:msink="http://schemas.microsoft.com/ink/2010/main" type="inkWord" rotatedBoundingBox="16282,16519 16296,17328 15869,17335 15854,16526"/>
              </emma:interpretation>
              <emma:one-of disjunction-type="recognition" id="oneOf10">
                <emma:interpretation id="interp14" emma:lang="" emma:confidence="0">
                  <emma:literal>°</emma:literal>
                </emma:interpretation>
                <emma:interpretation id="interp15" emma:lang="" emma:confidence="0">
                  <emma:literal>o</emma:literal>
                </emma:interpretation>
                <emma:interpretation id="interp16" emma:lang="" emma:confidence="0">
                  <emma:literal>0</emma:literal>
                </emma:interpretation>
                <emma:interpretation id="interp17" emma:lang="" emma:confidence="0">
                  <emma:literal>O</emma:literal>
                </emma:interpretation>
                <emma:interpretation id="interp18" emma:lang="" emma:confidence="0">
                  <emma:literal>%</emma:literal>
                </emma:interpretation>
              </emma:one-of>
            </emma:emma>
          </inkml:annotationXML>
          <inkml:trace contextRef="#ctx0" brushRef="#br0" timeOffset="-104169.6859">4004 11407 0,'0'30'32,"0"30"-17,0 0 1,0 0-16,0 119 15,0-119-15,0 119 16,0-149-16,60 30 16,30-1-1,-31-59-15,1 0 16,30-59 0,-90-1-1,60 30-15,-60-30 16,0 0-16,0 31 15,0-31-15,0 30 0,0-60 16,0 1 0,0 59-16,-60-30 0,60 0 15,-90 60-15,90-30 16,-60 30-16,1-59 16,-1 59-1,0 59 16</inkml:trace>
        </inkml:traceGroup>
      </inkml:traceGroup>
    </inkml:traceGroup>
    <inkml:traceGroup>
      <inkml:annotationXML>
        <emma:emma xmlns:emma="http://www.w3.org/2003/04/emma" version="1.0">
          <emma:interpretation id="{62AB68A8-7E47-4C9B-AD80-AA495DDA80F3}" emma:medium="tactile" emma:mode="ink">
            <msink:context xmlns:msink="http://schemas.microsoft.com/ink/2010/main" type="paragraph" rotatedBoundingBox="12674,5136 12722,17030 11911,17034 11862,51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B73DCFB-B0E5-46C1-BC9C-7B838C2108D7}" emma:medium="tactile" emma:mode="ink">
              <msink:context xmlns:msink="http://schemas.microsoft.com/ink/2010/main" type="line" rotatedBoundingBox="12674,5136 12722,17030 11911,17034 11862,5140"/>
            </emma:interpretation>
          </emma:emma>
        </inkml:annotationXML>
        <inkml:traceGroup>
          <inkml:annotationXML>
            <emma:emma xmlns:emma="http://www.w3.org/2003/04/emma" version="1.0">
              <emma:interpretation id="{6930006A-1F84-45F0-B059-A547CE075E1E}" emma:medium="tactile" emma:mode="ink">
                <msink:context xmlns:msink="http://schemas.microsoft.com/ink/2010/main" type="inkWord" rotatedBoundingBox="12162,5139 12165,5945 11865,5947 11862,5140"/>
              </emma:interpretation>
              <emma:one-of disjunction-type="recognition" id="oneOf11">
                <emma:interpretation id="interp19" emma:lang="" emma:confidence="1">
                  <emma:literal/>
                </emma:interpretation>
              </emma:one-of>
            </emma:emma>
          </inkml:annotationXML>
          <inkml:trace contextRef="#ctx0" brushRef="#br0" timeOffset="-145401.8363">60 202 0,'-60'0'63,"90"0"156,0 0-204,29-30 1,1 30-1,-60-30-15,30 30 32,-30-60-32,60 60 15,-60-60 1,30 60 0,-30-30 155,0 90-92,0 0-79,0-30 15,0 59 1,0 31-16,0-30 15,0 89-15,0-149 16,0 30-16,0 29 16</inkml:trace>
        </inkml:traceGroup>
        <inkml:traceGroup>
          <inkml:annotationXML>
            <emma:emma xmlns:emma="http://www.w3.org/2003/04/emma" version="1.0">
              <emma:interpretation id="{181EF73E-3938-44CC-B69E-ACF37FE412D7}" emma:medium="tactile" emma:mode="ink">
                <msink:context xmlns:msink="http://schemas.microsoft.com/ink/2010/main" type="inkWord" rotatedBoundingBox="12574,6752 12582,8784 12048,8787 12040,6754"/>
              </emma:interpretation>
              <emma:one-of disjunction-type="recognition" id="oneOf12">
                <emma:interpretation id="interp20" emma:lang="" emma:confidence="1">
                  <emma:literal/>
                </emma:interpretation>
              </emma:one-of>
            </emma:emma>
          </inkml:annotationXML>
          <inkml:trace contextRef="#ctx0" brushRef="#br0" timeOffset="-136785.5685">209 3578 0,'30'0'188,"-30"-30"-157,30 30-31,30-30 31,-1-29-15,-29-1-16,90-60 16,-60 31-1,-1-1 1,-59 60-1,60 30-15,-60-60 16,0 1 93,0 89 48,0 89-142,0-59-15,0 119 16,0-119 0,0 30-16,0-31 15,0-29-15,0 30 16</inkml:trace>
          <inkml:trace contextRef="#ctx0" brushRef="#br0" timeOffset="-138997.7312">239 2024 0,'-60'0'47,"90"0"93,0 0-124,30 0 0,-60-59-1,30 59 1,-30-90-1,59 60 1,-59-30 0,60 60-16,-60-59 15,30 59 1,-30-30-16,0-30 125,60 60-47,-60-30-62,60 30 15,-60 60 110,0 29-141,-30 31 15,30 29-15,-90 31 0,90-91 16,-60 1-16,60-30 15,0 29 1</inkml:trace>
        </inkml:traceGroup>
        <inkml:traceGroup>
          <inkml:annotationXML>
            <emma:emma xmlns:emma="http://www.w3.org/2003/04/emma" version="1.0">
              <emma:interpretation id="{E6632A15-D270-4215-AEB8-F17407B73A35}" emma:medium="tactile" emma:mode="ink">
                <msink:context xmlns:msink="http://schemas.microsoft.com/ink/2010/main" type="inkWord" rotatedBoundingBox="12693,9800 12702,12099 12072,12102 12062,9802"/>
              </emma:interpretation>
              <emma:one-of disjunction-type="recognition" id="oneOf13">
                <emma:interpretation id="interp21" emma:lang="" emma:confidence="1">
                  <emma:literal/>
                </emma:interpretation>
              </emma:one-of>
            </emma:emma>
          </inkml:annotationXML>
          <inkml:trace contextRef="#ctx0" brushRef="#br0" timeOffset="-132495.7143">209 6955 0,'30'0'156,"60"-30"-140,-1-60-1,1 1 1,-90 59-16,60 30 16,-60-60-16,59 60 15,-59-90-15,60 90 16,-60-29-16,30-31 31,-30 0 0,60 60-31,-60-30 16,0-30 31,60 31 125,-60 118-63,0-59-93,0 60-16,0-1 15,0-59-15,-30 30 16,30 0-16,0-30 16,0 29-16,0 1 15</inkml:trace>
          <inkml:trace contextRef="#ctx0" brushRef="#br0" timeOffset="-134894.1755">418 4893 0,'0'-60'16,"0"90"234,0 30-234,-30 0-1,30-1-15,0 1 16,0-30-16,0 30 16,0 0-1,0 29-15,0-29 31,0-30-31,30-30 16,30 0 0,-60 60-16,30-60 15,60 0 1,-90-30 0,59 30-1,-59-30-15,30-60 16,-30 1-1,60-1 1,-60 0 0,0 1-1,0 29 1,0 30 0,0-30-1,0 30 1,0-29-1,0-1 17,-60 60-17,60-30 1,-60 30 0,31 0-1,-31 30 1,0 0-16,0 59 15,60-29 1</inkml:trace>
        </inkml:traceGroup>
        <inkml:traceGroup>
          <inkml:annotationXML>
            <emma:emma xmlns:emma="http://www.w3.org/2003/04/emma" version="1.0">
              <emma:interpretation id="{0D6D4AB1-425C-4E03-B02B-DAE3E9D4DA65}" emma:medium="tactile" emma:mode="ink">
                <msink:context xmlns:msink="http://schemas.microsoft.com/ink/2010/main" type="inkWord" rotatedBoundingBox="12610,12939 12618,14910 12132,14912 12123,12941"/>
              </emma:interpretation>
              <emma:one-of disjunction-type="recognition" id="oneOf14">
                <emma:interpretation id="interp22" emma:lang="" emma:confidence="1">
                  <emma:literal/>
                </emma:interpretation>
              </emma:one-of>
            </emma:emma>
          </inkml:annotationXML>
          <inkml:trace contextRef="#ctx0" brushRef="#br0" timeOffset="-131092.1023">329 8449 0,'59'-30'125,"1"-30"-110,30-29-15,-30-1 16,-31 0-1,-29 31 1,60 59 0,-60-60-1,0 30 1,60 30-16,-60-60 16,0 1 15,0 29 94,0 89 15,0 1-124,0-30-16,0 30 16,0 29-1,0-29 1,0-30-16,0 30 0</inkml:trace>
          <inkml:trace contextRef="#ctx0" brushRef="#br0" timeOffset="-130089.0241">269 9764 0,'60'-30'110,"-1"-60"-95,-59 31-15,60-1 16,-60 30-16,30-30 16,-30 0-16,60 31 0,-60-31 15,60-30 1,-60 180 46,0-1-46,0-59-16,0 30 16,-30 0-16,30-30 15,0 29-15,0-29 16,0 30-16,0 0 16</inkml:trace>
        </inkml:traceGroup>
        <inkml:traceGroup>
          <inkml:annotationXML>
            <emma:emma xmlns:emma="http://www.w3.org/2003/04/emma" version="1.0">
              <emma:interpretation id="{82EB955B-CC3E-42DD-8695-03B9A722E904}" emma:medium="tactile" emma:mode="ink">
                <msink:context xmlns:msink="http://schemas.microsoft.com/ink/2010/main" type="inkWord" rotatedBoundingBox="12400,16255 12403,17032 11923,17034 11920,16256"/>
              </emma:interpretation>
              <emma:one-of disjunction-type="recognition" id="oneOf15">
                <emma:interpretation id="interp23" emma:lang="" emma:confidence="0">
                  <emma:literal>°</emma:literal>
                </emma:interpretation>
                <emma:interpretation id="interp24" emma:lang="" emma:confidence="0">
                  <emma:literal>o</emma:literal>
                </emma:interpretation>
                <emma:interpretation id="interp25" emma:lang="" emma:confidence="0">
                  <emma:literal>.</emma:literal>
                </emma:interpretation>
                <emma:interpretation id="interp26" emma:lang="" emma:confidence="0">
                  <emma:literal>0</emma:literal>
                </emma:interpretation>
                <emma:interpretation id="interp27" emma:lang="" emma:confidence="0">
                  <emma:literal>O</emma:literal>
                </emma:interpretation>
              </emma:one-of>
            </emma:emma>
          </inkml:annotationXML>
          <inkml:trace contextRef="#ctx0" brushRef="#br0" timeOffset="-129043.5947">60 11378 0,'0'29'125,"0"31"-109,0 0-16,0-30 15,0 59-15,0 1 16,0-60-16,59 30 16,1-60 15,-60 60-31,90-60 16,0 0-1,-90-30-15,59 30 0,-59-60 16,60 60-16,-60-30 31,60 30-15,-60-90-1,0 1 1,0 59-16,0-60 16,0 1-16,0 29 15,-30-30-15,30 30 16,0 1-1,-60 59 1,30 0 0,-29 0-1,-1 0 1,30 59 15,-30 31-15,-30 0-1</inkml:trace>
        </inkml:traceGroup>
      </inkml:traceGroup>
    </inkml:traceGroup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10-05T17:30:56.137"/>
    </inkml:context>
    <inkml:brush xml:id="br0">
      <inkml:brushProperty name="width" value="0.05833" units="cm"/>
      <inkml:brushProperty name="height" value="0.05833" units="cm"/>
      <inkml:brushProperty name="fitToCurve" value="1"/>
    </inkml:brush>
  </inkml:definitions>
  <inkml:traceGroup>
    <inkml:annotationXML>
      <emma:emma xmlns:emma="http://www.w3.org/2003/04/emma" version="1.0">
        <emma:interpretation id="{4659F81D-07A5-4BD3-990A-522D414427BE}" emma:medium="tactile" emma:mode="ink">
          <msink:context xmlns:msink="http://schemas.microsoft.com/ink/2010/main" type="writingRegion" rotatedBoundingBox="-429,5079 -407,17061 -1188,17062 -1210,5080"/>
        </emma:interpretation>
      </emma:emma>
    </inkml:annotationXML>
    <inkml:traceGroup>
      <inkml:annotationXML>
        <emma:emma xmlns:emma="http://www.w3.org/2003/04/emma" version="1.0">
          <emma:interpretation id="{39A83FB7-8FE8-481C-B56B-2AC1F9A31B56}" emma:medium="tactile" emma:mode="ink">
            <msink:context xmlns:msink="http://schemas.microsoft.com/ink/2010/main" type="paragraph" rotatedBoundingBox="-429,5079 -407,17061 -1188,17062 -1210,50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8B5F6FC-9529-4EB9-A53B-340EB9AE1A14}" emma:medium="tactile" emma:mode="ink">
              <msink:context xmlns:msink="http://schemas.microsoft.com/ink/2010/main" type="line" rotatedBoundingBox="-429,5079 -407,17061 -1188,17062 -1210,5080"/>
            </emma:interpretation>
          </emma:emma>
        </inkml:annotationXML>
        <inkml:traceGroup>
          <inkml:annotationXML>
            <emma:emma xmlns:emma="http://www.w3.org/2003/04/emma" version="1.0">
              <emma:interpretation id="{415DD099-44D3-459B-B6AF-2502700930FD}" emma:medium="tactile" emma:mode="ink">
                <msink:context xmlns:msink="http://schemas.microsoft.com/ink/2010/main" type="inkWord" rotatedBoundingBox="-955,5080 -954,5646 -1164,5647 -1165,5080"/>
              </emma:interpretation>
              <emma:one-of disjunction-type="recognition" id="oneOf0">
                <emma:interpretation id="interp0" emma:lang="" emma:confidence="1">
                  <emma:literal/>
                </emma:interpretation>
              </emma:one-of>
            </emma:emma>
          </inkml:annotationXML>
          <inkml:trace contextRef="#ctx0" brushRef="#br0">19 328 0,'-30'0'63,"90"0"78,-60-30-126,60 30-15,-60-59 16,30 59-16,-30-30 15,0-30 17,59 60-1,-59-30-15,0-30 15,0 1 47,0 88 0,0 31-47,0 0-15,0 60 0,0-61-1,0-29-15,0 30 0,0-30 16,0 30-1,0-1-15</inkml:trace>
        </inkml:traceGroup>
        <inkml:traceGroup>
          <inkml:annotationXML>
            <emma:emma xmlns:emma="http://www.w3.org/2003/04/emma" version="1.0">
              <emma:interpretation id="{0DE18602-FFE4-4C28-954B-7A005F125FEE}" emma:medium="tactile" emma:mode="ink">
                <msink:context xmlns:msink="http://schemas.microsoft.com/ink/2010/main" type="inkWord" rotatedBoundingBox="-717,6662 -716,7112 -1074,7112 -1075,6663"/>
              </emma:interpretation>
              <emma:one-of disjunction-type="recognition" id="oneOf1">
                <emma:interpretation id="interp1" emma:lang="" emma:confidence="1">
                  <emma:literal/>
                </emma:interpretation>
              </emma:one-of>
            </emma:emma>
          </inkml:annotationXML>
          <inkml:trace contextRef="#ctx0" brushRef="#br0" timeOffset="921.7124">79 1673 0,'0'-30'47,"0"-30"-16,60 60-15,-1 0 0,-29 0-1,-30 30 17,60-30-32,-60 60 15,0 0-15,0 0 16,-30-1-1,30 31 1,-60-90-16,60 60 16,-29-60-16,29 30 15,-60-30 1,90 0 31,29 0-47,1 0 15,0 0-15,0 0 16,-1 0 0</inkml:trace>
        </inkml:traceGroup>
        <inkml:traceGroup>
          <inkml:annotationXML>
            <emma:emma xmlns:emma="http://www.w3.org/2003/04/emma" version="1.0">
              <emma:interpretation id="{ACA65945-B3D6-4015-B667-118C4A4C89CE}" emma:medium="tactile" emma:mode="ink">
                <msink:context xmlns:msink="http://schemas.microsoft.com/ink/2010/main" type="inkWord" rotatedBoundingBox="-537,8306 -536,8963 -1074,8964 -1075,8307"/>
              </emma:interpretation>
              <emma:one-of disjunction-type="recognition" id="oneOf2">
                <emma:interpretation id="interp2" emma:lang="" emma:confidence="1">
                  <emma:literal/>
                </emma:interpretation>
              </emma:one-of>
            </emma:emma>
          </inkml:annotationXML>
          <inkml:trace contextRef="#ctx0" brushRef="#br0" timeOffset="1934.9699">617 3585 0,'0'60'0,"0"30"16,-30-90-1,30 30-15,-120-30 16,61 60-16,29-60 16,-30 59-16,0-59 15,30 0-15,-29 0 16,-1 0 0</inkml:trace>
          <inkml:trace contextRef="#ctx0" brushRef="#br0" timeOffset="1802.3514">79 3436 0,'30'-60'47,"0"60"-47,29-89 15,31 29 1,-30 60 0,-60 30-1,0 30 1,0-31-16,-30 31 15,30 0-15,0-30 16,30-30 15,0 0-31,29 0 0,-29 0 16</inkml:trace>
        </inkml:traceGroup>
        <inkml:traceGroup>
          <inkml:annotationXML>
            <emma:emma xmlns:emma="http://www.w3.org/2003/04/emma" version="1.0">
              <emma:interpretation id="{8C5FAFAD-9B16-4C0A-B59B-5B2460E2AE80}" emma:medium="tactile" emma:mode="ink">
                <msink:context xmlns:msink="http://schemas.microsoft.com/ink/2010/main" type="inkWord" rotatedBoundingBox="-507,9680 -505,10517 -805,10518 -806,9681"/>
              </emma:interpretation>
              <emma:one-of disjunction-type="recognition" id="oneOf3">
                <emma:interpretation id="interp3" emma:lang="" emma:confidence="1">
                  <emma:literal/>
                </emma:interpretation>
              </emma:one-of>
            </emma:emma>
          </inkml:annotationXML>
          <inkml:trace contextRef="#ctx0" brushRef="#br0" timeOffset="3239.6089">467 4661 0,'0'-60'16,"0"90"31,-59 30-32,59-30 1,0 60-1,-60-31-15,60-29 16,0 60 0,0-60-1,0 30 17,30-60-17,0 0 1,29 0-1,1 0 1,-60-30 0,30 30-16,30 0 47,-60-30-32,30 30 1</inkml:trace>
          <inkml:trace contextRef="#ctx0" brushRef="#br0" timeOffset="3509.5402">647 4870 0,'0'30'0,"-60"-30"16,60 60-16,0 0 16,0 0-16,0-31 15,-60 31-15,60 0 0,0-30 16,0 30-16,0-30 15,0 59 1</inkml:trace>
        </inkml:traceGroup>
        <inkml:traceGroup>
          <inkml:annotationXML>
            <emma:emma xmlns:emma="http://www.w3.org/2003/04/emma" version="1.0">
              <emma:interpretation id="{431B958B-E8F0-4085-8C35-F238A47158D3}" emma:medium="tactile" emma:mode="ink">
                <msink:context xmlns:msink="http://schemas.microsoft.com/ink/2010/main" type="inkWord" rotatedBoundingBox="-418,11414 -416,12131 -1073,12132 -1075,11415"/>
              </emma:interpretation>
              <emma:one-of disjunction-type="recognition" id="oneOf4">
                <emma:interpretation id="interp4" emma:lang="" emma:confidence="1">
                  <emma:literal/>
                </emma:interpretation>
              </emma:one-of>
            </emma:emma>
          </inkml:annotationXML>
          <inkml:trace contextRef="#ctx0" brushRef="#br0" timeOffset="4470.6182">79 6454 0,'30'0'16,"59"-60"0,-59 60-16,30 0 15,0-59-15,0 59 0,-1 0 16,1 0-16,0 0 16,0 0-16,-30 0 15,29 0 1</inkml:trace>
          <inkml:trace contextRef="#ctx0" brushRef="#br0" timeOffset="4268.7774">228 6514 0,'0'-30'15,"0"60"32,0 60-31,0-1-1,0-59-15,0 30 32,30-60-17,0 0 1,-30 90-1,60-61 1,-60 31-16,0-30 16,0 30-1,-30-60 1,0 0 0,-30 0-1,30 0 1,30-60-1,0 30-15,-59 30 16,59-89 0</inkml:trace>
        </inkml:traceGroup>
        <inkml:traceGroup>
          <inkml:annotationXML>
            <emma:emma xmlns:emma="http://www.w3.org/2003/04/emma" version="1.0">
              <emma:interpretation id="{9F08143D-2358-49FF-AFE9-1C122810EFD6}" emma:medium="tactile" emma:mode="ink">
                <msink:context xmlns:msink="http://schemas.microsoft.com/ink/2010/main" type="inkWord" rotatedBoundingBox="-1015,13207 -1014,13864 -1194,13865 -1195,13208"/>
              </emma:interpretation>
              <emma:one-of disjunction-type="recognition" id="oneOf5">
                <emma:interpretation id="interp5" emma:lang="" emma:confidence="1">
                  <emma:literal/>
                </emma:interpretation>
              </emma:one-of>
            </emma:emma>
          </inkml:annotationXML>
          <inkml:trace contextRef="#ctx0" brushRef="#br0" timeOffset="5286.9978">49 8128 0,'-30'0'16,"30"89"-1,0-59 1,0 30-16,-60 0 16,60-30-16,0 29 15,0 1-15,30 60 16,30-91-1,-30-29 1,30 0 0,-60-29 15,0-31-15,-30 60-1,0 0 16,-30 0-31,60 60 16,0 29 0,0-29-1</inkml:trace>
        </inkml:traceGroup>
        <inkml:traceGroup>
          <inkml:annotationXML>
            <emma:emma xmlns:emma="http://www.w3.org/2003/04/emma" version="1.0">
              <emma:interpretation id="{027C6156-C49D-4136-A14D-823617EF3C74}" emma:medium="tactile" emma:mode="ink">
                <msink:context xmlns:msink="http://schemas.microsoft.com/ink/2010/main" type="inkWord" rotatedBoundingBox="-627,14701 -626,15239 -1164,15240 -1165,14702"/>
              </emma:interpretation>
              <emma:one-of disjunction-type="recognition" id="oneOf6">
                <emma:interpretation id="interp6" emma:lang="" emma:confidence="1">
                  <emma:literal/>
                </emma:interpretation>
              </emma:one-of>
            </emma:emma>
          </inkml:annotationXML>
          <inkml:trace contextRef="#ctx0" brushRef="#br0" timeOffset="6404.5988">49 10070 0,'90'-30'15,"-31"30"1,1-90-16,-30 90 15,30 0 1,-30 0-16,29 0 0,1 0 16,-30 30-16,-30 0 15</inkml:trace>
          <inkml:trace contextRef="#ctx0" brushRef="#br0" timeOffset="6201.8122">-11 9771 0,'30'0'94,"30"0"-78,-30 0-16,59 0 15,-29-60-15,-30 60 16,30-30-16,0-29 16,-60 89 62,-30 59-78,30 1 0,0 0 15,0-31-15,0 31 16,0-60-16,0 30 16</inkml:trace>
        </inkml:traceGroup>
        <inkml:traceGroup>
          <inkml:annotationXML>
            <emma:emma xmlns:emma="http://www.w3.org/2003/04/emma" version="1.0">
              <emma:interpretation id="{3489F134-585E-4CB7-AFAF-C58F3FA6EDE5}" emma:medium="tactile" emma:mode="ink">
                <msink:context xmlns:msink="http://schemas.microsoft.com/ink/2010/main" type="inkWord" rotatedBoundingBox="-717,16434 -715,17061 -984,17062 -985,16435"/>
              </emma:interpretation>
              <emma:one-of disjunction-type="recognition" id="oneOf7">
                <emma:interpretation id="interp7" emma:lang="" emma:confidence="0">
                  <emma:literal>o</emma:literal>
                </emma:interpretation>
                <emma:interpretation id="interp8" emma:lang="" emma:confidence="0">
                  <emma:literal>°</emma:literal>
                </emma:interpretation>
                <emma:interpretation id="interp9" emma:lang="" emma:confidence="0">
                  <emma:literal>0</emma:literal>
                </emma:interpretation>
                <emma:interpretation id="interp10" emma:lang="" emma:confidence="0">
                  <emma:literal>.</emma:literal>
                </emma:interpretation>
                <emma:interpretation id="interp11" emma:lang="" emma:confidence="0">
                  <emma:literal>w</emma:literal>
                </emma:interpretation>
              </emma:one-of>
            </emma:emma>
          </inkml:annotationXML>
          <inkml:trace contextRef="#ctx0" brushRef="#br0" timeOffset="7650.4187">348 11504 0,'-30'0'31,"-30"0"0,0 0-15,31 30 15,29 0-15,0 30-1,0 29 1,0-59-1,89-30-15,-89 60 16,90-60-16,-90 30 16,30-30-16,-30 60 15,0 0 1,0-31 15,-60-29-15,0 0-1,30 0 1,30-59 0,0 29 15,0-30-15,60 60 15,0 0-16,-60-30-15,30-30 16,-30-29 0,0 29-1,59-30 1,-59 31 0,0 29 15,0-30 16,-59 60 15,-1 0-46,60 30 15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10-05T17:31:19.207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30 0,'0'60'188,"0"0"-173,0-1 1,0 31 0,0 0-1,0-60 1,60-30 15,-30 0 0,30 0-15,0 0 0,-31-30-1,31 0 1,0-30-1,0 0 1,-60 1 0,0 29-1,0-30 1,0 30 0,60-30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10-05T17:31:24.176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4 16 0,'0'-29'16,"0"88"281,0-29-282,0 60 1,0-1 0,0-29-1,0 0 1,60 0 15,-30-60 32,29-30-32,1-30-15,-60 30-1,30 30 1,-30-89-1,0 29 1,0 30 0,0-30-1,60 60-15,-60-30 32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10-05T17:31:31.339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61 209 0,'-60'-60'47,"60"90"141,0 30-173,0-30-15,0 30 16,0-31-16,0 31 16,0 30-1,30-60 1,-30 30-1,60-60-15,-30 0 32,30-60-1,-60-30-15,59 90-16,-59-60 0,0-59 31,30 59-31,-30 30 0,0-30 15,0-29 1,60 89-16,-60-30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1-10-05T17:31:34.826"/>
    </inkml:context>
    <inkml:brush xml:id="br0">
      <inkml:brushProperty name="width" value="0.33333" units="cm"/>
      <inkml:brushProperty name="height" value="0.6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 0 0,'0'-30'62,"0"150"141,0-60-203,0-30 16,0 89 0,0-59-16,0 0 15,0-1 1,0 1 15,0-30 0,60 30 1,-60 0 14,30-60 1,30 0-31,-60-30 15,59-30-15,-59 30-1,30-30 1,-30 0 0,0 31-1,60 29 1,-60-60-16,0 0 31,60 60-15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03D5465-0330-42AF-B00B-2F7FF2980836}" type="datetimeFigureOut">
              <a:rPr lang="cs-CZ"/>
              <a:pPr>
                <a:defRPr/>
              </a:pPr>
              <a:t>05.10.2021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Upravte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381F110-CFF9-46E0-8E0E-A4B11DE379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1F110-CFF9-46E0-8E0E-A4B11DE379DF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178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C465180-DDB2-420E-B80C-274C7436FE0E}" type="slidenum">
              <a:rPr lang="cs-CZ" altLang="cs-CZ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9505333-676E-4A2A-855C-14D5C74ABBE4}" type="slidenum">
              <a:rPr lang="cs-CZ" altLang="cs-CZ"/>
              <a:pPr/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08A7B2E-2A95-4A2E-BDE3-8EABBE2FE103}" type="slidenum">
              <a:rPr lang="cs-CZ" altLang="cs-CZ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77251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08A7B2E-2A95-4A2E-BDE3-8EABBE2FE103}" type="slidenum">
              <a:rPr lang="cs-CZ" altLang="cs-CZ"/>
              <a:pPr/>
              <a:t>24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08A7B2E-2A95-4A2E-BDE3-8EABBE2FE103}" type="slidenum">
              <a:rPr lang="cs-CZ" altLang="cs-CZ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68404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08A7B2E-2A95-4A2E-BDE3-8EABBE2FE103}" type="slidenum">
              <a:rPr lang="cs-CZ" altLang="cs-CZ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3765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54A7213-BAA5-4CFF-B065-75EFC2CE7F2B}" type="slidenum">
              <a:rPr lang="cs-CZ" altLang="cs-CZ"/>
              <a:pPr/>
              <a:t>27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B41DDA3-A55D-48A5-9178-226F342A34B3}" type="slidenum">
              <a:rPr lang="cs-CZ" altLang="cs-CZ"/>
              <a:pPr/>
              <a:t>28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8CAA6CC-DC56-49A5-800D-8B831F7C7F9D}" type="slidenum">
              <a:rPr lang="cs-CZ" altLang="cs-CZ"/>
              <a:pPr/>
              <a:t>29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32D46EF-D5EE-4BF7-8D0A-C38DE3612427}" type="slidenum">
              <a:rPr lang="cs-CZ" altLang="cs-CZ"/>
              <a:pPr/>
              <a:t>30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F9F1C1-CB5A-4393-8575-3E22364A9AA1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81F110-CFF9-46E0-8E0E-A4B11DE379DF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13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23B1404-5E38-4BAD-8EB5-E011B675E682}" type="slidenum">
              <a:rPr lang="cs-CZ" altLang="cs-CZ"/>
              <a:pPr/>
              <a:t>62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04160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F9F1C1-CB5A-4393-8575-3E22364A9AA1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7065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23B1404-5E38-4BAD-8EB5-E011B675E682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4991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23B1404-5E38-4BAD-8EB5-E011B675E682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0969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23B1404-5E38-4BAD-8EB5-E011B675E682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87123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23B1404-5E38-4BAD-8EB5-E011B675E682}" type="slidenum">
              <a:rPr lang="cs-CZ" altLang="cs-CZ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3652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12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23B1404-5E38-4BAD-8EB5-E011B675E682}" type="slidenum">
              <a:rPr lang="cs-CZ" altLang="cs-CZ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323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74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C465180-DDB2-420E-B80C-274C7436FE0E}" type="slidenum">
              <a:rPr lang="cs-CZ" altLang="cs-CZ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6208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EC870-6F62-47D5-B42B-62014D39167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76260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8D0CA-682E-42A6-9E49-F7E3DC60B4D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86630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46E63-104A-4D3B-A163-E3BC6CDF06F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3658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8E591-75F3-4123-9955-EAAB2C04A3E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685816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E1331-4D3D-463F-BDAB-B3DF6C7BD0A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382878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45335-0A85-4916-B2C9-1DCCD790C305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7218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0A0BE-CE06-4516-AFD3-7D4F56E8248F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10194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603F4-63DC-4898-B218-04ED6BE1D1A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42315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67C7F-9239-44EA-AE95-F8866B40BBC3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864456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A82A9-6065-4D67-AD98-BBA42ADED53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08041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3DF8A-E099-4BA0-BCDA-9212D997A9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13196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046D1-6239-438F-A3D2-029016B4A28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4873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4DA95-A899-4145-920D-479177D6C7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685304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5210-1E90-4574-8FD6-15353404A72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71114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smtClean="0"/>
              <a:t>Klepnutím lze upravit styly předlohy textu.</a:t>
            </a:r>
          </a:p>
          <a:p>
            <a:pPr lvl="1"/>
            <a:r>
              <a:rPr lang="en-GB" altLang="cs-CZ" smtClean="0"/>
              <a:t>Druhá úroveň</a:t>
            </a:r>
          </a:p>
          <a:p>
            <a:pPr lvl="2"/>
            <a:r>
              <a:rPr lang="en-GB" altLang="cs-CZ" smtClean="0"/>
              <a:t>Třetí úroveň</a:t>
            </a:r>
          </a:p>
          <a:p>
            <a:pPr lvl="3"/>
            <a:r>
              <a:rPr lang="en-GB" altLang="cs-CZ" smtClean="0"/>
              <a:t>Čtvrtá úroveň</a:t>
            </a:r>
          </a:p>
          <a:p>
            <a:pPr lvl="4"/>
            <a:r>
              <a:rPr lang="en-GB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16E9E414-AD22-4B92-B6F7-ED0CFC3DC08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emf"/><Relationship Id="rId13" Type="http://schemas.openxmlformats.org/officeDocument/2006/relationships/customXml" Target="../ink/ink9.xml"/><Relationship Id="rId3" Type="http://schemas.openxmlformats.org/officeDocument/2006/relationships/customXml" Target="../ink/ink4.xml"/><Relationship Id="rId7" Type="http://schemas.openxmlformats.org/officeDocument/2006/relationships/customXml" Target="../ink/ink6.xml"/><Relationship Id="rId12" Type="http://schemas.openxmlformats.org/officeDocument/2006/relationships/image" Target="../media/image44.emf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4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emf"/><Relationship Id="rId11" Type="http://schemas.openxmlformats.org/officeDocument/2006/relationships/customXml" Target="../ink/ink8.xml"/><Relationship Id="rId5" Type="http://schemas.openxmlformats.org/officeDocument/2006/relationships/customXml" Target="../ink/ink5.xml"/><Relationship Id="rId15" Type="http://schemas.openxmlformats.org/officeDocument/2006/relationships/customXml" Target="../ink/ink10.xml"/><Relationship Id="rId10" Type="http://schemas.openxmlformats.org/officeDocument/2006/relationships/image" Target="../media/image43.emf"/><Relationship Id="rId4" Type="http://schemas.openxmlformats.org/officeDocument/2006/relationships/image" Target="../media/image40.emf"/><Relationship Id="rId9" Type="http://schemas.openxmlformats.org/officeDocument/2006/relationships/customXml" Target="../ink/ink7.xml"/><Relationship Id="rId14" Type="http://schemas.openxmlformats.org/officeDocument/2006/relationships/image" Target="../media/image45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cs-CZ" altLang="cs-CZ" sz="4400" smtClean="0"/>
              <a:t>F7210 číslicová technika</a:t>
            </a:r>
            <a:endParaRPr lang="en-GB" altLang="cs-CZ" sz="44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sz="3200" smtClean="0"/>
              <a:t>Booleova algebra</a:t>
            </a:r>
            <a:endParaRPr lang="en-GB" altLang="cs-CZ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Definice operací</a:t>
            </a:r>
            <a:endParaRPr lang="en-GB" altLang="cs-CZ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0+0=0</a:t>
            </a:r>
          </a:p>
          <a:p>
            <a:pPr eaLnBrk="1" hangingPunct="1"/>
            <a:r>
              <a:rPr lang="cs-CZ" altLang="cs-CZ" smtClean="0"/>
              <a:t>0+1=1+0=1+1=1</a:t>
            </a:r>
          </a:p>
          <a:p>
            <a:pPr eaLnBrk="1" hangingPunct="1"/>
            <a:r>
              <a:rPr lang="cs-CZ" altLang="cs-CZ" smtClean="0"/>
              <a:t>1.1=1</a:t>
            </a:r>
          </a:p>
          <a:p>
            <a:pPr eaLnBrk="1" hangingPunct="1"/>
            <a:r>
              <a:rPr lang="cs-CZ" altLang="cs-CZ" smtClean="0"/>
              <a:t>0.1=1.0=0.0=0</a:t>
            </a:r>
          </a:p>
          <a:p>
            <a:pPr eaLnBrk="1" hangingPunct="1"/>
            <a:r>
              <a:rPr lang="cs-CZ" altLang="cs-CZ" smtClean="0"/>
              <a:t>1=0</a:t>
            </a:r>
          </a:p>
          <a:p>
            <a:pPr eaLnBrk="1" hangingPunct="1"/>
            <a:r>
              <a:rPr lang="cs-CZ" altLang="cs-CZ" smtClean="0"/>
              <a:t>0=1</a:t>
            </a:r>
            <a:endParaRPr lang="en-GB" altLang="cs-CZ" smtClean="0"/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>
            <a:off x="900113" y="4005263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900113" y="4581525"/>
            <a:ext cx="215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00113" y="4005263"/>
            <a:ext cx="2159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Booleova dvouhodnotová algebra je algebra s oborem </a:t>
            </a:r>
            <a:r>
              <a:rPr lang="en-US" altLang="cs-CZ" smtClean="0"/>
              <a:t>{0,1}</a:t>
            </a:r>
            <a:r>
              <a:rPr lang="cs-CZ" altLang="cs-CZ" smtClean="0"/>
              <a:t> a třídou operací </a:t>
            </a:r>
            <a:r>
              <a:rPr lang="en-US" altLang="cs-CZ" smtClean="0"/>
              <a:t>{</a:t>
            </a:r>
            <a:r>
              <a:rPr lang="cs-CZ" altLang="cs-CZ" smtClean="0"/>
              <a:t>+,.</a:t>
            </a:r>
            <a:r>
              <a:rPr lang="en-US" altLang="cs-CZ" smtClean="0"/>
              <a:t>,- }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+ logické sčítání,</a:t>
            </a:r>
          </a:p>
          <a:p>
            <a:pPr eaLnBrk="1" hangingPunct="1"/>
            <a:r>
              <a:rPr lang="cs-CZ" altLang="cs-CZ" smtClean="0"/>
              <a:t>. logické násobení</a:t>
            </a:r>
          </a:p>
          <a:p>
            <a:pPr eaLnBrk="1" hangingPunct="1"/>
            <a:r>
              <a:rPr lang="cs-CZ" altLang="cs-CZ" smtClean="0"/>
              <a:t>- negace</a:t>
            </a:r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2247" y="980728"/>
          <a:ext cx="9036486" cy="5688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027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27022963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111624774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72031623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834189331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056524340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123899794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65915496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53241796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73584568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230646931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859021160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64396348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942843338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031346441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0996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497590" t="-108458" r="-1193976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696386" t="-108458" r="-995181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ND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ND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XOR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192771" t="-108458" r="-498795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91566" t="-108458" r="-300000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38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základní pravidla Booleovy algebry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marL="609600" indent="-609600" eaLnBrk="1" hangingPunct="1"/>
            <a:r>
              <a:rPr lang="cs-CZ" altLang="cs-CZ" smtClean="0"/>
              <a:t>pravidlo agresivnosti a neutrálnosti prvků 0,1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mtClean="0"/>
              <a:t>      x+1 = 1, x </a:t>
            </a:r>
            <a:r>
              <a:rPr lang="en-US" altLang="cs-CZ" smtClean="0"/>
              <a:t>·</a:t>
            </a:r>
            <a:r>
              <a:rPr lang="cs-CZ" altLang="cs-CZ" smtClean="0"/>
              <a:t> 1 = x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mtClean="0"/>
              <a:t>      x+0 = x, x </a:t>
            </a:r>
            <a:r>
              <a:rPr lang="en-US" altLang="cs-CZ" smtClean="0"/>
              <a:t>·</a:t>
            </a:r>
            <a:r>
              <a:rPr lang="cs-CZ" altLang="cs-CZ" smtClean="0"/>
              <a:t> 0 = 0</a:t>
            </a:r>
          </a:p>
          <a:p>
            <a:pPr marL="609600" indent="-609600" eaLnBrk="1" hangingPunct="1"/>
            <a:r>
              <a:rPr lang="cs-CZ" altLang="cs-CZ" smtClean="0"/>
              <a:t>Pravidlo komutativní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mtClean="0"/>
              <a:t>      x+y = y+x, x </a:t>
            </a:r>
            <a:r>
              <a:rPr lang="en-US" altLang="cs-CZ" smtClean="0"/>
              <a:t>·</a:t>
            </a:r>
            <a:r>
              <a:rPr lang="cs-CZ" altLang="cs-CZ" smtClean="0"/>
              <a:t> y = y </a:t>
            </a:r>
            <a:r>
              <a:rPr lang="en-US" altLang="cs-CZ" smtClean="0"/>
              <a:t>·</a:t>
            </a:r>
            <a:r>
              <a:rPr lang="cs-CZ" altLang="cs-CZ" smtClean="0"/>
              <a:t> x</a:t>
            </a:r>
          </a:p>
          <a:p>
            <a:pPr marL="609600" indent="-609600" eaLnBrk="1" hangingPunct="1"/>
            <a:r>
              <a:rPr lang="cs-CZ" altLang="cs-CZ" smtClean="0"/>
              <a:t>Pravidlo asociativní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smtClean="0"/>
              <a:t>      x+(y+z) = (x+y)+z, x </a:t>
            </a:r>
            <a:r>
              <a:rPr lang="en-US" altLang="cs-CZ" smtClean="0"/>
              <a:t>·</a:t>
            </a:r>
            <a:r>
              <a:rPr lang="cs-CZ" altLang="cs-CZ" smtClean="0"/>
              <a:t> (y </a:t>
            </a:r>
            <a:r>
              <a:rPr lang="en-US" altLang="cs-CZ" smtClean="0"/>
              <a:t>·</a:t>
            </a:r>
            <a:r>
              <a:rPr lang="cs-CZ" altLang="cs-CZ" smtClean="0"/>
              <a:t> z) = (x </a:t>
            </a:r>
            <a:r>
              <a:rPr lang="en-US" altLang="cs-CZ" smtClean="0"/>
              <a:t>·</a:t>
            </a:r>
            <a:r>
              <a:rPr lang="cs-CZ" altLang="cs-CZ" smtClean="0"/>
              <a:t> y) </a:t>
            </a:r>
            <a:r>
              <a:rPr lang="en-US" altLang="cs-CZ" smtClean="0"/>
              <a:t>·</a:t>
            </a:r>
            <a:r>
              <a:rPr lang="cs-CZ" altLang="cs-CZ" smtClean="0"/>
              <a:t> z </a:t>
            </a:r>
          </a:p>
          <a:p>
            <a:pPr marL="609600" indent="-609600" eaLnBrk="1" hangingPunct="1"/>
            <a:endParaRPr lang="cs-CZ" altLang="cs-CZ" smtClean="0"/>
          </a:p>
          <a:p>
            <a:pPr marL="609600" indent="-609600" eaLnBrk="1" hangingPunct="1"/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2247" y="980728"/>
          <a:ext cx="9036486" cy="5688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027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27022963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111624774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72031623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834189331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056524340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123899794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65915496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53241796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73584568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230646931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859021160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64396348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942843338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031346441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0996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497590" t="-108458" r="-1193976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696386" t="-108458" r="-995181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ND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ND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XOR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192771" t="-108458" r="-498795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91566" t="-108458" r="-300000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081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základní pravidla Booleovy algebry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cs-CZ" altLang="cs-CZ" dirty="0" smtClean="0"/>
              <a:t>Pravidlo </a:t>
            </a:r>
            <a:r>
              <a:rPr lang="cs-CZ" altLang="cs-CZ" dirty="0" smtClean="0"/>
              <a:t>distributivní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dirty="0" smtClean="0"/>
              <a:t>x </a:t>
            </a:r>
            <a:r>
              <a:rPr lang="en-US" altLang="cs-CZ" dirty="0"/>
              <a:t>·</a:t>
            </a:r>
            <a:r>
              <a:rPr lang="cs-CZ" altLang="cs-CZ" dirty="0"/>
              <a:t> (y + z) = ?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dirty="0"/>
              <a:t>x </a:t>
            </a:r>
            <a:r>
              <a:rPr lang="en-US" altLang="cs-CZ" dirty="0"/>
              <a:t>·</a:t>
            </a:r>
            <a:r>
              <a:rPr lang="cs-CZ" altLang="cs-CZ" dirty="0"/>
              <a:t> (y + z) = (x </a:t>
            </a:r>
            <a:r>
              <a:rPr lang="en-US" altLang="cs-CZ" dirty="0"/>
              <a:t>·</a:t>
            </a:r>
            <a:r>
              <a:rPr lang="cs-CZ" altLang="cs-CZ" dirty="0"/>
              <a:t> y) + (x </a:t>
            </a:r>
            <a:r>
              <a:rPr lang="en-US" altLang="cs-CZ" dirty="0"/>
              <a:t>·</a:t>
            </a:r>
            <a:r>
              <a:rPr lang="cs-CZ" altLang="cs-CZ" dirty="0"/>
              <a:t> z)</a:t>
            </a:r>
          </a:p>
          <a:p>
            <a:pPr marL="609600" indent="-609600" eaLnBrk="1" hangingPunct="1"/>
            <a:endParaRPr lang="cs-CZ" altLang="cs-CZ" dirty="0" smtClean="0"/>
          </a:p>
          <a:p>
            <a:pPr marL="609600" indent="-609600" eaLnBrk="1" hangingPunct="1">
              <a:buFontTx/>
              <a:buNone/>
            </a:pPr>
            <a:r>
              <a:rPr lang="cs-CZ" altLang="cs-CZ" dirty="0" smtClean="0"/>
              <a:t>x+(y </a:t>
            </a:r>
            <a:r>
              <a:rPr lang="en-US" altLang="cs-CZ" dirty="0" smtClean="0"/>
              <a:t>·</a:t>
            </a:r>
            <a:r>
              <a:rPr lang="cs-CZ" altLang="cs-CZ" dirty="0" smtClean="0"/>
              <a:t> z) = ?</a:t>
            </a:r>
          </a:p>
          <a:p>
            <a:pPr marL="609600" indent="-609600" eaLnBrk="1" hangingPunct="1">
              <a:buFontTx/>
              <a:buNone/>
            </a:pPr>
            <a:r>
              <a:rPr lang="cs-CZ" altLang="cs-CZ" dirty="0" smtClean="0"/>
              <a:t>x+(y </a:t>
            </a:r>
            <a:r>
              <a:rPr lang="en-US" altLang="cs-CZ" dirty="0" smtClean="0"/>
              <a:t>·</a:t>
            </a:r>
            <a:r>
              <a:rPr lang="cs-CZ" altLang="cs-CZ" dirty="0" smtClean="0"/>
              <a:t> z) = (</a:t>
            </a:r>
            <a:r>
              <a:rPr lang="cs-CZ" altLang="cs-CZ" dirty="0" err="1" smtClean="0"/>
              <a:t>x+y</a:t>
            </a:r>
            <a:r>
              <a:rPr lang="cs-CZ" altLang="cs-CZ" dirty="0" smtClean="0"/>
              <a:t>) </a:t>
            </a:r>
            <a:r>
              <a:rPr lang="en-US" altLang="cs-CZ" dirty="0" smtClean="0"/>
              <a:t>·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x+z</a:t>
            </a:r>
            <a:r>
              <a:rPr lang="cs-CZ" altLang="cs-CZ" dirty="0" smtClean="0"/>
              <a:t>),</a:t>
            </a:r>
          </a:p>
          <a:p>
            <a:pPr marL="609600" indent="-609600" eaLnBrk="1" hangingPunct="1">
              <a:buFontTx/>
              <a:buNone/>
            </a:pPr>
            <a:endParaRPr lang="cs-CZ" altLang="cs-CZ" dirty="0" smtClean="0"/>
          </a:p>
          <a:p>
            <a:pPr marL="609600" indent="-609600" eaLnBrk="1" hangingPunct="1"/>
            <a:endParaRPr lang="cs-CZ" altLang="cs-CZ" dirty="0" smtClean="0"/>
          </a:p>
          <a:p>
            <a:pPr marL="609600" indent="-609600" eaLnBrk="1" hangingPunct="1"/>
            <a:endParaRPr lang="en-US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2247" y="980728"/>
          <a:ext cx="9036486" cy="5688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027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27022963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111624774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72031623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834189331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056524340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123899794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65915496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53241796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73584568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230646931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859021160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64396348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942843338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031346441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0996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497590" t="-108458" r="-1193976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696386" t="-108458" r="-995181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ND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ND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XOR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192771" t="-108458" r="-498795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91566" t="-108458" r="-300000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18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základní pravidla Booleovy algebry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pravidlo idempotentnosti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x+x=?,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x+x=x,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x </a:t>
            </a:r>
            <a:r>
              <a:rPr lang="en-US" altLang="cs-CZ" sz="2800" smtClean="0"/>
              <a:t>·</a:t>
            </a:r>
            <a:r>
              <a:rPr lang="cs-CZ" altLang="cs-CZ" sz="2800" smtClean="0"/>
              <a:t> x=?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x </a:t>
            </a:r>
            <a:r>
              <a:rPr lang="en-US" altLang="cs-CZ" sz="2800" smtClean="0"/>
              <a:t>·</a:t>
            </a:r>
            <a:r>
              <a:rPr lang="cs-CZ" altLang="cs-CZ" sz="2800" smtClean="0"/>
              <a:t> x=x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pravidlo absorpce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x+(x </a:t>
            </a:r>
            <a:r>
              <a:rPr lang="en-US" altLang="cs-CZ" sz="2800" smtClean="0"/>
              <a:t>·</a:t>
            </a:r>
            <a:r>
              <a:rPr lang="cs-CZ" altLang="cs-CZ" sz="2800" smtClean="0"/>
              <a:t> y) = ?,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x+(x </a:t>
            </a:r>
            <a:r>
              <a:rPr lang="en-US" altLang="cs-CZ" sz="2800" smtClean="0"/>
              <a:t>·</a:t>
            </a:r>
            <a:r>
              <a:rPr lang="cs-CZ" altLang="cs-CZ" sz="2800" smtClean="0"/>
              <a:t> y) =x,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x </a:t>
            </a:r>
            <a:r>
              <a:rPr lang="en-US" altLang="cs-CZ" sz="2800" smtClean="0"/>
              <a:t>·</a:t>
            </a:r>
            <a:r>
              <a:rPr lang="cs-CZ" altLang="cs-CZ" sz="2800" smtClean="0"/>
              <a:t> (x + y) = ?,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smtClean="0"/>
              <a:t>x </a:t>
            </a:r>
            <a:r>
              <a:rPr lang="en-US" altLang="cs-CZ" sz="2800" smtClean="0"/>
              <a:t>·</a:t>
            </a:r>
            <a:r>
              <a:rPr lang="cs-CZ" altLang="cs-CZ" sz="2800" smtClean="0"/>
              <a:t> (x + y) =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2247" y="980728"/>
          <a:ext cx="9036486" cy="5688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027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27022963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111624774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72031623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834189331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056524340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123899794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65915496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53241796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73584568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230646931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859021160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64396348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942843338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031346441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0996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497590" t="-108458" r="-1193976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696386" t="-108458" r="-995181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ND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ND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XOR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192771" t="-108458" r="-498795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91566" t="-108458" r="-300000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2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základní pravidla Booleovy algebry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pravidlo o vyloučeném třetím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x+x</a:t>
            </a:r>
            <a:r>
              <a:rPr lang="en-US" altLang="cs-CZ" sz="2400" smtClean="0"/>
              <a:t>¯</a:t>
            </a:r>
            <a:r>
              <a:rPr lang="cs-CZ" altLang="cs-CZ" sz="2400" smtClean="0"/>
              <a:t>=?,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x+x</a:t>
            </a:r>
            <a:r>
              <a:rPr lang="en-US" altLang="cs-CZ" sz="2400" smtClean="0"/>
              <a:t>¯</a:t>
            </a:r>
            <a:r>
              <a:rPr lang="cs-CZ" altLang="cs-CZ" sz="2400" smtClean="0"/>
              <a:t>=1,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x</a:t>
            </a:r>
            <a:r>
              <a:rPr lang="en-US" altLang="cs-CZ" sz="2400" smtClean="0"/>
              <a:t>·</a:t>
            </a:r>
            <a:r>
              <a:rPr lang="cs-CZ" altLang="cs-CZ" sz="2400" smtClean="0"/>
              <a:t>x</a:t>
            </a:r>
            <a:r>
              <a:rPr lang="en-US" altLang="cs-CZ" sz="2400" smtClean="0"/>
              <a:t>¯</a:t>
            </a:r>
            <a:r>
              <a:rPr lang="cs-CZ" altLang="cs-CZ" sz="2400" smtClean="0"/>
              <a:t>=?,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x</a:t>
            </a:r>
            <a:r>
              <a:rPr lang="en-US" altLang="cs-CZ" sz="2400" smtClean="0"/>
              <a:t>·</a:t>
            </a:r>
            <a:r>
              <a:rPr lang="cs-CZ" altLang="cs-CZ" sz="2400" smtClean="0"/>
              <a:t>x</a:t>
            </a:r>
            <a:r>
              <a:rPr lang="en-US" altLang="cs-CZ" sz="2400" smtClean="0"/>
              <a:t>¯</a:t>
            </a:r>
            <a:r>
              <a:rPr lang="cs-CZ" altLang="cs-CZ" sz="2400" smtClean="0"/>
              <a:t>=0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pravidlo involuce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(x</a:t>
            </a:r>
            <a:r>
              <a:rPr lang="en-US" altLang="cs-CZ" sz="2400" smtClean="0"/>
              <a:t>¯</a:t>
            </a:r>
            <a:r>
              <a:rPr lang="cs-CZ" altLang="cs-CZ" sz="2400" smtClean="0"/>
              <a:t>)</a:t>
            </a:r>
            <a:r>
              <a:rPr lang="en-US" altLang="cs-CZ" sz="2400" smtClean="0"/>
              <a:t>¯</a:t>
            </a:r>
            <a:r>
              <a:rPr lang="cs-CZ" altLang="cs-CZ" sz="2400" smtClean="0"/>
              <a:t>=x,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de Morganova pravidla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(x+y)</a:t>
            </a:r>
            <a:r>
              <a:rPr lang="en-US" altLang="cs-CZ" sz="2400" smtClean="0"/>
              <a:t>¯</a:t>
            </a:r>
            <a:r>
              <a:rPr lang="cs-CZ" altLang="cs-CZ" sz="2400" smtClean="0"/>
              <a:t>=?,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(x+y)</a:t>
            </a:r>
            <a:r>
              <a:rPr lang="en-US" altLang="cs-CZ" sz="2400" smtClean="0"/>
              <a:t>¯</a:t>
            </a:r>
            <a:r>
              <a:rPr lang="cs-CZ" altLang="cs-CZ" sz="2400" smtClean="0"/>
              <a:t>=x</a:t>
            </a:r>
            <a:r>
              <a:rPr lang="en-US" altLang="cs-CZ" sz="2400" smtClean="0"/>
              <a:t>¯·</a:t>
            </a:r>
            <a:r>
              <a:rPr lang="cs-CZ" altLang="cs-CZ" sz="2400" smtClean="0"/>
              <a:t>y</a:t>
            </a:r>
            <a:r>
              <a:rPr lang="en-US" altLang="cs-CZ" sz="2400" smtClean="0"/>
              <a:t>¯</a:t>
            </a:r>
            <a:r>
              <a:rPr lang="cs-CZ" altLang="cs-CZ" sz="2400" smtClean="0"/>
              <a:t>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(x</a:t>
            </a:r>
            <a:r>
              <a:rPr lang="en-US" altLang="cs-CZ" sz="2400" smtClean="0"/>
              <a:t>·</a:t>
            </a:r>
            <a:r>
              <a:rPr lang="cs-CZ" altLang="cs-CZ" sz="2400" smtClean="0"/>
              <a:t>y)</a:t>
            </a:r>
            <a:r>
              <a:rPr lang="en-US" altLang="cs-CZ" sz="2400" smtClean="0"/>
              <a:t>¯</a:t>
            </a:r>
            <a:r>
              <a:rPr lang="cs-CZ" altLang="cs-CZ" sz="2400" smtClean="0"/>
              <a:t>=?,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 smtClean="0"/>
              <a:t>(x</a:t>
            </a:r>
            <a:r>
              <a:rPr lang="en-US" altLang="cs-CZ" sz="2400" smtClean="0"/>
              <a:t>·</a:t>
            </a:r>
            <a:r>
              <a:rPr lang="cs-CZ" altLang="cs-CZ" sz="2400" smtClean="0"/>
              <a:t>y)</a:t>
            </a:r>
            <a:r>
              <a:rPr lang="en-US" altLang="cs-CZ" sz="2400" smtClean="0"/>
              <a:t>¯</a:t>
            </a:r>
            <a:r>
              <a:rPr lang="cs-CZ" altLang="cs-CZ" sz="2400" smtClean="0"/>
              <a:t>=x</a:t>
            </a:r>
            <a:r>
              <a:rPr lang="en-US" altLang="cs-CZ" sz="2400" smtClean="0"/>
              <a:t>¯</a:t>
            </a:r>
            <a:r>
              <a:rPr lang="cs-CZ" altLang="cs-CZ" sz="2400" smtClean="0"/>
              <a:t>+y</a:t>
            </a:r>
            <a:r>
              <a:rPr lang="en-US" altLang="cs-CZ" sz="2400" smtClean="0"/>
              <a:t>¯</a:t>
            </a:r>
            <a:r>
              <a:rPr lang="cs-CZ" altLang="cs-CZ" sz="2400" smtClean="0"/>
              <a:t>,</a:t>
            </a:r>
            <a:endParaRPr lang="en-US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15250" cy="4525963"/>
          </a:xfrm>
        </p:spPr>
        <p:txBody>
          <a:bodyPr/>
          <a:lstStyle/>
          <a:p>
            <a:pPr eaLnBrk="1" hangingPunct="1"/>
            <a:r>
              <a:rPr lang="cs-CZ" altLang="cs-CZ" sz="2800" smtClean="0"/>
              <a:t>buď B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 třída všech funkcí f(x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,…x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) definovaných na </a:t>
            </a:r>
            <a:r>
              <a:rPr lang="en-US" altLang="cs-CZ" sz="2800" smtClean="0"/>
              <a:t>{</a:t>
            </a:r>
            <a:r>
              <a:rPr lang="cs-CZ" altLang="cs-CZ" sz="2800" smtClean="0"/>
              <a:t>0,1</a:t>
            </a:r>
            <a:r>
              <a:rPr lang="en-US" altLang="cs-CZ" sz="2800" smtClean="0"/>
              <a:t>}</a:t>
            </a:r>
            <a:r>
              <a:rPr lang="cs-CZ" altLang="cs-CZ" sz="2800" baseline="30000" smtClean="0"/>
              <a:t>n</a:t>
            </a:r>
            <a:r>
              <a:rPr lang="cs-CZ" altLang="cs-CZ" sz="2800" smtClean="0"/>
              <a:t>, funkce z B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 nazýváme Boleovy funkce</a:t>
            </a:r>
          </a:p>
          <a:p>
            <a:pPr eaLnBrk="1" hangingPunct="1"/>
            <a:endParaRPr lang="cs-CZ" altLang="cs-CZ" sz="2800" smtClean="0"/>
          </a:p>
          <a:p>
            <a:pPr eaLnBrk="1" hangingPunct="1">
              <a:buFontTx/>
              <a:buNone/>
            </a:pPr>
            <a:endParaRPr lang="cs-CZ" altLang="cs-CZ" sz="2800" baseline="30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725763"/>
              </p:ext>
            </p:extLst>
          </p:nvPr>
        </p:nvGraphicFramePr>
        <p:xfrm>
          <a:off x="1043608" y="1268760"/>
          <a:ext cx="4189713" cy="4392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027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519334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270229639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1111624774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13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2247" y="980728"/>
          <a:ext cx="3469633" cy="4392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027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953411">
                  <a:extLst>
                    <a:ext uri="{9D8B030D-6E8A-4147-A177-3AD203B41FA5}">
                      <a16:colId xmlns:a16="http://schemas.microsoft.com/office/drawing/2014/main" val="3270229639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111624774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0242" t="-158462" r="-806" b="-302308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0242" t="-256489" r="-806" b="-200000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0242" t="-359231" r="-806" b="-101538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0242" t="-459231" r="-806" b="-1538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  <p:sp>
        <p:nvSpPr>
          <p:cNvPr id="2" name="Obdélník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08766" y="2807642"/>
            <a:ext cx="5328592" cy="369332"/>
          </a:xfrm>
          <a:prstGeom prst="rect">
            <a:avLst/>
          </a:prstGeom>
          <a:blipFill>
            <a:blip r:embed="rId4"/>
            <a:stretch>
              <a:fillRect b="-8333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4" name="Obdélník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635896" y="3501008"/>
            <a:ext cx="5328592" cy="369332"/>
          </a:xfrm>
          <a:prstGeom prst="rect">
            <a:avLst/>
          </a:prstGeom>
          <a:blipFill>
            <a:blip r:embed="rId5"/>
            <a:stretch>
              <a:fillRect b="-8197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6" name="Obdélník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44126" y="4365104"/>
            <a:ext cx="5328592" cy="369332"/>
          </a:xfrm>
          <a:prstGeom prst="rect">
            <a:avLst/>
          </a:prstGeom>
          <a:blipFill>
            <a:blip r:embed="rId6"/>
            <a:stretch>
              <a:fillRect b="-8197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51520" y="332656"/>
          <a:ext cx="3012162" cy="3600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027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868154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1139954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</a:tblGrid>
              <a:tr h="100339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65241" t="-158879" r="-1070" b="-300935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65241" t="-261321" r="-1070" b="-203774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65241" t="-357944" r="-1070" b="-101869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65241" t="-457944" r="-1070" b="-1869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491880" y="1855860"/>
            <a:ext cx="5156668" cy="276999"/>
          </a:xfrm>
          <a:prstGeom prst="rect">
            <a:avLst/>
          </a:prstGeom>
          <a:blipFill>
            <a:blip r:embed="rId4"/>
            <a:stretch>
              <a:fillRect l="-591" r="-473" b="-26087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8" name="TextovéPole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283968" y="2492896"/>
            <a:ext cx="2626873" cy="276999"/>
          </a:xfrm>
          <a:prstGeom prst="rect">
            <a:avLst/>
          </a:prstGeom>
          <a:blipFill>
            <a:blip r:embed="rId5"/>
            <a:stretch>
              <a:fillRect l="-1624" r="-1624" b="-28889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722315"/>
              </p:ext>
            </p:extLst>
          </p:nvPr>
        </p:nvGraphicFramePr>
        <p:xfrm>
          <a:off x="1907704" y="1340768"/>
          <a:ext cx="3318429" cy="3600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1734253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</a:tblGrid>
              <a:tr h="100339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𝑥∗𝑦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61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45459" y="332656"/>
          <a:ext cx="2454333" cy="3600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870157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</a:tblGrid>
              <a:tr h="100339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𝑥∗𝑦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82517" t="-159813" r="-1399" b="-300935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82517" t="-262264" r="-1399" b="-203774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82517" t="-358879" r="-1399" b="-101869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82517" t="-458879" r="-1399" b="-1869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84890" y="548680"/>
            <a:ext cx="6391109" cy="276999"/>
          </a:xfrm>
          <a:prstGeom prst="rect">
            <a:avLst/>
          </a:prstGeom>
          <a:blipFill>
            <a:blip r:embed="rId4"/>
            <a:stretch>
              <a:fillRect b="-28889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6" name="TextovéPole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99792" y="1127502"/>
            <a:ext cx="4989506" cy="276999"/>
          </a:xfrm>
          <a:prstGeom prst="rect">
            <a:avLst/>
          </a:prstGeom>
          <a:blipFill>
            <a:blip r:embed="rId5"/>
            <a:stretch>
              <a:fillRect b="-28889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7" name="TextovéPole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771800" y="1706324"/>
            <a:ext cx="3665426" cy="276999"/>
          </a:xfrm>
          <a:prstGeom prst="rect">
            <a:avLst/>
          </a:prstGeom>
          <a:blipFill>
            <a:blip r:embed="rId6"/>
            <a:stretch>
              <a:fillRect l="-998" r="-5324" b="-28889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9" name="TextovéPole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758976" y="2231945"/>
            <a:ext cx="5349734" cy="276999"/>
          </a:xfrm>
          <a:prstGeom prst="rect">
            <a:avLst/>
          </a:prstGeom>
          <a:blipFill>
            <a:blip r:embed="rId7"/>
            <a:stretch>
              <a:fillRect l="-570" r="-3535" b="-26087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0" name="TextovéPole 9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9508" y="4078560"/>
            <a:ext cx="7273979" cy="312650"/>
          </a:xfrm>
          <a:prstGeom prst="rect">
            <a:avLst/>
          </a:prstGeom>
          <a:blipFill>
            <a:blip r:embed="rId8"/>
            <a:stretch>
              <a:fillRect l="-168" r="-1005" b="-19608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1" name="TextovéPole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89508" y="4604181"/>
            <a:ext cx="7953524" cy="312650"/>
          </a:xfrm>
          <a:prstGeom prst="rect">
            <a:avLst/>
          </a:prstGeom>
          <a:blipFill>
            <a:blip r:embed="rId9"/>
            <a:stretch>
              <a:fillRect l="-77" b="-17308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2" name="TextovéPole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6" y="5017778"/>
            <a:ext cx="6273705" cy="312650"/>
          </a:xfrm>
          <a:prstGeom prst="rect">
            <a:avLst/>
          </a:prstGeom>
          <a:blipFill>
            <a:blip r:embed="rId10"/>
            <a:stretch>
              <a:fillRect l="-389" r="-1458" b="-19608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3" name="TextovéPole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60459" y="5519478"/>
            <a:ext cx="6273705" cy="312650"/>
          </a:xfrm>
          <a:prstGeom prst="rect">
            <a:avLst/>
          </a:prstGeom>
          <a:blipFill>
            <a:blip r:embed="rId11"/>
            <a:stretch>
              <a:fillRect l="-389" r="-1458" b="-17308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4" name="TextovéPole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6" y="5974796"/>
            <a:ext cx="2317429" cy="276999"/>
          </a:xfrm>
          <a:prstGeom prst="rect">
            <a:avLst/>
          </a:prstGeom>
          <a:blipFill>
            <a:blip r:embed="rId12"/>
            <a:stretch>
              <a:fillRect l="-1842" r="-1579" b="-26087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598280"/>
              </p:ext>
            </p:extLst>
          </p:nvPr>
        </p:nvGraphicFramePr>
        <p:xfrm>
          <a:off x="1907704" y="1340768"/>
          <a:ext cx="3318429" cy="3600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1734253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</a:tblGrid>
              <a:tr h="100339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𝑥∗𝑦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0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598280"/>
              </p:ext>
            </p:extLst>
          </p:nvPr>
        </p:nvGraphicFramePr>
        <p:xfrm>
          <a:off x="1907704" y="1340768"/>
          <a:ext cx="3318429" cy="3600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1734253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</a:tblGrid>
              <a:tr h="100339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𝑥∗𝑦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95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45459" y="332656"/>
          <a:ext cx="2454333" cy="3600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870157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</a:tblGrid>
              <a:tr h="100339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𝑥∗𝑦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82517" t="-159813" r="-1399" b="-300935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82517" t="-262264" r="-1399" b="-203774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82517" t="-358879" r="-1399" b="-101869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82517" t="-458879" r="-1399" b="-1869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  <p:sp>
        <p:nvSpPr>
          <p:cNvPr id="15" name="Obdélník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059832" y="764704"/>
            <a:ext cx="5328592" cy="369332"/>
          </a:xfrm>
          <a:prstGeom prst="rect">
            <a:avLst/>
          </a:prstGeom>
          <a:blipFill>
            <a:blip r:embed="rId4"/>
            <a:stretch>
              <a:fillRect b="-8197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6" name="Obdélník 1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87824" y="1484784"/>
            <a:ext cx="5328592" cy="369332"/>
          </a:xfrm>
          <a:prstGeom prst="rect">
            <a:avLst/>
          </a:prstGeom>
          <a:blipFill>
            <a:blip r:embed="rId5"/>
            <a:stretch>
              <a:fillRect b="-8333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7" name="Obdélník 1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43808" y="2204864"/>
            <a:ext cx="5328592" cy="369332"/>
          </a:xfrm>
          <a:prstGeom prst="rect">
            <a:avLst/>
          </a:prstGeom>
          <a:blipFill>
            <a:blip r:embed="rId6"/>
            <a:stretch>
              <a:fillRect b="-8333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8" name="Obdélník 1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43808" y="2924944"/>
            <a:ext cx="5328592" cy="369332"/>
          </a:xfrm>
          <a:prstGeom prst="rect">
            <a:avLst/>
          </a:prstGeom>
          <a:blipFill>
            <a:blip r:embed="rId7"/>
            <a:stretch>
              <a:fillRect b="-8333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45459" y="332656"/>
          <a:ext cx="2454333" cy="3600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870157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</a:tblGrid>
              <a:tr h="100339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𝑥∗𝑦</a:t>
                      </a:r>
                    </a:p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82517" t="-159813" r="-1399" b="-300935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82517" t="-262264" r="-1399" b="-203774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82517" t="-358879" r="-1399" b="-101869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82517" t="-458879" r="-1399" b="-1869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684890" y="548680"/>
            <a:ext cx="6391109" cy="276999"/>
          </a:xfrm>
          <a:prstGeom prst="rect">
            <a:avLst/>
          </a:prstGeom>
          <a:blipFill>
            <a:blip r:embed="rId4"/>
            <a:stretch>
              <a:fillRect b="-28889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5" name="TextovéPole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843808" y="1078695"/>
            <a:ext cx="1597937" cy="276999"/>
          </a:xfrm>
          <a:prstGeom prst="rect">
            <a:avLst/>
          </a:prstGeom>
          <a:blipFill>
            <a:blip r:embed="rId5"/>
            <a:stretch>
              <a:fillRect l="-3053" r="-18702" b="-28889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95536" y="1052736"/>
          <a:ext cx="2664296" cy="4392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027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230646931"/>
                    </a:ext>
                  </a:extLst>
                </a:gridCol>
                <a:gridCol w="1158215">
                  <a:extLst>
                    <a:ext uri="{9D8B030D-6E8A-4147-A177-3AD203B41FA5}">
                      <a16:colId xmlns:a16="http://schemas.microsoft.com/office/drawing/2014/main" val="2859021160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1053" t="-158462" r="-1579" b="-302308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1053" t="-256489" r="-1579" b="-200000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1053" t="-359231" r="-1579" b="-101538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1053" t="-459231" r="-1579" b="-1538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51920" y="1916832"/>
            <a:ext cx="5156668" cy="276999"/>
          </a:xfrm>
          <a:prstGeom prst="rect">
            <a:avLst/>
          </a:prstGeom>
          <a:blipFill>
            <a:blip r:embed="rId4"/>
            <a:stretch>
              <a:fillRect l="-591" r="-473" b="-26087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4" name="TextovéPole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23928" y="2780928"/>
            <a:ext cx="3029739" cy="276999"/>
          </a:xfrm>
          <a:prstGeom prst="rect">
            <a:avLst/>
          </a:prstGeom>
          <a:blipFill>
            <a:blip r:embed="rId5"/>
            <a:stretch>
              <a:fillRect l="-1207" r="-1207" b="-26087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6" name="TextovéPole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95936" y="4462953"/>
            <a:ext cx="1057982" cy="276999"/>
          </a:xfrm>
          <a:prstGeom prst="rect">
            <a:avLst/>
          </a:prstGeom>
          <a:blipFill>
            <a:blip r:embed="rId6"/>
            <a:stretch>
              <a:fillRect l="-8092" t="-28261" r="-12717" b="-50000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28678" name="TextovéPole 1"/>
          <p:cNvSpPr txBox="1">
            <a:spLocks noChangeArrowheads="1"/>
          </p:cNvSpPr>
          <p:nvPr/>
        </p:nvSpPr>
        <p:spPr bwMode="auto">
          <a:xfrm>
            <a:off x="3924300" y="3644900"/>
            <a:ext cx="1428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zjednodušte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1525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2800" dirty="0" smtClean="0"/>
          </a:p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Kolik různých vektorů hodnot argumentů obsahuje definiční obor </a:t>
            </a:r>
            <a:r>
              <a:rPr lang="cs-CZ" altLang="cs-CZ" sz="2800" dirty="0" err="1" smtClean="0"/>
              <a:t>Boolleovy</a:t>
            </a:r>
            <a:r>
              <a:rPr lang="cs-CZ" altLang="cs-CZ" sz="2800" dirty="0" smtClean="0"/>
              <a:t> funkce f(x</a:t>
            </a:r>
            <a:r>
              <a:rPr lang="cs-CZ" altLang="cs-CZ" sz="2800" baseline="-25000" dirty="0" smtClean="0"/>
              <a:t>1</a:t>
            </a:r>
            <a:r>
              <a:rPr lang="cs-CZ" altLang="cs-CZ" sz="2800" dirty="0" smtClean="0"/>
              <a:t>,…</a:t>
            </a:r>
            <a:r>
              <a:rPr lang="cs-CZ" altLang="cs-CZ" sz="2800" dirty="0" err="1" smtClean="0"/>
              <a:t>x</a:t>
            </a:r>
            <a:r>
              <a:rPr lang="cs-CZ" altLang="cs-CZ" sz="2800" baseline="-25000" dirty="0" err="1" smtClean="0"/>
              <a:t>n</a:t>
            </a:r>
            <a:r>
              <a:rPr lang="cs-CZ" altLang="cs-CZ" sz="2800" dirty="0" smtClean="0"/>
              <a:t>) ?  </a:t>
            </a:r>
          </a:p>
          <a:p>
            <a:pPr eaLnBrk="1" hangingPunct="1">
              <a:buFontTx/>
              <a:buNone/>
            </a:pPr>
            <a:endParaRPr lang="cs-CZ" altLang="cs-CZ" sz="2800" baseline="30000" dirty="0" smtClean="0"/>
          </a:p>
          <a:p>
            <a:pPr eaLnBrk="1" hangingPunct="1">
              <a:buFontTx/>
              <a:buNone/>
            </a:pPr>
            <a:endParaRPr lang="cs-CZ" altLang="cs-CZ" sz="2800" dirty="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4" name="Rukopis 23"/>
              <p14:cNvContentPartPr/>
              <p14:nvPr/>
            </p14:nvContentPartPr>
            <p14:xfrm>
              <a:off x="8639130" y="636630"/>
              <a:ext cx="344520" cy="30600"/>
            </p14:xfrm>
          </p:contentPart>
        </mc:Choice>
        <mc:Fallback xmlns="">
          <p:pic>
            <p:nvPicPr>
              <p:cNvPr id="24" name="Rukopis 2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28690" y="626190"/>
                <a:ext cx="365400" cy="51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23528" y="382905"/>
          <a:ext cx="7704856" cy="36004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242992937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17253504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346403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717413707"/>
                    </a:ext>
                  </a:extLst>
                </a:gridCol>
              </a:tblGrid>
              <a:tr h="1003390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F(</a:t>
                      </a:r>
                      <a:r>
                        <a:rPr lang="cs-CZ" dirty="0" err="1" smtClean="0"/>
                        <a:t>x,y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353191" t="-3030" r="-895745" b="-260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448421" t="-3030" r="-786316" b="-260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400769" t="-3030" r="-474615" b="-260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240221" t="-3030" r="-127675" b="-260000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268805" t="-3030" r="-875" b="-260000"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649254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3568" y="4185240"/>
            <a:ext cx="6391109" cy="276999"/>
          </a:xfrm>
          <a:prstGeom prst="rect">
            <a:avLst/>
          </a:prstGeom>
          <a:blipFill>
            <a:blip r:embed="rId4"/>
            <a:stretch>
              <a:fillRect b="-28889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15" name="TextovéPole 1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27584" y="4664168"/>
            <a:ext cx="1597937" cy="276999"/>
          </a:xfrm>
          <a:prstGeom prst="rect">
            <a:avLst/>
          </a:prstGeom>
          <a:blipFill>
            <a:blip r:embed="rId5"/>
            <a:stretch>
              <a:fillRect l="-3053" r="-18702" b="-26087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2" name="Obdélník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3568" y="5661248"/>
            <a:ext cx="2131224" cy="369332"/>
          </a:xfrm>
          <a:prstGeom prst="rect">
            <a:avLst/>
          </a:prstGeom>
          <a:blipFill>
            <a:blip r:embed="rId6"/>
            <a:stretch>
              <a:fillRect b="-8333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  <p:sp>
        <p:nvSpPr>
          <p:cNvPr id="4" name="Obdélník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47917" y="5089606"/>
            <a:ext cx="3231205" cy="369332"/>
          </a:xfrm>
          <a:prstGeom prst="rect">
            <a:avLst/>
          </a:prstGeom>
          <a:blipFill>
            <a:blip r:embed="rId7"/>
            <a:stretch>
              <a:fillRect b="-8333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</a:t>
            </a:r>
            <a:endParaRPr lang="en-GB" altLang="cs-CZ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Př:</a:t>
            </a:r>
          </a:p>
          <a:p>
            <a:pPr eaLnBrk="1" hangingPunct="1"/>
            <a:r>
              <a:rPr lang="cs-CZ" altLang="cs-CZ" smtClean="0"/>
              <a:t>f(x,y,z)</a:t>
            </a:r>
            <a:r>
              <a:rPr lang="cs-CZ" altLang="cs-CZ" baseline="-25000" smtClean="0"/>
              <a:t>def</a:t>
            </a:r>
            <a:r>
              <a:rPr lang="cs-CZ" altLang="cs-CZ" smtClean="0"/>
              <a:t> =(x+y)≡x</a:t>
            </a:r>
            <a:r>
              <a:rPr lang="en-US" altLang="cs-CZ" smtClean="0"/>
              <a:t>·</a:t>
            </a:r>
            <a:r>
              <a:rPr lang="cs-CZ" altLang="cs-CZ" smtClean="0"/>
              <a:t>z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en-US" altLang="cs-CZ" smtClean="0"/>
          </a:p>
        </p:txBody>
      </p:sp>
    </p:spTree>
    <p:extLst>
      <p:ext uri="{BB962C8B-B14F-4D97-AF65-F5344CB8AC3E}">
        <p14:creationId xmlns:p14="http://schemas.microsoft.com/office/powerpoint/2010/main" val="363039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Group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56268137"/>
              </p:ext>
            </p:extLst>
          </p:nvPr>
        </p:nvGraphicFramePr>
        <p:xfrm>
          <a:off x="0" y="1052513"/>
          <a:ext cx="8964613" cy="5205414"/>
        </p:xfrm>
        <a:graphic>
          <a:graphicData uri="http://schemas.openxmlformats.org/drawingml/2006/table">
            <a:tbl>
              <a:tblPr/>
              <a:tblGrid>
                <a:gridCol w="1281113">
                  <a:extLst>
                    <a:ext uri="{9D8B030D-6E8A-4147-A177-3AD203B41FA5}">
                      <a16:colId xmlns:a16="http://schemas.microsoft.com/office/drawing/2014/main" val="2351509438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1565151792"/>
                    </a:ext>
                  </a:extLst>
                </a:gridCol>
                <a:gridCol w="1281112">
                  <a:extLst>
                    <a:ext uri="{9D8B030D-6E8A-4147-A177-3AD203B41FA5}">
                      <a16:colId xmlns:a16="http://schemas.microsoft.com/office/drawing/2014/main" val="1975316200"/>
                    </a:ext>
                  </a:extLst>
                </a:gridCol>
                <a:gridCol w="1281113">
                  <a:extLst>
                    <a:ext uri="{9D8B030D-6E8A-4147-A177-3AD203B41FA5}">
                      <a16:colId xmlns:a16="http://schemas.microsoft.com/office/drawing/2014/main" val="185151563"/>
                    </a:ext>
                  </a:extLst>
                </a:gridCol>
                <a:gridCol w="1281112">
                  <a:extLst>
                    <a:ext uri="{9D8B030D-6E8A-4147-A177-3AD203B41FA5}">
                      <a16:colId xmlns:a16="http://schemas.microsoft.com/office/drawing/2014/main" val="801972691"/>
                    </a:ext>
                  </a:extLst>
                </a:gridCol>
                <a:gridCol w="1408113">
                  <a:extLst>
                    <a:ext uri="{9D8B030D-6E8A-4147-A177-3AD203B41FA5}">
                      <a16:colId xmlns:a16="http://schemas.microsoft.com/office/drawing/2014/main" val="2395356535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1751317401"/>
                    </a:ext>
                  </a:extLst>
                </a:gridCol>
              </a:tblGrid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x+y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xz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573661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836363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7986741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542661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4701225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2353739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4623896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403964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65347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Rukopis 4"/>
              <p14:cNvContentPartPr/>
              <p14:nvPr/>
            </p14:nvContentPartPr>
            <p14:xfrm>
              <a:off x="4270807" y="1764148"/>
              <a:ext cx="2700360" cy="4477680"/>
            </p14:xfrm>
          </p:contentPart>
        </mc:Choice>
        <mc:Fallback>
          <p:pic>
            <p:nvPicPr>
              <p:cNvPr id="5" name="Rukopis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260367" y="1753708"/>
                <a:ext cx="2721240" cy="449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3" name="Rukopis 22"/>
              <p14:cNvContentPartPr/>
              <p14:nvPr/>
            </p14:nvContentPartPr>
            <p14:xfrm>
              <a:off x="-432593" y="1828948"/>
              <a:ext cx="282240" cy="4316040"/>
            </p14:xfrm>
          </p:contentPart>
        </mc:Choice>
        <mc:Fallback>
          <p:pic>
            <p:nvPicPr>
              <p:cNvPr id="23" name="Rukopis 2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443033" y="1818508"/>
                <a:ext cx="303120" cy="433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4819" name="Rukopis 34818"/>
              <p14:cNvContentPartPr/>
              <p14:nvPr/>
            </p14:nvContentPartPr>
            <p14:xfrm>
              <a:off x="7519087" y="1764148"/>
              <a:ext cx="173520" cy="151560"/>
            </p14:xfrm>
          </p:contentPart>
        </mc:Choice>
        <mc:Fallback>
          <p:pic>
            <p:nvPicPr>
              <p:cNvPr id="34819" name="Rukopis 3481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459327" y="1644268"/>
                <a:ext cx="293040" cy="39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4820" name="Rukopis 34819"/>
              <p14:cNvContentPartPr/>
              <p14:nvPr/>
            </p14:nvContentPartPr>
            <p14:xfrm>
              <a:off x="7561207" y="3027748"/>
              <a:ext cx="109800" cy="160560"/>
            </p14:xfrm>
          </p:contentPart>
        </mc:Choice>
        <mc:Fallback>
          <p:pic>
            <p:nvPicPr>
              <p:cNvPr id="34820" name="Rukopis 34819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01087" y="2907508"/>
                <a:ext cx="229680" cy="40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34821" name="Rukopis 34820"/>
              <p14:cNvContentPartPr/>
              <p14:nvPr/>
            </p14:nvContentPartPr>
            <p14:xfrm>
              <a:off x="7529887" y="3539308"/>
              <a:ext cx="119160" cy="215640"/>
            </p14:xfrm>
          </p:contentPart>
        </mc:Choice>
        <mc:Fallback>
          <p:pic>
            <p:nvPicPr>
              <p:cNvPr id="34821" name="Rukopis 34820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470127" y="3419428"/>
                <a:ext cx="239040" cy="45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4822" name="Rukopis 34821"/>
              <p14:cNvContentPartPr/>
              <p14:nvPr/>
            </p14:nvContentPartPr>
            <p14:xfrm>
              <a:off x="7529887" y="5884348"/>
              <a:ext cx="129960" cy="248040"/>
            </p14:xfrm>
          </p:contentPart>
        </mc:Choice>
        <mc:Fallback>
          <p:pic>
            <p:nvPicPr>
              <p:cNvPr id="34822" name="Rukopis 34821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470127" y="5764468"/>
                <a:ext cx="249840" cy="48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4828" name="Rukopis 34827"/>
              <p14:cNvContentPartPr/>
              <p14:nvPr/>
            </p14:nvContentPartPr>
            <p14:xfrm>
              <a:off x="9402247" y="1635268"/>
              <a:ext cx="2959878" cy="1271160"/>
            </p14:xfrm>
          </p:contentPart>
        </mc:Choice>
        <mc:Fallback>
          <p:pic>
            <p:nvPicPr>
              <p:cNvPr id="34828" name="Rukopis 34827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391807" y="1624828"/>
                <a:ext cx="2980758" cy="129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9076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Group 2"/>
          <p:cNvGraphicFramePr>
            <a:graphicFrameLocks noGrp="1"/>
          </p:cNvGraphicFramePr>
          <p:nvPr>
            <p:ph idx="4294967295"/>
          </p:nvPr>
        </p:nvGraphicFramePr>
        <p:xfrm>
          <a:off x="0" y="1052513"/>
          <a:ext cx="8964613" cy="5205414"/>
        </p:xfrm>
        <a:graphic>
          <a:graphicData uri="http://schemas.openxmlformats.org/drawingml/2006/table">
            <a:tbl>
              <a:tblPr/>
              <a:tblGrid>
                <a:gridCol w="1281113">
                  <a:extLst>
                    <a:ext uri="{9D8B030D-6E8A-4147-A177-3AD203B41FA5}">
                      <a16:colId xmlns:a16="http://schemas.microsoft.com/office/drawing/2014/main" val="2351509438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1565151792"/>
                    </a:ext>
                  </a:extLst>
                </a:gridCol>
                <a:gridCol w="1281112">
                  <a:extLst>
                    <a:ext uri="{9D8B030D-6E8A-4147-A177-3AD203B41FA5}">
                      <a16:colId xmlns:a16="http://schemas.microsoft.com/office/drawing/2014/main" val="1975316200"/>
                    </a:ext>
                  </a:extLst>
                </a:gridCol>
                <a:gridCol w="1281113">
                  <a:extLst>
                    <a:ext uri="{9D8B030D-6E8A-4147-A177-3AD203B41FA5}">
                      <a16:colId xmlns:a16="http://schemas.microsoft.com/office/drawing/2014/main" val="185151563"/>
                    </a:ext>
                  </a:extLst>
                </a:gridCol>
                <a:gridCol w="1281112">
                  <a:extLst>
                    <a:ext uri="{9D8B030D-6E8A-4147-A177-3AD203B41FA5}">
                      <a16:colId xmlns:a16="http://schemas.microsoft.com/office/drawing/2014/main" val="801972691"/>
                    </a:ext>
                  </a:extLst>
                </a:gridCol>
                <a:gridCol w="1408113">
                  <a:extLst>
                    <a:ext uri="{9D8B030D-6E8A-4147-A177-3AD203B41FA5}">
                      <a16:colId xmlns:a16="http://schemas.microsoft.com/office/drawing/2014/main" val="2395356535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1751317401"/>
                    </a:ext>
                  </a:extLst>
                </a:gridCol>
              </a:tblGrid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x+y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xz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573661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xyz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836363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7986741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xy</a:t>
                      </a:r>
                      <a:r>
                        <a:rPr kumimoji="0" lang="en-US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¯</a:t>
                      </a: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kumimoji="0" lang="en-US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542661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US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¯</a:t>
                      </a: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kumimoji="0" lang="en-US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¯</a:t>
                      </a: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kumimoji="0" lang="en-US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4701225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2353739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4623896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403964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US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¯</a:t>
                      </a: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kumimoji="0" lang="en-US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¯</a:t>
                      </a: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kumimoji="0" lang="en-US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653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2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</a:t>
            </a:r>
            <a:endParaRPr lang="en-GB" altLang="cs-CZ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 = x</a:t>
            </a:r>
            <a:r>
              <a:rPr lang="en-US" altLang="cs-CZ" smtClean="0"/>
              <a:t>¯·</a:t>
            </a:r>
            <a:r>
              <a:rPr lang="cs-CZ" altLang="cs-CZ" smtClean="0"/>
              <a:t>y</a:t>
            </a:r>
            <a:r>
              <a:rPr lang="en-US" altLang="cs-CZ" smtClean="0"/>
              <a:t>¯·</a:t>
            </a:r>
            <a:r>
              <a:rPr lang="cs-CZ" altLang="cs-CZ" smtClean="0"/>
              <a:t>z</a:t>
            </a:r>
            <a:r>
              <a:rPr lang="en-US" altLang="cs-CZ" smtClean="0"/>
              <a:t>¯</a:t>
            </a:r>
            <a:r>
              <a:rPr lang="cs-CZ" altLang="cs-CZ" smtClean="0"/>
              <a:t> + x</a:t>
            </a:r>
            <a:r>
              <a:rPr lang="en-US" altLang="cs-CZ" smtClean="0"/>
              <a:t>¯·</a:t>
            </a:r>
            <a:r>
              <a:rPr lang="cs-CZ" altLang="cs-CZ" smtClean="0"/>
              <a:t>y</a:t>
            </a:r>
            <a:r>
              <a:rPr lang="en-US" altLang="cs-CZ" smtClean="0"/>
              <a:t>¯·</a:t>
            </a:r>
            <a:r>
              <a:rPr lang="cs-CZ" altLang="cs-CZ" smtClean="0"/>
              <a:t>z+ x</a:t>
            </a:r>
            <a:r>
              <a:rPr lang="en-US" altLang="cs-CZ" smtClean="0"/>
              <a:t>·</a:t>
            </a:r>
            <a:r>
              <a:rPr lang="cs-CZ" altLang="cs-CZ" smtClean="0"/>
              <a:t>y</a:t>
            </a:r>
            <a:r>
              <a:rPr lang="en-US" altLang="cs-CZ" smtClean="0"/>
              <a:t>¯· </a:t>
            </a:r>
            <a:r>
              <a:rPr lang="cs-CZ" altLang="cs-CZ" smtClean="0"/>
              <a:t>z + x</a:t>
            </a:r>
            <a:r>
              <a:rPr lang="en-US" altLang="cs-CZ" smtClean="0"/>
              <a:t>·</a:t>
            </a:r>
            <a:r>
              <a:rPr lang="cs-CZ" altLang="cs-CZ" smtClean="0"/>
              <a:t>y</a:t>
            </a:r>
            <a:r>
              <a:rPr lang="en-US" altLang="cs-CZ" smtClean="0"/>
              <a:t>·</a:t>
            </a:r>
            <a:r>
              <a:rPr lang="cs-CZ" altLang="cs-CZ" smtClean="0"/>
              <a:t>z</a:t>
            </a:r>
            <a:endParaRPr lang="en-GB" altLang="cs-CZ" smtClean="0"/>
          </a:p>
        </p:txBody>
      </p:sp>
    </p:spTree>
    <p:extLst>
      <p:ext uri="{BB962C8B-B14F-4D97-AF65-F5344CB8AC3E}">
        <p14:creationId xmlns:p14="http://schemas.microsoft.com/office/powerpoint/2010/main" val="411699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normální součtová (součinová) forma</a:t>
            </a:r>
            <a:endParaRPr lang="en-GB" altLang="cs-CZ" sz="40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Př</a:t>
            </a:r>
            <a:r>
              <a:rPr lang="cs-CZ" altLang="cs-CZ" dirty="0" smtClean="0"/>
              <a:t>:</a:t>
            </a:r>
          </a:p>
          <a:p>
            <a:pPr eaLnBrk="1" hangingPunct="1"/>
            <a:r>
              <a:rPr lang="cs-CZ" altLang="cs-CZ" dirty="0" smtClean="0"/>
              <a:t>f(</a:t>
            </a:r>
            <a:r>
              <a:rPr lang="cs-CZ" altLang="cs-CZ" dirty="0" err="1" smtClean="0"/>
              <a:t>x,y,z</a:t>
            </a:r>
            <a:r>
              <a:rPr lang="cs-CZ" altLang="cs-CZ" dirty="0" smtClean="0"/>
              <a:t>)</a:t>
            </a:r>
            <a:r>
              <a:rPr lang="cs-CZ" altLang="cs-CZ" baseline="-25000" dirty="0" err="1" smtClean="0"/>
              <a:t>def</a:t>
            </a:r>
            <a:r>
              <a:rPr lang="cs-CZ" altLang="cs-CZ" dirty="0" smtClean="0"/>
              <a:t> =(</a:t>
            </a:r>
            <a:r>
              <a:rPr lang="cs-CZ" altLang="cs-CZ" dirty="0" err="1" smtClean="0"/>
              <a:t>x+y</a:t>
            </a:r>
            <a:r>
              <a:rPr lang="cs-CZ" altLang="cs-CZ" dirty="0" smtClean="0"/>
              <a:t>)≡x</a:t>
            </a:r>
            <a:r>
              <a:rPr lang="en-US" altLang="cs-CZ" dirty="0" smtClean="0"/>
              <a:t>·</a:t>
            </a:r>
            <a:r>
              <a:rPr lang="cs-CZ" altLang="cs-CZ" dirty="0" smtClean="0"/>
              <a:t>z</a:t>
            </a:r>
          </a:p>
          <a:p>
            <a:pPr eaLnBrk="1" hangingPunct="1"/>
            <a:r>
              <a:rPr lang="cs-CZ" altLang="cs-CZ" dirty="0" smtClean="0"/>
              <a:t>f=(</a:t>
            </a:r>
            <a:r>
              <a:rPr lang="cs-CZ" altLang="cs-CZ" dirty="0" err="1" smtClean="0"/>
              <a:t>x+y</a:t>
            </a:r>
            <a:r>
              <a:rPr lang="cs-CZ" altLang="cs-CZ" dirty="0" smtClean="0"/>
              <a:t>)</a:t>
            </a:r>
            <a:r>
              <a:rPr lang="en-US" altLang="cs-CZ" dirty="0" smtClean="0"/>
              <a:t>·</a:t>
            </a:r>
            <a:r>
              <a:rPr lang="cs-CZ" altLang="cs-CZ" dirty="0" smtClean="0"/>
              <a:t>x</a:t>
            </a:r>
            <a:r>
              <a:rPr lang="en-US" altLang="cs-CZ" dirty="0" smtClean="0"/>
              <a:t>·</a:t>
            </a:r>
            <a:r>
              <a:rPr lang="cs-CZ" altLang="cs-CZ" dirty="0" smtClean="0"/>
              <a:t>z+ (</a:t>
            </a:r>
            <a:r>
              <a:rPr lang="cs-CZ" altLang="cs-CZ" dirty="0" err="1" smtClean="0"/>
              <a:t>x+y</a:t>
            </a:r>
            <a:r>
              <a:rPr lang="cs-CZ" altLang="cs-CZ" dirty="0" smtClean="0"/>
              <a:t>)</a:t>
            </a:r>
            <a:r>
              <a:rPr lang="en-US" altLang="cs-CZ" dirty="0" smtClean="0"/>
              <a:t>¯</a:t>
            </a:r>
            <a:r>
              <a:rPr lang="cs-CZ" altLang="cs-CZ" dirty="0" smtClean="0"/>
              <a:t> </a:t>
            </a:r>
            <a:r>
              <a:rPr lang="en-US" altLang="cs-CZ" dirty="0" smtClean="0"/>
              <a:t>·</a:t>
            </a:r>
            <a:r>
              <a:rPr lang="cs-CZ" altLang="cs-CZ" dirty="0" smtClean="0"/>
              <a:t>(x</a:t>
            </a:r>
            <a:r>
              <a:rPr lang="en-US" altLang="cs-CZ" dirty="0" smtClean="0"/>
              <a:t>·</a:t>
            </a:r>
            <a:r>
              <a:rPr lang="cs-CZ" altLang="cs-CZ" dirty="0" smtClean="0"/>
              <a:t>z)</a:t>
            </a:r>
            <a:r>
              <a:rPr lang="en-US" altLang="cs-CZ" dirty="0" smtClean="0"/>
              <a:t>¯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f=x</a:t>
            </a:r>
            <a:r>
              <a:rPr lang="en-US" altLang="cs-CZ" dirty="0" smtClean="0"/>
              <a:t>·</a:t>
            </a:r>
            <a:r>
              <a:rPr lang="cs-CZ" altLang="cs-CZ" dirty="0" smtClean="0"/>
              <a:t>x</a:t>
            </a:r>
            <a:r>
              <a:rPr lang="en-US" altLang="cs-CZ" dirty="0" smtClean="0"/>
              <a:t>·</a:t>
            </a:r>
            <a:r>
              <a:rPr lang="cs-CZ" altLang="cs-CZ" dirty="0" err="1" smtClean="0"/>
              <a:t>z+y</a:t>
            </a:r>
            <a:r>
              <a:rPr lang="en-US" altLang="cs-CZ" dirty="0" smtClean="0"/>
              <a:t>·</a:t>
            </a:r>
            <a:r>
              <a:rPr lang="cs-CZ" altLang="cs-CZ" dirty="0" smtClean="0"/>
              <a:t>x</a:t>
            </a:r>
            <a:r>
              <a:rPr lang="en-US" altLang="cs-CZ" dirty="0" smtClean="0"/>
              <a:t>·</a:t>
            </a:r>
            <a:r>
              <a:rPr lang="cs-CZ" altLang="cs-CZ" dirty="0" smtClean="0"/>
              <a:t>z + x</a:t>
            </a:r>
            <a:r>
              <a:rPr lang="en-US" altLang="cs-CZ" dirty="0" smtClean="0"/>
              <a:t>¯·</a:t>
            </a:r>
            <a:r>
              <a:rPr lang="cs-CZ" altLang="cs-CZ" dirty="0" smtClean="0"/>
              <a:t>y</a:t>
            </a:r>
            <a:r>
              <a:rPr lang="en-US" altLang="cs-CZ" dirty="0" smtClean="0"/>
              <a:t>¯</a:t>
            </a:r>
            <a:r>
              <a:rPr lang="cs-CZ" altLang="cs-CZ" dirty="0" smtClean="0"/>
              <a:t>(x </a:t>
            </a:r>
            <a:r>
              <a:rPr lang="en-US" altLang="cs-CZ" dirty="0" smtClean="0"/>
              <a:t>¯</a:t>
            </a:r>
            <a:r>
              <a:rPr lang="cs-CZ" altLang="cs-CZ" dirty="0" smtClean="0"/>
              <a:t>+ z </a:t>
            </a:r>
            <a:r>
              <a:rPr lang="en-US" altLang="cs-CZ" dirty="0" smtClean="0"/>
              <a:t>¯</a:t>
            </a:r>
            <a:r>
              <a:rPr lang="cs-CZ" altLang="cs-CZ" dirty="0" smtClean="0"/>
              <a:t>)</a:t>
            </a:r>
          </a:p>
          <a:p>
            <a:pPr eaLnBrk="1" hangingPunct="1"/>
            <a:r>
              <a:rPr lang="cs-CZ" altLang="cs-CZ" dirty="0" smtClean="0"/>
              <a:t>f=x</a:t>
            </a:r>
            <a:r>
              <a:rPr lang="en-US" altLang="cs-CZ" dirty="0" smtClean="0"/>
              <a:t>·</a:t>
            </a:r>
            <a:r>
              <a:rPr lang="cs-CZ" altLang="cs-CZ" dirty="0" smtClean="0"/>
              <a:t>x</a:t>
            </a:r>
            <a:r>
              <a:rPr lang="en-US" altLang="cs-CZ" dirty="0" smtClean="0"/>
              <a:t>·</a:t>
            </a:r>
            <a:r>
              <a:rPr lang="cs-CZ" altLang="cs-CZ" dirty="0" err="1" smtClean="0"/>
              <a:t>z+y</a:t>
            </a:r>
            <a:r>
              <a:rPr lang="en-US" altLang="cs-CZ" dirty="0" smtClean="0"/>
              <a:t>·</a:t>
            </a:r>
            <a:r>
              <a:rPr lang="cs-CZ" altLang="cs-CZ" dirty="0" smtClean="0"/>
              <a:t>x</a:t>
            </a:r>
            <a:r>
              <a:rPr lang="en-US" altLang="cs-CZ" dirty="0" smtClean="0"/>
              <a:t>·</a:t>
            </a:r>
            <a:r>
              <a:rPr lang="cs-CZ" altLang="cs-CZ" dirty="0" smtClean="0"/>
              <a:t>z + x</a:t>
            </a:r>
            <a:r>
              <a:rPr lang="en-US" altLang="cs-CZ" dirty="0" smtClean="0"/>
              <a:t>¯·</a:t>
            </a:r>
            <a:r>
              <a:rPr lang="cs-CZ" altLang="cs-CZ" dirty="0" smtClean="0"/>
              <a:t>y</a:t>
            </a:r>
            <a:r>
              <a:rPr lang="en-US" altLang="cs-CZ" dirty="0" smtClean="0"/>
              <a:t>¯·</a:t>
            </a:r>
            <a:r>
              <a:rPr lang="cs-CZ" altLang="cs-CZ" dirty="0" smtClean="0"/>
              <a:t>x </a:t>
            </a:r>
            <a:r>
              <a:rPr lang="en-US" altLang="cs-CZ" dirty="0" smtClean="0"/>
              <a:t>¯</a:t>
            </a:r>
            <a:r>
              <a:rPr lang="cs-CZ" altLang="cs-CZ" dirty="0" smtClean="0"/>
              <a:t>+ x</a:t>
            </a:r>
            <a:r>
              <a:rPr lang="en-US" altLang="cs-CZ" dirty="0" smtClean="0"/>
              <a:t>¯·</a:t>
            </a:r>
            <a:r>
              <a:rPr lang="cs-CZ" altLang="cs-CZ" dirty="0" smtClean="0"/>
              <a:t>y</a:t>
            </a:r>
            <a:r>
              <a:rPr lang="en-US" altLang="cs-CZ" dirty="0" smtClean="0"/>
              <a:t>¯</a:t>
            </a:r>
            <a:r>
              <a:rPr lang="cs-CZ" altLang="cs-CZ" dirty="0" smtClean="0"/>
              <a:t> </a:t>
            </a:r>
            <a:r>
              <a:rPr lang="en-US" altLang="cs-CZ" dirty="0" smtClean="0"/>
              <a:t>·</a:t>
            </a:r>
            <a:r>
              <a:rPr lang="cs-CZ" altLang="cs-CZ" dirty="0" smtClean="0"/>
              <a:t>z </a:t>
            </a:r>
            <a:r>
              <a:rPr lang="en-US" altLang="cs-CZ" dirty="0" smtClean="0"/>
              <a:t>¯</a:t>
            </a:r>
            <a:endParaRPr lang="cs-CZ" altLang="cs-CZ" dirty="0" smtClean="0"/>
          </a:p>
          <a:p>
            <a:pPr eaLnBrk="1" hangingPunct="1"/>
            <a:r>
              <a:rPr lang="cs-CZ" altLang="cs-CZ" dirty="0" smtClean="0"/>
              <a:t>f=</a:t>
            </a:r>
            <a:r>
              <a:rPr lang="cs-CZ" altLang="cs-CZ" dirty="0" err="1" smtClean="0"/>
              <a:t>xz</a:t>
            </a:r>
            <a:r>
              <a:rPr lang="cs-CZ" altLang="cs-CZ" dirty="0" smtClean="0"/>
              <a:t>+ x</a:t>
            </a:r>
            <a:r>
              <a:rPr lang="en-US" altLang="cs-CZ" dirty="0" smtClean="0"/>
              <a:t>¯·</a:t>
            </a:r>
            <a:r>
              <a:rPr lang="cs-CZ" altLang="cs-CZ" dirty="0" smtClean="0"/>
              <a:t>y</a:t>
            </a:r>
            <a:r>
              <a:rPr lang="en-US" altLang="cs-CZ" dirty="0" smtClean="0"/>
              <a:t>¯</a:t>
            </a:r>
            <a:endParaRPr lang="cs-CZ" altLang="cs-CZ" dirty="0" smtClean="0"/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18167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normální formy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primitivní term x</a:t>
            </a:r>
            <a:r>
              <a:rPr lang="en-US" altLang="cs-CZ" baseline="30000" smtClean="0"/>
              <a:t>~</a:t>
            </a:r>
            <a:r>
              <a:rPr lang="cs-CZ" altLang="cs-CZ" smtClean="0"/>
              <a:t>=x, x</a:t>
            </a:r>
            <a:r>
              <a:rPr lang="en-US" altLang="cs-CZ" baseline="30000" smtClean="0"/>
              <a:t>~</a:t>
            </a:r>
            <a:r>
              <a:rPr lang="cs-CZ" altLang="cs-CZ" smtClean="0"/>
              <a:t>=x</a:t>
            </a:r>
            <a:r>
              <a:rPr lang="en-US" altLang="cs-CZ" smtClean="0"/>
              <a:t>¯</a:t>
            </a:r>
          </a:p>
          <a:p>
            <a:pPr eaLnBrk="1" hangingPunct="1"/>
            <a:r>
              <a:rPr lang="cs-CZ" altLang="cs-CZ" smtClean="0"/>
              <a:t>elementární součin (součet): součin (součet) konečného počtu navzájem různých primitivních termů včetně jedničky (nuly) </a:t>
            </a:r>
          </a:p>
          <a:p>
            <a:pPr eaLnBrk="1" hangingPunct="1"/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Elementární součin součet, př.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1</a:t>
            </a:r>
          </a:p>
          <a:p>
            <a:pPr eaLnBrk="1" hangingPunct="1"/>
            <a:r>
              <a:rPr lang="cs-CZ" altLang="cs-CZ" sz="2800" smtClean="0"/>
              <a:t>x</a:t>
            </a:r>
          </a:p>
          <a:p>
            <a:pPr eaLnBrk="1" hangingPunct="1"/>
            <a:r>
              <a:rPr lang="cs-CZ" altLang="cs-CZ" sz="2800" smtClean="0"/>
              <a:t>x</a:t>
            </a:r>
            <a:r>
              <a:rPr lang="en-US" altLang="cs-CZ" sz="2800" smtClean="0"/>
              <a:t>·</a:t>
            </a:r>
            <a:r>
              <a:rPr lang="cs-CZ" altLang="cs-CZ" sz="2800" smtClean="0"/>
              <a:t>y</a:t>
            </a:r>
          </a:p>
          <a:p>
            <a:pPr eaLnBrk="1" hangingPunct="1"/>
            <a:r>
              <a:rPr lang="cs-CZ" altLang="cs-CZ" sz="2800" smtClean="0"/>
              <a:t>a</a:t>
            </a:r>
            <a:r>
              <a:rPr lang="en-US" altLang="cs-CZ" sz="2800" smtClean="0"/>
              <a:t>¯·</a:t>
            </a:r>
            <a:r>
              <a:rPr lang="cs-CZ" altLang="cs-CZ" sz="2800" smtClean="0"/>
              <a:t>x</a:t>
            </a:r>
          </a:p>
          <a:p>
            <a:pPr eaLnBrk="1" hangingPunct="1"/>
            <a:r>
              <a:rPr lang="cs-CZ" altLang="cs-CZ" sz="2800" smtClean="0"/>
              <a:t>x</a:t>
            </a:r>
            <a:r>
              <a:rPr lang="en-US" altLang="cs-CZ" sz="2800" smtClean="0"/>
              <a:t>¯</a:t>
            </a:r>
            <a:r>
              <a:rPr lang="cs-CZ" altLang="cs-CZ" sz="2800" smtClean="0"/>
              <a:t>y</a:t>
            </a:r>
            <a:r>
              <a:rPr lang="en-US" altLang="cs-CZ" sz="2800" smtClean="0"/>
              <a:t>¯</a:t>
            </a:r>
            <a:endParaRPr lang="cs-CZ" altLang="cs-CZ" sz="2800" smtClean="0"/>
          </a:p>
          <a:p>
            <a:pPr eaLnBrk="1" hangingPunct="1"/>
            <a:r>
              <a:rPr lang="cs-CZ" altLang="cs-CZ" sz="2800" smtClean="0"/>
              <a:t>x </a:t>
            </a:r>
            <a:r>
              <a:rPr lang="en-US" altLang="cs-CZ" sz="2800" smtClean="0"/>
              <a:t>·</a:t>
            </a:r>
            <a:r>
              <a:rPr lang="cs-CZ" altLang="cs-CZ" sz="2800" smtClean="0"/>
              <a:t>y </a:t>
            </a:r>
            <a:r>
              <a:rPr lang="en-US" altLang="cs-CZ" sz="2800" smtClean="0"/>
              <a:t>·</a:t>
            </a:r>
            <a:r>
              <a:rPr lang="cs-CZ" altLang="cs-CZ" sz="2800" smtClean="0"/>
              <a:t>x</a:t>
            </a:r>
          </a:p>
          <a:p>
            <a:pPr eaLnBrk="1" hangingPunct="1"/>
            <a:r>
              <a:rPr lang="cs-CZ" altLang="cs-CZ" sz="2800" smtClean="0"/>
              <a:t>(x </a:t>
            </a:r>
            <a:r>
              <a:rPr lang="en-US" altLang="cs-CZ" sz="2800" smtClean="0"/>
              <a:t>·</a:t>
            </a:r>
            <a:r>
              <a:rPr lang="cs-CZ" altLang="cs-CZ" sz="2800" smtClean="0"/>
              <a:t>y)</a:t>
            </a:r>
            <a:r>
              <a:rPr lang="en-US" altLang="cs-CZ" sz="2800" smtClean="0"/>
              <a:t>¯</a:t>
            </a:r>
            <a:endParaRPr lang="cs-CZ" altLang="cs-CZ" sz="2800" smtClean="0"/>
          </a:p>
          <a:p>
            <a:pPr eaLnBrk="1" hangingPunct="1"/>
            <a:r>
              <a:rPr lang="cs-CZ" altLang="cs-CZ" sz="2800" smtClean="0"/>
              <a:t>x </a:t>
            </a:r>
            <a:r>
              <a:rPr lang="en-US" altLang="cs-CZ" sz="2800" smtClean="0"/>
              <a:t>·</a:t>
            </a:r>
            <a:r>
              <a:rPr lang="cs-CZ" altLang="cs-CZ" sz="2800" smtClean="0"/>
              <a:t>x</a:t>
            </a:r>
            <a:r>
              <a:rPr lang="en-US" altLang="cs-CZ" sz="2800" smtClean="0"/>
              <a:t>¯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sz="half" idx="2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2800" smtClean="0"/>
              <a:t>0</a:t>
            </a:r>
          </a:p>
          <a:p>
            <a:pPr eaLnBrk="1" hangingPunct="1"/>
            <a:r>
              <a:rPr lang="cs-CZ" altLang="cs-CZ" sz="2800" smtClean="0"/>
              <a:t>x</a:t>
            </a:r>
          </a:p>
          <a:p>
            <a:pPr eaLnBrk="1" hangingPunct="1"/>
            <a:r>
              <a:rPr lang="cs-CZ" altLang="cs-CZ" sz="2800" smtClean="0"/>
              <a:t>X+y</a:t>
            </a:r>
          </a:p>
          <a:p>
            <a:pPr eaLnBrk="1" hangingPunct="1"/>
            <a:r>
              <a:rPr lang="cs-CZ" altLang="cs-CZ" sz="2800" smtClean="0"/>
              <a:t>a</a:t>
            </a:r>
            <a:r>
              <a:rPr lang="en-US" altLang="cs-CZ" sz="2800" smtClean="0"/>
              <a:t>¯</a:t>
            </a:r>
            <a:r>
              <a:rPr lang="cs-CZ" altLang="cs-CZ" sz="2800" smtClean="0"/>
              <a:t>+x</a:t>
            </a:r>
          </a:p>
          <a:p>
            <a:pPr eaLnBrk="1" hangingPunct="1"/>
            <a:r>
              <a:rPr lang="cs-CZ" altLang="cs-CZ" sz="2800" smtClean="0"/>
              <a:t>x</a:t>
            </a:r>
            <a:r>
              <a:rPr lang="en-US" altLang="cs-CZ" sz="2800" smtClean="0"/>
              <a:t>¯</a:t>
            </a:r>
            <a:r>
              <a:rPr lang="cs-CZ" altLang="cs-CZ" sz="2800" smtClean="0"/>
              <a:t>+y</a:t>
            </a:r>
            <a:r>
              <a:rPr lang="en-US" altLang="cs-CZ" sz="2800" smtClean="0"/>
              <a:t>¯</a:t>
            </a:r>
            <a:endParaRPr lang="cs-CZ" altLang="cs-CZ" sz="2800" smtClean="0"/>
          </a:p>
          <a:p>
            <a:pPr eaLnBrk="1" hangingPunct="1"/>
            <a:r>
              <a:rPr lang="cs-CZ" altLang="cs-CZ" sz="2800" smtClean="0"/>
              <a:t>x +y +x</a:t>
            </a:r>
          </a:p>
          <a:p>
            <a:pPr eaLnBrk="1" hangingPunct="1"/>
            <a:r>
              <a:rPr lang="cs-CZ" altLang="cs-CZ" sz="2800" smtClean="0"/>
              <a:t>(x +y)</a:t>
            </a:r>
            <a:r>
              <a:rPr lang="en-US" altLang="cs-CZ" sz="2800" smtClean="0"/>
              <a:t>¯</a:t>
            </a:r>
            <a:endParaRPr lang="cs-CZ" altLang="cs-CZ" sz="2800" smtClean="0"/>
          </a:p>
          <a:p>
            <a:pPr eaLnBrk="1" hangingPunct="1"/>
            <a:r>
              <a:rPr lang="cs-CZ" altLang="cs-CZ" sz="2800" smtClean="0"/>
              <a:t>x +x</a:t>
            </a:r>
            <a:r>
              <a:rPr lang="en-US" altLang="cs-CZ" sz="2800" smtClean="0"/>
              <a:t>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normální formy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hodnost h elementárního součinu (součtu) odpovídá počtu písmen v něm obsažených</a:t>
            </a:r>
          </a:p>
          <a:p>
            <a:pPr eaLnBrk="1" hangingPunct="1"/>
            <a:r>
              <a:rPr lang="cs-CZ" altLang="cs-CZ" smtClean="0"/>
              <a:t>Př. h(x+z+y)=? </a:t>
            </a:r>
          </a:p>
          <a:p>
            <a:pPr eaLnBrk="1" hangingPunct="1">
              <a:buFontTx/>
              <a:buNone/>
            </a:pPr>
            <a:r>
              <a:rPr lang="cs-CZ" altLang="cs-CZ" smtClean="0"/>
              <a:t> h(x+z+y)=3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normální součtová (součinová) forma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normální součtovou ndf (součinovou nkf) formou nazýváme součet (součin) konečného počtu navzájem různých  elementárních součinů (součtů)</a:t>
            </a:r>
          </a:p>
          <a:p>
            <a:pPr eaLnBrk="1" hangingPunct="1"/>
            <a:r>
              <a:rPr lang="cs-CZ" altLang="cs-CZ" smtClean="0"/>
              <a:t>ndf (nkf) se nazývá ndf (nkf) Boleovy funkce f je li rovna této funkci</a:t>
            </a:r>
          </a:p>
          <a:p>
            <a:pPr eaLnBrk="1" hangingPunct="1"/>
            <a:r>
              <a:rPr lang="cs-CZ" altLang="cs-CZ" smtClean="0"/>
              <a:t>každou funkci lze převést na ndf (nkf)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2437545"/>
              </p:ext>
            </p:extLst>
          </p:nvPr>
        </p:nvGraphicFramePr>
        <p:xfrm>
          <a:off x="1524000" y="548680"/>
          <a:ext cx="2255912" cy="5184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7956">
                  <a:extLst>
                    <a:ext uri="{9D8B030D-6E8A-4147-A177-3AD203B41FA5}">
                      <a16:colId xmlns:a16="http://schemas.microsoft.com/office/drawing/2014/main" val="725728437"/>
                    </a:ext>
                  </a:extLst>
                </a:gridCol>
                <a:gridCol w="1127956">
                  <a:extLst>
                    <a:ext uri="{9D8B030D-6E8A-4147-A177-3AD203B41FA5}">
                      <a16:colId xmlns:a16="http://schemas.microsoft.com/office/drawing/2014/main" val="2014070279"/>
                    </a:ext>
                  </a:extLst>
                </a:gridCol>
              </a:tblGrid>
              <a:tr h="103691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719930"/>
                  </a:ext>
                </a:extLst>
              </a:tr>
              <a:tr h="10369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441679"/>
                  </a:ext>
                </a:extLst>
              </a:tr>
              <a:tr h="10369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50066"/>
                  </a:ext>
                </a:extLst>
              </a:tr>
              <a:tr h="10369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4279017"/>
                  </a:ext>
                </a:extLst>
              </a:tr>
              <a:tr h="1036915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42572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Rukopis 7"/>
              <p14:cNvContentPartPr/>
              <p14:nvPr/>
            </p14:nvContentPartPr>
            <p14:xfrm>
              <a:off x="1862047" y="968188"/>
              <a:ext cx="1335600" cy="4593960"/>
            </p14:xfrm>
          </p:contentPart>
        </mc:Choice>
        <mc:Fallback>
          <p:pic>
            <p:nvPicPr>
              <p:cNvPr id="8" name="Rukopis 7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51607" y="957748"/>
                <a:ext cx="1356480" cy="461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975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normální součtová (součinová) forma</a:t>
            </a:r>
            <a:endParaRPr lang="en-GB" altLang="cs-CZ" sz="40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Př:</a:t>
            </a:r>
          </a:p>
          <a:p>
            <a:pPr eaLnBrk="1" hangingPunct="1"/>
            <a:r>
              <a:rPr lang="cs-CZ" altLang="cs-CZ" smtClean="0"/>
              <a:t>f(x,y,z)</a:t>
            </a:r>
            <a:r>
              <a:rPr lang="cs-CZ" altLang="cs-CZ" baseline="-25000" smtClean="0"/>
              <a:t>def</a:t>
            </a:r>
            <a:r>
              <a:rPr lang="cs-CZ" altLang="cs-CZ" smtClean="0"/>
              <a:t> =(x+y)≡x</a:t>
            </a:r>
            <a:r>
              <a:rPr lang="en-US" altLang="cs-CZ" smtClean="0"/>
              <a:t>·</a:t>
            </a:r>
            <a:r>
              <a:rPr lang="cs-CZ" altLang="cs-CZ" smtClean="0"/>
              <a:t>z</a:t>
            </a:r>
          </a:p>
          <a:p>
            <a:pPr eaLnBrk="1" hangingPunct="1"/>
            <a:r>
              <a:rPr lang="cs-CZ" altLang="cs-CZ" smtClean="0"/>
              <a:t>f=(x+y)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en-US" altLang="cs-CZ" smtClean="0"/>
              <a:t>·</a:t>
            </a:r>
            <a:r>
              <a:rPr lang="cs-CZ" altLang="cs-CZ" smtClean="0"/>
              <a:t>z+ (x+y)</a:t>
            </a:r>
            <a:r>
              <a:rPr lang="en-US" altLang="cs-CZ" smtClean="0"/>
              <a:t>¯</a:t>
            </a:r>
            <a:r>
              <a:rPr lang="cs-CZ" altLang="cs-CZ" smtClean="0"/>
              <a:t> </a:t>
            </a:r>
            <a:r>
              <a:rPr lang="en-US" altLang="cs-CZ" smtClean="0"/>
              <a:t>·</a:t>
            </a:r>
            <a:r>
              <a:rPr lang="cs-CZ" altLang="cs-CZ" smtClean="0"/>
              <a:t>(x</a:t>
            </a:r>
            <a:r>
              <a:rPr lang="en-US" altLang="cs-CZ" smtClean="0"/>
              <a:t>·</a:t>
            </a:r>
            <a:r>
              <a:rPr lang="cs-CZ" altLang="cs-CZ" smtClean="0"/>
              <a:t>z)</a:t>
            </a:r>
            <a:r>
              <a:rPr lang="en-US" altLang="cs-CZ" smtClean="0"/>
              <a:t>¯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f=x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en-US" altLang="cs-CZ" smtClean="0"/>
              <a:t>·</a:t>
            </a:r>
            <a:r>
              <a:rPr lang="cs-CZ" altLang="cs-CZ" smtClean="0"/>
              <a:t>z+y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en-US" altLang="cs-CZ" smtClean="0"/>
              <a:t>·</a:t>
            </a:r>
            <a:r>
              <a:rPr lang="cs-CZ" altLang="cs-CZ" smtClean="0"/>
              <a:t>z + x</a:t>
            </a:r>
            <a:r>
              <a:rPr lang="en-US" altLang="cs-CZ" smtClean="0"/>
              <a:t>¯·</a:t>
            </a:r>
            <a:r>
              <a:rPr lang="cs-CZ" altLang="cs-CZ" smtClean="0"/>
              <a:t>y</a:t>
            </a:r>
            <a:r>
              <a:rPr lang="en-US" altLang="cs-CZ" smtClean="0"/>
              <a:t>¯</a:t>
            </a:r>
            <a:r>
              <a:rPr lang="cs-CZ" altLang="cs-CZ" smtClean="0"/>
              <a:t>(x </a:t>
            </a:r>
            <a:r>
              <a:rPr lang="en-US" altLang="cs-CZ" smtClean="0"/>
              <a:t>¯</a:t>
            </a:r>
            <a:r>
              <a:rPr lang="cs-CZ" altLang="cs-CZ" smtClean="0"/>
              <a:t>+ z </a:t>
            </a:r>
            <a:r>
              <a:rPr lang="en-US" altLang="cs-CZ" smtClean="0"/>
              <a:t>¯</a:t>
            </a:r>
            <a:r>
              <a:rPr lang="cs-CZ" altLang="cs-CZ" smtClean="0"/>
              <a:t>)</a:t>
            </a:r>
          </a:p>
          <a:p>
            <a:pPr eaLnBrk="1" hangingPunct="1"/>
            <a:r>
              <a:rPr lang="cs-CZ" altLang="cs-CZ" smtClean="0"/>
              <a:t>f=x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en-US" altLang="cs-CZ" smtClean="0"/>
              <a:t>·</a:t>
            </a:r>
            <a:r>
              <a:rPr lang="cs-CZ" altLang="cs-CZ" smtClean="0"/>
              <a:t>z+y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en-US" altLang="cs-CZ" smtClean="0"/>
              <a:t>·</a:t>
            </a:r>
            <a:r>
              <a:rPr lang="cs-CZ" altLang="cs-CZ" smtClean="0"/>
              <a:t>z + x</a:t>
            </a:r>
            <a:r>
              <a:rPr lang="en-US" altLang="cs-CZ" smtClean="0"/>
              <a:t>¯·</a:t>
            </a:r>
            <a:r>
              <a:rPr lang="cs-CZ" altLang="cs-CZ" smtClean="0"/>
              <a:t>y</a:t>
            </a:r>
            <a:r>
              <a:rPr lang="en-US" altLang="cs-CZ" smtClean="0"/>
              <a:t>¯·</a:t>
            </a:r>
            <a:r>
              <a:rPr lang="cs-CZ" altLang="cs-CZ" smtClean="0"/>
              <a:t>x </a:t>
            </a:r>
            <a:r>
              <a:rPr lang="en-US" altLang="cs-CZ" smtClean="0"/>
              <a:t>¯</a:t>
            </a:r>
            <a:r>
              <a:rPr lang="cs-CZ" altLang="cs-CZ" smtClean="0"/>
              <a:t>+ x</a:t>
            </a:r>
            <a:r>
              <a:rPr lang="en-US" altLang="cs-CZ" smtClean="0"/>
              <a:t>¯·</a:t>
            </a:r>
            <a:r>
              <a:rPr lang="cs-CZ" altLang="cs-CZ" smtClean="0"/>
              <a:t>y</a:t>
            </a:r>
            <a:r>
              <a:rPr lang="en-US" altLang="cs-CZ" smtClean="0"/>
              <a:t>¯</a:t>
            </a:r>
            <a:r>
              <a:rPr lang="cs-CZ" altLang="cs-CZ" smtClean="0"/>
              <a:t> </a:t>
            </a:r>
            <a:r>
              <a:rPr lang="en-US" altLang="cs-CZ" smtClean="0"/>
              <a:t>·</a:t>
            </a:r>
            <a:r>
              <a:rPr lang="cs-CZ" altLang="cs-CZ" smtClean="0"/>
              <a:t>z </a:t>
            </a:r>
            <a:r>
              <a:rPr lang="en-US" altLang="cs-CZ" smtClean="0"/>
              <a:t>¯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f=xz+ x</a:t>
            </a:r>
            <a:r>
              <a:rPr lang="en-US" altLang="cs-CZ" smtClean="0"/>
              <a:t>¯·</a:t>
            </a:r>
            <a:r>
              <a:rPr lang="cs-CZ" altLang="cs-CZ" smtClean="0"/>
              <a:t>y</a:t>
            </a:r>
            <a:r>
              <a:rPr lang="en-US" altLang="cs-CZ" smtClean="0"/>
              <a:t>¯</a:t>
            </a:r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f=xyz+ xy</a:t>
            </a:r>
            <a:r>
              <a:rPr lang="en-US" altLang="cs-CZ" smtClean="0"/>
              <a:t>¯</a:t>
            </a:r>
            <a:r>
              <a:rPr lang="cs-CZ" altLang="cs-CZ" smtClean="0"/>
              <a:t>z+ x</a:t>
            </a:r>
            <a:r>
              <a:rPr lang="en-US" altLang="cs-CZ" smtClean="0"/>
              <a:t>¯</a:t>
            </a:r>
            <a:r>
              <a:rPr lang="cs-CZ" altLang="cs-CZ" smtClean="0"/>
              <a:t>y</a:t>
            </a:r>
            <a:r>
              <a:rPr lang="en-US" altLang="cs-CZ" smtClean="0"/>
              <a:t>¯</a:t>
            </a:r>
            <a:r>
              <a:rPr lang="cs-CZ" altLang="cs-CZ" smtClean="0"/>
              <a:t>z</a:t>
            </a:r>
            <a:r>
              <a:rPr lang="en-US" altLang="cs-CZ" smtClean="0"/>
              <a:t>¯</a:t>
            </a:r>
            <a:r>
              <a:rPr lang="cs-CZ" altLang="cs-CZ" smtClean="0"/>
              <a:t> + x</a:t>
            </a:r>
            <a:r>
              <a:rPr lang="en-US" altLang="cs-CZ" smtClean="0"/>
              <a:t>¯</a:t>
            </a:r>
            <a:r>
              <a:rPr lang="cs-CZ" altLang="cs-CZ" smtClean="0"/>
              <a:t>y</a:t>
            </a:r>
            <a:r>
              <a:rPr lang="en-US" altLang="cs-CZ" smtClean="0"/>
              <a:t>¯</a:t>
            </a:r>
            <a:r>
              <a:rPr lang="cs-CZ" altLang="cs-CZ" smtClean="0"/>
              <a:t>z</a:t>
            </a:r>
          </a:p>
          <a:p>
            <a:pPr eaLnBrk="1" hangingPunct="1"/>
            <a:r>
              <a:rPr lang="cs-CZ" altLang="cs-CZ" smtClean="0"/>
              <a:t>f=xz+ x</a:t>
            </a:r>
            <a:r>
              <a:rPr lang="en-US" altLang="cs-CZ" smtClean="0"/>
              <a:t>¯</a:t>
            </a:r>
            <a:r>
              <a:rPr lang="cs-CZ" altLang="cs-CZ" smtClean="0"/>
              <a:t>y</a:t>
            </a:r>
            <a:r>
              <a:rPr lang="en-US" altLang="cs-CZ" smtClean="0"/>
              <a:t>¯</a:t>
            </a:r>
            <a:endParaRPr lang="en-GB" altLang="cs-CZ" smtClean="0"/>
          </a:p>
          <a:p>
            <a:pPr eaLnBrk="1" hangingPunct="1"/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buď dána třída boleovských proměných </a:t>
            </a:r>
            <a:r>
              <a:rPr lang="en-US" altLang="cs-CZ" sz="2800" smtClean="0"/>
              <a:t>{</a:t>
            </a:r>
            <a:r>
              <a:rPr lang="cs-CZ" altLang="cs-CZ" sz="2800" smtClean="0"/>
              <a:t>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,….x</a:t>
            </a:r>
            <a:r>
              <a:rPr lang="cs-CZ" altLang="cs-CZ" sz="2800" baseline="-25000" smtClean="0"/>
              <a:t>n</a:t>
            </a:r>
            <a:r>
              <a:rPr lang="en-US" altLang="cs-CZ" sz="2800" smtClean="0"/>
              <a:t>}</a:t>
            </a:r>
            <a:r>
              <a:rPr lang="cs-CZ" altLang="cs-CZ" sz="2800" smtClean="0"/>
              <a:t>. Elementární součet  se nazývá maxterm nebo konstituent nuly na dané třídě, obsahuje-li primitivní termy všech proměnných 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,….x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tj. M</a:t>
            </a:r>
            <a:r>
              <a:rPr lang="cs-CZ" altLang="cs-CZ" sz="2800" baseline="-25000" smtClean="0"/>
              <a:t>i</a:t>
            </a:r>
            <a:r>
              <a:rPr lang="cs-CZ" altLang="cs-CZ" sz="2800" smtClean="0"/>
              <a:t>=x</a:t>
            </a:r>
            <a:r>
              <a:rPr lang="cs-CZ" altLang="cs-CZ" sz="2800" baseline="-25000" smtClean="0"/>
              <a:t>i1</a:t>
            </a:r>
            <a:r>
              <a:rPr lang="cs-CZ" altLang="cs-CZ" sz="2800" smtClean="0"/>
              <a:t>+….+x</a:t>
            </a:r>
            <a:r>
              <a:rPr lang="cs-CZ" altLang="cs-CZ" sz="2800" baseline="-25000" smtClean="0"/>
              <a:t>in</a:t>
            </a:r>
            <a:r>
              <a:rPr lang="cs-CZ" altLang="cs-CZ" sz="2800" smtClean="0"/>
              <a:t>, existuje jeden a jen jeden vektor hodnot  argumentů na kterém M</a:t>
            </a:r>
            <a:r>
              <a:rPr lang="cs-CZ" altLang="cs-CZ" sz="2800" baseline="-25000" smtClean="0"/>
              <a:t>i </a:t>
            </a:r>
            <a:r>
              <a:rPr lang="cs-CZ" altLang="cs-CZ" sz="2800" smtClean="0"/>
              <a:t>nabývá hodnot nula</a:t>
            </a:r>
            <a:endParaRPr lang="cs-CZ" altLang="cs-CZ" sz="2800" baseline="-250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800" smtClean="0"/>
              <a:t>Elementární součin  se nazývá minterm nebo konstituent jednotky na dané třídě, obsahuje-li primitivní termy všech proměnných 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,….x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tj. m</a:t>
            </a:r>
            <a:r>
              <a:rPr lang="cs-CZ" altLang="cs-CZ" sz="2800" baseline="-25000" smtClean="0"/>
              <a:t>i</a:t>
            </a:r>
            <a:r>
              <a:rPr lang="cs-CZ" altLang="cs-CZ" sz="2800" smtClean="0"/>
              <a:t>=x</a:t>
            </a:r>
            <a:r>
              <a:rPr lang="cs-CZ" altLang="cs-CZ" sz="2800" baseline="-25000" smtClean="0"/>
              <a:t>i1</a:t>
            </a:r>
            <a:r>
              <a:rPr lang="en-US" altLang="cs-CZ" sz="2800" smtClean="0"/>
              <a:t>·</a:t>
            </a:r>
            <a:r>
              <a:rPr lang="cs-CZ" altLang="cs-CZ" sz="2800" smtClean="0"/>
              <a:t>….</a:t>
            </a:r>
            <a:r>
              <a:rPr lang="en-US" altLang="cs-CZ" sz="2800" smtClean="0"/>
              <a:t>·</a:t>
            </a:r>
            <a:r>
              <a:rPr lang="cs-CZ" altLang="cs-CZ" sz="2800" smtClean="0"/>
              <a:t>x</a:t>
            </a:r>
            <a:r>
              <a:rPr lang="cs-CZ" altLang="cs-CZ" sz="2800" baseline="-25000" smtClean="0"/>
              <a:t>in</a:t>
            </a:r>
            <a:r>
              <a:rPr lang="cs-CZ" altLang="cs-CZ" sz="2800" smtClean="0"/>
              <a:t>,</a:t>
            </a:r>
            <a:r>
              <a:rPr lang="cs-CZ" altLang="cs-CZ" sz="2800" baseline="-25000" smtClean="0"/>
              <a:t> </a:t>
            </a:r>
            <a:r>
              <a:rPr lang="cs-CZ" altLang="cs-CZ" sz="2800" smtClean="0"/>
              <a:t>existuje jeden a jen jeden vektor hodnot  argumentů na kterém m</a:t>
            </a:r>
            <a:r>
              <a:rPr lang="cs-CZ" altLang="cs-CZ" sz="2800" baseline="-25000" smtClean="0"/>
              <a:t>i </a:t>
            </a:r>
            <a:r>
              <a:rPr lang="cs-CZ" altLang="cs-CZ" sz="2800" smtClean="0"/>
              <a:t>nabývá hodnot jedna.</a:t>
            </a:r>
            <a:endParaRPr lang="en-US" altLang="cs-CZ" sz="2800" baseline="-25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Ndf (nkf) se nazývá úplnou na třídě argumentů </a:t>
            </a:r>
            <a:r>
              <a:rPr lang="en-US" altLang="cs-CZ" smtClean="0"/>
              <a:t>{</a:t>
            </a:r>
            <a:r>
              <a:rPr lang="cs-CZ" altLang="cs-CZ" smtClean="0"/>
              <a:t>x</a:t>
            </a:r>
            <a:r>
              <a:rPr lang="cs-CZ" altLang="cs-CZ" baseline="-25000" smtClean="0"/>
              <a:t>1</a:t>
            </a:r>
            <a:r>
              <a:rPr lang="cs-CZ" altLang="cs-CZ" smtClean="0"/>
              <a:t>,…x</a:t>
            </a:r>
            <a:r>
              <a:rPr lang="cs-CZ" altLang="cs-CZ" baseline="-25000" smtClean="0"/>
              <a:t>n</a:t>
            </a:r>
            <a:r>
              <a:rPr lang="en-US" altLang="cs-CZ" smtClean="0"/>
              <a:t>}</a:t>
            </a:r>
            <a:r>
              <a:rPr lang="cs-CZ" altLang="cs-CZ" smtClean="0"/>
              <a:t>, je-li každý její elementární součin(součet) minterm (maxterm) na dané třídě proměnných úndf (únkf).</a:t>
            </a:r>
          </a:p>
          <a:p>
            <a:pPr eaLnBrk="1" hangingPunct="1"/>
            <a:r>
              <a:rPr lang="cs-CZ" altLang="cs-CZ" smtClean="0"/>
              <a:t>úndf (únkf) se nazývá úndf (únkf) Boleovy funkce f(x</a:t>
            </a:r>
            <a:r>
              <a:rPr lang="cs-CZ" altLang="cs-CZ" baseline="-25000" smtClean="0"/>
              <a:t>1</a:t>
            </a:r>
            <a:r>
              <a:rPr lang="cs-CZ" altLang="cs-CZ" smtClean="0"/>
              <a:t>,…x</a:t>
            </a:r>
            <a:r>
              <a:rPr lang="cs-CZ" altLang="cs-CZ" baseline="-25000" smtClean="0"/>
              <a:t>n</a:t>
            </a:r>
            <a:r>
              <a:rPr lang="cs-CZ" altLang="cs-CZ" smtClean="0"/>
              <a:t>) úndf(f) (únkf(f)), je-li rovna této funkci</a:t>
            </a:r>
          </a:p>
          <a:p>
            <a:pPr eaLnBrk="1" hangingPunct="1"/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Vyjádření Booleovských proměnných</a:t>
            </a:r>
            <a:endParaRPr lang="en-GB" altLang="cs-CZ" sz="4000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Stav Boleovských proměnných vyjadřujeme stavovým indexem s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Stavový index je číslo,  které dostaneme, považujeme-li vektor hodnot </a:t>
            </a:r>
            <a:r>
              <a:rPr lang="en-US" altLang="cs-CZ" smtClean="0"/>
              <a:t>&lt;a</a:t>
            </a:r>
            <a:r>
              <a:rPr lang="en-US" altLang="cs-CZ" baseline="-25000" smtClean="0"/>
              <a:t>1</a:t>
            </a:r>
            <a:r>
              <a:rPr lang="en-US" altLang="cs-CZ" smtClean="0"/>
              <a:t>..a</a:t>
            </a:r>
            <a:r>
              <a:rPr lang="en-US" altLang="cs-CZ" baseline="-25000" smtClean="0"/>
              <a:t>n</a:t>
            </a:r>
            <a:r>
              <a:rPr lang="en-US" altLang="cs-CZ" smtClean="0"/>
              <a:t>&gt; prom</a:t>
            </a:r>
            <a:r>
              <a:rPr lang="cs-CZ" altLang="cs-CZ" smtClean="0"/>
              <a:t>ěnných x</a:t>
            </a:r>
            <a:r>
              <a:rPr lang="cs-CZ" altLang="cs-CZ" baseline="-25000" smtClean="0"/>
              <a:t>1</a:t>
            </a:r>
            <a:r>
              <a:rPr lang="cs-CZ" altLang="cs-CZ" smtClean="0"/>
              <a:t>..x</a:t>
            </a:r>
            <a:r>
              <a:rPr lang="cs-CZ" altLang="cs-CZ" baseline="-25000" smtClean="0"/>
              <a:t>n</a:t>
            </a:r>
            <a:r>
              <a:rPr lang="cs-CZ" altLang="cs-CZ" smtClean="0"/>
              <a:t>, za binární číslo o n řádech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Naopak cifru na místě i tého řádu stavového indexu lze chápat jako hodnotu i té složky vektoru </a:t>
            </a:r>
            <a:r>
              <a:rPr lang="en-US" altLang="cs-CZ" smtClean="0"/>
              <a:t>&lt;a</a:t>
            </a:r>
            <a:r>
              <a:rPr lang="en-US" altLang="cs-CZ" baseline="-25000" smtClean="0"/>
              <a:t>1</a:t>
            </a:r>
            <a:r>
              <a:rPr lang="en-US" altLang="cs-CZ" smtClean="0"/>
              <a:t>..a</a:t>
            </a:r>
            <a:r>
              <a:rPr lang="en-US" altLang="cs-CZ" baseline="-25000" smtClean="0"/>
              <a:t>n</a:t>
            </a:r>
            <a:r>
              <a:rPr lang="en-US" altLang="cs-CZ" smtClean="0"/>
              <a:t>&gt; </a:t>
            </a:r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Věta 1.2</a:t>
            </a:r>
            <a:endParaRPr lang="en-GB" altLang="cs-CZ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Ke každé Booleově fci f existuje jedna a jen jedna úndf (unkf)</a:t>
            </a:r>
          </a:p>
          <a:p>
            <a:pPr eaLnBrk="1" hangingPunct="1"/>
            <a:r>
              <a:rPr lang="cs-CZ" altLang="cs-CZ" smtClean="0"/>
              <a:t>Důkaz:</a:t>
            </a:r>
          </a:p>
          <a:p>
            <a:pPr eaLnBrk="1" hangingPunct="1"/>
            <a:r>
              <a:rPr lang="cs-CZ" altLang="cs-CZ" smtClean="0"/>
              <a:t>Buď f(x</a:t>
            </a:r>
            <a:r>
              <a:rPr lang="cs-CZ" altLang="cs-CZ" baseline="-25000" smtClean="0"/>
              <a:t>1</a:t>
            </a:r>
            <a:r>
              <a:rPr lang="cs-CZ" altLang="cs-CZ" smtClean="0"/>
              <a:t>..x</a:t>
            </a:r>
            <a:r>
              <a:rPr lang="cs-CZ" altLang="cs-CZ" baseline="-25000" smtClean="0"/>
              <a:t>n</a:t>
            </a:r>
            <a:r>
              <a:rPr lang="cs-CZ" altLang="cs-CZ" smtClean="0"/>
              <a:t>)</a:t>
            </a:r>
            <a:r>
              <a:rPr lang="el-GR" altLang="cs-CZ" smtClean="0"/>
              <a:t>ϵ</a:t>
            </a:r>
            <a:r>
              <a:rPr lang="cs-CZ" altLang="cs-CZ" smtClean="0"/>
              <a:t>B</a:t>
            </a:r>
            <a:r>
              <a:rPr lang="cs-CZ" altLang="cs-CZ" baseline="-25000" smtClean="0"/>
              <a:t>n </a:t>
            </a:r>
            <a:r>
              <a:rPr lang="cs-CZ" altLang="cs-CZ" smtClean="0"/>
              <a:t> nechť f</a:t>
            </a:r>
            <a:r>
              <a:rPr lang="cs-CZ" altLang="cs-CZ" baseline="-25000" smtClean="0"/>
              <a:t>k</a:t>
            </a:r>
            <a:r>
              <a:rPr lang="cs-CZ" altLang="cs-CZ" smtClean="0"/>
              <a:t> je hodnota funkce na f na k tém vektoru  hodnot argumentů x</a:t>
            </a:r>
            <a:r>
              <a:rPr lang="cs-CZ" altLang="cs-CZ" baseline="-25000" smtClean="0"/>
              <a:t>1</a:t>
            </a:r>
            <a:r>
              <a:rPr lang="cs-CZ" altLang="cs-CZ" smtClean="0"/>
              <a:t>..x</a:t>
            </a:r>
            <a:r>
              <a:rPr lang="cs-CZ" altLang="cs-CZ" baseline="-25000" smtClean="0"/>
              <a:t>n,</a:t>
            </a:r>
            <a:r>
              <a:rPr lang="cs-CZ" altLang="cs-CZ" smtClean="0"/>
              <a:t> m</a:t>
            </a:r>
            <a:r>
              <a:rPr lang="cs-CZ" altLang="cs-CZ" baseline="-25000" smtClean="0"/>
              <a:t>k</a:t>
            </a:r>
            <a:r>
              <a:rPr lang="cs-CZ" altLang="cs-CZ" smtClean="0"/>
              <a:t> minterm a M</a:t>
            </a:r>
            <a:r>
              <a:rPr lang="cs-CZ" altLang="cs-CZ" baseline="-25000" smtClean="0"/>
              <a:t>k</a:t>
            </a:r>
            <a:r>
              <a:rPr lang="cs-CZ" altLang="cs-CZ" smtClean="0"/>
              <a:t> maxterm korespondující s uvažovaným vektorem hodnot argumentů</a:t>
            </a:r>
            <a:endParaRPr lang="el-GR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Úplné normální formy funkce f</a:t>
            </a:r>
          </a:p>
          <a:p>
            <a:pPr eaLnBrk="1" hangingPunct="1"/>
            <a:r>
              <a:rPr lang="cs-CZ" altLang="cs-CZ" smtClean="0"/>
              <a:t>Úndf (f)= f</a:t>
            </a:r>
            <a:r>
              <a:rPr lang="cs-CZ" altLang="cs-CZ" baseline="-25000" smtClean="0"/>
              <a:t>0 </a:t>
            </a:r>
            <a:r>
              <a:rPr lang="cs-CZ" altLang="cs-CZ" smtClean="0"/>
              <a:t>m</a:t>
            </a:r>
            <a:r>
              <a:rPr lang="cs-CZ" altLang="cs-CZ" baseline="-25000" smtClean="0"/>
              <a:t>0 </a:t>
            </a:r>
            <a:r>
              <a:rPr lang="cs-CZ" altLang="cs-CZ" smtClean="0"/>
              <a:t>+ f</a:t>
            </a:r>
            <a:r>
              <a:rPr lang="cs-CZ" altLang="cs-CZ" baseline="-25000" smtClean="0"/>
              <a:t>1 </a:t>
            </a:r>
            <a:r>
              <a:rPr lang="cs-CZ" altLang="cs-CZ" smtClean="0"/>
              <a:t>m</a:t>
            </a:r>
            <a:r>
              <a:rPr lang="cs-CZ" altLang="cs-CZ" baseline="-25000" smtClean="0"/>
              <a:t>1 </a:t>
            </a:r>
            <a:r>
              <a:rPr lang="cs-CZ" altLang="cs-CZ" smtClean="0"/>
              <a:t>+ .. f</a:t>
            </a:r>
            <a:r>
              <a:rPr lang="cs-CZ" altLang="cs-CZ" baseline="-25000" smtClean="0"/>
              <a:t>2</a:t>
            </a:r>
            <a:r>
              <a:rPr lang="en-US" altLang="cs-CZ" baseline="-25000" smtClean="0"/>
              <a:t>^</a:t>
            </a:r>
            <a:r>
              <a:rPr lang="cs-CZ" altLang="cs-CZ" baseline="-25000" smtClean="0"/>
              <a:t>n-1 </a:t>
            </a:r>
            <a:r>
              <a:rPr lang="en-US" altLang="cs-CZ" smtClean="0"/>
              <a:t>m</a:t>
            </a:r>
            <a:r>
              <a:rPr lang="en-US" altLang="cs-CZ" baseline="-25000" smtClean="0"/>
              <a:t>2^n-1</a:t>
            </a:r>
            <a:endParaRPr lang="en-US" altLang="cs-CZ" smtClean="0"/>
          </a:p>
          <a:p>
            <a:pPr eaLnBrk="1" hangingPunct="1"/>
            <a:r>
              <a:rPr lang="cs-CZ" altLang="cs-CZ" smtClean="0"/>
              <a:t>Únkf (f)= (f</a:t>
            </a:r>
            <a:r>
              <a:rPr lang="cs-CZ" altLang="cs-CZ" baseline="-25000" smtClean="0"/>
              <a:t>0 </a:t>
            </a:r>
            <a:r>
              <a:rPr lang="cs-CZ" altLang="cs-CZ" smtClean="0"/>
              <a:t>+M</a:t>
            </a:r>
            <a:r>
              <a:rPr lang="cs-CZ" altLang="cs-CZ" baseline="-25000" smtClean="0"/>
              <a:t>0 </a:t>
            </a:r>
            <a:r>
              <a:rPr lang="cs-CZ" altLang="cs-CZ" smtClean="0"/>
              <a:t>) (f</a:t>
            </a:r>
            <a:r>
              <a:rPr lang="cs-CZ" altLang="cs-CZ" baseline="-25000" smtClean="0"/>
              <a:t>1 </a:t>
            </a:r>
            <a:r>
              <a:rPr lang="cs-CZ" altLang="cs-CZ" smtClean="0"/>
              <a:t>+M</a:t>
            </a:r>
            <a:r>
              <a:rPr lang="cs-CZ" altLang="cs-CZ" baseline="-25000" smtClean="0"/>
              <a:t>1 </a:t>
            </a:r>
            <a:r>
              <a:rPr lang="cs-CZ" altLang="cs-CZ" smtClean="0"/>
              <a:t>) .. (f</a:t>
            </a:r>
            <a:r>
              <a:rPr lang="cs-CZ" altLang="cs-CZ" baseline="-25000" smtClean="0"/>
              <a:t>2</a:t>
            </a:r>
            <a:r>
              <a:rPr lang="en-US" altLang="cs-CZ" baseline="-25000" smtClean="0"/>
              <a:t>^</a:t>
            </a:r>
            <a:r>
              <a:rPr lang="cs-CZ" altLang="cs-CZ" baseline="-25000" smtClean="0"/>
              <a:t>n-1 </a:t>
            </a:r>
            <a:r>
              <a:rPr lang="cs-CZ" altLang="cs-CZ" smtClean="0"/>
              <a:t>+M</a:t>
            </a:r>
            <a:r>
              <a:rPr lang="en-US" altLang="cs-CZ" baseline="-25000" smtClean="0"/>
              <a:t>2^n-1</a:t>
            </a:r>
            <a:r>
              <a:rPr lang="cs-CZ" altLang="cs-CZ" smtClean="0"/>
              <a:t>)</a:t>
            </a:r>
          </a:p>
          <a:p>
            <a:pPr eaLnBrk="1" hangingPunct="1"/>
            <a:r>
              <a:rPr lang="cs-CZ" altLang="cs-CZ" smtClean="0"/>
              <a:t>Úndf *(f)= g</a:t>
            </a:r>
            <a:r>
              <a:rPr lang="cs-CZ" altLang="cs-CZ" baseline="-25000" smtClean="0"/>
              <a:t>0 </a:t>
            </a:r>
            <a:r>
              <a:rPr lang="cs-CZ" altLang="cs-CZ" smtClean="0"/>
              <a:t>m</a:t>
            </a:r>
            <a:r>
              <a:rPr lang="cs-CZ" altLang="cs-CZ" baseline="-25000" smtClean="0"/>
              <a:t>0 </a:t>
            </a:r>
            <a:r>
              <a:rPr lang="cs-CZ" altLang="cs-CZ" smtClean="0"/>
              <a:t>+ g</a:t>
            </a:r>
            <a:r>
              <a:rPr lang="cs-CZ" altLang="cs-CZ" baseline="-25000" smtClean="0"/>
              <a:t>1 </a:t>
            </a:r>
            <a:r>
              <a:rPr lang="cs-CZ" altLang="cs-CZ" smtClean="0"/>
              <a:t>m</a:t>
            </a:r>
            <a:r>
              <a:rPr lang="cs-CZ" altLang="cs-CZ" baseline="-25000" smtClean="0"/>
              <a:t>1 </a:t>
            </a:r>
            <a:r>
              <a:rPr lang="cs-CZ" altLang="cs-CZ" smtClean="0"/>
              <a:t>+ .. g</a:t>
            </a:r>
            <a:r>
              <a:rPr lang="cs-CZ" altLang="cs-CZ" baseline="-25000" smtClean="0"/>
              <a:t>2</a:t>
            </a:r>
            <a:r>
              <a:rPr lang="en-US" altLang="cs-CZ" baseline="-25000" smtClean="0"/>
              <a:t>^</a:t>
            </a:r>
            <a:r>
              <a:rPr lang="cs-CZ" altLang="cs-CZ" baseline="-25000" smtClean="0"/>
              <a:t>n-1 </a:t>
            </a:r>
            <a:r>
              <a:rPr lang="en-US" altLang="cs-CZ" smtClean="0"/>
              <a:t>m</a:t>
            </a:r>
            <a:r>
              <a:rPr lang="en-US" altLang="cs-CZ" baseline="-25000" smtClean="0"/>
              <a:t>2^n-1</a:t>
            </a:r>
            <a:endParaRPr lang="en-US" altLang="cs-CZ" smtClean="0"/>
          </a:p>
          <a:p>
            <a:pPr eaLnBrk="1" hangingPunct="1"/>
            <a:r>
              <a:rPr lang="cs-CZ" altLang="cs-CZ" smtClean="0"/>
              <a:t>Únkf *(f)= (g</a:t>
            </a:r>
            <a:r>
              <a:rPr lang="cs-CZ" altLang="cs-CZ" baseline="-25000" smtClean="0"/>
              <a:t>0 </a:t>
            </a:r>
            <a:r>
              <a:rPr lang="cs-CZ" altLang="cs-CZ" smtClean="0"/>
              <a:t>+M</a:t>
            </a:r>
            <a:r>
              <a:rPr lang="cs-CZ" altLang="cs-CZ" baseline="-25000" smtClean="0"/>
              <a:t>0 </a:t>
            </a:r>
            <a:r>
              <a:rPr lang="cs-CZ" altLang="cs-CZ" smtClean="0"/>
              <a:t>) (g</a:t>
            </a:r>
            <a:r>
              <a:rPr lang="cs-CZ" altLang="cs-CZ" baseline="-25000" smtClean="0"/>
              <a:t>1 </a:t>
            </a:r>
            <a:r>
              <a:rPr lang="cs-CZ" altLang="cs-CZ" smtClean="0"/>
              <a:t>+M</a:t>
            </a:r>
            <a:r>
              <a:rPr lang="cs-CZ" altLang="cs-CZ" baseline="-25000" smtClean="0"/>
              <a:t>1 </a:t>
            </a:r>
            <a:r>
              <a:rPr lang="cs-CZ" altLang="cs-CZ" smtClean="0"/>
              <a:t>) .. (g</a:t>
            </a:r>
            <a:r>
              <a:rPr lang="cs-CZ" altLang="cs-CZ" baseline="-25000" smtClean="0"/>
              <a:t>2</a:t>
            </a:r>
            <a:r>
              <a:rPr lang="en-US" altLang="cs-CZ" baseline="-25000" smtClean="0"/>
              <a:t>^</a:t>
            </a:r>
            <a:r>
              <a:rPr lang="cs-CZ" altLang="cs-CZ" baseline="-25000" smtClean="0"/>
              <a:t>n-1 </a:t>
            </a:r>
            <a:r>
              <a:rPr lang="cs-CZ" altLang="cs-CZ" smtClean="0"/>
              <a:t>+M</a:t>
            </a:r>
            <a:r>
              <a:rPr lang="en-US" altLang="cs-CZ" baseline="-25000" smtClean="0"/>
              <a:t>2^n-1</a:t>
            </a:r>
            <a:r>
              <a:rPr lang="cs-CZ" altLang="cs-CZ" smtClean="0"/>
              <a:t>)</a:t>
            </a:r>
            <a:endParaRPr lang="en-US" altLang="cs-CZ" smtClean="0"/>
          </a:p>
          <a:p>
            <a:pPr eaLnBrk="1" hangingPunct="1"/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úndf(f), (únkf(f)) je tedy ekvivalentní součtu (součinu) těch mintermů m</a:t>
            </a:r>
            <a:r>
              <a:rPr lang="cs-CZ" altLang="cs-CZ" baseline="-25000" smtClean="0"/>
              <a:t>k</a:t>
            </a:r>
            <a:r>
              <a:rPr lang="cs-CZ" altLang="cs-CZ" smtClean="0"/>
              <a:t> (maxtermů) M</a:t>
            </a:r>
            <a:r>
              <a:rPr lang="cs-CZ" altLang="cs-CZ" baseline="-25000" smtClean="0"/>
              <a:t>k</a:t>
            </a:r>
            <a:endParaRPr lang="cs-CZ" altLang="cs-CZ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Pro které jsou hodnoty f</a:t>
            </a:r>
            <a:r>
              <a:rPr lang="cs-CZ" altLang="cs-CZ" baseline="-25000" smtClean="0"/>
              <a:t>k</a:t>
            </a:r>
            <a:r>
              <a:rPr lang="cs-CZ" altLang="cs-CZ" smtClean="0"/>
              <a:t> fce f rovny jedné (nule). Na k tém vektoru argumentů buď m</a:t>
            </a:r>
            <a:r>
              <a:rPr lang="cs-CZ" altLang="cs-CZ" baseline="-25000" smtClean="0"/>
              <a:t>k</a:t>
            </a:r>
            <a:r>
              <a:rPr lang="cs-CZ" altLang="cs-CZ" smtClean="0"/>
              <a:t>=1, m</a:t>
            </a:r>
            <a:r>
              <a:rPr lang="cs-CZ" altLang="cs-CZ" baseline="-25000" smtClean="0"/>
              <a:t>l</a:t>
            </a:r>
            <a:r>
              <a:rPr lang="cs-CZ" altLang="cs-CZ" smtClean="0"/>
              <a:t>=0, k≠l; M</a:t>
            </a:r>
            <a:r>
              <a:rPr lang="cs-CZ" altLang="cs-CZ" baseline="-25000" smtClean="0"/>
              <a:t>k</a:t>
            </a:r>
            <a:r>
              <a:rPr lang="cs-CZ" altLang="cs-CZ" smtClean="0"/>
              <a:t>=0, M</a:t>
            </a:r>
            <a:r>
              <a:rPr lang="cs-CZ" altLang="cs-CZ" baseline="-25000" smtClean="0"/>
              <a:t>l</a:t>
            </a:r>
            <a:r>
              <a:rPr lang="cs-CZ" altLang="cs-CZ" smtClean="0"/>
              <a:t>=1, k≠l,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hodnoty úndf(f), (únkf(f)) na k tém vektoru jsou rovny hodnotám f</a:t>
            </a:r>
            <a:r>
              <a:rPr lang="cs-CZ" altLang="cs-CZ" baseline="-25000" smtClean="0"/>
              <a:t>k</a:t>
            </a:r>
            <a:r>
              <a:rPr lang="cs-CZ" altLang="cs-CZ" smtClean="0"/>
              <a:t> funkce f(x</a:t>
            </a:r>
            <a:r>
              <a:rPr lang="cs-CZ" altLang="cs-CZ" baseline="-25000" smtClean="0"/>
              <a:t>1</a:t>
            </a:r>
            <a:r>
              <a:rPr lang="cs-CZ" altLang="cs-CZ" smtClean="0"/>
              <a:t>,…x</a:t>
            </a:r>
            <a:r>
              <a:rPr lang="cs-CZ" altLang="cs-CZ" baseline="-25000" smtClean="0"/>
              <a:t>n</a:t>
            </a:r>
            <a:r>
              <a:rPr lang="cs-CZ" altLang="cs-CZ" smtClean="0"/>
              <a:t>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Index k je zvolen libovolně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Algoritmus přechodu od tab.  K undf (uknf) Booleovy funkce</a:t>
            </a:r>
            <a:endParaRPr lang="en-GB" altLang="cs-CZ" sz="400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800" smtClean="0"/>
              <a:t>vybereme v matici hodnot funkce všechny vektory hodnot argumentů na kterých funkce nabývá  hodnoty 1 (0)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800" smtClean="0"/>
              <a:t>Zapíšeme mintermy (maxtermy) odpovídající těmto vektorům, má-li argument x</a:t>
            </a:r>
            <a:r>
              <a:rPr lang="en-US" altLang="cs-CZ" sz="2800" baseline="30000" smtClean="0"/>
              <a:t>~</a:t>
            </a:r>
            <a:r>
              <a:rPr lang="cs-CZ" altLang="cs-CZ" sz="2800" smtClean="0"/>
              <a:t> v daném vektoru hodnotu  1 (0) napíšeme  jeho aserci (negaci), má-li x</a:t>
            </a:r>
            <a:r>
              <a:rPr lang="en-US" altLang="cs-CZ" sz="2800" baseline="30000" smtClean="0"/>
              <a:t>~</a:t>
            </a:r>
            <a:r>
              <a:rPr lang="cs-CZ" altLang="cs-CZ" sz="2800" smtClean="0"/>
              <a:t> v daném vektoru hodnotu  0,napíšeme jeho negaci (aserci).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800" smtClean="0"/>
              <a:t>Všechny takto získané mintermy (maxtermy) uvedeme do relace operátorem součtu (součinu) </a:t>
            </a:r>
            <a:endParaRPr lang="en-US" alt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</a:t>
            </a:r>
            <a:endParaRPr lang="en-GB" altLang="cs-CZ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Př:</a:t>
            </a:r>
          </a:p>
          <a:p>
            <a:pPr eaLnBrk="1" hangingPunct="1"/>
            <a:r>
              <a:rPr lang="cs-CZ" altLang="cs-CZ" smtClean="0"/>
              <a:t>f(x,y,z)</a:t>
            </a:r>
            <a:r>
              <a:rPr lang="cs-CZ" altLang="cs-CZ" baseline="-25000" smtClean="0"/>
              <a:t>def</a:t>
            </a:r>
            <a:r>
              <a:rPr lang="cs-CZ" altLang="cs-CZ" smtClean="0"/>
              <a:t> =(x+y)≡x</a:t>
            </a:r>
            <a:r>
              <a:rPr lang="en-US" altLang="cs-CZ" smtClean="0"/>
              <a:t>·</a:t>
            </a:r>
            <a:r>
              <a:rPr lang="cs-CZ" altLang="cs-CZ" smtClean="0"/>
              <a:t>z</a:t>
            </a:r>
          </a:p>
          <a:p>
            <a:pPr eaLnBrk="1" hangingPunct="1">
              <a:buFontTx/>
              <a:buNone/>
            </a:pPr>
            <a:endParaRPr lang="cs-CZ" altLang="cs-CZ" smtClean="0"/>
          </a:p>
          <a:p>
            <a:pPr eaLnBrk="1" hangingPunct="1"/>
            <a:endParaRPr lang="cs-CZ" altLang="cs-CZ" smtClean="0"/>
          </a:p>
          <a:p>
            <a:pPr eaLnBrk="1" hangingPunct="1"/>
            <a:endParaRPr lang="en-US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1525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2800" smtClean="0"/>
          </a:p>
          <a:p>
            <a:pPr eaLnBrk="1" hangingPunct="1"/>
            <a:endParaRPr lang="cs-CZ" altLang="cs-CZ" sz="2800" smtClean="0"/>
          </a:p>
          <a:p>
            <a:pPr eaLnBrk="1" hangingPunct="1"/>
            <a:r>
              <a:rPr lang="cs-CZ" altLang="cs-CZ" sz="2800" smtClean="0"/>
              <a:t>Kolik různých vektorů hodnot argumentů obsahuje definiční obor Boolleovy funkce f(x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,…x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) ?  </a:t>
            </a:r>
          </a:p>
          <a:p>
            <a:pPr eaLnBrk="1" hangingPunct="1"/>
            <a:r>
              <a:rPr lang="cs-CZ" altLang="cs-CZ" sz="2800" smtClean="0"/>
              <a:t>2</a:t>
            </a:r>
            <a:r>
              <a:rPr lang="cs-CZ" altLang="cs-CZ" sz="2800" baseline="30000" smtClean="0"/>
              <a:t>n </a:t>
            </a:r>
          </a:p>
          <a:p>
            <a:pPr eaLnBrk="1" hangingPunct="1">
              <a:buFontTx/>
              <a:buNone/>
            </a:pPr>
            <a:endParaRPr lang="cs-CZ" altLang="cs-CZ" sz="2800" baseline="30000" smtClean="0"/>
          </a:p>
          <a:p>
            <a:pPr eaLnBrk="1" hangingPunct="1">
              <a:buFontTx/>
              <a:buNone/>
            </a:pPr>
            <a:endParaRPr lang="cs-CZ" altLang="cs-CZ" sz="2800" smtClean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4" name="Rukopis 23"/>
              <p14:cNvContentPartPr/>
              <p14:nvPr/>
            </p14:nvContentPartPr>
            <p14:xfrm>
              <a:off x="8639130" y="636630"/>
              <a:ext cx="344520" cy="30600"/>
            </p14:xfrm>
          </p:contentPart>
        </mc:Choice>
        <mc:Fallback xmlns="">
          <p:pic>
            <p:nvPicPr>
              <p:cNvPr id="24" name="Rukopis 2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28690" y="626190"/>
                <a:ext cx="365400" cy="5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372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Group 2"/>
          <p:cNvGraphicFramePr>
            <a:graphicFrameLocks noGrp="1"/>
          </p:cNvGraphicFramePr>
          <p:nvPr>
            <p:ph idx="4294967295"/>
          </p:nvPr>
        </p:nvGraphicFramePr>
        <p:xfrm>
          <a:off x="0" y="1052513"/>
          <a:ext cx="8964613" cy="5205414"/>
        </p:xfrm>
        <a:graphic>
          <a:graphicData uri="http://schemas.openxmlformats.org/drawingml/2006/table">
            <a:tbl>
              <a:tblPr/>
              <a:tblGrid>
                <a:gridCol w="1281113">
                  <a:extLst>
                    <a:ext uri="{9D8B030D-6E8A-4147-A177-3AD203B41FA5}">
                      <a16:colId xmlns:a16="http://schemas.microsoft.com/office/drawing/2014/main" val="2351509438"/>
                    </a:ext>
                  </a:extLst>
                </a:gridCol>
                <a:gridCol w="1279525">
                  <a:extLst>
                    <a:ext uri="{9D8B030D-6E8A-4147-A177-3AD203B41FA5}">
                      <a16:colId xmlns:a16="http://schemas.microsoft.com/office/drawing/2014/main" val="1565151792"/>
                    </a:ext>
                  </a:extLst>
                </a:gridCol>
                <a:gridCol w="1281112">
                  <a:extLst>
                    <a:ext uri="{9D8B030D-6E8A-4147-A177-3AD203B41FA5}">
                      <a16:colId xmlns:a16="http://schemas.microsoft.com/office/drawing/2014/main" val="1975316200"/>
                    </a:ext>
                  </a:extLst>
                </a:gridCol>
                <a:gridCol w="1281113">
                  <a:extLst>
                    <a:ext uri="{9D8B030D-6E8A-4147-A177-3AD203B41FA5}">
                      <a16:colId xmlns:a16="http://schemas.microsoft.com/office/drawing/2014/main" val="185151563"/>
                    </a:ext>
                  </a:extLst>
                </a:gridCol>
                <a:gridCol w="1281112">
                  <a:extLst>
                    <a:ext uri="{9D8B030D-6E8A-4147-A177-3AD203B41FA5}">
                      <a16:colId xmlns:a16="http://schemas.microsoft.com/office/drawing/2014/main" val="801972691"/>
                    </a:ext>
                  </a:extLst>
                </a:gridCol>
                <a:gridCol w="1408113">
                  <a:extLst>
                    <a:ext uri="{9D8B030D-6E8A-4147-A177-3AD203B41FA5}">
                      <a16:colId xmlns:a16="http://schemas.microsoft.com/office/drawing/2014/main" val="2395356535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1751317401"/>
                    </a:ext>
                  </a:extLst>
                </a:gridCol>
              </a:tblGrid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x+y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xz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573661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xyz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5836363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7986741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xy</a:t>
                      </a:r>
                      <a:r>
                        <a:rPr kumimoji="0" lang="en-US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¯</a:t>
                      </a: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kumimoji="0" lang="en-US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542661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US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¯</a:t>
                      </a: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kumimoji="0" lang="en-US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¯</a:t>
                      </a: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kumimoji="0" lang="en-US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4701225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2353739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4623896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403964"/>
                  </a:ext>
                </a:extLst>
              </a:tr>
              <a:tr h="577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en-US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¯</a:t>
                      </a: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kumimoji="0" lang="en-US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¯</a:t>
                      </a: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kumimoji="0" lang="en-US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165347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</a:t>
            </a:r>
            <a:endParaRPr lang="en-GB" altLang="cs-CZ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f = x</a:t>
            </a:r>
            <a:r>
              <a:rPr lang="en-US" altLang="cs-CZ" smtClean="0"/>
              <a:t>¯·</a:t>
            </a:r>
            <a:r>
              <a:rPr lang="cs-CZ" altLang="cs-CZ" smtClean="0"/>
              <a:t>y</a:t>
            </a:r>
            <a:r>
              <a:rPr lang="en-US" altLang="cs-CZ" smtClean="0"/>
              <a:t>¯·</a:t>
            </a:r>
            <a:r>
              <a:rPr lang="cs-CZ" altLang="cs-CZ" smtClean="0"/>
              <a:t>z</a:t>
            </a:r>
            <a:r>
              <a:rPr lang="en-US" altLang="cs-CZ" smtClean="0"/>
              <a:t>¯</a:t>
            </a:r>
            <a:r>
              <a:rPr lang="cs-CZ" altLang="cs-CZ" smtClean="0"/>
              <a:t> + x</a:t>
            </a:r>
            <a:r>
              <a:rPr lang="en-US" altLang="cs-CZ" smtClean="0"/>
              <a:t>¯·</a:t>
            </a:r>
            <a:r>
              <a:rPr lang="cs-CZ" altLang="cs-CZ" smtClean="0"/>
              <a:t>y</a:t>
            </a:r>
            <a:r>
              <a:rPr lang="en-US" altLang="cs-CZ" smtClean="0"/>
              <a:t>¯·</a:t>
            </a:r>
            <a:r>
              <a:rPr lang="cs-CZ" altLang="cs-CZ" smtClean="0"/>
              <a:t>z+ x</a:t>
            </a:r>
            <a:r>
              <a:rPr lang="en-US" altLang="cs-CZ" smtClean="0"/>
              <a:t>·</a:t>
            </a:r>
            <a:r>
              <a:rPr lang="cs-CZ" altLang="cs-CZ" smtClean="0"/>
              <a:t>y</a:t>
            </a:r>
            <a:r>
              <a:rPr lang="en-US" altLang="cs-CZ" smtClean="0"/>
              <a:t>¯· </a:t>
            </a:r>
            <a:r>
              <a:rPr lang="cs-CZ" altLang="cs-CZ" smtClean="0"/>
              <a:t>z + x</a:t>
            </a:r>
            <a:r>
              <a:rPr lang="en-US" altLang="cs-CZ" smtClean="0"/>
              <a:t>·</a:t>
            </a:r>
            <a:r>
              <a:rPr lang="cs-CZ" altLang="cs-CZ" smtClean="0"/>
              <a:t>y</a:t>
            </a:r>
            <a:r>
              <a:rPr lang="en-US" altLang="cs-CZ" smtClean="0"/>
              <a:t>·</a:t>
            </a:r>
            <a:r>
              <a:rPr lang="cs-CZ" altLang="cs-CZ" smtClean="0"/>
              <a:t>z</a:t>
            </a:r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Mapy</a:t>
            </a:r>
            <a:endParaRPr lang="en-GB" altLang="cs-CZ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Každou Booleovu funkci f(x</a:t>
            </a:r>
            <a:r>
              <a:rPr lang="cs-CZ" altLang="cs-CZ" sz="2400" baseline="-25000" smtClean="0"/>
              <a:t>1</a:t>
            </a:r>
            <a:r>
              <a:rPr lang="cs-CZ" altLang="cs-CZ" sz="2400" smtClean="0"/>
              <a:t>,…x</a:t>
            </a:r>
            <a:r>
              <a:rPr lang="cs-CZ" altLang="cs-CZ" sz="2400" baseline="-25000" smtClean="0"/>
              <a:t>n</a:t>
            </a:r>
            <a:r>
              <a:rPr lang="cs-CZ" altLang="cs-CZ" sz="2400" smtClean="0"/>
              <a:t>) lze zobrazi jedním a jen jedním způsobem jako podtřídu třídy vrcholů n rozměrné jednotkové krychle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/>
              <a:t>Zvolme v n-rozměrném prostoru souřadnicový systém </a:t>
            </a:r>
            <a:r>
              <a:rPr lang="en-US" altLang="cs-CZ" sz="2400" smtClean="0"/>
              <a:t>˂</a:t>
            </a:r>
            <a:r>
              <a:rPr lang="cs-CZ" altLang="cs-CZ" sz="2400" smtClean="0"/>
              <a:t>x</a:t>
            </a:r>
            <a:r>
              <a:rPr lang="cs-CZ" altLang="cs-CZ" sz="2400" baseline="-25000" smtClean="0"/>
              <a:t>1</a:t>
            </a:r>
            <a:r>
              <a:rPr lang="cs-CZ" altLang="cs-CZ" sz="2400" smtClean="0"/>
              <a:t>,…x</a:t>
            </a:r>
            <a:r>
              <a:rPr lang="cs-CZ" altLang="cs-CZ" sz="2400" baseline="-25000" smtClean="0"/>
              <a:t>n</a:t>
            </a:r>
            <a:r>
              <a:rPr lang="en-US" altLang="cs-CZ" sz="2400" smtClean="0"/>
              <a:t>˃</a:t>
            </a:r>
            <a:r>
              <a:rPr lang="cs-CZ" altLang="cs-CZ" sz="2400" smtClean="0"/>
              <a:t>. Protože n rozměrná krychle obsahuje 2</a:t>
            </a:r>
            <a:r>
              <a:rPr lang="cs-CZ" altLang="cs-CZ" sz="2400" baseline="30000" smtClean="0"/>
              <a:t>n </a:t>
            </a:r>
            <a:r>
              <a:rPr lang="cs-CZ" altLang="cs-CZ" sz="2400" smtClean="0"/>
              <a:t>vrcholů v</a:t>
            </a:r>
            <a:r>
              <a:rPr lang="cs-CZ" altLang="cs-CZ" sz="2400" baseline="-25000" smtClean="0"/>
              <a:t>i</a:t>
            </a:r>
            <a:r>
              <a:rPr lang="cs-CZ" altLang="cs-CZ" sz="2400" smtClean="0"/>
              <a:t>, lze psát pro i tý minterm (maxterm)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m</a:t>
            </a:r>
            <a:r>
              <a:rPr lang="cs-CZ" altLang="cs-CZ" sz="2400" baseline="-25000" smtClean="0"/>
              <a:t>i</a:t>
            </a:r>
            <a:r>
              <a:rPr lang="cs-CZ" altLang="cs-CZ" sz="2400" smtClean="0"/>
              <a:t>(x</a:t>
            </a:r>
            <a:r>
              <a:rPr lang="cs-CZ" altLang="cs-CZ" sz="2400" baseline="-25000" smtClean="0"/>
              <a:t>1</a:t>
            </a:r>
            <a:r>
              <a:rPr lang="cs-CZ" altLang="cs-CZ" sz="2400" smtClean="0"/>
              <a:t>…..x</a:t>
            </a:r>
            <a:r>
              <a:rPr lang="cs-CZ" altLang="cs-CZ" sz="2400" baseline="-25000" smtClean="0"/>
              <a:t>n</a:t>
            </a:r>
            <a:r>
              <a:rPr lang="cs-CZ" altLang="cs-CZ" sz="2400" smtClean="0"/>
              <a:t>)↔ v</a:t>
            </a:r>
            <a:r>
              <a:rPr lang="cs-CZ" altLang="cs-CZ" sz="2400" baseline="-25000" smtClean="0"/>
              <a:t>i</a:t>
            </a:r>
            <a:r>
              <a:rPr lang="cs-CZ" altLang="cs-CZ" sz="2400" smtClean="0"/>
              <a:t>(x</a:t>
            </a:r>
            <a:r>
              <a:rPr lang="cs-CZ" altLang="cs-CZ" sz="2400" baseline="-25000" smtClean="0"/>
              <a:t>1</a:t>
            </a:r>
            <a:r>
              <a:rPr lang="cs-CZ" altLang="cs-CZ" sz="2400" smtClean="0"/>
              <a:t>…..x</a:t>
            </a:r>
            <a:r>
              <a:rPr lang="cs-CZ" altLang="cs-CZ" sz="2400" baseline="-25000" smtClean="0"/>
              <a:t>n</a:t>
            </a:r>
            <a:r>
              <a:rPr lang="cs-CZ" altLang="cs-CZ" sz="240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M</a:t>
            </a:r>
            <a:r>
              <a:rPr lang="cs-CZ" altLang="cs-CZ" sz="2400" baseline="-25000" smtClean="0"/>
              <a:t>i</a:t>
            </a:r>
            <a:r>
              <a:rPr lang="cs-CZ" altLang="cs-CZ" sz="2400" smtClean="0"/>
              <a:t>(x</a:t>
            </a:r>
            <a:r>
              <a:rPr lang="cs-CZ" altLang="cs-CZ" sz="2400" baseline="-25000" smtClean="0"/>
              <a:t>1</a:t>
            </a:r>
            <a:r>
              <a:rPr lang="cs-CZ" altLang="cs-CZ" sz="2400" smtClean="0"/>
              <a:t>…..x</a:t>
            </a:r>
            <a:r>
              <a:rPr lang="cs-CZ" altLang="cs-CZ" sz="2400" baseline="-25000" smtClean="0"/>
              <a:t>n</a:t>
            </a:r>
            <a:r>
              <a:rPr lang="cs-CZ" altLang="cs-CZ" sz="2400" smtClean="0"/>
              <a:t>)↔ v</a:t>
            </a:r>
            <a:r>
              <a:rPr lang="cs-CZ" altLang="cs-CZ" sz="2400" baseline="-25000" smtClean="0"/>
              <a:t>i</a:t>
            </a:r>
            <a:r>
              <a:rPr lang="cs-CZ" altLang="cs-CZ" sz="2400" smtClean="0"/>
              <a:t>(x</a:t>
            </a:r>
            <a:r>
              <a:rPr lang="cs-CZ" altLang="cs-CZ" sz="2400" baseline="-25000" smtClean="0"/>
              <a:t>1</a:t>
            </a:r>
            <a:r>
              <a:rPr lang="cs-CZ" altLang="cs-CZ" sz="2400" smtClean="0"/>
              <a:t>…..x</a:t>
            </a:r>
            <a:r>
              <a:rPr lang="cs-CZ" altLang="cs-CZ" sz="2400" baseline="-25000" smtClean="0"/>
              <a:t>n</a:t>
            </a:r>
            <a:r>
              <a:rPr lang="cs-CZ" altLang="cs-CZ" sz="240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Kde i je stavový index i tého vrcholu krychle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Protože ke každé funkci f existuje jediná undf(f) (unkf(f)),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smtClean="0"/>
              <a:t>Je uvedené zobrazení jediné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Svobodova mapa Booleovy funkce f(x</a:t>
            </a:r>
            <a:r>
              <a:rPr lang="cs-CZ" altLang="cs-CZ" baseline="-25000" smtClean="0"/>
              <a:t>1</a:t>
            </a:r>
            <a:r>
              <a:rPr lang="cs-CZ" altLang="cs-CZ" smtClean="0"/>
              <a:t>,…x</a:t>
            </a:r>
            <a:r>
              <a:rPr lang="cs-CZ" altLang="cs-CZ" baseline="-25000" smtClean="0"/>
              <a:t>n</a:t>
            </a:r>
            <a:r>
              <a:rPr lang="cs-CZ" altLang="cs-CZ" smtClean="0"/>
              <a:t>), čtvercová nebo obdélníková matice rozdělená pro n proměnných na 2</a:t>
            </a:r>
            <a:r>
              <a:rPr lang="cs-CZ" altLang="cs-CZ" baseline="30000" smtClean="0"/>
              <a:t>n </a:t>
            </a:r>
            <a:r>
              <a:rPr lang="cs-CZ" altLang="cs-CZ" smtClean="0"/>
              <a:t>polí. Každému poli mapy koresponduje jeden a jen jeden vrchol v</a:t>
            </a:r>
            <a:r>
              <a:rPr lang="cs-CZ" altLang="cs-CZ" baseline="-25000" smtClean="0"/>
              <a:t>i</a:t>
            </a:r>
            <a:r>
              <a:rPr lang="cs-CZ" altLang="cs-CZ" smtClean="0"/>
              <a:t> n rozměrné jednotkové krychle. Vrcholu v</a:t>
            </a:r>
            <a:r>
              <a:rPr lang="cs-CZ" altLang="cs-CZ" baseline="-25000" smtClean="0"/>
              <a:t>0</a:t>
            </a:r>
            <a:r>
              <a:rPr lang="cs-CZ" altLang="cs-CZ" smtClean="0"/>
              <a:t> je přiřazeno levé horní pole, v</a:t>
            </a:r>
            <a:r>
              <a:rPr lang="cs-CZ" altLang="cs-CZ" baseline="-25000" smtClean="0"/>
              <a:t>2</a:t>
            </a:r>
            <a:r>
              <a:rPr lang="cs-CZ" altLang="cs-CZ" baseline="30000" smtClean="0"/>
              <a:t>n</a:t>
            </a:r>
            <a:r>
              <a:rPr lang="cs-CZ" altLang="cs-CZ" baseline="-25000" smtClean="0"/>
              <a:t>-1</a:t>
            </a:r>
            <a:r>
              <a:rPr lang="cs-CZ" altLang="cs-CZ" smtClean="0"/>
              <a:t>, pravé dolní pole. </a:t>
            </a:r>
          </a:p>
          <a:p>
            <a:pPr eaLnBrk="1" hangingPunct="1"/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Počet řádků a sloupců závisí na způsobu rozkladu  třídy argumenů </a:t>
            </a:r>
            <a:r>
              <a:rPr lang="en-US" altLang="cs-CZ" smtClean="0"/>
              <a:t>{</a:t>
            </a:r>
            <a:r>
              <a:rPr lang="cs-CZ" altLang="cs-CZ" smtClean="0"/>
              <a:t>x</a:t>
            </a:r>
            <a:r>
              <a:rPr lang="cs-CZ" altLang="cs-CZ" baseline="-25000" smtClean="0"/>
              <a:t>1</a:t>
            </a:r>
            <a:r>
              <a:rPr lang="cs-CZ" altLang="cs-CZ" smtClean="0"/>
              <a:t>,…x</a:t>
            </a:r>
            <a:r>
              <a:rPr lang="cs-CZ" altLang="cs-CZ" baseline="-25000" smtClean="0"/>
              <a:t>n</a:t>
            </a:r>
            <a:r>
              <a:rPr lang="en-US" altLang="cs-CZ" smtClean="0"/>
              <a:t>}</a:t>
            </a:r>
            <a:r>
              <a:rPr lang="cs-CZ" altLang="cs-CZ" smtClean="0"/>
              <a:t> na dvě podtřídy.</a:t>
            </a:r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?</a:t>
            </a:r>
            <a:endParaRPr lang="en-GB" altLang="cs-CZ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Je-li </a:t>
            </a:r>
            <a:r>
              <a:rPr lang="en-US" altLang="cs-CZ" smtClean="0"/>
              <a:t>{</a:t>
            </a:r>
            <a:r>
              <a:rPr lang="cs-CZ" altLang="cs-CZ" smtClean="0"/>
              <a:t>x</a:t>
            </a:r>
            <a:r>
              <a:rPr lang="cs-CZ" altLang="cs-CZ" baseline="-25000" smtClean="0"/>
              <a:t>1</a:t>
            </a:r>
            <a:r>
              <a:rPr lang="cs-CZ" altLang="cs-CZ" smtClean="0"/>
              <a:t>,…x</a:t>
            </a:r>
            <a:r>
              <a:rPr lang="cs-CZ" altLang="cs-CZ" baseline="-25000" smtClean="0"/>
              <a:t>n</a:t>
            </a:r>
            <a:r>
              <a:rPr lang="en-US" altLang="cs-CZ" smtClean="0"/>
              <a:t>}</a:t>
            </a:r>
            <a:r>
              <a:rPr lang="cs-CZ" altLang="cs-CZ" smtClean="0"/>
              <a:t> = </a:t>
            </a:r>
            <a:r>
              <a:rPr lang="en-US" altLang="cs-CZ" smtClean="0"/>
              <a:t>{</a:t>
            </a:r>
            <a:r>
              <a:rPr lang="cs-CZ" altLang="cs-CZ" smtClean="0"/>
              <a:t>x</a:t>
            </a:r>
            <a:r>
              <a:rPr lang="cs-CZ" altLang="cs-CZ" baseline="-25000" smtClean="0"/>
              <a:t>1</a:t>
            </a:r>
            <a:r>
              <a:rPr lang="cs-CZ" altLang="cs-CZ" smtClean="0"/>
              <a:t>,…x</a:t>
            </a:r>
            <a:r>
              <a:rPr lang="cs-CZ" altLang="cs-CZ" baseline="-25000" smtClean="0"/>
              <a:t>k</a:t>
            </a:r>
            <a:r>
              <a:rPr lang="en-US" altLang="cs-CZ" smtClean="0"/>
              <a:t>}</a:t>
            </a:r>
            <a:r>
              <a:rPr lang="cs-CZ" altLang="cs-CZ" smtClean="0"/>
              <a:t> </a:t>
            </a:r>
            <a:r>
              <a:rPr lang="en-US" altLang="cs-CZ" smtClean="0"/>
              <a:t>∩</a:t>
            </a:r>
            <a:r>
              <a:rPr lang="cs-CZ" altLang="cs-CZ" smtClean="0"/>
              <a:t> </a:t>
            </a:r>
            <a:r>
              <a:rPr lang="en-US" altLang="cs-CZ" smtClean="0"/>
              <a:t>{</a:t>
            </a:r>
            <a:r>
              <a:rPr lang="cs-CZ" altLang="cs-CZ" smtClean="0"/>
              <a:t>x</a:t>
            </a:r>
            <a:r>
              <a:rPr lang="cs-CZ" altLang="cs-CZ" baseline="-25000" smtClean="0"/>
              <a:t>k+1</a:t>
            </a:r>
            <a:r>
              <a:rPr lang="cs-CZ" altLang="cs-CZ" smtClean="0"/>
              <a:t>,…x</a:t>
            </a:r>
            <a:r>
              <a:rPr lang="cs-CZ" altLang="cs-CZ" baseline="-25000" smtClean="0"/>
              <a:t>n</a:t>
            </a:r>
            <a:r>
              <a:rPr lang="en-US" altLang="cs-CZ" smtClean="0"/>
              <a:t>}</a:t>
            </a:r>
            <a:r>
              <a:rPr lang="cs-CZ" altLang="cs-CZ" smtClean="0"/>
              <a:t> </a:t>
            </a:r>
          </a:p>
          <a:p>
            <a:pPr eaLnBrk="1" hangingPunct="1"/>
            <a:r>
              <a:rPr lang="cs-CZ" altLang="cs-CZ" smtClean="0"/>
              <a:t>Jaký je počet sloupců a řádků?</a:t>
            </a:r>
          </a:p>
          <a:p>
            <a:pPr eaLnBrk="1" hangingPunct="1"/>
            <a:r>
              <a:rPr lang="cs-CZ" altLang="cs-CZ" smtClean="0"/>
              <a:t>počet sloupců 2</a:t>
            </a:r>
            <a:r>
              <a:rPr lang="cs-CZ" altLang="cs-CZ" baseline="30000" smtClean="0"/>
              <a:t>k</a:t>
            </a:r>
          </a:p>
          <a:p>
            <a:pPr eaLnBrk="1" hangingPunct="1"/>
            <a:r>
              <a:rPr lang="cs-CZ" altLang="cs-CZ" smtClean="0"/>
              <a:t>počet řádků 2</a:t>
            </a:r>
            <a:r>
              <a:rPr lang="cs-CZ" altLang="cs-CZ" baseline="30000" smtClean="0"/>
              <a:t>n-k</a:t>
            </a:r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příklad</a:t>
            </a:r>
            <a:endParaRPr lang="en-GB" altLang="cs-CZ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Úndf(f)=x</a:t>
            </a:r>
            <a:r>
              <a:rPr lang="cs-CZ" altLang="cs-CZ" baseline="-25000" smtClean="0"/>
              <a:t>1</a:t>
            </a:r>
            <a:r>
              <a:rPr lang="en-US" altLang="cs-CZ" smtClean="0"/>
              <a:t>¯·</a:t>
            </a:r>
            <a:r>
              <a:rPr lang="cs-CZ" altLang="cs-CZ" smtClean="0"/>
              <a:t>x</a:t>
            </a:r>
            <a:r>
              <a:rPr lang="cs-CZ" altLang="cs-CZ" baseline="-25000" smtClean="0"/>
              <a:t>2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cs-CZ" altLang="cs-CZ" baseline="-25000" smtClean="0"/>
              <a:t>3</a:t>
            </a:r>
            <a:r>
              <a:rPr lang="en-US" altLang="cs-CZ" smtClean="0"/>
              <a:t>¯·</a:t>
            </a:r>
            <a:r>
              <a:rPr lang="cs-CZ" altLang="cs-CZ" smtClean="0"/>
              <a:t>x</a:t>
            </a:r>
            <a:r>
              <a:rPr lang="cs-CZ" altLang="cs-CZ" baseline="-25000" smtClean="0"/>
              <a:t>4</a:t>
            </a:r>
            <a:r>
              <a:rPr lang="en-US" altLang="cs-CZ" smtClean="0"/>
              <a:t>¯·</a:t>
            </a:r>
            <a:r>
              <a:rPr lang="cs-CZ" altLang="cs-CZ" smtClean="0"/>
              <a:t>x</a:t>
            </a:r>
            <a:r>
              <a:rPr lang="cs-CZ" altLang="cs-CZ" baseline="-25000" smtClean="0"/>
              <a:t>5</a:t>
            </a:r>
            <a:r>
              <a:rPr lang="cs-CZ" altLang="cs-CZ" smtClean="0"/>
              <a:t>+x</a:t>
            </a:r>
            <a:r>
              <a:rPr lang="cs-CZ" altLang="cs-CZ" baseline="-25000" smtClean="0"/>
              <a:t>1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cs-CZ" altLang="cs-CZ" baseline="-25000" smtClean="0"/>
              <a:t>2</a:t>
            </a:r>
            <a:r>
              <a:rPr lang="en-US" altLang="cs-CZ" smtClean="0"/>
              <a:t>¯·</a:t>
            </a:r>
            <a:r>
              <a:rPr lang="cs-CZ" altLang="cs-CZ" smtClean="0"/>
              <a:t>x</a:t>
            </a:r>
            <a:r>
              <a:rPr lang="cs-CZ" altLang="cs-CZ" baseline="-25000" smtClean="0"/>
              <a:t>3</a:t>
            </a:r>
            <a:r>
              <a:rPr lang="en-US" altLang="cs-CZ" smtClean="0"/>
              <a:t>¯·</a:t>
            </a:r>
            <a:r>
              <a:rPr lang="cs-CZ" altLang="cs-CZ" smtClean="0"/>
              <a:t>x</a:t>
            </a:r>
            <a:r>
              <a:rPr lang="cs-CZ" altLang="cs-CZ" baseline="-25000" smtClean="0"/>
              <a:t>4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cs-CZ" altLang="cs-CZ" baseline="-25000" smtClean="0"/>
              <a:t>5</a:t>
            </a:r>
            <a:r>
              <a:rPr lang="cs-CZ" altLang="cs-CZ" smtClean="0"/>
              <a:t>+</a:t>
            </a:r>
            <a:endParaRPr lang="en-GB" altLang="cs-CZ" smtClean="0"/>
          </a:p>
          <a:p>
            <a:pPr eaLnBrk="1" hangingPunct="1">
              <a:buFontTx/>
              <a:buNone/>
            </a:pPr>
            <a:r>
              <a:rPr lang="cs-CZ" altLang="cs-CZ" smtClean="0"/>
              <a:t>x</a:t>
            </a:r>
            <a:r>
              <a:rPr lang="cs-CZ" altLang="cs-CZ" baseline="-25000" smtClean="0"/>
              <a:t>1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cs-CZ" altLang="cs-CZ" baseline="-25000" smtClean="0"/>
              <a:t>2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cs-CZ" altLang="cs-CZ" baseline="-25000" smtClean="0"/>
              <a:t>3</a:t>
            </a:r>
            <a:r>
              <a:rPr lang="en-US" altLang="cs-CZ" smtClean="0"/>
              <a:t>¯·</a:t>
            </a:r>
            <a:r>
              <a:rPr lang="cs-CZ" altLang="cs-CZ" smtClean="0"/>
              <a:t>x</a:t>
            </a:r>
            <a:r>
              <a:rPr lang="cs-CZ" altLang="cs-CZ" baseline="-25000" smtClean="0"/>
              <a:t>4</a:t>
            </a:r>
            <a:r>
              <a:rPr lang="en-US" altLang="cs-CZ" smtClean="0"/>
              <a:t>¯·</a:t>
            </a:r>
            <a:r>
              <a:rPr lang="cs-CZ" altLang="cs-CZ" smtClean="0"/>
              <a:t>x</a:t>
            </a:r>
            <a:r>
              <a:rPr lang="cs-CZ" altLang="cs-CZ" baseline="-25000" smtClean="0"/>
              <a:t>5</a:t>
            </a:r>
            <a:r>
              <a:rPr lang="en-US" altLang="cs-CZ" smtClean="0"/>
              <a:t>¯</a:t>
            </a:r>
            <a:r>
              <a:rPr lang="cs-CZ" altLang="cs-CZ" smtClean="0"/>
              <a:t>+ x</a:t>
            </a:r>
            <a:r>
              <a:rPr lang="cs-CZ" altLang="cs-CZ" baseline="-25000" smtClean="0"/>
              <a:t>1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cs-CZ" altLang="cs-CZ" baseline="-25000" smtClean="0"/>
              <a:t>2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cs-CZ" altLang="cs-CZ" baseline="-25000" smtClean="0"/>
              <a:t>3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cs-CZ" altLang="cs-CZ" baseline="-25000" smtClean="0"/>
              <a:t>4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cs-CZ" altLang="cs-CZ" baseline="-25000" smtClean="0"/>
              <a:t>5</a:t>
            </a:r>
            <a:endParaRPr lang="en-GB" altLang="cs-CZ" smtClean="0"/>
          </a:p>
          <a:p>
            <a:pPr eaLnBrk="1" hangingPunct="1"/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graphicFrame>
        <p:nvGraphicFramePr>
          <p:cNvPr id="42053" name="Group 69"/>
          <p:cNvGraphicFramePr>
            <a:graphicFrameLocks noGrp="1"/>
          </p:cNvGraphicFramePr>
          <p:nvPr>
            <p:ph sz="half" idx="1"/>
          </p:nvPr>
        </p:nvGraphicFramePr>
        <p:xfrm>
          <a:off x="468313" y="1628775"/>
          <a:ext cx="5975350" cy="2808288"/>
        </p:xfrm>
        <a:graphic>
          <a:graphicData uri="http://schemas.openxmlformats.org/drawingml/2006/table">
            <a:tbl>
              <a:tblPr/>
              <a:tblGrid>
                <a:gridCol w="663575">
                  <a:extLst>
                    <a:ext uri="{9D8B030D-6E8A-4147-A177-3AD203B41FA5}">
                      <a16:colId xmlns:a16="http://schemas.microsoft.com/office/drawing/2014/main" val="942348053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3614918273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934853962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1725950250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3198504269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493715261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3954758143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143276720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3076190809"/>
                    </a:ext>
                  </a:extLst>
                </a:gridCol>
              </a:tblGrid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36990"/>
                  </a:ext>
                </a:extLst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86711"/>
                  </a:ext>
                </a:extLst>
              </a:tr>
              <a:tr h="5603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601049"/>
                  </a:ext>
                </a:extLst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332147"/>
                  </a:ext>
                </a:extLst>
              </a:tr>
              <a:tr h="561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4011827"/>
                  </a:ext>
                </a:extLst>
              </a:tr>
            </a:tbl>
          </a:graphicData>
        </a:graphic>
      </p:graphicFrame>
      <p:graphicFrame>
        <p:nvGraphicFramePr>
          <p:cNvPr id="42122" name="Group 138"/>
          <p:cNvGraphicFramePr>
            <a:graphicFrameLocks noGrp="1"/>
          </p:cNvGraphicFramePr>
          <p:nvPr>
            <p:ph sz="quarter" idx="2"/>
          </p:nvPr>
        </p:nvGraphicFramePr>
        <p:xfrm>
          <a:off x="6659563" y="1628775"/>
          <a:ext cx="1019175" cy="2836864"/>
        </p:xfrm>
        <a:graphic>
          <a:graphicData uri="http://schemas.openxmlformats.org/drawingml/2006/table">
            <a:tbl>
              <a:tblPr/>
              <a:tblGrid>
                <a:gridCol w="509587">
                  <a:extLst>
                    <a:ext uri="{9D8B030D-6E8A-4147-A177-3AD203B41FA5}">
                      <a16:colId xmlns:a16="http://schemas.microsoft.com/office/drawing/2014/main" val="1030583534"/>
                    </a:ext>
                  </a:extLst>
                </a:gridCol>
                <a:gridCol w="509588">
                  <a:extLst>
                    <a:ext uri="{9D8B030D-6E8A-4147-A177-3AD203B41FA5}">
                      <a16:colId xmlns:a16="http://schemas.microsoft.com/office/drawing/2014/main" val="1574265857"/>
                    </a:ext>
                  </a:extLst>
                </a:gridCol>
              </a:tblGrid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cs-CZ" altLang="cs-CZ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cs-CZ" altLang="cs-CZ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3998374"/>
                  </a:ext>
                </a:extLst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3276821"/>
                  </a:ext>
                </a:extLst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710297"/>
                  </a:ext>
                </a:extLst>
              </a:tr>
              <a:tr h="5683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6052838"/>
                  </a:ext>
                </a:extLst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5488345"/>
                  </a:ext>
                </a:extLst>
              </a:tr>
            </a:tbl>
          </a:graphicData>
        </a:graphic>
      </p:graphicFrame>
      <p:graphicFrame>
        <p:nvGraphicFramePr>
          <p:cNvPr id="42125" name="Group 141"/>
          <p:cNvGraphicFramePr>
            <a:graphicFrameLocks noGrp="1"/>
          </p:cNvGraphicFramePr>
          <p:nvPr>
            <p:ph sz="quarter" idx="3"/>
          </p:nvPr>
        </p:nvGraphicFramePr>
        <p:xfrm>
          <a:off x="395288" y="4724400"/>
          <a:ext cx="6048375" cy="1554378"/>
        </p:xfrm>
        <a:graphic>
          <a:graphicData uri="http://schemas.openxmlformats.org/drawingml/2006/table">
            <a:tbl>
              <a:tblPr/>
              <a:tblGrid>
                <a:gridCol w="673100">
                  <a:extLst>
                    <a:ext uri="{9D8B030D-6E8A-4147-A177-3AD203B41FA5}">
                      <a16:colId xmlns:a16="http://schemas.microsoft.com/office/drawing/2014/main" val="1617420805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37370482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3477616141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2833543565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3336751732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3575140530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1770317986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828909033"/>
                    </a:ext>
                  </a:extLst>
                </a:gridCol>
                <a:gridCol w="673100">
                  <a:extLst>
                    <a:ext uri="{9D8B030D-6E8A-4147-A177-3AD203B41FA5}">
                      <a16:colId xmlns:a16="http://schemas.microsoft.com/office/drawing/2014/main" val="4228534691"/>
                    </a:ext>
                  </a:extLst>
                </a:gridCol>
              </a:tblGrid>
              <a:tr h="5180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cs-CZ" altLang="cs-CZ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89486"/>
                  </a:ext>
                </a:extLst>
              </a:tr>
              <a:tr h="5180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cs-CZ" altLang="cs-CZ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134613"/>
                  </a:ext>
                </a:extLst>
              </a:tr>
              <a:tr h="5180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r>
                        <a:rPr kumimoji="0" lang="cs-CZ" altLang="cs-CZ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686533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Nechť o je oblast v m rozměrném vektorovém prostoru definovaná nerovností g(x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,…x</a:t>
            </a:r>
            <a:r>
              <a:rPr lang="cs-CZ" altLang="cs-CZ" sz="2800" baseline="-25000" smtClean="0"/>
              <a:t>m</a:t>
            </a:r>
            <a:r>
              <a:rPr lang="cs-CZ" altLang="cs-CZ" sz="2800" smtClean="0"/>
              <a:t>)≥0 </a:t>
            </a:r>
          </a:p>
          <a:p>
            <a:pPr eaLnBrk="1" hangingPunct="1"/>
            <a:r>
              <a:rPr lang="cs-CZ" altLang="cs-CZ" sz="2800" smtClean="0"/>
              <a:t>g je všude definovaná spojitá fce</a:t>
            </a:r>
          </a:p>
          <a:p>
            <a:pPr eaLnBrk="1" hangingPunct="1"/>
            <a:r>
              <a:rPr lang="cs-CZ" altLang="cs-CZ" sz="2800" smtClean="0"/>
              <a:t>Zaveďme booleovskou funkci (o) predikantem (g(x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,…x</a:t>
            </a:r>
            <a:r>
              <a:rPr lang="cs-CZ" altLang="cs-CZ" sz="2800" baseline="-25000" smtClean="0"/>
              <a:t>m</a:t>
            </a:r>
            <a:r>
              <a:rPr lang="cs-CZ" altLang="cs-CZ" sz="2800" smtClean="0"/>
              <a:t>)≥0) </a:t>
            </a:r>
          </a:p>
          <a:p>
            <a:pPr eaLnBrk="1" hangingPunct="1"/>
            <a:r>
              <a:rPr lang="cs-CZ" altLang="cs-CZ" sz="2800" smtClean="0"/>
              <a:t>Je-li dána Booleova fce</a:t>
            </a:r>
          </a:p>
          <a:p>
            <a:pPr eaLnBrk="1" hangingPunct="1"/>
            <a:r>
              <a:rPr lang="cs-CZ" altLang="cs-CZ" sz="2800" smtClean="0"/>
              <a:t>f(x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,…x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) = f</a:t>
            </a:r>
            <a:r>
              <a:rPr lang="cs-CZ" altLang="cs-CZ" sz="2800" baseline="-25000" smtClean="0"/>
              <a:t>0 </a:t>
            </a:r>
            <a:r>
              <a:rPr lang="cs-CZ" altLang="cs-CZ" sz="2800" smtClean="0"/>
              <a:t>m</a:t>
            </a:r>
            <a:r>
              <a:rPr lang="cs-CZ" altLang="cs-CZ" sz="2800" baseline="-25000" smtClean="0"/>
              <a:t>0 </a:t>
            </a:r>
            <a:r>
              <a:rPr lang="cs-CZ" altLang="cs-CZ" sz="2800" smtClean="0"/>
              <a:t>+ f</a:t>
            </a:r>
            <a:r>
              <a:rPr lang="cs-CZ" altLang="cs-CZ" sz="2800" baseline="-25000" smtClean="0"/>
              <a:t>1 </a:t>
            </a:r>
            <a:r>
              <a:rPr lang="cs-CZ" altLang="cs-CZ" sz="2800" smtClean="0"/>
              <a:t>m</a:t>
            </a:r>
            <a:r>
              <a:rPr lang="cs-CZ" altLang="cs-CZ" sz="2800" baseline="-25000" smtClean="0"/>
              <a:t>1 </a:t>
            </a:r>
            <a:r>
              <a:rPr lang="cs-CZ" altLang="cs-CZ" sz="2800" smtClean="0"/>
              <a:t>+ .. f</a:t>
            </a:r>
            <a:r>
              <a:rPr lang="cs-CZ" altLang="cs-CZ" sz="2800" baseline="-25000" smtClean="0"/>
              <a:t>2</a:t>
            </a:r>
            <a:r>
              <a:rPr lang="en-US" altLang="cs-CZ" sz="2800" baseline="-25000" smtClean="0"/>
              <a:t>^</a:t>
            </a:r>
            <a:r>
              <a:rPr lang="cs-CZ" altLang="cs-CZ" sz="2800" baseline="-25000" smtClean="0"/>
              <a:t>n-1 </a:t>
            </a:r>
            <a:r>
              <a:rPr lang="en-US" altLang="cs-CZ" sz="2800" smtClean="0"/>
              <a:t>m</a:t>
            </a:r>
            <a:r>
              <a:rPr lang="en-US" altLang="cs-CZ" sz="2800" baseline="-25000" smtClean="0"/>
              <a:t>2^</a:t>
            </a:r>
            <a:r>
              <a:rPr lang="cs-CZ" altLang="cs-CZ" sz="2800" baseline="-25000" smtClean="0"/>
              <a:t>n</a:t>
            </a:r>
            <a:r>
              <a:rPr lang="en-US" altLang="cs-CZ" sz="2800" baseline="-25000" smtClean="0"/>
              <a:t>-1</a:t>
            </a:r>
            <a:endParaRPr lang="en-US" altLang="cs-CZ" sz="2800" smtClean="0"/>
          </a:p>
          <a:p>
            <a:pPr eaLnBrk="1" hangingPunct="1"/>
            <a:r>
              <a:rPr lang="cs-CZ" altLang="cs-CZ" sz="2800" smtClean="0"/>
              <a:t>f(x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,…x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)= (f</a:t>
            </a:r>
            <a:r>
              <a:rPr lang="cs-CZ" altLang="cs-CZ" sz="2800" baseline="-25000" smtClean="0"/>
              <a:t>0 </a:t>
            </a:r>
            <a:r>
              <a:rPr lang="cs-CZ" altLang="cs-CZ" sz="2800" smtClean="0"/>
              <a:t>+M</a:t>
            </a:r>
            <a:r>
              <a:rPr lang="cs-CZ" altLang="cs-CZ" sz="2800" baseline="-25000" smtClean="0"/>
              <a:t>0 </a:t>
            </a:r>
            <a:r>
              <a:rPr lang="cs-CZ" altLang="cs-CZ" sz="2800" smtClean="0"/>
              <a:t>) (f</a:t>
            </a:r>
            <a:r>
              <a:rPr lang="cs-CZ" altLang="cs-CZ" sz="2800" baseline="-25000" smtClean="0"/>
              <a:t>1 </a:t>
            </a:r>
            <a:r>
              <a:rPr lang="cs-CZ" altLang="cs-CZ" sz="2800" smtClean="0"/>
              <a:t>+M</a:t>
            </a:r>
            <a:r>
              <a:rPr lang="cs-CZ" altLang="cs-CZ" sz="2800" baseline="-25000" smtClean="0"/>
              <a:t>1 </a:t>
            </a:r>
            <a:r>
              <a:rPr lang="cs-CZ" altLang="cs-CZ" sz="2800" smtClean="0"/>
              <a:t>) .. (f</a:t>
            </a:r>
            <a:r>
              <a:rPr lang="cs-CZ" altLang="cs-CZ" sz="2800" baseline="-25000" smtClean="0"/>
              <a:t>2</a:t>
            </a:r>
            <a:r>
              <a:rPr lang="en-US" altLang="cs-CZ" sz="2800" baseline="-25000" smtClean="0"/>
              <a:t>^</a:t>
            </a:r>
            <a:r>
              <a:rPr lang="cs-CZ" altLang="cs-CZ" sz="2800" baseline="-25000" smtClean="0"/>
              <a:t>m-1 </a:t>
            </a:r>
            <a:r>
              <a:rPr lang="cs-CZ" altLang="cs-CZ" sz="2800" smtClean="0"/>
              <a:t>+M</a:t>
            </a:r>
            <a:r>
              <a:rPr lang="en-US" altLang="cs-CZ" sz="2800" baseline="-25000" smtClean="0"/>
              <a:t>2^</a:t>
            </a:r>
            <a:r>
              <a:rPr lang="cs-CZ" altLang="cs-CZ" sz="2800" baseline="-25000" smtClean="0"/>
              <a:t>n</a:t>
            </a:r>
            <a:r>
              <a:rPr lang="en-US" altLang="cs-CZ" sz="2800" baseline="-25000" smtClean="0"/>
              <a:t>-1</a:t>
            </a:r>
            <a:r>
              <a:rPr lang="cs-CZ" altLang="cs-CZ" sz="2800" smtClean="0"/>
              <a:t>)</a:t>
            </a:r>
          </a:p>
          <a:p>
            <a:pPr eaLnBrk="1" hangingPunct="1"/>
            <a:r>
              <a:rPr lang="cs-CZ" altLang="cs-CZ" sz="2800" smtClean="0"/>
              <a:t>Kde m≥n</a:t>
            </a:r>
          </a:p>
          <a:p>
            <a:pPr eaLnBrk="1" hangingPunct="1"/>
            <a:endParaRPr lang="en-GB" alt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Pak je-li m</a:t>
            </a:r>
            <a:r>
              <a:rPr lang="cs-CZ" altLang="cs-CZ" sz="2800" baseline="-25000" smtClean="0"/>
              <a:t>i</a:t>
            </a:r>
            <a:r>
              <a:rPr lang="cs-CZ" altLang="cs-CZ" sz="2800" smtClean="0"/>
              <a:t> (x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,…x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)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</a:rPr>
              <a:t>∈</a:t>
            </a:r>
            <a:r>
              <a:rPr lang="cs-CZ" altLang="cs-CZ" sz="2800" smtClean="0">
                <a:ea typeface="Arial Unicode MS" pitchFamily="34" charset="-128"/>
              </a:rPr>
              <a:t>o →(o)=1</a:t>
            </a:r>
            <a:r>
              <a:rPr lang="cs-CZ" altLang="cs-CZ" sz="2800" smtClean="0"/>
              <a:t> </a:t>
            </a:r>
          </a:p>
          <a:p>
            <a:pPr eaLnBrk="1" hangingPunct="1"/>
            <a:r>
              <a:rPr lang="cs-CZ" altLang="cs-CZ" sz="2800" smtClean="0"/>
              <a:t>je-li m</a:t>
            </a:r>
            <a:r>
              <a:rPr lang="cs-CZ" altLang="cs-CZ" sz="2800" baseline="-25000" smtClean="0"/>
              <a:t>i</a:t>
            </a:r>
            <a:r>
              <a:rPr lang="cs-CZ" altLang="cs-CZ" sz="2800" smtClean="0"/>
              <a:t> (x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,…x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)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</a:rPr>
              <a:t>∉</a:t>
            </a:r>
            <a:r>
              <a:rPr lang="cs-CZ" altLang="cs-CZ" sz="2800" smtClean="0">
                <a:ea typeface="Arial Unicode MS" pitchFamily="34" charset="-128"/>
              </a:rPr>
              <a:t>o →(o)=0</a:t>
            </a:r>
          </a:p>
          <a:p>
            <a:pPr eaLnBrk="1" hangingPunct="1"/>
            <a:r>
              <a:rPr lang="cs-CZ" altLang="cs-CZ" sz="2800" smtClean="0">
                <a:ea typeface="Arial Unicode MS" pitchFamily="34" charset="-128"/>
              </a:rPr>
              <a:t>Analogicky pro M</a:t>
            </a:r>
            <a:r>
              <a:rPr lang="cs-CZ" altLang="cs-CZ" sz="2800" baseline="-25000" smtClean="0">
                <a:ea typeface="Arial Unicode MS" pitchFamily="34" charset="-128"/>
              </a:rPr>
              <a:t>i</a:t>
            </a:r>
          </a:p>
          <a:p>
            <a:pPr eaLnBrk="1" hangingPunct="1"/>
            <a:r>
              <a:rPr lang="cs-CZ" altLang="cs-CZ" sz="2800" smtClean="0">
                <a:ea typeface="Arial Unicode MS" pitchFamily="34" charset="-128"/>
              </a:rPr>
              <a:t>Uvažujme oblasti o</a:t>
            </a:r>
            <a:r>
              <a:rPr lang="cs-CZ" altLang="cs-CZ" sz="2800" baseline="-25000" smtClean="0">
                <a:ea typeface="Arial Unicode MS" pitchFamily="34" charset="-128"/>
              </a:rPr>
              <a:t>1</a:t>
            </a:r>
            <a:r>
              <a:rPr lang="cs-CZ" altLang="cs-CZ" sz="2800" smtClean="0">
                <a:ea typeface="Arial Unicode MS" pitchFamily="34" charset="-128"/>
              </a:rPr>
              <a:t>, …. o</a:t>
            </a:r>
            <a:r>
              <a:rPr lang="cs-CZ" altLang="cs-CZ" sz="2800" baseline="-25000" smtClean="0">
                <a:ea typeface="Arial Unicode MS" pitchFamily="34" charset="-128"/>
              </a:rPr>
              <a:t>n, </a:t>
            </a:r>
            <a:r>
              <a:rPr lang="cs-CZ" altLang="cs-CZ" sz="2800" smtClean="0">
                <a:ea typeface="Arial Unicode MS" pitchFamily="34" charset="-128"/>
              </a:rPr>
              <a:t>určené nerovnostmi 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g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(x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,…x</a:t>
            </a:r>
            <a:r>
              <a:rPr lang="cs-CZ" altLang="cs-CZ" sz="2800" baseline="-25000" smtClean="0"/>
              <a:t>m</a:t>
            </a:r>
            <a:r>
              <a:rPr lang="cs-CZ" altLang="cs-CZ" sz="2800" smtClean="0"/>
              <a:t>)≥0,……, g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(x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,…x</a:t>
            </a:r>
            <a:r>
              <a:rPr lang="cs-CZ" altLang="cs-CZ" sz="2800" baseline="-25000" smtClean="0"/>
              <a:t>m</a:t>
            </a:r>
            <a:r>
              <a:rPr lang="cs-CZ" altLang="cs-CZ" sz="2800" smtClean="0"/>
              <a:t>)≥0 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m</a:t>
            </a:r>
            <a:r>
              <a:rPr lang="cs-CZ" altLang="cs-CZ" sz="2800" baseline="-25000" smtClean="0"/>
              <a:t>i 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</a:rPr>
              <a:t>∈</a:t>
            </a:r>
            <a:r>
              <a:rPr lang="cs-CZ" altLang="cs-CZ" sz="2800" smtClean="0">
                <a:ea typeface="Arial Unicode MS" pitchFamily="34" charset="-128"/>
              </a:rPr>
              <a:t> 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</a:rPr>
              <a:t>∩</a:t>
            </a:r>
            <a:r>
              <a:rPr lang="cs-CZ" altLang="cs-CZ" sz="2800" smtClean="0">
                <a:ea typeface="Arial Unicode MS" pitchFamily="34" charset="-128"/>
              </a:rPr>
              <a:t> o</a:t>
            </a:r>
            <a:r>
              <a:rPr lang="cs-CZ" altLang="cs-CZ" sz="2800" baseline="-25000" smtClean="0">
                <a:ea typeface="Arial Unicode MS" pitchFamily="34" charset="-128"/>
              </a:rPr>
              <a:t>i 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</a:rPr>
              <a:t>⇄</a:t>
            </a:r>
            <a:r>
              <a:rPr lang="cs-CZ" altLang="cs-CZ" sz="2800" smtClean="0">
                <a:ea typeface="Arial Unicode MS" pitchFamily="34" charset="-128"/>
              </a:rPr>
              <a:t> (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</a:rPr>
              <a:t>∀</a:t>
            </a:r>
            <a:r>
              <a:rPr lang="cs-CZ" altLang="cs-CZ" sz="2800" baseline="-25000" smtClean="0">
                <a:ea typeface="Arial Unicode MS" pitchFamily="34" charset="-128"/>
              </a:rPr>
              <a:t>i</a:t>
            </a:r>
            <a:r>
              <a:rPr lang="cs-CZ" altLang="cs-CZ" sz="2800" smtClean="0">
                <a:ea typeface="Arial Unicode MS" pitchFamily="34" charset="-128"/>
              </a:rPr>
              <a:t>) (m</a:t>
            </a:r>
            <a:r>
              <a:rPr lang="cs-CZ" altLang="cs-CZ" sz="2800" baseline="-25000" smtClean="0">
                <a:ea typeface="Arial Unicode MS" pitchFamily="34" charset="-128"/>
              </a:rPr>
              <a:t>i</a:t>
            </a:r>
            <a:r>
              <a:rPr lang="cs-CZ" altLang="cs-CZ" sz="2800" smtClean="0">
                <a:ea typeface="Arial Unicode MS" pitchFamily="34" charset="-128"/>
              </a:rPr>
              <a:t> 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</a:rPr>
              <a:t>∈</a:t>
            </a:r>
            <a:r>
              <a:rPr lang="cs-CZ" altLang="cs-CZ" sz="2800" smtClean="0">
                <a:ea typeface="Arial Unicode MS" pitchFamily="34" charset="-128"/>
              </a:rPr>
              <a:t> o</a:t>
            </a:r>
            <a:r>
              <a:rPr lang="cs-CZ" altLang="cs-CZ" sz="2800" baseline="-25000" smtClean="0">
                <a:ea typeface="Arial Unicode MS" pitchFamily="34" charset="-128"/>
              </a:rPr>
              <a:t>i </a:t>
            </a:r>
            <a:r>
              <a:rPr lang="cs-CZ" altLang="cs-CZ" sz="2800" smtClean="0">
                <a:ea typeface="Arial Unicode MS" pitchFamily="34" charset="-128"/>
              </a:rPr>
              <a:t>)→</a:t>
            </a:r>
            <a:r>
              <a:rPr lang="en-US" altLang="cs-CZ" sz="2800" smtClean="0">
                <a:ea typeface="Arial Unicode MS" pitchFamily="34" charset="-128"/>
              </a:rPr>
              <a:t>&amp;</a:t>
            </a:r>
            <a:r>
              <a:rPr lang="cs-CZ" altLang="cs-CZ" sz="2800" baseline="-25000" smtClean="0"/>
              <a:t>i</a:t>
            </a:r>
            <a:r>
              <a:rPr lang="cs-CZ" altLang="cs-CZ" sz="2800" smtClean="0"/>
              <a:t> (o</a:t>
            </a:r>
            <a:r>
              <a:rPr lang="cs-CZ" altLang="cs-CZ" sz="2800" baseline="-25000" smtClean="0"/>
              <a:t>i</a:t>
            </a:r>
            <a:r>
              <a:rPr lang="cs-CZ" altLang="cs-CZ" sz="2800" smtClean="0"/>
              <a:t>)=1</a:t>
            </a:r>
            <a:endParaRPr lang="en-US" altLang="cs-CZ" sz="2800" smtClean="0"/>
          </a:p>
          <a:p>
            <a:pPr eaLnBrk="1" hangingPunct="1">
              <a:buFontTx/>
              <a:buNone/>
            </a:pPr>
            <a:r>
              <a:rPr lang="cs-CZ" altLang="cs-CZ" sz="2800" smtClean="0"/>
              <a:t>M</a:t>
            </a:r>
            <a:r>
              <a:rPr lang="cs-CZ" altLang="cs-CZ" sz="2800" baseline="-25000" smtClean="0"/>
              <a:t>i 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</a:rPr>
              <a:t>∈</a:t>
            </a:r>
            <a:r>
              <a:rPr lang="cs-CZ" altLang="cs-CZ" sz="2800" smtClean="0">
                <a:ea typeface="Arial Unicode MS" pitchFamily="34" charset="-128"/>
              </a:rPr>
              <a:t> 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</a:rPr>
              <a:t>⋃</a:t>
            </a:r>
            <a:r>
              <a:rPr lang="cs-CZ" altLang="cs-CZ" sz="2800" smtClean="0">
                <a:ea typeface="Arial Unicode MS" pitchFamily="34" charset="-128"/>
              </a:rPr>
              <a:t> o</a:t>
            </a:r>
            <a:r>
              <a:rPr lang="cs-CZ" altLang="cs-CZ" sz="2800" baseline="-25000" smtClean="0">
                <a:ea typeface="Arial Unicode MS" pitchFamily="34" charset="-128"/>
              </a:rPr>
              <a:t>i 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</a:rPr>
              <a:t>⇄</a:t>
            </a:r>
            <a:r>
              <a:rPr lang="cs-CZ" altLang="cs-CZ" sz="2800" smtClean="0">
                <a:ea typeface="Arial Unicode MS" pitchFamily="34" charset="-128"/>
              </a:rPr>
              <a:t> (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</a:rPr>
              <a:t>∃</a:t>
            </a:r>
            <a:r>
              <a:rPr lang="cs-CZ" altLang="cs-CZ" sz="2800" baseline="-25000" smtClean="0">
                <a:ea typeface="Arial Unicode MS" pitchFamily="34" charset="-128"/>
              </a:rPr>
              <a:t>i</a:t>
            </a:r>
            <a:r>
              <a:rPr lang="cs-CZ" altLang="cs-CZ" sz="2800" smtClean="0">
                <a:ea typeface="Arial Unicode MS" pitchFamily="34" charset="-128"/>
              </a:rPr>
              <a:t>) (M</a:t>
            </a:r>
            <a:r>
              <a:rPr lang="cs-CZ" altLang="cs-CZ" sz="2800" baseline="-25000" smtClean="0">
                <a:ea typeface="Arial Unicode MS" pitchFamily="34" charset="-128"/>
              </a:rPr>
              <a:t>i</a:t>
            </a:r>
            <a:r>
              <a:rPr lang="cs-CZ" altLang="cs-CZ" sz="2800" smtClean="0">
                <a:ea typeface="Arial Unicode MS" pitchFamily="34" charset="-128"/>
              </a:rPr>
              <a:t> 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</a:rPr>
              <a:t>∈</a:t>
            </a:r>
            <a:r>
              <a:rPr lang="cs-CZ" altLang="cs-CZ" sz="2800" smtClean="0">
                <a:ea typeface="Arial Unicode MS" pitchFamily="34" charset="-128"/>
              </a:rPr>
              <a:t> o</a:t>
            </a:r>
            <a:r>
              <a:rPr lang="cs-CZ" altLang="cs-CZ" sz="2800" baseline="-25000" smtClean="0">
                <a:ea typeface="Arial Unicode MS" pitchFamily="34" charset="-128"/>
              </a:rPr>
              <a:t>i </a:t>
            </a:r>
            <a:r>
              <a:rPr lang="cs-CZ" altLang="cs-CZ" sz="2800" smtClean="0">
                <a:ea typeface="Arial Unicode MS" pitchFamily="34" charset="-128"/>
              </a:rPr>
              <a:t>)→</a:t>
            </a:r>
            <a:r>
              <a:rPr lang="cs-CZ" altLang="cs-CZ" sz="2800" smtClean="0">
                <a:latin typeface="Arial Unicode MS" pitchFamily="34" charset="-128"/>
                <a:ea typeface="Arial Unicode MS" pitchFamily="34" charset="-128"/>
              </a:rPr>
              <a:t>⋁</a:t>
            </a:r>
            <a:r>
              <a:rPr lang="cs-CZ" altLang="cs-CZ" sz="2800" baseline="-25000" smtClean="0">
                <a:ea typeface="Arial Unicode MS" pitchFamily="34" charset="-128"/>
              </a:rPr>
              <a:t>i </a:t>
            </a:r>
            <a:r>
              <a:rPr lang="cs-CZ" altLang="cs-CZ" sz="2800" smtClean="0"/>
              <a:t>(o</a:t>
            </a:r>
            <a:r>
              <a:rPr lang="cs-CZ" altLang="cs-CZ" sz="2800" baseline="-25000" smtClean="0"/>
              <a:t>i</a:t>
            </a:r>
            <a:r>
              <a:rPr lang="cs-CZ" altLang="cs-CZ" sz="2800" smtClean="0"/>
              <a:t>)=1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Euler-Vennův diagram</a:t>
            </a:r>
            <a:endParaRPr lang="en-US" altLang="cs-CZ" sz="2800" smtClean="0"/>
          </a:p>
          <a:p>
            <a:pPr eaLnBrk="1" hangingPunct="1">
              <a:buFontTx/>
              <a:buNone/>
            </a:pPr>
            <a:endParaRPr lang="cs-CZ" altLang="cs-CZ" sz="2800" smtClean="0"/>
          </a:p>
          <a:p>
            <a:pPr eaLnBrk="1" hangingPunct="1">
              <a:buFontTx/>
              <a:buNone/>
            </a:pPr>
            <a:endParaRPr lang="cs-CZ" altLang="cs-CZ" sz="2800" smtClean="0">
              <a:latin typeface="Arial Unicode MS" pitchFamily="34" charset="-128"/>
              <a:ea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1525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2800" smtClean="0"/>
          </a:p>
          <a:p>
            <a:pPr eaLnBrk="1" hangingPunct="1"/>
            <a:endParaRPr lang="cs-CZ" altLang="cs-CZ" sz="2800" smtClean="0"/>
          </a:p>
          <a:p>
            <a:pPr eaLnBrk="1" hangingPunct="1"/>
            <a:endParaRPr lang="cs-CZ" altLang="cs-CZ" sz="2800" smtClean="0"/>
          </a:p>
          <a:p>
            <a:pPr eaLnBrk="1" hangingPunct="1"/>
            <a:r>
              <a:rPr lang="cs-CZ" altLang="cs-CZ" sz="2800" smtClean="0"/>
              <a:t>Kolik různých funkcí obsahuje třída B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 všech funkcí f(x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,…x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) definovaných na </a:t>
            </a:r>
            <a:r>
              <a:rPr lang="en-US" altLang="cs-CZ" sz="2800" smtClean="0"/>
              <a:t>{</a:t>
            </a:r>
            <a:r>
              <a:rPr lang="cs-CZ" altLang="cs-CZ" sz="2800" smtClean="0"/>
              <a:t>0,1</a:t>
            </a:r>
            <a:r>
              <a:rPr lang="en-US" altLang="cs-CZ" sz="2800" smtClean="0"/>
              <a:t>}</a:t>
            </a:r>
            <a:r>
              <a:rPr lang="cs-CZ" altLang="cs-CZ" sz="2800" baseline="30000" smtClean="0"/>
              <a:t>n</a:t>
            </a:r>
            <a:r>
              <a:rPr lang="cs-CZ" altLang="cs-CZ" sz="2800" smtClean="0"/>
              <a:t> ?</a:t>
            </a:r>
          </a:p>
          <a:p>
            <a:pPr eaLnBrk="1" hangingPunct="1"/>
            <a:r>
              <a:rPr lang="cs-CZ" altLang="cs-CZ" sz="2800" smtClean="0"/>
              <a:t>Třída B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 obsahuje právě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Karnaugh Veithovy mapy</a:t>
            </a:r>
            <a:endParaRPr lang="en-GB" altLang="cs-CZ" smtClean="0"/>
          </a:p>
        </p:txBody>
      </p:sp>
      <p:graphicFrame>
        <p:nvGraphicFramePr>
          <p:cNvPr id="48142" name="Group 14"/>
          <p:cNvGraphicFramePr>
            <a:graphicFrameLocks noGrp="1"/>
          </p:cNvGraphicFramePr>
          <p:nvPr>
            <p:ph sz="quarter" idx="1"/>
          </p:nvPr>
        </p:nvGraphicFramePr>
        <p:xfrm>
          <a:off x="1249363" y="2103438"/>
          <a:ext cx="1162050" cy="533400"/>
        </p:xfrm>
        <a:graphic>
          <a:graphicData uri="http://schemas.openxmlformats.org/drawingml/2006/table">
            <a:tbl>
              <a:tblPr/>
              <a:tblGrid>
                <a:gridCol w="581025">
                  <a:extLst>
                    <a:ext uri="{9D8B030D-6E8A-4147-A177-3AD203B41FA5}">
                      <a16:colId xmlns:a16="http://schemas.microsoft.com/office/drawing/2014/main" val="1849649643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1594985429"/>
                    </a:ext>
                  </a:extLst>
                </a:gridCol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143530"/>
                  </a:ext>
                </a:extLst>
              </a:tr>
            </a:tbl>
          </a:graphicData>
        </a:graphic>
      </p:graphicFrame>
      <p:sp>
        <p:nvSpPr>
          <p:cNvPr id="55363" name="Text Box 79"/>
          <p:cNvSpPr txBox="1">
            <a:spLocks noChangeArrowheads="1"/>
          </p:cNvSpPr>
          <p:nvPr/>
        </p:nvSpPr>
        <p:spPr bwMode="auto">
          <a:xfrm>
            <a:off x="6516688" y="6491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</a:t>
            </a:r>
            <a:endParaRPr lang="en-GB" altLang="cs-CZ" sz="1800"/>
          </a:p>
        </p:txBody>
      </p:sp>
      <p:sp>
        <p:nvSpPr>
          <p:cNvPr id="55365" name="Rectangle 82"/>
          <p:cNvSpPr>
            <a:spLocks noChangeArrowheads="1"/>
          </p:cNvSpPr>
          <p:nvPr/>
        </p:nvSpPr>
        <p:spPr bwMode="auto">
          <a:xfrm>
            <a:off x="1908175" y="170021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  <a:endParaRPr lang="en-GB" altLang="cs-CZ" sz="1800"/>
          </a:p>
        </p:txBody>
      </p:sp>
      <p:sp>
        <p:nvSpPr>
          <p:cNvPr id="55370" name="Rectangle 87"/>
          <p:cNvSpPr>
            <a:spLocks noChangeArrowheads="1"/>
          </p:cNvSpPr>
          <p:nvPr/>
        </p:nvSpPr>
        <p:spPr bwMode="auto">
          <a:xfrm>
            <a:off x="4500563" y="51577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y</a:t>
            </a:r>
            <a:endParaRPr lang="en-GB" altLang="cs-CZ" sz="180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51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Karnaugh Veithovy mapy</a:t>
            </a:r>
            <a:endParaRPr lang="en-GB" altLang="cs-CZ" smtClean="0"/>
          </a:p>
        </p:txBody>
      </p:sp>
      <p:graphicFrame>
        <p:nvGraphicFramePr>
          <p:cNvPr id="48154" name="Group 26"/>
          <p:cNvGraphicFramePr>
            <a:graphicFrameLocks noGrp="1"/>
          </p:cNvGraphicFramePr>
          <p:nvPr>
            <p:ph sz="quarter" idx="2"/>
          </p:nvPr>
        </p:nvGraphicFramePr>
        <p:xfrm>
          <a:off x="5584825" y="1600200"/>
          <a:ext cx="1436688" cy="1108076"/>
        </p:xfrm>
        <a:graphic>
          <a:graphicData uri="http://schemas.openxmlformats.org/drawingml/2006/table">
            <a:tbl>
              <a:tblPr/>
              <a:tblGrid>
                <a:gridCol w="719138">
                  <a:extLst>
                    <a:ext uri="{9D8B030D-6E8A-4147-A177-3AD203B41FA5}">
                      <a16:colId xmlns:a16="http://schemas.microsoft.com/office/drawing/2014/main" val="3928269522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26180474"/>
                    </a:ext>
                  </a:extLst>
                </a:gridCol>
              </a:tblGrid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063802"/>
                  </a:ext>
                </a:extLst>
              </a:tr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kumimoji="0" lang="en-GB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1351167"/>
                  </a:ext>
                </a:extLst>
              </a:tr>
            </a:tbl>
          </a:graphicData>
        </a:graphic>
      </p:graphicFrame>
      <p:sp>
        <p:nvSpPr>
          <p:cNvPr id="55362" name="Text Box 77"/>
          <p:cNvSpPr txBox="1">
            <a:spLocks noChangeArrowheads="1"/>
          </p:cNvSpPr>
          <p:nvPr/>
        </p:nvSpPr>
        <p:spPr bwMode="auto">
          <a:xfrm>
            <a:off x="7235825" y="2565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  <a:endParaRPr lang="en-GB" altLang="cs-CZ" sz="1800"/>
          </a:p>
        </p:txBody>
      </p:sp>
      <p:sp>
        <p:nvSpPr>
          <p:cNvPr id="55366" name="Rectangle 83"/>
          <p:cNvSpPr>
            <a:spLocks noChangeArrowheads="1"/>
          </p:cNvSpPr>
          <p:nvPr/>
        </p:nvSpPr>
        <p:spPr bwMode="auto">
          <a:xfrm>
            <a:off x="6804025" y="11969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  <a:endParaRPr lang="en-GB" altLang="cs-CZ" sz="1800"/>
          </a:p>
        </p:txBody>
      </p:sp>
      <p:sp>
        <p:nvSpPr>
          <p:cNvPr id="55368" name="Rectangle 85"/>
          <p:cNvSpPr>
            <a:spLocks noChangeArrowheads="1"/>
          </p:cNvSpPr>
          <p:nvPr/>
        </p:nvSpPr>
        <p:spPr bwMode="auto">
          <a:xfrm>
            <a:off x="5153025" y="22479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y</a:t>
            </a:r>
            <a:endParaRPr lang="en-GB" altLang="cs-CZ" sz="1800"/>
          </a:p>
        </p:txBody>
      </p:sp>
    </p:spTree>
    <p:extLst>
      <p:ext uri="{BB962C8B-B14F-4D97-AF65-F5344CB8AC3E}">
        <p14:creationId xmlns:p14="http://schemas.microsoft.com/office/powerpoint/2010/main" val="34344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2247" y="980728"/>
          <a:ext cx="9036486" cy="5688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027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27022963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111624774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72031623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834189331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056524340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123899794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65915496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53241796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73584568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230646931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859021160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64396348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942843338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031346441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0996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497590" t="-108458" r="-1193976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696386" t="-108458" r="-995181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ND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ND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XOR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192771" t="-108458" r="-498795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91566" t="-108458" r="-300000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565797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54" name="Group 2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650693523"/>
              </p:ext>
            </p:extLst>
          </p:nvPr>
        </p:nvGraphicFramePr>
        <p:xfrm>
          <a:off x="6833948" y="989167"/>
          <a:ext cx="1436688" cy="1108076"/>
        </p:xfrm>
        <a:graphic>
          <a:graphicData uri="http://schemas.openxmlformats.org/drawingml/2006/table">
            <a:tbl>
              <a:tblPr/>
              <a:tblGrid>
                <a:gridCol w="719138">
                  <a:extLst>
                    <a:ext uri="{9D8B030D-6E8A-4147-A177-3AD203B41FA5}">
                      <a16:colId xmlns:a16="http://schemas.microsoft.com/office/drawing/2014/main" val="3928269522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26180474"/>
                    </a:ext>
                  </a:extLst>
                </a:gridCol>
              </a:tblGrid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063802"/>
                  </a:ext>
                </a:extLst>
              </a:tr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1351167"/>
                  </a:ext>
                </a:extLst>
              </a:tr>
            </a:tbl>
          </a:graphicData>
        </a:graphic>
      </p:graphicFrame>
      <p:sp>
        <p:nvSpPr>
          <p:cNvPr id="55366" name="Rectangle 83"/>
          <p:cNvSpPr>
            <a:spLocks noChangeArrowheads="1"/>
          </p:cNvSpPr>
          <p:nvPr/>
        </p:nvSpPr>
        <p:spPr bwMode="auto">
          <a:xfrm>
            <a:off x="8053148" y="585942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  <a:endParaRPr lang="en-GB" altLang="cs-CZ" sz="1800"/>
          </a:p>
        </p:txBody>
      </p:sp>
      <p:sp>
        <p:nvSpPr>
          <p:cNvPr id="55368" name="Rectangle 85"/>
          <p:cNvSpPr>
            <a:spLocks noChangeArrowheads="1"/>
          </p:cNvSpPr>
          <p:nvPr/>
        </p:nvSpPr>
        <p:spPr bwMode="auto">
          <a:xfrm>
            <a:off x="6402148" y="1636867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y</a:t>
            </a:r>
            <a:endParaRPr lang="en-GB" altLang="cs-CZ" sz="1800"/>
          </a:p>
        </p:txBody>
      </p:sp>
      <p:graphicFrame>
        <p:nvGraphicFramePr>
          <p:cNvPr id="10" name="Group 2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671318538"/>
              </p:ext>
            </p:extLst>
          </p:nvPr>
        </p:nvGraphicFramePr>
        <p:xfrm>
          <a:off x="2480712" y="988149"/>
          <a:ext cx="1436688" cy="1108076"/>
        </p:xfrm>
        <a:graphic>
          <a:graphicData uri="http://schemas.openxmlformats.org/drawingml/2006/table">
            <a:tbl>
              <a:tblPr/>
              <a:tblGrid>
                <a:gridCol w="719138">
                  <a:extLst>
                    <a:ext uri="{9D8B030D-6E8A-4147-A177-3AD203B41FA5}">
                      <a16:colId xmlns:a16="http://schemas.microsoft.com/office/drawing/2014/main" val="3928269522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26180474"/>
                    </a:ext>
                  </a:extLst>
                </a:gridCol>
              </a:tblGrid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063802"/>
                  </a:ext>
                </a:extLst>
              </a:tr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1351167"/>
                  </a:ext>
                </a:extLst>
              </a:tr>
            </a:tbl>
          </a:graphicData>
        </a:graphic>
      </p:graphicFrame>
      <p:sp>
        <p:nvSpPr>
          <p:cNvPr id="12" name="Rectangle 83"/>
          <p:cNvSpPr>
            <a:spLocks noChangeArrowheads="1"/>
          </p:cNvSpPr>
          <p:nvPr/>
        </p:nvSpPr>
        <p:spPr bwMode="auto">
          <a:xfrm>
            <a:off x="3699912" y="584924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  <a:endParaRPr lang="en-GB" altLang="cs-CZ" sz="1800"/>
          </a:p>
        </p:txBody>
      </p:sp>
      <p:sp>
        <p:nvSpPr>
          <p:cNvPr id="13" name="Rectangle 85"/>
          <p:cNvSpPr>
            <a:spLocks noChangeArrowheads="1"/>
          </p:cNvSpPr>
          <p:nvPr/>
        </p:nvSpPr>
        <p:spPr bwMode="auto">
          <a:xfrm>
            <a:off x="2048912" y="1635849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y</a:t>
            </a:r>
            <a:endParaRPr lang="en-GB" altLang="cs-CZ" sz="1800"/>
          </a:p>
        </p:txBody>
      </p:sp>
      <p:graphicFrame>
        <p:nvGraphicFramePr>
          <p:cNvPr id="14" name="Group 2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999670030"/>
              </p:ext>
            </p:extLst>
          </p:nvPr>
        </p:nvGraphicFramePr>
        <p:xfrm>
          <a:off x="2480712" y="3191031"/>
          <a:ext cx="1436688" cy="1108076"/>
        </p:xfrm>
        <a:graphic>
          <a:graphicData uri="http://schemas.openxmlformats.org/drawingml/2006/table">
            <a:tbl>
              <a:tblPr/>
              <a:tblGrid>
                <a:gridCol w="719138">
                  <a:extLst>
                    <a:ext uri="{9D8B030D-6E8A-4147-A177-3AD203B41FA5}">
                      <a16:colId xmlns:a16="http://schemas.microsoft.com/office/drawing/2014/main" val="3928269522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26180474"/>
                    </a:ext>
                  </a:extLst>
                </a:gridCol>
              </a:tblGrid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063802"/>
                  </a:ext>
                </a:extLst>
              </a:tr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1351167"/>
                  </a:ext>
                </a:extLst>
              </a:tr>
            </a:tbl>
          </a:graphicData>
        </a:graphic>
      </p:graphicFrame>
      <p:sp>
        <p:nvSpPr>
          <p:cNvPr id="16" name="Rectangle 83"/>
          <p:cNvSpPr>
            <a:spLocks noChangeArrowheads="1"/>
          </p:cNvSpPr>
          <p:nvPr/>
        </p:nvSpPr>
        <p:spPr bwMode="auto">
          <a:xfrm>
            <a:off x="3699912" y="2787806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  <a:endParaRPr lang="en-GB" altLang="cs-CZ" sz="1800"/>
          </a:p>
        </p:txBody>
      </p:sp>
      <p:sp>
        <p:nvSpPr>
          <p:cNvPr id="17" name="Rectangle 85"/>
          <p:cNvSpPr>
            <a:spLocks noChangeArrowheads="1"/>
          </p:cNvSpPr>
          <p:nvPr/>
        </p:nvSpPr>
        <p:spPr bwMode="auto">
          <a:xfrm>
            <a:off x="2048912" y="3838731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y</a:t>
            </a:r>
            <a:endParaRPr lang="en-GB" altLang="cs-CZ" sz="1800"/>
          </a:p>
        </p:txBody>
      </p:sp>
      <p:graphicFrame>
        <p:nvGraphicFramePr>
          <p:cNvPr id="18" name="Group 2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895234933"/>
              </p:ext>
            </p:extLst>
          </p:nvPr>
        </p:nvGraphicFramePr>
        <p:xfrm>
          <a:off x="6811252" y="3227543"/>
          <a:ext cx="1436688" cy="1108076"/>
        </p:xfrm>
        <a:graphic>
          <a:graphicData uri="http://schemas.openxmlformats.org/drawingml/2006/table">
            <a:tbl>
              <a:tblPr/>
              <a:tblGrid>
                <a:gridCol w="719138">
                  <a:extLst>
                    <a:ext uri="{9D8B030D-6E8A-4147-A177-3AD203B41FA5}">
                      <a16:colId xmlns:a16="http://schemas.microsoft.com/office/drawing/2014/main" val="3928269522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26180474"/>
                    </a:ext>
                  </a:extLst>
                </a:gridCol>
              </a:tblGrid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063802"/>
                  </a:ext>
                </a:extLst>
              </a:tr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1351167"/>
                  </a:ext>
                </a:extLst>
              </a:tr>
            </a:tbl>
          </a:graphicData>
        </a:graphic>
      </p:graphicFrame>
      <p:sp>
        <p:nvSpPr>
          <p:cNvPr id="20" name="Rectangle 83"/>
          <p:cNvSpPr>
            <a:spLocks noChangeArrowheads="1"/>
          </p:cNvSpPr>
          <p:nvPr/>
        </p:nvSpPr>
        <p:spPr bwMode="auto">
          <a:xfrm>
            <a:off x="8030452" y="2824318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  <a:endParaRPr lang="en-GB" altLang="cs-CZ" sz="1800"/>
          </a:p>
        </p:txBody>
      </p:sp>
      <p:sp>
        <p:nvSpPr>
          <p:cNvPr id="21" name="Rectangle 85"/>
          <p:cNvSpPr>
            <a:spLocks noChangeArrowheads="1"/>
          </p:cNvSpPr>
          <p:nvPr/>
        </p:nvSpPr>
        <p:spPr bwMode="auto">
          <a:xfrm>
            <a:off x="6379452" y="387524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y</a:t>
            </a:r>
            <a:endParaRPr lang="en-GB" altLang="cs-CZ" sz="1800"/>
          </a:p>
        </p:txBody>
      </p:sp>
      <p:graphicFrame>
        <p:nvGraphicFramePr>
          <p:cNvPr id="22" name="Group 2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269598084"/>
              </p:ext>
            </p:extLst>
          </p:nvPr>
        </p:nvGraphicFramePr>
        <p:xfrm>
          <a:off x="2486734" y="5410100"/>
          <a:ext cx="1436688" cy="1108076"/>
        </p:xfrm>
        <a:graphic>
          <a:graphicData uri="http://schemas.openxmlformats.org/drawingml/2006/table">
            <a:tbl>
              <a:tblPr/>
              <a:tblGrid>
                <a:gridCol w="719138">
                  <a:extLst>
                    <a:ext uri="{9D8B030D-6E8A-4147-A177-3AD203B41FA5}">
                      <a16:colId xmlns:a16="http://schemas.microsoft.com/office/drawing/2014/main" val="3928269522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26180474"/>
                    </a:ext>
                  </a:extLst>
                </a:gridCol>
              </a:tblGrid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063802"/>
                  </a:ext>
                </a:extLst>
              </a:tr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1351167"/>
                  </a:ext>
                </a:extLst>
              </a:tr>
            </a:tbl>
          </a:graphicData>
        </a:graphic>
      </p:graphicFrame>
      <p:sp>
        <p:nvSpPr>
          <p:cNvPr id="24" name="Rectangle 83"/>
          <p:cNvSpPr>
            <a:spLocks noChangeArrowheads="1"/>
          </p:cNvSpPr>
          <p:nvPr/>
        </p:nvSpPr>
        <p:spPr bwMode="auto">
          <a:xfrm>
            <a:off x="3705934" y="50068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  <a:endParaRPr lang="en-GB" altLang="cs-CZ" sz="1800"/>
          </a:p>
        </p:txBody>
      </p:sp>
      <p:sp>
        <p:nvSpPr>
          <p:cNvPr id="25" name="Rectangle 85"/>
          <p:cNvSpPr>
            <a:spLocks noChangeArrowheads="1"/>
          </p:cNvSpPr>
          <p:nvPr/>
        </p:nvSpPr>
        <p:spPr bwMode="auto">
          <a:xfrm>
            <a:off x="2025885" y="6209007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/>
              <a:t>y</a:t>
            </a:r>
            <a:endParaRPr lang="en-GB" altLang="cs-CZ" sz="1800" dirty="0"/>
          </a:p>
        </p:txBody>
      </p:sp>
      <p:graphicFrame>
        <p:nvGraphicFramePr>
          <p:cNvPr id="26" name="Group 26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182382650"/>
              </p:ext>
            </p:extLst>
          </p:nvPr>
        </p:nvGraphicFramePr>
        <p:xfrm>
          <a:off x="6806765" y="5376198"/>
          <a:ext cx="1436688" cy="1108076"/>
        </p:xfrm>
        <a:graphic>
          <a:graphicData uri="http://schemas.openxmlformats.org/drawingml/2006/table">
            <a:tbl>
              <a:tblPr/>
              <a:tblGrid>
                <a:gridCol w="719138">
                  <a:extLst>
                    <a:ext uri="{9D8B030D-6E8A-4147-A177-3AD203B41FA5}">
                      <a16:colId xmlns:a16="http://schemas.microsoft.com/office/drawing/2014/main" val="3928269522"/>
                    </a:ext>
                  </a:extLst>
                </a:gridCol>
                <a:gridCol w="717550">
                  <a:extLst>
                    <a:ext uri="{9D8B030D-6E8A-4147-A177-3AD203B41FA5}">
                      <a16:colId xmlns:a16="http://schemas.microsoft.com/office/drawing/2014/main" val="226180474"/>
                    </a:ext>
                  </a:extLst>
                </a:gridCol>
              </a:tblGrid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9063802"/>
                  </a:ext>
                </a:extLst>
              </a:tr>
              <a:tr h="554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1351167"/>
                  </a:ext>
                </a:extLst>
              </a:tr>
            </a:tbl>
          </a:graphicData>
        </a:graphic>
      </p:graphicFrame>
      <p:sp>
        <p:nvSpPr>
          <p:cNvPr id="28" name="Rectangle 83"/>
          <p:cNvSpPr>
            <a:spLocks noChangeArrowheads="1"/>
          </p:cNvSpPr>
          <p:nvPr/>
        </p:nvSpPr>
        <p:spPr bwMode="auto">
          <a:xfrm>
            <a:off x="8025965" y="4972973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  <a:endParaRPr lang="en-GB" altLang="cs-CZ" sz="1800"/>
          </a:p>
        </p:txBody>
      </p:sp>
      <p:sp>
        <p:nvSpPr>
          <p:cNvPr id="29" name="Rectangle 85"/>
          <p:cNvSpPr>
            <a:spLocks noChangeArrowheads="1"/>
          </p:cNvSpPr>
          <p:nvPr/>
        </p:nvSpPr>
        <p:spPr bwMode="auto">
          <a:xfrm>
            <a:off x="6374965" y="6023898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y</a:t>
            </a:r>
            <a:endParaRPr lang="en-GB" altLang="cs-CZ" sz="1800"/>
          </a:p>
        </p:txBody>
      </p:sp>
    </p:spTree>
    <p:extLst>
      <p:ext uri="{BB962C8B-B14F-4D97-AF65-F5344CB8AC3E}">
        <p14:creationId xmlns:p14="http://schemas.microsoft.com/office/powerpoint/2010/main" val="114723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Karnaugh Veithovy mapy</a:t>
            </a:r>
            <a:endParaRPr lang="en-GB" altLang="cs-CZ" smtClean="0"/>
          </a:p>
        </p:txBody>
      </p:sp>
      <p:graphicFrame>
        <p:nvGraphicFramePr>
          <p:cNvPr id="48173" name="Group 45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2838112227"/>
              </p:ext>
            </p:extLst>
          </p:nvPr>
        </p:nvGraphicFramePr>
        <p:xfrm>
          <a:off x="1331913" y="3933825"/>
          <a:ext cx="2098675" cy="1074738"/>
        </p:xfrm>
        <a:graphic>
          <a:graphicData uri="http://schemas.openxmlformats.org/drawingml/2006/table">
            <a:tbl>
              <a:tblPr/>
              <a:tblGrid>
                <a:gridCol w="525462">
                  <a:extLst>
                    <a:ext uri="{9D8B030D-6E8A-4147-A177-3AD203B41FA5}">
                      <a16:colId xmlns:a16="http://schemas.microsoft.com/office/drawing/2014/main" val="1423987328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823120748"/>
                    </a:ext>
                  </a:extLst>
                </a:gridCol>
                <a:gridCol w="525463">
                  <a:extLst>
                    <a:ext uri="{9D8B030D-6E8A-4147-A177-3AD203B41FA5}">
                      <a16:colId xmlns:a16="http://schemas.microsoft.com/office/drawing/2014/main" val="3810434698"/>
                    </a:ext>
                  </a:extLst>
                </a:gridCol>
                <a:gridCol w="523875">
                  <a:extLst>
                    <a:ext uri="{9D8B030D-6E8A-4147-A177-3AD203B41FA5}">
                      <a16:colId xmlns:a16="http://schemas.microsoft.com/office/drawing/2014/main" val="1244962964"/>
                    </a:ext>
                  </a:extLst>
                </a:gridCol>
              </a:tblGrid>
              <a:tr h="5381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900032"/>
                  </a:ext>
                </a:extLst>
              </a:tr>
              <a:tr h="536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6906315"/>
                  </a:ext>
                </a:extLst>
              </a:tr>
            </a:tbl>
          </a:graphicData>
        </a:graphic>
      </p:graphicFrame>
      <p:sp>
        <p:nvSpPr>
          <p:cNvPr id="55363" name="Text Box 79"/>
          <p:cNvSpPr txBox="1">
            <a:spLocks noChangeArrowheads="1"/>
          </p:cNvSpPr>
          <p:nvPr/>
        </p:nvSpPr>
        <p:spPr bwMode="auto">
          <a:xfrm>
            <a:off x="6516688" y="6491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</a:t>
            </a:r>
            <a:endParaRPr lang="en-GB" altLang="cs-CZ" sz="1800"/>
          </a:p>
        </p:txBody>
      </p:sp>
      <p:sp>
        <p:nvSpPr>
          <p:cNvPr id="55367" name="Rectangle 84"/>
          <p:cNvSpPr>
            <a:spLocks noChangeArrowheads="1"/>
          </p:cNvSpPr>
          <p:nvPr/>
        </p:nvSpPr>
        <p:spPr bwMode="auto">
          <a:xfrm>
            <a:off x="2854325" y="32083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  <a:endParaRPr lang="en-GB" altLang="cs-CZ" sz="1800"/>
          </a:p>
        </p:txBody>
      </p:sp>
      <p:sp>
        <p:nvSpPr>
          <p:cNvPr id="55369" name="Rectangle 86"/>
          <p:cNvSpPr>
            <a:spLocks noChangeArrowheads="1"/>
          </p:cNvSpPr>
          <p:nvPr/>
        </p:nvSpPr>
        <p:spPr bwMode="auto">
          <a:xfrm>
            <a:off x="611188" y="42926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y</a:t>
            </a:r>
            <a:endParaRPr lang="en-GB" altLang="cs-CZ" sz="1800"/>
          </a:p>
        </p:txBody>
      </p:sp>
      <p:sp>
        <p:nvSpPr>
          <p:cNvPr id="55371" name="Text Box 88"/>
          <p:cNvSpPr txBox="1">
            <a:spLocks noChangeArrowheads="1"/>
          </p:cNvSpPr>
          <p:nvPr/>
        </p:nvSpPr>
        <p:spPr bwMode="auto">
          <a:xfrm>
            <a:off x="2133600" y="52244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</a:t>
            </a:r>
            <a:endParaRPr lang="en-GB" altLang="cs-CZ" sz="1800"/>
          </a:p>
        </p:txBody>
      </p:sp>
      <p:sp>
        <p:nvSpPr>
          <p:cNvPr id="55374" name="Text Box 92"/>
          <p:cNvSpPr txBox="1">
            <a:spLocks noChangeArrowheads="1"/>
          </p:cNvSpPr>
          <p:nvPr/>
        </p:nvSpPr>
        <p:spPr bwMode="auto">
          <a:xfrm rot="-5400000">
            <a:off x="2689225" y="3373438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  <p:sp>
        <p:nvSpPr>
          <p:cNvPr id="55376" name="Rectangle 94"/>
          <p:cNvSpPr>
            <a:spLocks noChangeArrowheads="1"/>
          </p:cNvSpPr>
          <p:nvPr/>
        </p:nvSpPr>
        <p:spPr bwMode="auto">
          <a:xfrm rot="10800000">
            <a:off x="900113" y="4076700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  <p:sp>
        <p:nvSpPr>
          <p:cNvPr id="55377" name="Text Box 95"/>
          <p:cNvSpPr txBox="1">
            <a:spLocks noChangeArrowheads="1"/>
          </p:cNvSpPr>
          <p:nvPr/>
        </p:nvSpPr>
        <p:spPr bwMode="auto">
          <a:xfrm rot="5400000">
            <a:off x="2174875" y="4818063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</p:spTree>
    <p:extLst>
      <p:ext uri="{BB962C8B-B14F-4D97-AF65-F5344CB8AC3E}">
        <p14:creationId xmlns:p14="http://schemas.microsoft.com/office/powerpoint/2010/main" val="5706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Karnaugh Veithovy mapy</a:t>
            </a:r>
            <a:endParaRPr lang="en-GB" altLang="cs-CZ" smtClean="0"/>
          </a:p>
        </p:txBody>
      </p:sp>
      <p:graphicFrame>
        <p:nvGraphicFramePr>
          <p:cNvPr id="48202" name="Group 74"/>
          <p:cNvGraphicFramePr>
            <a:graphicFrameLocks noGrp="1"/>
          </p:cNvGraphicFramePr>
          <p:nvPr>
            <p:ph sz="quarter" idx="4"/>
          </p:nvPr>
        </p:nvGraphicFramePr>
        <p:xfrm>
          <a:off x="5219700" y="3357563"/>
          <a:ext cx="2881313" cy="2736852"/>
        </p:xfrm>
        <a:graphic>
          <a:graphicData uri="http://schemas.openxmlformats.org/drawingml/2006/table">
            <a:tbl>
              <a:tblPr/>
              <a:tblGrid>
                <a:gridCol w="720725">
                  <a:extLst>
                    <a:ext uri="{9D8B030D-6E8A-4147-A177-3AD203B41FA5}">
                      <a16:colId xmlns:a16="http://schemas.microsoft.com/office/drawing/2014/main" val="4202201684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93292780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903883664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036723208"/>
                    </a:ext>
                  </a:extLst>
                </a:gridCol>
              </a:tblGrid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0537318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864673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4517146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176169"/>
                  </a:ext>
                </a:extLst>
              </a:tr>
            </a:tbl>
          </a:graphicData>
        </a:graphic>
      </p:graphicFrame>
      <p:sp>
        <p:nvSpPr>
          <p:cNvPr id="55362" name="Text Box 77"/>
          <p:cNvSpPr txBox="1">
            <a:spLocks noChangeArrowheads="1"/>
          </p:cNvSpPr>
          <p:nvPr/>
        </p:nvSpPr>
        <p:spPr bwMode="auto">
          <a:xfrm>
            <a:off x="7235825" y="2565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  <a:endParaRPr lang="en-GB" altLang="cs-CZ" sz="1800"/>
          </a:p>
        </p:txBody>
      </p:sp>
      <p:sp>
        <p:nvSpPr>
          <p:cNvPr id="55363" name="Text Box 79"/>
          <p:cNvSpPr txBox="1">
            <a:spLocks noChangeArrowheads="1"/>
          </p:cNvSpPr>
          <p:nvPr/>
        </p:nvSpPr>
        <p:spPr bwMode="auto">
          <a:xfrm>
            <a:off x="6516688" y="6491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</a:t>
            </a:r>
            <a:endParaRPr lang="en-GB" altLang="cs-CZ" sz="1800"/>
          </a:p>
        </p:txBody>
      </p:sp>
      <p:sp>
        <p:nvSpPr>
          <p:cNvPr id="55364" name="Text Box 81"/>
          <p:cNvSpPr txBox="1">
            <a:spLocks noChangeArrowheads="1"/>
          </p:cNvSpPr>
          <p:nvPr/>
        </p:nvSpPr>
        <p:spPr bwMode="auto">
          <a:xfrm>
            <a:off x="8532813" y="451008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w</a:t>
            </a:r>
            <a:endParaRPr lang="en-GB" altLang="cs-CZ" sz="1800"/>
          </a:p>
        </p:txBody>
      </p:sp>
      <p:sp>
        <p:nvSpPr>
          <p:cNvPr id="55370" name="Rectangle 87"/>
          <p:cNvSpPr>
            <a:spLocks noChangeArrowheads="1"/>
          </p:cNvSpPr>
          <p:nvPr/>
        </p:nvSpPr>
        <p:spPr bwMode="auto">
          <a:xfrm>
            <a:off x="4500563" y="51577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y</a:t>
            </a:r>
            <a:endParaRPr lang="en-GB" altLang="cs-CZ" sz="1800"/>
          </a:p>
        </p:txBody>
      </p:sp>
      <p:sp>
        <p:nvSpPr>
          <p:cNvPr id="55372" name="Text Box 90"/>
          <p:cNvSpPr txBox="1">
            <a:spLocks noChangeArrowheads="1"/>
          </p:cNvSpPr>
          <p:nvPr/>
        </p:nvSpPr>
        <p:spPr bwMode="auto">
          <a:xfrm>
            <a:off x="8101013" y="4365625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  <p:sp>
        <p:nvSpPr>
          <p:cNvPr id="55373" name="Rectangle 91"/>
          <p:cNvSpPr>
            <a:spLocks noChangeArrowheads="1"/>
          </p:cNvSpPr>
          <p:nvPr/>
        </p:nvSpPr>
        <p:spPr bwMode="auto">
          <a:xfrm rot="10800000">
            <a:off x="4787900" y="5013325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  <p:sp>
        <p:nvSpPr>
          <p:cNvPr id="55375" name="Text Box 93"/>
          <p:cNvSpPr txBox="1">
            <a:spLocks noChangeArrowheads="1"/>
          </p:cNvSpPr>
          <p:nvPr/>
        </p:nvSpPr>
        <p:spPr bwMode="auto">
          <a:xfrm rot="-5400000">
            <a:off x="7143750" y="2730501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  <p:sp>
        <p:nvSpPr>
          <p:cNvPr id="55378" name="Text Box 96"/>
          <p:cNvSpPr txBox="1">
            <a:spLocks noChangeArrowheads="1"/>
          </p:cNvSpPr>
          <p:nvPr/>
        </p:nvSpPr>
        <p:spPr bwMode="auto">
          <a:xfrm rot="5400000">
            <a:off x="6567487" y="6042026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202" name="Group 7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89563623"/>
              </p:ext>
            </p:extLst>
          </p:nvPr>
        </p:nvGraphicFramePr>
        <p:xfrm>
          <a:off x="5219700" y="3357563"/>
          <a:ext cx="2881313" cy="2736852"/>
        </p:xfrm>
        <a:graphic>
          <a:graphicData uri="http://schemas.openxmlformats.org/drawingml/2006/table">
            <a:tbl>
              <a:tblPr/>
              <a:tblGrid>
                <a:gridCol w="720725">
                  <a:extLst>
                    <a:ext uri="{9D8B030D-6E8A-4147-A177-3AD203B41FA5}">
                      <a16:colId xmlns:a16="http://schemas.microsoft.com/office/drawing/2014/main" val="4202201684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93292780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903883664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036723208"/>
                    </a:ext>
                  </a:extLst>
                </a:gridCol>
              </a:tblGrid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0537318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864673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4517146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176169"/>
                  </a:ext>
                </a:extLst>
              </a:tr>
            </a:tbl>
          </a:graphicData>
        </a:graphic>
      </p:graphicFrame>
      <p:sp>
        <p:nvSpPr>
          <p:cNvPr id="55362" name="Text Box 77"/>
          <p:cNvSpPr txBox="1">
            <a:spLocks noChangeArrowheads="1"/>
          </p:cNvSpPr>
          <p:nvPr/>
        </p:nvSpPr>
        <p:spPr bwMode="auto">
          <a:xfrm>
            <a:off x="7235825" y="25654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  <a:endParaRPr lang="en-GB" altLang="cs-CZ" sz="1800"/>
          </a:p>
        </p:txBody>
      </p:sp>
      <p:sp>
        <p:nvSpPr>
          <p:cNvPr id="55363" name="Text Box 79"/>
          <p:cNvSpPr txBox="1">
            <a:spLocks noChangeArrowheads="1"/>
          </p:cNvSpPr>
          <p:nvPr/>
        </p:nvSpPr>
        <p:spPr bwMode="auto">
          <a:xfrm>
            <a:off x="6516688" y="64912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</a:t>
            </a:r>
            <a:endParaRPr lang="en-GB" altLang="cs-CZ" sz="1800"/>
          </a:p>
        </p:txBody>
      </p:sp>
      <p:sp>
        <p:nvSpPr>
          <p:cNvPr id="55364" name="Text Box 81"/>
          <p:cNvSpPr txBox="1">
            <a:spLocks noChangeArrowheads="1"/>
          </p:cNvSpPr>
          <p:nvPr/>
        </p:nvSpPr>
        <p:spPr bwMode="auto">
          <a:xfrm>
            <a:off x="8532813" y="451008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w</a:t>
            </a:r>
            <a:endParaRPr lang="en-GB" altLang="cs-CZ" sz="1800"/>
          </a:p>
        </p:txBody>
      </p:sp>
      <p:sp>
        <p:nvSpPr>
          <p:cNvPr id="55370" name="Rectangle 87"/>
          <p:cNvSpPr>
            <a:spLocks noChangeArrowheads="1"/>
          </p:cNvSpPr>
          <p:nvPr/>
        </p:nvSpPr>
        <p:spPr bwMode="auto">
          <a:xfrm>
            <a:off x="4500563" y="51577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y</a:t>
            </a:r>
            <a:endParaRPr lang="en-GB" altLang="cs-CZ" sz="1800"/>
          </a:p>
        </p:txBody>
      </p:sp>
      <p:sp>
        <p:nvSpPr>
          <p:cNvPr id="55372" name="Text Box 90"/>
          <p:cNvSpPr txBox="1">
            <a:spLocks noChangeArrowheads="1"/>
          </p:cNvSpPr>
          <p:nvPr/>
        </p:nvSpPr>
        <p:spPr bwMode="auto">
          <a:xfrm>
            <a:off x="8101013" y="4365625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  <p:sp>
        <p:nvSpPr>
          <p:cNvPr id="55373" name="Rectangle 91"/>
          <p:cNvSpPr>
            <a:spLocks noChangeArrowheads="1"/>
          </p:cNvSpPr>
          <p:nvPr/>
        </p:nvSpPr>
        <p:spPr bwMode="auto">
          <a:xfrm rot="10800000">
            <a:off x="4787900" y="5013325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  <p:sp>
        <p:nvSpPr>
          <p:cNvPr id="55375" name="Text Box 93"/>
          <p:cNvSpPr txBox="1">
            <a:spLocks noChangeArrowheads="1"/>
          </p:cNvSpPr>
          <p:nvPr/>
        </p:nvSpPr>
        <p:spPr bwMode="auto">
          <a:xfrm rot="-5400000">
            <a:off x="7143750" y="2730501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  <p:sp>
        <p:nvSpPr>
          <p:cNvPr id="55378" name="Text Box 96"/>
          <p:cNvSpPr txBox="1">
            <a:spLocks noChangeArrowheads="1"/>
          </p:cNvSpPr>
          <p:nvPr/>
        </p:nvSpPr>
        <p:spPr bwMode="auto">
          <a:xfrm rot="5400000">
            <a:off x="6567487" y="6042026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  <p:graphicFrame>
        <p:nvGraphicFramePr>
          <p:cNvPr id="16" name="Group 74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131985449"/>
              </p:ext>
            </p:extLst>
          </p:nvPr>
        </p:nvGraphicFramePr>
        <p:xfrm>
          <a:off x="1103832" y="891379"/>
          <a:ext cx="2881313" cy="2736852"/>
        </p:xfrm>
        <a:graphic>
          <a:graphicData uri="http://schemas.openxmlformats.org/drawingml/2006/table">
            <a:tbl>
              <a:tblPr/>
              <a:tblGrid>
                <a:gridCol w="720725">
                  <a:extLst>
                    <a:ext uri="{9D8B030D-6E8A-4147-A177-3AD203B41FA5}">
                      <a16:colId xmlns:a16="http://schemas.microsoft.com/office/drawing/2014/main" val="4202201684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1793292780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903883664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3036723208"/>
                    </a:ext>
                  </a:extLst>
                </a:gridCol>
              </a:tblGrid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0537318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864673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4517146"/>
                  </a:ext>
                </a:extLst>
              </a:tr>
              <a:tr h="684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1176169"/>
                  </a:ext>
                </a:extLst>
              </a:tr>
            </a:tbl>
          </a:graphicData>
        </a:graphic>
      </p:graphicFrame>
      <p:sp>
        <p:nvSpPr>
          <p:cNvPr id="17" name="Text Box 77"/>
          <p:cNvSpPr txBox="1">
            <a:spLocks noChangeArrowheads="1"/>
          </p:cNvSpPr>
          <p:nvPr/>
        </p:nvSpPr>
        <p:spPr bwMode="auto">
          <a:xfrm>
            <a:off x="3119957" y="99216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x</a:t>
            </a:r>
            <a:endParaRPr lang="en-GB" altLang="cs-CZ" sz="1800"/>
          </a:p>
        </p:txBody>
      </p:sp>
      <p:sp>
        <p:nvSpPr>
          <p:cNvPr id="18" name="Text Box 81"/>
          <p:cNvSpPr txBox="1">
            <a:spLocks noChangeArrowheads="1"/>
          </p:cNvSpPr>
          <p:nvPr/>
        </p:nvSpPr>
        <p:spPr bwMode="auto">
          <a:xfrm>
            <a:off x="4416945" y="2043904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w</a:t>
            </a:r>
            <a:endParaRPr lang="en-GB" altLang="cs-CZ" sz="1800"/>
          </a:p>
        </p:txBody>
      </p:sp>
      <p:sp>
        <p:nvSpPr>
          <p:cNvPr id="19" name="Rectangle 87"/>
          <p:cNvSpPr>
            <a:spLocks noChangeArrowheads="1"/>
          </p:cNvSpPr>
          <p:nvPr/>
        </p:nvSpPr>
        <p:spPr bwMode="auto">
          <a:xfrm>
            <a:off x="384695" y="2691604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y</a:t>
            </a:r>
            <a:endParaRPr lang="en-GB" altLang="cs-CZ" sz="1800"/>
          </a:p>
        </p:txBody>
      </p:sp>
      <p:sp>
        <p:nvSpPr>
          <p:cNvPr id="20" name="Text Box 90"/>
          <p:cNvSpPr txBox="1">
            <a:spLocks noChangeArrowheads="1"/>
          </p:cNvSpPr>
          <p:nvPr/>
        </p:nvSpPr>
        <p:spPr bwMode="auto">
          <a:xfrm>
            <a:off x="3985145" y="1899441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  <p:sp>
        <p:nvSpPr>
          <p:cNvPr id="21" name="Rectangle 91"/>
          <p:cNvSpPr>
            <a:spLocks noChangeArrowheads="1"/>
          </p:cNvSpPr>
          <p:nvPr/>
        </p:nvSpPr>
        <p:spPr bwMode="auto">
          <a:xfrm rot="10800000">
            <a:off x="672032" y="2547141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  <p:sp>
        <p:nvSpPr>
          <p:cNvPr id="22" name="Text Box 93"/>
          <p:cNvSpPr txBox="1">
            <a:spLocks noChangeArrowheads="1"/>
          </p:cNvSpPr>
          <p:nvPr/>
        </p:nvSpPr>
        <p:spPr bwMode="auto">
          <a:xfrm rot="16200000">
            <a:off x="3027882" y="264317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  <p:sp>
        <p:nvSpPr>
          <p:cNvPr id="23" name="Text Box 96"/>
          <p:cNvSpPr txBox="1">
            <a:spLocks noChangeArrowheads="1"/>
          </p:cNvSpPr>
          <p:nvPr/>
        </p:nvSpPr>
        <p:spPr bwMode="auto">
          <a:xfrm rot="5400000">
            <a:off x="2451619" y="3575842"/>
            <a:ext cx="3714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cs-CZ" sz="4400"/>
              <a:t>}</a:t>
            </a:r>
            <a:endParaRPr lang="en-GB" altLang="cs-CZ" sz="4400"/>
          </a:p>
        </p:txBody>
      </p:sp>
    </p:spTree>
    <p:extLst>
      <p:ext uri="{BB962C8B-B14F-4D97-AF65-F5344CB8AC3E}">
        <p14:creationId xmlns:p14="http://schemas.microsoft.com/office/powerpoint/2010/main" val="281900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smtClean="0"/>
              <a:t>Úplné soustavy Booleových funkcí</a:t>
            </a:r>
            <a:endParaRPr lang="en-GB" altLang="cs-CZ" sz="40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800" smtClean="0"/>
              <a:t>Existuje triviální úplná soustava v uzavřené třídě B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, kterou tvoří ? funkcí této třídy</a:t>
            </a:r>
          </a:p>
          <a:p>
            <a:pPr eaLnBrk="1" hangingPunct="1"/>
            <a:r>
              <a:rPr lang="cs-CZ" altLang="cs-CZ" sz="2800" smtClean="0"/>
              <a:t> </a:t>
            </a:r>
          </a:p>
          <a:p>
            <a:pPr eaLnBrk="1" hangingPunct="1"/>
            <a:endParaRPr lang="en-GB" altLang="cs-CZ" sz="2800" smtClean="0"/>
          </a:p>
        </p:txBody>
      </p:sp>
      <p:graphicFrame>
        <p:nvGraphicFramePr>
          <p:cNvPr id="49156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258888" y="3573463"/>
          <a:ext cx="8636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9" name="Rovnice" r:id="rId3" imgW="228501" imgH="215806" progId="Equation.3">
                  <p:embed/>
                </p:oleObj>
              </mc:Choice>
              <mc:Fallback>
                <p:oleObj name="Rovnice" r:id="rId3" imgW="228501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573463"/>
                        <a:ext cx="86360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Věta:</a:t>
            </a:r>
          </a:p>
          <a:p>
            <a:pPr eaLnBrk="1" hangingPunct="1"/>
            <a:r>
              <a:rPr lang="cs-CZ" altLang="cs-CZ" smtClean="0"/>
              <a:t>Funkce logického součtu, součinu a negace tvoří úplnou soustavu v B</a:t>
            </a:r>
            <a:r>
              <a:rPr lang="cs-CZ" altLang="cs-CZ" baseline="-25000" smtClean="0"/>
              <a:t>n</a:t>
            </a:r>
          </a:p>
          <a:p>
            <a:pPr eaLnBrk="1" hangingPunct="1"/>
            <a:r>
              <a:rPr lang="cs-CZ" altLang="cs-CZ" smtClean="0"/>
              <a:t>Soustavy funkcí </a:t>
            </a:r>
            <a:r>
              <a:rPr lang="en-US" altLang="cs-CZ" smtClean="0"/>
              <a:t>{·,¯ } {+,¯} tvo</a:t>
            </a:r>
            <a:r>
              <a:rPr lang="cs-CZ" altLang="cs-CZ" smtClean="0"/>
              <a:t>ří base třídy B</a:t>
            </a:r>
            <a:r>
              <a:rPr lang="cs-CZ" altLang="cs-CZ" baseline="-25000" smtClean="0"/>
              <a:t>n</a:t>
            </a:r>
          </a:p>
          <a:p>
            <a:pPr eaLnBrk="1" hangingPunct="1"/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důkaz?</a:t>
            </a:r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81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důkaz</a:t>
            </a:r>
            <a:endParaRPr lang="en-GB" altLang="cs-CZ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x+x</a:t>
            </a:r>
            <a:r>
              <a:rPr lang="en-US" altLang="cs-CZ" smtClean="0"/>
              <a:t>¯</a:t>
            </a:r>
            <a:r>
              <a:rPr lang="cs-CZ" altLang="cs-CZ" smtClean="0"/>
              <a:t>=1,</a:t>
            </a:r>
          </a:p>
          <a:p>
            <a:pPr eaLnBrk="1" hangingPunct="1"/>
            <a:r>
              <a:rPr lang="cs-CZ" altLang="cs-CZ" smtClean="0"/>
              <a:t>x</a:t>
            </a:r>
            <a:r>
              <a:rPr lang="en-US" altLang="cs-CZ" smtClean="0"/>
              <a:t>·</a:t>
            </a:r>
            <a:r>
              <a:rPr lang="cs-CZ" altLang="cs-CZ" smtClean="0"/>
              <a:t>x</a:t>
            </a:r>
            <a:r>
              <a:rPr lang="en-US" altLang="cs-CZ" smtClean="0"/>
              <a:t>¯</a:t>
            </a:r>
            <a:r>
              <a:rPr lang="cs-CZ" altLang="cs-CZ" smtClean="0"/>
              <a:t>=0</a:t>
            </a:r>
          </a:p>
          <a:p>
            <a:pPr eaLnBrk="1" hangingPunct="1"/>
            <a:r>
              <a:rPr lang="cs-CZ" altLang="cs-CZ" smtClean="0"/>
              <a:t>(x+y)</a:t>
            </a:r>
            <a:r>
              <a:rPr lang="en-US" altLang="cs-CZ" smtClean="0"/>
              <a:t>¯</a:t>
            </a:r>
            <a:r>
              <a:rPr lang="cs-CZ" altLang="cs-CZ" smtClean="0"/>
              <a:t>=x</a:t>
            </a:r>
            <a:r>
              <a:rPr lang="en-US" altLang="cs-CZ" smtClean="0"/>
              <a:t>¯·</a:t>
            </a:r>
            <a:r>
              <a:rPr lang="cs-CZ" altLang="cs-CZ" smtClean="0"/>
              <a:t>y</a:t>
            </a:r>
            <a:r>
              <a:rPr lang="en-US" altLang="cs-CZ" smtClean="0"/>
              <a:t>¯</a:t>
            </a:r>
            <a:r>
              <a:rPr lang="cs-CZ" altLang="cs-CZ" smtClean="0"/>
              <a:t>,</a:t>
            </a:r>
          </a:p>
          <a:p>
            <a:pPr eaLnBrk="1" hangingPunct="1"/>
            <a:r>
              <a:rPr lang="cs-CZ" altLang="cs-CZ" smtClean="0"/>
              <a:t>(x</a:t>
            </a:r>
            <a:r>
              <a:rPr lang="en-US" altLang="cs-CZ" smtClean="0"/>
              <a:t>·</a:t>
            </a:r>
            <a:r>
              <a:rPr lang="cs-CZ" altLang="cs-CZ" smtClean="0"/>
              <a:t>y)</a:t>
            </a:r>
            <a:r>
              <a:rPr lang="en-US" altLang="cs-CZ" smtClean="0"/>
              <a:t>¯</a:t>
            </a:r>
            <a:r>
              <a:rPr lang="cs-CZ" altLang="cs-CZ" smtClean="0"/>
              <a:t>=x</a:t>
            </a:r>
            <a:r>
              <a:rPr lang="en-US" altLang="cs-CZ" smtClean="0"/>
              <a:t>¯</a:t>
            </a:r>
            <a:r>
              <a:rPr lang="cs-CZ" altLang="cs-CZ" smtClean="0"/>
              <a:t>+y</a:t>
            </a:r>
            <a:r>
              <a:rPr lang="en-US" altLang="cs-CZ" smtClean="0"/>
              <a:t>¯</a:t>
            </a:r>
            <a:r>
              <a:rPr lang="cs-CZ" altLang="cs-CZ" smtClean="0"/>
              <a:t>,</a:t>
            </a:r>
          </a:p>
          <a:p>
            <a:pPr eaLnBrk="1" hangingPunct="1"/>
            <a:r>
              <a:rPr lang="cs-CZ" altLang="cs-CZ" smtClean="0"/>
              <a:t>Věta: Ke každé Booleově fci f existuje jedna a jen jedna úndf (unkf)</a:t>
            </a:r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Ukažte, že soustavy</a:t>
            </a:r>
          </a:p>
          <a:p>
            <a:pPr eaLnBrk="1" hangingPunct="1"/>
            <a:r>
              <a:rPr lang="en-US" altLang="cs-CZ" smtClean="0"/>
              <a:t>{· }</a:t>
            </a:r>
            <a:endParaRPr lang="cs-CZ" altLang="cs-CZ" smtClean="0"/>
          </a:p>
          <a:p>
            <a:pPr eaLnBrk="1" hangingPunct="1"/>
            <a:r>
              <a:rPr lang="en-US" altLang="cs-CZ" smtClean="0"/>
              <a:t>{+}</a:t>
            </a:r>
            <a:endParaRPr lang="cs-CZ" altLang="cs-CZ" smtClean="0"/>
          </a:p>
          <a:p>
            <a:pPr eaLnBrk="1" hangingPunct="1"/>
            <a:r>
              <a:rPr lang="en-US" altLang="cs-CZ" smtClean="0"/>
              <a:t>{¯}</a:t>
            </a:r>
            <a:endParaRPr lang="cs-CZ" altLang="cs-CZ" smtClean="0"/>
          </a:p>
          <a:p>
            <a:pPr eaLnBrk="1" hangingPunct="1"/>
            <a:r>
              <a:rPr lang="en-US" altLang="cs-CZ" smtClean="0"/>
              <a:t>{+,·}</a:t>
            </a:r>
            <a:endParaRPr lang="cs-CZ" altLang="cs-CZ" smtClean="0"/>
          </a:p>
          <a:p>
            <a:pPr eaLnBrk="1" hangingPunct="1"/>
            <a:r>
              <a:rPr lang="cs-CZ" altLang="cs-CZ" smtClean="0"/>
              <a:t>Nejsou samy o sobě úplné</a:t>
            </a:r>
          </a:p>
          <a:p>
            <a:pPr eaLnBrk="1" hangingPunct="1"/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Minimalisace Booleovy funkce</a:t>
            </a:r>
            <a:endParaRPr lang="en-GB" altLang="cs-CZ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mtClean="0"/>
              <a:t>Minimalisací B.fce rozumíme proceduru ustanovení jejího nejjednosuššího vyjádření ve tvaru komposice funkcí libovolně zvolené úplné soustavy S funkcí.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Za nejjednosušší vyjádření pokládáme obvykle výraz tvořený minimálním možným počtem komposicí.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mtClean="0"/>
              <a:t>Vyjádření minimalisované B. fce ve tvaru ndf s nejmenším počtem písmen.</a:t>
            </a:r>
            <a:endParaRPr lang="en-GB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2247" y="980728"/>
          <a:ext cx="9036486" cy="5688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027">
                  <a:extLst>
                    <a:ext uri="{9D8B030D-6E8A-4147-A177-3AD203B41FA5}">
                      <a16:colId xmlns:a16="http://schemas.microsoft.com/office/drawing/2014/main" val="55769409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576390486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27022963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111624774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804309982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019475225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72031623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834189331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056524340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123899794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65915496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532417969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735845683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230646931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2859021160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164396348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942843338"/>
                    </a:ext>
                  </a:extLst>
                </a:gridCol>
                <a:gridCol w="502027">
                  <a:extLst>
                    <a:ext uri="{9D8B030D-6E8A-4147-A177-3AD203B41FA5}">
                      <a16:colId xmlns:a16="http://schemas.microsoft.com/office/drawing/2014/main" val="3031346441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940996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y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497590" t="-108458" r="-1193976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696386" t="-108458" r="-995181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ND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</a:p>
                    <a:p>
                      <a:r>
                        <a:rPr lang="cs-CZ" dirty="0" smtClean="0"/>
                        <a:t>ND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</a:p>
                    <a:p>
                      <a:r>
                        <a:rPr lang="cs-CZ" dirty="0" smtClean="0"/>
                        <a:t>XOR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192771" t="-108458" r="-498795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3"/>
                      <a:stretch>
                        <a:fillRect l="-1391566" t="-108458" r="-300000" b="-260199"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150038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2615823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90175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338562"/>
                  </a:ext>
                </a:extLst>
              </a:tr>
              <a:tr h="792089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022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71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715250" cy="45259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cs-CZ" altLang="cs-CZ" sz="2800" smtClean="0"/>
          </a:p>
          <a:p>
            <a:pPr eaLnBrk="1" hangingPunct="1"/>
            <a:endParaRPr lang="cs-CZ" altLang="cs-CZ" sz="2800" smtClean="0"/>
          </a:p>
          <a:p>
            <a:pPr eaLnBrk="1" hangingPunct="1"/>
            <a:endParaRPr lang="cs-CZ" altLang="cs-CZ" sz="2800" smtClean="0"/>
          </a:p>
          <a:p>
            <a:pPr eaLnBrk="1" hangingPunct="1"/>
            <a:r>
              <a:rPr lang="cs-CZ" altLang="cs-CZ" sz="2800" smtClean="0"/>
              <a:t>Kolik různých funkcí obsahuje třída B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 všech funkcí f(x</a:t>
            </a:r>
            <a:r>
              <a:rPr lang="cs-CZ" altLang="cs-CZ" sz="2800" baseline="-25000" smtClean="0"/>
              <a:t>1</a:t>
            </a:r>
            <a:r>
              <a:rPr lang="cs-CZ" altLang="cs-CZ" sz="2800" smtClean="0"/>
              <a:t>,…x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) definovaných na </a:t>
            </a:r>
            <a:r>
              <a:rPr lang="en-US" altLang="cs-CZ" sz="2800" smtClean="0"/>
              <a:t>{</a:t>
            </a:r>
            <a:r>
              <a:rPr lang="cs-CZ" altLang="cs-CZ" sz="2800" smtClean="0"/>
              <a:t>0,1</a:t>
            </a:r>
            <a:r>
              <a:rPr lang="en-US" altLang="cs-CZ" sz="2800" smtClean="0"/>
              <a:t>}</a:t>
            </a:r>
            <a:r>
              <a:rPr lang="cs-CZ" altLang="cs-CZ" sz="2800" baseline="30000" smtClean="0"/>
              <a:t>n</a:t>
            </a:r>
            <a:r>
              <a:rPr lang="cs-CZ" altLang="cs-CZ" sz="2800" smtClean="0"/>
              <a:t> ?</a:t>
            </a:r>
          </a:p>
          <a:p>
            <a:pPr eaLnBrk="1" hangingPunct="1"/>
            <a:r>
              <a:rPr lang="cs-CZ" altLang="cs-CZ" sz="2800" smtClean="0"/>
              <a:t>Třída B</a:t>
            </a:r>
            <a:r>
              <a:rPr lang="cs-CZ" altLang="cs-CZ" sz="2800" baseline="-25000" smtClean="0"/>
              <a:t>n</a:t>
            </a:r>
            <a:r>
              <a:rPr lang="cs-CZ" altLang="cs-CZ" sz="2800" smtClean="0"/>
              <a:t> obsahuje právě</a:t>
            </a:r>
          </a:p>
        </p:txBody>
      </p:sp>
      <p:graphicFrame>
        <p:nvGraphicFramePr>
          <p:cNvPr id="5124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5003800" y="4076700"/>
          <a:ext cx="649288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8" name="Rovnice" r:id="rId3" imgW="228501" imgH="215806" progId="Equation.3">
                  <p:embed/>
                </p:oleObj>
              </mc:Choice>
              <mc:Fallback>
                <p:oleObj name="Rovnice" r:id="rId3" imgW="228501" imgH="215806" progId="Equation.3">
                  <p:embed/>
                  <p:pic>
                    <p:nvPicPr>
                      <p:cNvPr id="512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4076700"/>
                        <a:ext cx="649288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1394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6881</TotalTime>
  <Words>3022</Words>
  <Application>Microsoft Office PowerPoint</Application>
  <PresentationFormat>Předvádění na obrazovce (4:3)</PresentationFormat>
  <Paragraphs>1277</Paragraphs>
  <Slides>72</Slides>
  <Notes>21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72</vt:i4>
      </vt:variant>
    </vt:vector>
  </HeadingPairs>
  <TitlesOfParts>
    <vt:vector size="77" baseType="lpstr">
      <vt:lpstr>Arial</vt:lpstr>
      <vt:lpstr>Arial Unicode MS</vt:lpstr>
      <vt:lpstr>Calibri</vt:lpstr>
      <vt:lpstr>Výchozí návrh</vt:lpstr>
      <vt:lpstr>Rovnice</vt:lpstr>
      <vt:lpstr>F7210 číslicová technika</vt:lpstr>
      <vt:lpstr>Prezentace aplikace PowerPoint</vt:lpstr>
      <vt:lpstr>?</vt:lpstr>
      <vt:lpstr>Prezentace aplikace PowerPoint</vt:lpstr>
      <vt:lpstr>?</vt:lpstr>
      <vt:lpstr>?</vt:lpstr>
      <vt:lpstr>Prezentace aplikace PowerPoint</vt:lpstr>
      <vt:lpstr>Prezentace aplikace PowerPoint</vt:lpstr>
      <vt:lpstr>?</vt:lpstr>
      <vt:lpstr>Definice operací</vt:lpstr>
      <vt:lpstr>Prezentace aplikace PowerPoint</vt:lpstr>
      <vt:lpstr>Prezentace aplikace PowerPoint</vt:lpstr>
      <vt:lpstr>základní pravidla Booleovy algebry</vt:lpstr>
      <vt:lpstr>Prezentace aplikace PowerPoint</vt:lpstr>
      <vt:lpstr>základní pravidla Booleovy algebry</vt:lpstr>
      <vt:lpstr>Prezentace aplikace PowerPoint</vt:lpstr>
      <vt:lpstr>základní pravidla Booleovy algebry</vt:lpstr>
      <vt:lpstr>Prezentace aplikace PowerPoint</vt:lpstr>
      <vt:lpstr>základní pravidla Booleovy algebry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</vt:lpstr>
      <vt:lpstr>Prezentace aplikace PowerPoint</vt:lpstr>
      <vt:lpstr>Prezentace aplikace PowerPoint</vt:lpstr>
      <vt:lpstr>Příklad</vt:lpstr>
      <vt:lpstr>normální součtová (součinová) forma</vt:lpstr>
      <vt:lpstr>normální formy</vt:lpstr>
      <vt:lpstr>Elementární součin součet, př.</vt:lpstr>
      <vt:lpstr>normální formy</vt:lpstr>
      <vt:lpstr>normální součtová (součinová) forma</vt:lpstr>
      <vt:lpstr>normální součtová (součinová) forma</vt:lpstr>
      <vt:lpstr>Prezentace aplikace PowerPoint</vt:lpstr>
      <vt:lpstr>Prezentace aplikace PowerPoint</vt:lpstr>
      <vt:lpstr>Prezentace aplikace PowerPoint</vt:lpstr>
      <vt:lpstr>Vyjádření Booleovských proměnných</vt:lpstr>
      <vt:lpstr>Věta 1.2</vt:lpstr>
      <vt:lpstr>Prezentace aplikace PowerPoint</vt:lpstr>
      <vt:lpstr>Prezentace aplikace PowerPoint</vt:lpstr>
      <vt:lpstr>Algoritmus přechodu od tab.  K undf (uknf) Booleovy funkce</vt:lpstr>
      <vt:lpstr>příklad</vt:lpstr>
      <vt:lpstr>Prezentace aplikace PowerPoint</vt:lpstr>
      <vt:lpstr>Příklad</vt:lpstr>
      <vt:lpstr>Mapy</vt:lpstr>
      <vt:lpstr>Prezentace aplikace PowerPoint</vt:lpstr>
      <vt:lpstr>Prezentace aplikace PowerPoint</vt:lpstr>
      <vt:lpstr>?</vt:lpstr>
      <vt:lpstr>příklad</vt:lpstr>
      <vt:lpstr>Prezentace aplikace PowerPoint</vt:lpstr>
      <vt:lpstr>Prezentace aplikace PowerPoint</vt:lpstr>
      <vt:lpstr>Prezentace aplikace PowerPoint</vt:lpstr>
      <vt:lpstr>Karnaugh Veithovy mapy</vt:lpstr>
      <vt:lpstr>Karnaugh Veithovy mapy</vt:lpstr>
      <vt:lpstr>Prezentace aplikace PowerPoint</vt:lpstr>
      <vt:lpstr>Prezentace aplikace PowerPoint</vt:lpstr>
      <vt:lpstr>Karnaugh Veithovy mapy</vt:lpstr>
      <vt:lpstr>Karnaugh Veithovy mapy</vt:lpstr>
      <vt:lpstr>Prezentace aplikace PowerPoint</vt:lpstr>
      <vt:lpstr>Úplné soustavy Booleových funkcí</vt:lpstr>
      <vt:lpstr>Prezentace aplikace PowerPoint</vt:lpstr>
      <vt:lpstr>důkaz?</vt:lpstr>
      <vt:lpstr>důkaz</vt:lpstr>
      <vt:lpstr>Prezentace aplikace PowerPoint</vt:lpstr>
      <vt:lpstr>Minimalisace Booleovy funkce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F7210 číslicová technika</dc:title>
  <dc:creator>user</dc:creator>
  <cp:lastModifiedBy>User</cp:lastModifiedBy>
  <cp:revision>99</cp:revision>
  <dcterms:created xsi:type="dcterms:W3CDTF">2009-10-01T20:07:52Z</dcterms:created>
  <dcterms:modified xsi:type="dcterms:W3CDTF">2021-10-05T19:05:03Z</dcterms:modified>
</cp:coreProperties>
</file>