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376" y="2402522"/>
            <a:ext cx="9710057" cy="2953249"/>
          </a:xfrm>
        </p:spPr>
        <p:txBody>
          <a:bodyPr>
            <a:normAutofit/>
          </a:bodyPr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Physicists</a:t>
            </a:r>
            <a:r>
              <a:rPr lang="en-US" dirty="0"/>
              <a:t> I</a:t>
            </a:r>
            <a:r>
              <a:rPr lang="cs-CZ" dirty="0"/>
              <a:t>II</a:t>
            </a:r>
            <a:br>
              <a:rPr lang="cs-CZ" dirty="0"/>
            </a:br>
            <a:r>
              <a:rPr lang="cs-CZ" dirty="0"/>
              <a:t>Unit 3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07027" y="3523661"/>
            <a:ext cx="9144000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C8D95-C4A7-4619-A8EF-286E5BDF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diplomatic</a:t>
            </a:r>
            <a:r>
              <a:rPr lang="cs-CZ" dirty="0"/>
              <a:t> – </a:t>
            </a:r>
            <a:r>
              <a:rPr lang="cs-CZ" dirty="0" err="1"/>
              <a:t>polite</a:t>
            </a:r>
            <a:r>
              <a:rPr lang="cs-CZ" dirty="0"/>
              <a:t> </a:t>
            </a:r>
            <a:r>
              <a:rPr lang="cs-CZ" dirty="0" err="1"/>
              <a:t>disagreeing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F8E28-24BD-4617-A491-F844FBF36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Did you use the last sentence from </a:t>
            </a:r>
            <a:r>
              <a:rPr lang="en-GB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ex.III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your presentation? Transform it, so that it sounds more polite, using the structures below (beginnings are given).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I’d rather…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I’d rather you…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wish I…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Well, I was hoping to/for…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4)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It’s definitely an inspiring/interesting/invaluable… but I’m afraid I have no experience with…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483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C401B-F231-4A35-8363-180C59BC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Transform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sentences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1CFD8-7870-4221-A329-5E2617692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don’t know any other foreign language.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wish …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knew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didn’t know your company moved headquarters to the Czech Republic last year.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only…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had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known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</a:t>
            </a:r>
          </a:p>
          <a:p>
            <a:pPr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idea of travelling on business sounds good to me, but I didn’t have this option in the previous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job.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wish…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had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had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option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really want you to give me this job!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wish…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would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you think of any other examples of polite disagreement with the use of those structures?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97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BAFD-75CA-492E-AFC1-E02B72B7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VI. Job interview </a:t>
            </a:r>
            <a:r>
              <a:rPr lang="cs-CZ" dirty="0" err="1"/>
              <a:t>Qs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2321D-1AC8-4F42-8290-ED52DBBCA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5 </a:t>
            </a:r>
            <a:r>
              <a:rPr lang="cs-CZ" dirty="0" err="1"/>
              <a:t>examples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1.</a:t>
            </a:r>
          </a:p>
          <a:p>
            <a:pPr marL="0" indent="0">
              <a:buNone/>
            </a:pPr>
            <a:r>
              <a:rPr lang="cs-CZ" dirty="0"/>
              <a:t>2.</a:t>
            </a:r>
          </a:p>
          <a:p>
            <a:pPr marL="0" indent="0">
              <a:buNone/>
            </a:pPr>
            <a:r>
              <a:rPr lang="cs-CZ" dirty="0"/>
              <a:t>3.</a:t>
            </a:r>
          </a:p>
          <a:p>
            <a:pPr marL="0" indent="0">
              <a:buNone/>
            </a:pPr>
            <a:r>
              <a:rPr lang="cs-CZ" dirty="0"/>
              <a:t>4.</a:t>
            </a:r>
          </a:p>
          <a:p>
            <a:pPr marL="0" indent="0">
              <a:buNone/>
            </a:pPr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648010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B54C-0411-46F4-A839-ED294DAF9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VII. Any </a:t>
            </a:r>
            <a:r>
              <a:rPr lang="cs-CZ" dirty="0" err="1"/>
              <a:t>matches</a:t>
            </a:r>
            <a:r>
              <a:rPr lang="cs-CZ" dirty="0"/>
              <a:t>? Any </a:t>
            </a:r>
            <a:r>
              <a:rPr lang="cs-CZ" dirty="0" err="1"/>
              <a:t>illegal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rude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231454-13DE-4FF7-AF61-C644A1C81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7.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race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9.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disabilities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20.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arrested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21.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on </a:t>
            </a:r>
            <a:r>
              <a:rPr lang="cs-CZ" dirty="0" err="1"/>
              <a:t>weekends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religion?</a:t>
            </a:r>
          </a:p>
        </p:txBody>
      </p:sp>
    </p:spTree>
    <p:extLst>
      <p:ext uri="{BB962C8B-B14F-4D97-AF65-F5344CB8AC3E}">
        <p14:creationId xmlns:p14="http://schemas.microsoft.com/office/powerpoint/2010/main" val="419158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48427-B91C-485D-B560-144C357CE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VIII. </a:t>
            </a:r>
            <a:r>
              <a:rPr lang="cs-CZ" dirty="0" err="1"/>
              <a:t>Questions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interviewee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0AA94-B1B4-4D68-84AF-AC06C859B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overtime expected or accepted?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More </a:t>
            </a:r>
            <a:r>
              <a:rPr lang="cs-CZ" dirty="0" err="1"/>
              <a:t>infor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would I be based - is this job function located only in ...?</a:t>
            </a:r>
            <a:endParaRPr lang="cs-CZ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/>
              <a:t>Perks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</a:t>
            </a:r>
            <a:r>
              <a:rPr lang="en-GB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ould</a:t>
            </a: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 be provided with a company car?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/>
              <a:t>Company</a:t>
            </a:r>
            <a:r>
              <a:rPr lang="cs-CZ" dirty="0"/>
              <a:t> profile: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company's management style?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65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BD5B3-6F6B-4810-8864-D81323070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VIII. </a:t>
            </a:r>
            <a:r>
              <a:rPr lang="cs-CZ" dirty="0" err="1"/>
              <a:t>Questions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interviewee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B8C4D-AB92-4C03-81A9-2ACAE6A26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Travels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 travel is expected?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/>
              <a:t>Prospects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and </a:t>
            </a:r>
            <a:r>
              <a:rPr lang="cs-CZ" dirty="0" err="1"/>
              <a:t>advancement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one advance in the company?</a:t>
            </a:r>
            <a:endParaRPr lang="cs-CZ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/>
              <a:t>Outcomes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interview: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When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will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you</a:t>
            </a:r>
            <a:r>
              <a:rPr lang="cs-CZ" dirty="0">
                <a:solidFill>
                  <a:srgbClr val="FF0000"/>
                </a:solidFill>
              </a:rPr>
              <a:t> let </a:t>
            </a:r>
            <a:r>
              <a:rPr lang="cs-CZ" dirty="0" err="1">
                <a:solidFill>
                  <a:srgbClr val="FF0000"/>
                </a:solidFill>
              </a:rPr>
              <a:t>me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know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about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results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interview?</a:t>
            </a:r>
          </a:p>
        </p:txBody>
      </p:sp>
    </p:spTree>
    <p:extLst>
      <p:ext uri="{BB962C8B-B14F-4D97-AF65-F5344CB8AC3E}">
        <p14:creationId xmlns:p14="http://schemas.microsoft.com/office/powerpoint/2010/main" val="248427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1E81E-FB3C-4CAA-8057-61942AD3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IX. </a:t>
            </a:r>
            <a:r>
              <a:rPr lang="cs-CZ" dirty="0" err="1"/>
              <a:t>Indirect</a:t>
            </a:r>
            <a:r>
              <a:rPr lang="cs-CZ" dirty="0"/>
              <a:t> - </a:t>
            </a:r>
            <a:r>
              <a:rPr lang="cs-CZ" dirty="0" err="1"/>
              <a:t>Polite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408BFE-9CA4-402D-BE2A-A06EFF0B7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wonder… (I was wondering – even more polite)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0">
              <a:lnSpc>
                <a:spcPct val="150000"/>
              </a:lnSpc>
              <a:buNone/>
            </a:pP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car.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would like to know…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you tell me… (Could you tell…/Could you possibly tell…)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Would you mind telling me…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50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mind if I ask…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happen to know…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34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18E6C-9F4B-47C6-AB59-69E8583C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X. Body </a:t>
            </a:r>
            <a:r>
              <a:rPr lang="cs-CZ" dirty="0" err="1"/>
              <a:t>language</a:t>
            </a:r>
            <a:r>
              <a:rPr lang="cs-CZ" dirty="0"/>
              <a:t> – </a:t>
            </a:r>
            <a:r>
              <a:rPr lang="cs-CZ" dirty="0" err="1"/>
              <a:t>do´s</a:t>
            </a:r>
            <a:r>
              <a:rPr lang="cs-CZ" dirty="0"/>
              <a:t> and </a:t>
            </a:r>
            <a:r>
              <a:rPr lang="cs-CZ" dirty="0" err="1"/>
              <a:t>don´ts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824597A-7DD8-4CE8-A8F1-4E90CD52A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95738"/>
              </p:ext>
            </p:extLst>
          </p:nvPr>
        </p:nvGraphicFramePr>
        <p:xfrm>
          <a:off x="838200" y="1690688"/>
          <a:ext cx="10515600" cy="4273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96459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47897677"/>
                    </a:ext>
                  </a:extLst>
                </a:gridCol>
              </a:tblGrid>
              <a:tr h="610433">
                <a:tc>
                  <a:txBody>
                    <a:bodyPr/>
                    <a:lstStyle/>
                    <a:p>
                      <a:r>
                        <a:rPr lang="cs-CZ" sz="2200" dirty="0"/>
                        <a:t>DO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DO NOT</a:t>
                      </a: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3463235724"/>
                  </a:ext>
                </a:extLst>
              </a:tr>
              <a:tr h="610433">
                <a:tc>
                  <a:txBody>
                    <a:bodyPr/>
                    <a:lstStyle/>
                    <a:p>
                      <a:r>
                        <a:rPr lang="cs-CZ" sz="2200" dirty="0" err="1"/>
                        <a:t>mirror</a:t>
                      </a:r>
                      <a:endParaRPr lang="cs-CZ" sz="22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move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about</a:t>
                      </a:r>
                      <a:endParaRPr lang="cs-CZ" sz="2200" dirty="0"/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3046932163"/>
                  </a:ext>
                </a:extLst>
              </a:tr>
              <a:tr h="610433">
                <a:tc>
                  <a:txBody>
                    <a:bodyPr/>
                    <a:lstStyle/>
                    <a:p>
                      <a:r>
                        <a:rPr lang="cs-CZ" sz="2200" dirty="0"/>
                        <a:t>smile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touch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your</a:t>
                      </a:r>
                      <a:r>
                        <a:rPr lang="cs-CZ" sz="2200" dirty="0"/>
                        <a:t> face</a:t>
                      </a: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441371930"/>
                  </a:ext>
                </a:extLst>
              </a:tr>
              <a:tr h="610433">
                <a:tc>
                  <a:txBody>
                    <a:bodyPr/>
                    <a:lstStyle/>
                    <a:p>
                      <a:r>
                        <a:rPr lang="cs-CZ" sz="2200" dirty="0"/>
                        <a:t>make </a:t>
                      </a:r>
                      <a:r>
                        <a:rPr lang="cs-CZ" sz="2200" dirty="0" err="1"/>
                        <a:t>eye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contact</a:t>
                      </a:r>
                      <a:endParaRPr lang="cs-CZ" sz="22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wave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your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hands</a:t>
                      </a:r>
                      <a:endParaRPr lang="cs-CZ" sz="2200" dirty="0"/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3092512808"/>
                  </a:ext>
                </a:extLst>
              </a:tr>
              <a:tr h="610433">
                <a:tc>
                  <a:txBody>
                    <a:bodyPr/>
                    <a:lstStyle/>
                    <a:p>
                      <a:r>
                        <a:rPr lang="cs-CZ" sz="2200" dirty="0" err="1"/>
                        <a:t>sit</a:t>
                      </a:r>
                      <a:r>
                        <a:rPr lang="cs-CZ" sz="2200" dirty="0"/>
                        <a:t> up </a:t>
                      </a:r>
                      <a:r>
                        <a:rPr lang="cs-CZ" sz="2200" dirty="0" err="1"/>
                        <a:t>straight</a:t>
                      </a:r>
                      <a:endParaRPr lang="cs-CZ" sz="22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sit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with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your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arms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crossed</a:t>
                      </a:r>
                      <a:endParaRPr lang="cs-CZ" sz="2200" dirty="0"/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2478616964"/>
                  </a:ext>
                </a:extLst>
              </a:tr>
              <a:tr h="610433">
                <a:tc>
                  <a:txBody>
                    <a:bodyPr/>
                    <a:lstStyle/>
                    <a:p>
                      <a:r>
                        <a:rPr lang="cs-CZ" sz="2200" dirty="0" err="1"/>
                        <a:t>lean</a:t>
                      </a:r>
                      <a:r>
                        <a:rPr lang="cs-CZ" sz="2200" dirty="0"/>
                        <a:t> forward </a:t>
                      </a:r>
                      <a:r>
                        <a:rPr lang="cs-CZ" sz="2200" dirty="0" err="1"/>
                        <a:t>when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asked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questions</a:t>
                      </a:r>
                      <a:endParaRPr lang="cs-CZ" sz="22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slouch</a:t>
                      </a:r>
                      <a:endParaRPr lang="cs-CZ" sz="2200" dirty="0"/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1993350664"/>
                  </a:ext>
                </a:extLst>
              </a:tr>
              <a:tr h="610433">
                <a:tc>
                  <a:txBody>
                    <a:bodyPr/>
                    <a:lstStyle/>
                    <a:p>
                      <a:r>
                        <a:rPr lang="cs-CZ" sz="2200" dirty="0" err="1"/>
                        <a:t>have</a:t>
                      </a:r>
                      <a:r>
                        <a:rPr lang="cs-CZ" sz="2200" dirty="0"/>
                        <a:t> a </a:t>
                      </a:r>
                      <a:r>
                        <a:rPr lang="cs-CZ" sz="2200" dirty="0" err="1"/>
                        <a:t>balanced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handshake</a:t>
                      </a:r>
                      <a:endParaRPr lang="cs-CZ" sz="22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scratch</a:t>
                      </a:r>
                      <a:r>
                        <a:rPr lang="cs-CZ" sz="2200" dirty="0"/>
                        <a:t> </a:t>
                      </a:r>
                      <a:r>
                        <a:rPr lang="cs-CZ" sz="2200" dirty="0" err="1"/>
                        <a:t>yourself</a:t>
                      </a:r>
                      <a:endParaRPr lang="cs-CZ" sz="2200" dirty="0"/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3213482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23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B836C-81EB-4483-99FA-50118FFA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XI. Interview </a:t>
            </a:r>
            <a:r>
              <a:rPr lang="cs-CZ" dirty="0" err="1"/>
              <a:t>with</a:t>
            </a:r>
            <a:r>
              <a:rPr lang="cs-CZ" dirty="0"/>
              <a:t> Daniel – comment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adj</a:t>
            </a:r>
            <a:r>
              <a:rPr lang="cs-CZ" dirty="0"/>
              <a:t>. </a:t>
            </a:r>
            <a:r>
              <a:rPr lang="cs-CZ" dirty="0" err="1"/>
              <a:t>from</a:t>
            </a:r>
            <a:r>
              <a:rPr lang="cs-CZ" dirty="0"/>
              <a:t> ex. II.</a:t>
            </a:r>
          </a:p>
        </p:txBody>
      </p:sp>
      <p:pic>
        <p:nvPicPr>
          <p:cNvPr id="5" name="Zástupný obsah 4" descr="Obsah obrázku text, snímek obrazovky, interiér, osoba&#10;&#10;Popis byl vytvořen automaticky">
            <a:extLst>
              <a:ext uri="{FF2B5EF4-FFF2-40B4-BE49-F238E27FC236}">
                <a16:creationId xmlns:a16="http://schemas.microsoft.com/office/drawing/2014/main" id="{7CF973AA-29A2-4493-A6E3-A2607701E6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929" y="1825624"/>
            <a:ext cx="7866551" cy="4916595"/>
          </a:xfrm>
        </p:spPr>
      </p:pic>
    </p:spTree>
    <p:extLst>
      <p:ext uri="{BB962C8B-B14F-4D97-AF65-F5344CB8AC3E}">
        <p14:creationId xmlns:p14="http://schemas.microsoft.com/office/powerpoint/2010/main" val="2703884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4A191-38E2-4CE8-8FFA-CAC7EBB8C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XII. </a:t>
            </a:r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F87CA-0394-4489-B27F-75FA4E18A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Watch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interview </a:t>
            </a:r>
            <a:r>
              <a:rPr lang="cs-CZ" dirty="0" err="1"/>
              <a:t>with</a:t>
            </a:r>
            <a:r>
              <a:rPr lang="cs-CZ" dirty="0"/>
              <a:t> Sara and </a:t>
            </a:r>
            <a:r>
              <a:rPr lang="cs-CZ" dirty="0" err="1"/>
              <a:t>decide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her performance </a:t>
            </a:r>
            <a:r>
              <a:rPr lang="cs-CZ" dirty="0" err="1"/>
              <a:t>successful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33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50758-CA95-4503-AB43-BC4249EFE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Unit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EE7921-77B8-4940-B922-4B260C9FF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JOB INTERVIEW</a:t>
            </a:r>
          </a:p>
          <a:p>
            <a:pPr marL="742950" indent="-742950">
              <a:buAutoNum type="alphaLcParenR"/>
            </a:pPr>
            <a:r>
              <a:rPr lang="cs-CZ" sz="3600" dirty="0" err="1"/>
              <a:t>Stages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a </a:t>
            </a:r>
            <a:r>
              <a:rPr lang="cs-CZ" sz="3600" dirty="0" err="1"/>
              <a:t>job</a:t>
            </a:r>
            <a:r>
              <a:rPr lang="cs-CZ" sz="3600" dirty="0"/>
              <a:t> interview</a:t>
            </a:r>
          </a:p>
          <a:p>
            <a:pPr marL="742950" indent="-742950">
              <a:buAutoNum type="alphaLcParenR"/>
            </a:pPr>
            <a:r>
              <a:rPr lang="cs-CZ" sz="3600" dirty="0" err="1"/>
              <a:t>Describing</a:t>
            </a:r>
            <a:r>
              <a:rPr lang="cs-CZ" sz="3600" dirty="0"/>
              <a:t> </a:t>
            </a:r>
            <a:r>
              <a:rPr lang="cs-CZ" sz="3600" dirty="0" err="1"/>
              <a:t>people</a:t>
            </a:r>
            <a:r>
              <a:rPr lang="cs-CZ" sz="3600" dirty="0"/>
              <a:t> and </a:t>
            </a:r>
            <a:r>
              <a:rPr lang="cs-CZ" sz="3600" dirty="0" err="1"/>
              <a:t>their</a:t>
            </a:r>
            <a:r>
              <a:rPr lang="cs-CZ" sz="3600" dirty="0"/>
              <a:t> </a:t>
            </a:r>
            <a:r>
              <a:rPr lang="cs-CZ" sz="3600" dirty="0" err="1"/>
              <a:t>behaviour</a:t>
            </a:r>
            <a:endParaRPr lang="cs-CZ" sz="3600" dirty="0"/>
          </a:p>
          <a:p>
            <a:pPr marL="742950" indent="-742950">
              <a:buAutoNum type="alphaLcParenR"/>
            </a:pPr>
            <a:r>
              <a:rPr lang="cs-CZ" sz="3600" dirty="0" err="1"/>
              <a:t>Presenting</a:t>
            </a:r>
            <a:r>
              <a:rPr lang="cs-CZ" sz="3600" dirty="0"/>
              <a:t> </a:t>
            </a:r>
            <a:r>
              <a:rPr lang="cs-CZ" sz="3600" dirty="0" err="1"/>
              <a:t>yourself</a:t>
            </a:r>
            <a:endParaRPr lang="cs-CZ" sz="3600" dirty="0"/>
          </a:p>
          <a:p>
            <a:pPr marL="742950" indent="-742950">
              <a:buAutoNum type="alphaLcParenR"/>
            </a:pPr>
            <a:r>
              <a:rPr lang="cs-CZ" sz="3600" dirty="0" err="1"/>
              <a:t>Questions</a:t>
            </a:r>
            <a:r>
              <a:rPr lang="cs-CZ" sz="3600" dirty="0"/>
              <a:t> – </a:t>
            </a:r>
            <a:r>
              <a:rPr lang="cs-CZ" sz="3600" dirty="0" err="1"/>
              <a:t>interviewers</a:t>
            </a:r>
            <a:r>
              <a:rPr lang="cs-CZ" sz="3600" dirty="0"/>
              <a:t> and </a:t>
            </a:r>
            <a:r>
              <a:rPr lang="cs-CZ" sz="3600" dirty="0" err="1"/>
              <a:t>interviewees</a:t>
            </a:r>
            <a:endParaRPr lang="cs-CZ" sz="3600" dirty="0"/>
          </a:p>
          <a:p>
            <a:pPr marL="742950" indent="-742950">
              <a:buAutoNum type="alphaLcParenR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8064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CE576-2D92-4536-B539-3D7B0172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dirty="0" err="1"/>
              <a:t>Stages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job</a:t>
            </a:r>
            <a:r>
              <a:rPr lang="cs-CZ" dirty="0"/>
              <a:t> interview?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AC6EEE-47EC-44CE-A6AF-EC545E31B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Stage</a:t>
            </a:r>
            <a:r>
              <a:rPr lang="cs-CZ" dirty="0"/>
              <a:t> 1:</a:t>
            </a:r>
          </a:p>
          <a:p>
            <a:pPr marL="0" indent="0">
              <a:buNone/>
            </a:pPr>
            <a:r>
              <a:rPr lang="cs-CZ" dirty="0" err="1"/>
              <a:t>Stage</a:t>
            </a:r>
            <a:r>
              <a:rPr lang="cs-CZ" dirty="0"/>
              <a:t> 2:</a:t>
            </a:r>
          </a:p>
          <a:p>
            <a:pPr marL="0" indent="0">
              <a:buNone/>
            </a:pPr>
            <a:r>
              <a:rPr lang="cs-CZ" dirty="0" err="1"/>
              <a:t>Stage</a:t>
            </a:r>
            <a:r>
              <a:rPr lang="cs-CZ" dirty="0"/>
              <a:t> 3:</a:t>
            </a:r>
          </a:p>
          <a:p>
            <a:pPr marL="0" indent="0">
              <a:buNone/>
            </a:pPr>
            <a:r>
              <a:rPr lang="cs-CZ" dirty="0" err="1"/>
              <a:t>Stage</a:t>
            </a:r>
            <a:r>
              <a:rPr lang="cs-CZ" dirty="0"/>
              <a:t> 4:</a:t>
            </a:r>
          </a:p>
        </p:txBody>
      </p:sp>
    </p:spTree>
    <p:extLst>
      <p:ext uri="{BB962C8B-B14F-4D97-AF65-F5344CB8AC3E}">
        <p14:creationId xmlns:p14="http://schemas.microsoft.com/office/powerpoint/2010/main" val="327331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60965-AB4F-4E9B-A147-B708416DD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dirty="0" err="1"/>
              <a:t>Stages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job</a:t>
            </a:r>
            <a:r>
              <a:rPr lang="cs-CZ" dirty="0"/>
              <a:t> interview?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6B50D-C9BD-4092-8D9C-88E2191D4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0" fontAlgn="base">
              <a:lnSpc>
                <a:spcPct val="107000"/>
              </a:lnSpc>
              <a:buNone/>
            </a:pPr>
            <a:endParaRPr lang="cs-CZ" dirty="0"/>
          </a:p>
          <a:p>
            <a:pPr marL="457200" indent="0" fontAlgn="base">
              <a:lnSpc>
                <a:spcPct val="107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Stage 1: general info: education + experience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fontAlgn="base">
              <a:lnSpc>
                <a:spcPct val="107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Stage 2: specific: examples of actual problems solved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Stage 3: questions to the employer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Stage 4: short presentation on how you see the </a:t>
            </a:r>
            <a:r>
              <a:rPr lang="en-GB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Webware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(?) company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  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progressing, and how you see yourself taking the company there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50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90AF0-14F2-4C33-8A37-1735B69D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dirty="0" err="1"/>
              <a:t>Describing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D6D4A-245D-4836-917E-A977D5D0A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Example: decisive – indecisive, determined – doubtful/hesitant/reluctant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3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3EC9-8449-4308-8F3D-939957792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dirty="0" err="1"/>
              <a:t>Describing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4613E7-350C-4EF2-94D2-9CDC73D2F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en-GB" sz="9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ecisive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determined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energetic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en-GB" sz="9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passive</a:t>
            </a:r>
            <a:r>
              <a:rPr lang="cs-CZ" sz="9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cs-CZ" sz="9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enthusiastic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apathetic, </a:t>
            </a:r>
            <a:r>
              <a:rPr lang="cs-CZ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					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disinterested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open-minded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narrow</a:t>
            </a:r>
            <a:r>
              <a:rPr lang="cs-CZ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minded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flexible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inflexible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friendly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unfriendly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hard-working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lazy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helpful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unhelpful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imaginative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unimaginative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independent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dependent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patient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impatient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persistent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hesitant, quitter</a:t>
            </a:r>
            <a:r>
              <a:rPr lang="cs-CZ" sz="9600" dirty="0"/>
              <a:t>                                           </a:t>
            </a:r>
            <a:r>
              <a:rPr lang="cs-CZ" sz="9600" dirty="0" err="1"/>
              <a:t>rational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irrational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9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4B050-9C98-42D7-994A-5B85BC71C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dirty="0" err="1"/>
              <a:t>Describing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F97EC-6C01-4A77-AD00-1C4ECF910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reliable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unreliable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self-disciplined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indulgent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straightforward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insincere, tricky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well organized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disorganized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modest – </a:t>
            </a:r>
            <a:r>
              <a:rPr lang="en-GB" sz="9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arrogant</a:t>
            </a:r>
            <a:r>
              <a:rPr lang="cs-CZ" sz="9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big-headed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modest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honest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dishonest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polite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impolite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impulsive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calm, sensible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tolerant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intolerant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responsible –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irresponsible</a:t>
            </a:r>
            <a:r>
              <a:rPr lang="cs-CZ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tactless - </a:t>
            </a:r>
            <a:r>
              <a:rPr lang="en-GB" sz="9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tactful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9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predictable</a:t>
            </a:r>
            <a:r>
              <a:rPr lang="en-GB" sz="9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 </a:t>
            </a:r>
            <a:r>
              <a:rPr lang="en-GB" sz="9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unpredictable</a:t>
            </a: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dirty="0">
              <a:effectLst/>
            </a:endParaRPr>
          </a:p>
          <a:p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73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0A7D8-E597-408B-B1E1-6CC1F061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sentences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yourself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CE93D-172C-4A68-9C2B-A01531F7F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think I’m quite ………………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I’m not at all ………………….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I’m sometimes ………………..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tend to be rather ……………..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People say I’m…………………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can’t stand people who are ………………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280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EE748-65CC-4404-AAE9-ADC33903F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</a:t>
            </a:r>
            <a:r>
              <a:rPr lang="cs-CZ" dirty="0" err="1"/>
              <a:t>Presenting</a:t>
            </a:r>
            <a:r>
              <a:rPr lang="cs-CZ" dirty="0"/>
              <a:t> </a:t>
            </a:r>
            <a:r>
              <a:rPr lang="cs-CZ" dirty="0" err="1"/>
              <a:t>oneself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ADF3F7-A8A1-49E0-A408-6D9646867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Interviews usually start with a question:</a:t>
            </a:r>
            <a:r>
              <a:rPr lang="en-GB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What can you tell us about yourself? 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Think about a short introduction to present yourself in an interview. Incorporate some sentences from the previous exercise. Be ready to talk about yourself for c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minutes.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GB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hings</a:t>
            </a:r>
            <a:r>
              <a:rPr lang="en-GB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NOT TO BE INCLUDED there: where you come from, marital status, your hobbies, etc. -2min. SS -write it down first to ensure they speak fluently (careful not to overuse your notes! Just look into them from time to time) in the delivery stage. </a:t>
            </a:r>
            <a:r>
              <a:rPr lang="en-GB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Fdbk</a:t>
            </a:r>
            <a:r>
              <a:rPr lang="en-GB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roleplay the beginning of an interview with 3-4 ss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10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921</Words>
  <Application>Microsoft Office PowerPoint</Application>
  <PresentationFormat>Širokoúhlá obrazovka</PresentationFormat>
  <Paragraphs>128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English for Physicists III Unit 3 </vt:lpstr>
      <vt:lpstr>Unit 3</vt:lpstr>
      <vt:lpstr>I. Stages of a job interview?</vt:lpstr>
      <vt:lpstr>I. Stages of a job interview?</vt:lpstr>
      <vt:lpstr>II. Describing people and their behaviour</vt:lpstr>
      <vt:lpstr>II. Describing people and their behaviour</vt:lpstr>
      <vt:lpstr>II. Describing people and their behaviour</vt:lpstr>
      <vt:lpstr>III. Complete the sentences about yourself.</vt:lpstr>
      <vt:lpstr>IV. Presenting oneself</vt:lpstr>
      <vt:lpstr>V. Being diplomatic – polite disagreeing</vt:lpstr>
      <vt:lpstr>Transform the sentences</vt:lpstr>
      <vt:lpstr>VI. Job interview Qs</vt:lpstr>
      <vt:lpstr>VII. Any matches? Any illegal or rude?</vt:lpstr>
      <vt:lpstr>VIII. Questions by the interviewee</vt:lpstr>
      <vt:lpstr>VIII. Questions by the interviewee</vt:lpstr>
      <vt:lpstr>IX. Indirect - Polite questions</vt:lpstr>
      <vt:lpstr>X. Body language – do´s and don´ts</vt:lpstr>
      <vt:lpstr>XI. Interview with Daniel – comment using adj. from ex. II.</vt:lpstr>
      <vt:lpstr>XII.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Physicists III</dc:title>
  <dc:creator>Eva Čoupková</dc:creator>
  <cp:lastModifiedBy>Eva Čoupková</cp:lastModifiedBy>
  <cp:revision>11</cp:revision>
  <dcterms:created xsi:type="dcterms:W3CDTF">2020-09-18T08:15:29Z</dcterms:created>
  <dcterms:modified xsi:type="dcterms:W3CDTF">2021-09-30T10:33:11Z</dcterms:modified>
</cp:coreProperties>
</file>