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6" r:id="rId10"/>
    <p:sldId id="264" r:id="rId11"/>
    <p:sldId id="265" r:id="rId12"/>
  </p:sldIdLst>
  <p:sldSz cx="12192000" cy="6858000"/>
  <p:notesSz cx="6877050" cy="9656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4515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484515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BC65B58D-0267-40BE-B848-56C4DC8EC287}" type="datetimeFigureOut">
              <a:rPr lang="cs-CZ" smtClean="0"/>
              <a:t>05.10.2021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172249"/>
            <a:ext cx="2980055" cy="484514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5404" y="9172249"/>
            <a:ext cx="2980055" cy="484514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FB71CB64-6BB7-448C-A470-0A2EBCE08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668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Příprava výuky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273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Reflektivní praxe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/>
              <a:t>Proces, který slouží ke zpracování prožitých situací s cílem vytvoření scénáře pro další situace.</a:t>
            </a:r>
          </a:p>
          <a:p>
            <a:endParaRPr lang="cs-CZ" sz="3200"/>
          </a:p>
          <a:p>
            <a:endParaRPr lang="cs-CZ" sz="3200"/>
          </a:p>
          <a:p>
            <a:r>
              <a:rPr lang="cs-CZ" sz="3200"/>
              <a:t>Zkušenost není to, co se vám stane. Zkušenost je to, jak naložíte s tím, co se vám stane.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351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Model reflexe (Korthagen)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smtClean="0"/>
              <a:t>Jednání</a:t>
            </a:r>
          </a:p>
          <a:p>
            <a:r>
              <a:rPr lang="cs-CZ" sz="3200" smtClean="0"/>
              <a:t>Zpětný pohled </a:t>
            </a:r>
          </a:p>
          <a:p>
            <a:r>
              <a:rPr lang="cs-CZ" sz="3200" smtClean="0"/>
              <a:t>Klíčové aspekty (proč tomu tak bylo)</a:t>
            </a:r>
          </a:p>
          <a:p>
            <a:r>
              <a:rPr lang="cs-CZ" sz="3200" smtClean="0"/>
              <a:t>Alternativní postupy (+ / -   ;upevnění nebo změna)</a:t>
            </a:r>
          </a:p>
          <a:p>
            <a:r>
              <a:rPr lang="cs-CZ" sz="3200" smtClean="0"/>
              <a:t>Zkouška </a:t>
            </a:r>
            <a:endParaRPr lang="cs-CZ" sz="3200"/>
          </a:p>
        </p:txBody>
      </p:sp>
    </p:spTree>
    <p:extLst>
      <p:ext uri="{BB962C8B-B14F-4D97-AF65-F5344CB8AC3E}">
        <p14:creationId xmlns:p14="http://schemas.microsoft.com/office/powerpoint/2010/main" val="161661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má výuka vypadat?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4000" smtClean="0"/>
          </a:p>
          <a:p>
            <a:endParaRPr lang="cs-CZ" sz="4000"/>
          </a:p>
          <a:p>
            <a:r>
              <a:rPr lang="cs-CZ" sz="4000" smtClean="0"/>
              <a:t>Didaktický ideál hodiny </a:t>
            </a:r>
            <a:endParaRPr lang="cs-CZ" sz="4000"/>
          </a:p>
        </p:txBody>
      </p:sp>
    </p:spTree>
    <p:extLst>
      <p:ext uri="{BB962C8B-B14F-4D97-AF65-F5344CB8AC3E}">
        <p14:creationId xmlns:p14="http://schemas.microsoft.com/office/powerpoint/2010/main" val="28695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si pamatujeme?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 sz="4000" b="1"/>
              <a:t>20 % z toho, co pouze slyšíme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4000" b="1"/>
              <a:t>30 % z toho, co i vidíme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4000" b="1"/>
              <a:t>80 % z toho, co sami formulujeme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4000" b="1"/>
              <a:t>90 % z toho, co sami děláme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053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jak se učíme? zóna nejbližšího vývoje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sz="3600">
                <a:solidFill>
                  <a:schemeClr val="bg1">
                    <a:lumMod val="50000"/>
                  </a:schemeClr>
                </a:solidFill>
              </a:rPr>
              <a:t>Vzdálenost mezi aktuálním stupněm vývoje a potenciálním stupněm  vývoje, který je podmíněn vedením dospělého nebo spoluprací se schopnějšími </a:t>
            </a:r>
            <a:r>
              <a:rPr lang="cs-CZ" sz="3600">
                <a:solidFill>
                  <a:schemeClr val="bg1">
                    <a:lumMod val="50000"/>
                  </a:schemeClr>
                </a:solidFill>
              </a:rPr>
              <a:t>vrstevníky</a:t>
            </a:r>
            <a:r>
              <a:rPr lang="cs-CZ" sz="360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cs-CZ" sz="3600">
                <a:solidFill>
                  <a:schemeClr val="bg1"/>
                </a:solidFill>
              </a:rPr>
              <a:t>(Vygotskij)</a:t>
            </a:r>
            <a:endParaRPr lang="cs-CZ" sz="3600">
              <a:solidFill>
                <a:schemeClr val="bg1">
                  <a:lumMod val="50000"/>
                </a:schemeClr>
              </a:solidFill>
            </a:endParaRPr>
          </a:p>
          <a:p>
            <a:endParaRPr lang="cs-CZ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256" y="2466975"/>
            <a:ext cx="433387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87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>
                <a:solidFill>
                  <a:schemeClr val="bg1"/>
                </a:solidFill>
              </a:rPr>
              <a:t>Proces učení: koncepce lešení (Bruner)</a:t>
            </a:r>
            <a:br>
              <a:rPr lang="cs-CZ" b="1">
                <a:solidFill>
                  <a:schemeClr val="bg1"/>
                </a:solidFill>
              </a:rPr>
            </a:b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600">
                <a:solidFill>
                  <a:schemeClr val="bg1">
                    <a:lumMod val="50000"/>
                  </a:schemeClr>
                </a:solidFill>
              </a:rPr>
              <a:t>Proces, který umožní jedinci řešit problém, splnit úlohu nebo dosáhnout konkrétního cíle, který přesahuje hranice neasistovaného úsilí.</a:t>
            </a:r>
          </a:p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318" y="2011679"/>
            <a:ext cx="4503007" cy="4078571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078570"/>
          </a:xfrm>
        </p:spPr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5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Didaktický ideál hodiny 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440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cs-CZ" sz="44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4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aktivní, produktivní participace žáků</a:t>
            </a:r>
            <a:endParaRPr lang="cs-CZ" sz="4400"/>
          </a:p>
        </p:txBody>
      </p:sp>
    </p:spTree>
    <p:extLst>
      <p:ext uri="{BB962C8B-B14F-4D97-AF65-F5344CB8AC3E}">
        <p14:creationId xmlns:p14="http://schemas.microsoft.com/office/powerpoint/2010/main" val="411817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smtClean="0"/>
              <a:t>Motivace (uvedení/vysvětlení) </a:t>
            </a:r>
          </a:p>
          <a:p>
            <a:endParaRPr lang="cs-CZ" sz="3200"/>
          </a:p>
          <a:p>
            <a:r>
              <a:rPr lang="cs-CZ" sz="3200" smtClean="0"/>
              <a:t>Vím proč, hledám cestu jak</a:t>
            </a:r>
          </a:p>
          <a:p>
            <a:endParaRPr lang="cs-CZ" sz="3200"/>
          </a:p>
          <a:p>
            <a:endParaRPr lang="cs-CZ" sz="3200" smtClean="0"/>
          </a:p>
          <a:p>
            <a:endParaRPr lang="cs-CZ" sz="3200"/>
          </a:p>
          <a:p>
            <a:r>
              <a:rPr lang="cs-CZ" sz="3200"/>
              <a:t>https://clanky.rvp.cz/clanek/c/G/14157/virtualni-hospitace-biologie-proteosynteza-eukaryot.html/</a:t>
            </a:r>
          </a:p>
        </p:txBody>
      </p:sp>
    </p:spTree>
    <p:extLst>
      <p:ext uri="{BB962C8B-B14F-4D97-AF65-F5344CB8AC3E}">
        <p14:creationId xmlns:p14="http://schemas.microsoft.com/office/powerpoint/2010/main" val="1060348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Cíl hodiny</a:t>
            </a:r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25" y="2011363"/>
            <a:ext cx="6171762" cy="420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861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Transmisivní výuka </a:t>
            </a:r>
            <a:r>
              <a:rPr lang="cs-CZ" smtClean="0"/>
              <a:t>(frontální vyučování)</a:t>
            </a:r>
          </a:p>
          <a:p>
            <a:endParaRPr lang="cs-CZ" smtClean="0"/>
          </a:p>
          <a:p>
            <a:r>
              <a:rPr lang="cs-CZ" smtClean="0"/>
              <a:t>Konstruktivistické vyučování (</a:t>
            </a:r>
            <a:r>
              <a:rPr lang="cs-CZ" b="1" smtClean="0"/>
              <a:t>badatelské</a:t>
            </a:r>
            <a:r>
              <a:rPr lang="cs-CZ" smtClean="0"/>
              <a:t>/dialogické vyučování)</a:t>
            </a:r>
          </a:p>
          <a:p>
            <a:pPr lvl="1"/>
            <a:endParaRPr lang="cs-CZ" altLang="cs-CZ"/>
          </a:p>
          <a:p>
            <a:pPr lvl="1"/>
            <a:r>
              <a:rPr lang="cs-CZ" altLang="cs-CZ" smtClean="0"/>
              <a:t>Vymezení </a:t>
            </a:r>
            <a:r>
              <a:rPr lang="cs-CZ" altLang="cs-CZ"/>
              <a:t>problému</a:t>
            </a:r>
          </a:p>
          <a:p>
            <a:pPr lvl="1"/>
            <a:r>
              <a:rPr lang="cs-CZ" altLang="cs-CZ"/>
              <a:t>Analýza problémové situace (co je známé a co je neznámé, co je třeba zjistit, vyhledat, …)</a:t>
            </a:r>
          </a:p>
          <a:p>
            <a:pPr lvl="1"/>
            <a:r>
              <a:rPr lang="cs-CZ" altLang="cs-CZ"/>
              <a:t>Vytváření hypotéz, domněnek, návrhy řešení</a:t>
            </a:r>
          </a:p>
          <a:p>
            <a:pPr lvl="1"/>
            <a:r>
              <a:rPr lang="cs-CZ" altLang="cs-CZ"/>
              <a:t>Ověření hypotéz, vlastní řešení problému</a:t>
            </a:r>
          </a:p>
          <a:p>
            <a:pPr lvl="1"/>
            <a:r>
              <a:rPr lang="cs-CZ" altLang="cs-CZ"/>
              <a:t>Návrat k dřívějším fázím při neúspěchu řešení</a:t>
            </a:r>
          </a:p>
          <a:p>
            <a:pPr lvl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414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TM03090430[[fn=Pruhy]]</Template>
  <TotalTime>62</TotalTime>
  <Words>252</Words>
  <Application>Microsoft Office PowerPoint</Application>
  <PresentationFormat>Širokoúhlá obrazovka</PresentationFormat>
  <Paragraphs>46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Calibri</vt:lpstr>
      <vt:lpstr>Corbel</vt:lpstr>
      <vt:lpstr>Wingdings</vt:lpstr>
      <vt:lpstr>Pruhy</vt:lpstr>
      <vt:lpstr>Příprava výuky</vt:lpstr>
      <vt:lpstr>Jak má výuka vypadat?</vt:lpstr>
      <vt:lpstr>Jak si pamatujeme?</vt:lpstr>
      <vt:lpstr>jak se učíme? zóna nejbližšího vývoje</vt:lpstr>
      <vt:lpstr>Proces učení: koncepce lešení (Bruner) </vt:lpstr>
      <vt:lpstr>Didaktický ideál hodiny  </vt:lpstr>
      <vt:lpstr>Prezentace aplikace PowerPoint</vt:lpstr>
      <vt:lpstr>Cíl hodiny</vt:lpstr>
      <vt:lpstr>Prezentace aplikace PowerPoint</vt:lpstr>
      <vt:lpstr>Reflektivní praxe</vt:lpstr>
      <vt:lpstr>Model reflexe (Korthagen)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výuky</dc:title>
  <dc:creator>user</dc:creator>
  <cp:lastModifiedBy>user</cp:lastModifiedBy>
  <cp:revision>7</cp:revision>
  <cp:lastPrinted>2021-10-05T08:36:20Z</cp:lastPrinted>
  <dcterms:created xsi:type="dcterms:W3CDTF">2021-10-05T07:33:47Z</dcterms:created>
  <dcterms:modified xsi:type="dcterms:W3CDTF">2021-10-05T08:36:26Z</dcterms:modified>
</cp:coreProperties>
</file>