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4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5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0934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9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676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0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454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8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7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7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9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8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04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69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46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F7E4-44A7-47F9-9666-A869763C8F2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97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eogr.muni.cz/novinka/pokyny202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340EE-7CE6-46BA-A023-593B6531A4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Požadavky na finální verzi seminární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96787C-4B4C-438B-8138-11505FDE2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Podzim 2021</a:t>
            </a:r>
          </a:p>
        </p:txBody>
      </p:sp>
    </p:spTree>
    <p:extLst>
      <p:ext uri="{BB962C8B-B14F-4D97-AF65-F5344CB8AC3E}">
        <p14:creationId xmlns:p14="http://schemas.microsoft.com/office/powerpoint/2010/main" val="366383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C4E52-E6A3-41C7-8D53-8DE7F0BBD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strana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F84E2-D70C-4899-BF82-07CA30030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strana GÚ </a:t>
            </a:r>
            <a:r>
              <a:rPr lang="cs-CZ" dirty="0" err="1"/>
              <a:t>PřF</a:t>
            </a:r>
            <a:r>
              <a:rPr lang="cs-CZ" dirty="0"/>
              <a:t> MU</a:t>
            </a:r>
          </a:p>
          <a:p>
            <a:r>
              <a:rPr lang="cs-CZ" dirty="0"/>
              <a:t>Pouze jedna úvodní strana na celou práci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6EB8FA8-B675-4A6E-9BC7-1B75E95DB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36" y="1983151"/>
            <a:ext cx="3423646" cy="407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1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04482-724B-4477-B336-0C4108AD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034DC-27E3-4A58-B78F-85ECC81C3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Jednotný obsah od obsahu až po seznam literatury</a:t>
            </a:r>
          </a:p>
          <a:p>
            <a:r>
              <a:rPr lang="cs-CZ" dirty="0"/>
              <a:t>Nezapomeňte na počet stran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0AA02A13-DF2E-4B04-9E70-7D8490F36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586" y="2534918"/>
            <a:ext cx="3381784" cy="36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7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690D-91CB-4B03-99F1-112DE9784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5F4E-6C35-4F75-B2C5-9370BD005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Stačí tak půl stránky/dva odstavce</a:t>
            </a:r>
          </a:p>
          <a:p>
            <a:r>
              <a:rPr lang="cs-CZ" dirty="0"/>
              <a:t>Zde napište, proč jste si vybrali toto ORP</a:t>
            </a:r>
          </a:p>
          <a:p>
            <a:r>
              <a:rPr lang="cs-CZ" dirty="0"/>
              <a:t>Proč si myslíte, že je důležité evidovat demografické ukazatele</a:t>
            </a:r>
          </a:p>
          <a:p>
            <a:r>
              <a:rPr lang="cs-CZ" dirty="0"/>
              <a:t>K čemu by tato evidence mohla napomoci, např při regionálním plánování?</a:t>
            </a:r>
          </a:p>
          <a:p>
            <a:r>
              <a:rPr lang="cs-CZ" dirty="0"/>
              <a:t>Zkuste si představit, že děláte demografický průzkum svého ORP a zkuste čtenáře přesvědčit, že má smysl jej provést</a:t>
            </a:r>
          </a:p>
          <a:p>
            <a:r>
              <a:rPr lang="cs-CZ" dirty="0"/>
              <a:t>Zapojte svoji fantazii…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28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39F39-BDB1-47D3-8530-83E6C4BE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1 –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FF32-8BEA-43C5-BC04-9E0E6301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až 5. cvičení</a:t>
            </a:r>
          </a:p>
          <a:p>
            <a:r>
              <a:rPr lang="cs-CZ" dirty="0"/>
              <a:t>Názvy kapitol, podkapitol</a:t>
            </a:r>
          </a:p>
          <a:p>
            <a:r>
              <a:rPr lang="cs-CZ" dirty="0"/>
              <a:t>Dle vlastního uvážení (možno dle provedených cvičení nebo dle vlastní fantazie)</a:t>
            </a:r>
          </a:p>
          <a:p>
            <a:r>
              <a:rPr lang="cs-CZ" dirty="0"/>
              <a:t>Stačí pouze překopírovat OPRAVENÉ (viz poznámkový blok) texty a tabulky, obrázky</a:t>
            </a:r>
          </a:p>
          <a:p>
            <a:r>
              <a:rPr lang="cs-CZ" dirty="0"/>
              <a:t>Závěry z jednotlivých cvičení zahrnout do kapitoly „Závěr“ viz následující slide</a:t>
            </a:r>
          </a:p>
          <a:p>
            <a:r>
              <a:rPr lang="cs-CZ" dirty="0"/>
              <a:t>Stránkování</a:t>
            </a:r>
          </a:p>
        </p:txBody>
      </p:sp>
    </p:spTree>
    <p:extLst>
      <p:ext uri="{BB962C8B-B14F-4D97-AF65-F5344CB8AC3E}">
        <p14:creationId xmlns:p14="http://schemas.microsoft.com/office/powerpoint/2010/main" val="33477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D5AAB-244C-44A4-9DF6-32B47307B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A6A58-746D-4B35-ABC7-8D5354312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cca půlku stránky</a:t>
            </a:r>
          </a:p>
          <a:p>
            <a:r>
              <a:rPr lang="cs-CZ" dirty="0"/>
              <a:t>Shrnete hlavní a nejdůležitější poznatky, nemusíte úplně ke všemu, ale podejte komplexní závěr poznatků o demografickém stavu ve vašem ORP</a:t>
            </a:r>
          </a:p>
          <a:p>
            <a:r>
              <a:rPr lang="cs-CZ" dirty="0"/>
              <a:t>Prognóza do budoucna, jak si myslíte, že se bude vaše ORP vyvíjet (migrace, pp, sňatečnost, rozvodovost, kojenecká úmrtnost, věková struktura, …)</a:t>
            </a:r>
          </a:p>
        </p:txBody>
      </p:sp>
    </p:spTree>
    <p:extLst>
      <p:ext uri="{BB962C8B-B14F-4D97-AF65-F5344CB8AC3E}">
        <p14:creationId xmlns:p14="http://schemas.microsoft.com/office/powerpoint/2010/main" val="286124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550A5-7750-43D3-8703-0264EFEA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39F4E-944A-4D9A-95F9-716B8712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ocitované zdroje (co je citováno v textu musí být i zde a vice versa)</a:t>
            </a:r>
          </a:p>
          <a:p>
            <a:r>
              <a:rPr lang="cs-CZ" dirty="0"/>
              <a:t>Dle platných pokynů GÚ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13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9767D-3E0D-46F8-B1B6-BB4A6C4FA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388D8-517A-41A4-8DD7-A7B9A525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správný formát citací (v textu i v seznamu literatury)</a:t>
            </a:r>
          </a:p>
          <a:p>
            <a:r>
              <a:rPr lang="cs-CZ" dirty="0"/>
              <a:t>Na hrubky, překlepy</a:t>
            </a:r>
          </a:p>
          <a:p>
            <a:r>
              <a:rPr lang="cs-CZ" dirty="0"/>
              <a:t>Na jasné a srozumitelné vyjadřování</a:t>
            </a:r>
          </a:p>
          <a:p>
            <a:r>
              <a:rPr lang="cs-CZ" dirty="0"/>
              <a:t>Na správné číslování tabulek a obrázků </a:t>
            </a:r>
          </a:p>
          <a:p>
            <a:r>
              <a:rPr lang="cs-CZ" dirty="0"/>
              <a:t>Na správné číslování kapitol a podkapitol</a:t>
            </a:r>
          </a:p>
          <a:p>
            <a:r>
              <a:rPr lang="cs-CZ" dirty="0"/>
              <a:t>Tabulka nesmí přesáhnout okraj textu</a:t>
            </a:r>
          </a:p>
          <a:p>
            <a:r>
              <a:rPr lang="cs-CZ" dirty="0"/>
              <a:t>V tabulkách text zarovnán doprava, čísla doleva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http://geogr.muni.cz/novinka/pokyny2021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67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D01AE-0452-4D5F-B199-ECB4C50D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43F8B20-3C2F-4120-9D82-7BF951878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497" y="1839893"/>
            <a:ext cx="5901795" cy="4393997"/>
          </a:xfrm>
        </p:spPr>
      </p:pic>
    </p:spTree>
    <p:extLst>
      <p:ext uri="{BB962C8B-B14F-4D97-AF65-F5344CB8AC3E}">
        <p14:creationId xmlns:p14="http://schemas.microsoft.com/office/powerpoint/2010/main" val="408253336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106</TotalTime>
  <Words>297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Požadavky na finální verzi seminární práce</vt:lpstr>
      <vt:lpstr>Úvodní strana</vt:lpstr>
      <vt:lpstr>Obsah</vt:lpstr>
      <vt:lpstr>Úvod</vt:lpstr>
      <vt:lpstr>Kapitola 1 – ?</vt:lpstr>
      <vt:lpstr>Závěr</vt:lpstr>
      <vt:lpstr>Seznam literatury</vt:lpstr>
      <vt:lpstr>Na co si dát pozor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Kašparová</dc:creator>
  <cp:lastModifiedBy>Eva Kašparová</cp:lastModifiedBy>
  <cp:revision>7</cp:revision>
  <dcterms:created xsi:type="dcterms:W3CDTF">2021-11-22T13:50:04Z</dcterms:created>
  <dcterms:modified xsi:type="dcterms:W3CDTF">2021-11-23T15:54:16Z</dcterms:modified>
</cp:coreProperties>
</file>