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8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B5CAE-7FEB-4E63-A9BF-C17A4B84FBA0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6A44-B3B1-4A5F-B24B-3D477EC5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CB45-F9F4-42D3-9F48-51D259584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5E64D-CB0F-4877-BBCB-2F0DBBEDB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C49F6-FC40-4568-8045-3759EC33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11C2-86C7-40FE-9C6E-8784FCAC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EF15-0DC8-41E4-8268-F7DBAB1A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1EB9-8DC3-40DE-9FC0-5F7D6CE0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F710B-0429-4A57-8D36-CDAA34EF4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C9A6C-2F6C-4677-A96C-B8014647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8794-B1CF-468D-84CA-084E99C9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BBE0-DA08-49E6-8FE8-E5261225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5D0EF-E9A6-40C8-9EE0-2A027842B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75DE7-CD3D-4643-B264-23559F56B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40A54-24CA-495F-812D-BC0DFC77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A82F-EC22-41C7-9947-79AFA756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C057E-DB86-457D-912D-1E886177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5725-B1EF-4B64-BD03-C4E8E385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8F5A-FC04-4748-A0A0-EBC9D4E45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1567-DB27-4AA0-873C-DF1A2AFD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3EB4D-56FB-43EB-9A41-80F0B1E1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633D-75E5-4879-A3FD-60D0B1AF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37D5-8567-41AB-BE99-C68034CE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61017-1656-4821-834D-B85AB384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737EC-B66D-49E3-B556-DFA04094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F6F7-A0C1-48FF-95DA-42A2CF0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73DF5-044B-49E7-97B3-13F53477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5E77-CE35-4F80-B211-2348489A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48B8-83C3-4D4A-8A5C-BC6FF40E2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731B9-3655-4629-B397-2404B1868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93091-4299-4E50-9D6B-4B85AEF8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B855C-FD9A-419F-AF8D-57397AFB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AC0BE-C16A-45E0-9FE8-71994675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BDEA-623D-4552-84D7-A5016DCA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710F-3FC4-4244-ABE7-61996D272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431A0-2035-4C98-AD8A-B5298DBD8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DB3A5-A565-4EF2-82AE-5FDB4B033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E0AC-CAFA-4363-961E-49FF2A438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0960E-0F70-4533-A054-4D8BADEE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6C0A0-0E62-456B-8FAE-1A2DDAB5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2B1D1-333D-43DD-8BC1-B6C3E171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25E5-A877-47F4-8C94-837CEDE8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C88C8-15E9-4D16-B08F-D72B5B66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66A63-AB4A-42BF-9273-326BE1B6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B60EA-32E0-4CF7-BF9A-AE0F9664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76B36-B2FA-434A-BC5E-65870859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E8585-B0BD-478B-A78B-EE51A583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E56DB-5AE1-4B5B-A0DB-B7C67790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5351-46F2-4FF9-B3C8-09E006A8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FF37-90AE-4C1B-9F56-6544B086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AD4DE-EE9B-4D9A-9C88-4A6B0C7F9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65162-6EFD-4078-9FB7-71E5779D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08266-F084-4F1A-BECE-926A074D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B49CB-2C37-4CBB-8B22-4133E921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F0D8-571E-49BC-AAC3-694823AA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EF608-D581-4038-8249-CB9196EBD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56B2B-3917-4A64-B1C8-BF586F7A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4E3BD-E299-425F-B68F-9E6A558A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475D9-1CA7-4487-A36C-B84B0CAA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A045E-C756-4018-A11A-71416B7C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8DBC73-278E-4FFC-8C88-8E46F6BD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8D626-964A-42CB-8F12-74BBA5492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5C87-53A9-444C-830C-7D3DAC04B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2EB3-A7CE-4EFE-A3B4-6A6724926013}" type="datetimeFigureOut">
              <a:rPr lang="en-US" smtClean="0"/>
              <a:t>06-Oct-21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B0676-04C7-4DEF-87E0-EA6D6C455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833B-2F53-4719-B2AF-EA38D23C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FCCF-0BB0-47CB-9EF3-BBADAA53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Intravil%C3%A1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channel/19%3aGVq0jfPkH90XLHMVHbGPNwqutDpsUSsEUeNssbEmEOc1%40thread.tacv2/General?groupId=0e1877af-a2a7-4da7-8bdc-6129aced9fb1&amp;tenantId=11904f23-f0db-4cdc-96f7-390bd55fcee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4ED2-C7C8-4AD8-9EA5-4AACD66CA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Vymezení</a:t>
            </a:r>
            <a:r>
              <a:rPr lang="en-US" dirty="0"/>
              <a:t> </a:t>
            </a:r>
            <a:r>
              <a:rPr lang="en-US" dirty="0" err="1"/>
              <a:t>intravilánu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3E649-6FD1-4B0C-AADF-2B317C397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en-US" dirty="0" err="1"/>
              <a:t>Šilhák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9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E573-DBCE-4C62-AA88-B4CC5AA4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Intravilán</a:t>
            </a:r>
            <a:r>
              <a:rPr lang="en-US" dirty="0"/>
              <a:t> x </a:t>
            </a:r>
            <a:r>
              <a:rPr lang="en-US" dirty="0" err="1"/>
              <a:t>zastavěné</a:t>
            </a:r>
            <a:r>
              <a:rPr lang="en-US" dirty="0"/>
              <a:t> </a:t>
            </a:r>
            <a:r>
              <a:rPr lang="en-US" dirty="0" err="1"/>
              <a:t>území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60E0-98B1-42CE-9C15-D2ADF9019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</a:t>
            </a:r>
            <a:r>
              <a:rPr lang="en-US" dirty="0" err="1"/>
              <a:t>zastavěného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se </a:t>
            </a:r>
            <a:r>
              <a:rPr lang="en-US" dirty="0" err="1"/>
              <a:t>zahrnují</a:t>
            </a:r>
            <a:r>
              <a:rPr lang="en-US" dirty="0"/>
              <a:t> </a:t>
            </a:r>
            <a:r>
              <a:rPr lang="en-US" dirty="0" err="1"/>
              <a:t>pozemky</a:t>
            </a:r>
            <a:r>
              <a:rPr lang="en-US" dirty="0"/>
              <a:t> v </a:t>
            </a:r>
            <a:r>
              <a:rPr lang="en-US" dirty="0" err="1"/>
              <a:t>intravilánu</a:t>
            </a:r>
            <a:r>
              <a:rPr lang="en-US" dirty="0"/>
              <a:t>, s </a:t>
            </a:r>
            <a:r>
              <a:rPr lang="en-US" dirty="0" err="1"/>
              <a:t>výjimkou</a:t>
            </a:r>
            <a:r>
              <a:rPr lang="en-US" dirty="0"/>
              <a:t> </a:t>
            </a:r>
            <a:r>
              <a:rPr lang="en-US" dirty="0" err="1"/>
              <a:t>vinic</a:t>
            </a:r>
            <a:r>
              <a:rPr lang="en-US" dirty="0"/>
              <a:t>, </a:t>
            </a:r>
            <a:r>
              <a:rPr lang="en-US" dirty="0" err="1"/>
              <a:t>chmelnic</a:t>
            </a:r>
            <a:r>
              <a:rPr lang="en-US" dirty="0"/>
              <a:t>, </a:t>
            </a:r>
            <a:r>
              <a:rPr lang="en-US" dirty="0" err="1"/>
              <a:t>pozemků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</a:t>
            </a:r>
            <a:r>
              <a:rPr lang="en-US" dirty="0" err="1"/>
              <a:t>určených</a:t>
            </a:r>
            <a:r>
              <a:rPr lang="en-US" dirty="0"/>
              <a:t> pro </a:t>
            </a:r>
            <a:r>
              <a:rPr lang="en-US" dirty="0" err="1"/>
              <a:t>zajišťování</a:t>
            </a:r>
            <a:r>
              <a:rPr lang="en-US" dirty="0"/>
              <a:t> </a:t>
            </a:r>
            <a:r>
              <a:rPr lang="en-US" dirty="0" err="1"/>
              <a:t>speciální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výroby</a:t>
            </a:r>
            <a:r>
              <a:rPr lang="en-US" dirty="0"/>
              <a:t> (</a:t>
            </a:r>
            <a:r>
              <a:rPr lang="en-US" dirty="0" err="1"/>
              <a:t>zahradnictví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pozemků</a:t>
            </a:r>
            <a:r>
              <a:rPr lang="en-US" dirty="0"/>
              <a:t> </a:t>
            </a:r>
            <a:r>
              <a:rPr lang="en-US" dirty="0" err="1"/>
              <a:t>přiléhajících</a:t>
            </a:r>
            <a:r>
              <a:rPr lang="en-US" dirty="0"/>
              <a:t> k </a:t>
            </a:r>
            <a:r>
              <a:rPr lang="en-US" dirty="0" err="1"/>
              <a:t>hranici</a:t>
            </a:r>
            <a:r>
              <a:rPr lang="en-US" dirty="0"/>
              <a:t> </a:t>
            </a:r>
            <a:r>
              <a:rPr lang="en-US" dirty="0" err="1"/>
              <a:t>intravilánu</a:t>
            </a:r>
            <a:r>
              <a:rPr lang="en-US" dirty="0"/>
              <a:t> </a:t>
            </a:r>
            <a:r>
              <a:rPr lang="en-US" dirty="0" err="1"/>
              <a:t>navrácených</a:t>
            </a:r>
            <a:r>
              <a:rPr lang="en-US" dirty="0"/>
              <a:t> do orné </a:t>
            </a:r>
            <a:r>
              <a:rPr lang="en-US" dirty="0" err="1"/>
              <a:t>půdy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do </a:t>
            </a:r>
            <a:r>
              <a:rPr lang="en-US" dirty="0" err="1"/>
              <a:t>lesních</a:t>
            </a:r>
            <a:r>
              <a:rPr lang="en-US" dirty="0"/>
              <a:t> </a:t>
            </a:r>
            <a:r>
              <a:rPr lang="en-US" dirty="0" err="1"/>
              <a:t>pozemků</a:t>
            </a:r>
            <a:r>
              <a:rPr lang="en-US" dirty="0"/>
              <a:t>, a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pozemky</a:t>
            </a:r>
            <a:r>
              <a:rPr lang="en-US" dirty="0"/>
              <a:t> </a:t>
            </a:r>
            <a:r>
              <a:rPr lang="en-US" dirty="0" err="1"/>
              <a:t>vně</a:t>
            </a:r>
            <a:r>
              <a:rPr lang="en-US" dirty="0"/>
              <a:t> </a:t>
            </a:r>
            <a:r>
              <a:rPr lang="en-US" dirty="0" err="1"/>
              <a:t>intravilánu</a:t>
            </a:r>
            <a:r>
              <a:rPr lang="en-US" dirty="0"/>
              <a:t>, a to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zastavěné</a:t>
            </a:r>
            <a:r>
              <a:rPr lang="en-US" dirty="0"/>
              <a:t> </a:t>
            </a:r>
            <a:r>
              <a:rPr lang="en-US" dirty="0" err="1"/>
              <a:t>stavební</a:t>
            </a:r>
            <a:r>
              <a:rPr lang="en-US" dirty="0"/>
              <a:t> </a:t>
            </a:r>
            <a:r>
              <a:rPr lang="en-US" dirty="0" err="1"/>
              <a:t>pozemky</a:t>
            </a:r>
            <a:r>
              <a:rPr lang="en-US" dirty="0"/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stavební</a:t>
            </a:r>
            <a:r>
              <a:rPr lang="en-US" dirty="0"/>
              <a:t> </a:t>
            </a:r>
            <a:r>
              <a:rPr lang="en-US" dirty="0" err="1"/>
              <a:t>proluky</a:t>
            </a:r>
            <a:r>
              <a:rPr lang="en-US" dirty="0"/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pozemní</a:t>
            </a:r>
            <a:r>
              <a:rPr lang="en-US" dirty="0"/>
              <a:t> </a:t>
            </a:r>
            <a:r>
              <a:rPr lang="en-US" dirty="0" err="1"/>
              <a:t>komunikace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, ze </a:t>
            </a:r>
            <a:r>
              <a:rPr lang="en-US" dirty="0" err="1"/>
              <a:t>kterých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vjezdy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pozemky</a:t>
            </a:r>
            <a:r>
              <a:rPr lang="en-US" dirty="0"/>
              <a:t> </a:t>
            </a:r>
            <a:r>
              <a:rPr lang="en-US" dirty="0" err="1"/>
              <a:t>zastavěného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veřejná</a:t>
            </a:r>
            <a:r>
              <a:rPr lang="en-US" dirty="0"/>
              <a:t> </a:t>
            </a:r>
            <a:r>
              <a:rPr lang="en-US" dirty="0" err="1"/>
              <a:t>prostranství</a:t>
            </a:r>
            <a:r>
              <a:rPr lang="en-US" dirty="0"/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pozemky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obklopeny</a:t>
            </a:r>
            <a:r>
              <a:rPr lang="en-US" dirty="0"/>
              <a:t> </a:t>
            </a:r>
            <a:r>
              <a:rPr lang="en-US" dirty="0" err="1"/>
              <a:t>ostatními</a:t>
            </a:r>
            <a:r>
              <a:rPr lang="en-US" dirty="0"/>
              <a:t> </a:t>
            </a:r>
            <a:r>
              <a:rPr lang="en-US" dirty="0" err="1"/>
              <a:t>pozemky</a:t>
            </a:r>
            <a:r>
              <a:rPr lang="en-US" dirty="0"/>
              <a:t> </a:t>
            </a:r>
            <a:r>
              <a:rPr lang="en-US" dirty="0" err="1"/>
              <a:t>zastavěného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/>
              <a:t>výjimkou</a:t>
            </a:r>
            <a:r>
              <a:rPr lang="en-US" dirty="0"/>
              <a:t> </a:t>
            </a:r>
            <a:r>
              <a:rPr lang="en-US" dirty="0" err="1"/>
              <a:t>pozemků</a:t>
            </a:r>
            <a:r>
              <a:rPr lang="en-US" dirty="0"/>
              <a:t> </a:t>
            </a:r>
            <a:r>
              <a:rPr lang="en-US" dirty="0" err="1"/>
              <a:t>vinic</a:t>
            </a:r>
            <a:r>
              <a:rPr lang="en-US" dirty="0"/>
              <a:t>, </a:t>
            </a:r>
            <a:r>
              <a:rPr lang="en-US" dirty="0" err="1"/>
              <a:t>chmelnic</a:t>
            </a:r>
            <a:r>
              <a:rPr lang="en-US" dirty="0"/>
              <a:t> a </a:t>
            </a:r>
            <a:r>
              <a:rPr lang="en-US" dirty="0" err="1"/>
              <a:t>zahradnictví</a:t>
            </a:r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https://cs.wikipedia.org/wiki/Intravil%C3%A1n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6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A3E2-3A8D-4404-8276-A5F26CB9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mapy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E8691-D178-445E-9002-B0B8E338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924"/>
            <a:ext cx="353397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58B40-98DE-43FB-A98A-30DCEAAFB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363" y="1811144"/>
            <a:ext cx="3935030" cy="3427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ACEB9-8F6B-418F-8665-CA98A3B14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934" y="1027906"/>
            <a:ext cx="2600325" cy="225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75399-0D0E-4DB8-AC07-27C117EAD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519" y="3816674"/>
            <a:ext cx="1581150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549AC-2864-4CC3-87E1-8E3B2B846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656" y="5534636"/>
            <a:ext cx="904875" cy="752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9090E3-184A-4E28-AA8F-7EFFA1C2CC69}"/>
              </a:ext>
            </a:extLst>
          </p:cNvPr>
          <p:cNvSpPr txBox="1"/>
          <p:nvPr/>
        </p:nvSpPr>
        <p:spPr>
          <a:xfrm>
            <a:off x="1405347" y="534997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ZM10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B49C24-C11F-4156-A316-9FEDD9A5C01F}"/>
              </a:ext>
            </a:extLst>
          </p:cNvPr>
          <p:cNvSpPr txBox="1"/>
          <p:nvPr/>
        </p:nvSpPr>
        <p:spPr>
          <a:xfrm>
            <a:off x="5404099" y="534997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ZM25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03678-55B0-4F31-B0FA-8E3BB9B93694}"/>
              </a:ext>
            </a:extLst>
          </p:cNvPr>
          <p:cNvSpPr txBox="1"/>
          <p:nvPr/>
        </p:nvSpPr>
        <p:spPr>
          <a:xfrm>
            <a:off x="9165457" y="323909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ZM50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0D0D0-2376-410E-8315-40E6B0C339FF}"/>
              </a:ext>
            </a:extLst>
          </p:cNvPr>
          <p:cNvSpPr txBox="1"/>
          <p:nvPr/>
        </p:nvSpPr>
        <p:spPr>
          <a:xfrm>
            <a:off x="9256256" y="492466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ZM100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590DB-9679-4BC1-B299-FD9098941B80}"/>
              </a:ext>
            </a:extLst>
          </p:cNvPr>
          <p:cNvSpPr txBox="1"/>
          <p:nvPr/>
        </p:nvSpPr>
        <p:spPr>
          <a:xfrm>
            <a:off x="9165457" y="628711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ZM200</a:t>
            </a:r>
          </a:p>
        </p:txBody>
      </p:sp>
    </p:spTree>
    <p:extLst>
      <p:ext uri="{BB962C8B-B14F-4D97-AF65-F5344CB8AC3E}">
        <p14:creationId xmlns:p14="http://schemas.microsoft.com/office/powerpoint/2010/main" val="162915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7814-3011-49D1-ACCF-19EC6DD2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úkol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9067-77B6-4E52-9E6D-8DAE63D79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(</a:t>
            </a:r>
            <a:r>
              <a:rPr lang="en-US" dirty="0" err="1"/>
              <a:t>přibrat</a:t>
            </a:r>
            <a:r>
              <a:rPr lang="en-US" dirty="0"/>
              <a:t> </a:t>
            </a:r>
            <a:r>
              <a:rPr lang="en-US" dirty="0" err="1"/>
              <a:t>Honzu</a:t>
            </a:r>
            <a:r>
              <a:rPr lang="en-US" dirty="0"/>
              <a:t> </a:t>
            </a:r>
            <a:r>
              <a:rPr lang="en-US" dirty="0" err="1"/>
              <a:t>Bořila</a:t>
            </a:r>
            <a:r>
              <a:rPr lang="en-US" dirty="0"/>
              <a:t>) </a:t>
            </a:r>
            <a:r>
              <a:rPr lang="en-US" dirty="0" err="1"/>
              <a:t>zkusí</a:t>
            </a:r>
            <a:r>
              <a:rPr lang="en-US" dirty="0"/>
              <a:t> </a:t>
            </a:r>
            <a:r>
              <a:rPr lang="en-US" dirty="0" err="1"/>
              <a:t>vymezit</a:t>
            </a:r>
            <a:r>
              <a:rPr lang="en-US" dirty="0"/>
              <a:t> </a:t>
            </a:r>
            <a:r>
              <a:rPr lang="en-US" dirty="0" err="1"/>
              <a:t>intravilán</a:t>
            </a:r>
            <a:r>
              <a:rPr lang="en-US" dirty="0"/>
              <a:t> </a:t>
            </a:r>
            <a:r>
              <a:rPr lang="en-US" dirty="0" err="1"/>
              <a:t>jedním</a:t>
            </a:r>
            <a:r>
              <a:rPr lang="en-US" dirty="0"/>
              <a:t> z </a:t>
            </a:r>
            <a:r>
              <a:rPr lang="en-US" dirty="0" err="1"/>
              <a:t>nabízených</a:t>
            </a:r>
            <a:r>
              <a:rPr lang="en-US" dirty="0"/>
              <a:t> </a:t>
            </a:r>
            <a:r>
              <a:rPr lang="en-US" dirty="0" err="1"/>
              <a:t>způsobů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Za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plošných</a:t>
            </a:r>
            <a:r>
              <a:rPr lang="en-US" dirty="0"/>
              <a:t> </a:t>
            </a:r>
            <a:r>
              <a:rPr lang="en-US" dirty="0" err="1"/>
              <a:t>prvků</a:t>
            </a:r>
            <a:r>
              <a:rPr lang="en-US" dirty="0"/>
              <a:t> v DATA10 (</a:t>
            </a:r>
            <a:r>
              <a:rPr lang="en-US" dirty="0" err="1"/>
              <a:t>nutné</a:t>
            </a:r>
            <a:r>
              <a:rPr lang="en-US" dirty="0"/>
              <a:t> </a:t>
            </a:r>
            <a:r>
              <a:rPr lang="en-US" dirty="0" err="1"/>
              <a:t>vyřešit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zahrady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Za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 ArcGIS </a:t>
            </a:r>
            <a:r>
              <a:rPr lang="en-US" dirty="0" err="1"/>
              <a:t>nebo</a:t>
            </a:r>
            <a:r>
              <a:rPr lang="en-US" dirty="0"/>
              <a:t> QGIS (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jiný</a:t>
            </a:r>
            <a:r>
              <a:rPr lang="en-US" dirty="0"/>
              <a:t> software)</a:t>
            </a:r>
          </a:p>
          <a:p>
            <a:pPr lvl="1"/>
            <a:r>
              <a:rPr lang="en-US" dirty="0"/>
              <a:t>Za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 </a:t>
            </a:r>
            <a:r>
              <a:rPr lang="en-US" dirty="0" err="1"/>
              <a:t>komunikací</a:t>
            </a:r>
            <a:endParaRPr lang="en-US" dirty="0"/>
          </a:p>
          <a:p>
            <a:pPr lvl="1"/>
            <a:r>
              <a:rPr lang="en-US" dirty="0"/>
              <a:t>Za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budov</a:t>
            </a:r>
            <a:r>
              <a:rPr lang="en-US" dirty="0"/>
              <a:t> v </a:t>
            </a:r>
            <a:r>
              <a:rPr lang="en-US" dirty="0" err="1"/>
              <a:t>kombinaci</a:t>
            </a:r>
            <a:r>
              <a:rPr lang="en-US" dirty="0"/>
              <a:t> s </a:t>
            </a:r>
            <a:r>
              <a:rPr lang="en-US" dirty="0" err="1"/>
              <a:t>jinými</a:t>
            </a:r>
            <a:r>
              <a:rPr lang="en-US" dirty="0"/>
              <a:t>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en-US" dirty="0" err="1"/>
              <a:t>pokud</a:t>
            </a:r>
            <a:r>
              <a:rPr lang="en-US" dirty="0"/>
              <a:t> to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dávat</a:t>
            </a:r>
            <a:r>
              <a:rPr lang="en-US" dirty="0"/>
              <a:t> </a:t>
            </a:r>
            <a:r>
              <a:rPr lang="en-US" dirty="0" err="1"/>
              <a:t>smysl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Problémy</a:t>
            </a:r>
            <a:r>
              <a:rPr lang="en-US" dirty="0"/>
              <a:t> a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sebou</a:t>
            </a:r>
            <a:r>
              <a:rPr lang="en-US" dirty="0"/>
              <a:t> (</a:t>
            </a:r>
            <a:r>
              <a:rPr lang="en-US" dirty="0" err="1"/>
              <a:t>napříč</a:t>
            </a:r>
            <a:r>
              <a:rPr lang="en-US" dirty="0"/>
              <a:t> </a:t>
            </a:r>
            <a:r>
              <a:rPr lang="en-US" dirty="0" err="1"/>
              <a:t>skupinama</a:t>
            </a:r>
            <a:r>
              <a:rPr lang="en-US" dirty="0"/>
              <a:t>) </a:t>
            </a:r>
            <a:r>
              <a:rPr lang="en-US" dirty="0" err="1"/>
              <a:t>diskutujte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https://teams.microsoft.com/l/channel/19%3aGVq0jfPkH90XLHMVHbGPNwqutDpsUSsEUeNssbEmEOc1%40thread.tacv2/General?groupId=0e1877af-a2a7-4da7-8bdc-6129aced9fb1&amp;tenantId=11904f23-f0db-4cdc-96f7-390bd55fcee8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267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4AB1-80BE-4DC4-895E-AD2D4F4A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Výsledek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960A-E2DB-434C-841C-7192E4C9C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Výsledné</a:t>
            </a:r>
            <a:r>
              <a:rPr lang="en-US" dirty="0"/>
              <a:t> </a:t>
            </a:r>
            <a:r>
              <a:rPr lang="en-US" dirty="0" err="1"/>
              <a:t>vymezení</a:t>
            </a:r>
            <a:r>
              <a:rPr lang="en-US" dirty="0"/>
              <a:t> </a:t>
            </a:r>
            <a:r>
              <a:rPr lang="en-US" dirty="0" err="1"/>
              <a:t>intravilánu</a:t>
            </a:r>
            <a:r>
              <a:rPr lang="en-US" dirty="0"/>
              <a:t> (data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vizualizace</a:t>
            </a:r>
            <a:r>
              <a:rPr lang="en-US" dirty="0"/>
              <a:t>).</a:t>
            </a:r>
          </a:p>
          <a:p>
            <a:r>
              <a:rPr lang="en-US" dirty="0" err="1"/>
              <a:t>Popis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popíšete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a </a:t>
            </a:r>
            <a:r>
              <a:rPr lang="en-US" dirty="0" err="1"/>
              <a:t>nedostatky</a:t>
            </a:r>
            <a:r>
              <a:rPr lang="en-US" dirty="0"/>
              <a:t> </a:t>
            </a:r>
            <a:r>
              <a:rPr lang="en-US" dirty="0" err="1"/>
              <a:t>vašeho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.</a:t>
            </a:r>
          </a:p>
          <a:p>
            <a:r>
              <a:rPr lang="en-US" dirty="0" err="1"/>
              <a:t>Srovnání</a:t>
            </a:r>
            <a:r>
              <a:rPr lang="en-US" dirty="0"/>
              <a:t> s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ostatních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57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245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Vymezení intravilánu</vt:lpstr>
      <vt:lpstr>Intravilán x zastavěné území</vt:lpstr>
      <vt:lpstr>Základní mapy</vt:lpstr>
      <vt:lpstr>3. úkol</vt:lpstr>
      <vt:lpstr>Výsledek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Analytická kartografie</dc:title>
  <dc:creator>ŠILHÁK Petr</dc:creator>
  <cp:lastModifiedBy>ŠILHÁK Petr</cp:lastModifiedBy>
  <cp:revision>44</cp:revision>
  <dcterms:created xsi:type="dcterms:W3CDTF">2021-09-21T18:20:43Z</dcterms:created>
  <dcterms:modified xsi:type="dcterms:W3CDTF">2021-10-06T07:47:21Z</dcterms:modified>
</cp:coreProperties>
</file>