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6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B5CAE-7FEB-4E63-A9BF-C17A4B84FBA0}" type="datetimeFigureOut">
              <a:rPr lang="en-US" smtClean="0"/>
              <a:t>20-Oct-21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E6A44-B3B1-4A5F-B24B-3D477EC52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1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6CB45-F9F4-42D3-9F48-51D2595842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B5E64D-CB0F-4877-BBCB-2F0DBBEDBB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C49F6-FC40-4568-8045-3759EC33E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20-Oct-21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611C2-86C7-40FE-9C6E-8784FCAC5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94EF15-0DC8-41E4-8268-F7DBAB1AC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59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D1EB9-8DC3-40DE-9FC0-5F7D6CE04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BF710B-0429-4A57-8D36-CDAA34EF47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C9A6C-2F6C-4677-A96C-B8014647E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20-Oct-21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68794-B1CF-468D-84CA-084E99C95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EBBE0-DA08-49E6-8FE8-E52612255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75D0EF-E9A6-40C8-9EE0-2A027842B2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375DE7-CD3D-4643-B264-23559F56B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40A54-24CA-495F-812D-BC0DFC77F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20-Oct-21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1A82F-EC22-41C7-9947-79AFA756C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C057E-DB86-457D-912D-1E886177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D5725-B1EF-4B64-BD03-C4E8E3858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28F5A-FC04-4748-A0A0-EBC9D4E45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C1567-DB27-4AA0-873C-DF1A2AFD6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20-Oct-21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3EB4D-56FB-43EB-9A41-80F0B1E15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B633D-75E5-4879-A3FD-60D0B1AFA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25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437D5-8567-41AB-BE99-C68034CEA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661017-1656-4821-834D-B85AB384F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737EC-B66D-49E3-B556-DFA040942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20-Oct-21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2F6F7-A0C1-48FF-95DA-42A2CF038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73DF5-044B-49E7-97B3-13F534775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9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5E77-CE35-4F80-B211-2348489AD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D48B8-83C3-4D4A-8A5C-BC6FF40E26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731B9-3655-4629-B397-2404B1868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93091-4299-4E50-9D6B-4B85AEF84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20-Oct-21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4B855C-FD9A-419F-AF8D-57397AFBE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8AC0BE-C16A-45E0-9FE8-719946755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25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5BDEA-623D-4552-84D7-A5016DCA9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5E710F-3FC4-4244-ABE7-61996D272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8431A0-2035-4C98-AD8A-B5298DBD8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7DB3A5-A565-4EF2-82AE-5FDB4B033A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00E0AC-CAFA-4363-961E-49FF2A4386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A0960E-0F70-4533-A054-4D8BADEE9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20-Oct-21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06C0A0-0E62-456B-8FAE-1A2DDAB5B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52B1D1-333D-43DD-8BC1-B6C3E1711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43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F25E5-A877-47F4-8C94-837CEDE8E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9C88C8-15E9-4D16-B08F-D72B5B665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20-Oct-21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566A63-AB4A-42BF-9273-326BE1B6B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2B60EA-32E0-4CF7-BF9A-AE0F96642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41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776B36-B2FA-434A-BC5E-65870859E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20-Oct-21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6E8585-B0BD-478B-A78B-EE51A5835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CE56DB-5AE1-4B5B-A0DB-B7C677906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65351-46F2-4FF9-B3C8-09E006A80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0FF37-90AE-4C1B-9F56-6544B0861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6AD4DE-EE9B-4D9A-9C88-4A6B0C7F91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865162-6EFD-4078-9FB7-71E5779D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20-Oct-21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08266-F084-4F1A-BECE-926A074DE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EB49CB-2C37-4CBB-8B22-4133E921C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5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0F0D8-571E-49BC-AAC3-694823AA1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1EF608-D581-4038-8249-CB9196EBDA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B56B2B-3917-4A64-B1C8-BF586F7A0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4E3BD-E299-425F-B68F-9E6A558A9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20-Oct-21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A475D9-1CA7-4487-A36C-B84B0CAAE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A045E-C756-4018-A11A-71416B7C4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99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8DBC73-278E-4FFC-8C88-8E46F6BD6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8D626-964A-42CB-8F12-74BBA5492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E5C87-53A9-444C-830C-7D3DAC04B1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32EB3-A7CE-4EFE-A3B4-6A6724926013}" type="datetimeFigureOut">
              <a:rPr lang="en-US" smtClean="0"/>
              <a:t>20-Oct-21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B0676-04C7-4DEF-87E0-EA6D6C4557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5833B-2F53-4719-B2AF-EA38D23C71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2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vugtk.cz/TB04CUZK001/03_CartographicSituations/web/Ontologies/Operators/Operators.c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gs.cuzk.cz/geoprohlizec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4ED2-C7C8-4AD8-9EA5-4AACD66CA8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Operátory</a:t>
            </a:r>
            <a:r>
              <a:rPr lang="en-US" dirty="0"/>
              <a:t> </a:t>
            </a:r>
            <a:r>
              <a:rPr lang="en-US" dirty="0" err="1"/>
              <a:t>generalizace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F3E649-6FD1-4B0C-AADF-2B317C3972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Petr </a:t>
            </a:r>
            <a:r>
              <a:rPr lang="en-US" dirty="0" err="1"/>
              <a:t>Šilhák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193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7E573-DBCE-4C62-AA88-B4CC5AA42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Generalizační</a:t>
            </a:r>
            <a:r>
              <a:rPr lang="en-US" dirty="0"/>
              <a:t> </a:t>
            </a:r>
            <a:r>
              <a:rPr lang="en-US" dirty="0" err="1"/>
              <a:t>operátory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F60E0-98B1-42CE-9C15-D2ADF9019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75664" cy="4351338"/>
          </a:xfrm>
        </p:spPr>
        <p:txBody>
          <a:bodyPr>
            <a:normAutofit/>
          </a:bodyPr>
          <a:lstStyle/>
          <a:p>
            <a:r>
              <a:rPr lang="en-US" dirty="0" err="1"/>
              <a:t>Různí</a:t>
            </a:r>
            <a:r>
              <a:rPr lang="en-US" dirty="0"/>
              <a:t> </a:t>
            </a:r>
            <a:r>
              <a:rPr lang="en-US" dirty="0" err="1"/>
              <a:t>autoři</a:t>
            </a:r>
            <a:r>
              <a:rPr lang="en-US" dirty="0"/>
              <a:t> </a:t>
            </a:r>
            <a:r>
              <a:rPr lang="en-US" dirty="0" err="1"/>
              <a:t>vymezují</a:t>
            </a:r>
            <a:r>
              <a:rPr lang="en-US" dirty="0"/>
              <a:t> </a:t>
            </a:r>
            <a:r>
              <a:rPr lang="en-US" dirty="0" err="1"/>
              <a:t>různě</a:t>
            </a:r>
            <a:endParaRPr lang="en-US" dirty="0"/>
          </a:p>
          <a:p>
            <a:r>
              <a:rPr lang="en-US" dirty="0" err="1"/>
              <a:t>Operátory</a:t>
            </a:r>
            <a:r>
              <a:rPr lang="en-US" dirty="0"/>
              <a:t> </a:t>
            </a:r>
            <a:r>
              <a:rPr lang="en-US" dirty="0" err="1"/>
              <a:t>generalizace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postupy</a:t>
            </a:r>
            <a:r>
              <a:rPr lang="en-US" dirty="0"/>
              <a:t>, </a:t>
            </a:r>
            <a:r>
              <a:rPr lang="en-US" dirty="0" err="1"/>
              <a:t>pomocí</a:t>
            </a:r>
            <a:r>
              <a:rPr lang="en-US" dirty="0"/>
              <a:t> </a:t>
            </a:r>
            <a:r>
              <a:rPr lang="en-US" dirty="0" err="1"/>
              <a:t>kterých</a:t>
            </a:r>
            <a:r>
              <a:rPr lang="en-US" dirty="0"/>
              <a:t> </a:t>
            </a:r>
            <a:r>
              <a:rPr lang="en-US" dirty="0" err="1"/>
              <a:t>kartograf</a:t>
            </a:r>
            <a:r>
              <a:rPr lang="en-US" dirty="0"/>
              <a:t> </a:t>
            </a:r>
            <a:r>
              <a:rPr lang="en-US" dirty="0" err="1"/>
              <a:t>řeší</a:t>
            </a:r>
            <a:r>
              <a:rPr lang="en-US" dirty="0"/>
              <a:t> </a:t>
            </a:r>
            <a:r>
              <a:rPr lang="en-US" dirty="0" err="1"/>
              <a:t>problémové</a:t>
            </a:r>
            <a:r>
              <a:rPr lang="en-US" dirty="0"/>
              <a:t> </a:t>
            </a:r>
            <a:r>
              <a:rPr lang="en-US" dirty="0" err="1"/>
              <a:t>situace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vznikly</a:t>
            </a:r>
            <a:r>
              <a:rPr lang="en-US" dirty="0"/>
              <a:t> 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vykreslení</a:t>
            </a:r>
            <a:r>
              <a:rPr lang="en-US" dirty="0"/>
              <a:t> </a:t>
            </a:r>
            <a:r>
              <a:rPr lang="en-US" dirty="0" err="1"/>
              <a:t>obsahu</a:t>
            </a:r>
            <a:r>
              <a:rPr lang="en-US" dirty="0"/>
              <a:t> </a:t>
            </a:r>
            <a:r>
              <a:rPr lang="en-US" dirty="0" err="1"/>
              <a:t>mapy</a:t>
            </a:r>
            <a:r>
              <a:rPr lang="en-US" dirty="0"/>
              <a:t> v </a:t>
            </a:r>
            <a:r>
              <a:rPr lang="en-US" dirty="0" err="1"/>
              <a:t>určitém</a:t>
            </a:r>
            <a:r>
              <a:rPr lang="en-US" dirty="0"/>
              <a:t> </a:t>
            </a:r>
            <a:r>
              <a:rPr lang="en-US" dirty="0" err="1"/>
              <a:t>měřítku</a:t>
            </a:r>
            <a:r>
              <a:rPr lang="en-US" dirty="0"/>
              <a:t>.</a:t>
            </a:r>
          </a:p>
          <a:p>
            <a:r>
              <a:rPr lang="en-US" dirty="0">
                <a:hlinkClick r:id="rId2"/>
              </a:rPr>
              <a:t>http://www.vugtk.cz/TB04CUZK001/03_CartographicSituations/web/Ontologies/Operators/Operators.cs.html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7F7BF6-BEB1-4D47-B4F8-42992BC137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884" y="681037"/>
            <a:ext cx="4639027" cy="5987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164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87814-3011-49D1-ACCF-19EC6DD21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en-US" dirty="0" err="1"/>
              <a:t>úkol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59067-77B6-4E52-9E6D-8DAE63D79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Každá</a:t>
            </a:r>
            <a:r>
              <a:rPr lang="en-US" dirty="0"/>
              <a:t> </a:t>
            </a:r>
            <a:r>
              <a:rPr lang="en-US" dirty="0" err="1"/>
              <a:t>skupina</a:t>
            </a:r>
            <a:r>
              <a:rPr lang="en-US" dirty="0"/>
              <a:t> pro </a:t>
            </a:r>
            <a:r>
              <a:rPr lang="en-US" dirty="0" err="1"/>
              <a:t>svůj</a:t>
            </a:r>
            <a:r>
              <a:rPr lang="en-US" dirty="0"/>
              <a:t> </a:t>
            </a:r>
            <a:r>
              <a:rPr lang="en-US" dirty="0" err="1"/>
              <a:t>mapový</a:t>
            </a:r>
            <a:r>
              <a:rPr lang="en-US" dirty="0"/>
              <a:t> list </a:t>
            </a:r>
            <a:r>
              <a:rPr lang="en-US" dirty="0" err="1"/>
              <a:t>porovná</a:t>
            </a:r>
            <a:r>
              <a:rPr lang="en-US" dirty="0"/>
              <a:t> </a:t>
            </a:r>
            <a:r>
              <a:rPr lang="en-US" dirty="0" err="1"/>
              <a:t>jaké</a:t>
            </a:r>
            <a:r>
              <a:rPr lang="en-US" dirty="0"/>
              <a:t> </a:t>
            </a:r>
            <a:r>
              <a:rPr lang="en-US" dirty="0" err="1"/>
              <a:t>generalizační</a:t>
            </a:r>
            <a:r>
              <a:rPr lang="en-US" dirty="0"/>
              <a:t> </a:t>
            </a:r>
            <a:r>
              <a:rPr lang="en-US" dirty="0" err="1"/>
              <a:t>operátory</a:t>
            </a:r>
            <a:r>
              <a:rPr lang="en-US" dirty="0"/>
              <a:t> </a:t>
            </a:r>
            <a:r>
              <a:rPr lang="en-US" dirty="0" err="1"/>
              <a:t>byly</a:t>
            </a:r>
            <a:r>
              <a:rPr lang="en-US" dirty="0"/>
              <a:t> </a:t>
            </a:r>
            <a:r>
              <a:rPr lang="en-US" dirty="0" err="1"/>
              <a:t>použity</a:t>
            </a:r>
            <a:r>
              <a:rPr lang="en-US" dirty="0"/>
              <a:t> 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přechodu</a:t>
            </a:r>
            <a:r>
              <a:rPr lang="en-US" dirty="0"/>
              <a:t> ze ZM10 (</a:t>
            </a:r>
            <a:r>
              <a:rPr lang="en-US" dirty="0" err="1"/>
              <a:t>datový</a:t>
            </a:r>
            <a:r>
              <a:rPr lang="en-US" dirty="0"/>
              <a:t> model DATA10) do ZM50 (</a:t>
            </a:r>
            <a:r>
              <a:rPr lang="en-US" dirty="0" err="1"/>
              <a:t>datový</a:t>
            </a:r>
            <a:r>
              <a:rPr lang="en-US" dirty="0"/>
              <a:t> model DATA50).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Použijte</a:t>
            </a:r>
            <a:r>
              <a:rPr lang="en-US" dirty="0"/>
              <a:t> </a:t>
            </a:r>
            <a:r>
              <a:rPr lang="cs-CZ" dirty="0" err="1"/>
              <a:t>geo</a:t>
            </a:r>
            <a:r>
              <a:rPr lang="en-US" dirty="0" err="1"/>
              <a:t>prohlížeč</a:t>
            </a:r>
            <a:r>
              <a:rPr lang="en-US" dirty="0"/>
              <a:t> (</a:t>
            </a:r>
            <a:r>
              <a:rPr lang="en-US" dirty="0">
                <a:hlinkClick r:id="rId2"/>
              </a:rPr>
              <a:t>https://ags.cuzk.cz/geoprohlizec/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Změny</a:t>
            </a:r>
            <a:r>
              <a:rPr lang="en-US" dirty="0"/>
              <a:t> </a:t>
            </a:r>
            <a:r>
              <a:rPr lang="en-US" dirty="0" err="1"/>
              <a:t>budou</a:t>
            </a:r>
            <a:r>
              <a:rPr lang="en-US" dirty="0"/>
              <a:t> v </a:t>
            </a:r>
            <a:r>
              <a:rPr lang="en-US" dirty="0" err="1"/>
              <a:t>datových</a:t>
            </a:r>
            <a:r>
              <a:rPr lang="en-US" dirty="0"/>
              <a:t> </a:t>
            </a:r>
            <a:r>
              <a:rPr lang="en-US" dirty="0" err="1"/>
              <a:t>modelech</a:t>
            </a:r>
            <a:r>
              <a:rPr lang="en-US" dirty="0"/>
              <a:t> (</a:t>
            </a:r>
            <a:r>
              <a:rPr lang="en-US" dirty="0" err="1"/>
              <a:t>modelová</a:t>
            </a:r>
            <a:r>
              <a:rPr lang="en-US" dirty="0"/>
              <a:t> </a:t>
            </a:r>
            <a:r>
              <a:rPr lang="en-US" dirty="0" err="1"/>
              <a:t>generalizace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v </a:t>
            </a:r>
            <a:r>
              <a:rPr lang="en-US" dirty="0" err="1"/>
              <a:t>symbologii</a:t>
            </a:r>
            <a:r>
              <a:rPr lang="en-US" dirty="0"/>
              <a:t> (</a:t>
            </a:r>
            <a:r>
              <a:rPr lang="en-US" dirty="0" err="1"/>
              <a:t>grafická</a:t>
            </a:r>
            <a:r>
              <a:rPr lang="en-US" dirty="0"/>
              <a:t> </a:t>
            </a:r>
            <a:r>
              <a:rPr lang="en-US" dirty="0" err="1"/>
              <a:t>generalizace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 </a:t>
            </a:r>
            <a:r>
              <a:rPr lang="en-US" dirty="0" err="1"/>
              <a:t>změnu</a:t>
            </a:r>
            <a:r>
              <a:rPr lang="en-US" dirty="0"/>
              <a:t> v </a:t>
            </a:r>
            <a:r>
              <a:rPr lang="en-US" dirty="0" err="1"/>
              <a:t>datových</a:t>
            </a:r>
            <a:r>
              <a:rPr lang="en-US" dirty="0"/>
              <a:t> </a:t>
            </a:r>
            <a:r>
              <a:rPr lang="en-US" dirty="0" err="1"/>
              <a:t>modelech</a:t>
            </a:r>
            <a:r>
              <a:rPr lang="en-US" dirty="0"/>
              <a:t> </a:t>
            </a:r>
            <a:r>
              <a:rPr lang="en-US" dirty="0" err="1"/>
              <a:t>můžete</a:t>
            </a:r>
            <a:r>
              <a:rPr lang="en-US" dirty="0"/>
              <a:t> </a:t>
            </a:r>
            <a:r>
              <a:rPr lang="en-US" dirty="0" err="1"/>
              <a:t>použít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vektorová</a:t>
            </a:r>
            <a:r>
              <a:rPr lang="en-US" dirty="0"/>
              <a:t> data (</a:t>
            </a:r>
            <a:r>
              <a:rPr lang="en-US" dirty="0" err="1"/>
              <a:t>nově</a:t>
            </a:r>
            <a:r>
              <a:rPr lang="en-US" dirty="0"/>
              <a:t> </a:t>
            </a:r>
            <a:r>
              <a:rPr lang="en-US" dirty="0" err="1"/>
              <a:t>nahrány</a:t>
            </a:r>
            <a:r>
              <a:rPr lang="en-US" dirty="0"/>
              <a:t> DATA50)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Můžete</a:t>
            </a:r>
            <a:r>
              <a:rPr lang="en-US" dirty="0"/>
              <a:t> </a:t>
            </a:r>
            <a:r>
              <a:rPr lang="en-US" dirty="0" err="1"/>
              <a:t>použít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katalogy</a:t>
            </a:r>
            <a:r>
              <a:rPr lang="en-US" dirty="0"/>
              <a:t> DATA10 </a:t>
            </a:r>
            <a:r>
              <a:rPr lang="en-US" dirty="0" err="1"/>
              <a:t>katalog</a:t>
            </a:r>
            <a:r>
              <a:rPr lang="en-US" dirty="0"/>
              <a:t> a DATA50 </a:t>
            </a:r>
            <a:r>
              <a:rPr lang="en-US" dirty="0" err="1"/>
              <a:t>katalog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676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84AB1-80BE-4DC4-895E-AD2D4F4AF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Výsledek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0960A-E2DB-434C-841C-7192E4C9C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Popis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generalizační</a:t>
            </a:r>
            <a:r>
              <a:rPr lang="en-US" dirty="0"/>
              <a:t> </a:t>
            </a:r>
            <a:r>
              <a:rPr lang="en-US" dirty="0" err="1"/>
              <a:t>operátory</a:t>
            </a:r>
            <a:r>
              <a:rPr lang="en-US" dirty="0"/>
              <a:t> </a:t>
            </a:r>
            <a:r>
              <a:rPr lang="en-US" dirty="0" err="1"/>
              <a:t>byly</a:t>
            </a:r>
            <a:r>
              <a:rPr lang="en-US" dirty="0"/>
              <a:t> </a:t>
            </a:r>
            <a:r>
              <a:rPr lang="en-US" dirty="0" err="1"/>
              <a:t>použity</a:t>
            </a:r>
            <a:r>
              <a:rPr lang="en-US" dirty="0"/>
              <a:t>.</a:t>
            </a:r>
          </a:p>
          <a:p>
            <a:r>
              <a:rPr lang="en-US" dirty="0" err="1"/>
              <a:t>Jak</a:t>
            </a:r>
            <a:r>
              <a:rPr lang="en-US" dirty="0"/>
              <a:t> se </a:t>
            </a:r>
            <a:r>
              <a:rPr lang="en-US" dirty="0" err="1"/>
              <a:t>změnily</a:t>
            </a:r>
            <a:r>
              <a:rPr lang="en-US" dirty="0"/>
              <a:t> </a:t>
            </a:r>
            <a:r>
              <a:rPr lang="en-US" dirty="0" err="1"/>
              <a:t>datové</a:t>
            </a:r>
            <a:r>
              <a:rPr lang="en-US" dirty="0"/>
              <a:t> </a:t>
            </a:r>
            <a:r>
              <a:rPr lang="en-US" dirty="0" err="1"/>
              <a:t>modely</a:t>
            </a:r>
            <a:r>
              <a:rPr lang="en-US" dirty="0"/>
              <a:t>.</a:t>
            </a:r>
          </a:p>
          <a:p>
            <a:r>
              <a:rPr lang="en-US" dirty="0" err="1"/>
              <a:t>Obecně</a:t>
            </a:r>
            <a:r>
              <a:rPr lang="en-US" dirty="0"/>
              <a:t> </a:t>
            </a:r>
            <a:r>
              <a:rPr lang="en-US" dirty="0" err="1"/>
              <a:t>srovná</a:t>
            </a:r>
            <a:r>
              <a:rPr lang="en-US" dirty="0"/>
              <a:t> </a:t>
            </a:r>
            <a:r>
              <a:rPr lang="en-US" dirty="0" err="1"/>
              <a:t>jaký</a:t>
            </a:r>
            <a:r>
              <a:rPr lang="en-US" dirty="0"/>
              <a:t> </a:t>
            </a:r>
            <a:r>
              <a:rPr lang="en-US" dirty="0" err="1"/>
              <a:t>vliv</a:t>
            </a:r>
            <a:r>
              <a:rPr lang="en-US" dirty="0"/>
              <a:t> </a:t>
            </a:r>
            <a:r>
              <a:rPr lang="en-US" dirty="0" err="1"/>
              <a:t>měla</a:t>
            </a:r>
            <a:r>
              <a:rPr lang="en-US" dirty="0"/>
              <a:t> </a:t>
            </a:r>
            <a:r>
              <a:rPr lang="en-US" dirty="0" err="1"/>
              <a:t>generalizace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symbologii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7572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1799</TotalTime>
  <Words>164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Operátory generalizace</vt:lpstr>
      <vt:lpstr>Generalizační operátory</vt:lpstr>
      <vt:lpstr>3. úkol</vt:lpstr>
      <vt:lpstr>Výsledek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Analytická kartografie</dc:title>
  <dc:creator>ŠILHÁK Petr</dc:creator>
  <cp:lastModifiedBy>ŠILHÁK Petr</cp:lastModifiedBy>
  <cp:revision>47</cp:revision>
  <dcterms:created xsi:type="dcterms:W3CDTF">2021-09-21T18:20:43Z</dcterms:created>
  <dcterms:modified xsi:type="dcterms:W3CDTF">2021-10-20T06:17:36Z</dcterms:modified>
</cp:coreProperties>
</file>