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70" r:id="rId6"/>
    <p:sldId id="266" r:id="rId7"/>
    <p:sldId id="267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5CAE-7FEB-4E63-A9BF-C17A4B84FBA0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6A44-B3B1-4A5F-B24B-3D477EC52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CB45-F9F4-42D3-9F48-51D25958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5E64D-CB0F-4877-BBCB-2F0DBBED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49F6-FC40-4568-8045-3759EC33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1C2-86C7-40FE-9C6E-8784FCAC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F15-0DC8-41E4-8268-F7DBAB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1EB9-8DC3-40DE-9FC0-5F7D6CE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710B-0429-4A57-8D36-CDAA34EF4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9A6C-2F6C-4677-A96C-B801464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8794-B1CF-468D-84CA-084E99C9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BBE0-DA08-49E6-8FE8-E5261225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5D0EF-E9A6-40C8-9EE0-2A027842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5DE7-CD3D-4643-B264-23559F5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0A54-24CA-495F-812D-BC0DFC7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A82F-EC22-41C7-9947-79AFA756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C057E-DB86-457D-912D-1E88617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5725-B1EF-4B64-BD03-C4E8E38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F5A-FC04-4748-A0A0-EBC9D4E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567-DB27-4AA0-873C-DF1A2AFD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EB4D-56FB-43EB-9A41-80F0B1E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633D-75E5-4879-A3FD-60D0B1A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37D5-8567-41AB-BE99-C68034CE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1017-1656-4821-834D-B85AB384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7EC-B66D-49E3-B556-DFA04094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F6F7-A0C1-48FF-95DA-42A2CF0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3DF5-044B-49E7-97B3-13F5347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E77-CE35-4F80-B211-2348489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48B8-83C3-4D4A-8A5C-BC6FF40E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31B9-3655-4629-B397-2404B186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3091-4299-4E50-9D6B-4B85AEF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855C-FD9A-419F-AF8D-57397AFB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C0BE-C16A-45E0-9FE8-7199467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DEA-623D-4552-84D7-A5016DC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710F-3FC4-4244-ABE7-61996D27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31A0-2035-4C98-AD8A-B5298DBD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DB3A5-A565-4EF2-82AE-5FDB4B03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0E0AC-CAFA-4363-961E-49FF2A438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0960E-0F70-4533-A054-4D8BADEE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6C0A0-0E62-456B-8FAE-1A2DDAB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2B1D1-333D-43DD-8BC1-B6C3E171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25E5-A877-47F4-8C94-837CEDE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C88C8-15E9-4D16-B08F-D72B5B6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66A63-AB4A-42BF-9273-326BE1B6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B60EA-32E0-4CF7-BF9A-AE0F9664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6B36-B2FA-434A-BC5E-65870859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E8585-B0BD-478B-A78B-EE51A583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E56DB-5AE1-4B5B-A0DB-B7C67790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5351-46F2-4FF9-B3C8-09E006A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FF37-90AE-4C1B-9F56-6544B086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4DE-EE9B-4D9A-9C88-4A6B0C7F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65162-6EFD-4078-9FB7-71E5779D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8266-F084-4F1A-BECE-926A074D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CB-2C37-4CBB-8B22-4133E9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F0D8-571E-49BC-AAC3-694823A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EF608-D581-4038-8249-CB9196EB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56B2B-3917-4A64-B1C8-BF586F7A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3BD-E299-425F-B68F-9E6A55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475D9-1CA7-4487-A36C-B84B0CAA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045E-C756-4018-A11A-71416B7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BC73-278E-4FFC-8C88-8E46F6BD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D626-964A-42CB-8F12-74BBA54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5C87-53A9-444C-830C-7D3DAC04B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EB3-A7CE-4EFE-A3B4-6A6724926013}" type="datetimeFigureOut">
              <a:rPr lang="en-US" smtClean="0"/>
              <a:t>10-Nov-21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0676-04C7-4DEF-87E0-EA6D6C45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5833B-2F53-4719-B2AF-EA38D23C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4ED2-C7C8-4AD8-9EA5-4AACD66C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Generalizace</a:t>
            </a:r>
            <a:r>
              <a:rPr lang="en-US" dirty="0"/>
              <a:t> </a:t>
            </a:r>
            <a:r>
              <a:rPr lang="en-US" dirty="0" err="1"/>
              <a:t>zástavby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E649-6FD1-4B0C-AADF-2B317C397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en-US" dirty="0" err="1"/>
              <a:t>Šilhák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E573-DBCE-4C62-AA88-B4CC5AA4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Pravidla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60E0-98B1-42CE-9C15-D2ADF901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33264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 err="1"/>
              <a:t>Žádná</a:t>
            </a:r>
            <a:r>
              <a:rPr lang="en-US" dirty="0"/>
              <a:t> </a:t>
            </a:r>
            <a:r>
              <a:rPr lang="en-US" dirty="0" err="1"/>
              <a:t>budova</a:t>
            </a:r>
            <a:r>
              <a:rPr lang="en-US" dirty="0"/>
              <a:t> </a:t>
            </a:r>
            <a:r>
              <a:rPr lang="en-US" dirty="0" err="1"/>
              <a:t>nesmí</a:t>
            </a:r>
            <a:r>
              <a:rPr lang="en-US" dirty="0"/>
              <a:t> </a:t>
            </a:r>
            <a:r>
              <a:rPr lang="en-US" dirty="0" err="1"/>
              <a:t>změnit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ji </a:t>
            </a:r>
            <a:r>
              <a:rPr lang="en-US" dirty="0" err="1"/>
              <a:t>nelze</a:t>
            </a:r>
            <a:r>
              <a:rPr lang="en-US" dirty="0"/>
              <a:t> </a:t>
            </a:r>
            <a:r>
              <a:rPr lang="en-US" dirty="0" err="1"/>
              <a:t>identifikovat</a:t>
            </a:r>
            <a:endParaRPr lang="en-US" dirty="0"/>
          </a:p>
          <a:p>
            <a:pPr fontAlgn="base"/>
            <a:r>
              <a:rPr lang="en-US" dirty="0" err="1"/>
              <a:t>Zachovat</a:t>
            </a:r>
            <a:r>
              <a:rPr lang="en-US" dirty="0"/>
              <a:t> </a:t>
            </a:r>
            <a:r>
              <a:rPr lang="en-US" dirty="0" err="1"/>
              <a:t>charakter</a:t>
            </a:r>
            <a:r>
              <a:rPr lang="en-US" dirty="0"/>
              <a:t> </a:t>
            </a:r>
            <a:r>
              <a:rPr lang="en-US" dirty="0" err="1"/>
              <a:t>zástavby</a:t>
            </a:r>
            <a:endParaRPr lang="en-US" dirty="0"/>
          </a:p>
          <a:p>
            <a:pPr fontAlgn="base"/>
            <a:r>
              <a:rPr lang="en-US" dirty="0" err="1"/>
              <a:t>Zachovat</a:t>
            </a:r>
            <a:r>
              <a:rPr lang="en-US" dirty="0"/>
              <a:t> </a:t>
            </a:r>
            <a:r>
              <a:rPr lang="en-US" dirty="0" err="1"/>
              <a:t>výrazné</a:t>
            </a:r>
            <a:r>
              <a:rPr lang="en-US" dirty="0"/>
              <a:t> a </a:t>
            </a:r>
            <a:r>
              <a:rPr lang="en-US" dirty="0" err="1"/>
              <a:t>významné</a:t>
            </a:r>
            <a:r>
              <a:rPr lang="en-US" dirty="0"/>
              <a:t> </a:t>
            </a:r>
            <a:r>
              <a:rPr lang="en-US" dirty="0" err="1"/>
              <a:t>budovy</a:t>
            </a:r>
            <a:endParaRPr lang="en-US" dirty="0"/>
          </a:p>
          <a:p>
            <a:pPr fontAlgn="base"/>
            <a:r>
              <a:rPr lang="en-US" dirty="0" err="1"/>
              <a:t>Respektovat</a:t>
            </a:r>
            <a:r>
              <a:rPr lang="en-US" dirty="0"/>
              <a:t> </a:t>
            </a:r>
            <a:r>
              <a:rPr lang="en-US" dirty="0" err="1"/>
              <a:t>uliční</a:t>
            </a:r>
            <a:r>
              <a:rPr lang="en-US" dirty="0"/>
              <a:t> </a:t>
            </a:r>
            <a:r>
              <a:rPr lang="en-US" dirty="0" err="1"/>
              <a:t>síť</a:t>
            </a:r>
            <a:endParaRPr lang="en-US" dirty="0"/>
          </a:p>
          <a:p>
            <a:pPr fontAlgn="base"/>
            <a:r>
              <a:rPr lang="en-US" dirty="0" err="1"/>
              <a:t>Poměr</a:t>
            </a:r>
            <a:r>
              <a:rPr lang="en-US" dirty="0"/>
              <a:t> </a:t>
            </a:r>
            <a:r>
              <a:rPr lang="en-US" dirty="0" err="1"/>
              <a:t>zastavěná</a:t>
            </a:r>
            <a:r>
              <a:rPr lang="en-US" dirty="0"/>
              <a:t> vs. </a:t>
            </a:r>
            <a:r>
              <a:rPr lang="en-US" dirty="0" err="1"/>
              <a:t>nezastavěná</a:t>
            </a:r>
            <a:r>
              <a:rPr lang="en-US" dirty="0"/>
              <a:t> </a:t>
            </a:r>
            <a:r>
              <a:rPr lang="en-US" dirty="0" err="1"/>
              <a:t>plocha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zůstat</a:t>
            </a:r>
            <a:r>
              <a:rPr lang="en-US" dirty="0"/>
              <a:t> </a:t>
            </a:r>
            <a:r>
              <a:rPr lang="en-US" dirty="0" err="1"/>
              <a:t>přibližně</a:t>
            </a:r>
            <a:r>
              <a:rPr lang="en-US" dirty="0"/>
              <a:t> </a:t>
            </a:r>
            <a:r>
              <a:rPr lang="en-US" dirty="0" err="1"/>
              <a:t>stejný</a:t>
            </a:r>
            <a:endParaRPr lang="en-US" dirty="0"/>
          </a:p>
          <a:p>
            <a:pPr fontAlgn="base"/>
            <a:r>
              <a:rPr lang="en-US" dirty="0" err="1"/>
              <a:t>Žádná</a:t>
            </a:r>
            <a:r>
              <a:rPr lang="en-US" dirty="0"/>
              <a:t> </a:t>
            </a:r>
            <a:r>
              <a:rPr lang="en-US" dirty="0" err="1"/>
              <a:t>výrazná</a:t>
            </a:r>
            <a:r>
              <a:rPr lang="en-US" dirty="0"/>
              <a:t> </a:t>
            </a:r>
            <a:r>
              <a:rPr lang="en-US" dirty="0" err="1"/>
              <a:t>budova</a:t>
            </a:r>
            <a:r>
              <a:rPr lang="en-US" dirty="0"/>
              <a:t> </a:t>
            </a:r>
            <a:r>
              <a:rPr lang="en-US" dirty="0" err="1"/>
              <a:t>nesmí</a:t>
            </a:r>
            <a:r>
              <a:rPr lang="en-US" dirty="0"/>
              <a:t> </a:t>
            </a:r>
            <a:r>
              <a:rPr lang="en-US" dirty="0" err="1"/>
              <a:t>zmizet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8D9E-9D59-4182-A0B2-CF5A71FD3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Pravidla</a:t>
            </a:r>
            <a:r>
              <a:rPr lang="en-US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F394-7B05-4005-9CB4-E88A2FB1B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Žádná</a:t>
            </a:r>
            <a:r>
              <a:rPr lang="en-US" dirty="0"/>
              <a:t> </a:t>
            </a:r>
            <a:r>
              <a:rPr lang="en-US" dirty="0" err="1"/>
              <a:t>budova</a:t>
            </a:r>
            <a:r>
              <a:rPr lang="en-US" dirty="0"/>
              <a:t> </a:t>
            </a:r>
            <a:r>
              <a:rPr lang="en-US" dirty="0" err="1"/>
              <a:t>nesmí</a:t>
            </a:r>
            <a:r>
              <a:rPr lang="en-US" dirty="0"/>
              <a:t> </a:t>
            </a:r>
            <a:r>
              <a:rPr lang="en-US" dirty="0" err="1"/>
              <a:t>změnit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ji </a:t>
            </a:r>
            <a:r>
              <a:rPr lang="en-US" dirty="0" err="1"/>
              <a:t>nelze</a:t>
            </a:r>
            <a:r>
              <a:rPr lang="en-US" dirty="0"/>
              <a:t> </a:t>
            </a:r>
            <a:r>
              <a:rPr lang="en-US" dirty="0" err="1"/>
              <a:t>identifikovat</a:t>
            </a:r>
            <a:endParaRPr lang="en-US" dirty="0"/>
          </a:p>
          <a:p>
            <a:pPr fontAlgn="base"/>
            <a:r>
              <a:rPr lang="en-US" dirty="0" err="1"/>
              <a:t>Nesmí</a:t>
            </a:r>
            <a:r>
              <a:rPr lang="en-US" dirty="0"/>
              <a:t> se </a:t>
            </a:r>
            <a:r>
              <a:rPr lang="en-US" dirty="0" err="1"/>
              <a:t>objevit</a:t>
            </a:r>
            <a:r>
              <a:rPr lang="en-US" dirty="0"/>
              <a:t> </a:t>
            </a:r>
            <a:r>
              <a:rPr lang="en-US" dirty="0" err="1"/>
              <a:t>výstupky</a:t>
            </a:r>
            <a:r>
              <a:rPr lang="en-US" dirty="0"/>
              <a:t> </a:t>
            </a:r>
            <a:r>
              <a:rPr lang="en-US" dirty="0" err="1"/>
              <a:t>kratší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je </a:t>
            </a:r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délka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– 0,25 mm</a:t>
            </a:r>
          </a:p>
          <a:p>
            <a:pPr fontAlgn="base"/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plocha</a:t>
            </a:r>
            <a:r>
              <a:rPr lang="en-US" dirty="0"/>
              <a:t> </a:t>
            </a:r>
            <a:r>
              <a:rPr lang="en-US" dirty="0" err="1"/>
              <a:t>budovy</a:t>
            </a:r>
            <a:r>
              <a:rPr lang="en-US" dirty="0"/>
              <a:t> je 0,35 x 0,35 mm</a:t>
            </a:r>
          </a:p>
          <a:p>
            <a:pPr fontAlgn="base"/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vzdálenost</a:t>
            </a:r>
            <a:r>
              <a:rPr lang="en-US" dirty="0"/>
              <a:t> </a:t>
            </a:r>
            <a:r>
              <a:rPr lang="en-US" dirty="0" err="1"/>
              <a:t>dvou</a:t>
            </a:r>
            <a:r>
              <a:rPr lang="en-US" dirty="0"/>
              <a:t> </a:t>
            </a:r>
            <a:r>
              <a:rPr lang="en-US" dirty="0" err="1"/>
              <a:t>objektů</a:t>
            </a:r>
            <a:r>
              <a:rPr lang="en-US" dirty="0"/>
              <a:t> 0,2 mm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4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FDA0-C95E-4808-B959-3E54F0B7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Nástroje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0AB39C-2A41-46EE-9854-D7084EEFE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0550" y="1601773"/>
            <a:ext cx="3143250" cy="204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75CA9C-305B-476B-99E7-CDBA46E7A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11" y="2802102"/>
            <a:ext cx="3295650" cy="2181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CD36DA-8A5D-4936-BCE8-ABF900A6E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0677" y="1601773"/>
            <a:ext cx="2847975" cy="20764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47036D-3DEE-411F-BFB3-065CDC6C2D63}"/>
              </a:ext>
            </a:extLst>
          </p:cNvPr>
          <p:cNvSpPr txBox="1"/>
          <p:nvPr/>
        </p:nvSpPr>
        <p:spPr>
          <a:xfrm>
            <a:off x="922789" y="1601773"/>
            <a:ext cx="3154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ArcGIS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QGIS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Cartagen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OpenJump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E752E6-078A-4EE5-A6F4-B7AF8DDE65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2576" y="3862060"/>
            <a:ext cx="2576076" cy="2242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41241-C844-416A-8AD1-83CF585C79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1485" y="3974952"/>
            <a:ext cx="2114943" cy="20167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3F903B-48D5-448B-B453-F53F473744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261" y="4765824"/>
            <a:ext cx="2022621" cy="180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1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F583B-849C-420B-AB78-0D1768A12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Cartography Tools Generalization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473FB-AF05-4653-A30B-6A6AAAE39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dirty="0"/>
              <a:t>Aggregate Points</a:t>
            </a:r>
          </a:p>
          <a:p>
            <a:pPr fontAlgn="base"/>
            <a:r>
              <a:rPr lang="en-US" b="1" dirty="0"/>
              <a:t>Aggregate Polygons</a:t>
            </a:r>
          </a:p>
          <a:p>
            <a:pPr fontAlgn="base"/>
            <a:r>
              <a:rPr lang="en-US" dirty="0"/>
              <a:t>Collapse Dual Lines To centerline</a:t>
            </a:r>
          </a:p>
          <a:p>
            <a:pPr fontAlgn="base"/>
            <a:r>
              <a:rPr lang="en-US" dirty="0"/>
              <a:t>Merge Divided Roads</a:t>
            </a:r>
          </a:p>
          <a:p>
            <a:pPr fontAlgn="base"/>
            <a:r>
              <a:rPr lang="en-US" b="1" dirty="0"/>
              <a:t>Simplify Building</a:t>
            </a:r>
          </a:p>
          <a:p>
            <a:pPr fontAlgn="base"/>
            <a:r>
              <a:rPr lang="en-US" b="1" dirty="0"/>
              <a:t>Simplify Line</a:t>
            </a:r>
          </a:p>
          <a:p>
            <a:pPr fontAlgn="base"/>
            <a:r>
              <a:rPr lang="en-US" b="1" dirty="0"/>
              <a:t>Simplify Polygon</a:t>
            </a:r>
          </a:p>
          <a:p>
            <a:pPr fontAlgn="base"/>
            <a:r>
              <a:rPr lang="en-US" b="1" dirty="0"/>
              <a:t>Smooth Line</a:t>
            </a:r>
          </a:p>
          <a:p>
            <a:pPr fontAlgn="base"/>
            <a:r>
              <a:rPr lang="en-US" b="1" dirty="0"/>
              <a:t>Smooth Polygon</a:t>
            </a:r>
          </a:p>
          <a:p>
            <a:pPr fontAlgn="base"/>
            <a:r>
              <a:rPr lang="en-US" dirty="0"/>
              <a:t>Thin Road Network</a:t>
            </a:r>
          </a:p>
        </p:txBody>
      </p:sp>
    </p:spTree>
    <p:extLst>
      <p:ext uri="{BB962C8B-B14F-4D97-AF65-F5344CB8AC3E}">
        <p14:creationId xmlns:p14="http://schemas.microsoft.com/office/powerpoint/2010/main" val="97636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814-3011-49D1-ACCF-19EC6DD2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en-US" dirty="0" err="1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9067-77B6-4E52-9E6D-8DAE63D7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Generalizujte</a:t>
            </a:r>
            <a:r>
              <a:rPr lang="en-US" dirty="0"/>
              <a:t> </a:t>
            </a:r>
            <a:r>
              <a:rPr lang="en-US" dirty="0" err="1"/>
              <a:t>budovy</a:t>
            </a:r>
            <a:r>
              <a:rPr lang="en-US" dirty="0"/>
              <a:t> </a:t>
            </a:r>
            <a:r>
              <a:rPr lang="en-US" dirty="0" err="1"/>
              <a:t>vybrané</a:t>
            </a:r>
            <a:r>
              <a:rPr lang="en-US" dirty="0"/>
              <a:t> </a:t>
            </a:r>
            <a:r>
              <a:rPr lang="en-US" dirty="0" err="1"/>
              <a:t>městské</a:t>
            </a:r>
            <a:r>
              <a:rPr lang="en-US" dirty="0"/>
              <a:t> </a:t>
            </a:r>
            <a:r>
              <a:rPr lang="en-US" dirty="0" err="1"/>
              <a:t>části</a:t>
            </a:r>
            <a:r>
              <a:rPr lang="en-US" dirty="0"/>
              <a:t> (brno_budovy.zip) z </a:t>
            </a:r>
            <a:r>
              <a:rPr lang="en-US" dirty="0" err="1"/>
              <a:t>měřítka</a:t>
            </a:r>
            <a:r>
              <a:rPr lang="en-US" dirty="0"/>
              <a:t> 1:500 do 1:25000 (</a:t>
            </a:r>
            <a:r>
              <a:rPr lang="en-US" dirty="0" err="1"/>
              <a:t>nadvakrát</a:t>
            </a:r>
            <a:r>
              <a:rPr lang="en-US" dirty="0"/>
              <a:t> 1:500 – 1:5000, 1:5000 – 1:25000)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Vypočít</a:t>
            </a:r>
            <a:r>
              <a:rPr lang="en-US" dirty="0"/>
              <a:t>á</a:t>
            </a:r>
            <a:r>
              <a:rPr lang="cs-CZ" dirty="0"/>
              <a:t>t</a:t>
            </a:r>
            <a:r>
              <a:rPr lang="en-US" dirty="0"/>
              <a:t>e</a:t>
            </a:r>
            <a:r>
              <a:rPr lang="cs-CZ" dirty="0"/>
              <a:t> poměr zastavěná vs. </a:t>
            </a:r>
            <a:r>
              <a:rPr lang="en-US" dirty="0"/>
              <a:t>n</a:t>
            </a:r>
            <a:r>
              <a:rPr lang="cs-CZ" dirty="0" err="1"/>
              <a:t>ezastavěná</a:t>
            </a:r>
            <a:r>
              <a:rPr lang="cs-CZ" dirty="0"/>
              <a:t> plocha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</a:t>
            </a:r>
            <a:r>
              <a:rPr lang="en-US" dirty="0" err="1"/>
              <a:t>íte</a:t>
            </a:r>
            <a:r>
              <a:rPr lang="cs-CZ" dirty="0"/>
              <a:t> novou vrstvu s důležitými budovami (neodstraníme je, ani kdyby byly příliš malé)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Malé, ale důležité převést na pravoúhelníky</a:t>
            </a:r>
            <a:r>
              <a:rPr lang="en-US" dirty="0"/>
              <a:t>. </a:t>
            </a:r>
            <a:r>
              <a:rPr lang="cs-CZ" dirty="0"/>
              <a:t>Ostatní odstranit.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Zjednoduš</a:t>
            </a:r>
            <a:r>
              <a:rPr lang="en-US" dirty="0" err="1"/>
              <a:t>íte</a:t>
            </a:r>
            <a:r>
              <a:rPr lang="en-US" dirty="0"/>
              <a:t> </a:t>
            </a:r>
            <a:r>
              <a:rPr lang="en-US" dirty="0" err="1"/>
              <a:t>budovy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Ručně uprav</a:t>
            </a:r>
            <a:r>
              <a:rPr lang="en-US" dirty="0" err="1"/>
              <a:t>íte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Pozor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nevalidní</a:t>
            </a:r>
            <a:r>
              <a:rPr lang="en-US" dirty="0"/>
              <a:t> </a:t>
            </a:r>
            <a:r>
              <a:rPr lang="en-US" dirty="0" err="1"/>
              <a:t>geometrie</a:t>
            </a:r>
            <a:r>
              <a:rPr lang="en-US" dirty="0"/>
              <a:t> po </a:t>
            </a:r>
            <a:r>
              <a:rPr lang="en-US" dirty="0" err="1"/>
              <a:t>úpravách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Najdete</a:t>
            </a:r>
            <a:r>
              <a:rPr lang="en-US" dirty="0"/>
              <a:t> </a:t>
            </a:r>
            <a:r>
              <a:rPr lang="en-US" dirty="0" err="1"/>
              <a:t>konflikty</a:t>
            </a:r>
            <a:r>
              <a:rPr lang="en-US" dirty="0"/>
              <a:t> </a:t>
            </a:r>
            <a:r>
              <a:rPr lang="en-US" dirty="0" err="1"/>
              <a:t>uliční</a:t>
            </a:r>
            <a:r>
              <a:rPr lang="en-US" dirty="0"/>
              <a:t> </a:t>
            </a:r>
            <a:r>
              <a:rPr lang="en-US" dirty="0" err="1"/>
              <a:t>síť</a:t>
            </a:r>
            <a:r>
              <a:rPr lang="en-US" dirty="0"/>
              <a:t> (</a:t>
            </a:r>
            <a:r>
              <a:rPr lang="en-US"/>
              <a:t>0.3 mm) </a:t>
            </a:r>
            <a:r>
              <a:rPr lang="en-US" dirty="0"/>
              <a:t>vs. </a:t>
            </a:r>
            <a:r>
              <a:rPr lang="en-US" dirty="0" err="1"/>
              <a:t>zástavba</a:t>
            </a:r>
            <a:r>
              <a:rPr lang="en-US" dirty="0"/>
              <a:t>, </a:t>
            </a:r>
            <a:r>
              <a:rPr lang="en-US" dirty="0" err="1"/>
              <a:t>budova</a:t>
            </a:r>
            <a:r>
              <a:rPr lang="en-US" dirty="0"/>
              <a:t> vs. </a:t>
            </a:r>
            <a:r>
              <a:rPr lang="en-US" dirty="0" err="1"/>
              <a:t>budova</a:t>
            </a:r>
            <a:r>
              <a:rPr lang="en-US" dirty="0"/>
              <a:t> a </a:t>
            </a:r>
            <a:r>
              <a:rPr lang="en-US" dirty="0" err="1"/>
              <a:t>vyřešíte</a:t>
            </a:r>
            <a:r>
              <a:rPr lang="en-US" dirty="0"/>
              <a:t> je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7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4AB1-80BE-4DC4-895E-AD2D4F4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Výsledek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960A-E2DB-434C-841C-7192E4C9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Výsledn</a:t>
            </a:r>
            <a:r>
              <a:rPr lang="en-US" dirty="0"/>
              <a:t>á</a:t>
            </a:r>
            <a:r>
              <a:rPr lang="cs-CZ" dirty="0"/>
              <a:t> map</a:t>
            </a:r>
            <a:r>
              <a:rPr lang="en-US" dirty="0"/>
              <a:t>a</a:t>
            </a:r>
            <a:r>
              <a:rPr lang="cs-CZ" dirty="0"/>
              <a:t> v měřítku 1:25000</a:t>
            </a:r>
          </a:p>
          <a:p>
            <a:r>
              <a:rPr lang="cs-CZ" dirty="0"/>
              <a:t>3 </a:t>
            </a:r>
            <a:r>
              <a:rPr lang="cs-CZ" dirty="0" err="1"/>
              <a:t>screeny</a:t>
            </a:r>
            <a:r>
              <a:rPr lang="cs-CZ" dirty="0"/>
              <a:t> mezivýsledku (v měřítku 1:5000), které budou zahrnovat zajímavé situace z</a:t>
            </a:r>
            <a:r>
              <a:rPr lang="en-US" dirty="0"/>
              <a:t> </a:t>
            </a:r>
            <a:r>
              <a:rPr lang="cs-CZ" dirty="0"/>
              <a:t>generalizace</a:t>
            </a:r>
            <a:endParaRPr lang="en-US" dirty="0"/>
          </a:p>
          <a:p>
            <a:r>
              <a:rPr lang="cs-CZ" dirty="0"/>
              <a:t>V mapě bude vždy zástavba a silniční síť</a:t>
            </a:r>
          </a:p>
          <a:p>
            <a:r>
              <a:rPr lang="cs-CZ" dirty="0"/>
              <a:t>Příklad budovy, která musela být řešena manuálně (srovnání původního stavu a</a:t>
            </a:r>
            <a:r>
              <a:rPr lang="en-US" dirty="0"/>
              <a:t> </a:t>
            </a:r>
            <a:r>
              <a:rPr lang="cs-CZ" dirty="0"/>
              <a:t>generalizované budovy)</a:t>
            </a:r>
          </a:p>
          <a:p>
            <a:r>
              <a:rPr lang="cs-CZ" dirty="0"/>
              <a:t>Postup + hodnoty poměru zastavěná vs. nezastavěná plocha (původní mapa + 1:5000 +</a:t>
            </a:r>
            <a:r>
              <a:rPr lang="en-US" dirty="0"/>
              <a:t> </a:t>
            </a:r>
            <a:r>
              <a:rPr lang="cs-CZ" dirty="0"/>
              <a:t>1:25000)</a:t>
            </a:r>
          </a:p>
          <a:p>
            <a:r>
              <a:rPr lang="cs-CZ" dirty="0"/>
              <a:t>Zhodnocení rozsahu ručních úprav</a:t>
            </a:r>
            <a:endParaRPr lang="en-US" dirty="0"/>
          </a:p>
          <a:p>
            <a:r>
              <a:rPr lang="pl-PL" dirty="0"/>
              <a:t>SHP generalizovaných budov 1:5000 a 1:25000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7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0323-5244-41B4-A810-11E174D7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Ukázka</a:t>
            </a:r>
            <a:r>
              <a:rPr lang="en-US" dirty="0"/>
              <a:t> </a:t>
            </a:r>
            <a:r>
              <a:rPr lang="en-US" dirty="0" err="1"/>
              <a:t>výsledku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23582-A734-4A06-AF37-524AC9448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7366DB-934F-463E-B668-C0D647431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585" y="1586464"/>
            <a:ext cx="7618109" cy="499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7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293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Generalizace zástavby</vt:lpstr>
      <vt:lpstr>Pravidla</vt:lpstr>
      <vt:lpstr>Pravidla II</vt:lpstr>
      <vt:lpstr>Nástroje</vt:lpstr>
      <vt:lpstr>Cartography Tools Generalization</vt:lpstr>
      <vt:lpstr>7. úkol</vt:lpstr>
      <vt:lpstr>Výsledek</vt:lpstr>
      <vt:lpstr>Ukázka výsledku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ŠILHÁK Petr</dc:creator>
  <cp:lastModifiedBy>ŠILHÁK Petr</cp:lastModifiedBy>
  <cp:revision>73</cp:revision>
  <dcterms:created xsi:type="dcterms:W3CDTF">2021-09-21T18:20:43Z</dcterms:created>
  <dcterms:modified xsi:type="dcterms:W3CDTF">2021-11-10T08:27:47Z</dcterms:modified>
</cp:coreProperties>
</file>