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70" r:id="rId6"/>
    <p:sldId id="266" r:id="rId7"/>
    <p:sldId id="267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10-Nov-21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Generalizace</a:t>
            </a:r>
            <a:r>
              <a:rPr lang="en-US" dirty="0"/>
              <a:t> </a:t>
            </a:r>
            <a:r>
              <a:rPr lang="en-US" dirty="0" err="1"/>
              <a:t>zástavby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E573-DBCE-4C62-AA88-B4CC5AA4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Pravidla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60E0-98B1-42CE-9C15-D2ADF901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33264" cy="4351338"/>
          </a:xfrm>
        </p:spPr>
        <p:txBody>
          <a:bodyPr>
            <a:normAutofit/>
          </a:bodyPr>
          <a:lstStyle/>
          <a:p>
            <a:pPr fontAlgn="base"/>
            <a:r>
              <a:rPr lang="en-US" dirty="0" err="1"/>
              <a:t>Žádná</a:t>
            </a:r>
            <a:r>
              <a:rPr lang="en-US" dirty="0"/>
              <a:t> </a:t>
            </a:r>
            <a:r>
              <a:rPr lang="en-US" dirty="0" err="1"/>
              <a:t>budova</a:t>
            </a:r>
            <a:r>
              <a:rPr lang="en-US" dirty="0"/>
              <a:t> </a:t>
            </a:r>
            <a:r>
              <a:rPr lang="en-US" dirty="0" err="1"/>
              <a:t>nesmí</a:t>
            </a:r>
            <a:r>
              <a:rPr lang="en-US" dirty="0"/>
              <a:t> </a:t>
            </a:r>
            <a:r>
              <a:rPr lang="en-US" dirty="0" err="1"/>
              <a:t>změnit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ji </a:t>
            </a:r>
            <a:r>
              <a:rPr lang="en-US" dirty="0" err="1"/>
              <a:t>nelze</a:t>
            </a:r>
            <a:r>
              <a:rPr lang="en-US" dirty="0"/>
              <a:t> </a:t>
            </a:r>
            <a:r>
              <a:rPr lang="en-US" dirty="0" err="1"/>
              <a:t>identifikovat</a:t>
            </a:r>
            <a:endParaRPr lang="en-US" dirty="0"/>
          </a:p>
          <a:p>
            <a:pPr fontAlgn="base"/>
            <a:r>
              <a:rPr lang="en-US" dirty="0" err="1"/>
              <a:t>Zachovat</a:t>
            </a:r>
            <a:r>
              <a:rPr lang="en-US" dirty="0"/>
              <a:t> </a:t>
            </a:r>
            <a:r>
              <a:rPr lang="en-US" dirty="0" err="1"/>
              <a:t>charakter</a:t>
            </a:r>
            <a:r>
              <a:rPr lang="en-US" dirty="0"/>
              <a:t> </a:t>
            </a:r>
            <a:r>
              <a:rPr lang="en-US" dirty="0" err="1"/>
              <a:t>zástavby</a:t>
            </a:r>
            <a:endParaRPr lang="en-US" dirty="0"/>
          </a:p>
          <a:p>
            <a:pPr fontAlgn="base"/>
            <a:r>
              <a:rPr lang="en-US" dirty="0" err="1"/>
              <a:t>Zachovat</a:t>
            </a:r>
            <a:r>
              <a:rPr lang="en-US" dirty="0"/>
              <a:t> </a:t>
            </a:r>
            <a:r>
              <a:rPr lang="en-US" dirty="0" err="1"/>
              <a:t>výrazné</a:t>
            </a:r>
            <a:r>
              <a:rPr lang="en-US" dirty="0"/>
              <a:t> a </a:t>
            </a:r>
            <a:r>
              <a:rPr lang="en-US" dirty="0" err="1"/>
              <a:t>významné</a:t>
            </a:r>
            <a:r>
              <a:rPr lang="en-US" dirty="0"/>
              <a:t> </a:t>
            </a:r>
            <a:r>
              <a:rPr lang="en-US" dirty="0" err="1"/>
              <a:t>budovy</a:t>
            </a:r>
            <a:endParaRPr lang="en-US" dirty="0"/>
          </a:p>
          <a:p>
            <a:pPr fontAlgn="base"/>
            <a:r>
              <a:rPr lang="en-US" dirty="0" err="1"/>
              <a:t>Respektovat</a:t>
            </a:r>
            <a:r>
              <a:rPr lang="en-US" dirty="0"/>
              <a:t> </a:t>
            </a:r>
            <a:r>
              <a:rPr lang="en-US" dirty="0" err="1"/>
              <a:t>uliční</a:t>
            </a:r>
            <a:r>
              <a:rPr lang="en-US" dirty="0"/>
              <a:t> </a:t>
            </a:r>
            <a:r>
              <a:rPr lang="en-US" dirty="0" err="1"/>
              <a:t>síť</a:t>
            </a:r>
            <a:endParaRPr lang="en-US" dirty="0"/>
          </a:p>
          <a:p>
            <a:pPr fontAlgn="base"/>
            <a:r>
              <a:rPr lang="en-US" dirty="0" err="1"/>
              <a:t>Poměr</a:t>
            </a:r>
            <a:r>
              <a:rPr lang="en-US" dirty="0"/>
              <a:t> </a:t>
            </a:r>
            <a:r>
              <a:rPr lang="en-US" dirty="0" err="1"/>
              <a:t>zastavěná</a:t>
            </a:r>
            <a:r>
              <a:rPr lang="en-US" dirty="0"/>
              <a:t> vs. </a:t>
            </a:r>
            <a:r>
              <a:rPr lang="en-US" dirty="0" err="1"/>
              <a:t>nezastavěná</a:t>
            </a:r>
            <a:r>
              <a:rPr lang="en-US" dirty="0"/>
              <a:t> </a:t>
            </a:r>
            <a:r>
              <a:rPr lang="en-US" dirty="0" err="1"/>
              <a:t>plocha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zůstat</a:t>
            </a:r>
            <a:r>
              <a:rPr lang="en-US" dirty="0"/>
              <a:t> </a:t>
            </a:r>
            <a:r>
              <a:rPr lang="en-US" dirty="0" err="1"/>
              <a:t>přibližně</a:t>
            </a:r>
            <a:r>
              <a:rPr lang="en-US" dirty="0"/>
              <a:t> </a:t>
            </a:r>
            <a:r>
              <a:rPr lang="en-US" dirty="0" err="1"/>
              <a:t>stejný</a:t>
            </a:r>
            <a:endParaRPr lang="en-US" dirty="0"/>
          </a:p>
          <a:p>
            <a:pPr fontAlgn="base"/>
            <a:r>
              <a:rPr lang="en-US" dirty="0" err="1"/>
              <a:t>Žádná</a:t>
            </a:r>
            <a:r>
              <a:rPr lang="en-US" dirty="0"/>
              <a:t> </a:t>
            </a:r>
            <a:r>
              <a:rPr lang="en-US" dirty="0" err="1"/>
              <a:t>výrazná</a:t>
            </a:r>
            <a:r>
              <a:rPr lang="en-US" dirty="0"/>
              <a:t> </a:t>
            </a:r>
            <a:r>
              <a:rPr lang="en-US" dirty="0" err="1"/>
              <a:t>budova</a:t>
            </a:r>
            <a:r>
              <a:rPr lang="en-US" dirty="0"/>
              <a:t> </a:t>
            </a:r>
            <a:r>
              <a:rPr lang="en-US" dirty="0" err="1"/>
              <a:t>nesmí</a:t>
            </a:r>
            <a:r>
              <a:rPr lang="en-US" dirty="0"/>
              <a:t> </a:t>
            </a:r>
            <a:r>
              <a:rPr lang="en-US" dirty="0" err="1"/>
              <a:t>zmizet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6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8D9E-9D59-4182-A0B2-CF5A71FD3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Pravidla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F394-7B05-4005-9CB4-E88A2FB1B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/>
              <a:t>Žádná</a:t>
            </a:r>
            <a:r>
              <a:rPr lang="en-US" dirty="0"/>
              <a:t> </a:t>
            </a:r>
            <a:r>
              <a:rPr lang="en-US" dirty="0" err="1"/>
              <a:t>budova</a:t>
            </a:r>
            <a:r>
              <a:rPr lang="en-US" dirty="0"/>
              <a:t> </a:t>
            </a:r>
            <a:r>
              <a:rPr lang="en-US" dirty="0" err="1"/>
              <a:t>nesmí</a:t>
            </a:r>
            <a:r>
              <a:rPr lang="en-US" dirty="0"/>
              <a:t> </a:t>
            </a:r>
            <a:r>
              <a:rPr lang="en-US" dirty="0" err="1"/>
              <a:t>změnit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ji </a:t>
            </a:r>
            <a:r>
              <a:rPr lang="en-US" dirty="0" err="1"/>
              <a:t>nelze</a:t>
            </a:r>
            <a:r>
              <a:rPr lang="en-US" dirty="0"/>
              <a:t> </a:t>
            </a:r>
            <a:r>
              <a:rPr lang="en-US" dirty="0" err="1"/>
              <a:t>identifikovat</a:t>
            </a:r>
            <a:endParaRPr lang="en-US" dirty="0"/>
          </a:p>
          <a:p>
            <a:pPr fontAlgn="base"/>
            <a:r>
              <a:rPr lang="en-US" dirty="0" err="1"/>
              <a:t>Nesmí</a:t>
            </a:r>
            <a:r>
              <a:rPr lang="en-US" dirty="0"/>
              <a:t> se </a:t>
            </a:r>
            <a:r>
              <a:rPr lang="en-US" dirty="0" err="1"/>
              <a:t>objevit</a:t>
            </a:r>
            <a:r>
              <a:rPr lang="en-US" dirty="0"/>
              <a:t> </a:t>
            </a:r>
            <a:r>
              <a:rPr lang="en-US" dirty="0" err="1"/>
              <a:t>výstupky</a:t>
            </a:r>
            <a:r>
              <a:rPr lang="en-US" dirty="0"/>
              <a:t> </a:t>
            </a:r>
            <a:r>
              <a:rPr lang="en-US" dirty="0" err="1"/>
              <a:t>kratší</a:t>
            </a:r>
            <a:r>
              <a:rPr lang="en-US" dirty="0"/>
              <a:t>, </a:t>
            </a:r>
            <a:r>
              <a:rPr lang="en-US" dirty="0" err="1"/>
              <a:t>než</a:t>
            </a:r>
            <a:r>
              <a:rPr lang="en-US" dirty="0"/>
              <a:t> je </a:t>
            </a:r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délka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– 0,25 mm</a:t>
            </a:r>
          </a:p>
          <a:p>
            <a:pPr fontAlgn="base"/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plocha</a:t>
            </a:r>
            <a:r>
              <a:rPr lang="en-US" dirty="0"/>
              <a:t> </a:t>
            </a:r>
            <a:r>
              <a:rPr lang="en-US" dirty="0" err="1"/>
              <a:t>budovy</a:t>
            </a:r>
            <a:r>
              <a:rPr lang="en-US" dirty="0"/>
              <a:t> je 0,35 x 0,35 mm</a:t>
            </a:r>
          </a:p>
          <a:p>
            <a:pPr fontAlgn="base"/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vzdálenost</a:t>
            </a:r>
            <a:r>
              <a:rPr lang="en-US" dirty="0"/>
              <a:t> </a:t>
            </a:r>
            <a:r>
              <a:rPr lang="en-US" dirty="0" err="1"/>
              <a:t>dvou</a:t>
            </a:r>
            <a:r>
              <a:rPr lang="en-US" dirty="0"/>
              <a:t> </a:t>
            </a:r>
            <a:r>
              <a:rPr lang="en-US" dirty="0" err="1"/>
              <a:t>objektů</a:t>
            </a:r>
            <a:r>
              <a:rPr lang="en-US" dirty="0"/>
              <a:t> 0,2 mm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4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FDA0-C95E-4808-B959-3E54F0B7B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Nástroje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D0AB39C-2A41-46EE-9854-D7084EEFE7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10550" y="1601773"/>
            <a:ext cx="3143250" cy="2047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75CA9C-305B-476B-99E7-CDBA46E7A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11" y="2802102"/>
            <a:ext cx="3295650" cy="2181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CD36DA-8A5D-4936-BCE8-ABF900A6E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677" y="1601773"/>
            <a:ext cx="2847975" cy="20764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47036D-3DEE-411F-BFB3-065CDC6C2D63}"/>
              </a:ext>
            </a:extLst>
          </p:cNvPr>
          <p:cNvSpPr txBox="1"/>
          <p:nvPr/>
        </p:nvSpPr>
        <p:spPr>
          <a:xfrm>
            <a:off x="922789" y="1601773"/>
            <a:ext cx="3154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ArcGIS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QGIS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Cartagen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OpenJump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E752E6-078A-4EE5-A6F4-B7AF8DDE6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2576" y="3862060"/>
            <a:ext cx="2576076" cy="22425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41241-C844-416A-8AD1-83CF585C79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1485" y="3974952"/>
            <a:ext cx="2114943" cy="20167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3F903B-48D5-448B-B453-F53F473744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4261" y="4765824"/>
            <a:ext cx="2022621" cy="180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1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F583B-849C-420B-AB78-0D1768A12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Cartography Tools Generalization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473FB-AF05-4653-A30B-6A6AAAE39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b="1" dirty="0"/>
              <a:t>Aggregate Points</a:t>
            </a:r>
          </a:p>
          <a:p>
            <a:pPr fontAlgn="base"/>
            <a:r>
              <a:rPr lang="en-US" b="1" dirty="0"/>
              <a:t>Aggregate Polygons</a:t>
            </a:r>
          </a:p>
          <a:p>
            <a:pPr fontAlgn="base"/>
            <a:r>
              <a:rPr lang="en-US" dirty="0"/>
              <a:t>Collapse Dual Lines To centerline</a:t>
            </a:r>
          </a:p>
          <a:p>
            <a:pPr fontAlgn="base"/>
            <a:r>
              <a:rPr lang="en-US" dirty="0"/>
              <a:t>Merge Divided Roads</a:t>
            </a:r>
          </a:p>
          <a:p>
            <a:pPr fontAlgn="base"/>
            <a:r>
              <a:rPr lang="en-US" b="1" dirty="0"/>
              <a:t>Simplify Building</a:t>
            </a:r>
          </a:p>
          <a:p>
            <a:pPr fontAlgn="base"/>
            <a:r>
              <a:rPr lang="en-US" b="1" dirty="0"/>
              <a:t>Simplify Line</a:t>
            </a:r>
          </a:p>
          <a:p>
            <a:pPr fontAlgn="base"/>
            <a:r>
              <a:rPr lang="en-US" b="1" dirty="0"/>
              <a:t>Simplify Polygon</a:t>
            </a:r>
          </a:p>
          <a:p>
            <a:pPr fontAlgn="base"/>
            <a:r>
              <a:rPr lang="en-US" b="1" dirty="0"/>
              <a:t>Smooth Line</a:t>
            </a:r>
          </a:p>
          <a:p>
            <a:pPr fontAlgn="base"/>
            <a:r>
              <a:rPr lang="en-US" b="1" dirty="0"/>
              <a:t>Smooth Polygon</a:t>
            </a:r>
          </a:p>
          <a:p>
            <a:pPr fontAlgn="base"/>
            <a:r>
              <a:rPr lang="en-US" dirty="0"/>
              <a:t>Thin Road Network</a:t>
            </a:r>
          </a:p>
        </p:txBody>
      </p:sp>
    </p:spTree>
    <p:extLst>
      <p:ext uri="{BB962C8B-B14F-4D97-AF65-F5344CB8AC3E}">
        <p14:creationId xmlns:p14="http://schemas.microsoft.com/office/powerpoint/2010/main" val="97636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Generalizujte</a:t>
            </a:r>
            <a:r>
              <a:rPr lang="en-US" dirty="0"/>
              <a:t> </a:t>
            </a:r>
            <a:r>
              <a:rPr lang="en-US" dirty="0" err="1"/>
              <a:t>budovy</a:t>
            </a:r>
            <a:r>
              <a:rPr lang="en-US" dirty="0"/>
              <a:t> </a:t>
            </a:r>
            <a:r>
              <a:rPr lang="en-US" dirty="0" err="1"/>
              <a:t>vybrané</a:t>
            </a:r>
            <a:r>
              <a:rPr lang="en-US" dirty="0"/>
              <a:t> </a:t>
            </a:r>
            <a:r>
              <a:rPr lang="en-US" dirty="0" err="1"/>
              <a:t>městské</a:t>
            </a:r>
            <a:r>
              <a:rPr lang="en-US" dirty="0"/>
              <a:t> </a:t>
            </a:r>
            <a:r>
              <a:rPr lang="en-US" dirty="0" err="1"/>
              <a:t>části</a:t>
            </a:r>
            <a:r>
              <a:rPr lang="en-US" dirty="0"/>
              <a:t> (brno_budovy.zip) z </a:t>
            </a:r>
            <a:r>
              <a:rPr lang="en-US" dirty="0" err="1"/>
              <a:t>měřítka</a:t>
            </a:r>
            <a:r>
              <a:rPr lang="en-US" dirty="0"/>
              <a:t> 1:500 do 1:25000 (</a:t>
            </a:r>
            <a:r>
              <a:rPr lang="en-US" dirty="0" err="1"/>
              <a:t>nadvakrát</a:t>
            </a:r>
            <a:r>
              <a:rPr lang="en-US" dirty="0"/>
              <a:t> 1:500 – 1:5000, 1:5000 – 1:25000)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Vypočít</a:t>
            </a:r>
            <a:r>
              <a:rPr lang="en-US" dirty="0"/>
              <a:t>á</a:t>
            </a:r>
            <a:r>
              <a:rPr lang="cs-CZ" dirty="0"/>
              <a:t>t</a:t>
            </a:r>
            <a:r>
              <a:rPr lang="en-US" dirty="0"/>
              <a:t>e</a:t>
            </a:r>
            <a:r>
              <a:rPr lang="cs-CZ" dirty="0"/>
              <a:t> poměr zastavěná vs. </a:t>
            </a:r>
            <a:r>
              <a:rPr lang="en-US" dirty="0"/>
              <a:t>n</a:t>
            </a:r>
            <a:r>
              <a:rPr lang="cs-CZ" dirty="0" err="1"/>
              <a:t>ezastavěná</a:t>
            </a:r>
            <a:r>
              <a:rPr lang="cs-CZ" dirty="0"/>
              <a:t> plocha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</a:t>
            </a:r>
            <a:r>
              <a:rPr lang="en-US" dirty="0" err="1"/>
              <a:t>íte</a:t>
            </a:r>
            <a:r>
              <a:rPr lang="cs-CZ" dirty="0"/>
              <a:t> novou vrstvu s důležitými budovami (neodstraníme je, ani kdyby byly příliš malé)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Malé, ale důležité převést na pravoúhelníky</a:t>
            </a:r>
            <a:r>
              <a:rPr lang="en-US" dirty="0"/>
              <a:t>. </a:t>
            </a:r>
            <a:r>
              <a:rPr lang="cs-CZ" dirty="0"/>
              <a:t>Ostatní odstranit.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Zjednoduš</a:t>
            </a:r>
            <a:r>
              <a:rPr lang="en-US" dirty="0" err="1"/>
              <a:t>íte</a:t>
            </a:r>
            <a:r>
              <a:rPr lang="en-US" dirty="0"/>
              <a:t> </a:t>
            </a:r>
            <a:r>
              <a:rPr lang="en-US" dirty="0" err="1"/>
              <a:t>budovy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Ručně uprav</a:t>
            </a:r>
            <a:r>
              <a:rPr lang="en-US" dirty="0" err="1"/>
              <a:t>íte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Pozor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nevalidní</a:t>
            </a:r>
            <a:r>
              <a:rPr lang="en-US" dirty="0"/>
              <a:t> </a:t>
            </a:r>
            <a:r>
              <a:rPr lang="en-US" dirty="0" err="1"/>
              <a:t>geometrie</a:t>
            </a:r>
            <a:r>
              <a:rPr lang="en-US" dirty="0"/>
              <a:t> po </a:t>
            </a:r>
            <a:r>
              <a:rPr lang="en-US" dirty="0" err="1"/>
              <a:t>úpravách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Najdete</a:t>
            </a:r>
            <a:r>
              <a:rPr lang="en-US" dirty="0"/>
              <a:t> </a:t>
            </a:r>
            <a:r>
              <a:rPr lang="en-US" dirty="0" err="1"/>
              <a:t>konflikty</a:t>
            </a:r>
            <a:r>
              <a:rPr lang="en-US" dirty="0"/>
              <a:t> </a:t>
            </a:r>
            <a:r>
              <a:rPr lang="en-US" dirty="0" err="1"/>
              <a:t>uliční</a:t>
            </a:r>
            <a:r>
              <a:rPr lang="en-US" dirty="0"/>
              <a:t> </a:t>
            </a:r>
            <a:r>
              <a:rPr lang="en-US" dirty="0" err="1"/>
              <a:t>síť</a:t>
            </a:r>
            <a:r>
              <a:rPr lang="en-US" dirty="0"/>
              <a:t> (</a:t>
            </a:r>
            <a:r>
              <a:rPr lang="en-US"/>
              <a:t>0.3 mm) </a:t>
            </a:r>
            <a:r>
              <a:rPr lang="en-US" dirty="0"/>
              <a:t>vs. </a:t>
            </a:r>
            <a:r>
              <a:rPr lang="en-US" dirty="0" err="1"/>
              <a:t>zástavba</a:t>
            </a:r>
            <a:r>
              <a:rPr lang="en-US" dirty="0"/>
              <a:t>, </a:t>
            </a:r>
            <a:r>
              <a:rPr lang="en-US" dirty="0" err="1"/>
              <a:t>budova</a:t>
            </a:r>
            <a:r>
              <a:rPr lang="en-US" dirty="0"/>
              <a:t> vs. </a:t>
            </a:r>
            <a:r>
              <a:rPr lang="en-US" dirty="0" err="1"/>
              <a:t>budova</a:t>
            </a:r>
            <a:r>
              <a:rPr lang="en-US" dirty="0"/>
              <a:t> a </a:t>
            </a:r>
            <a:r>
              <a:rPr lang="en-US" dirty="0" err="1"/>
              <a:t>vyřešíte</a:t>
            </a:r>
            <a:r>
              <a:rPr lang="en-US" dirty="0"/>
              <a:t> je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Výsledn</a:t>
            </a:r>
            <a:r>
              <a:rPr lang="en-US" dirty="0"/>
              <a:t>á</a:t>
            </a:r>
            <a:r>
              <a:rPr lang="cs-CZ" dirty="0"/>
              <a:t> map</a:t>
            </a:r>
            <a:r>
              <a:rPr lang="en-US" dirty="0"/>
              <a:t>a</a:t>
            </a:r>
            <a:r>
              <a:rPr lang="cs-CZ" dirty="0"/>
              <a:t> v měřítku 1:25000</a:t>
            </a:r>
          </a:p>
          <a:p>
            <a:r>
              <a:rPr lang="cs-CZ" dirty="0"/>
              <a:t>3 </a:t>
            </a:r>
            <a:r>
              <a:rPr lang="cs-CZ" dirty="0" err="1"/>
              <a:t>screeny</a:t>
            </a:r>
            <a:r>
              <a:rPr lang="cs-CZ" dirty="0"/>
              <a:t> mezivýsledku (v měřítku 1:5000), které budou zahrnovat zajímavé situace z</a:t>
            </a:r>
            <a:r>
              <a:rPr lang="en-US" dirty="0"/>
              <a:t> </a:t>
            </a:r>
            <a:r>
              <a:rPr lang="cs-CZ" dirty="0"/>
              <a:t>generalizace</a:t>
            </a:r>
            <a:endParaRPr lang="en-US" dirty="0"/>
          </a:p>
          <a:p>
            <a:r>
              <a:rPr lang="cs-CZ" dirty="0"/>
              <a:t>V mapě bude vždy zástavba a silniční síť</a:t>
            </a:r>
          </a:p>
          <a:p>
            <a:r>
              <a:rPr lang="cs-CZ" dirty="0"/>
              <a:t>Příklad budovy, která musela být řešena manuálně (srovnání původního stavu a</a:t>
            </a:r>
            <a:r>
              <a:rPr lang="en-US" dirty="0"/>
              <a:t> </a:t>
            </a:r>
            <a:r>
              <a:rPr lang="cs-CZ" dirty="0"/>
              <a:t>generalizované budovy)</a:t>
            </a:r>
          </a:p>
          <a:p>
            <a:r>
              <a:rPr lang="cs-CZ" dirty="0"/>
              <a:t>Postup + hodnoty poměru zastavěná vs. nezastavěná plocha (původní mapa + 1:5000 +</a:t>
            </a:r>
            <a:r>
              <a:rPr lang="en-US" dirty="0"/>
              <a:t> </a:t>
            </a:r>
            <a:r>
              <a:rPr lang="cs-CZ" dirty="0"/>
              <a:t>1:25000)</a:t>
            </a:r>
          </a:p>
          <a:p>
            <a:r>
              <a:rPr lang="cs-CZ" dirty="0"/>
              <a:t>Zhodnocení rozsahu ručních úprav</a:t>
            </a:r>
            <a:endParaRPr lang="en-US" dirty="0"/>
          </a:p>
          <a:p>
            <a:r>
              <a:rPr lang="pl-PL" dirty="0"/>
              <a:t>SHP generalizovaných budov 1:5000 a 1:25000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0323-5244-41B4-A810-11E174D79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Ukázka</a:t>
            </a:r>
            <a:r>
              <a:rPr lang="en-US" dirty="0"/>
              <a:t> </a:t>
            </a:r>
            <a:r>
              <a:rPr lang="en-US" dirty="0" err="1"/>
              <a:t>výsledku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23582-A734-4A06-AF37-524AC944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7366DB-934F-463E-B668-C0D647431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585" y="1586464"/>
            <a:ext cx="7618109" cy="499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7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293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Generalizace zástavby</vt:lpstr>
      <vt:lpstr>Pravidla</vt:lpstr>
      <vt:lpstr>Pravidla II</vt:lpstr>
      <vt:lpstr>Nástroje</vt:lpstr>
      <vt:lpstr>Cartography Tools Generalization</vt:lpstr>
      <vt:lpstr>7. úkol</vt:lpstr>
      <vt:lpstr>Výsledek</vt:lpstr>
      <vt:lpstr>Ukázka výsledku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73</cp:revision>
  <dcterms:created xsi:type="dcterms:W3CDTF">2021-09-21T18:20:43Z</dcterms:created>
  <dcterms:modified xsi:type="dcterms:W3CDTF">2021-11-10T08:27:47Z</dcterms:modified>
</cp:coreProperties>
</file>