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66" r:id="rId3"/>
    <p:sldId id="26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B5CAE-7FEB-4E63-A9BF-C17A4B84FBA0}" type="datetimeFigureOut">
              <a:rPr lang="en-US" smtClean="0"/>
              <a:t>01-Dec-21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6E6A44-B3B1-4A5F-B24B-3D477EC520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1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66CB45-F9F4-42D3-9F48-51D259584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B5E64D-CB0F-4877-BBCB-2F0DBBEDBB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3C49F6-FC40-4568-8045-3759EC33E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01-Dec-21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3611C2-86C7-40FE-9C6E-8784FCAC5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94EF15-0DC8-41E4-8268-F7DBAB1AC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759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D1EB9-8DC3-40DE-9FC0-5F7D6CE04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BF710B-0429-4A57-8D36-CDAA34EF47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3C9A6C-2F6C-4677-A96C-B8014647E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01-Dec-21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68794-B1CF-468D-84CA-084E99C95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2EBBE0-DA08-49E6-8FE8-E52612255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75D0EF-E9A6-40C8-9EE0-2A027842B2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375DE7-CD3D-4643-B264-23559F56B1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840A54-24CA-495F-812D-BC0DFC77F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01-Dec-21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F1A82F-EC22-41C7-9947-79AFA756C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C057E-DB86-457D-912D-1E886177A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86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D5725-B1EF-4B64-BD03-C4E8E3858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28F5A-FC04-4748-A0A0-EBC9D4E454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0C1567-DB27-4AA0-873C-DF1A2AFD6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01-Dec-21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03EB4D-56FB-43EB-9A41-80F0B1E15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B633D-75E5-4879-A3FD-60D0B1AFA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25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B437D5-8567-41AB-BE99-C68034CEA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661017-1656-4821-834D-B85AB384F6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737EC-B66D-49E3-B556-DFA040942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01-Dec-21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32F6F7-A0C1-48FF-95DA-42A2CF0386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473DF5-044B-49E7-97B3-13F534775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493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5E77-CE35-4F80-B211-2348489AD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5D48B8-83C3-4D4A-8A5C-BC6FF40E26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E1731B9-3655-4629-B397-2404B18684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B93091-4299-4E50-9D6B-4B85AEF84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01-Dec-21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4B855C-FD9A-419F-AF8D-57397AFBE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8AC0BE-C16A-45E0-9FE8-719946755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925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5BDEA-623D-4552-84D7-A5016DCA9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5E710F-3FC4-4244-ABE7-61996D272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431A0-2035-4C98-AD8A-B5298DBD8E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7DB3A5-A565-4EF2-82AE-5FDB4B033A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00E0AC-CAFA-4363-961E-49FF2A4386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A0960E-0F70-4533-A054-4D8BADEE9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01-Dec-21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006C0A0-0E62-456B-8FAE-1A2DDAB5B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452B1D1-333D-43DD-8BC1-B6C3E1711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543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F25E5-A877-47F4-8C94-837CEDE8E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9C88C8-15E9-4D16-B08F-D72B5B665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01-Dec-21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6566A63-AB4A-42BF-9273-326BE1B6B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2B60EA-32E0-4CF7-BF9A-AE0F96642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416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776B36-B2FA-434A-BC5E-65870859E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01-Dec-21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6E8585-B0BD-478B-A78B-EE51A5835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CE56DB-5AE1-4B5B-A0DB-B7C677906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0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65351-46F2-4FF9-B3C8-09E006A80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0FF37-90AE-4C1B-9F56-6544B0861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6AD4DE-EE9B-4D9A-9C88-4A6B0C7F91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865162-6EFD-4078-9FB7-71E5779DB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01-Dec-21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208266-F084-4F1A-BECE-926A074DE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EB49CB-2C37-4CBB-8B22-4133E921C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4508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0F0D8-571E-49BC-AAC3-694823AA1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51EF608-D581-4038-8249-CB9196EBDA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B56B2B-3917-4A64-B1C8-BF586F7A00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84E3BD-E299-425F-B68F-9E6A558A9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2EB3-A7CE-4EFE-A3B4-6A6724926013}" type="datetimeFigureOut">
              <a:rPr lang="en-US" smtClean="0"/>
              <a:t>01-Dec-21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A475D9-1CA7-4487-A36C-B84B0CAAE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A045E-C756-4018-A11A-71416B7C4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499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8DBC73-278E-4FFC-8C88-8E46F6BD6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38D626-964A-42CB-8F12-74BBA5492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4E5C87-53A9-444C-830C-7D3DAC04B1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D32EB3-A7CE-4EFE-A3B4-6A6724926013}" type="datetimeFigureOut">
              <a:rPr lang="en-US" smtClean="0"/>
              <a:t>01-Dec-21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5B0676-04C7-4DEF-87E0-EA6D6C4557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85833B-2F53-4719-B2AF-EA38D23C71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94FCCF-0BB0-47CB-9EF3-BBADAA53DD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224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384ED2-C7C8-4AD8-9EA5-4AACD66CA8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Závěrečné</a:t>
            </a:r>
            <a:r>
              <a:rPr lang="en-US" dirty="0"/>
              <a:t> </a:t>
            </a:r>
            <a:r>
              <a:rPr lang="en-US" dirty="0" err="1"/>
              <a:t>cvičení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F3E649-6FD1-4B0C-AADF-2B317C3972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Petr </a:t>
            </a:r>
            <a:r>
              <a:rPr lang="en-US" dirty="0" err="1"/>
              <a:t>Šilhák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193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887814-3011-49D1-ACCF-19EC6DD21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 </a:t>
            </a:r>
            <a:r>
              <a:rPr lang="en-US" dirty="0" err="1"/>
              <a:t>úkol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259067-77B6-4E52-9E6D-8DAE63D794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045741" cy="4351338"/>
          </a:xfrm>
        </p:spPr>
        <p:txBody>
          <a:bodyPr>
            <a:normAutofit fontScale="6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Pro </a:t>
            </a:r>
            <a:r>
              <a:rPr lang="en-US" dirty="0" err="1"/>
              <a:t>vybraný</a:t>
            </a:r>
            <a:r>
              <a:rPr lang="en-US" dirty="0"/>
              <a:t> </a:t>
            </a:r>
            <a:r>
              <a:rPr lang="en-US" dirty="0" err="1"/>
              <a:t>mapový</a:t>
            </a:r>
            <a:r>
              <a:rPr lang="en-US" dirty="0"/>
              <a:t> list 25 (</a:t>
            </a:r>
            <a:r>
              <a:rPr lang="en-US" dirty="0" err="1"/>
              <a:t>skupinka</a:t>
            </a:r>
            <a:r>
              <a:rPr lang="en-US" dirty="0"/>
              <a:t> s </a:t>
            </a:r>
            <a:r>
              <a:rPr lang="en-US" dirty="0" err="1"/>
              <a:t>Prahou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vybere</a:t>
            </a:r>
            <a:r>
              <a:rPr lang="en-US" dirty="0"/>
              <a:t> </a:t>
            </a:r>
            <a:r>
              <a:rPr lang="en-US" dirty="0" err="1"/>
              <a:t>jiný</a:t>
            </a:r>
            <a:r>
              <a:rPr lang="en-US" dirty="0"/>
              <a:t> list) </a:t>
            </a:r>
            <a:r>
              <a:rPr lang="en-US" dirty="0" err="1"/>
              <a:t>proveďte</a:t>
            </a:r>
            <a:r>
              <a:rPr lang="en-US" dirty="0"/>
              <a:t> </a:t>
            </a:r>
            <a:r>
              <a:rPr lang="en-US" dirty="0" err="1"/>
              <a:t>generalizaci</a:t>
            </a:r>
            <a:r>
              <a:rPr lang="en-US" dirty="0"/>
              <a:t> DATA10 a </a:t>
            </a:r>
            <a:r>
              <a:rPr lang="en-US" dirty="0" err="1"/>
              <a:t>vytvořte</a:t>
            </a:r>
            <a:r>
              <a:rPr lang="en-US" dirty="0"/>
              <a:t> </a:t>
            </a:r>
            <a:r>
              <a:rPr lang="en-US" dirty="0" err="1"/>
              <a:t>mapu</a:t>
            </a:r>
            <a:r>
              <a:rPr lang="en-US" dirty="0"/>
              <a:t> ZM25 </a:t>
            </a:r>
            <a:r>
              <a:rPr lang="en-US" dirty="0" err="1"/>
              <a:t>dle</a:t>
            </a:r>
            <a:r>
              <a:rPr lang="en-US" dirty="0"/>
              <a:t> </a:t>
            </a:r>
            <a:r>
              <a:rPr lang="en-US" dirty="0" err="1"/>
              <a:t>svého</a:t>
            </a:r>
            <a:r>
              <a:rPr lang="en-US" dirty="0"/>
              <a:t> </a:t>
            </a:r>
            <a:r>
              <a:rPr lang="en-US" dirty="0" err="1"/>
              <a:t>uvážení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Určete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prvky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do </a:t>
            </a:r>
            <a:r>
              <a:rPr lang="en-US" dirty="0" err="1"/>
              <a:t>mapy</a:t>
            </a:r>
            <a:r>
              <a:rPr lang="en-US" dirty="0"/>
              <a:t> </a:t>
            </a:r>
            <a:r>
              <a:rPr lang="en-US" dirty="0" err="1"/>
              <a:t>dáte</a:t>
            </a:r>
            <a:r>
              <a:rPr lang="en-US" dirty="0"/>
              <a:t>. </a:t>
            </a:r>
            <a:r>
              <a:rPr lang="en-US" dirty="0" err="1"/>
              <a:t>Můžete</a:t>
            </a:r>
            <a:r>
              <a:rPr lang="en-US" dirty="0"/>
              <a:t> </a:t>
            </a:r>
            <a:r>
              <a:rPr lang="en-US" dirty="0" err="1"/>
              <a:t>vycházet</a:t>
            </a:r>
            <a:r>
              <a:rPr lang="en-US" dirty="0"/>
              <a:t> z </a:t>
            </a:r>
            <a:r>
              <a:rPr lang="en-US" dirty="0" err="1"/>
              <a:t>katalogu</a:t>
            </a:r>
            <a:r>
              <a:rPr lang="en-US" dirty="0"/>
              <a:t>, ale </a:t>
            </a:r>
            <a:r>
              <a:rPr lang="en-US" dirty="0" err="1"/>
              <a:t>také</a:t>
            </a:r>
            <a:r>
              <a:rPr lang="en-US" dirty="0"/>
              <a:t> ne.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Zkuste</a:t>
            </a:r>
            <a:r>
              <a:rPr lang="en-US" dirty="0"/>
              <a:t> </a:t>
            </a:r>
            <a:r>
              <a:rPr lang="en-US" dirty="0" err="1"/>
              <a:t>použít</a:t>
            </a:r>
            <a:r>
              <a:rPr lang="en-US" dirty="0"/>
              <a:t> </a:t>
            </a:r>
            <a:r>
              <a:rPr lang="en-US" dirty="0" err="1"/>
              <a:t>metody</a:t>
            </a:r>
            <a:r>
              <a:rPr lang="en-US" dirty="0"/>
              <a:t> a </a:t>
            </a:r>
            <a:r>
              <a:rPr lang="en-US" dirty="0" err="1"/>
              <a:t>techniky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</a:t>
            </a:r>
            <a:r>
              <a:rPr lang="en-US" dirty="0" err="1"/>
              <a:t>byly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cvičeních</a:t>
            </a:r>
            <a:r>
              <a:rPr lang="en-US" dirty="0"/>
              <a:t> (</a:t>
            </a:r>
            <a:r>
              <a:rPr lang="en-US" dirty="0" err="1"/>
              <a:t>zjednodušení</a:t>
            </a:r>
            <a:r>
              <a:rPr lang="en-US" dirty="0"/>
              <a:t> </a:t>
            </a:r>
            <a:r>
              <a:rPr lang="en-US" dirty="0" err="1"/>
              <a:t>linií</a:t>
            </a:r>
            <a:r>
              <a:rPr lang="en-US" dirty="0"/>
              <a:t> a </a:t>
            </a:r>
            <a:r>
              <a:rPr lang="en-US" dirty="0" err="1"/>
              <a:t>ploch</a:t>
            </a:r>
            <a:r>
              <a:rPr lang="en-US" dirty="0"/>
              <a:t>, </a:t>
            </a:r>
            <a:r>
              <a:rPr lang="en-US" dirty="0" err="1"/>
              <a:t>výběr</a:t>
            </a:r>
            <a:r>
              <a:rPr lang="en-US" dirty="0"/>
              <a:t> </a:t>
            </a:r>
            <a:r>
              <a:rPr lang="en-US" dirty="0" err="1"/>
              <a:t>prvků</a:t>
            </a:r>
            <a:r>
              <a:rPr lang="en-US" dirty="0"/>
              <a:t>, </a:t>
            </a:r>
            <a:r>
              <a:rPr lang="en-US" dirty="0" err="1"/>
              <a:t>vyhledání</a:t>
            </a:r>
            <a:r>
              <a:rPr lang="en-US" dirty="0"/>
              <a:t> </a:t>
            </a:r>
            <a:r>
              <a:rPr lang="en-US" dirty="0" err="1"/>
              <a:t>kolizí</a:t>
            </a:r>
            <a:r>
              <a:rPr lang="en-US" dirty="0"/>
              <a:t>, </a:t>
            </a:r>
            <a:r>
              <a:rPr lang="en-US" dirty="0" err="1"/>
              <a:t>blokování</a:t>
            </a:r>
            <a:r>
              <a:rPr lang="en-US" dirty="0"/>
              <a:t>, </a:t>
            </a:r>
            <a:r>
              <a:rPr lang="en-US" dirty="0" err="1"/>
              <a:t>zjednodušení</a:t>
            </a:r>
            <a:r>
              <a:rPr lang="en-US" dirty="0"/>
              <a:t> </a:t>
            </a:r>
            <a:r>
              <a:rPr lang="en-US" dirty="0" err="1"/>
              <a:t>budov</a:t>
            </a:r>
            <a:r>
              <a:rPr lang="en-US" dirty="0"/>
              <a:t>, </a:t>
            </a:r>
            <a:r>
              <a:rPr lang="en-US" dirty="0" err="1"/>
              <a:t>amalgamace</a:t>
            </a:r>
            <a:r>
              <a:rPr lang="en-US" dirty="0"/>
              <a:t>). </a:t>
            </a:r>
            <a:r>
              <a:rPr lang="en-US" dirty="0" err="1"/>
              <a:t>Případně</a:t>
            </a:r>
            <a:r>
              <a:rPr lang="en-US" dirty="0"/>
              <a:t> se </a:t>
            </a:r>
            <a:r>
              <a:rPr lang="en-US" dirty="0" err="1"/>
              <a:t>nebojte</a:t>
            </a:r>
            <a:r>
              <a:rPr lang="en-US" dirty="0"/>
              <a:t> </a:t>
            </a:r>
            <a:r>
              <a:rPr lang="en-US" dirty="0" err="1"/>
              <a:t>vymyslet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vlastní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Celý</a:t>
            </a:r>
            <a:r>
              <a:rPr lang="en-US" dirty="0"/>
              <a:t> </a:t>
            </a:r>
            <a:r>
              <a:rPr lang="en-US" dirty="0" err="1"/>
              <a:t>proces</a:t>
            </a:r>
            <a:r>
              <a:rPr lang="en-US" dirty="0"/>
              <a:t> </a:t>
            </a:r>
            <a:r>
              <a:rPr lang="en-US" dirty="0" err="1"/>
              <a:t>okomentujte</a:t>
            </a:r>
            <a:r>
              <a:rPr lang="en-US" dirty="0"/>
              <a:t> a v </a:t>
            </a:r>
            <a:r>
              <a:rPr lang="en-US" dirty="0" err="1"/>
              <a:t>závěru</a:t>
            </a:r>
            <a:r>
              <a:rPr lang="en-US" dirty="0"/>
              <a:t> </a:t>
            </a:r>
            <a:r>
              <a:rPr lang="en-US" dirty="0" err="1"/>
              <a:t>shrňte</a:t>
            </a:r>
            <a:r>
              <a:rPr lang="en-US" dirty="0"/>
              <a:t> </a:t>
            </a:r>
            <a:r>
              <a:rPr lang="en-US" dirty="0" err="1"/>
              <a:t>výsledek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V </a:t>
            </a:r>
            <a:r>
              <a:rPr lang="en-US" dirty="0" err="1"/>
              <a:t>diskuzi</a:t>
            </a:r>
            <a:r>
              <a:rPr lang="en-US" dirty="0"/>
              <a:t> se </a:t>
            </a:r>
            <a:r>
              <a:rPr lang="en-US" dirty="0" err="1"/>
              <a:t>zaměřte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zhodnocení</a:t>
            </a:r>
            <a:r>
              <a:rPr lang="en-US" dirty="0"/>
              <a:t> </a:t>
            </a:r>
            <a:r>
              <a:rPr lang="en-US" dirty="0" err="1"/>
              <a:t>obtížnosti</a:t>
            </a:r>
            <a:r>
              <a:rPr lang="en-US" dirty="0"/>
              <a:t> </a:t>
            </a:r>
            <a:r>
              <a:rPr lang="en-US" dirty="0" err="1"/>
              <a:t>generalizace</a:t>
            </a:r>
            <a:r>
              <a:rPr lang="en-US" dirty="0"/>
              <a:t> a </a:t>
            </a:r>
            <a:r>
              <a:rPr lang="en-US" dirty="0" err="1"/>
              <a:t>míru</a:t>
            </a:r>
            <a:r>
              <a:rPr lang="en-US" dirty="0"/>
              <a:t> </a:t>
            </a:r>
            <a:r>
              <a:rPr lang="en-US" dirty="0" err="1"/>
              <a:t>ručních</a:t>
            </a:r>
            <a:r>
              <a:rPr lang="en-US" dirty="0"/>
              <a:t> </a:t>
            </a:r>
            <a:r>
              <a:rPr lang="en-US" dirty="0" err="1"/>
              <a:t>úprav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Zhodnoťte</a:t>
            </a:r>
            <a:r>
              <a:rPr lang="en-US" dirty="0"/>
              <a:t> </a:t>
            </a:r>
            <a:r>
              <a:rPr lang="en-US" dirty="0" err="1"/>
              <a:t>jak</a:t>
            </a:r>
            <a:r>
              <a:rPr lang="en-US" dirty="0"/>
              <a:t> </a:t>
            </a:r>
            <a:r>
              <a:rPr lang="en-US" dirty="0" err="1"/>
              <a:t>velká</a:t>
            </a:r>
            <a:r>
              <a:rPr lang="en-US" dirty="0"/>
              <a:t> </a:t>
            </a:r>
            <a:r>
              <a:rPr lang="en-US" dirty="0" err="1"/>
              <a:t>míra</a:t>
            </a:r>
            <a:r>
              <a:rPr lang="en-US" dirty="0"/>
              <a:t> </a:t>
            </a:r>
            <a:r>
              <a:rPr lang="en-US" dirty="0" err="1"/>
              <a:t>automatické</a:t>
            </a:r>
            <a:r>
              <a:rPr lang="en-US" dirty="0"/>
              <a:t> </a:t>
            </a:r>
            <a:r>
              <a:rPr lang="en-US" dirty="0" err="1"/>
              <a:t>generalizace</a:t>
            </a:r>
            <a:r>
              <a:rPr lang="en-US" dirty="0"/>
              <a:t> je </a:t>
            </a:r>
            <a:r>
              <a:rPr lang="en-US" dirty="0" err="1"/>
              <a:t>realizovatelná</a:t>
            </a:r>
            <a:r>
              <a:rPr lang="en-US" dirty="0"/>
              <a:t> s </a:t>
            </a:r>
            <a:r>
              <a:rPr lang="en-US" dirty="0" err="1"/>
              <a:t>dostatečně</a:t>
            </a:r>
            <a:r>
              <a:rPr lang="en-US" dirty="0"/>
              <a:t> </a:t>
            </a:r>
            <a:r>
              <a:rPr lang="en-US" dirty="0" err="1"/>
              <a:t>dobrým</a:t>
            </a:r>
            <a:r>
              <a:rPr lang="en-US" dirty="0"/>
              <a:t> </a:t>
            </a:r>
            <a:r>
              <a:rPr lang="en-US" dirty="0" err="1"/>
              <a:t>výsledkem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Výslednou</a:t>
            </a:r>
            <a:r>
              <a:rPr lang="en-US" dirty="0"/>
              <a:t> </a:t>
            </a:r>
            <a:r>
              <a:rPr lang="en-US" dirty="0" err="1"/>
              <a:t>mapu</a:t>
            </a:r>
            <a:r>
              <a:rPr lang="en-US" dirty="0"/>
              <a:t> </a:t>
            </a:r>
            <a:r>
              <a:rPr lang="en-US" dirty="0" err="1"/>
              <a:t>osymbolizujte</a:t>
            </a:r>
            <a:r>
              <a:rPr lang="en-US" dirty="0"/>
              <a:t> (Match Layer Symbology To A Style) </a:t>
            </a:r>
            <a:r>
              <a:rPr lang="en-US" dirty="0" err="1"/>
              <a:t>pomocí</a:t>
            </a:r>
            <a:r>
              <a:rPr lang="en-US" dirty="0"/>
              <a:t> </a:t>
            </a:r>
            <a:r>
              <a:rPr lang="en-US" dirty="0" err="1"/>
              <a:t>stylu</a:t>
            </a:r>
            <a:r>
              <a:rPr lang="en-US" dirty="0"/>
              <a:t> ZM25. </a:t>
            </a:r>
            <a:r>
              <a:rPr lang="en-US" dirty="0" err="1"/>
              <a:t>Nezapomeňte</a:t>
            </a:r>
            <a:r>
              <a:rPr lang="en-US" dirty="0"/>
              <a:t> </a:t>
            </a:r>
            <a:r>
              <a:rPr lang="en-US" dirty="0" err="1"/>
              <a:t>si</a:t>
            </a:r>
            <a:r>
              <a:rPr lang="en-US" dirty="0"/>
              <a:t> </a:t>
            </a:r>
            <a:r>
              <a:rPr lang="en-US" dirty="0" err="1"/>
              <a:t>upravit</a:t>
            </a:r>
            <a:r>
              <a:rPr lang="en-US" dirty="0"/>
              <a:t> </a:t>
            </a:r>
            <a:r>
              <a:rPr lang="en-US" dirty="0" err="1"/>
              <a:t>kód</a:t>
            </a:r>
            <a:r>
              <a:rPr lang="en-US" dirty="0"/>
              <a:t> </a:t>
            </a:r>
            <a:r>
              <a:rPr lang="en-US" dirty="0" err="1"/>
              <a:t>značky</a:t>
            </a:r>
            <a:r>
              <a:rPr lang="en-US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Anotace</a:t>
            </a:r>
            <a:r>
              <a:rPr lang="en-US" dirty="0"/>
              <a:t> (feature </a:t>
            </a:r>
            <a:r>
              <a:rPr lang="en-US" dirty="0" err="1"/>
              <a:t>typy</a:t>
            </a:r>
            <a:r>
              <a:rPr lang="en-US" dirty="0"/>
              <a:t> BA, LA, PA) by </a:t>
            </a:r>
            <a:r>
              <a:rPr lang="en-US" dirty="0" err="1"/>
              <a:t>nemělo</a:t>
            </a:r>
            <a:r>
              <a:rPr lang="en-US" dirty="0"/>
              <a:t> </a:t>
            </a:r>
            <a:r>
              <a:rPr lang="en-US" dirty="0" err="1"/>
              <a:t>být</a:t>
            </a:r>
            <a:r>
              <a:rPr lang="en-US" dirty="0"/>
              <a:t> </a:t>
            </a:r>
            <a:r>
              <a:rPr lang="en-US" dirty="0" err="1"/>
              <a:t>nutné</a:t>
            </a:r>
            <a:r>
              <a:rPr lang="en-US" dirty="0"/>
              <a:t> </a:t>
            </a:r>
            <a:r>
              <a:rPr lang="en-US" dirty="0" err="1"/>
              <a:t>upravovat</a:t>
            </a:r>
            <a:r>
              <a:rPr lang="en-US" dirty="0"/>
              <a:t>, </a:t>
            </a:r>
            <a:r>
              <a:rPr lang="en-US" dirty="0" err="1"/>
              <a:t>krome</a:t>
            </a:r>
            <a:r>
              <a:rPr lang="en-US" dirty="0"/>
              <a:t> </a:t>
            </a:r>
            <a:r>
              <a:rPr lang="en-US" dirty="0" err="1"/>
              <a:t>vybrání</a:t>
            </a:r>
            <a:r>
              <a:rPr lang="en-US" dirty="0"/>
              <a:t> </a:t>
            </a:r>
            <a:r>
              <a:rPr lang="en-US" dirty="0" err="1"/>
              <a:t>anotací</a:t>
            </a:r>
            <a:r>
              <a:rPr lang="en-US" dirty="0"/>
              <a:t> (VIDITELNOST25).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Vyexportujte</a:t>
            </a:r>
            <a:r>
              <a:rPr lang="en-US" dirty="0"/>
              <a:t> </a:t>
            </a:r>
            <a:r>
              <a:rPr lang="en-US" dirty="0" err="1"/>
              <a:t>výslednou</a:t>
            </a:r>
            <a:r>
              <a:rPr lang="en-US" dirty="0"/>
              <a:t> </a:t>
            </a:r>
            <a:r>
              <a:rPr lang="en-US" dirty="0" err="1"/>
              <a:t>mapu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2676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84AB1-80BE-4DC4-895E-AD2D4F4AF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Výsledek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0960A-E2DB-434C-841C-7192E4C9C5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Původní</a:t>
            </a:r>
            <a:r>
              <a:rPr lang="en-US" dirty="0"/>
              <a:t> a </a:t>
            </a:r>
            <a:r>
              <a:rPr lang="en-US" dirty="0" err="1"/>
              <a:t>generalizovaná</a:t>
            </a:r>
            <a:r>
              <a:rPr lang="en-US" dirty="0"/>
              <a:t> data v </a:t>
            </a:r>
            <a:r>
              <a:rPr lang="en-US" dirty="0" err="1"/>
              <a:t>jednom</a:t>
            </a:r>
            <a:r>
              <a:rPr lang="en-US" dirty="0"/>
              <a:t> ze </a:t>
            </a:r>
            <a:r>
              <a:rPr lang="en-US" dirty="0" err="1"/>
              <a:t>zvolených</a:t>
            </a:r>
            <a:r>
              <a:rPr lang="en-US" dirty="0"/>
              <a:t> </a:t>
            </a:r>
            <a:r>
              <a:rPr lang="en-US" dirty="0" err="1"/>
              <a:t>formátů</a:t>
            </a:r>
            <a:r>
              <a:rPr lang="en-US" dirty="0"/>
              <a:t> (</a:t>
            </a:r>
            <a:r>
              <a:rPr lang="en-US" dirty="0" err="1"/>
              <a:t>geodatabáze</a:t>
            </a:r>
            <a:r>
              <a:rPr lang="en-US" dirty="0"/>
              <a:t>, ArcGIS package, QGIS package, shapefile)</a:t>
            </a:r>
          </a:p>
          <a:p>
            <a:r>
              <a:rPr lang="en-US" dirty="0" err="1"/>
              <a:t>Prokotol</a:t>
            </a:r>
            <a:r>
              <a:rPr lang="en-US" dirty="0"/>
              <a:t> s </a:t>
            </a:r>
            <a:r>
              <a:rPr lang="en-US" dirty="0" err="1"/>
              <a:t>popisem</a:t>
            </a:r>
            <a:r>
              <a:rPr lang="en-US" dirty="0"/>
              <a:t>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generalizace</a:t>
            </a:r>
            <a:r>
              <a:rPr lang="en-US" dirty="0"/>
              <a:t> a </a:t>
            </a:r>
            <a:r>
              <a:rPr lang="en-US" dirty="0" err="1"/>
              <a:t>zhodnocením</a:t>
            </a:r>
            <a:r>
              <a:rPr lang="en-US" dirty="0"/>
              <a:t> </a:t>
            </a:r>
            <a:r>
              <a:rPr lang="en-US" dirty="0" err="1"/>
              <a:t>obtížnosti</a:t>
            </a:r>
            <a:r>
              <a:rPr lang="en-US" dirty="0"/>
              <a:t> a </a:t>
            </a:r>
            <a:r>
              <a:rPr lang="en-US" dirty="0" err="1"/>
              <a:t>výsledků</a:t>
            </a:r>
            <a:endParaRPr lang="en-US" dirty="0"/>
          </a:p>
          <a:p>
            <a:r>
              <a:rPr lang="en-US" dirty="0" err="1"/>
              <a:t>Vyexportovaná</a:t>
            </a:r>
            <a:r>
              <a:rPr lang="en-US" dirty="0"/>
              <a:t> </a:t>
            </a:r>
            <a:r>
              <a:rPr lang="en-US" dirty="0" err="1"/>
              <a:t>mapa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572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3717</TotalTime>
  <Words>202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Závěrečné cvičení</vt:lpstr>
      <vt:lpstr>9. úkol</vt:lpstr>
      <vt:lpstr>Výsledek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Analytická kartografie</dc:title>
  <dc:creator>ŠILHÁK Petr</dc:creator>
  <cp:lastModifiedBy>ŠILHÁK Petr</cp:lastModifiedBy>
  <cp:revision>101</cp:revision>
  <dcterms:created xsi:type="dcterms:W3CDTF">2021-09-21T18:20:43Z</dcterms:created>
  <dcterms:modified xsi:type="dcterms:W3CDTF">2021-12-01T08:36:28Z</dcterms:modified>
</cp:coreProperties>
</file>