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5" r:id="rId2"/>
    <p:sldId id="323" r:id="rId3"/>
    <p:sldId id="324" r:id="rId4"/>
    <p:sldId id="315" r:id="rId5"/>
    <p:sldId id="314" r:id="rId6"/>
    <p:sldId id="259" r:id="rId7"/>
    <p:sldId id="313" r:id="rId8"/>
    <p:sldId id="320" r:id="rId9"/>
    <p:sldId id="262" r:id="rId10"/>
    <p:sldId id="276" r:id="rId11"/>
    <p:sldId id="258" r:id="rId12"/>
    <p:sldId id="298" r:id="rId13"/>
    <p:sldId id="264" r:id="rId14"/>
    <p:sldId id="289" r:id="rId15"/>
    <p:sldId id="280" r:id="rId16"/>
    <p:sldId id="321" r:id="rId17"/>
    <p:sldId id="319" r:id="rId18"/>
    <p:sldId id="290" r:id="rId19"/>
    <p:sldId id="283" r:id="rId20"/>
    <p:sldId id="284" r:id="rId21"/>
    <p:sldId id="285" r:id="rId22"/>
    <p:sldId id="288" r:id="rId23"/>
    <p:sldId id="286" r:id="rId24"/>
    <p:sldId id="279" r:id="rId25"/>
    <p:sldId id="291" r:id="rId26"/>
    <p:sldId id="293" r:id="rId27"/>
    <p:sldId id="294" r:id="rId28"/>
    <p:sldId id="295" r:id="rId29"/>
    <p:sldId id="296" r:id="rId30"/>
    <p:sldId id="297" r:id="rId31"/>
    <p:sldId id="265" r:id="rId32"/>
    <p:sldId id="299" r:id="rId33"/>
    <p:sldId id="300" r:id="rId34"/>
    <p:sldId id="301" r:id="rId35"/>
    <p:sldId id="260" r:id="rId36"/>
    <p:sldId id="316" r:id="rId37"/>
    <p:sldId id="303" r:id="rId38"/>
    <p:sldId id="304" r:id="rId39"/>
    <p:sldId id="305" r:id="rId40"/>
    <p:sldId id="273" r:id="rId41"/>
    <p:sldId id="306" r:id="rId42"/>
    <p:sldId id="307" r:id="rId43"/>
    <p:sldId id="317" r:id="rId44"/>
    <p:sldId id="308" r:id="rId45"/>
    <p:sldId id="318" r:id="rId46"/>
    <p:sldId id="274" r:id="rId47"/>
    <p:sldId id="312" r:id="rId48"/>
    <p:sldId id="257" r:id="rId49"/>
    <p:sldId id="322" r:id="rId50"/>
    <p:sldId id="302" r:id="rId51"/>
    <p:sldId id="267" r:id="rId52"/>
    <p:sldId id="311" r:id="rId53"/>
    <p:sldId id="309" r:id="rId54"/>
    <p:sldId id="266" r:id="rId55"/>
  </p:sldIdLst>
  <p:sldSz cx="9144000" cy="6858000" type="screen4x3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>
          <p15:clr>
            <a:srgbClr val="A4A3A4"/>
          </p15:clr>
        </p15:guide>
        <p15:guide id="2" pos="29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91FF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8273" autoAdjust="0"/>
  </p:normalViewPr>
  <p:slideViewPr>
    <p:cSldViewPr showGuides="1">
      <p:cViewPr varScale="1">
        <p:scale>
          <a:sx n="89" d="100"/>
          <a:sy n="89" d="100"/>
        </p:scale>
        <p:origin x="1026" y="78"/>
      </p:cViewPr>
      <p:guideLst>
        <p:guide orient="horz" pos="436"/>
        <p:guide pos="29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886194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8093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557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2829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92406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779525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384379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39293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4127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6579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88547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BDC15C-9057-4578-91FD-4675C0DF969E}" type="datetimeFigureOut">
              <a:rPr lang="cs-CZ" smtClean="0"/>
              <a:t>16.09.2022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39547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1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hyperlink" Target="https://cs.wikipedia.org/wiki/Synapse" TargetMode="External"/><Relationship Id="rId4" Type="http://schemas.openxmlformats.org/officeDocument/2006/relationships/hyperlink" Target="https://cs.wikipedia.org/wiki/Retardace" TargetMode="Externa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 descr="Obsah obrázku text&#10;&#10;Popis byl vytvořen automaticky">
            <a:extLst>
              <a:ext uri="{FF2B5EF4-FFF2-40B4-BE49-F238E27FC236}">
                <a16:creationId xmlns:a16="http://schemas.microsoft.com/office/drawing/2014/main" id="{7EE55E07-3F5B-46B0-A220-C6D03D03FD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1366837"/>
            <a:ext cx="5334000" cy="412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049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2" y="731455"/>
            <a:ext cx="6293763" cy="3355651"/>
            <a:chOff x="76791" y="186538"/>
            <a:chExt cx="8422795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7" y="836715"/>
              <a:ext cx="7789829" cy="3558912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9595093"/>
                <a:gd name="connsiteY0" fmla="*/ 1211958 h 5053067"/>
                <a:gd name="connsiteX1" fmla="*/ 1343911 w 9595093"/>
                <a:gd name="connsiteY1" fmla="*/ 1559828 h 5053067"/>
                <a:gd name="connsiteX2" fmla="*/ 1553023 w 9595093"/>
                <a:gd name="connsiteY2" fmla="*/ 1657728 h 5053067"/>
                <a:gd name="connsiteX3" fmla="*/ 1907353 w 9595093"/>
                <a:gd name="connsiteY3" fmla="*/ 1680588 h 5053067"/>
                <a:gd name="connsiteX4" fmla="*/ 2021653 w 9595093"/>
                <a:gd name="connsiteY4" fmla="*/ 1543428 h 5053067"/>
                <a:gd name="connsiteX5" fmla="*/ 2124523 w 9595093"/>
                <a:gd name="connsiteY5" fmla="*/ 1291968 h 5053067"/>
                <a:gd name="connsiteX6" fmla="*/ 2124523 w 9595093"/>
                <a:gd name="connsiteY6" fmla="*/ 1120518 h 5053067"/>
                <a:gd name="connsiteX7" fmla="*/ 2068029 w 9595093"/>
                <a:gd name="connsiteY7" fmla="*/ 825325 h 5053067"/>
                <a:gd name="connsiteX8" fmla="*/ 2078803 w 9595093"/>
                <a:gd name="connsiteY8" fmla="*/ 777618 h 5053067"/>
                <a:gd name="connsiteX9" fmla="*/ 2170243 w 9595093"/>
                <a:gd name="connsiteY9" fmla="*/ 1086228 h 5053067"/>
                <a:gd name="connsiteX10" fmla="*/ 2215963 w 9595093"/>
                <a:gd name="connsiteY10" fmla="*/ 1269108 h 5053067"/>
                <a:gd name="connsiteX11" fmla="*/ 2284543 w 9595093"/>
                <a:gd name="connsiteY11" fmla="*/ 1303398 h 5053067"/>
                <a:gd name="connsiteX12" fmla="*/ 2330263 w 9595093"/>
                <a:gd name="connsiteY12" fmla="*/ 1166238 h 5053067"/>
                <a:gd name="connsiteX13" fmla="*/ 2467423 w 9595093"/>
                <a:gd name="connsiteY13" fmla="*/ 880488 h 5053067"/>
                <a:gd name="connsiteX14" fmla="*/ 2558863 w 9595093"/>
                <a:gd name="connsiteY14" fmla="*/ 640458 h 5053067"/>
                <a:gd name="connsiteX15" fmla="*/ 2616013 w 9595093"/>
                <a:gd name="connsiteY15" fmla="*/ 537588 h 5053067"/>
                <a:gd name="connsiteX16" fmla="*/ 2558863 w 9595093"/>
                <a:gd name="connsiteY16" fmla="*/ 789048 h 5053067"/>
                <a:gd name="connsiteX17" fmla="*/ 2444563 w 9595093"/>
                <a:gd name="connsiteY17" fmla="*/ 1097658 h 5053067"/>
                <a:gd name="connsiteX18" fmla="*/ 2375983 w 9595093"/>
                <a:gd name="connsiteY18" fmla="*/ 1406268 h 5053067"/>
                <a:gd name="connsiteX19" fmla="*/ 2558863 w 9595093"/>
                <a:gd name="connsiteY19" fmla="*/ 1577718 h 5053067"/>
                <a:gd name="connsiteX20" fmla="*/ 2878903 w 9595093"/>
                <a:gd name="connsiteY20" fmla="*/ 1657728 h 5053067"/>
                <a:gd name="connsiteX21" fmla="*/ 3187513 w 9595093"/>
                <a:gd name="connsiteY21" fmla="*/ 1657728 h 5053067"/>
                <a:gd name="connsiteX22" fmla="*/ 3370393 w 9595093"/>
                <a:gd name="connsiteY22" fmla="*/ 1566288 h 5053067"/>
                <a:gd name="connsiteX23" fmla="*/ 3488066 w 9595093"/>
                <a:gd name="connsiteY23" fmla="*/ 1246753 h 5053067"/>
                <a:gd name="connsiteX24" fmla="*/ 3495138 w 9595093"/>
                <a:gd name="connsiteY24" fmla="*/ 1115548 h 5053067"/>
                <a:gd name="connsiteX25" fmla="*/ 3493650 w 9595093"/>
                <a:gd name="connsiteY25" fmla="*/ 1063976 h 5053067"/>
                <a:gd name="connsiteX26" fmla="*/ 3450403 w 9595093"/>
                <a:gd name="connsiteY26" fmla="*/ 777618 h 5053067"/>
                <a:gd name="connsiteX27" fmla="*/ 3119893 w 9595093"/>
                <a:gd name="connsiteY27" fmla="*/ 321571 h 5053067"/>
                <a:gd name="connsiteX28" fmla="*/ 3497351 w 9595093"/>
                <a:gd name="connsiteY28" fmla="*/ 674883 h 5053067"/>
                <a:gd name="connsiteX29" fmla="*/ 3759013 w 9595093"/>
                <a:gd name="connsiteY29" fmla="*/ 571878 h 5053067"/>
                <a:gd name="connsiteX30" fmla="*/ 3999043 w 9595093"/>
                <a:gd name="connsiteY30" fmla="*/ 91818 h 5053067"/>
                <a:gd name="connsiteX31" fmla="*/ 4033333 w 9595093"/>
                <a:gd name="connsiteY31" fmla="*/ 11808 h 5053067"/>
                <a:gd name="connsiteX32" fmla="*/ 3984569 w 9595093"/>
                <a:gd name="connsiteY32" fmla="*/ 247366 h 5053067"/>
                <a:gd name="connsiteX33" fmla="*/ 3812791 w 9595093"/>
                <a:gd name="connsiteY33" fmla="*/ 647417 h 5053067"/>
                <a:gd name="connsiteX34" fmla="*/ 3592906 w 9595093"/>
                <a:gd name="connsiteY34" fmla="*/ 811408 h 5053067"/>
                <a:gd name="connsiteX35" fmla="*/ 3604425 w 9595093"/>
                <a:gd name="connsiteY35" fmla="*/ 999253 h 5053067"/>
                <a:gd name="connsiteX36" fmla="*/ 3872985 w 9595093"/>
                <a:gd name="connsiteY36" fmla="*/ 881976 h 5053067"/>
                <a:gd name="connsiteX37" fmla="*/ 4200754 w 9595093"/>
                <a:gd name="connsiteY37" fmla="*/ 774136 h 5053067"/>
                <a:gd name="connsiteX38" fmla="*/ 4064251 w 9595093"/>
                <a:gd name="connsiteY38" fmla="*/ 847195 h 5053067"/>
                <a:gd name="connsiteX39" fmla="*/ 3818880 w 9595093"/>
                <a:gd name="connsiteY39" fmla="*/ 991305 h 5053067"/>
                <a:gd name="connsiteX40" fmla="*/ 3658531 w 9595093"/>
                <a:gd name="connsiteY40" fmla="*/ 1093178 h 5053067"/>
                <a:gd name="connsiteX41" fmla="*/ 3622838 w 9595093"/>
                <a:gd name="connsiteY41" fmla="*/ 1221401 h 5053067"/>
                <a:gd name="connsiteX42" fmla="*/ 3577446 w 9595093"/>
                <a:gd name="connsiteY42" fmla="*/ 1500691 h 5053067"/>
                <a:gd name="connsiteX43" fmla="*/ 3461833 w 9595093"/>
                <a:gd name="connsiteY43" fmla="*/ 1726308 h 5053067"/>
                <a:gd name="connsiteX44" fmla="*/ 3278953 w 9595093"/>
                <a:gd name="connsiteY44" fmla="*/ 2034918 h 5053067"/>
                <a:gd name="connsiteX45" fmla="*/ 3288742 w 9595093"/>
                <a:gd name="connsiteY45" fmla="*/ 2273460 h 5053067"/>
                <a:gd name="connsiteX46" fmla="*/ 3434288 w 9595093"/>
                <a:gd name="connsiteY46" fmla="*/ 2417577 h 5053067"/>
                <a:gd name="connsiteX47" fmla="*/ 3641522 w 9595093"/>
                <a:gd name="connsiteY47" fmla="*/ 2521189 h 5053067"/>
                <a:gd name="connsiteX48" fmla="*/ 4079053 w 9595093"/>
                <a:gd name="connsiteY48" fmla="*/ 2777868 h 5053067"/>
                <a:gd name="connsiteX49" fmla="*/ 5882777 w 9595093"/>
                <a:gd name="connsiteY49" fmla="*/ 3521863 h 5053067"/>
                <a:gd name="connsiteX50" fmla="*/ 6625713 w 9595093"/>
                <a:gd name="connsiteY50" fmla="*/ 3781261 h 5053067"/>
                <a:gd name="connsiteX51" fmla="*/ 6818787 w 9595093"/>
                <a:gd name="connsiteY51" fmla="*/ 3845235 h 5053067"/>
                <a:gd name="connsiteX52" fmla="*/ 9595093 w 9595093"/>
                <a:gd name="connsiteY52" fmla="*/ 5047156 h 5053067"/>
                <a:gd name="connsiteX53" fmla="*/ 6735168 w 9595093"/>
                <a:gd name="connsiteY53" fmla="*/ 4071794 h 5053067"/>
                <a:gd name="connsiteX54" fmla="*/ 6586898 w 9595093"/>
                <a:gd name="connsiteY54" fmla="*/ 4018307 h 5053067"/>
                <a:gd name="connsiteX55" fmla="*/ 6110863 w 9595093"/>
                <a:gd name="connsiteY55" fmla="*/ 3840155 h 5053067"/>
                <a:gd name="connsiteX56" fmla="*/ 4940575 w 9595093"/>
                <a:gd name="connsiteY56" fmla="*/ 3376168 h 5053067"/>
                <a:gd name="connsiteX57" fmla="*/ 3944371 w 9595093"/>
                <a:gd name="connsiteY57" fmla="*/ 2976643 h 5053067"/>
                <a:gd name="connsiteX58" fmla="*/ 3460193 w 9595093"/>
                <a:gd name="connsiteY58" fmla="*/ 2852901 h 5053067"/>
                <a:gd name="connsiteX59" fmla="*/ 3217865 w 9595093"/>
                <a:gd name="connsiteY59" fmla="*/ 2829045 h 5053067"/>
                <a:gd name="connsiteX60" fmla="*/ 3025524 w 9595093"/>
                <a:gd name="connsiteY60" fmla="*/ 2858861 h 5053067"/>
                <a:gd name="connsiteX61" fmla="*/ 2832855 w 9595093"/>
                <a:gd name="connsiteY61" fmla="*/ 2930924 h 5053067"/>
                <a:gd name="connsiteX62" fmla="*/ 2820111 w 9595093"/>
                <a:gd name="connsiteY62" fmla="*/ 3026344 h 5053067"/>
                <a:gd name="connsiteX63" fmla="*/ 2959241 w 9595093"/>
                <a:gd name="connsiteY63" fmla="*/ 3167976 h 5053067"/>
                <a:gd name="connsiteX64" fmla="*/ 3176083 w 9595093"/>
                <a:gd name="connsiteY64" fmla="*/ 3269358 h 5053067"/>
                <a:gd name="connsiteX65" fmla="*/ 3388239 w 9595093"/>
                <a:gd name="connsiteY65" fmla="*/ 3442290 h 5053067"/>
                <a:gd name="connsiteX66" fmla="*/ 3212014 w 9595093"/>
                <a:gd name="connsiteY66" fmla="*/ 3336948 h 5053067"/>
                <a:gd name="connsiteX67" fmla="*/ 3004633 w 9595093"/>
                <a:gd name="connsiteY67" fmla="*/ 3276814 h 5053067"/>
                <a:gd name="connsiteX68" fmla="*/ 2771676 w 9595093"/>
                <a:gd name="connsiteY68" fmla="*/ 3166987 h 5053067"/>
                <a:gd name="connsiteX69" fmla="*/ 2638873 w 9595093"/>
                <a:gd name="connsiteY69" fmla="*/ 3097908 h 5053067"/>
                <a:gd name="connsiteX70" fmla="*/ 2570293 w 9595093"/>
                <a:gd name="connsiteY70" fmla="*/ 3109338 h 5053067"/>
                <a:gd name="connsiteX71" fmla="*/ 2525557 w 9595093"/>
                <a:gd name="connsiteY71" fmla="*/ 3326508 h 5053067"/>
                <a:gd name="connsiteX72" fmla="*/ 2584349 w 9595093"/>
                <a:gd name="connsiteY72" fmla="*/ 3577470 h 5053067"/>
                <a:gd name="connsiteX73" fmla="*/ 2663703 w 9595093"/>
                <a:gd name="connsiteY73" fmla="*/ 3996904 h 5053067"/>
                <a:gd name="connsiteX74" fmla="*/ 2633113 w 9595093"/>
                <a:gd name="connsiteY74" fmla="*/ 4192703 h 5053067"/>
                <a:gd name="connsiteX75" fmla="*/ 2539703 w 9595093"/>
                <a:gd name="connsiteY75" fmla="*/ 4455574 h 5053067"/>
                <a:gd name="connsiteX76" fmla="*/ 2595212 w 9595093"/>
                <a:gd name="connsiteY76" fmla="*/ 3945217 h 5053067"/>
                <a:gd name="connsiteX77" fmla="*/ 2481240 w 9595093"/>
                <a:gd name="connsiteY77" fmla="*/ 3566538 h 5053067"/>
                <a:gd name="connsiteX78" fmla="*/ 2307403 w 9595093"/>
                <a:gd name="connsiteY78" fmla="*/ 3166488 h 5053067"/>
                <a:gd name="connsiteX79" fmla="*/ 2261683 w 9595093"/>
                <a:gd name="connsiteY79" fmla="*/ 3063618 h 5053067"/>
                <a:gd name="connsiteX80" fmla="*/ 2078803 w 9595093"/>
                <a:gd name="connsiteY80" fmla="*/ 2949318 h 5053067"/>
                <a:gd name="connsiteX81" fmla="*/ 1824299 w 9595093"/>
                <a:gd name="connsiteY81" fmla="*/ 3002494 h 5053067"/>
                <a:gd name="connsiteX82" fmla="*/ 1412162 w 9595093"/>
                <a:gd name="connsiteY82" fmla="*/ 3235573 h 5053067"/>
                <a:gd name="connsiteX83" fmla="*/ 1381573 w 9595093"/>
                <a:gd name="connsiteY83" fmla="*/ 3680838 h 5053067"/>
                <a:gd name="connsiteX84" fmla="*/ 1340867 w 9595093"/>
                <a:gd name="connsiteY84" fmla="*/ 3980504 h 5053067"/>
                <a:gd name="connsiteX85" fmla="*/ 1197619 w 9595093"/>
                <a:gd name="connsiteY85" fmla="*/ 4738831 h 5053067"/>
                <a:gd name="connsiteX86" fmla="*/ 1220896 w 9595093"/>
                <a:gd name="connsiteY86" fmla="*/ 4338309 h 5053067"/>
                <a:gd name="connsiteX87" fmla="*/ 1242772 w 9595093"/>
                <a:gd name="connsiteY87" fmla="*/ 4080888 h 5053067"/>
                <a:gd name="connsiteX88" fmla="*/ 1198693 w 9595093"/>
                <a:gd name="connsiteY88" fmla="*/ 3909438 h 5053067"/>
                <a:gd name="connsiteX89" fmla="*/ 970093 w 9595093"/>
                <a:gd name="connsiteY89" fmla="*/ 3989448 h 5053067"/>
                <a:gd name="connsiteX90" fmla="*/ 766328 w 9595093"/>
                <a:gd name="connsiteY90" fmla="*/ 4131990 h 5053067"/>
                <a:gd name="connsiteX91" fmla="*/ 555808 w 9595093"/>
                <a:gd name="connsiteY91" fmla="*/ 4355688 h 5053067"/>
                <a:gd name="connsiteX92" fmla="*/ 785900 w 9595093"/>
                <a:gd name="connsiteY92" fmla="*/ 4017771 h 5053067"/>
                <a:gd name="connsiteX93" fmla="*/ 1130113 w 9595093"/>
                <a:gd name="connsiteY93" fmla="*/ 3817500 h 5053067"/>
                <a:gd name="connsiteX94" fmla="*/ 1278703 w 9595093"/>
                <a:gd name="connsiteY94" fmla="*/ 3726558 h 5053067"/>
                <a:gd name="connsiteX95" fmla="*/ 1269661 w 9595093"/>
                <a:gd name="connsiteY95" fmla="*/ 3390117 h 5053067"/>
                <a:gd name="connsiteX96" fmla="*/ 1309620 w 9595093"/>
                <a:gd name="connsiteY96" fmla="*/ 3169963 h 5053067"/>
                <a:gd name="connsiteX97" fmla="*/ 1393003 w 9595093"/>
                <a:gd name="connsiteY97" fmla="*/ 3052188 h 5053067"/>
                <a:gd name="connsiteX98" fmla="*/ 1080693 w 9595093"/>
                <a:gd name="connsiteY98" fmla="*/ 2984604 h 5053067"/>
                <a:gd name="connsiteX99" fmla="*/ 663453 w 9595093"/>
                <a:gd name="connsiteY99" fmla="*/ 3023360 h 5053067"/>
                <a:gd name="connsiteX100" fmla="*/ 235111 w 9595093"/>
                <a:gd name="connsiteY100" fmla="*/ 3217172 h 5053067"/>
                <a:gd name="connsiteX101" fmla="*/ 421453 w 9595093"/>
                <a:gd name="connsiteY101" fmla="*/ 3029328 h 5053067"/>
                <a:gd name="connsiteX102" fmla="*/ 627193 w 9595093"/>
                <a:gd name="connsiteY102" fmla="*/ 2926458 h 5053067"/>
                <a:gd name="connsiteX103" fmla="*/ 854480 w 9595093"/>
                <a:gd name="connsiteY103" fmla="*/ 2889178 h 5053067"/>
                <a:gd name="connsiteX104" fmla="*/ 1149272 w 9595093"/>
                <a:gd name="connsiteY104" fmla="*/ 2889676 h 5053067"/>
                <a:gd name="connsiteX105" fmla="*/ 1531894 w 9595093"/>
                <a:gd name="connsiteY105" fmla="*/ 2917507 h 5053067"/>
                <a:gd name="connsiteX106" fmla="*/ 1860559 w 9595093"/>
                <a:gd name="connsiteY106" fmla="*/ 2766431 h 5053067"/>
                <a:gd name="connsiteX107" fmla="*/ 1701613 w 9595093"/>
                <a:gd name="connsiteY107" fmla="*/ 2263518 h 5053067"/>
                <a:gd name="connsiteX108" fmla="*/ 1690183 w 9595093"/>
                <a:gd name="connsiteY108" fmla="*/ 1966338 h 5053067"/>
                <a:gd name="connsiteX109" fmla="*/ 1381991 w 9595093"/>
                <a:gd name="connsiteY109" fmla="*/ 1841604 h 5053067"/>
                <a:gd name="connsiteX110" fmla="*/ 1095823 w 9595093"/>
                <a:gd name="connsiteY110" fmla="*/ 1714878 h 5053067"/>
                <a:gd name="connsiteX111" fmla="*/ 746507 w 9595093"/>
                <a:gd name="connsiteY111" fmla="*/ 1626415 h 5053067"/>
                <a:gd name="connsiteX112" fmla="*/ 352873 w 9595093"/>
                <a:gd name="connsiteY112" fmla="*/ 1726308 h 5053067"/>
                <a:gd name="connsiteX113" fmla="*/ 113171 w 9595093"/>
                <a:gd name="connsiteY113" fmla="*/ 1763582 h 5053067"/>
                <a:gd name="connsiteX114" fmla="*/ 9973 w 9595093"/>
                <a:gd name="connsiteY114" fmla="*/ 1737738 h 5053067"/>
                <a:gd name="connsiteX115" fmla="*/ 348516 w 9595093"/>
                <a:gd name="connsiteY115" fmla="*/ 1643812 h 5053067"/>
                <a:gd name="connsiteX116" fmla="*/ 653097 w 9595093"/>
                <a:gd name="connsiteY116" fmla="*/ 1543920 h 5053067"/>
                <a:gd name="connsiteX117" fmla="*/ 1072963 w 9595093"/>
                <a:gd name="connsiteY117" fmla="*/ 1612008 h 5053067"/>
                <a:gd name="connsiteX118" fmla="*/ 1244413 w 9595093"/>
                <a:gd name="connsiteY118" fmla="*/ 1657728 h 5053067"/>
                <a:gd name="connsiteX119" fmla="*/ 1205766 w 9595093"/>
                <a:gd name="connsiteY119" fmla="*/ 1451988 h 5053067"/>
                <a:gd name="connsiteX120" fmla="*/ 1046313 w 9595093"/>
                <a:gd name="connsiteY120" fmla="*/ 815409 h 5053067"/>
                <a:gd name="connsiteX121" fmla="*/ 1221553 w 9595093"/>
                <a:gd name="connsiteY121" fmla="*/ 1211958 h 5053067"/>
                <a:gd name="connsiteX0" fmla="*/ 1221553 w 9595720"/>
                <a:gd name="connsiteY0" fmla="*/ 1211958 h 5053065"/>
                <a:gd name="connsiteX1" fmla="*/ 1343911 w 9595720"/>
                <a:gd name="connsiteY1" fmla="*/ 1559828 h 5053065"/>
                <a:gd name="connsiteX2" fmla="*/ 1553023 w 9595720"/>
                <a:gd name="connsiteY2" fmla="*/ 1657728 h 5053065"/>
                <a:gd name="connsiteX3" fmla="*/ 1907353 w 9595720"/>
                <a:gd name="connsiteY3" fmla="*/ 1680588 h 5053065"/>
                <a:gd name="connsiteX4" fmla="*/ 2021653 w 9595720"/>
                <a:gd name="connsiteY4" fmla="*/ 1543428 h 5053065"/>
                <a:gd name="connsiteX5" fmla="*/ 2124523 w 9595720"/>
                <a:gd name="connsiteY5" fmla="*/ 1291968 h 5053065"/>
                <a:gd name="connsiteX6" fmla="*/ 2124523 w 9595720"/>
                <a:gd name="connsiteY6" fmla="*/ 1120518 h 5053065"/>
                <a:gd name="connsiteX7" fmla="*/ 2068029 w 9595720"/>
                <a:gd name="connsiteY7" fmla="*/ 825325 h 5053065"/>
                <a:gd name="connsiteX8" fmla="*/ 2078803 w 9595720"/>
                <a:gd name="connsiteY8" fmla="*/ 777618 h 5053065"/>
                <a:gd name="connsiteX9" fmla="*/ 2170243 w 9595720"/>
                <a:gd name="connsiteY9" fmla="*/ 1086228 h 5053065"/>
                <a:gd name="connsiteX10" fmla="*/ 2215963 w 9595720"/>
                <a:gd name="connsiteY10" fmla="*/ 1269108 h 5053065"/>
                <a:gd name="connsiteX11" fmla="*/ 2284543 w 9595720"/>
                <a:gd name="connsiteY11" fmla="*/ 1303398 h 5053065"/>
                <a:gd name="connsiteX12" fmla="*/ 2330263 w 9595720"/>
                <a:gd name="connsiteY12" fmla="*/ 1166238 h 5053065"/>
                <a:gd name="connsiteX13" fmla="*/ 2467423 w 9595720"/>
                <a:gd name="connsiteY13" fmla="*/ 880488 h 5053065"/>
                <a:gd name="connsiteX14" fmla="*/ 2558863 w 9595720"/>
                <a:gd name="connsiteY14" fmla="*/ 640458 h 5053065"/>
                <a:gd name="connsiteX15" fmla="*/ 2616013 w 9595720"/>
                <a:gd name="connsiteY15" fmla="*/ 537588 h 5053065"/>
                <a:gd name="connsiteX16" fmla="*/ 2558863 w 9595720"/>
                <a:gd name="connsiteY16" fmla="*/ 789048 h 5053065"/>
                <a:gd name="connsiteX17" fmla="*/ 2444563 w 9595720"/>
                <a:gd name="connsiteY17" fmla="*/ 1097658 h 5053065"/>
                <a:gd name="connsiteX18" fmla="*/ 2375983 w 9595720"/>
                <a:gd name="connsiteY18" fmla="*/ 1406268 h 5053065"/>
                <a:gd name="connsiteX19" fmla="*/ 2558863 w 9595720"/>
                <a:gd name="connsiteY19" fmla="*/ 1577718 h 5053065"/>
                <a:gd name="connsiteX20" fmla="*/ 2878903 w 9595720"/>
                <a:gd name="connsiteY20" fmla="*/ 1657728 h 5053065"/>
                <a:gd name="connsiteX21" fmla="*/ 3187513 w 9595720"/>
                <a:gd name="connsiteY21" fmla="*/ 1657728 h 5053065"/>
                <a:gd name="connsiteX22" fmla="*/ 3370393 w 9595720"/>
                <a:gd name="connsiteY22" fmla="*/ 1566288 h 5053065"/>
                <a:gd name="connsiteX23" fmla="*/ 3488066 w 9595720"/>
                <a:gd name="connsiteY23" fmla="*/ 1246753 h 5053065"/>
                <a:gd name="connsiteX24" fmla="*/ 3495138 w 9595720"/>
                <a:gd name="connsiteY24" fmla="*/ 1115548 h 5053065"/>
                <a:gd name="connsiteX25" fmla="*/ 3493650 w 9595720"/>
                <a:gd name="connsiteY25" fmla="*/ 1063976 h 5053065"/>
                <a:gd name="connsiteX26" fmla="*/ 3450403 w 9595720"/>
                <a:gd name="connsiteY26" fmla="*/ 777618 h 5053065"/>
                <a:gd name="connsiteX27" fmla="*/ 3119893 w 9595720"/>
                <a:gd name="connsiteY27" fmla="*/ 321571 h 5053065"/>
                <a:gd name="connsiteX28" fmla="*/ 3497351 w 9595720"/>
                <a:gd name="connsiteY28" fmla="*/ 674883 h 5053065"/>
                <a:gd name="connsiteX29" fmla="*/ 3759013 w 9595720"/>
                <a:gd name="connsiteY29" fmla="*/ 571878 h 5053065"/>
                <a:gd name="connsiteX30" fmla="*/ 3999043 w 9595720"/>
                <a:gd name="connsiteY30" fmla="*/ 91818 h 5053065"/>
                <a:gd name="connsiteX31" fmla="*/ 4033333 w 9595720"/>
                <a:gd name="connsiteY31" fmla="*/ 11808 h 5053065"/>
                <a:gd name="connsiteX32" fmla="*/ 3984569 w 9595720"/>
                <a:gd name="connsiteY32" fmla="*/ 247366 h 5053065"/>
                <a:gd name="connsiteX33" fmla="*/ 3812791 w 9595720"/>
                <a:gd name="connsiteY33" fmla="*/ 647417 h 5053065"/>
                <a:gd name="connsiteX34" fmla="*/ 3592906 w 9595720"/>
                <a:gd name="connsiteY34" fmla="*/ 811408 h 5053065"/>
                <a:gd name="connsiteX35" fmla="*/ 3604425 w 9595720"/>
                <a:gd name="connsiteY35" fmla="*/ 999253 h 5053065"/>
                <a:gd name="connsiteX36" fmla="*/ 3872985 w 9595720"/>
                <a:gd name="connsiteY36" fmla="*/ 881976 h 5053065"/>
                <a:gd name="connsiteX37" fmla="*/ 4200754 w 9595720"/>
                <a:gd name="connsiteY37" fmla="*/ 774136 h 5053065"/>
                <a:gd name="connsiteX38" fmla="*/ 4064251 w 9595720"/>
                <a:gd name="connsiteY38" fmla="*/ 847195 h 5053065"/>
                <a:gd name="connsiteX39" fmla="*/ 3818880 w 9595720"/>
                <a:gd name="connsiteY39" fmla="*/ 991305 h 5053065"/>
                <a:gd name="connsiteX40" fmla="*/ 3658531 w 9595720"/>
                <a:gd name="connsiteY40" fmla="*/ 1093178 h 5053065"/>
                <a:gd name="connsiteX41" fmla="*/ 3622838 w 9595720"/>
                <a:gd name="connsiteY41" fmla="*/ 1221401 h 5053065"/>
                <a:gd name="connsiteX42" fmla="*/ 3577446 w 9595720"/>
                <a:gd name="connsiteY42" fmla="*/ 1500691 h 5053065"/>
                <a:gd name="connsiteX43" fmla="*/ 3461833 w 9595720"/>
                <a:gd name="connsiteY43" fmla="*/ 1726308 h 5053065"/>
                <a:gd name="connsiteX44" fmla="*/ 3278953 w 9595720"/>
                <a:gd name="connsiteY44" fmla="*/ 2034918 h 5053065"/>
                <a:gd name="connsiteX45" fmla="*/ 3288742 w 9595720"/>
                <a:gd name="connsiteY45" fmla="*/ 2273460 h 5053065"/>
                <a:gd name="connsiteX46" fmla="*/ 3434288 w 9595720"/>
                <a:gd name="connsiteY46" fmla="*/ 2417577 h 5053065"/>
                <a:gd name="connsiteX47" fmla="*/ 3641522 w 9595720"/>
                <a:gd name="connsiteY47" fmla="*/ 2521189 h 5053065"/>
                <a:gd name="connsiteX48" fmla="*/ 4079053 w 9595720"/>
                <a:gd name="connsiteY48" fmla="*/ 2777868 h 5053065"/>
                <a:gd name="connsiteX49" fmla="*/ 5882777 w 9595720"/>
                <a:gd name="connsiteY49" fmla="*/ 3521863 h 5053065"/>
                <a:gd name="connsiteX50" fmla="*/ 6625713 w 9595720"/>
                <a:gd name="connsiteY50" fmla="*/ 3781261 h 5053065"/>
                <a:gd name="connsiteX51" fmla="*/ 6818787 w 9595720"/>
                <a:gd name="connsiteY51" fmla="*/ 3845235 h 5053065"/>
                <a:gd name="connsiteX52" fmla="*/ 8680791 w 9595720"/>
                <a:gd name="connsiteY52" fmla="*/ 4557615 h 5053065"/>
                <a:gd name="connsiteX53" fmla="*/ 9595093 w 9595720"/>
                <a:gd name="connsiteY53" fmla="*/ 5047156 h 5053065"/>
                <a:gd name="connsiteX54" fmla="*/ 6735168 w 9595720"/>
                <a:gd name="connsiteY54" fmla="*/ 4071794 h 5053065"/>
                <a:gd name="connsiteX55" fmla="*/ 6586898 w 9595720"/>
                <a:gd name="connsiteY55" fmla="*/ 4018307 h 5053065"/>
                <a:gd name="connsiteX56" fmla="*/ 6110863 w 9595720"/>
                <a:gd name="connsiteY56" fmla="*/ 3840155 h 5053065"/>
                <a:gd name="connsiteX57" fmla="*/ 4940575 w 9595720"/>
                <a:gd name="connsiteY57" fmla="*/ 3376168 h 5053065"/>
                <a:gd name="connsiteX58" fmla="*/ 3944371 w 9595720"/>
                <a:gd name="connsiteY58" fmla="*/ 2976643 h 5053065"/>
                <a:gd name="connsiteX59" fmla="*/ 3460193 w 9595720"/>
                <a:gd name="connsiteY59" fmla="*/ 2852901 h 5053065"/>
                <a:gd name="connsiteX60" fmla="*/ 3217865 w 9595720"/>
                <a:gd name="connsiteY60" fmla="*/ 2829045 h 5053065"/>
                <a:gd name="connsiteX61" fmla="*/ 3025524 w 9595720"/>
                <a:gd name="connsiteY61" fmla="*/ 2858861 h 5053065"/>
                <a:gd name="connsiteX62" fmla="*/ 2832855 w 9595720"/>
                <a:gd name="connsiteY62" fmla="*/ 2930924 h 5053065"/>
                <a:gd name="connsiteX63" fmla="*/ 2820111 w 9595720"/>
                <a:gd name="connsiteY63" fmla="*/ 3026344 h 5053065"/>
                <a:gd name="connsiteX64" fmla="*/ 2959241 w 9595720"/>
                <a:gd name="connsiteY64" fmla="*/ 3167976 h 5053065"/>
                <a:gd name="connsiteX65" fmla="*/ 3176083 w 9595720"/>
                <a:gd name="connsiteY65" fmla="*/ 3269358 h 5053065"/>
                <a:gd name="connsiteX66" fmla="*/ 3388239 w 9595720"/>
                <a:gd name="connsiteY66" fmla="*/ 3442290 h 5053065"/>
                <a:gd name="connsiteX67" fmla="*/ 3212014 w 9595720"/>
                <a:gd name="connsiteY67" fmla="*/ 3336948 h 5053065"/>
                <a:gd name="connsiteX68" fmla="*/ 3004633 w 9595720"/>
                <a:gd name="connsiteY68" fmla="*/ 3276814 h 5053065"/>
                <a:gd name="connsiteX69" fmla="*/ 2771676 w 9595720"/>
                <a:gd name="connsiteY69" fmla="*/ 3166987 h 5053065"/>
                <a:gd name="connsiteX70" fmla="*/ 2638873 w 9595720"/>
                <a:gd name="connsiteY70" fmla="*/ 3097908 h 5053065"/>
                <a:gd name="connsiteX71" fmla="*/ 2570293 w 9595720"/>
                <a:gd name="connsiteY71" fmla="*/ 3109338 h 5053065"/>
                <a:gd name="connsiteX72" fmla="*/ 2525557 w 9595720"/>
                <a:gd name="connsiteY72" fmla="*/ 3326508 h 5053065"/>
                <a:gd name="connsiteX73" fmla="*/ 2584349 w 9595720"/>
                <a:gd name="connsiteY73" fmla="*/ 3577470 h 5053065"/>
                <a:gd name="connsiteX74" fmla="*/ 2663703 w 9595720"/>
                <a:gd name="connsiteY74" fmla="*/ 3996904 h 5053065"/>
                <a:gd name="connsiteX75" fmla="*/ 2633113 w 9595720"/>
                <a:gd name="connsiteY75" fmla="*/ 4192703 h 5053065"/>
                <a:gd name="connsiteX76" fmla="*/ 2539703 w 9595720"/>
                <a:gd name="connsiteY76" fmla="*/ 4455574 h 5053065"/>
                <a:gd name="connsiteX77" fmla="*/ 2595212 w 9595720"/>
                <a:gd name="connsiteY77" fmla="*/ 3945217 h 5053065"/>
                <a:gd name="connsiteX78" fmla="*/ 2481240 w 9595720"/>
                <a:gd name="connsiteY78" fmla="*/ 3566538 h 5053065"/>
                <a:gd name="connsiteX79" fmla="*/ 2307403 w 9595720"/>
                <a:gd name="connsiteY79" fmla="*/ 3166488 h 5053065"/>
                <a:gd name="connsiteX80" fmla="*/ 2261683 w 9595720"/>
                <a:gd name="connsiteY80" fmla="*/ 3063618 h 5053065"/>
                <a:gd name="connsiteX81" fmla="*/ 2078803 w 9595720"/>
                <a:gd name="connsiteY81" fmla="*/ 2949318 h 5053065"/>
                <a:gd name="connsiteX82" fmla="*/ 1824299 w 9595720"/>
                <a:gd name="connsiteY82" fmla="*/ 3002494 h 5053065"/>
                <a:gd name="connsiteX83" fmla="*/ 1412162 w 9595720"/>
                <a:gd name="connsiteY83" fmla="*/ 3235573 h 5053065"/>
                <a:gd name="connsiteX84" fmla="*/ 1381573 w 9595720"/>
                <a:gd name="connsiteY84" fmla="*/ 3680838 h 5053065"/>
                <a:gd name="connsiteX85" fmla="*/ 1340867 w 9595720"/>
                <a:gd name="connsiteY85" fmla="*/ 3980504 h 5053065"/>
                <a:gd name="connsiteX86" fmla="*/ 1197619 w 9595720"/>
                <a:gd name="connsiteY86" fmla="*/ 4738831 h 5053065"/>
                <a:gd name="connsiteX87" fmla="*/ 1220896 w 9595720"/>
                <a:gd name="connsiteY87" fmla="*/ 4338309 h 5053065"/>
                <a:gd name="connsiteX88" fmla="*/ 1242772 w 9595720"/>
                <a:gd name="connsiteY88" fmla="*/ 4080888 h 5053065"/>
                <a:gd name="connsiteX89" fmla="*/ 1198693 w 9595720"/>
                <a:gd name="connsiteY89" fmla="*/ 3909438 h 5053065"/>
                <a:gd name="connsiteX90" fmla="*/ 970093 w 9595720"/>
                <a:gd name="connsiteY90" fmla="*/ 3989448 h 5053065"/>
                <a:gd name="connsiteX91" fmla="*/ 766328 w 9595720"/>
                <a:gd name="connsiteY91" fmla="*/ 4131990 h 5053065"/>
                <a:gd name="connsiteX92" fmla="*/ 555808 w 9595720"/>
                <a:gd name="connsiteY92" fmla="*/ 4355688 h 5053065"/>
                <a:gd name="connsiteX93" fmla="*/ 785900 w 9595720"/>
                <a:gd name="connsiteY93" fmla="*/ 4017771 h 5053065"/>
                <a:gd name="connsiteX94" fmla="*/ 1130113 w 9595720"/>
                <a:gd name="connsiteY94" fmla="*/ 3817500 h 5053065"/>
                <a:gd name="connsiteX95" fmla="*/ 1278703 w 9595720"/>
                <a:gd name="connsiteY95" fmla="*/ 3726558 h 5053065"/>
                <a:gd name="connsiteX96" fmla="*/ 1269661 w 9595720"/>
                <a:gd name="connsiteY96" fmla="*/ 3390117 h 5053065"/>
                <a:gd name="connsiteX97" fmla="*/ 1309620 w 9595720"/>
                <a:gd name="connsiteY97" fmla="*/ 3169963 h 5053065"/>
                <a:gd name="connsiteX98" fmla="*/ 1393003 w 9595720"/>
                <a:gd name="connsiteY98" fmla="*/ 3052188 h 5053065"/>
                <a:gd name="connsiteX99" fmla="*/ 1080693 w 9595720"/>
                <a:gd name="connsiteY99" fmla="*/ 2984604 h 5053065"/>
                <a:gd name="connsiteX100" fmla="*/ 663453 w 9595720"/>
                <a:gd name="connsiteY100" fmla="*/ 3023360 h 5053065"/>
                <a:gd name="connsiteX101" fmla="*/ 235111 w 9595720"/>
                <a:gd name="connsiteY101" fmla="*/ 3217172 h 5053065"/>
                <a:gd name="connsiteX102" fmla="*/ 421453 w 9595720"/>
                <a:gd name="connsiteY102" fmla="*/ 3029328 h 5053065"/>
                <a:gd name="connsiteX103" fmla="*/ 627193 w 9595720"/>
                <a:gd name="connsiteY103" fmla="*/ 2926458 h 5053065"/>
                <a:gd name="connsiteX104" fmla="*/ 854480 w 9595720"/>
                <a:gd name="connsiteY104" fmla="*/ 2889178 h 5053065"/>
                <a:gd name="connsiteX105" fmla="*/ 1149272 w 9595720"/>
                <a:gd name="connsiteY105" fmla="*/ 2889676 h 5053065"/>
                <a:gd name="connsiteX106" fmla="*/ 1531894 w 9595720"/>
                <a:gd name="connsiteY106" fmla="*/ 2917507 h 5053065"/>
                <a:gd name="connsiteX107" fmla="*/ 1860559 w 9595720"/>
                <a:gd name="connsiteY107" fmla="*/ 2766431 h 5053065"/>
                <a:gd name="connsiteX108" fmla="*/ 1701613 w 9595720"/>
                <a:gd name="connsiteY108" fmla="*/ 2263518 h 5053065"/>
                <a:gd name="connsiteX109" fmla="*/ 1690183 w 9595720"/>
                <a:gd name="connsiteY109" fmla="*/ 1966338 h 5053065"/>
                <a:gd name="connsiteX110" fmla="*/ 1381991 w 9595720"/>
                <a:gd name="connsiteY110" fmla="*/ 1841604 h 5053065"/>
                <a:gd name="connsiteX111" fmla="*/ 1095823 w 9595720"/>
                <a:gd name="connsiteY111" fmla="*/ 1714878 h 5053065"/>
                <a:gd name="connsiteX112" fmla="*/ 746507 w 9595720"/>
                <a:gd name="connsiteY112" fmla="*/ 1626415 h 5053065"/>
                <a:gd name="connsiteX113" fmla="*/ 352873 w 9595720"/>
                <a:gd name="connsiteY113" fmla="*/ 1726308 h 5053065"/>
                <a:gd name="connsiteX114" fmla="*/ 113171 w 9595720"/>
                <a:gd name="connsiteY114" fmla="*/ 1763582 h 5053065"/>
                <a:gd name="connsiteX115" fmla="*/ 9973 w 9595720"/>
                <a:gd name="connsiteY115" fmla="*/ 1737738 h 5053065"/>
                <a:gd name="connsiteX116" fmla="*/ 348516 w 9595720"/>
                <a:gd name="connsiteY116" fmla="*/ 1643812 h 5053065"/>
                <a:gd name="connsiteX117" fmla="*/ 653097 w 9595720"/>
                <a:gd name="connsiteY117" fmla="*/ 1543920 h 5053065"/>
                <a:gd name="connsiteX118" fmla="*/ 1072963 w 9595720"/>
                <a:gd name="connsiteY118" fmla="*/ 1612008 h 5053065"/>
                <a:gd name="connsiteX119" fmla="*/ 1244413 w 9595720"/>
                <a:gd name="connsiteY119" fmla="*/ 1657728 h 5053065"/>
                <a:gd name="connsiteX120" fmla="*/ 1205766 w 9595720"/>
                <a:gd name="connsiteY120" fmla="*/ 1451988 h 5053065"/>
                <a:gd name="connsiteX121" fmla="*/ 1046313 w 9595720"/>
                <a:gd name="connsiteY121" fmla="*/ 815409 h 5053065"/>
                <a:gd name="connsiteX122" fmla="*/ 1221553 w 9595720"/>
                <a:gd name="connsiteY122" fmla="*/ 1211958 h 5053065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6818787 w 9595720"/>
                <a:gd name="connsiteY51" fmla="*/ 3845235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7270085 w 9595720"/>
                <a:gd name="connsiteY51" fmla="*/ 4011311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10027658"/>
                <a:gd name="connsiteY0" fmla="*/ 1211958 h 5193759"/>
                <a:gd name="connsiteX1" fmla="*/ 1343911 w 10027658"/>
                <a:gd name="connsiteY1" fmla="*/ 1559828 h 5193759"/>
                <a:gd name="connsiteX2" fmla="*/ 1553023 w 10027658"/>
                <a:gd name="connsiteY2" fmla="*/ 1657728 h 5193759"/>
                <a:gd name="connsiteX3" fmla="*/ 1907353 w 10027658"/>
                <a:gd name="connsiteY3" fmla="*/ 1680588 h 5193759"/>
                <a:gd name="connsiteX4" fmla="*/ 2021653 w 10027658"/>
                <a:gd name="connsiteY4" fmla="*/ 1543428 h 5193759"/>
                <a:gd name="connsiteX5" fmla="*/ 2124523 w 10027658"/>
                <a:gd name="connsiteY5" fmla="*/ 1291968 h 5193759"/>
                <a:gd name="connsiteX6" fmla="*/ 2124523 w 10027658"/>
                <a:gd name="connsiteY6" fmla="*/ 1120518 h 5193759"/>
                <a:gd name="connsiteX7" fmla="*/ 2068029 w 10027658"/>
                <a:gd name="connsiteY7" fmla="*/ 825325 h 5193759"/>
                <a:gd name="connsiteX8" fmla="*/ 2078803 w 10027658"/>
                <a:gd name="connsiteY8" fmla="*/ 777618 h 5193759"/>
                <a:gd name="connsiteX9" fmla="*/ 2170243 w 10027658"/>
                <a:gd name="connsiteY9" fmla="*/ 1086228 h 5193759"/>
                <a:gd name="connsiteX10" fmla="*/ 2215963 w 10027658"/>
                <a:gd name="connsiteY10" fmla="*/ 1269108 h 5193759"/>
                <a:gd name="connsiteX11" fmla="*/ 2284543 w 10027658"/>
                <a:gd name="connsiteY11" fmla="*/ 1303398 h 5193759"/>
                <a:gd name="connsiteX12" fmla="*/ 2330263 w 10027658"/>
                <a:gd name="connsiteY12" fmla="*/ 1166238 h 5193759"/>
                <a:gd name="connsiteX13" fmla="*/ 2467423 w 10027658"/>
                <a:gd name="connsiteY13" fmla="*/ 880488 h 5193759"/>
                <a:gd name="connsiteX14" fmla="*/ 2558863 w 10027658"/>
                <a:gd name="connsiteY14" fmla="*/ 640458 h 5193759"/>
                <a:gd name="connsiteX15" fmla="*/ 2616013 w 10027658"/>
                <a:gd name="connsiteY15" fmla="*/ 537588 h 5193759"/>
                <a:gd name="connsiteX16" fmla="*/ 2558863 w 10027658"/>
                <a:gd name="connsiteY16" fmla="*/ 789048 h 5193759"/>
                <a:gd name="connsiteX17" fmla="*/ 2444563 w 10027658"/>
                <a:gd name="connsiteY17" fmla="*/ 1097658 h 5193759"/>
                <a:gd name="connsiteX18" fmla="*/ 2375983 w 10027658"/>
                <a:gd name="connsiteY18" fmla="*/ 1406268 h 5193759"/>
                <a:gd name="connsiteX19" fmla="*/ 2558863 w 10027658"/>
                <a:gd name="connsiteY19" fmla="*/ 1577718 h 5193759"/>
                <a:gd name="connsiteX20" fmla="*/ 2878903 w 10027658"/>
                <a:gd name="connsiteY20" fmla="*/ 1657728 h 5193759"/>
                <a:gd name="connsiteX21" fmla="*/ 3187513 w 10027658"/>
                <a:gd name="connsiteY21" fmla="*/ 1657728 h 5193759"/>
                <a:gd name="connsiteX22" fmla="*/ 3370393 w 10027658"/>
                <a:gd name="connsiteY22" fmla="*/ 1566288 h 5193759"/>
                <a:gd name="connsiteX23" fmla="*/ 3488066 w 10027658"/>
                <a:gd name="connsiteY23" fmla="*/ 1246753 h 5193759"/>
                <a:gd name="connsiteX24" fmla="*/ 3495138 w 10027658"/>
                <a:gd name="connsiteY24" fmla="*/ 1115548 h 5193759"/>
                <a:gd name="connsiteX25" fmla="*/ 3493650 w 10027658"/>
                <a:gd name="connsiteY25" fmla="*/ 1063976 h 5193759"/>
                <a:gd name="connsiteX26" fmla="*/ 3450403 w 10027658"/>
                <a:gd name="connsiteY26" fmla="*/ 777618 h 5193759"/>
                <a:gd name="connsiteX27" fmla="*/ 3119893 w 10027658"/>
                <a:gd name="connsiteY27" fmla="*/ 321571 h 5193759"/>
                <a:gd name="connsiteX28" fmla="*/ 3497351 w 10027658"/>
                <a:gd name="connsiteY28" fmla="*/ 674883 h 5193759"/>
                <a:gd name="connsiteX29" fmla="*/ 3759013 w 10027658"/>
                <a:gd name="connsiteY29" fmla="*/ 571878 h 5193759"/>
                <a:gd name="connsiteX30" fmla="*/ 3999043 w 10027658"/>
                <a:gd name="connsiteY30" fmla="*/ 91818 h 5193759"/>
                <a:gd name="connsiteX31" fmla="*/ 4033333 w 10027658"/>
                <a:gd name="connsiteY31" fmla="*/ 11808 h 5193759"/>
                <a:gd name="connsiteX32" fmla="*/ 3984569 w 10027658"/>
                <a:gd name="connsiteY32" fmla="*/ 247366 h 5193759"/>
                <a:gd name="connsiteX33" fmla="*/ 3812791 w 10027658"/>
                <a:gd name="connsiteY33" fmla="*/ 647417 h 5193759"/>
                <a:gd name="connsiteX34" fmla="*/ 3592906 w 10027658"/>
                <a:gd name="connsiteY34" fmla="*/ 811408 h 5193759"/>
                <a:gd name="connsiteX35" fmla="*/ 3604425 w 10027658"/>
                <a:gd name="connsiteY35" fmla="*/ 999253 h 5193759"/>
                <a:gd name="connsiteX36" fmla="*/ 3872985 w 10027658"/>
                <a:gd name="connsiteY36" fmla="*/ 881976 h 5193759"/>
                <a:gd name="connsiteX37" fmla="*/ 4200754 w 10027658"/>
                <a:gd name="connsiteY37" fmla="*/ 774136 h 5193759"/>
                <a:gd name="connsiteX38" fmla="*/ 4064251 w 10027658"/>
                <a:gd name="connsiteY38" fmla="*/ 847195 h 5193759"/>
                <a:gd name="connsiteX39" fmla="*/ 3818880 w 10027658"/>
                <a:gd name="connsiteY39" fmla="*/ 991305 h 5193759"/>
                <a:gd name="connsiteX40" fmla="*/ 3658531 w 10027658"/>
                <a:gd name="connsiteY40" fmla="*/ 1093178 h 5193759"/>
                <a:gd name="connsiteX41" fmla="*/ 3622838 w 10027658"/>
                <a:gd name="connsiteY41" fmla="*/ 1221401 h 5193759"/>
                <a:gd name="connsiteX42" fmla="*/ 3577446 w 10027658"/>
                <a:gd name="connsiteY42" fmla="*/ 1500691 h 5193759"/>
                <a:gd name="connsiteX43" fmla="*/ 3461833 w 10027658"/>
                <a:gd name="connsiteY43" fmla="*/ 1726308 h 5193759"/>
                <a:gd name="connsiteX44" fmla="*/ 3278953 w 10027658"/>
                <a:gd name="connsiteY44" fmla="*/ 2034918 h 5193759"/>
                <a:gd name="connsiteX45" fmla="*/ 3288742 w 10027658"/>
                <a:gd name="connsiteY45" fmla="*/ 2273460 h 5193759"/>
                <a:gd name="connsiteX46" fmla="*/ 3434288 w 10027658"/>
                <a:gd name="connsiteY46" fmla="*/ 2417577 h 5193759"/>
                <a:gd name="connsiteX47" fmla="*/ 3641522 w 10027658"/>
                <a:gd name="connsiteY47" fmla="*/ 2521189 h 5193759"/>
                <a:gd name="connsiteX48" fmla="*/ 4079053 w 10027658"/>
                <a:gd name="connsiteY48" fmla="*/ 2777868 h 5193759"/>
                <a:gd name="connsiteX49" fmla="*/ 5882777 w 10027658"/>
                <a:gd name="connsiteY49" fmla="*/ 3521863 h 5193759"/>
                <a:gd name="connsiteX50" fmla="*/ 6625713 w 10027658"/>
                <a:gd name="connsiteY50" fmla="*/ 3781261 h 5193759"/>
                <a:gd name="connsiteX51" fmla="*/ 7270085 w 10027658"/>
                <a:gd name="connsiteY51" fmla="*/ 4011311 h 5193759"/>
                <a:gd name="connsiteX52" fmla="*/ 8680791 w 10027658"/>
                <a:gd name="connsiteY52" fmla="*/ 4557615 h 5193759"/>
                <a:gd name="connsiteX53" fmla="*/ 10027325 w 10027658"/>
                <a:gd name="connsiteY53" fmla="*/ 5184350 h 5193759"/>
                <a:gd name="connsiteX54" fmla="*/ 8279756 w 10027658"/>
                <a:gd name="connsiteY54" fmla="*/ 4635004 h 5193759"/>
                <a:gd name="connsiteX55" fmla="*/ 6586898 w 10027658"/>
                <a:gd name="connsiteY55" fmla="*/ 4018307 h 5193759"/>
                <a:gd name="connsiteX56" fmla="*/ 6110863 w 10027658"/>
                <a:gd name="connsiteY56" fmla="*/ 3840155 h 5193759"/>
                <a:gd name="connsiteX57" fmla="*/ 4940575 w 10027658"/>
                <a:gd name="connsiteY57" fmla="*/ 3376168 h 5193759"/>
                <a:gd name="connsiteX58" fmla="*/ 3944371 w 10027658"/>
                <a:gd name="connsiteY58" fmla="*/ 2976643 h 5193759"/>
                <a:gd name="connsiteX59" fmla="*/ 3460193 w 10027658"/>
                <a:gd name="connsiteY59" fmla="*/ 2852901 h 5193759"/>
                <a:gd name="connsiteX60" fmla="*/ 3217865 w 10027658"/>
                <a:gd name="connsiteY60" fmla="*/ 2829045 h 5193759"/>
                <a:gd name="connsiteX61" fmla="*/ 3025524 w 10027658"/>
                <a:gd name="connsiteY61" fmla="*/ 2858861 h 5193759"/>
                <a:gd name="connsiteX62" fmla="*/ 2832855 w 10027658"/>
                <a:gd name="connsiteY62" fmla="*/ 2930924 h 5193759"/>
                <a:gd name="connsiteX63" fmla="*/ 2820111 w 10027658"/>
                <a:gd name="connsiteY63" fmla="*/ 3026344 h 5193759"/>
                <a:gd name="connsiteX64" fmla="*/ 2959241 w 10027658"/>
                <a:gd name="connsiteY64" fmla="*/ 3167976 h 5193759"/>
                <a:gd name="connsiteX65" fmla="*/ 3176083 w 10027658"/>
                <a:gd name="connsiteY65" fmla="*/ 3269358 h 5193759"/>
                <a:gd name="connsiteX66" fmla="*/ 3388239 w 10027658"/>
                <a:gd name="connsiteY66" fmla="*/ 3442290 h 5193759"/>
                <a:gd name="connsiteX67" fmla="*/ 3212014 w 10027658"/>
                <a:gd name="connsiteY67" fmla="*/ 3336948 h 5193759"/>
                <a:gd name="connsiteX68" fmla="*/ 3004633 w 10027658"/>
                <a:gd name="connsiteY68" fmla="*/ 3276814 h 5193759"/>
                <a:gd name="connsiteX69" fmla="*/ 2771676 w 10027658"/>
                <a:gd name="connsiteY69" fmla="*/ 3166987 h 5193759"/>
                <a:gd name="connsiteX70" fmla="*/ 2638873 w 10027658"/>
                <a:gd name="connsiteY70" fmla="*/ 3097908 h 5193759"/>
                <a:gd name="connsiteX71" fmla="*/ 2570293 w 10027658"/>
                <a:gd name="connsiteY71" fmla="*/ 3109338 h 5193759"/>
                <a:gd name="connsiteX72" fmla="*/ 2525557 w 10027658"/>
                <a:gd name="connsiteY72" fmla="*/ 3326508 h 5193759"/>
                <a:gd name="connsiteX73" fmla="*/ 2584349 w 10027658"/>
                <a:gd name="connsiteY73" fmla="*/ 3577470 h 5193759"/>
                <a:gd name="connsiteX74" fmla="*/ 2663703 w 10027658"/>
                <a:gd name="connsiteY74" fmla="*/ 3996904 h 5193759"/>
                <a:gd name="connsiteX75" fmla="*/ 2633113 w 10027658"/>
                <a:gd name="connsiteY75" fmla="*/ 4192703 h 5193759"/>
                <a:gd name="connsiteX76" fmla="*/ 2539703 w 10027658"/>
                <a:gd name="connsiteY76" fmla="*/ 4455574 h 5193759"/>
                <a:gd name="connsiteX77" fmla="*/ 2595212 w 10027658"/>
                <a:gd name="connsiteY77" fmla="*/ 3945217 h 5193759"/>
                <a:gd name="connsiteX78" fmla="*/ 2481240 w 10027658"/>
                <a:gd name="connsiteY78" fmla="*/ 3566538 h 5193759"/>
                <a:gd name="connsiteX79" fmla="*/ 2307403 w 10027658"/>
                <a:gd name="connsiteY79" fmla="*/ 3166488 h 5193759"/>
                <a:gd name="connsiteX80" fmla="*/ 2261683 w 10027658"/>
                <a:gd name="connsiteY80" fmla="*/ 3063618 h 5193759"/>
                <a:gd name="connsiteX81" fmla="*/ 2078803 w 10027658"/>
                <a:gd name="connsiteY81" fmla="*/ 2949318 h 5193759"/>
                <a:gd name="connsiteX82" fmla="*/ 1824299 w 10027658"/>
                <a:gd name="connsiteY82" fmla="*/ 3002494 h 5193759"/>
                <a:gd name="connsiteX83" fmla="*/ 1412162 w 10027658"/>
                <a:gd name="connsiteY83" fmla="*/ 3235573 h 5193759"/>
                <a:gd name="connsiteX84" fmla="*/ 1381573 w 10027658"/>
                <a:gd name="connsiteY84" fmla="*/ 3680838 h 5193759"/>
                <a:gd name="connsiteX85" fmla="*/ 1340867 w 10027658"/>
                <a:gd name="connsiteY85" fmla="*/ 3980504 h 5193759"/>
                <a:gd name="connsiteX86" fmla="*/ 1197619 w 10027658"/>
                <a:gd name="connsiteY86" fmla="*/ 4738831 h 5193759"/>
                <a:gd name="connsiteX87" fmla="*/ 1220896 w 10027658"/>
                <a:gd name="connsiteY87" fmla="*/ 4338309 h 5193759"/>
                <a:gd name="connsiteX88" fmla="*/ 1242772 w 10027658"/>
                <a:gd name="connsiteY88" fmla="*/ 4080888 h 5193759"/>
                <a:gd name="connsiteX89" fmla="*/ 1198693 w 10027658"/>
                <a:gd name="connsiteY89" fmla="*/ 3909438 h 5193759"/>
                <a:gd name="connsiteX90" fmla="*/ 970093 w 10027658"/>
                <a:gd name="connsiteY90" fmla="*/ 3989448 h 5193759"/>
                <a:gd name="connsiteX91" fmla="*/ 766328 w 10027658"/>
                <a:gd name="connsiteY91" fmla="*/ 4131990 h 5193759"/>
                <a:gd name="connsiteX92" fmla="*/ 555808 w 10027658"/>
                <a:gd name="connsiteY92" fmla="*/ 4355688 h 5193759"/>
                <a:gd name="connsiteX93" fmla="*/ 785900 w 10027658"/>
                <a:gd name="connsiteY93" fmla="*/ 4017771 h 5193759"/>
                <a:gd name="connsiteX94" fmla="*/ 1130113 w 10027658"/>
                <a:gd name="connsiteY94" fmla="*/ 3817500 h 5193759"/>
                <a:gd name="connsiteX95" fmla="*/ 1278703 w 10027658"/>
                <a:gd name="connsiteY95" fmla="*/ 3726558 h 5193759"/>
                <a:gd name="connsiteX96" fmla="*/ 1269661 w 10027658"/>
                <a:gd name="connsiteY96" fmla="*/ 3390117 h 5193759"/>
                <a:gd name="connsiteX97" fmla="*/ 1309620 w 10027658"/>
                <a:gd name="connsiteY97" fmla="*/ 3169963 h 5193759"/>
                <a:gd name="connsiteX98" fmla="*/ 1393003 w 10027658"/>
                <a:gd name="connsiteY98" fmla="*/ 3052188 h 5193759"/>
                <a:gd name="connsiteX99" fmla="*/ 1080693 w 10027658"/>
                <a:gd name="connsiteY99" fmla="*/ 2984604 h 5193759"/>
                <a:gd name="connsiteX100" fmla="*/ 663453 w 10027658"/>
                <a:gd name="connsiteY100" fmla="*/ 3023360 h 5193759"/>
                <a:gd name="connsiteX101" fmla="*/ 235111 w 10027658"/>
                <a:gd name="connsiteY101" fmla="*/ 3217172 h 5193759"/>
                <a:gd name="connsiteX102" fmla="*/ 421453 w 10027658"/>
                <a:gd name="connsiteY102" fmla="*/ 3029328 h 5193759"/>
                <a:gd name="connsiteX103" fmla="*/ 627193 w 10027658"/>
                <a:gd name="connsiteY103" fmla="*/ 2926458 h 5193759"/>
                <a:gd name="connsiteX104" fmla="*/ 854480 w 10027658"/>
                <a:gd name="connsiteY104" fmla="*/ 2889178 h 5193759"/>
                <a:gd name="connsiteX105" fmla="*/ 1149272 w 10027658"/>
                <a:gd name="connsiteY105" fmla="*/ 2889676 h 5193759"/>
                <a:gd name="connsiteX106" fmla="*/ 1531894 w 10027658"/>
                <a:gd name="connsiteY106" fmla="*/ 2917507 h 5193759"/>
                <a:gd name="connsiteX107" fmla="*/ 1860559 w 10027658"/>
                <a:gd name="connsiteY107" fmla="*/ 2766431 h 5193759"/>
                <a:gd name="connsiteX108" fmla="*/ 1701613 w 10027658"/>
                <a:gd name="connsiteY108" fmla="*/ 2263518 h 5193759"/>
                <a:gd name="connsiteX109" fmla="*/ 1690183 w 10027658"/>
                <a:gd name="connsiteY109" fmla="*/ 1966338 h 5193759"/>
                <a:gd name="connsiteX110" fmla="*/ 1381991 w 10027658"/>
                <a:gd name="connsiteY110" fmla="*/ 1841604 h 5193759"/>
                <a:gd name="connsiteX111" fmla="*/ 1095823 w 10027658"/>
                <a:gd name="connsiteY111" fmla="*/ 1714878 h 5193759"/>
                <a:gd name="connsiteX112" fmla="*/ 746507 w 10027658"/>
                <a:gd name="connsiteY112" fmla="*/ 1626415 h 5193759"/>
                <a:gd name="connsiteX113" fmla="*/ 352873 w 10027658"/>
                <a:gd name="connsiteY113" fmla="*/ 1726308 h 5193759"/>
                <a:gd name="connsiteX114" fmla="*/ 113171 w 10027658"/>
                <a:gd name="connsiteY114" fmla="*/ 1763582 h 5193759"/>
                <a:gd name="connsiteX115" fmla="*/ 9973 w 10027658"/>
                <a:gd name="connsiteY115" fmla="*/ 1737738 h 5193759"/>
                <a:gd name="connsiteX116" fmla="*/ 348516 w 10027658"/>
                <a:gd name="connsiteY116" fmla="*/ 1643812 h 5193759"/>
                <a:gd name="connsiteX117" fmla="*/ 653097 w 10027658"/>
                <a:gd name="connsiteY117" fmla="*/ 1543920 h 5193759"/>
                <a:gd name="connsiteX118" fmla="*/ 1072963 w 10027658"/>
                <a:gd name="connsiteY118" fmla="*/ 1612008 h 5193759"/>
                <a:gd name="connsiteX119" fmla="*/ 1244413 w 10027658"/>
                <a:gd name="connsiteY119" fmla="*/ 1657728 h 5193759"/>
                <a:gd name="connsiteX120" fmla="*/ 1205766 w 10027658"/>
                <a:gd name="connsiteY120" fmla="*/ 1451988 h 5193759"/>
                <a:gd name="connsiteX121" fmla="*/ 1046313 w 10027658"/>
                <a:gd name="connsiteY121" fmla="*/ 815409 h 5193759"/>
                <a:gd name="connsiteX122" fmla="*/ 1221553 w 10027658"/>
                <a:gd name="connsiteY122" fmla="*/ 1211958 h 5193759"/>
                <a:gd name="connsiteX0" fmla="*/ 1221553 w 10185913"/>
                <a:gd name="connsiteY0" fmla="*/ 1211958 h 5209120"/>
                <a:gd name="connsiteX1" fmla="*/ 1343911 w 10185913"/>
                <a:gd name="connsiteY1" fmla="*/ 1559828 h 5209120"/>
                <a:gd name="connsiteX2" fmla="*/ 1553023 w 10185913"/>
                <a:gd name="connsiteY2" fmla="*/ 1657728 h 5209120"/>
                <a:gd name="connsiteX3" fmla="*/ 1907353 w 10185913"/>
                <a:gd name="connsiteY3" fmla="*/ 1680588 h 5209120"/>
                <a:gd name="connsiteX4" fmla="*/ 2021653 w 10185913"/>
                <a:gd name="connsiteY4" fmla="*/ 1543428 h 5209120"/>
                <a:gd name="connsiteX5" fmla="*/ 2124523 w 10185913"/>
                <a:gd name="connsiteY5" fmla="*/ 1291968 h 5209120"/>
                <a:gd name="connsiteX6" fmla="*/ 2124523 w 10185913"/>
                <a:gd name="connsiteY6" fmla="*/ 1120518 h 5209120"/>
                <a:gd name="connsiteX7" fmla="*/ 2068029 w 10185913"/>
                <a:gd name="connsiteY7" fmla="*/ 825325 h 5209120"/>
                <a:gd name="connsiteX8" fmla="*/ 2078803 w 10185913"/>
                <a:gd name="connsiteY8" fmla="*/ 777618 h 5209120"/>
                <a:gd name="connsiteX9" fmla="*/ 2170243 w 10185913"/>
                <a:gd name="connsiteY9" fmla="*/ 1086228 h 5209120"/>
                <a:gd name="connsiteX10" fmla="*/ 2215963 w 10185913"/>
                <a:gd name="connsiteY10" fmla="*/ 1269108 h 5209120"/>
                <a:gd name="connsiteX11" fmla="*/ 2284543 w 10185913"/>
                <a:gd name="connsiteY11" fmla="*/ 1303398 h 5209120"/>
                <a:gd name="connsiteX12" fmla="*/ 2330263 w 10185913"/>
                <a:gd name="connsiteY12" fmla="*/ 1166238 h 5209120"/>
                <a:gd name="connsiteX13" fmla="*/ 2467423 w 10185913"/>
                <a:gd name="connsiteY13" fmla="*/ 880488 h 5209120"/>
                <a:gd name="connsiteX14" fmla="*/ 2558863 w 10185913"/>
                <a:gd name="connsiteY14" fmla="*/ 640458 h 5209120"/>
                <a:gd name="connsiteX15" fmla="*/ 2616013 w 10185913"/>
                <a:gd name="connsiteY15" fmla="*/ 537588 h 5209120"/>
                <a:gd name="connsiteX16" fmla="*/ 2558863 w 10185913"/>
                <a:gd name="connsiteY16" fmla="*/ 789048 h 5209120"/>
                <a:gd name="connsiteX17" fmla="*/ 2444563 w 10185913"/>
                <a:gd name="connsiteY17" fmla="*/ 1097658 h 5209120"/>
                <a:gd name="connsiteX18" fmla="*/ 2375983 w 10185913"/>
                <a:gd name="connsiteY18" fmla="*/ 1406268 h 5209120"/>
                <a:gd name="connsiteX19" fmla="*/ 2558863 w 10185913"/>
                <a:gd name="connsiteY19" fmla="*/ 1577718 h 5209120"/>
                <a:gd name="connsiteX20" fmla="*/ 2878903 w 10185913"/>
                <a:gd name="connsiteY20" fmla="*/ 1657728 h 5209120"/>
                <a:gd name="connsiteX21" fmla="*/ 3187513 w 10185913"/>
                <a:gd name="connsiteY21" fmla="*/ 1657728 h 5209120"/>
                <a:gd name="connsiteX22" fmla="*/ 3370393 w 10185913"/>
                <a:gd name="connsiteY22" fmla="*/ 1566288 h 5209120"/>
                <a:gd name="connsiteX23" fmla="*/ 3488066 w 10185913"/>
                <a:gd name="connsiteY23" fmla="*/ 1246753 h 5209120"/>
                <a:gd name="connsiteX24" fmla="*/ 3495138 w 10185913"/>
                <a:gd name="connsiteY24" fmla="*/ 1115548 h 5209120"/>
                <a:gd name="connsiteX25" fmla="*/ 3493650 w 10185913"/>
                <a:gd name="connsiteY25" fmla="*/ 1063976 h 5209120"/>
                <a:gd name="connsiteX26" fmla="*/ 3450403 w 10185913"/>
                <a:gd name="connsiteY26" fmla="*/ 777618 h 5209120"/>
                <a:gd name="connsiteX27" fmla="*/ 3119893 w 10185913"/>
                <a:gd name="connsiteY27" fmla="*/ 321571 h 5209120"/>
                <a:gd name="connsiteX28" fmla="*/ 3497351 w 10185913"/>
                <a:gd name="connsiteY28" fmla="*/ 674883 h 5209120"/>
                <a:gd name="connsiteX29" fmla="*/ 3759013 w 10185913"/>
                <a:gd name="connsiteY29" fmla="*/ 571878 h 5209120"/>
                <a:gd name="connsiteX30" fmla="*/ 3999043 w 10185913"/>
                <a:gd name="connsiteY30" fmla="*/ 91818 h 5209120"/>
                <a:gd name="connsiteX31" fmla="*/ 4033333 w 10185913"/>
                <a:gd name="connsiteY31" fmla="*/ 11808 h 5209120"/>
                <a:gd name="connsiteX32" fmla="*/ 3984569 w 10185913"/>
                <a:gd name="connsiteY32" fmla="*/ 247366 h 5209120"/>
                <a:gd name="connsiteX33" fmla="*/ 3812791 w 10185913"/>
                <a:gd name="connsiteY33" fmla="*/ 647417 h 5209120"/>
                <a:gd name="connsiteX34" fmla="*/ 3592906 w 10185913"/>
                <a:gd name="connsiteY34" fmla="*/ 811408 h 5209120"/>
                <a:gd name="connsiteX35" fmla="*/ 3604425 w 10185913"/>
                <a:gd name="connsiteY35" fmla="*/ 999253 h 5209120"/>
                <a:gd name="connsiteX36" fmla="*/ 3872985 w 10185913"/>
                <a:gd name="connsiteY36" fmla="*/ 881976 h 5209120"/>
                <a:gd name="connsiteX37" fmla="*/ 4200754 w 10185913"/>
                <a:gd name="connsiteY37" fmla="*/ 774136 h 5209120"/>
                <a:gd name="connsiteX38" fmla="*/ 4064251 w 10185913"/>
                <a:gd name="connsiteY38" fmla="*/ 847195 h 5209120"/>
                <a:gd name="connsiteX39" fmla="*/ 3818880 w 10185913"/>
                <a:gd name="connsiteY39" fmla="*/ 991305 h 5209120"/>
                <a:gd name="connsiteX40" fmla="*/ 3658531 w 10185913"/>
                <a:gd name="connsiteY40" fmla="*/ 1093178 h 5209120"/>
                <a:gd name="connsiteX41" fmla="*/ 3622838 w 10185913"/>
                <a:gd name="connsiteY41" fmla="*/ 1221401 h 5209120"/>
                <a:gd name="connsiteX42" fmla="*/ 3577446 w 10185913"/>
                <a:gd name="connsiteY42" fmla="*/ 1500691 h 5209120"/>
                <a:gd name="connsiteX43" fmla="*/ 3461833 w 10185913"/>
                <a:gd name="connsiteY43" fmla="*/ 1726308 h 5209120"/>
                <a:gd name="connsiteX44" fmla="*/ 3278953 w 10185913"/>
                <a:gd name="connsiteY44" fmla="*/ 2034918 h 5209120"/>
                <a:gd name="connsiteX45" fmla="*/ 3288742 w 10185913"/>
                <a:gd name="connsiteY45" fmla="*/ 2273460 h 5209120"/>
                <a:gd name="connsiteX46" fmla="*/ 3434288 w 10185913"/>
                <a:gd name="connsiteY46" fmla="*/ 2417577 h 5209120"/>
                <a:gd name="connsiteX47" fmla="*/ 3641522 w 10185913"/>
                <a:gd name="connsiteY47" fmla="*/ 2521189 h 5209120"/>
                <a:gd name="connsiteX48" fmla="*/ 4079053 w 10185913"/>
                <a:gd name="connsiteY48" fmla="*/ 2777868 h 5209120"/>
                <a:gd name="connsiteX49" fmla="*/ 5882777 w 10185913"/>
                <a:gd name="connsiteY49" fmla="*/ 3521863 h 5209120"/>
                <a:gd name="connsiteX50" fmla="*/ 6625713 w 10185913"/>
                <a:gd name="connsiteY50" fmla="*/ 3781261 h 5209120"/>
                <a:gd name="connsiteX51" fmla="*/ 7270085 w 10185913"/>
                <a:gd name="connsiteY51" fmla="*/ 4011311 h 5209120"/>
                <a:gd name="connsiteX52" fmla="*/ 8680791 w 10185913"/>
                <a:gd name="connsiteY52" fmla="*/ 4557615 h 5209120"/>
                <a:gd name="connsiteX53" fmla="*/ 9958409 w 10185913"/>
                <a:gd name="connsiteY53" fmla="*/ 5034180 h 5209120"/>
                <a:gd name="connsiteX54" fmla="*/ 10027325 w 10185913"/>
                <a:gd name="connsiteY54" fmla="*/ 5184350 h 5209120"/>
                <a:gd name="connsiteX55" fmla="*/ 8279756 w 10185913"/>
                <a:gd name="connsiteY55" fmla="*/ 4635004 h 5209120"/>
                <a:gd name="connsiteX56" fmla="*/ 6586898 w 10185913"/>
                <a:gd name="connsiteY56" fmla="*/ 4018307 h 5209120"/>
                <a:gd name="connsiteX57" fmla="*/ 6110863 w 10185913"/>
                <a:gd name="connsiteY57" fmla="*/ 3840155 h 5209120"/>
                <a:gd name="connsiteX58" fmla="*/ 4940575 w 10185913"/>
                <a:gd name="connsiteY58" fmla="*/ 3376168 h 5209120"/>
                <a:gd name="connsiteX59" fmla="*/ 3944371 w 10185913"/>
                <a:gd name="connsiteY59" fmla="*/ 2976643 h 5209120"/>
                <a:gd name="connsiteX60" fmla="*/ 3460193 w 10185913"/>
                <a:gd name="connsiteY60" fmla="*/ 2852901 h 5209120"/>
                <a:gd name="connsiteX61" fmla="*/ 3217865 w 10185913"/>
                <a:gd name="connsiteY61" fmla="*/ 2829045 h 5209120"/>
                <a:gd name="connsiteX62" fmla="*/ 3025524 w 10185913"/>
                <a:gd name="connsiteY62" fmla="*/ 2858861 h 5209120"/>
                <a:gd name="connsiteX63" fmla="*/ 2832855 w 10185913"/>
                <a:gd name="connsiteY63" fmla="*/ 2930924 h 5209120"/>
                <a:gd name="connsiteX64" fmla="*/ 2820111 w 10185913"/>
                <a:gd name="connsiteY64" fmla="*/ 3026344 h 5209120"/>
                <a:gd name="connsiteX65" fmla="*/ 2959241 w 10185913"/>
                <a:gd name="connsiteY65" fmla="*/ 3167976 h 5209120"/>
                <a:gd name="connsiteX66" fmla="*/ 3176083 w 10185913"/>
                <a:gd name="connsiteY66" fmla="*/ 3269358 h 5209120"/>
                <a:gd name="connsiteX67" fmla="*/ 3388239 w 10185913"/>
                <a:gd name="connsiteY67" fmla="*/ 3442290 h 5209120"/>
                <a:gd name="connsiteX68" fmla="*/ 3212014 w 10185913"/>
                <a:gd name="connsiteY68" fmla="*/ 3336948 h 5209120"/>
                <a:gd name="connsiteX69" fmla="*/ 3004633 w 10185913"/>
                <a:gd name="connsiteY69" fmla="*/ 3276814 h 5209120"/>
                <a:gd name="connsiteX70" fmla="*/ 2771676 w 10185913"/>
                <a:gd name="connsiteY70" fmla="*/ 3166987 h 5209120"/>
                <a:gd name="connsiteX71" fmla="*/ 2638873 w 10185913"/>
                <a:gd name="connsiteY71" fmla="*/ 3097908 h 5209120"/>
                <a:gd name="connsiteX72" fmla="*/ 2570293 w 10185913"/>
                <a:gd name="connsiteY72" fmla="*/ 3109338 h 5209120"/>
                <a:gd name="connsiteX73" fmla="*/ 2525557 w 10185913"/>
                <a:gd name="connsiteY73" fmla="*/ 3326508 h 5209120"/>
                <a:gd name="connsiteX74" fmla="*/ 2584349 w 10185913"/>
                <a:gd name="connsiteY74" fmla="*/ 3577470 h 5209120"/>
                <a:gd name="connsiteX75" fmla="*/ 2663703 w 10185913"/>
                <a:gd name="connsiteY75" fmla="*/ 3996904 h 5209120"/>
                <a:gd name="connsiteX76" fmla="*/ 2633113 w 10185913"/>
                <a:gd name="connsiteY76" fmla="*/ 4192703 h 5209120"/>
                <a:gd name="connsiteX77" fmla="*/ 2539703 w 10185913"/>
                <a:gd name="connsiteY77" fmla="*/ 4455574 h 5209120"/>
                <a:gd name="connsiteX78" fmla="*/ 2595212 w 10185913"/>
                <a:gd name="connsiteY78" fmla="*/ 3945217 h 5209120"/>
                <a:gd name="connsiteX79" fmla="*/ 2481240 w 10185913"/>
                <a:gd name="connsiteY79" fmla="*/ 3566538 h 5209120"/>
                <a:gd name="connsiteX80" fmla="*/ 2307403 w 10185913"/>
                <a:gd name="connsiteY80" fmla="*/ 3166488 h 5209120"/>
                <a:gd name="connsiteX81" fmla="*/ 2261683 w 10185913"/>
                <a:gd name="connsiteY81" fmla="*/ 3063618 h 5209120"/>
                <a:gd name="connsiteX82" fmla="*/ 2078803 w 10185913"/>
                <a:gd name="connsiteY82" fmla="*/ 2949318 h 5209120"/>
                <a:gd name="connsiteX83" fmla="*/ 1824299 w 10185913"/>
                <a:gd name="connsiteY83" fmla="*/ 3002494 h 5209120"/>
                <a:gd name="connsiteX84" fmla="*/ 1412162 w 10185913"/>
                <a:gd name="connsiteY84" fmla="*/ 3235573 h 5209120"/>
                <a:gd name="connsiteX85" fmla="*/ 1381573 w 10185913"/>
                <a:gd name="connsiteY85" fmla="*/ 3680838 h 5209120"/>
                <a:gd name="connsiteX86" fmla="*/ 1340867 w 10185913"/>
                <a:gd name="connsiteY86" fmla="*/ 3980504 h 5209120"/>
                <a:gd name="connsiteX87" fmla="*/ 1197619 w 10185913"/>
                <a:gd name="connsiteY87" fmla="*/ 4738831 h 5209120"/>
                <a:gd name="connsiteX88" fmla="*/ 1220896 w 10185913"/>
                <a:gd name="connsiteY88" fmla="*/ 4338309 h 5209120"/>
                <a:gd name="connsiteX89" fmla="*/ 1242772 w 10185913"/>
                <a:gd name="connsiteY89" fmla="*/ 4080888 h 5209120"/>
                <a:gd name="connsiteX90" fmla="*/ 1198693 w 10185913"/>
                <a:gd name="connsiteY90" fmla="*/ 3909438 h 5209120"/>
                <a:gd name="connsiteX91" fmla="*/ 970093 w 10185913"/>
                <a:gd name="connsiteY91" fmla="*/ 3989448 h 5209120"/>
                <a:gd name="connsiteX92" fmla="*/ 766328 w 10185913"/>
                <a:gd name="connsiteY92" fmla="*/ 4131990 h 5209120"/>
                <a:gd name="connsiteX93" fmla="*/ 555808 w 10185913"/>
                <a:gd name="connsiteY93" fmla="*/ 4355688 h 5209120"/>
                <a:gd name="connsiteX94" fmla="*/ 785900 w 10185913"/>
                <a:gd name="connsiteY94" fmla="*/ 4017771 h 5209120"/>
                <a:gd name="connsiteX95" fmla="*/ 1130113 w 10185913"/>
                <a:gd name="connsiteY95" fmla="*/ 3817500 h 5209120"/>
                <a:gd name="connsiteX96" fmla="*/ 1278703 w 10185913"/>
                <a:gd name="connsiteY96" fmla="*/ 3726558 h 5209120"/>
                <a:gd name="connsiteX97" fmla="*/ 1269661 w 10185913"/>
                <a:gd name="connsiteY97" fmla="*/ 3390117 h 5209120"/>
                <a:gd name="connsiteX98" fmla="*/ 1309620 w 10185913"/>
                <a:gd name="connsiteY98" fmla="*/ 3169963 h 5209120"/>
                <a:gd name="connsiteX99" fmla="*/ 1393003 w 10185913"/>
                <a:gd name="connsiteY99" fmla="*/ 3052188 h 5209120"/>
                <a:gd name="connsiteX100" fmla="*/ 1080693 w 10185913"/>
                <a:gd name="connsiteY100" fmla="*/ 2984604 h 5209120"/>
                <a:gd name="connsiteX101" fmla="*/ 663453 w 10185913"/>
                <a:gd name="connsiteY101" fmla="*/ 3023360 h 5209120"/>
                <a:gd name="connsiteX102" fmla="*/ 235111 w 10185913"/>
                <a:gd name="connsiteY102" fmla="*/ 3217172 h 5209120"/>
                <a:gd name="connsiteX103" fmla="*/ 421453 w 10185913"/>
                <a:gd name="connsiteY103" fmla="*/ 3029328 h 5209120"/>
                <a:gd name="connsiteX104" fmla="*/ 627193 w 10185913"/>
                <a:gd name="connsiteY104" fmla="*/ 2926458 h 5209120"/>
                <a:gd name="connsiteX105" fmla="*/ 854480 w 10185913"/>
                <a:gd name="connsiteY105" fmla="*/ 2889178 h 5209120"/>
                <a:gd name="connsiteX106" fmla="*/ 1149272 w 10185913"/>
                <a:gd name="connsiteY106" fmla="*/ 2889676 h 5209120"/>
                <a:gd name="connsiteX107" fmla="*/ 1531894 w 10185913"/>
                <a:gd name="connsiteY107" fmla="*/ 2917507 h 5209120"/>
                <a:gd name="connsiteX108" fmla="*/ 1860559 w 10185913"/>
                <a:gd name="connsiteY108" fmla="*/ 2766431 h 5209120"/>
                <a:gd name="connsiteX109" fmla="*/ 1701613 w 10185913"/>
                <a:gd name="connsiteY109" fmla="*/ 2263518 h 5209120"/>
                <a:gd name="connsiteX110" fmla="*/ 1690183 w 10185913"/>
                <a:gd name="connsiteY110" fmla="*/ 1966338 h 5209120"/>
                <a:gd name="connsiteX111" fmla="*/ 1381991 w 10185913"/>
                <a:gd name="connsiteY111" fmla="*/ 1841604 h 5209120"/>
                <a:gd name="connsiteX112" fmla="*/ 1095823 w 10185913"/>
                <a:gd name="connsiteY112" fmla="*/ 1714878 h 5209120"/>
                <a:gd name="connsiteX113" fmla="*/ 746507 w 10185913"/>
                <a:gd name="connsiteY113" fmla="*/ 1626415 h 5209120"/>
                <a:gd name="connsiteX114" fmla="*/ 352873 w 10185913"/>
                <a:gd name="connsiteY114" fmla="*/ 1726308 h 5209120"/>
                <a:gd name="connsiteX115" fmla="*/ 113171 w 10185913"/>
                <a:gd name="connsiteY115" fmla="*/ 1763582 h 5209120"/>
                <a:gd name="connsiteX116" fmla="*/ 9973 w 10185913"/>
                <a:gd name="connsiteY116" fmla="*/ 1737738 h 5209120"/>
                <a:gd name="connsiteX117" fmla="*/ 348516 w 10185913"/>
                <a:gd name="connsiteY117" fmla="*/ 1643812 h 5209120"/>
                <a:gd name="connsiteX118" fmla="*/ 653097 w 10185913"/>
                <a:gd name="connsiteY118" fmla="*/ 1543920 h 5209120"/>
                <a:gd name="connsiteX119" fmla="*/ 1072963 w 10185913"/>
                <a:gd name="connsiteY119" fmla="*/ 1612008 h 5209120"/>
                <a:gd name="connsiteX120" fmla="*/ 1244413 w 10185913"/>
                <a:gd name="connsiteY120" fmla="*/ 1657728 h 5209120"/>
                <a:gd name="connsiteX121" fmla="*/ 1205766 w 10185913"/>
                <a:gd name="connsiteY121" fmla="*/ 1451988 h 5209120"/>
                <a:gd name="connsiteX122" fmla="*/ 1046313 w 10185913"/>
                <a:gd name="connsiteY122" fmla="*/ 815409 h 5209120"/>
                <a:gd name="connsiteX123" fmla="*/ 1221553 w 10185913"/>
                <a:gd name="connsiteY123" fmla="*/ 1211958 h 5209120"/>
                <a:gd name="connsiteX0" fmla="*/ 1221553 w 10149789"/>
                <a:gd name="connsiteY0" fmla="*/ 1211958 h 5201379"/>
                <a:gd name="connsiteX1" fmla="*/ 1343911 w 10149789"/>
                <a:gd name="connsiteY1" fmla="*/ 1559828 h 5201379"/>
                <a:gd name="connsiteX2" fmla="*/ 1553023 w 10149789"/>
                <a:gd name="connsiteY2" fmla="*/ 1657728 h 5201379"/>
                <a:gd name="connsiteX3" fmla="*/ 1907353 w 10149789"/>
                <a:gd name="connsiteY3" fmla="*/ 1680588 h 5201379"/>
                <a:gd name="connsiteX4" fmla="*/ 2021653 w 10149789"/>
                <a:gd name="connsiteY4" fmla="*/ 1543428 h 5201379"/>
                <a:gd name="connsiteX5" fmla="*/ 2124523 w 10149789"/>
                <a:gd name="connsiteY5" fmla="*/ 1291968 h 5201379"/>
                <a:gd name="connsiteX6" fmla="*/ 2124523 w 10149789"/>
                <a:gd name="connsiteY6" fmla="*/ 1120518 h 5201379"/>
                <a:gd name="connsiteX7" fmla="*/ 2068029 w 10149789"/>
                <a:gd name="connsiteY7" fmla="*/ 825325 h 5201379"/>
                <a:gd name="connsiteX8" fmla="*/ 2078803 w 10149789"/>
                <a:gd name="connsiteY8" fmla="*/ 777618 h 5201379"/>
                <a:gd name="connsiteX9" fmla="*/ 2170243 w 10149789"/>
                <a:gd name="connsiteY9" fmla="*/ 1086228 h 5201379"/>
                <a:gd name="connsiteX10" fmla="*/ 2215963 w 10149789"/>
                <a:gd name="connsiteY10" fmla="*/ 1269108 h 5201379"/>
                <a:gd name="connsiteX11" fmla="*/ 2284543 w 10149789"/>
                <a:gd name="connsiteY11" fmla="*/ 1303398 h 5201379"/>
                <a:gd name="connsiteX12" fmla="*/ 2330263 w 10149789"/>
                <a:gd name="connsiteY12" fmla="*/ 1166238 h 5201379"/>
                <a:gd name="connsiteX13" fmla="*/ 2467423 w 10149789"/>
                <a:gd name="connsiteY13" fmla="*/ 880488 h 5201379"/>
                <a:gd name="connsiteX14" fmla="*/ 2558863 w 10149789"/>
                <a:gd name="connsiteY14" fmla="*/ 640458 h 5201379"/>
                <a:gd name="connsiteX15" fmla="*/ 2616013 w 10149789"/>
                <a:gd name="connsiteY15" fmla="*/ 537588 h 5201379"/>
                <a:gd name="connsiteX16" fmla="*/ 2558863 w 10149789"/>
                <a:gd name="connsiteY16" fmla="*/ 789048 h 5201379"/>
                <a:gd name="connsiteX17" fmla="*/ 2444563 w 10149789"/>
                <a:gd name="connsiteY17" fmla="*/ 1097658 h 5201379"/>
                <a:gd name="connsiteX18" fmla="*/ 2375983 w 10149789"/>
                <a:gd name="connsiteY18" fmla="*/ 1406268 h 5201379"/>
                <a:gd name="connsiteX19" fmla="*/ 2558863 w 10149789"/>
                <a:gd name="connsiteY19" fmla="*/ 1577718 h 5201379"/>
                <a:gd name="connsiteX20" fmla="*/ 2878903 w 10149789"/>
                <a:gd name="connsiteY20" fmla="*/ 1657728 h 5201379"/>
                <a:gd name="connsiteX21" fmla="*/ 3187513 w 10149789"/>
                <a:gd name="connsiteY21" fmla="*/ 1657728 h 5201379"/>
                <a:gd name="connsiteX22" fmla="*/ 3370393 w 10149789"/>
                <a:gd name="connsiteY22" fmla="*/ 1566288 h 5201379"/>
                <a:gd name="connsiteX23" fmla="*/ 3488066 w 10149789"/>
                <a:gd name="connsiteY23" fmla="*/ 1246753 h 5201379"/>
                <a:gd name="connsiteX24" fmla="*/ 3495138 w 10149789"/>
                <a:gd name="connsiteY24" fmla="*/ 1115548 h 5201379"/>
                <a:gd name="connsiteX25" fmla="*/ 3493650 w 10149789"/>
                <a:gd name="connsiteY25" fmla="*/ 1063976 h 5201379"/>
                <a:gd name="connsiteX26" fmla="*/ 3450403 w 10149789"/>
                <a:gd name="connsiteY26" fmla="*/ 777618 h 5201379"/>
                <a:gd name="connsiteX27" fmla="*/ 3119893 w 10149789"/>
                <a:gd name="connsiteY27" fmla="*/ 321571 h 5201379"/>
                <a:gd name="connsiteX28" fmla="*/ 3497351 w 10149789"/>
                <a:gd name="connsiteY28" fmla="*/ 674883 h 5201379"/>
                <a:gd name="connsiteX29" fmla="*/ 3759013 w 10149789"/>
                <a:gd name="connsiteY29" fmla="*/ 571878 h 5201379"/>
                <a:gd name="connsiteX30" fmla="*/ 3999043 w 10149789"/>
                <a:gd name="connsiteY30" fmla="*/ 91818 h 5201379"/>
                <a:gd name="connsiteX31" fmla="*/ 4033333 w 10149789"/>
                <a:gd name="connsiteY31" fmla="*/ 11808 h 5201379"/>
                <a:gd name="connsiteX32" fmla="*/ 3984569 w 10149789"/>
                <a:gd name="connsiteY32" fmla="*/ 247366 h 5201379"/>
                <a:gd name="connsiteX33" fmla="*/ 3812791 w 10149789"/>
                <a:gd name="connsiteY33" fmla="*/ 647417 h 5201379"/>
                <a:gd name="connsiteX34" fmla="*/ 3592906 w 10149789"/>
                <a:gd name="connsiteY34" fmla="*/ 811408 h 5201379"/>
                <a:gd name="connsiteX35" fmla="*/ 3604425 w 10149789"/>
                <a:gd name="connsiteY35" fmla="*/ 999253 h 5201379"/>
                <a:gd name="connsiteX36" fmla="*/ 3872985 w 10149789"/>
                <a:gd name="connsiteY36" fmla="*/ 881976 h 5201379"/>
                <a:gd name="connsiteX37" fmla="*/ 4200754 w 10149789"/>
                <a:gd name="connsiteY37" fmla="*/ 774136 h 5201379"/>
                <a:gd name="connsiteX38" fmla="*/ 4064251 w 10149789"/>
                <a:gd name="connsiteY38" fmla="*/ 847195 h 5201379"/>
                <a:gd name="connsiteX39" fmla="*/ 3818880 w 10149789"/>
                <a:gd name="connsiteY39" fmla="*/ 991305 h 5201379"/>
                <a:gd name="connsiteX40" fmla="*/ 3658531 w 10149789"/>
                <a:gd name="connsiteY40" fmla="*/ 1093178 h 5201379"/>
                <a:gd name="connsiteX41" fmla="*/ 3622838 w 10149789"/>
                <a:gd name="connsiteY41" fmla="*/ 1221401 h 5201379"/>
                <a:gd name="connsiteX42" fmla="*/ 3577446 w 10149789"/>
                <a:gd name="connsiteY42" fmla="*/ 1500691 h 5201379"/>
                <a:gd name="connsiteX43" fmla="*/ 3461833 w 10149789"/>
                <a:gd name="connsiteY43" fmla="*/ 1726308 h 5201379"/>
                <a:gd name="connsiteX44" fmla="*/ 3278953 w 10149789"/>
                <a:gd name="connsiteY44" fmla="*/ 2034918 h 5201379"/>
                <a:gd name="connsiteX45" fmla="*/ 3288742 w 10149789"/>
                <a:gd name="connsiteY45" fmla="*/ 2273460 h 5201379"/>
                <a:gd name="connsiteX46" fmla="*/ 3434288 w 10149789"/>
                <a:gd name="connsiteY46" fmla="*/ 2417577 h 5201379"/>
                <a:gd name="connsiteX47" fmla="*/ 3641522 w 10149789"/>
                <a:gd name="connsiteY47" fmla="*/ 2521189 h 5201379"/>
                <a:gd name="connsiteX48" fmla="*/ 4079053 w 10149789"/>
                <a:gd name="connsiteY48" fmla="*/ 2777868 h 5201379"/>
                <a:gd name="connsiteX49" fmla="*/ 5882777 w 10149789"/>
                <a:gd name="connsiteY49" fmla="*/ 3521863 h 5201379"/>
                <a:gd name="connsiteX50" fmla="*/ 6625713 w 10149789"/>
                <a:gd name="connsiteY50" fmla="*/ 3781261 h 5201379"/>
                <a:gd name="connsiteX51" fmla="*/ 7270085 w 10149789"/>
                <a:gd name="connsiteY51" fmla="*/ 4011311 h 5201379"/>
                <a:gd name="connsiteX52" fmla="*/ 8680791 w 10149789"/>
                <a:gd name="connsiteY52" fmla="*/ 4557615 h 5201379"/>
                <a:gd name="connsiteX53" fmla="*/ 9958409 w 10149789"/>
                <a:gd name="connsiteY53" fmla="*/ 5034180 h 5201379"/>
                <a:gd name="connsiteX54" fmla="*/ 10027325 w 10149789"/>
                <a:gd name="connsiteY54" fmla="*/ 5184350 h 5201379"/>
                <a:gd name="connsiteX55" fmla="*/ 8279756 w 10149789"/>
                <a:gd name="connsiteY55" fmla="*/ 4635004 h 5201379"/>
                <a:gd name="connsiteX56" fmla="*/ 6586898 w 10149789"/>
                <a:gd name="connsiteY56" fmla="*/ 4018307 h 5201379"/>
                <a:gd name="connsiteX57" fmla="*/ 6110863 w 10149789"/>
                <a:gd name="connsiteY57" fmla="*/ 3840155 h 5201379"/>
                <a:gd name="connsiteX58" fmla="*/ 4940575 w 10149789"/>
                <a:gd name="connsiteY58" fmla="*/ 3376168 h 5201379"/>
                <a:gd name="connsiteX59" fmla="*/ 3944371 w 10149789"/>
                <a:gd name="connsiteY59" fmla="*/ 2976643 h 5201379"/>
                <a:gd name="connsiteX60" fmla="*/ 3460193 w 10149789"/>
                <a:gd name="connsiteY60" fmla="*/ 2852901 h 5201379"/>
                <a:gd name="connsiteX61" fmla="*/ 3217865 w 10149789"/>
                <a:gd name="connsiteY61" fmla="*/ 2829045 h 5201379"/>
                <a:gd name="connsiteX62" fmla="*/ 3025524 w 10149789"/>
                <a:gd name="connsiteY62" fmla="*/ 2858861 h 5201379"/>
                <a:gd name="connsiteX63" fmla="*/ 2832855 w 10149789"/>
                <a:gd name="connsiteY63" fmla="*/ 2930924 h 5201379"/>
                <a:gd name="connsiteX64" fmla="*/ 2820111 w 10149789"/>
                <a:gd name="connsiteY64" fmla="*/ 3026344 h 5201379"/>
                <a:gd name="connsiteX65" fmla="*/ 2959241 w 10149789"/>
                <a:gd name="connsiteY65" fmla="*/ 3167976 h 5201379"/>
                <a:gd name="connsiteX66" fmla="*/ 3176083 w 10149789"/>
                <a:gd name="connsiteY66" fmla="*/ 3269358 h 5201379"/>
                <a:gd name="connsiteX67" fmla="*/ 3388239 w 10149789"/>
                <a:gd name="connsiteY67" fmla="*/ 3442290 h 5201379"/>
                <a:gd name="connsiteX68" fmla="*/ 3212014 w 10149789"/>
                <a:gd name="connsiteY68" fmla="*/ 3336948 h 5201379"/>
                <a:gd name="connsiteX69" fmla="*/ 3004633 w 10149789"/>
                <a:gd name="connsiteY69" fmla="*/ 3276814 h 5201379"/>
                <a:gd name="connsiteX70" fmla="*/ 2771676 w 10149789"/>
                <a:gd name="connsiteY70" fmla="*/ 3166987 h 5201379"/>
                <a:gd name="connsiteX71" fmla="*/ 2638873 w 10149789"/>
                <a:gd name="connsiteY71" fmla="*/ 3097908 h 5201379"/>
                <a:gd name="connsiteX72" fmla="*/ 2570293 w 10149789"/>
                <a:gd name="connsiteY72" fmla="*/ 3109338 h 5201379"/>
                <a:gd name="connsiteX73" fmla="*/ 2525557 w 10149789"/>
                <a:gd name="connsiteY73" fmla="*/ 3326508 h 5201379"/>
                <a:gd name="connsiteX74" fmla="*/ 2584349 w 10149789"/>
                <a:gd name="connsiteY74" fmla="*/ 3577470 h 5201379"/>
                <a:gd name="connsiteX75" fmla="*/ 2663703 w 10149789"/>
                <a:gd name="connsiteY75" fmla="*/ 3996904 h 5201379"/>
                <a:gd name="connsiteX76" fmla="*/ 2633113 w 10149789"/>
                <a:gd name="connsiteY76" fmla="*/ 4192703 h 5201379"/>
                <a:gd name="connsiteX77" fmla="*/ 2539703 w 10149789"/>
                <a:gd name="connsiteY77" fmla="*/ 4455574 h 5201379"/>
                <a:gd name="connsiteX78" fmla="*/ 2595212 w 10149789"/>
                <a:gd name="connsiteY78" fmla="*/ 3945217 h 5201379"/>
                <a:gd name="connsiteX79" fmla="*/ 2481240 w 10149789"/>
                <a:gd name="connsiteY79" fmla="*/ 3566538 h 5201379"/>
                <a:gd name="connsiteX80" fmla="*/ 2307403 w 10149789"/>
                <a:gd name="connsiteY80" fmla="*/ 3166488 h 5201379"/>
                <a:gd name="connsiteX81" fmla="*/ 2261683 w 10149789"/>
                <a:gd name="connsiteY81" fmla="*/ 3063618 h 5201379"/>
                <a:gd name="connsiteX82" fmla="*/ 2078803 w 10149789"/>
                <a:gd name="connsiteY82" fmla="*/ 2949318 h 5201379"/>
                <a:gd name="connsiteX83" fmla="*/ 1824299 w 10149789"/>
                <a:gd name="connsiteY83" fmla="*/ 3002494 h 5201379"/>
                <a:gd name="connsiteX84" fmla="*/ 1412162 w 10149789"/>
                <a:gd name="connsiteY84" fmla="*/ 3235573 h 5201379"/>
                <a:gd name="connsiteX85" fmla="*/ 1381573 w 10149789"/>
                <a:gd name="connsiteY85" fmla="*/ 3680838 h 5201379"/>
                <a:gd name="connsiteX86" fmla="*/ 1340867 w 10149789"/>
                <a:gd name="connsiteY86" fmla="*/ 3980504 h 5201379"/>
                <a:gd name="connsiteX87" fmla="*/ 1197619 w 10149789"/>
                <a:gd name="connsiteY87" fmla="*/ 4738831 h 5201379"/>
                <a:gd name="connsiteX88" fmla="*/ 1220896 w 10149789"/>
                <a:gd name="connsiteY88" fmla="*/ 4338309 h 5201379"/>
                <a:gd name="connsiteX89" fmla="*/ 1242772 w 10149789"/>
                <a:gd name="connsiteY89" fmla="*/ 4080888 h 5201379"/>
                <a:gd name="connsiteX90" fmla="*/ 1198693 w 10149789"/>
                <a:gd name="connsiteY90" fmla="*/ 3909438 h 5201379"/>
                <a:gd name="connsiteX91" fmla="*/ 970093 w 10149789"/>
                <a:gd name="connsiteY91" fmla="*/ 3989448 h 5201379"/>
                <a:gd name="connsiteX92" fmla="*/ 766328 w 10149789"/>
                <a:gd name="connsiteY92" fmla="*/ 4131990 h 5201379"/>
                <a:gd name="connsiteX93" fmla="*/ 555808 w 10149789"/>
                <a:gd name="connsiteY93" fmla="*/ 4355688 h 5201379"/>
                <a:gd name="connsiteX94" fmla="*/ 785900 w 10149789"/>
                <a:gd name="connsiteY94" fmla="*/ 4017771 h 5201379"/>
                <a:gd name="connsiteX95" fmla="*/ 1130113 w 10149789"/>
                <a:gd name="connsiteY95" fmla="*/ 3817500 h 5201379"/>
                <a:gd name="connsiteX96" fmla="*/ 1278703 w 10149789"/>
                <a:gd name="connsiteY96" fmla="*/ 3726558 h 5201379"/>
                <a:gd name="connsiteX97" fmla="*/ 1269661 w 10149789"/>
                <a:gd name="connsiteY97" fmla="*/ 3390117 h 5201379"/>
                <a:gd name="connsiteX98" fmla="*/ 1309620 w 10149789"/>
                <a:gd name="connsiteY98" fmla="*/ 3169963 h 5201379"/>
                <a:gd name="connsiteX99" fmla="*/ 1393003 w 10149789"/>
                <a:gd name="connsiteY99" fmla="*/ 3052188 h 5201379"/>
                <a:gd name="connsiteX100" fmla="*/ 1080693 w 10149789"/>
                <a:gd name="connsiteY100" fmla="*/ 2984604 h 5201379"/>
                <a:gd name="connsiteX101" fmla="*/ 663453 w 10149789"/>
                <a:gd name="connsiteY101" fmla="*/ 3023360 h 5201379"/>
                <a:gd name="connsiteX102" fmla="*/ 235111 w 10149789"/>
                <a:gd name="connsiteY102" fmla="*/ 3217172 h 5201379"/>
                <a:gd name="connsiteX103" fmla="*/ 421453 w 10149789"/>
                <a:gd name="connsiteY103" fmla="*/ 3029328 h 5201379"/>
                <a:gd name="connsiteX104" fmla="*/ 627193 w 10149789"/>
                <a:gd name="connsiteY104" fmla="*/ 2926458 h 5201379"/>
                <a:gd name="connsiteX105" fmla="*/ 854480 w 10149789"/>
                <a:gd name="connsiteY105" fmla="*/ 2889178 h 5201379"/>
                <a:gd name="connsiteX106" fmla="*/ 1149272 w 10149789"/>
                <a:gd name="connsiteY106" fmla="*/ 2889676 h 5201379"/>
                <a:gd name="connsiteX107" fmla="*/ 1531894 w 10149789"/>
                <a:gd name="connsiteY107" fmla="*/ 2917507 h 5201379"/>
                <a:gd name="connsiteX108" fmla="*/ 1860559 w 10149789"/>
                <a:gd name="connsiteY108" fmla="*/ 2766431 h 5201379"/>
                <a:gd name="connsiteX109" fmla="*/ 1701613 w 10149789"/>
                <a:gd name="connsiteY109" fmla="*/ 2263518 h 5201379"/>
                <a:gd name="connsiteX110" fmla="*/ 1690183 w 10149789"/>
                <a:gd name="connsiteY110" fmla="*/ 1966338 h 5201379"/>
                <a:gd name="connsiteX111" fmla="*/ 1381991 w 10149789"/>
                <a:gd name="connsiteY111" fmla="*/ 1841604 h 5201379"/>
                <a:gd name="connsiteX112" fmla="*/ 1095823 w 10149789"/>
                <a:gd name="connsiteY112" fmla="*/ 1714878 h 5201379"/>
                <a:gd name="connsiteX113" fmla="*/ 746507 w 10149789"/>
                <a:gd name="connsiteY113" fmla="*/ 1626415 h 5201379"/>
                <a:gd name="connsiteX114" fmla="*/ 352873 w 10149789"/>
                <a:gd name="connsiteY114" fmla="*/ 1726308 h 5201379"/>
                <a:gd name="connsiteX115" fmla="*/ 113171 w 10149789"/>
                <a:gd name="connsiteY115" fmla="*/ 1763582 h 5201379"/>
                <a:gd name="connsiteX116" fmla="*/ 9973 w 10149789"/>
                <a:gd name="connsiteY116" fmla="*/ 1737738 h 5201379"/>
                <a:gd name="connsiteX117" fmla="*/ 348516 w 10149789"/>
                <a:gd name="connsiteY117" fmla="*/ 1643812 h 5201379"/>
                <a:gd name="connsiteX118" fmla="*/ 653097 w 10149789"/>
                <a:gd name="connsiteY118" fmla="*/ 1543920 h 5201379"/>
                <a:gd name="connsiteX119" fmla="*/ 1072963 w 10149789"/>
                <a:gd name="connsiteY119" fmla="*/ 1612008 h 5201379"/>
                <a:gd name="connsiteX120" fmla="*/ 1244413 w 10149789"/>
                <a:gd name="connsiteY120" fmla="*/ 1657728 h 5201379"/>
                <a:gd name="connsiteX121" fmla="*/ 1205766 w 10149789"/>
                <a:gd name="connsiteY121" fmla="*/ 1451988 h 5201379"/>
                <a:gd name="connsiteX122" fmla="*/ 1046313 w 10149789"/>
                <a:gd name="connsiteY122" fmla="*/ 815409 h 5201379"/>
                <a:gd name="connsiteX123" fmla="*/ 1221553 w 10149789"/>
                <a:gd name="connsiteY123" fmla="*/ 1211958 h 5201379"/>
                <a:gd name="connsiteX0" fmla="*/ 1221553 w 10072283"/>
                <a:gd name="connsiteY0" fmla="*/ 1211958 h 5263089"/>
                <a:gd name="connsiteX1" fmla="*/ 1343911 w 10072283"/>
                <a:gd name="connsiteY1" fmla="*/ 1559828 h 5263089"/>
                <a:gd name="connsiteX2" fmla="*/ 1553023 w 10072283"/>
                <a:gd name="connsiteY2" fmla="*/ 1657728 h 5263089"/>
                <a:gd name="connsiteX3" fmla="*/ 1907353 w 10072283"/>
                <a:gd name="connsiteY3" fmla="*/ 1680588 h 5263089"/>
                <a:gd name="connsiteX4" fmla="*/ 2021653 w 10072283"/>
                <a:gd name="connsiteY4" fmla="*/ 1543428 h 5263089"/>
                <a:gd name="connsiteX5" fmla="*/ 2124523 w 10072283"/>
                <a:gd name="connsiteY5" fmla="*/ 1291968 h 5263089"/>
                <a:gd name="connsiteX6" fmla="*/ 2124523 w 10072283"/>
                <a:gd name="connsiteY6" fmla="*/ 1120518 h 5263089"/>
                <a:gd name="connsiteX7" fmla="*/ 2068029 w 10072283"/>
                <a:gd name="connsiteY7" fmla="*/ 825325 h 5263089"/>
                <a:gd name="connsiteX8" fmla="*/ 2078803 w 10072283"/>
                <a:gd name="connsiteY8" fmla="*/ 777618 h 5263089"/>
                <a:gd name="connsiteX9" fmla="*/ 2170243 w 10072283"/>
                <a:gd name="connsiteY9" fmla="*/ 1086228 h 5263089"/>
                <a:gd name="connsiteX10" fmla="*/ 2215963 w 10072283"/>
                <a:gd name="connsiteY10" fmla="*/ 1269108 h 5263089"/>
                <a:gd name="connsiteX11" fmla="*/ 2284543 w 10072283"/>
                <a:gd name="connsiteY11" fmla="*/ 1303398 h 5263089"/>
                <a:gd name="connsiteX12" fmla="*/ 2330263 w 10072283"/>
                <a:gd name="connsiteY12" fmla="*/ 1166238 h 5263089"/>
                <a:gd name="connsiteX13" fmla="*/ 2467423 w 10072283"/>
                <a:gd name="connsiteY13" fmla="*/ 880488 h 5263089"/>
                <a:gd name="connsiteX14" fmla="*/ 2558863 w 10072283"/>
                <a:gd name="connsiteY14" fmla="*/ 640458 h 5263089"/>
                <a:gd name="connsiteX15" fmla="*/ 2616013 w 10072283"/>
                <a:gd name="connsiteY15" fmla="*/ 537588 h 5263089"/>
                <a:gd name="connsiteX16" fmla="*/ 2558863 w 10072283"/>
                <a:gd name="connsiteY16" fmla="*/ 789048 h 5263089"/>
                <a:gd name="connsiteX17" fmla="*/ 2444563 w 10072283"/>
                <a:gd name="connsiteY17" fmla="*/ 1097658 h 5263089"/>
                <a:gd name="connsiteX18" fmla="*/ 2375983 w 10072283"/>
                <a:gd name="connsiteY18" fmla="*/ 1406268 h 5263089"/>
                <a:gd name="connsiteX19" fmla="*/ 2558863 w 10072283"/>
                <a:gd name="connsiteY19" fmla="*/ 1577718 h 5263089"/>
                <a:gd name="connsiteX20" fmla="*/ 2878903 w 10072283"/>
                <a:gd name="connsiteY20" fmla="*/ 1657728 h 5263089"/>
                <a:gd name="connsiteX21" fmla="*/ 3187513 w 10072283"/>
                <a:gd name="connsiteY21" fmla="*/ 1657728 h 5263089"/>
                <a:gd name="connsiteX22" fmla="*/ 3370393 w 10072283"/>
                <a:gd name="connsiteY22" fmla="*/ 1566288 h 5263089"/>
                <a:gd name="connsiteX23" fmla="*/ 3488066 w 10072283"/>
                <a:gd name="connsiteY23" fmla="*/ 1246753 h 5263089"/>
                <a:gd name="connsiteX24" fmla="*/ 3495138 w 10072283"/>
                <a:gd name="connsiteY24" fmla="*/ 1115548 h 5263089"/>
                <a:gd name="connsiteX25" fmla="*/ 3493650 w 10072283"/>
                <a:gd name="connsiteY25" fmla="*/ 1063976 h 5263089"/>
                <a:gd name="connsiteX26" fmla="*/ 3450403 w 10072283"/>
                <a:gd name="connsiteY26" fmla="*/ 777618 h 5263089"/>
                <a:gd name="connsiteX27" fmla="*/ 3119893 w 10072283"/>
                <a:gd name="connsiteY27" fmla="*/ 321571 h 5263089"/>
                <a:gd name="connsiteX28" fmla="*/ 3497351 w 10072283"/>
                <a:gd name="connsiteY28" fmla="*/ 674883 h 5263089"/>
                <a:gd name="connsiteX29" fmla="*/ 3759013 w 10072283"/>
                <a:gd name="connsiteY29" fmla="*/ 571878 h 5263089"/>
                <a:gd name="connsiteX30" fmla="*/ 3999043 w 10072283"/>
                <a:gd name="connsiteY30" fmla="*/ 91818 h 5263089"/>
                <a:gd name="connsiteX31" fmla="*/ 4033333 w 10072283"/>
                <a:gd name="connsiteY31" fmla="*/ 11808 h 5263089"/>
                <a:gd name="connsiteX32" fmla="*/ 3984569 w 10072283"/>
                <a:gd name="connsiteY32" fmla="*/ 247366 h 5263089"/>
                <a:gd name="connsiteX33" fmla="*/ 3812791 w 10072283"/>
                <a:gd name="connsiteY33" fmla="*/ 647417 h 5263089"/>
                <a:gd name="connsiteX34" fmla="*/ 3592906 w 10072283"/>
                <a:gd name="connsiteY34" fmla="*/ 811408 h 5263089"/>
                <a:gd name="connsiteX35" fmla="*/ 3604425 w 10072283"/>
                <a:gd name="connsiteY35" fmla="*/ 999253 h 5263089"/>
                <a:gd name="connsiteX36" fmla="*/ 3872985 w 10072283"/>
                <a:gd name="connsiteY36" fmla="*/ 881976 h 5263089"/>
                <a:gd name="connsiteX37" fmla="*/ 4200754 w 10072283"/>
                <a:gd name="connsiteY37" fmla="*/ 774136 h 5263089"/>
                <a:gd name="connsiteX38" fmla="*/ 4064251 w 10072283"/>
                <a:gd name="connsiteY38" fmla="*/ 847195 h 5263089"/>
                <a:gd name="connsiteX39" fmla="*/ 3818880 w 10072283"/>
                <a:gd name="connsiteY39" fmla="*/ 991305 h 5263089"/>
                <a:gd name="connsiteX40" fmla="*/ 3658531 w 10072283"/>
                <a:gd name="connsiteY40" fmla="*/ 1093178 h 5263089"/>
                <a:gd name="connsiteX41" fmla="*/ 3622838 w 10072283"/>
                <a:gd name="connsiteY41" fmla="*/ 1221401 h 5263089"/>
                <a:gd name="connsiteX42" fmla="*/ 3577446 w 10072283"/>
                <a:gd name="connsiteY42" fmla="*/ 1500691 h 5263089"/>
                <a:gd name="connsiteX43" fmla="*/ 3461833 w 10072283"/>
                <a:gd name="connsiteY43" fmla="*/ 1726308 h 5263089"/>
                <a:gd name="connsiteX44" fmla="*/ 3278953 w 10072283"/>
                <a:gd name="connsiteY44" fmla="*/ 2034918 h 5263089"/>
                <a:gd name="connsiteX45" fmla="*/ 3288742 w 10072283"/>
                <a:gd name="connsiteY45" fmla="*/ 2273460 h 5263089"/>
                <a:gd name="connsiteX46" fmla="*/ 3434288 w 10072283"/>
                <a:gd name="connsiteY46" fmla="*/ 2417577 h 5263089"/>
                <a:gd name="connsiteX47" fmla="*/ 3641522 w 10072283"/>
                <a:gd name="connsiteY47" fmla="*/ 2521189 h 5263089"/>
                <a:gd name="connsiteX48" fmla="*/ 4079053 w 10072283"/>
                <a:gd name="connsiteY48" fmla="*/ 2777868 h 5263089"/>
                <a:gd name="connsiteX49" fmla="*/ 5882777 w 10072283"/>
                <a:gd name="connsiteY49" fmla="*/ 3521863 h 5263089"/>
                <a:gd name="connsiteX50" fmla="*/ 6625713 w 10072283"/>
                <a:gd name="connsiteY50" fmla="*/ 3781261 h 5263089"/>
                <a:gd name="connsiteX51" fmla="*/ 7270085 w 10072283"/>
                <a:gd name="connsiteY51" fmla="*/ 4011311 h 5263089"/>
                <a:gd name="connsiteX52" fmla="*/ 8680791 w 10072283"/>
                <a:gd name="connsiteY52" fmla="*/ 4557615 h 5263089"/>
                <a:gd name="connsiteX53" fmla="*/ 9958409 w 10072283"/>
                <a:gd name="connsiteY53" fmla="*/ 5034180 h 5263089"/>
                <a:gd name="connsiteX54" fmla="*/ 9912911 w 10072283"/>
                <a:gd name="connsiteY54" fmla="*/ 5249335 h 5263089"/>
                <a:gd name="connsiteX55" fmla="*/ 8279756 w 10072283"/>
                <a:gd name="connsiteY55" fmla="*/ 4635004 h 5263089"/>
                <a:gd name="connsiteX56" fmla="*/ 6586898 w 10072283"/>
                <a:gd name="connsiteY56" fmla="*/ 4018307 h 5263089"/>
                <a:gd name="connsiteX57" fmla="*/ 6110863 w 10072283"/>
                <a:gd name="connsiteY57" fmla="*/ 3840155 h 5263089"/>
                <a:gd name="connsiteX58" fmla="*/ 4940575 w 10072283"/>
                <a:gd name="connsiteY58" fmla="*/ 3376168 h 5263089"/>
                <a:gd name="connsiteX59" fmla="*/ 3944371 w 10072283"/>
                <a:gd name="connsiteY59" fmla="*/ 2976643 h 5263089"/>
                <a:gd name="connsiteX60" fmla="*/ 3460193 w 10072283"/>
                <a:gd name="connsiteY60" fmla="*/ 2852901 h 5263089"/>
                <a:gd name="connsiteX61" fmla="*/ 3217865 w 10072283"/>
                <a:gd name="connsiteY61" fmla="*/ 2829045 h 5263089"/>
                <a:gd name="connsiteX62" fmla="*/ 3025524 w 10072283"/>
                <a:gd name="connsiteY62" fmla="*/ 2858861 h 5263089"/>
                <a:gd name="connsiteX63" fmla="*/ 2832855 w 10072283"/>
                <a:gd name="connsiteY63" fmla="*/ 2930924 h 5263089"/>
                <a:gd name="connsiteX64" fmla="*/ 2820111 w 10072283"/>
                <a:gd name="connsiteY64" fmla="*/ 3026344 h 5263089"/>
                <a:gd name="connsiteX65" fmla="*/ 2959241 w 10072283"/>
                <a:gd name="connsiteY65" fmla="*/ 3167976 h 5263089"/>
                <a:gd name="connsiteX66" fmla="*/ 3176083 w 10072283"/>
                <a:gd name="connsiteY66" fmla="*/ 3269358 h 5263089"/>
                <a:gd name="connsiteX67" fmla="*/ 3388239 w 10072283"/>
                <a:gd name="connsiteY67" fmla="*/ 3442290 h 5263089"/>
                <a:gd name="connsiteX68" fmla="*/ 3212014 w 10072283"/>
                <a:gd name="connsiteY68" fmla="*/ 3336948 h 5263089"/>
                <a:gd name="connsiteX69" fmla="*/ 3004633 w 10072283"/>
                <a:gd name="connsiteY69" fmla="*/ 3276814 h 5263089"/>
                <a:gd name="connsiteX70" fmla="*/ 2771676 w 10072283"/>
                <a:gd name="connsiteY70" fmla="*/ 3166987 h 5263089"/>
                <a:gd name="connsiteX71" fmla="*/ 2638873 w 10072283"/>
                <a:gd name="connsiteY71" fmla="*/ 3097908 h 5263089"/>
                <a:gd name="connsiteX72" fmla="*/ 2570293 w 10072283"/>
                <a:gd name="connsiteY72" fmla="*/ 3109338 h 5263089"/>
                <a:gd name="connsiteX73" fmla="*/ 2525557 w 10072283"/>
                <a:gd name="connsiteY73" fmla="*/ 3326508 h 5263089"/>
                <a:gd name="connsiteX74" fmla="*/ 2584349 w 10072283"/>
                <a:gd name="connsiteY74" fmla="*/ 3577470 h 5263089"/>
                <a:gd name="connsiteX75" fmla="*/ 2663703 w 10072283"/>
                <a:gd name="connsiteY75" fmla="*/ 3996904 h 5263089"/>
                <a:gd name="connsiteX76" fmla="*/ 2633113 w 10072283"/>
                <a:gd name="connsiteY76" fmla="*/ 4192703 h 5263089"/>
                <a:gd name="connsiteX77" fmla="*/ 2539703 w 10072283"/>
                <a:gd name="connsiteY77" fmla="*/ 4455574 h 5263089"/>
                <a:gd name="connsiteX78" fmla="*/ 2595212 w 10072283"/>
                <a:gd name="connsiteY78" fmla="*/ 3945217 h 5263089"/>
                <a:gd name="connsiteX79" fmla="*/ 2481240 w 10072283"/>
                <a:gd name="connsiteY79" fmla="*/ 3566538 h 5263089"/>
                <a:gd name="connsiteX80" fmla="*/ 2307403 w 10072283"/>
                <a:gd name="connsiteY80" fmla="*/ 3166488 h 5263089"/>
                <a:gd name="connsiteX81" fmla="*/ 2261683 w 10072283"/>
                <a:gd name="connsiteY81" fmla="*/ 3063618 h 5263089"/>
                <a:gd name="connsiteX82" fmla="*/ 2078803 w 10072283"/>
                <a:gd name="connsiteY82" fmla="*/ 2949318 h 5263089"/>
                <a:gd name="connsiteX83" fmla="*/ 1824299 w 10072283"/>
                <a:gd name="connsiteY83" fmla="*/ 3002494 h 5263089"/>
                <a:gd name="connsiteX84" fmla="*/ 1412162 w 10072283"/>
                <a:gd name="connsiteY84" fmla="*/ 3235573 h 5263089"/>
                <a:gd name="connsiteX85" fmla="*/ 1381573 w 10072283"/>
                <a:gd name="connsiteY85" fmla="*/ 3680838 h 5263089"/>
                <a:gd name="connsiteX86" fmla="*/ 1340867 w 10072283"/>
                <a:gd name="connsiteY86" fmla="*/ 3980504 h 5263089"/>
                <a:gd name="connsiteX87" fmla="*/ 1197619 w 10072283"/>
                <a:gd name="connsiteY87" fmla="*/ 4738831 h 5263089"/>
                <a:gd name="connsiteX88" fmla="*/ 1220896 w 10072283"/>
                <a:gd name="connsiteY88" fmla="*/ 4338309 h 5263089"/>
                <a:gd name="connsiteX89" fmla="*/ 1242772 w 10072283"/>
                <a:gd name="connsiteY89" fmla="*/ 4080888 h 5263089"/>
                <a:gd name="connsiteX90" fmla="*/ 1198693 w 10072283"/>
                <a:gd name="connsiteY90" fmla="*/ 3909438 h 5263089"/>
                <a:gd name="connsiteX91" fmla="*/ 970093 w 10072283"/>
                <a:gd name="connsiteY91" fmla="*/ 3989448 h 5263089"/>
                <a:gd name="connsiteX92" fmla="*/ 766328 w 10072283"/>
                <a:gd name="connsiteY92" fmla="*/ 4131990 h 5263089"/>
                <a:gd name="connsiteX93" fmla="*/ 555808 w 10072283"/>
                <a:gd name="connsiteY93" fmla="*/ 4355688 h 5263089"/>
                <a:gd name="connsiteX94" fmla="*/ 785900 w 10072283"/>
                <a:gd name="connsiteY94" fmla="*/ 4017771 h 5263089"/>
                <a:gd name="connsiteX95" fmla="*/ 1130113 w 10072283"/>
                <a:gd name="connsiteY95" fmla="*/ 3817500 h 5263089"/>
                <a:gd name="connsiteX96" fmla="*/ 1278703 w 10072283"/>
                <a:gd name="connsiteY96" fmla="*/ 3726558 h 5263089"/>
                <a:gd name="connsiteX97" fmla="*/ 1269661 w 10072283"/>
                <a:gd name="connsiteY97" fmla="*/ 3390117 h 5263089"/>
                <a:gd name="connsiteX98" fmla="*/ 1309620 w 10072283"/>
                <a:gd name="connsiteY98" fmla="*/ 3169963 h 5263089"/>
                <a:gd name="connsiteX99" fmla="*/ 1393003 w 10072283"/>
                <a:gd name="connsiteY99" fmla="*/ 3052188 h 5263089"/>
                <a:gd name="connsiteX100" fmla="*/ 1080693 w 10072283"/>
                <a:gd name="connsiteY100" fmla="*/ 2984604 h 5263089"/>
                <a:gd name="connsiteX101" fmla="*/ 663453 w 10072283"/>
                <a:gd name="connsiteY101" fmla="*/ 3023360 h 5263089"/>
                <a:gd name="connsiteX102" fmla="*/ 235111 w 10072283"/>
                <a:gd name="connsiteY102" fmla="*/ 3217172 h 5263089"/>
                <a:gd name="connsiteX103" fmla="*/ 421453 w 10072283"/>
                <a:gd name="connsiteY103" fmla="*/ 3029328 h 5263089"/>
                <a:gd name="connsiteX104" fmla="*/ 627193 w 10072283"/>
                <a:gd name="connsiteY104" fmla="*/ 2926458 h 5263089"/>
                <a:gd name="connsiteX105" fmla="*/ 854480 w 10072283"/>
                <a:gd name="connsiteY105" fmla="*/ 2889178 h 5263089"/>
                <a:gd name="connsiteX106" fmla="*/ 1149272 w 10072283"/>
                <a:gd name="connsiteY106" fmla="*/ 2889676 h 5263089"/>
                <a:gd name="connsiteX107" fmla="*/ 1531894 w 10072283"/>
                <a:gd name="connsiteY107" fmla="*/ 2917507 h 5263089"/>
                <a:gd name="connsiteX108" fmla="*/ 1860559 w 10072283"/>
                <a:gd name="connsiteY108" fmla="*/ 2766431 h 5263089"/>
                <a:gd name="connsiteX109" fmla="*/ 1701613 w 10072283"/>
                <a:gd name="connsiteY109" fmla="*/ 2263518 h 5263089"/>
                <a:gd name="connsiteX110" fmla="*/ 1690183 w 10072283"/>
                <a:gd name="connsiteY110" fmla="*/ 1966338 h 5263089"/>
                <a:gd name="connsiteX111" fmla="*/ 1381991 w 10072283"/>
                <a:gd name="connsiteY111" fmla="*/ 1841604 h 5263089"/>
                <a:gd name="connsiteX112" fmla="*/ 1095823 w 10072283"/>
                <a:gd name="connsiteY112" fmla="*/ 1714878 h 5263089"/>
                <a:gd name="connsiteX113" fmla="*/ 746507 w 10072283"/>
                <a:gd name="connsiteY113" fmla="*/ 1626415 h 5263089"/>
                <a:gd name="connsiteX114" fmla="*/ 352873 w 10072283"/>
                <a:gd name="connsiteY114" fmla="*/ 1726308 h 5263089"/>
                <a:gd name="connsiteX115" fmla="*/ 113171 w 10072283"/>
                <a:gd name="connsiteY115" fmla="*/ 1763582 h 5263089"/>
                <a:gd name="connsiteX116" fmla="*/ 9973 w 10072283"/>
                <a:gd name="connsiteY116" fmla="*/ 1737738 h 5263089"/>
                <a:gd name="connsiteX117" fmla="*/ 348516 w 10072283"/>
                <a:gd name="connsiteY117" fmla="*/ 1643812 h 5263089"/>
                <a:gd name="connsiteX118" fmla="*/ 653097 w 10072283"/>
                <a:gd name="connsiteY118" fmla="*/ 1543920 h 5263089"/>
                <a:gd name="connsiteX119" fmla="*/ 1072963 w 10072283"/>
                <a:gd name="connsiteY119" fmla="*/ 1612008 h 5263089"/>
                <a:gd name="connsiteX120" fmla="*/ 1244413 w 10072283"/>
                <a:gd name="connsiteY120" fmla="*/ 1657728 h 5263089"/>
                <a:gd name="connsiteX121" fmla="*/ 1205766 w 10072283"/>
                <a:gd name="connsiteY121" fmla="*/ 1451988 h 5263089"/>
                <a:gd name="connsiteX122" fmla="*/ 1046313 w 10072283"/>
                <a:gd name="connsiteY122" fmla="*/ 815409 h 5263089"/>
                <a:gd name="connsiteX123" fmla="*/ 1221553 w 10072283"/>
                <a:gd name="connsiteY123" fmla="*/ 1211958 h 5263089"/>
                <a:gd name="connsiteX0" fmla="*/ 1221553 w 10001386"/>
                <a:gd name="connsiteY0" fmla="*/ 1211958 h 5257964"/>
                <a:gd name="connsiteX1" fmla="*/ 1343911 w 10001386"/>
                <a:gd name="connsiteY1" fmla="*/ 1559828 h 5257964"/>
                <a:gd name="connsiteX2" fmla="*/ 1553023 w 10001386"/>
                <a:gd name="connsiteY2" fmla="*/ 1657728 h 5257964"/>
                <a:gd name="connsiteX3" fmla="*/ 1907353 w 10001386"/>
                <a:gd name="connsiteY3" fmla="*/ 1680588 h 5257964"/>
                <a:gd name="connsiteX4" fmla="*/ 2021653 w 10001386"/>
                <a:gd name="connsiteY4" fmla="*/ 1543428 h 5257964"/>
                <a:gd name="connsiteX5" fmla="*/ 2124523 w 10001386"/>
                <a:gd name="connsiteY5" fmla="*/ 1291968 h 5257964"/>
                <a:gd name="connsiteX6" fmla="*/ 2124523 w 10001386"/>
                <a:gd name="connsiteY6" fmla="*/ 1120518 h 5257964"/>
                <a:gd name="connsiteX7" fmla="*/ 2068029 w 10001386"/>
                <a:gd name="connsiteY7" fmla="*/ 825325 h 5257964"/>
                <a:gd name="connsiteX8" fmla="*/ 2078803 w 10001386"/>
                <a:gd name="connsiteY8" fmla="*/ 777618 h 5257964"/>
                <a:gd name="connsiteX9" fmla="*/ 2170243 w 10001386"/>
                <a:gd name="connsiteY9" fmla="*/ 1086228 h 5257964"/>
                <a:gd name="connsiteX10" fmla="*/ 2215963 w 10001386"/>
                <a:gd name="connsiteY10" fmla="*/ 1269108 h 5257964"/>
                <a:gd name="connsiteX11" fmla="*/ 2284543 w 10001386"/>
                <a:gd name="connsiteY11" fmla="*/ 1303398 h 5257964"/>
                <a:gd name="connsiteX12" fmla="*/ 2330263 w 10001386"/>
                <a:gd name="connsiteY12" fmla="*/ 1166238 h 5257964"/>
                <a:gd name="connsiteX13" fmla="*/ 2467423 w 10001386"/>
                <a:gd name="connsiteY13" fmla="*/ 880488 h 5257964"/>
                <a:gd name="connsiteX14" fmla="*/ 2558863 w 10001386"/>
                <a:gd name="connsiteY14" fmla="*/ 640458 h 5257964"/>
                <a:gd name="connsiteX15" fmla="*/ 2616013 w 10001386"/>
                <a:gd name="connsiteY15" fmla="*/ 537588 h 5257964"/>
                <a:gd name="connsiteX16" fmla="*/ 2558863 w 10001386"/>
                <a:gd name="connsiteY16" fmla="*/ 789048 h 5257964"/>
                <a:gd name="connsiteX17" fmla="*/ 2444563 w 10001386"/>
                <a:gd name="connsiteY17" fmla="*/ 1097658 h 5257964"/>
                <a:gd name="connsiteX18" fmla="*/ 2375983 w 10001386"/>
                <a:gd name="connsiteY18" fmla="*/ 1406268 h 5257964"/>
                <a:gd name="connsiteX19" fmla="*/ 2558863 w 10001386"/>
                <a:gd name="connsiteY19" fmla="*/ 1577718 h 5257964"/>
                <a:gd name="connsiteX20" fmla="*/ 2878903 w 10001386"/>
                <a:gd name="connsiteY20" fmla="*/ 1657728 h 5257964"/>
                <a:gd name="connsiteX21" fmla="*/ 3187513 w 10001386"/>
                <a:gd name="connsiteY21" fmla="*/ 1657728 h 5257964"/>
                <a:gd name="connsiteX22" fmla="*/ 3370393 w 10001386"/>
                <a:gd name="connsiteY22" fmla="*/ 1566288 h 5257964"/>
                <a:gd name="connsiteX23" fmla="*/ 3488066 w 10001386"/>
                <a:gd name="connsiteY23" fmla="*/ 1246753 h 5257964"/>
                <a:gd name="connsiteX24" fmla="*/ 3495138 w 10001386"/>
                <a:gd name="connsiteY24" fmla="*/ 1115548 h 5257964"/>
                <a:gd name="connsiteX25" fmla="*/ 3493650 w 10001386"/>
                <a:gd name="connsiteY25" fmla="*/ 1063976 h 5257964"/>
                <a:gd name="connsiteX26" fmla="*/ 3450403 w 10001386"/>
                <a:gd name="connsiteY26" fmla="*/ 777618 h 5257964"/>
                <a:gd name="connsiteX27" fmla="*/ 3119893 w 10001386"/>
                <a:gd name="connsiteY27" fmla="*/ 321571 h 5257964"/>
                <a:gd name="connsiteX28" fmla="*/ 3497351 w 10001386"/>
                <a:gd name="connsiteY28" fmla="*/ 674883 h 5257964"/>
                <a:gd name="connsiteX29" fmla="*/ 3759013 w 10001386"/>
                <a:gd name="connsiteY29" fmla="*/ 571878 h 5257964"/>
                <a:gd name="connsiteX30" fmla="*/ 3999043 w 10001386"/>
                <a:gd name="connsiteY30" fmla="*/ 91818 h 5257964"/>
                <a:gd name="connsiteX31" fmla="*/ 4033333 w 10001386"/>
                <a:gd name="connsiteY31" fmla="*/ 11808 h 5257964"/>
                <a:gd name="connsiteX32" fmla="*/ 3984569 w 10001386"/>
                <a:gd name="connsiteY32" fmla="*/ 247366 h 5257964"/>
                <a:gd name="connsiteX33" fmla="*/ 3812791 w 10001386"/>
                <a:gd name="connsiteY33" fmla="*/ 647417 h 5257964"/>
                <a:gd name="connsiteX34" fmla="*/ 3592906 w 10001386"/>
                <a:gd name="connsiteY34" fmla="*/ 811408 h 5257964"/>
                <a:gd name="connsiteX35" fmla="*/ 3604425 w 10001386"/>
                <a:gd name="connsiteY35" fmla="*/ 999253 h 5257964"/>
                <a:gd name="connsiteX36" fmla="*/ 3872985 w 10001386"/>
                <a:gd name="connsiteY36" fmla="*/ 881976 h 5257964"/>
                <a:gd name="connsiteX37" fmla="*/ 4200754 w 10001386"/>
                <a:gd name="connsiteY37" fmla="*/ 774136 h 5257964"/>
                <a:gd name="connsiteX38" fmla="*/ 4064251 w 10001386"/>
                <a:gd name="connsiteY38" fmla="*/ 847195 h 5257964"/>
                <a:gd name="connsiteX39" fmla="*/ 3818880 w 10001386"/>
                <a:gd name="connsiteY39" fmla="*/ 991305 h 5257964"/>
                <a:gd name="connsiteX40" fmla="*/ 3658531 w 10001386"/>
                <a:gd name="connsiteY40" fmla="*/ 1093178 h 5257964"/>
                <a:gd name="connsiteX41" fmla="*/ 3622838 w 10001386"/>
                <a:gd name="connsiteY41" fmla="*/ 1221401 h 5257964"/>
                <a:gd name="connsiteX42" fmla="*/ 3577446 w 10001386"/>
                <a:gd name="connsiteY42" fmla="*/ 1500691 h 5257964"/>
                <a:gd name="connsiteX43" fmla="*/ 3461833 w 10001386"/>
                <a:gd name="connsiteY43" fmla="*/ 1726308 h 5257964"/>
                <a:gd name="connsiteX44" fmla="*/ 3278953 w 10001386"/>
                <a:gd name="connsiteY44" fmla="*/ 2034918 h 5257964"/>
                <a:gd name="connsiteX45" fmla="*/ 3288742 w 10001386"/>
                <a:gd name="connsiteY45" fmla="*/ 2273460 h 5257964"/>
                <a:gd name="connsiteX46" fmla="*/ 3434288 w 10001386"/>
                <a:gd name="connsiteY46" fmla="*/ 2417577 h 5257964"/>
                <a:gd name="connsiteX47" fmla="*/ 3641522 w 10001386"/>
                <a:gd name="connsiteY47" fmla="*/ 2521189 h 5257964"/>
                <a:gd name="connsiteX48" fmla="*/ 4079053 w 10001386"/>
                <a:gd name="connsiteY48" fmla="*/ 2777868 h 5257964"/>
                <a:gd name="connsiteX49" fmla="*/ 5882777 w 10001386"/>
                <a:gd name="connsiteY49" fmla="*/ 3521863 h 5257964"/>
                <a:gd name="connsiteX50" fmla="*/ 6625713 w 10001386"/>
                <a:gd name="connsiteY50" fmla="*/ 3781261 h 5257964"/>
                <a:gd name="connsiteX51" fmla="*/ 7270085 w 10001386"/>
                <a:gd name="connsiteY51" fmla="*/ 4011311 h 5257964"/>
                <a:gd name="connsiteX52" fmla="*/ 8680791 w 10001386"/>
                <a:gd name="connsiteY52" fmla="*/ 4557615 h 5257964"/>
                <a:gd name="connsiteX53" fmla="*/ 9958409 w 10001386"/>
                <a:gd name="connsiteY53" fmla="*/ 5034180 h 5257964"/>
                <a:gd name="connsiteX54" fmla="*/ 9912911 w 10001386"/>
                <a:gd name="connsiteY54" fmla="*/ 5249335 h 5257964"/>
                <a:gd name="connsiteX55" fmla="*/ 8279756 w 10001386"/>
                <a:gd name="connsiteY55" fmla="*/ 4635004 h 5257964"/>
                <a:gd name="connsiteX56" fmla="*/ 6586898 w 10001386"/>
                <a:gd name="connsiteY56" fmla="*/ 4018307 h 5257964"/>
                <a:gd name="connsiteX57" fmla="*/ 6110863 w 10001386"/>
                <a:gd name="connsiteY57" fmla="*/ 3840155 h 5257964"/>
                <a:gd name="connsiteX58" fmla="*/ 4940575 w 10001386"/>
                <a:gd name="connsiteY58" fmla="*/ 3376168 h 5257964"/>
                <a:gd name="connsiteX59" fmla="*/ 3944371 w 10001386"/>
                <a:gd name="connsiteY59" fmla="*/ 2976643 h 5257964"/>
                <a:gd name="connsiteX60" fmla="*/ 3460193 w 10001386"/>
                <a:gd name="connsiteY60" fmla="*/ 2852901 h 5257964"/>
                <a:gd name="connsiteX61" fmla="*/ 3217865 w 10001386"/>
                <a:gd name="connsiteY61" fmla="*/ 2829045 h 5257964"/>
                <a:gd name="connsiteX62" fmla="*/ 3025524 w 10001386"/>
                <a:gd name="connsiteY62" fmla="*/ 2858861 h 5257964"/>
                <a:gd name="connsiteX63" fmla="*/ 2832855 w 10001386"/>
                <a:gd name="connsiteY63" fmla="*/ 2930924 h 5257964"/>
                <a:gd name="connsiteX64" fmla="*/ 2820111 w 10001386"/>
                <a:gd name="connsiteY64" fmla="*/ 3026344 h 5257964"/>
                <a:gd name="connsiteX65" fmla="*/ 2959241 w 10001386"/>
                <a:gd name="connsiteY65" fmla="*/ 3167976 h 5257964"/>
                <a:gd name="connsiteX66" fmla="*/ 3176083 w 10001386"/>
                <a:gd name="connsiteY66" fmla="*/ 3269358 h 5257964"/>
                <a:gd name="connsiteX67" fmla="*/ 3388239 w 10001386"/>
                <a:gd name="connsiteY67" fmla="*/ 3442290 h 5257964"/>
                <a:gd name="connsiteX68" fmla="*/ 3212014 w 10001386"/>
                <a:gd name="connsiteY68" fmla="*/ 3336948 h 5257964"/>
                <a:gd name="connsiteX69" fmla="*/ 3004633 w 10001386"/>
                <a:gd name="connsiteY69" fmla="*/ 3276814 h 5257964"/>
                <a:gd name="connsiteX70" fmla="*/ 2771676 w 10001386"/>
                <a:gd name="connsiteY70" fmla="*/ 3166987 h 5257964"/>
                <a:gd name="connsiteX71" fmla="*/ 2638873 w 10001386"/>
                <a:gd name="connsiteY71" fmla="*/ 3097908 h 5257964"/>
                <a:gd name="connsiteX72" fmla="*/ 2570293 w 10001386"/>
                <a:gd name="connsiteY72" fmla="*/ 3109338 h 5257964"/>
                <a:gd name="connsiteX73" fmla="*/ 2525557 w 10001386"/>
                <a:gd name="connsiteY73" fmla="*/ 3326508 h 5257964"/>
                <a:gd name="connsiteX74" fmla="*/ 2584349 w 10001386"/>
                <a:gd name="connsiteY74" fmla="*/ 3577470 h 5257964"/>
                <a:gd name="connsiteX75" fmla="*/ 2663703 w 10001386"/>
                <a:gd name="connsiteY75" fmla="*/ 3996904 h 5257964"/>
                <a:gd name="connsiteX76" fmla="*/ 2633113 w 10001386"/>
                <a:gd name="connsiteY76" fmla="*/ 4192703 h 5257964"/>
                <a:gd name="connsiteX77" fmla="*/ 2539703 w 10001386"/>
                <a:gd name="connsiteY77" fmla="*/ 4455574 h 5257964"/>
                <a:gd name="connsiteX78" fmla="*/ 2595212 w 10001386"/>
                <a:gd name="connsiteY78" fmla="*/ 3945217 h 5257964"/>
                <a:gd name="connsiteX79" fmla="*/ 2481240 w 10001386"/>
                <a:gd name="connsiteY79" fmla="*/ 3566538 h 5257964"/>
                <a:gd name="connsiteX80" fmla="*/ 2307403 w 10001386"/>
                <a:gd name="connsiteY80" fmla="*/ 3166488 h 5257964"/>
                <a:gd name="connsiteX81" fmla="*/ 2261683 w 10001386"/>
                <a:gd name="connsiteY81" fmla="*/ 3063618 h 5257964"/>
                <a:gd name="connsiteX82" fmla="*/ 2078803 w 10001386"/>
                <a:gd name="connsiteY82" fmla="*/ 2949318 h 5257964"/>
                <a:gd name="connsiteX83" fmla="*/ 1824299 w 10001386"/>
                <a:gd name="connsiteY83" fmla="*/ 3002494 h 5257964"/>
                <a:gd name="connsiteX84" fmla="*/ 1412162 w 10001386"/>
                <a:gd name="connsiteY84" fmla="*/ 3235573 h 5257964"/>
                <a:gd name="connsiteX85" fmla="*/ 1381573 w 10001386"/>
                <a:gd name="connsiteY85" fmla="*/ 3680838 h 5257964"/>
                <a:gd name="connsiteX86" fmla="*/ 1340867 w 10001386"/>
                <a:gd name="connsiteY86" fmla="*/ 3980504 h 5257964"/>
                <a:gd name="connsiteX87" fmla="*/ 1197619 w 10001386"/>
                <a:gd name="connsiteY87" fmla="*/ 4738831 h 5257964"/>
                <a:gd name="connsiteX88" fmla="*/ 1220896 w 10001386"/>
                <a:gd name="connsiteY88" fmla="*/ 4338309 h 5257964"/>
                <a:gd name="connsiteX89" fmla="*/ 1242772 w 10001386"/>
                <a:gd name="connsiteY89" fmla="*/ 4080888 h 5257964"/>
                <a:gd name="connsiteX90" fmla="*/ 1198693 w 10001386"/>
                <a:gd name="connsiteY90" fmla="*/ 3909438 h 5257964"/>
                <a:gd name="connsiteX91" fmla="*/ 970093 w 10001386"/>
                <a:gd name="connsiteY91" fmla="*/ 3989448 h 5257964"/>
                <a:gd name="connsiteX92" fmla="*/ 766328 w 10001386"/>
                <a:gd name="connsiteY92" fmla="*/ 4131990 h 5257964"/>
                <a:gd name="connsiteX93" fmla="*/ 555808 w 10001386"/>
                <a:gd name="connsiteY93" fmla="*/ 4355688 h 5257964"/>
                <a:gd name="connsiteX94" fmla="*/ 785900 w 10001386"/>
                <a:gd name="connsiteY94" fmla="*/ 4017771 h 5257964"/>
                <a:gd name="connsiteX95" fmla="*/ 1130113 w 10001386"/>
                <a:gd name="connsiteY95" fmla="*/ 3817500 h 5257964"/>
                <a:gd name="connsiteX96" fmla="*/ 1278703 w 10001386"/>
                <a:gd name="connsiteY96" fmla="*/ 3726558 h 5257964"/>
                <a:gd name="connsiteX97" fmla="*/ 1269661 w 10001386"/>
                <a:gd name="connsiteY97" fmla="*/ 3390117 h 5257964"/>
                <a:gd name="connsiteX98" fmla="*/ 1309620 w 10001386"/>
                <a:gd name="connsiteY98" fmla="*/ 3169963 h 5257964"/>
                <a:gd name="connsiteX99" fmla="*/ 1393003 w 10001386"/>
                <a:gd name="connsiteY99" fmla="*/ 3052188 h 5257964"/>
                <a:gd name="connsiteX100" fmla="*/ 1080693 w 10001386"/>
                <a:gd name="connsiteY100" fmla="*/ 2984604 h 5257964"/>
                <a:gd name="connsiteX101" fmla="*/ 663453 w 10001386"/>
                <a:gd name="connsiteY101" fmla="*/ 3023360 h 5257964"/>
                <a:gd name="connsiteX102" fmla="*/ 235111 w 10001386"/>
                <a:gd name="connsiteY102" fmla="*/ 3217172 h 5257964"/>
                <a:gd name="connsiteX103" fmla="*/ 421453 w 10001386"/>
                <a:gd name="connsiteY103" fmla="*/ 3029328 h 5257964"/>
                <a:gd name="connsiteX104" fmla="*/ 627193 w 10001386"/>
                <a:gd name="connsiteY104" fmla="*/ 2926458 h 5257964"/>
                <a:gd name="connsiteX105" fmla="*/ 854480 w 10001386"/>
                <a:gd name="connsiteY105" fmla="*/ 2889178 h 5257964"/>
                <a:gd name="connsiteX106" fmla="*/ 1149272 w 10001386"/>
                <a:gd name="connsiteY106" fmla="*/ 2889676 h 5257964"/>
                <a:gd name="connsiteX107" fmla="*/ 1531894 w 10001386"/>
                <a:gd name="connsiteY107" fmla="*/ 2917507 h 5257964"/>
                <a:gd name="connsiteX108" fmla="*/ 1860559 w 10001386"/>
                <a:gd name="connsiteY108" fmla="*/ 2766431 h 5257964"/>
                <a:gd name="connsiteX109" fmla="*/ 1701613 w 10001386"/>
                <a:gd name="connsiteY109" fmla="*/ 2263518 h 5257964"/>
                <a:gd name="connsiteX110" fmla="*/ 1690183 w 10001386"/>
                <a:gd name="connsiteY110" fmla="*/ 1966338 h 5257964"/>
                <a:gd name="connsiteX111" fmla="*/ 1381991 w 10001386"/>
                <a:gd name="connsiteY111" fmla="*/ 1841604 h 5257964"/>
                <a:gd name="connsiteX112" fmla="*/ 1095823 w 10001386"/>
                <a:gd name="connsiteY112" fmla="*/ 1714878 h 5257964"/>
                <a:gd name="connsiteX113" fmla="*/ 746507 w 10001386"/>
                <a:gd name="connsiteY113" fmla="*/ 1626415 h 5257964"/>
                <a:gd name="connsiteX114" fmla="*/ 352873 w 10001386"/>
                <a:gd name="connsiteY114" fmla="*/ 1726308 h 5257964"/>
                <a:gd name="connsiteX115" fmla="*/ 113171 w 10001386"/>
                <a:gd name="connsiteY115" fmla="*/ 1763582 h 5257964"/>
                <a:gd name="connsiteX116" fmla="*/ 9973 w 10001386"/>
                <a:gd name="connsiteY116" fmla="*/ 1737738 h 5257964"/>
                <a:gd name="connsiteX117" fmla="*/ 348516 w 10001386"/>
                <a:gd name="connsiteY117" fmla="*/ 1643812 h 5257964"/>
                <a:gd name="connsiteX118" fmla="*/ 653097 w 10001386"/>
                <a:gd name="connsiteY118" fmla="*/ 1543920 h 5257964"/>
                <a:gd name="connsiteX119" fmla="*/ 1072963 w 10001386"/>
                <a:gd name="connsiteY119" fmla="*/ 1612008 h 5257964"/>
                <a:gd name="connsiteX120" fmla="*/ 1244413 w 10001386"/>
                <a:gd name="connsiteY120" fmla="*/ 1657728 h 5257964"/>
                <a:gd name="connsiteX121" fmla="*/ 1205766 w 10001386"/>
                <a:gd name="connsiteY121" fmla="*/ 1451988 h 5257964"/>
                <a:gd name="connsiteX122" fmla="*/ 1046313 w 10001386"/>
                <a:gd name="connsiteY122" fmla="*/ 815409 h 5257964"/>
                <a:gd name="connsiteX123" fmla="*/ 1221553 w 10001386"/>
                <a:gd name="connsiteY123" fmla="*/ 1211958 h 5257964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80791 w 10001386"/>
                <a:gd name="connsiteY52" fmla="*/ 4557615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01386"/>
                <a:gd name="connsiteY0" fmla="*/ 1211958 h 5249923"/>
                <a:gd name="connsiteX1" fmla="*/ 1343911 w 10001386"/>
                <a:gd name="connsiteY1" fmla="*/ 1559828 h 5249923"/>
                <a:gd name="connsiteX2" fmla="*/ 1553023 w 10001386"/>
                <a:gd name="connsiteY2" fmla="*/ 1657728 h 5249923"/>
                <a:gd name="connsiteX3" fmla="*/ 1907353 w 10001386"/>
                <a:gd name="connsiteY3" fmla="*/ 1680588 h 5249923"/>
                <a:gd name="connsiteX4" fmla="*/ 2021653 w 10001386"/>
                <a:gd name="connsiteY4" fmla="*/ 1543428 h 5249923"/>
                <a:gd name="connsiteX5" fmla="*/ 2124523 w 10001386"/>
                <a:gd name="connsiteY5" fmla="*/ 1291968 h 5249923"/>
                <a:gd name="connsiteX6" fmla="*/ 2124523 w 10001386"/>
                <a:gd name="connsiteY6" fmla="*/ 1120518 h 5249923"/>
                <a:gd name="connsiteX7" fmla="*/ 2068029 w 10001386"/>
                <a:gd name="connsiteY7" fmla="*/ 825325 h 5249923"/>
                <a:gd name="connsiteX8" fmla="*/ 2078803 w 10001386"/>
                <a:gd name="connsiteY8" fmla="*/ 777618 h 5249923"/>
                <a:gd name="connsiteX9" fmla="*/ 2170243 w 10001386"/>
                <a:gd name="connsiteY9" fmla="*/ 1086228 h 5249923"/>
                <a:gd name="connsiteX10" fmla="*/ 2215963 w 10001386"/>
                <a:gd name="connsiteY10" fmla="*/ 1269108 h 5249923"/>
                <a:gd name="connsiteX11" fmla="*/ 2284543 w 10001386"/>
                <a:gd name="connsiteY11" fmla="*/ 1303398 h 5249923"/>
                <a:gd name="connsiteX12" fmla="*/ 2330263 w 10001386"/>
                <a:gd name="connsiteY12" fmla="*/ 1166238 h 5249923"/>
                <a:gd name="connsiteX13" fmla="*/ 2467423 w 10001386"/>
                <a:gd name="connsiteY13" fmla="*/ 880488 h 5249923"/>
                <a:gd name="connsiteX14" fmla="*/ 2558863 w 10001386"/>
                <a:gd name="connsiteY14" fmla="*/ 640458 h 5249923"/>
                <a:gd name="connsiteX15" fmla="*/ 2616013 w 10001386"/>
                <a:gd name="connsiteY15" fmla="*/ 537588 h 5249923"/>
                <a:gd name="connsiteX16" fmla="*/ 2558863 w 10001386"/>
                <a:gd name="connsiteY16" fmla="*/ 789048 h 5249923"/>
                <a:gd name="connsiteX17" fmla="*/ 2444563 w 10001386"/>
                <a:gd name="connsiteY17" fmla="*/ 1097658 h 5249923"/>
                <a:gd name="connsiteX18" fmla="*/ 2375983 w 10001386"/>
                <a:gd name="connsiteY18" fmla="*/ 1406268 h 5249923"/>
                <a:gd name="connsiteX19" fmla="*/ 2558863 w 10001386"/>
                <a:gd name="connsiteY19" fmla="*/ 1577718 h 5249923"/>
                <a:gd name="connsiteX20" fmla="*/ 2878903 w 10001386"/>
                <a:gd name="connsiteY20" fmla="*/ 1657728 h 5249923"/>
                <a:gd name="connsiteX21" fmla="*/ 3187513 w 10001386"/>
                <a:gd name="connsiteY21" fmla="*/ 1657728 h 5249923"/>
                <a:gd name="connsiteX22" fmla="*/ 3370393 w 10001386"/>
                <a:gd name="connsiteY22" fmla="*/ 1566288 h 5249923"/>
                <a:gd name="connsiteX23" fmla="*/ 3488066 w 10001386"/>
                <a:gd name="connsiteY23" fmla="*/ 1246753 h 5249923"/>
                <a:gd name="connsiteX24" fmla="*/ 3495138 w 10001386"/>
                <a:gd name="connsiteY24" fmla="*/ 1115548 h 5249923"/>
                <a:gd name="connsiteX25" fmla="*/ 3493650 w 10001386"/>
                <a:gd name="connsiteY25" fmla="*/ 1063976 h 5249923"/>
                <a:gd name="connsiteX26" fmla="*/ 3450403 w 10001386"/>
                <a:gd name="connsiteY26" fmla="*/ 777618 h 5249923"/>
                <a:gd name="connsiteX27" fmla="*/ 3119893 w 10001386"/>
                <a:gd name="connsiteY27" fmla="*/ 321571 h 5249923"/>
                <a:gd name="connsiteX28" fmla="*/ 3497351 w 10001386"/>
                <a:gd name="connsiteY28" fmla="*/ 674883 h 5249923"/>
                <a:gd name="connsiteX29" fmla="*/ 3759013 w 10001386"/>
                <a:gd name="connsiteY29" fmla="*/ 571878 h 5249923"/>
                <a:gd name="connsiteX30" fmla="*/ 3999043 w 10001386"/>
                <a:gd name="connsiteY30" fmla="*/ 91818 h 5249923"/>
                <a:gd name="connsiteX31" fmla="*/ 4033333 w 10001386"/>
                <a:gd name="connsiteY31" fmla="*/ 11808 h 5249923"/>
                <a:gd name="connsiteX32" fmla="*/ 3984569 w 10001386"/>
                <a:gd name="connsiteY32" fmla="*/ 247366 h 5249923"/>
                <a:gd name="connsiteX33" fmla="*/ 3812791 w 10001386"/>
                <a:gd name="connsiteY33" fmla="*/ 647417 h 5249923"/>
                <a:gd name="connsiteX34" fmla="*/ 3592906 w 10001386"/>
                <a:gd name="connsiteY34" fmla="*/ 811408 h 5249923"/>
                <a:gd name="connsiteX35" fmla="*/ 3604425 w 10001386"/>
                <a:gd name="connsiteY35" fmla="*/ 999253 h 5249923"/>
                <a:gd name="connsiteX36" fmla="*/ 3872985 w 10001386"/>
                <a:gd name="connsiteY36" fmla="*/ 881976 h 5249923"/>
                <a:gd name="connsiteX37" fmla="*/ 4200754 w 10001386"/>
                <a:gd name="connsiteY37" fmla="*/ 774136 h 5249923"/>
                <a:gd name="connsiteX38" fmla="*/ 4064251 w 10001386"/>
                <a:gd name="connsiteY38" fmla="*/ 847195 h 5249923"/>
                <a:gd name="connsiteX39" fmla="*/ 3818880 w 10001386"/>
                <a:gd name="connsiteY39" fmla="*/ 991305 h 5249923"/>
                <a:gd name="connsiteX40" fmla="*/ 3658531 w 10001386"/>
                <a:gd name="connsiteY40" fmla="*/ 1093178 h 5249923"/>
                <a:gd name="connsiteX41" fmla="*/ 3622838 w 10001386"/>
                <a:gd name="connsiteY41" fmla="*/ 1221401 h 5249923"/>
                <a:gd name="connsiteX42" fmla="*/ 3577446 w 10001386"/>
                <a:gd name="connsiteY42" fmla="*/ 1500691 h 5249923"/>
                <a:gd name="connsiteX43" fmla="*/ 3461833 w 10001386"/>
                <a:gd name="connsiteY43" fmla="*/ 1726308 h 5249923"/>
                <a:gd name="connsiteX44" fmla="*/ 3278953 w 10001386"/>
                <a:gd name="connsiteY44" fmla="*/ 2034918 h 5249923"/>
                <a:gd name="connsiteX45" fmla="*/ 3288742 w 10001386"/>
                <a:gd name="connsiteY45" fmla="*/ 2273460 h 5249923"/>
                <a:gd name="connsiteX46" fmla="*/ 3434288 w 10001386"/>
                <a:gd name="connsiteY46" fmla="*/ 2417577 h 5249923"/>
                <a:gd name="connsiteX47" fmla="*/ 3641522 w 10001386"/>
                <a:gd name="connsiteY47" fmla="*/ 2521189 h 5249923"/>
                <a:gd name="connsiteX48" fmla="*/ 4079053 w 10001386"/>
                <a:gd name="connsiteY48" fmla="*/ 2777868 h 5249923"/>
                <a:gd name="connsiteX49" fmla="*/ 5882777 w 10001386"/>
                <a:gd name="connsiteY49" fmla="*/ 3521863 h 5249923"/>
                <a:gd name="connsiteX50" fmla="*/ 6625713 w 10001386"/>
                <a:gd name="connsiteY50" fmla="*/ 3781261 h 5249923"/>
                <a:gd name="connsiteX51" fmla="*/ 7270085 w 10001386"/>
                <a:gd name="connsiteY51" fmla="*/ 4011311 h 5249923"/>
                <a:gd name="connsiteX52" fmla="*/ 8680791 w 10001386"/>
                <a:gd name="connsiteY52" fmla="*/ 4557615 h 5249923"/>
                <a:gd name="connsiteX53" fmla="*/ 9958409 w 10001386"/>
                <a:gd name="connsiteY53" fmla="*/ 5034180 h 5249923"/>
                <a:gd name="connsiteX54" fmla="*/ 9912911 w 10001386"/>
                <a:gd name="connsiteY54" fmla="*/ 5249335 h 5249923"/>
                <a:gd name="connsiteX55" fmla="*/ 8279756 w 10001386"/>
                <a:gd name="connsiteY55" fmla="*/ 4635004 h 5249923"/>
                <a:gd name="connsiteX56" fmla="*/ 6586898 w 10001386"/>
                <a:gd name="connsiteY56" fmla="*/ 4018307 h 5249923"/>
                <a:gd name="connsiteX57" fmla="*/ 6110863 w 10001386"/>
                <a:gd name="connsiteY57" fmla="*/ 3840155 h 5249923"/>
                <a:gd name="connsiteX58" fmla="*/ 4940575 w 10001386"/>
                <a:gd name="connsiteY58" fmla="*/ 3376168 h 5249923"/>
                <a:gd name="connsiteX59" fmla="*/ 3944371 w 10001386"/>
                <a:gd name="connsiteY59" fmla="*/ 2976643 h 5249923"/>
                <a:gd name="connsiteX60" fmla="*/ 3460193 w 10001386"/>
                <a:gd name="connsiteY60" fmla="*/ 2852901 h 5249923"/>
                <a:gd name="connsiteX61" fmla="*/ 3217865 w 10001386"/>
                <a:gd name="connsiteY61" fmla="*/ 2829045 h 5249923"/>
                <a:gd name="connsiteX62" fmla="*/ 3025524 w 10001386"/>
                <a:gd name="connsiteY62" fmla="*/ 2858861 h 5249923"/>
                <a:gd name="connsiteX63" fmla="*/ 2832855 w 10001386"/>
                <a:gd name="connsiteY63" fmla="*/ 2930924 h 5249923"/>
                <a:gd name="connsiteX64" fmla="*/ 2820111 w 10001386"/>
                <a:gd name="connsiteY64" fmla="*/ 3026344 h 5249923"/>
                <a:gd name="connsiteX65" fmla="*/ 2959241 w 10001386"/>
                <a:gd name="connsiteY65" fmla="*/ 3167976 h 5249923"/>
                <a:gd name="connsiteX66" fmla="*/ 3176083 w 10001386"/>
                <a:gd name="connsiteY66" fmla="*/ 3269358 h 5249923"/>
                <a:gd name="connsiteX67" fmla="*/ 3388239 w 10001386"/>
                <a:gd name="connsiteY67" fmla="*/ 3442290 h 5249923"/>
                <a:gd name="connsiteX68" fmla="*/ 3212014 w 10001386"/>
                <a:gd name="connsiteY68" fmla="*/ 3336948 h 5249923"/>
                <a:gd name="connsiteX69" fmla="*/ 3004633 w 10001386"/>
                <a:gd name="connsiteY69" fmla="*/ 3276814 h 5249923"/>
                <a:gd name="connsiteX70" fmla="*/ 2771676 w 10001386"/>
                <a:gd name="connsiteY70" fmla="*/ 3166987 h 5249923"/>
                <a:gd name="connsiteX71" fmla="*/ 2638873 w 10001386"/>
                <a:gd name="connsiteY71" fmla="*/ 3097908 h 5249923"/>
                <a:gd name="connsiteX72" fmla="*/ 2570293 w 10001386"/>
                <a:gd name="connsiteY72" fmla="*/ 3109338 h 5249923"/>
                <a:gd name="connsiteX73" fmla="*/ 2525557 w 10001386"/>
                <a:gd name="connsiteY73" fmla="*/ 3326508 h 5249923"/>
                <a:gd name="connsiteX74" fmla="*/ 2584349 w 10001386"/>
                <a:gd name="connsiteY74" fmla="*/ 3577470 h 5249923"/>
                <a:gd name="connsiteX75" fmla="*/ 2663703 w 10001386"/>
                <a:gd name="connsiteY75" fmla="*/ 3996904 h 5249923"/>
                <a:gd name="connsiteX76" fmla="*/ 2633113 w 10001386"/>
                <a:gd name="connsiteY76" fmla="*/ 4192703 h 5249923"/>
                <a:gd name="connsiteX77" fmla="*/ 2539703 w 10001386"/>
                <a:gd name="connsiteY77" fmla="*/ 4455574 h 5249923"/>
                <a:gd name="connsiteX78" fmla="*/ 2595212 w 10001386"/>
                <a:gd name="connsiteY78" fmla="*/ 3945217 h 5249923"/>
                <a:gd name="connsiteX79" fmla="*/ 2481240 w 10001386"/>
                <a:gd name="connsiteY79" fmla="*/ 3566538 h 5249923"/>
                <a:gd name="connsiteX80" fmla="*/ 2307403 w 10001386"/>
                <a:gd name="connsiteY80" fmla="*/ 3166488 h 5249923"/>
                <a:gd name="connsiteX81" fmla="*/ 2261683 w 10001386"/>
                <a:gd name="connsiteY81" fmla="*/ 3063618 h 5249923"/>
                <a:gd name="connsiteX82" fmla="*/ 2078803 w 10001386"/>
                <a:gd name="connsiteY82" fmla="*/ 2949318 h 5249923"/>
                <a:gd name="connsiteX83" fmla="*/ 1824299 w 10001386"/>
                <a:gd name="connsiteY83" fmla="*/ 3002494 h 5249923"/>
                <a:gd name="connsiteX84" fmla="*/ 1412162 w 10001386"/>
                <a:gd name="connsiteY84" fmla="*/ 3235573 h 5249923"/>
                <a:gd name="connsiteX85" fmla="*/ 1381573 w 10001386"/>
                <a:gd name="connsiteY85" fmla="*/ 3680838 h 5249923"/>
                <a:gd name="connsiteX86" fmla="*/ 1340867 w 10001386"/>
                <a:gd name="connsiteY86" fmla="*/ 3980504 h 5249923"/>
                <a:gd name="connsiteX87" fmla="*/ 1197619 w 10001386"/>
                <a:gd name="connsiteY87" fmla="*/ 4738831 h 5249923"/>
                <a:gd name="connsiteX88" fmla="*/ 1220896 w 10001386"/>
                <a:gd name="connsiteY88" fmla="*/ 4338309 h 5249923"/>
                <a:gd name="connsiteX89" fmla="*/ 1242772 w 10001386"/>
                <a:gd name="connsiteY89" fmla="*/ 4080888 h 5249923"/>
                <a:gd name="connsiteX90" fmla="*/ 1198693 w 10001386"/>
                <a:gd name="connsiteY90" fmla="*/ 3909438 h 5249923"/>
                <a:gd name="connsiteX91" fmla="*/ 970093 w 10001386"/>
                <a:gd name="connsiteY91" fmla="*/ 3989448 h 5249923"/>
                <a:gd name="connsiteX92" fmla="*/ 766328 w 10001386"/>
                <a:gd name="connsiteY92" fmla="*/ 4131990 h 5249923"/>
                <a:gd name="connsiteX93" fmla="*/ 555808 w 10001386"/>
                <a:gd name="connsiteY93" fmla="*/ 4355688 h 5249923"/>
                <a:gd name="connsiteX94" fmla="*/ 785900 w 10001386"/>
                <a:gd name="connsiteY94" fmla="*/ 4017771 h 5249923"/>
                <a:gd name="connsiteX95" fmla="*/ 1130113 w 10001386"/>
                <a:gd name="connsiteY95" fmla="*/ 3817500 h 5249923"/>
                <a:gd name="connsiteX96" fmla="*/ 1278703 w 10001386"/>
                <a:gd name="connsiteY96" fmla="*/ 3726558 h 5249923"/>
                <a:gd name="connsiteX97" fmla="*/ 1269661 w 10001386"/>
                <a:gd name="connsiteY97" fmla="*/ 3390117 h 5249923"/>
                <a:gd name="connsiteX98" fmla="*/ 1309620 w 10001386"/>
                <a:gd name="connsiteY98" fmla="*/ 3169963 h 5249923"/>
                <a:gd name="connsiteX99" fmla="*/ 1393003 w 10001386"/>
                <a:gd name="connsiteY99" fmla="*/ 3052188 h 5249923"/>
                <a:gd name="connsiteX100" fmla="*/ 1080693 w 10001386"/>
                <a:gd name="connsiteY100" fmla="*/ 2984604 h 5249923"/>
                <a:gd name="connsiteX101" fmla="*/ 663453 w 10001386"/>
                <a:gd name="connsiteY101" fmla="*/ 3023360 h 5249923"/>
                <a:gd name="connsiteX102" fmla="*/ 235111 w 10001386"/>
                <a:gd name="connsiteY102" fmla="*/ 3217172 h 5249923"/>
                <a:gd name="connsiteX103" fmla="*/ 421453 w 10001386"/>
                <a:gd name="connsiteY103" fmla="*/ 3029328 h 5249923"/>
                <a:gd name="connsiteX104" fmla="*/ 627193 w 10001386"/>
                <a:gd name="connsiteY104" fmla="*/ 2926458 h 5249923"/>
                <a:gd name="connsiteX105" fmla="*/ 854480 w 10001386"/>
                <a:gd name="connsiteY105" fmla="*/ 2889178 h 5249923"/>
                <a:gd name="connsiteX106" fmla="*/ 1149272 w 10001386"/>
                <a:gd name="connsiteY106" fmla="*/ 2889676 h 5249923"/>
                <a:gd name="connsiteX107" fmla="*/ 1531894 w 10001386"/>
                <a:gd name="connsiteY107" fmla="*/ 2917507 h 5249923"/>
                <a:gd name="connsiteX108" fmla="*/ 1860559 w 10001386"/>
                <a:gd name="connsiteY108" fmla="*/ 2766431 h 5249923"/>
                <a:gd name="connsiteX109" fmla="*/ 1701613 w 10001386"/>
                <a:gd name="connsiteY109" fmla="*/ 2263518 h 5249923"/>
                <a:gd name="connsiteX110" fmla="*/ 1690183 w 10001386"/>
                <a:gd name="connsiteY110" fmla="*/ 1966338 h 5249923"/>
                <a:gd name="connsiteX111" fmla="*/ 1381991 w 10001386"/>
                <a:gd name="connsiteY111" fmla="*/ 1841604 h 5249923"/>
                <a:gd name="connsiteX112" fmla="*/ 1095823 w 10001386"/>
                <a:gd name="connsiteY112" fmla="*/ 1714878 h 5249923"/>
                <a:gd name="connsiteX113" fmla="*/ 746507 w 10001386"/>
                <a:gd name="connsiteY113" fmla="*/ 1626415 h 5249923"/>
                <a:gd name="connsiteX114" fmla="*/ 352873 w 10001386"/>
                <a:gd name="connsiteY114" fmla="*/ 1726308 h 5249923"/>
                <a:gd name="connsiteX115" fmla="*/ 113171 w 10001386"/>
                <a:gd name="connsiteY115" fmla="*/ 1763582 h 5249923"/>
                <a:gd name="connsiteX116" fmla="*/ 9973 w 10001386"/>
                <a:gd name="connsiteY116" fmla="*/ 1737738 h 5249923"/>
                <a:gd name="connsiteX117" fmla="*/ 348516 w 10001386"/>
                <a:gd name="connsiteY117" fmla="*/ 1643812 h 5249923"/>
                <a:gd name="connsiteX118" fmla="*/ 653097 w 10001386"/>
                <a:gd name="connsiteY118" fmla="*/ 1543920 h 5249923"/>
                <a:gd name="connsiteX119" fmla="*/ 1072963 w 10001386"/>
                <a:gd name="connsiteY119" fmla="*/ 1612008 h 5249923"/>
                <a:gd name="connsiteX120" fmla="*/ 1244413 w 10001386"/>
                <a:gd name="connsiteY120" fmla="*/ 1657728 h 5249923"/>
                <a:gd name="connsiteX121" fmla="*/ 1205766 w 10001386"/>
                <a:gd name="connsiteY121" fmla="*/ 1451988 h 5249923"/>
                <a:gd name="connsiteX122" fmla="*/ 1046313 w 10001386"/>
                <a:gd name="connsiteY122" fmla="*/ 815409 h 5249923"/>
                <a:gd name="connsiteX123" fmla="*/ 1221553 w 10001386"/>
                <a:gd name="connsiteY123" fmla="*/ 1211958 h 5249923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99860 w 10001386"/>
                <a:gd name="connsiteY52" fmla="*/ 4528731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35794"/>
                <a:gd name="connsiteY0" fmla="*/ 1211958 h 5307639"/>
                <a:gd name="connsiteX1" fmla="*/ 1343911 w 10035794"/>
                <a:gd name="connsiteY1" fmla="*/ 1559828 h 5307639"/>
                <a:gd name="connsiteX2" fmla="*/ 1553023 w 10035794"/>
                <a:gd name="connsiteY2" fmla="*/ 1657728 h 5307639"/>
                <a:gd name="connsiteX3" fmla="*/ 1907353 w 10035794"/>
                <a:gd name="connsiteY3" fmla="*/ 1680588 h 5307639"/>
                <a:gd name="connsiteX4" fmla="*/ 2021653 w 10035794"/>
                <a:gd name="connsiteY4" fmla="*/ 1543428 h 5307639"/>
                <a:gd name="connsiteX5" fmla="*/ 2124523 w 10035794"/>
                <a:gd name="connsiteY5" fmla="*/ 1291968 h 5307639"/>
                <a:gd name="connsiteX6" fmla="*/ 2124523 w 10035794"/>
                <a:gd name="connsiteY6" fmla="*/ 1120518 h 5307639"/>
                <a:gd name="connsiteX7" fmla="*/ 2068029 w 10035794"/>
                <a:gd name="connsiteY7" fmla="*/ 825325 h 5307639"/>
                <a:gd name="connsiteX8" fmla="*/ 2078803 w 10035794"/>
                <a:gd name="connsiteY8" fmla="*/ 777618 h 5307639"/>
                <a:gd name="connsiteX9" fmla="*/ 2170243 w 10035794"/>
                <a:gd name="connsiteY9" fmla="*/ 1086228 h 5307639"/>
                <a:gd name="connsiteX10" fmla="*/ 2215963 w 10035794"/>
                <a:gd name="connsiteY10" fmla="*/ 1269108 h 5307639"/>
                <a:gd name="connsiteX11" fmla="*/ 2284543 w 10035794"/>
                <a:gd name="connsiteY11" fmla="*/ 1303398 h 5307639"/>
                <a:gd name="connsiteX12" fmla="*/ 2330263 w 10035794"/>
                <a:gd name="connsiteY12" fmla="*/ 1166238 h 5307639"/>
                <a:gd name="connsiteX13" fmla="*/ 2467423 w 10035794"/>
                <a:gd name="connsiteY13" fmla="*/ 880488 h 5307639"/>
                <a:gd name="connsiteX14" fmla="*/ 2558863 w 10035794"/>
                <a:gd name="connsiteY14" fmla="*/ 640458 h 5307639"/>
                <a:gd name="connsiteX15" fmla="*/ 2616013 w 10035794"/>
                <a:gd name="connsiteY15" fmla="*/ 537588 h 5307639"/>
                <a:gd name="connsiteX16" fmla="*/ 2558863 w 10035794"/>
                <a:gd name="connsiteY16" fmla="*/ 789048 h 5307639"/>
                <a:gd name="connsiteX17" fmla="*/ 2444563 w 10035794"/>
                <a:gd name="connsiteY17" fmla="*/ 1097658 h 5307639"/>
                <a:gd name="connsiteX18" fmla="*/ 2375983 w 10035794"/>
                <a:gd name="connsiteY18" fmla="*/ 1406268 h 5307639"/>
                <a:gd name="connsiteX19" fmla="*/ 2558863 w 10035794"/>
                <a:gd name="connsiteY19" fmla="*/ 1577718 h 5307639"/>
                <a:gd name="connsiteX20" fmla="*/ 2878903 w 10035794"/>
                <a:gd name="connsiteY20" fmla="*/ 1657728 h 5307639"/>
                <a:gd name="connsiteX21" fmla="*/ 3187513 w 10035794"/>
                <a:gd name="connsiteY21" fmla="*/ 1657728 h 5307639"/>
                <a:gd name="connsiteX22" fmla="*/ 3370393 w 10035794"/>
                <a:gd name="connsiteY22" fmla="*/ 1566288 h 5307639"/>
                <a:gd name="connsiteX23" fmla="*/ 3488066 w 10035794"/>
                <a:gd name="connsiteY23" fmla="*/ 1246753 h 5307639"/>
                <a:gd name="connsiteX24" fmla="*/ 3495138 w 10035794"/>
                <a:gd name="connsiteY24" fmla="*/ 1115548 h 5307639"/>
                <a:gd name="connsiteX25" fmla="*/ 3493650 w 10035794"/>
                <a:gd name="connsiteY25" fmla="*/ 1063976 h 5307639"/>
                <a:gd name="connsiteX26" fmla="*/ 3450403 w 10035794"/>
                <a:gd name="connsiteY26" fmla="*/ 777618 h 5307639"/>
                <a:gd name="connsiteX27" fmla="*/ 3119893 w 10035794"/>
                <a:gd name="connsiteY27" fmla="*/ 321571 h 5307639"/>
                <a:gd name="connsiteX28" fmla="*/ 3497351 w 10035794"/>
                <a:gd name="connsiteY28" fmla="*/ 674883 h 5307639"/>
                <a:gd name="connsiteX29" fmla="*/ 3759013 w 10035794"/>
                <a:gd name="connsiteY29" fmla="*/ 571878 h 5307639"/>
                <a:gd name="connsiteX30" fmla="*/ 3999043 w 10035794"/>
                <a:gd name="connsiteY30" fmla="*/ 91818 h 5307639"/>
                <a:gd name="connsiteX31" fmla="*/ 4033333 w 10035794"/>
                <a:gd name="connsiteY31" fmla="*/ 11808 h 5307639"/>
                <a:gd name="connsiteX32" fmla="*/ 3984569 w 10035794"/>
                <a:gd name="connsiteY32" fmla="*/ 247366 h 5307639"/>
                <a:gd name="connsiteX33" fmla="*/ 3812791 w 10035794"/>
                <a:gd name="connsiteY33" fmla="*/ 647417 h 5307639"/>
                <a:gd name="connsiteX34" fmla="*/ 3592906 w 10035794"/>
                <a:gd name="connsiteY34" fmla="*/ 811408 h 5307639"/>
                <a:gd name="connsiteX35" fmla="*/ 3604425 w 10035794"/>
                <a:gd name="connsiteY35" fmla="*/ 999253 h 5307639"/>
                <a:gd name="connsiteX36" fmla="*/ 3872985 w 10035794"/>
                <a:gd name="connsiteY36" fmla="*/ 881976 h 5307639"/>
                <a:gd name="connsiteX37" fmla="*/ 4200754 w 10035794"/>
                <a:gd name="connsiteY37" fmla="*/ 774136 h 5307639"/>
                <a:gd name="connsiteX38" fmla="*/ 4064251 w 10035794"/>
                <a:gd name="connsiteY38" fmla="*/ 847195 h 5307639"/>
                <a:gd name="connsiteX39" fmla="*/ 3818880 w 10035794"/>
                <a:gd name="connsiteY39" fmla="*/ 991305 h 5307639"/>
                <a:gd name="connsiteX40" fmla="*/ 3658531 w 10035794"/>
                <a:gd name="connsiteY40" fmla="*/ 1093178 h 5307639"/>
                <a:gd name="connsiteX41" fmla="*/ 3622838 w 10035794"/>
                <a:gd name="connsiteY41" fmla="*/ 1221401 h 5307639"/>
                <a:gd name="connsiteX42" fmla="*/ 3577446 w 10035794"/>
                <a:gd name="connsiteY42" fmla="*/ 1500691 h 5307639"/>
                <a:gd name="connsiteX43" fmla="*/ 3461833 w 10035794"/>
                <a:gd name="connsiteY43" fmla="*/ 1726308 h 5307639"/>
                <a:gd name="connsiteX44" fmla="*/ 3278953 w 10035794"/>
                <a:gd name="connsiteY44" fmla="*/ 2034918 h 5307639"/>
                <a:gd name="connsiteX45" fmla="*/ 3288742 w 10035794"/>
                <a:gd name="connsiteY45" fmla="*/ 2273460 h 5307639"/>
                <a:gd name="connsiteX46" fmla="*/ 3434288 w 10035794"/>
                <a:gd name="connsiteY46" fmla="*/ 2417577 h 5307639"/>
                <a:gd name="connsiteX47" fmla="*/ 3641522 w 10035794"/>
                <a:gd name="connsiteY47" fmla="*/ 2521189 h 5307639"/>
                <a:gd name="connsiteX48" fmla="*/ 4079053 w 10035794"/>
                <a:gd name="connsiteY48" fmla="*/ 2777868 h 5307639"/>
                <a:gd name="connsiteX49" fmla="*/ 5882777 w 10035794"/>
                <a:gd name="connsiteY49" fmla="*/ 3521863 h 5307639"/>
                <a:gd name="connsiteX50" fmla="*/ 6625713 w 10035794"/>
                <a:gd name="connsiteY50" fmla="*/ 3781261 h 5307639"/>
                <a:gd name="connsiteX51" fmla="*/ 7270085 w 10035794"/>
                <a:gd name="connsiteY51" fmla="*/ 4011311 h 5307639"/>
                <a:gd name="connsiteX52" fmla="*/ 8699860 w 10035794"/>
                <a:gd name="connsiteY52" fmla="*/ 4528731 h 5307639"/>
                <a:gd name="connsiteX53" fmla="*/ 9958409 w 10035794"/>
                <a:gd name="connsiteY53" fmla="*/ 5034180 h 5307639"/>
                <a:gd name="connsiteX54" fmla="*/ 9989186 w 10035794"/>
                <a:gd name="connsiteY54" fmla="*/ 5307100 h 5307639"/>
                <a:gd name="connsiteX55" fmla="*/ 8279756 w 10035794"/>
                <a:gd name="connsiteY55" fmla="*/ 4635004 h 5307639"/>
                <a:gd name="connsiteX56" fmla="*/ 6586898 w 10035794"/>
                <a:gd name="connsiteY56" fmla="*/ 4018307 h 5307639"/>
                <a:gd name="connsiteX57" fmla="*/ 6110863 w 10035794"/>
                <a:gd name="connsiteY57" fmla="*/ 3840155 h 5307639"/>
                <a:gd name="connsiteX58" fmla="*/ 4940575 w 10035794"/>
                <a:gd name="connsiteY58" fmla="*/ 3376168 h 5307639"/>
                <a:gd name="connsiteX59" fmla="*/ 3944371 w 10035794"/>
                <a:gd name="connsiteY59" fmla="*/ 2976643 h 5307639"/>
                <a:gd name="connsiteX60" fmla="*/ 3460193 w 10035794"/>
                <a:gd name="connsiteY60" fmla="*/ 2852901 h 5307639"/>
                <a:gd name="connsiteX61" fmla="*/ 3217865 w 10035794"/>
                <a:gd name="connsiteY61" fmla="*/ 2829045 h 5307639"/>
                <a:gd name="connsiteX62" fmla="*/ 3025524 w 10035794"/>
                <a:gd name="connsiteY62" fmla="*/ 2858861 h 5307639"/>
                <a:gd name="connsiteX63" fmla="*/ 2832855 w 10035794"/>
                <a:gd name="connsiteY63" fmla="*/ 2930924 h 5307639"/>
                <a:gd name="connsiteX64" fmla="*/ 2820111 w 10035794"/>
                <a:gd name="connsiteY64" fmla="*/ 3026344 h 5307639"/>
                <a:gd name="connsiteX65" fmla="*/ 2959241 w 10035794"/>
                <a:gd name="connsiteY65" fmla="*/ 3167976 h 5307639"/>
                <a:gd name="connsiteX66" fmla="*/ 3176083 w 10035794"/>
                <a:gd name="connsiteY66" fmla="*/ 3269358 h 5307639"/>
                <a:gd name="connsiteX67" fmla="*/ 3388239 w 10035794"/>
                <a:gd name="connsiteY67" fmla="*/ 3442290 h 5307639"/>
                <a:gd name="connsiteX68" fmla="*/ 3212014 w 10035794"/>
                <a:gd name="connsiteY68" fmla="*/ 3336948 h 5307639"/>
                <a:gd name="connsiteX69" fmla="*/ 3004633 w 10035794"/>
                <a:gd name="connsiteY69" fmla="*/ 3276814 h 5307639"/>
                <a:gd name="connsiteX70" fmla="*/ 2771676 w 10035794"/>
                <a:gd name="connsiteY70" fmla="*/ 3166987 h 5307639"/>
                <a:gd name="connsiteX71" fmla="*/ 2638873 w 10035794"/>
                <a:gd name="connsiteY71" fmla="*/ 3097908 h 5307639"/>
                <a:gd name="connsiteX72" fmla="*/ 2570293 w 10035794"/>
                <a:gd name="connsiteY72" fmla="*/ 3109338 h 5307639"/>
                <a:gd name="connsiteX73" fmla="*/ 2525557 w 10035794"/>
                <a:gd name="connsiteY73" fmla="*/ 3326508 h 5307639"/>
                <a:gd name="connsiteX74" fmla="*/ 2584349 w 10035794"/>
                <a:gd name="connsiteY74" fmla="*/ 3577470 h 5307639"/>
                <a:gd name="connsiteX75" fmla="*/ 2663703 w 10035794"/>
                <a:gd name="connsiteY75" fmla="*/ 3996904 h 5307639"/>
                <a:gd name="connsiteX76" fmla="*/ 2633113 w 10035794"/>
                <a:gd name="connsiteY76" fmla="*/ 4192703 h 5307639"/>
                <a:gd name="connsiteX77" fmla="*/ 2539703 w 10035794"/>
                <a:gd name="connsiteY77" fmla="*/ 4455574 h 5307639"/>
                <a:gd name="connsiteX78" fmla="*/ 2595212 w 10035794"/>
                <a:gd name="connsiteY78" fmla="*/ 3945217 h 5307639"/>
                <a:gd name="connsiteX79" fmla="*/ 2481240 w 10035794"/>
                <a:gd name="connsiteY79" fmla="*/ 3566538 h 5307639"/>
                <a:gd name="connsiteX80" fmla="*/ 2307403 w 10035794"/>
                <a:gd name="connsiteY80" fmla="*/ 3166488 h 5307639"/>
                <a:gd name="connsiteX81" fmla="*/ 2261683 w 10035794"/>
                <a:gd name="connsiteY81" fmla="*/ 3063618 h 5307639"/>
                <a:gd name="connsiteX82" fmla="*/ 2078803 w 10035794"/>
                <a:gd name="connsiteY82" fmla="*/ 2949318 h 5307639"/>
                <a:gd name="connsiteX83" fmla="*/ 1824299 w 10035794"/>
                <a:gd name="connsiteY83" fmla="*/ 3002494 h 5307639"/>
                <a:gd name="connsiteX84" fmla="*/ 1412162 w 10035794"/>
                <a:gd name="connsiteY84" fmla="*/ 3235573 h 5307639"/>
                <a:gd name="connsiteX85" fmla="*/ 1381573 w 10035794"/>
                <a:gd name="connsiteY85" fmla="*/ 3680838 h 5307639"/>
                <a:gd name="connsiteX86" fmla="*/ 1340867 w 10035794"/>
                <a:gd name="connsiteY86" fmla="*/ 3980504 h 5307639"/>
                <a:gd name="connsiteX87" fmla="*/ 1197619 w 10035794"/>
                <a:gd name="connsiteY87" fmla="*/ 4738831 h 5307639"/>
                <a:gd name="connsiteX88" fmla="*/ 1220896 w 10035794"/>
                <a:gd name="connsiteY88" fmla="*/ 4338309 h 5307639"/>
                <a:gd name="connsiteX89" fmla="*/ 1242772 w 10035794"/>
                <a:gd name="connsiteY89" fmla="*/ 4080888 h 5307639"/>
                <a:gd name="connsiteX90" fmla="*/ 1198693 w 10035794"/>
                <a:gd name="connsiteY90" fmla="*/ 3909438 h 5307639"/>
                <a:gd name="connsiteX91" fmla="*/ 970093 w 10035794"/>
                <a:gd name="connsiteY91" fmla="*/ 3989448 h 5307639"/>
                <a:gd name="connsiteX92" fmla="*/ 766328 w 10035794"/>
                <a:gd name="connsiteY92" fmla="*/ 4131990 h 5307639"/>
                <a:gd name="connsiteX93" fmla="*/ 555808 w 10035794"/>
                <a:gd name="connsiteY93" fmla="*/ 4355688 h 5307639"/>
                <a:gd name="connsiteX94" fmla="*/ 785900 w 10035794"/>
                <a:gd name="connsiteY94" fmla="*/ 4017771 h 5307639"/>
                <a:gd name="connsiteX95" fmla="*/ 1130113 w 10035794"/>
                <a:gd name="connsiteY95" fmla="*/ 3817500 h 5307639"/>
                <a:gd name="connsiteX96" fmla="*/ 1278703 w 10035794"/>
                <a:gd name="connsiteY96" fmla="*/ 3726558 h 5307639"/>
                <a:gd name="connsiteX97" fmla="*/ 1269661 w 10035794"/>
                <a:gd name="connsiteY97" fmla="*/ 3390117 h 5307639"/>
                <a:gd name="connsiteX98" fmla="*/ 1309620 w 10035794"/>
                <a:gd name="connsiteY98" fmla="*/ 3169963 h 5307639"/>
                <a:gd name="connsiteX99" fmla="*/ 1393003 w 10035794"/>
                <a:gd name="connsiteY99" fmla="*/ 3052188 h 5307639"/>
                <a:gd name="connsiteX100" fmla="*/ 1080693 w 10035794"/>
                <a:gd name="connsiteY100" fmla="*/ 2984604 h 5307639"/>
                <a:gd name="connsiteX101" fmla="*/ 663453 w 10035794"/>
                <a:gd name="connsiteY101" fmla="*/ 3023360 h 5307639"/>
                <a:gd name="connsiteX102" fmla="*/ 235111 w 10035794"/>
                <a:gd name="connsiteY102" fmla="*/ 3217172 h 5307639"/>
                <a:gd name="connsiteX103" fmla="*/ 421453 w 10035794"/>
                <a:gd name="connsiteY103" fmla="*/ 3029328 h 5307639"/>
                <a:gd name="connsiteX104" fmla="*/ 627193 w 10035794"/>
                <a:gd name="connsiteY104" fmla="*/ 2926458 h 5307639"/>
                <a:gd name="connsiteX105" fmla="*/ 854480 w 10035794"/>
                <a:gd name="connsiteY105" fmla="*/ 2889178 h 5307639"/>
                <a:gd name="connsiteX106" fmla="*/ 1149272 w 10035794"/>
                <a:gd name="connsiteY106" fmla="*/ 2889676 h 5307639"/>
                <a:gd name="connsiteX107" fmla="*/ 1531894 w 10035794"/>
                <a:gd name="connsiteY107" fmla="*/ 2917507 h 5307639"/>
                <a:gd name="connsiteX108" fmla="*/ 1860559 w 10035794"/>
                <a:gd name="connsiteY108" fmla="*/ 2766431 h 5307639"/>
                <a:gd name="connsiteX109" fmla="*/ 1701613 w 10035794"/>
                <a:gd name="connsiteY109" fmla="*/ 2263518 h 5307639"/>
                <a:gd name="connsiteX110" fmla="*/ 1690183 w 10035794"/>
                <a:gd name="connsiteY110" fmla="*/ 1966338 h 5307639"/>
                <a:gd name="connsiteX111" fmla="*/ 1381991 w 10035794"/>
                <a:gd name="connsiteY111" fmla="*/ 1841604 h 5307639"/>
                <a:gd name="connsiteX112" fmla="*/ 1095823 w 10035794"/>
                <a:gd name="connsiteY112" fmla="*/ 1714878 h 5307639"/>
                <a:gd name="connsiteX113" fmla="*/ 746507 w 10035794"/>
                <a:gd name="connsiteY113" fmla="*/ 1626415 h 5307639"/>
                <a:gd name="connsiteX114" fmla="*/ 352873 w 10035794"/>
                <a:gd name="connsiteY114" fmla="*/ 1726308 h 5307639"/>
                <a:gd name="connsiteX115" fmla="*/ 113171 w 10035794"/>
                <a:gd name="connsiteY115" fmla="*/ 1763582 h 5307639"/>
                <a:gd name="connsiteX116" fmla="*/ 9973 w 10035794"/>
                <a:gd name="connsiteY116" fmla="*/ 1737738 h 5307639"/>
                <a:gd name="connsiteX117" fmla="*/ 348516 w 10035794"/>
                <a:gd name="connsiteY117" fmla="*/ 1643812 h 5307639"/>
                <a:gd name="connsiteX118" fmla="*/ 653097 w 10035794"/>
                <a:gd name="connsiteY118" fmla="*/ 1543920 h 5307639"/>
                <a:gd name="connsiteX119" fmla="*/ 1072963 w 10035794"/>
                <a:gd name="connsiteY119" fmla="*/ 1612008 h 5307639"/>
                <a:gd name="connsiteX120" fmla="*/ 1244413 w 10035794"/>
                <a:gd name="connsiteY120" fmla="*/ 1657728 h 5307639"/>
                <a:gd name="connsiteX121" fmla="*/ 1205766 w 10035794"/>
                <a:gd name="connsiteY121" fmla="*/ 1451988 h 5307639"/>
                <a:gd name="connsiteX122" fmla="*/ 1046313 w 10035794"/>
                <a:gd name="connsiteY122" fmla="*/ 815409 h 5307639"/>
                <a:gd name="connsiteX123" fmla="*/ 1221553 w 10035794"/>
                <a:gd name="connsiteY123" fmla="*/ 1211958 h 5307639"/>
                <a:gd name="connsiteX0" fmla="*/ 1221553 w 10111746"/>
                <a:gd name="connsiteY0" fmla="*/ 1211958 h 5307641"/>
                <a:gd name="connsiteX1" fmla="*/ 1343911 w 10111746"/>
                <a:gd name="connsiteY1" fmla="*/ 1559828 h 5307641"/>
                <a:gd name="connsiteX2" fmla="*/ 1553023 w 10111746"/>
                <a:gd name="connsiteY2" fmla="*/ 1657728 h 5307641"/>
                <a:gd name="connsiteX3" fmla="*/ 1907353 w 10111746"/>
                <a:gd name="connsiteY3" fmla="*/ 1680588 h 5307641"/>
                <a:gd name="connsiteX4" fmla="*/ 2021653 w 10111746"/>
                <a:gd name="connsiteY4" fmla="*/ 1543428 h 5307641"/>
                <a:gd name="connsiteX5" fmla="*/ 2124523 w 10111746"/>
                <a:gd name="connsiteY5" fmla="*/ 1291968 h 5307641"/>
                <a:gd name="connsiteX6" fmla="*/ 2124523 w 10111746"/>
                <a:gd name="connsiteY6" fmla="*/ 1120518 h 5307641"/>
                <a:gd name="connsiteX7" fmla="*/ 2068029 w 10111746"/>
                <a:gd name="connsiteY7" fmla="*/ 825325 h 5307641"/>
                <a:gd name="connsiteX8" fmla="*/ 2078803 w 10111746"/>
                <a:gd name="connsiteY8" fmla="*/ 777618 h 5307641"/>
                <a:gd name="connsiteX9" fmla="*/ 2170243 w 10111746"/>
                <a:gd name="connsiteY9" fmla="*/ 1086228 h 5307641"/>
                <a:gd name="connsiteX10" fmla="*/ 2215963 w 10111746"/>
                <a:gd name="connsiteY10" fmla="*/ 1269108 h 5307641"/>
                <a:gd name="connsiteX11" fmla="*/ 2284543 w 10111746"/>
                <a:gd name="connsiteY11" fmla="*/ 1303398 h 5307641"/>
                <a:gd name="connsiteX12" fmla="*/ 2330263 w 10111746"/>
                <a:gd name="connsiteY12" fmla="*/ 1166238 h 5307641"/>
                <a:gd name="connsiteX13" fmla="*/ 2467423 w 10111746"/>
                <a:gd name="connsiteY13" fmla="*/ 880488 h 5307641"/>
                <a:gd name="connsiteX14" fmla="*/ 2558863 w 10111746"/>
                <a:gd name="connsiteY14" fmla="*/ 640458 h 5307641"/>
                <a:gd name="connsiteX15" fmla="*/ 2616013 w 10111746"/>
                <a:gd name="connsiteY15" fmla="*/ 537588 h 5307641"/>
                <a:gd name="connsiteX16" fmla="*/ 2558863 w 10111746"/>
                <a:gd name="connsiteY16" fmla="*/ 789048 h 5307641"/>
                <a:gd name="connsiteX17" fmla="*/ 2444563 w 10111746"/>
                <a:gd name="connsiteY17" fmla="*/ 1097658 h 5307641"/>
                <a:gd name="connsiteX18" fmla="*/ 2375983 w 10111746"/>
                <a:gd name="connsiteY18" fmla="*/ 1406268 h 5307641"/>
                <a:gd name="connsiteX19" fmla="*/ 2558863 w 10111746"/>
                <a:gd name="connsiteY19" fmla="*/ 1577718 h 5307641"/>
                <a:gd name="connsiteX20" fmla="*/ 2878903 w 10111746"/>
                <a:gd name="connsiteY20" fmla="*/ 1657728 h 5307641"/>
                <a:gd name="connsiteX21" fmla="*/ 3187513 w 10111746"/>
                <a:gd name="connsiteY21" fmla="*/ 1657728 h 5307641"/>
                <a:gd name="connsiteX22" fmla="*/ 3370393 w 10111746"/>
                <a:gd name="connsiteY22" fmla="*/ 1566288 h 5307641"/>
                <a:gd name="connsiteX23" fmla="*/ 3488066 w 10111746"/>
                <a:gd name="connsiteY23" fmla="*/ 1246753 h 5307641"/>
                <a:gd name="connsiteX24" fmla="*/ 3495138 w 10111746"/>
                <a:gd name="connsiteY24" fmla="*/ 1115548 h 5307641"/>
                <a:gd name="connsiteX25" fmla="*/ 3493650 w 10111746"/>
                <a:gd name="connsiteY25" fmla="*/ 1063976 h 5307641"/>
                <a:gd name="connsiteX26" fmla="*/ 3450403 w 10111746"/>
                <a:gd name="connsiteY26" fmla="*/ 777618 h 5307641"/>
                <a:gd name="connsiteX27" fmla="*/ 3119893 w 10111746"/>
                <a:gd name="connsiteY27" fmla="*/ 321571 h 5307641"/>
                <a:gd name="connsiteX28" fmla="*/ 3497351 w 10111746"/>
                <a:gd name="connsiteY28" fmla="*/ 674883 h 5307641"/>
                <a:gd name="connsiteX29" fmla="*/ 3759013 w 10111746"/>
                <a:gd name="connsiteY29" fmla="*/ 571878 h 5307641"/>
                <a:gd name="connsiteX30" fmla="*/ 3999043 w 10111746"/>
                <a:gd name="connsiteY30" fmla="*/ 91818 h 5307641"/>
                <a:gd name="connsiteX31" fmla="*/ 4033333 w 10111746"/>
                <a:gd name="connsiteY31" fmla="*/ 11808 h 5307641"/>
                <a:gd name="connsiteX32" fmla="*/ 3984569 w 10111746"/>
                <a:gd name="connsiteY32" fmla="*/ 247366 h 5307641"/>
                <a:gd name="connsiteX33" fmla="*/ 3812791 w 10111746"/>
                <a:gd name="connsiteY33" fmla="*/ 647417 h 5307641"/>
                <a:gd name="connsiteX34" fmla="*/ 3592906 w 10111746"/>
                <a:gd name="connsiteY34" fmla="*/ 811408 h 5307641"/>
                <a:gd name="connsiteX35" fmla="*/ 3604425 w 10111746"/>
                <a:gd name="connsiteY35" fmla="*/ 999253 h 5307641"/>
                <a:gd name="connsiteX36" fmla="*/ 3872985 w 10111746"/>
                <a:gd name="connsiteY36" fmla="*/ 881976 h 5307641"/>
                <a:gd name="connsiteX37" fmla="*/ 4200754 w 10111746"/>
                <a:gd name="connsiteY37" fmla="*/ 774136 h 5307641"/>
                <a:gd name="connsiteX38" fmla="*/ 4064251 w 10111746"/>
                <a:gd name="connsiteY38" fmla="*/ 847195 h 5307641"/>
                <a:gd name="connsiteX39" fmla="*/ 3818880 w 10111746"/>
                <a:gd name="connsiteY39" fmla="*/ 991305 h 5307641"/>
                <a:gd name="connsiteX40" fmla="*/ 3658531 w 10111746"/>
                <a:gd name="connsiteY40" fmla="*/ 1093178 h 5307641"/>
                <a:gd name="connsiteX41" fmla="*/ 3622838 w 10111746"/>
                <a:gd name="connsiteY41" fmla="*/ 1221401 h 5307641"/>
                <a:gd name="connsiteX42" fmla="*/ 3577446 w 10111746"/>
                <a:gd name="connsiteY42" fmla="*/ 1500691 h 5307641"/>
                <a:gd name="connsiteX43" fmla="*/ 3461833 w 10111746"/>
                <a:gd name="connsiteY43" fmla="*/ 1726308 h 5307641"/>
                <a:gd name="connsiteX44" fmla="*/ 3278953 w 10111746"/>
                <a:gd name="connsiteY44" fmla="*/ 2034918 h 5307641"/>
                <a:gd name="connsiteX45" fmla="*/ 3288742 w 10111746"/>
                <a:gd name="connsiteY45" fmla="*/ 2273460 h 5307641"/>
                <a:gd name="connsiteX46" fmla="*/ 3434288 w 10111746"/>
                <a:gd name="connsiteY46" fmla="*/ 2417577 h 5307641"/>
                <a:gd name="connsiteX47" fmla="*/ 3641522 w 10111746"/>
                <a:gd name="connsiteY47" fmla="*/ 2521189 h 5307641"/>
                <a:gd name="connsiteX48" fmla="*/ 4079053 w 10111746"/>
                <a:gd name="connsiteY48" fmla="*/ 2777868 h 5307641"/>
                <a:gd name="connsiteX49" fmla="*/ 5882777 w 10111746"/>
                <a:gd name="connsiteY49" fmla="*/ 3521863 h 5307641"/>
                <a:gd name="connsiteX50" fmla="*/ 6625713 w 10111746"/>
                <a:gd name="connsiteY50" fmla="*/ 3781261 h 5307641"/>
                <a:gd name="connsiteX51" fmla="*/ 7270085 w 10111746"/>
                <a:gd name="connsiteY51" fmla="*/ 4011311 h 5307641"/>
                <a:gd name="connsiteX52" fmla="*/ 8699860 w 10111746"/>
                <a:gd name="connsiteY52" fmla="*/ 4528731 h 5307641"/>
                <a:gd name="connsiteX53" fmla="*/ 10079179 w 10111746"/>
                <a:gd name="connsiteY53" fmla="*/ 5034181 h 5307641"/>
                <a:gd name="connsiteX54" fmla="*/ 9989186 w 10111746"/>
                <a:gd name="connsiteY54" fmla="*/ 5307100 h 5307641"/>
                <a:gd name="connsiteX55" fmla="*/ 8279756 w 10111746"/>
                <a:gd name="connsiteY55" fmla="*/ 4635004 h 5307641"/>
                <a:gd name="connsiteX56" fmla="*/ 6586898 w 10111746"/>
                <a:gd name="connsiteY56" fmla="*/ 4018307 h 5307641"/>
                <a:gd name="connsiteX57" fmla="*/ 6110863 w 10111746"/>
                <a:gd name="connsiteY57" fmla="*/ 3840155 h 5307641"/>
                <a:gd name="connsiteX58" fmla="*/ 4940575 w 10111746"/>
                <a:gd name="connsiteY58" fmla="*/ 3376168 h 5307641"/>
                <a:gd name="connsiteX59" fmla="*/ 3944371 w 10111746"/>
                <a:gd name="connsiteY59" fmla="*/ 2976643 h 5307641"/>
                <a:gd name="connsiteX60" fmla="*/ 3460193 w 10111746"/>
                <a:gd name="connsiteY60" fmla="*/ 2852901 h 5307641"/>
                <a:gd name="connsiteX61" fmla="*/ 3217865 w 10111746"/>
                <a:gd name="connsiteY61" fmla="*/ 2829045 h 5307641"/>
                <a:gd name="connsiteX62" fmla="*/ 3025524 w 10111746"/>
                <a:gd name="connsiteY62" fmla="*/ 2858861 h 5307641"/>
                <a:gd name="connsiteX63" fmla="*/ 2832855 w 10111746"/>
                <a:gd name="connsiteY63" fmla="*/ 2930924 h 5307641"/>
                <a:gd name="connsiteX64" fmla="*/ 2820111 w 10111746"/>
                <a:gd name="connsiteY64" fmla="*/ 3026344 h 5307641"/>
                <a:gd name="connsiteX65" fmla="*/ 2959241 w 10111746"/>
                <a:gd name="connsiteY65" fmla="*/ 3167976 h 5307641"/>
                <a:gd name="connsiteX66" fmla="*/ 3176083 w 10111746"/>
                <a:gd name="connsiteY66" fmla="*/ 3269358 h 5307641"/>
                <a:gd name="connsiteX67" fmla="*/ 3388239 w 10111746"/>
                <a:gd name="connsiteY67" fmla="*/ 3442290 h 5307641"/>
                <a:gd name="connsiteX68" fmla="*/ 3212014 w 10111746"/>
                <a:gd name="connsiteY68" fmla="*/ 3336948 h 5307641"/>
                <a:gd name="connsiteX69" fmla="*/ 3004633 w 10111746"/>
                <a:gd name="connsiteY69" fmla="*/ 3276814 h 5307641"/>
                <a:gd name="connsiteX70" fmla="*/ 2771676 w 10111746"/>
                <a:gd name="connsiteY70" fmla="*/ 3166987 h 5307641"/>
                <a:gd name="connsiteX71" fmla="*/ 2638873 w 10111746"/>
                <a:gd name="connsiteY71" fmla="*/ 3097908 h 5307641"/>
                <a:gd name="connsiteX72" fmla="*/ 2570293 w 10111746"/>
                <a:gd name="connsiteY72" fmla="*/ 3109338 h 5307641"/>
                <a:gd name="connsiteX73" fmla="*/ 2525557 w 10111746"/>
                <a:gd name="connsiteY73" fmla="*/ 3326508 h 5307641"/>
                <a:gd name="connsiteX74" fmla="*/ 2584349 w 10111746"/>
                <a:gd name="connsiteY74" fmla="*/ 3577470 h 5307641"/>
                <a:gd name="connsiteX75" fmla="*/ 2663703 w 10111746"/>
                <a:gd name="connsiteY75" fmla="*/ 3996904 h 5307641"/>
                <a:gd name="connsiteX76" fmla="*/ 2633113 w 10111746"/>
                <a:gd name="connsiteY76" fmla="*/ 4192703 h 5307641"/>
                <a:gd name="connsiteX77" fmla="*/ 2539703 w 10111746"/>
                <a:gd name="connsiteY77" fmla="*/ 4455574 h 5307641"/>
                <a:gd name="connsiteX78" fmla="*/ 2595212 w 10111746"/>
                <a:gd name="connsiteY78" fmla="*/ 3945217 h 5307641"/>
                <a:gd name="connsiteX79" fmla="*/ 2481240 w 10111746"/>
                <a:gd name="connsiteY79" fmla="*/ 3566538 h 5307641"/>
                <a:gd name="connsiteX80" fmla="*/ 2307403 w 10111746"/>
                <a:gd name="connsiteY80" fmla="*/ 3166488 h 5307641"/>
                <a:gd name="connsiteX81" fmla="*/ 2261683 w 10111746"/>
                <a:gd name="connsiteY81" fmla="*/ 3063618 h 5307641"/>
                <a:gd name="connsiteX82" fmla="*/ 2078803 w 10111746"/>
                <a:gd name="connsiteY82" fmla="*/ 2949318 h 5307641"/>
                <a:gd name="connsiteX83" fmla="*/ 1824299 w 10111746"/>
                <a:gd name="connsiteY83" fmla="*/ 3002494 h 5307641"/>
                <a:gd name="connsiteX84" fmla="*/ 1412162 w 10111746"/>
                <a:gd name="connsiteY84" fmla="*/ 3235573 h 5307641"/>
                <a:gd name="connsiteX85" fmla="*/ 1381573 w 10111746"/>
                <a:gd name="connsiteY85" fmla="*/ 3680838 h 5307641"/>
                <a:gd name="connsiteX86" fmla="*/ 1340867 w 10111746"/>
                <a:gd name="connsiteY86" fmla="*/ 3980504 h 5307641"/>
                <a:gd name="connsiteX87" fmla="*/ 1197619 w 10111746"/>
                <a:gd name="connsiteY87" fmla="*/ 4738831 h 5307641"/>
                <a:gd name="connsiteX88" fmla="*/ 1220896 w 10111746"/>
                <a:gd name="connsiteY88" fmla="*/ 4338309 h 5307641"/>
                <a:gd name="connsiteX89" fmla="*/ 1242772 w 10111746"/>
                <a:gd name="connsiteY89" fmla="*/ 4080888 h 5307641"/>
                <a:gd name="connsiteX90" fmla="*/ 1198693 w 10111746"/>
                <a:gd name="connsiteY90" fmla="*/ 3909438 h 5307641"/>
                <a:gd name="connsiteX91" fmla="*/ 970093 w 10111746"/>
                <a:gd name="connsiteY91" fmla="*/ 3989448 h 5307641"/>
                <a:gd name="connsiteX92" fmla="*/ 766328 w 10111746"/>
                <a:gd name="connsiteY92" fmla="*/ 4131990 h 5307641"/>
                <a:gd name="connsiteX93" fmla="*/ 555808 w 10111746"/>
                <a:gd name="connsiteY93" fmla="*/ 4355688 h 5307641"/>
                <a:gd name="connsiteX94" fmla="*/ 785900 w 10111746"/>
                <a:gd name="connsiteY94" fmla="*/ 4017771 h 5307641"/>
                <a:gd name="connsiteX95" fmla="*/ 1130113 w 10111746"/>
                <a:gd name="connsiteY95" fmla="*/ 3817500 h 5307641"/>
                <a:gd name="connsiteX96" fmla="*/ 1278703 w 10111746"/>
                <a:gd name="connsiteY96" fmla="*/ 3726558 h 5307641"/>
                <a:gd name="connsiteX97" fmla="*/ 1269661 w 10111746"/>
                <a:gd name="connsiteY97" fmla="*/ 3390117 h 5307641"/>
                <a:gd name="connsiteX98" fmla="*/ 1309620 w 10111746"/>
                <a:gd name="connsiteY98" fmla="*/ 3169963 h 5307641"/>
                <a:gd name="connsiteX99" fmla="*/ 1393003 w 10111746"/>
                <a:gd name="connsiteY99" fmla="*/ 3052188 h 5307641"/>
                <a:gd name="connsiteX100" fmla="*/ 1080693 w 10111746"/>
                <a:gd name="connsiteY100" fmla="*/ 2984604 h 5307641"/>
                <a:gd name="connsiteX101" fmla="*/ 663453 w 10111746"/>
                <a:gd name="connsiteY101" fmla="*/ 3023360 h 5307641"/>
                <a:gd name="connsiteX102" fmla="*/ 235111 w 10111746"/>
                <a:gd name="connsiteY102" fmla="*/ 3217172 h 5307641"/>
                <a:gd name="connsiteX103" fmla="*/ 421453 w 10111746"/>
                <a:gd name="connsiteY103" fmla="*/ 3029328 h 5307641"/>
                <a:gd name="connsiteX104" fmla="*/ 627193 w 10111746"/>
                <a:gd name="connsiteY104" fmla="*/ 2926458 h 5307641"/>
                <a:gd name="connsiteX105" fmla="*/ 854480 w 10111746"/>
                <a:gd name="connsiteY105" fmla="*/ 2889178 h 5307641"/>
                <a:gd name="connsiteX106" fmla="*/ 1149272 w 10111746"/>
                <a:gd name="connsiteY106" fmla="*/ 2889676 h 5307641"/>
                <a:gd name="connsiteX107" fmla="*/ 1531894 w 10111746"/>
                <a:gd name="connsiteY107" fmla="*/ 2917507 h 5307641"/>
                <a:gd name="connsiteX108" fmla="*/ 1860559 w 10111746"/>
                <a:gd name="connsiteY108" fmla="*/ 2766431 h 5307641"/>
                <a:gd name="connsiteX109" fmla="*/ 1701613 w 10111746"/>
                <a:gd name="connsiteY109" fmla="*/ 2263518 h 5307641"/>
                <a:gd name="connsiteX110" fmla="*/ 1690183 w 10111746"/>
                <a:gd name="connsiteY110" fmla="*/ 1966338 h 5307641"/>
                <a:gd name="connsiteX111" fmla="*/ 1381991 w 10111746"/>
                <a:gd name="connsiteY111" fmla="*/ 1841604 h 5307641"/>
                <a:gd name="connsiteX112" fmla="*/ 1095823 w 10111746"/>
                <a:gd name="connsiteY112" fmla="*/ 1714878 h 5307641"/>
                <a:gd name="connsiteX113" fmla="*/ 746507 w 10111746"/>
                <a:gd name="connsiteY113" fmla="*/ 1626415 h 5307641"/>
                <a:gd name="connsiteX114" fmla="*/ 352873 w 10111746"/>
                <a:gd name="connsiteY114" fmla="*/ 1726308 h 5307641"/>
                <a:gd name="connsiteX115" fmla="*/ 113171 w 10111746"/>
                <a:gd name="connsiteY115" fmla="*/ 1763582 h 5307641"/>
                <a:gd name="connsiteX116" fmla="*/ 9973 w 10111746"/>
                <a:gd name="connsiteY116" fmla="*/ 1737738 h 5307641"/>
                <a:gd name="connsiteX117" fmla="*/ 348516 w 10111746"/>
                <a:gd name="connsiteY117" fmla="*/ 1643812 h 5307641"/>
                <a:gd name="connsiteX118" fmla="*/ 653097 w 10111746"/>
                <a:gd name="connsiteY118" fmla="*/ 1543920 h 5307641"/>
                <a:gd name="connsiteX119" fmla="*/ 1072963 w 10111746"/>
                <a:gd name="connsiteY119" fmla="*/ 1612008 h 5307641"/>
                <a:gd name="connsiteX120" fmla="*/ 1244413 w 10111746"/>
                <a:gd name="connsiteY120" fmla="*/ 1657728 h 5307641"/>
                <a:gd name="connsiteX121" fmla="*/ 1205766 w 10111746"/>
                <a:gd name="connsiteY121" fmla="*/ 1451988 h 5307641"/>
                <a:gd name="connsiteX122" fmla="*/ 1046313 w 10111746"/>
                <a:gd name="connsiteY122" fmla="*/ 815409 h 5307641"/>
                <a:gd name="connsiteX123" fmla="*/ 1221553 w 10111746"/>
                <a:gd name="connsiteY123" fmla="*/ 1211958 h 5307641"/>
                <a:gd name="connsiteX0" fmla="*/ 1221553 w 10115607"/>
                <a:gd name="connsiteY0" fmla="*/ 1211958 h 5249921"/>
                <a:gd name="connsiteX1" fmla="*/ 1343911 w 10115607"/>
                <a:gd name="connsiteY1" fmla="*/ 1559828 h 5249921"/>
                <a:gd name="connsiteX2" fmla="*/ 1553023 w 10115607"/>
                <a:gd name="connsiteY2" fmla="*/ 1657728 h 5249921"/>
                <a:gd name="connsiteX3" fmla="*/ 1907353 w 10115607"/>
                <a:gd name="connsiteY3" fmla="*/ 1680588 h 5249921"/>
                <a:gd name="connsiteX4" fmla="*/ 2021653 w 10115607"/>
                <a:gd name="connsiteY4" fmla="*/ 1543428 h 5249921"/>
                <a:gd name="connsiteX5" fmla="*/ 2124523 w 10115607"/>
                <a:gd name="connsiteY5" fmla="*/ 1291968 h 5249921"/>
                <a:gd name="connsiteX6" fmla="*/ 2124523 w 10115607"/>
                <a:gd name="connsiteY6" fmla="*/ 1120518 h 5249921"/>
                <a:gd name="connsiteX7" fmla="*/ 2068029 w 10115607"/>
                <a:gd name="connsiteY7" fmla="*/ 825325 h 5249921"/>
                <a:gd name="connsiteX8" fmla="*/ 2078803 w 10115607"/>
                <a:gd name="connsiteY8" fmla="*/ 777618 h 5249921"/>
                <a:gd name="connsiteX9" fmla="*/ 2170243 w 10115607"/>
                <a:gd name="connsiteY9" fmla="*/ 1086228 h 5249921"/>
                <a:gd name="connsiteX10" fmla="*/ 2215963 w 10115607"/>
                <a:gd name="connsiteY10" fmla="*/ 1269108 h 5249921"/>
                <a:gd name="connsiteX11" fmla="*/ 2284543 w 10115607"/>
                <a:gd name="connsiteY11" fmla="*/ 1303398 h 5249921"/>
                <a:gd name="connsiteX12" fmla="*/ 2330263 w 10115607"/>
                <a:gd name="connsiteY12" fmla="*/ 1166238 h 5249921"/>
                <a:gd name="connsiteX13" fmla="*/ 2467423 w 10115607"/>
                <a:gd name="connsiteY13" fmla="*/ 880488 h 5249921"/>
                <a:gd name="connsiteX14" fmla="*/ 2558863 w 10115607"/>
                <a:gd name="connsiteY14" fmla="*/ 640458 h 5249921"/>
                <a:gd name="connsiteX15" fmla="*/ 2616013 w 10115607"/>
                <a:gd name="connsiteY15" fmla="*/ 537588 h 5249921"/>
                <a:gd name="connsiteX16" fmla="*/ 2558863 w 10115607"/>
                <a:gd name="connsiteY16" fmla="*/ 789048 h 5249921"/>
                <a:gd name="connsiteX17" fmla="*/ 2444563 w 10115607"/>
                <a:gd name="connsiteY17" fmla="*/ 1097658 h 5249921"/>
                <a:gd name="connsiteX18" fmla="*/ 2375983 w 10115607"/>
                <a:gd name="connsiteY18" fmla="*/ 1406268 h 5249921"/>
                <a:gd name="connsiteX19" fmla="*/ 2558863 w 10115607"/>
                <a:gd name="connsiteY19" fmla="*/ 1577718 h 5249921"/>
                <a:gd name="connsiteX20" fmla="*/ 2878903 w 10115607"/>
                <a:gd name="connsiteY20" fmla="*/ 1657728 h 5249921"/>
                <a:gd name="connsiteX21" fmla="*/ 3187513 w 10115607"/>
                <a:gd name="connsiteY21" fmla="*/ 1657728 h 5249921"/>
                <a:gd name="connsiteX22" fmla="*/ 3370393 w 10115607"/>
                <a:gd name="connsiteY22" fmla="*/ 1566288 h 5249921"/>
                <a:gd name="connsiteX23" fmla="*/ 3488066 w 10115607"/>
                <a:gd name="connsiteY23" fmla="*/ 1246753 h 5249921"/>
                <a:gd name="connsiteX24" fmla="*/ 3495138 w 10115607"/>
                <a:gd name="connsiteY24" fmla="*/ 1115548 h 5249921"/>
                <a:gd name="connsiteX25" fmla="*/ 3493650 w 10115607"/>
                <a:gd name="connsiteY25" fmla="*/ 1063976 h 5249921"/>
                <a:gd name="connsiteX26" fmla="*/ 3450403 w 10115607"/>
                <a:gd name="connsiteY26" fmla="*/ 777618 h 5249921"/>
                <a:gd name="connsiteX27" fmla="*/ 3119893 w 10115607"/>
                <a:gd name="connsiteY27" fmla="*/ 321571 h 5249921"/>
                <a:gd name="connsiteX28" fmla="*/ 3497351 w 10115607"/>
                <a:gd name="connsiteY28" fmla="*/ 674883 h 5249921"/>
                <a:gd name="connsiteX29" fmla="*/ 3759013 w 10115607"/>
                <a:gd name="connsiteY29" fmla="*/ 571878 h 5249921"/>
                <a:gd name="connsiteX30" fmla="*/ 3999043 w 10115607"/>
                <a:gd name="connsiteY30" fmla="*/ 91818 h 5249921"/>
                <a:gd name="connsiteX31" fmla="*/ 4033333 w 10115607"/>
                <a:gd name="connsiteY31" fmla="*/ 11808 h 5249921"/>
                <a:gd name="connsiteX32" fmla="*/ 3984569 w 10115607"/>
                <a:gd name="connsiteY32" fmla="*/ 247366 h 5249921"/>
                <a:gd name="connsiteX33" fmla="*/ 3812791 w 10115607"/>
                <a:gd name="connsiteY33" fmla="*/ 647417 h 5249921"/>
                <a:gd name="connsiteX34" fmla="*/ 3592906 w 10115607"/>
                <a:gd name="connsiteY34" fmla="*/ 811408 h 5249921"/>
                <a:gd name="connsiteX35" fmla="*/ 3604425 w 10115607"/>
                <a:gd name="connsiteY35" fmla="*/ 999253 h 5249921"/>
                <a:gd name="connsiteX36" fmla="*/ 3872985 w 10115607"/>
                <a:gd name="connsiteY36" fmla="*/ 881976 h 5249921"/>
                <a:gd name="connsiteX37" fmla="*/ 4200754 w 10115607"/>
                <a:gd name="connsiteY37" fmla="*/ 774136 h 5249921"/>
                <a:gd name="connsiteX38" fmla="*/ 4064251 w 10115607"/>
                <a:gd name="connsiteY38" fmla="*/ 847195 h 5249921"/>
                <a:gd name="connsiteX39" fmla="*/ 3818880 w 10115607"/>
                <a:gd name="connsiteY39" fmla="*/ 991305 h 5249921"/>
                <a:gd name="connsiteX40" fmla="*/ 3658531 w 10115607"/>
                <a:gd name="connsiteY40" fmla="*/ 1093178 h 5249921"/>
                <a:gd name="connsiteX41" fmla="*/ 3622838 w 10115607"/>
                <a:gd name="connsiteY41" fmla="*/ 1221401 h 5249921"/>
                <a:gd name="connsiteX42" fmla="*/ 3577446 w 10115607"/>
                <a:gd name="connsiteY42" fmla="*/ 1500691 h 5249921"/>
                <a:gd name="connsiteX43" fmla="*/ 3461833 w 10115607"/>
                <a:gd name="connsiteY43" fmla="*/ 1726308 h 5249921"/>
                <a:gd name="connsiteX44" fmla="*/ 3278953 w 10115607"/>
                <a:gd name="connsiteY44" fmla="*/ 2034918 h 5249921"/>
                <a:gd name="connsiteX45" fmla="*/ 3288742 w 10115607"/>
                <a:gd name="connsiteY45" fmla="*/ 2273460 h 5249921"/>
                <a:gd name="connsiteX46" fmla="*/ 3434288 w 10115607"/>
                <a:gd name="connsiteY46" fmla="*/ 2417577 h 5249921"/>
                <a:gd name="connsiteX47" fmla="*/ 3641522 w 10115607"/>
                <a:gd name="connsiteY47" fmla="*/ 2521189 h 5249921"/>
                <a:gd name="connsiteX48" fmla="*/ 4079053 w 10115607"/>
                <a:gd name="connsiteY48" fmla="*/ 2777868 h 5249921"/>
                <a:gd name="connsiteX49" fmla="*/ 5882777 w 10115607"/>
                <a:gd name="connsiteY49" fmla="*/ 3521863 h 5249921"/>
                <a:gd name="connsiteX50" fmla="*/ 6625713 w 10115607"/>
                <a:gd name="connsiteY50" fmla="*/ 3781261 h 5249921"/>
                <a:gd name="connsiteX51" fmla="*/ 7270085 w 10115607"/>
                <a:gd name="connsiteY51" fmla="*/ 4011311 h 5249921"/>
                <a:gd name="connsiteX52" fmla="*/ 8699860 w 10115607"/>
                <a:gd name="connsiteY52" fmla="*/ 4528731 h 5249921"/>
                <a:gd name="connsiteX53" fmla="*/ 10079179 w 10115607"/>
                <a:gd name="connsiteY53" fmla="*/ 5034181 h 5249921"/>
                <a:gd name="connsiteX54" fmla="*/ 10008256 w 10115607"/>
                <a:gd name="connsiteY54" fmla="*/ 5249334 h 5249921"/>
                <a:gd name="connsiteX55" fmla="*/ 8279756 w 10115607"/>
                <a:gd name="connsiteY55" fmla="*/ 4635004 h 5249921"/>
                <a:gd name="connsiteX56" fmla="*/ 6586898 w 10115607"/>
                <a:gd name="connsiteY56" fmla="*/ 4018307 h 5249921"/>
                <a:gd name="connsiteX57" fmla="*/ 6110863 w 10115607"/>
                <a:gd name="connsiteY57" fmla="*/ 3840155 h 5249921"/>
                <a:gd name="connsiteX58" fmla="*/ 4940575 w 10115607"/>
                <a:gd name="connsiteY58" fmla="*/ 3376168 h 5249921"/>
                <a:gd name="connsiteX59" fmla="*/ 3944371 w 10115607"/>
                <a:gd name="connsiteY59" fmla="*/ 2976643 h 5249921"/>
                <a:gd name="connsiteX60" fmla="*/ 3460193 w 10115607"/>
                <a:gd name="connsiteY60" fmla="*/ 2852901 h 5249921"/>
                <a:gd name="connsiteX61" fmla="*/ 3217865 w 10115607"/>
                <a:gd name="connsiteY61" fmla="*/ 2829045 h 5249921"/>
                <a:gd name="connsiteX62" fmla="*/ 3025524 w 10115607"/>
                <a:gd name="connsiteY62" fmla="*/ 2858861 h 5249921"/>
                <a:gd name="connsiteX63" fmla="*/ 2832855 w 10115607"/>
                <a:gd name="connsiteY63" fmla="*/ 2930924 h 5249921"/>
                <a:gd name="connsiteX64" fmla="*/ 2820111 w 10115607"/>
                <a:gd name="connsiteY64" fmla="*/ 3026344 h 5249921"/>
                <a:gd name="connsiteX65" fmla="*/ 2959241 w 10115607"/>
                <a:gd name="connsiteY65" fmla="*/ 3167976 h 5249921"/>
                <a:gd name="connsiteX66" fmla="*/ 3176083 w 10115607"/>
                <a:gd name="connsiteY66" fmla="*/ 3269358 h 5249921"/>
                <a:gd name="connsiteX67" fmla="*/ 3388239 w 10115607"/>
                <a:gd name="connsiteY67" fmla="*/ 3442290 h 5249921"/>
                <a:gd name="connsiteX68" fmla="*/ 3212014 w 10115607"/>
                <a:gd name="connsiteY68" fmla="*/ 3336948 h 5249921"/>
                <a:gd name="connsiteX69" fmla="*/ 3004633 w 10115607"/>
                <a:gd name="connsiteY69" fmla="*/ 3276814 h 5249921"/>
                <a:gd name="connsiteX70" fmla="*/ 2771676 w 10115607"/>
                <a:gd name="connsiteY70" fmla="*/ 3166987 h 5249921"/>
                <a:gd name="connsiteX71" fmla="*/ 2638873 w 10115607"/>
                <a:gd name="connsiteY71" fmla="*/ 3097908 h 5249921"/>
                <a:gd name="connsiteX72" fmla="*/ 2570293 w 10115607"/>
                <a:gd name="connsiteY72" fmla="*/ 3109338 h 5249921"/>
                <a:gd name="connsiteX73" fmla="*/ 2525557 w 10115607"/>
                <a:gd name="connsiteY73" fmla="*/ 3326508 h 5249921"/>
                <a:gd name="connsiteX74" fmla="*/ 2584349 w 10115607"/>
                <a:gd name="connsiteY74" fmla="*/ 3577470 h 5249921"/>
                <a:gd name="connsiteX75" fmla="*/ 2663703 w 10115607"/>
                <a:gd name="connsiteY75" fmla="*/ 3996904 h 5249921"/>
                <a:gd name="connsiteX76" fmla="*/ 2633113 w 10115607"/>
                <a:gd name="connsiteY76" fmla="*/ 4192703 h 5249921"/>
                <a:gd name="connsiteX77" fmla="*/ 2539703 w 10115607"/>
                <a:gd name="connsiteY77" fmla="*/ 4455574 h 5249921"/>
                <a:gd name="connsiteX78" fmla="*/ 2595212 w 10115607"/>
                <a:gd name="connsiteY78" fmla="*/ 3945217 h 5249921"/>
                <a:gd name="connsiteX79" fmla="*/ 2481240 w 10115607"/>
                <a:gd name="connsiteY79" fmla="*/ 3566538 h 5249921"/>
                <a:gd name="connsiteX80" fmla="*/ 2307403 w 10115607"/>
                <a:gd name="connsiteY80" fmla="*/ 3166488 h 5249921"/>
                <a:gd name="connsiteX81" fmla="*/ 2261683 w 10115607"/>
                <a:gd name="connsiteY81" fmla="*/ 3063618 h 5249921"/>
                <a:gd name="connsiteX82" fmla="*/ 2078803 w 10115607"/>
                <a:gd name="connsiteY82" fmla="*/ 2949318 h 5249921"/>
                <a:gd name="connsiteX83" fmla="*/ 1824299 w 10115607"/>
                <a:gd name="connsiteY83" fmla="*/ 3002494 h 5249921"/>
                <a:gd name="connsiteX84" fmla="*/ 1412162 w 10115607"/>
                <a:gd name="connsiteY84" fmla="*/ 3235573 h 5249921"/>
                <a:gd name="connsiteX85" fmla="*/ 1381573 w 10115607"/>
                <a:gd name="connsiteY85" fmla="*/ 3680838 h 5249921"/>
                <a:gd name="connsiteX86" fmla="*/ 1340867 w 10115607"/>
                <a:gd name="connsiteY86" fmla="*/ 3980504 h 5249921"/>
                <a:gd name="connsiteX87" fmla="*/ 1197619 w 10115607"/>
                <a:gd name="connsiteY87" fmla="*/ 4738831 h 5249921"/>
                <a:gd name="connsiteX88" fmla="*/ 1220896 w 10115607"/>
                <a:gd name="connsiteY88" fmla="*/ 4338309 h 5249921"/>
                <a:gd name="connsiteX89" fmla="*/ 1242772 w 10115607"/>
                <a:gd name="connsiteY89" fmla="*/ 4080888 h 5249921"/>
                <a:gd name="connsiteX90" fmla="*/ 1198693 w 10115607"/>
                <a:gd name="connsiteY90" fmla="*/ 3909438 h 5249921"/>
                <a:gd name="connsiteX91" fmla="*/ 970093 w 10115607"/>
                <a:gd name="connsiteY91" fmla="*/ 3989448 h 5249921"/>
                <a:gd name="connsiteX92" fmla="*/ 766328 w 10115607"/>
                <a:gd name="connsiteY92" fmla="*/ 4131990 h 5249921"/>
                <a:gd name="connsiteX93" fmla="*/ 555808 w 10115607"/>
                <a:gd name="connsiteY93" fmla="*/ 4355688 h 5249921"/>
                <a:gd name="connsiteX94" fmla="*/ 785900 w 10115607"/>
                <a:gd name="connsiteY94" fmla="*/ 4017771 h 5249921"/>
                <a:gd name="connsiteX95" fmla="*/ 1130113 w 10115607"/>
                <a:gd name="connsiteY95" fmla="*/ 3817500 h 5249921"/>
                <a:gd name="connsiteX96" fmla="*/ 1278703 w 10115607"/>
                <a:gd name="connsiteY96" fmla="*/ 3726558 h 5249921"/>
                <a:gd name="connsiteX97" fmla="*/ 1269661 w 10115607"/>
                <a:gd name="connsiteY97" fmla="*/ 3390117 h 5249921"/>
                <a:gd name="connsiteX98" fmla="*/ 1309620 w 10115607"/>
                <a:gd name="connsiteY98" fmla="*/ 3169963 h 5249921"/>
                <a:gd name="connsiteX99" fmla="*/ 1393003 w 10115607"/>
                <a:gd name="connsiteY99" fmla="*/ 3052188 h 5249921"/>
                <a:gd name="connsiteX100" fmla="*/ 1080693 w 10115607"/>
                <a:gd name="connsiteY100" fmla="*/ 2984604 h 5249921"/>
                <a:gd name="connsiteX101" fmla="*/ 663453 w 10115607"/>
                <a:gd name="connsiteY101" fmla="*/ 3023360 h 5249921"/>
                <a:gd name="connsiteX102" fmla="*/ 235111 w 10115607"/>
                <a:gd name="connsiteY102" fmla="*/ 3217172 h 5249921"/>
                <a:gd name="connsiteX103" fmla="*/ 421453 w 10115607"/>
                <a:gd name="connsiteY103" fmla="*/ 3029328 h 5249921"/>
                <a:gd name="connsiteX104" fmla="*/ 627193 w 10115607"/>
                <a:gd name="connsiteY104" fmla="*/ 2926458 h 5249921"/>
                <a:gd name="connsiteX105" fmla="*/ 854480 w 10115607"/>
                <a:gd name="connsiteY105" fmla="*/ 2889178 h 5249921"/>
                <a:gd name="connsiteX106" fmla="*/ 1149272 w 10115607"/>
                <a:gd name="connsiteY106" fmla="*/ 2889676 h 5249921"/>
                <a:gd name="connsiteX107" fmla="*/ 1531894 w 10115607"/>
                <a:gd name="connsiteY107" fmla="*/ 2917507 h 5249921"/>
                <a:gd name="connsiteX108" fmla="*/ 1860559 w 10115607"/>
                <a:gd name="connsiteY108" fmla="*/ 2766431 h 5249921"/>
                <a:gd name="connsiteX109" fmla="*/ 1701613 w 10115607"/>
                <a:gd name="connsiteY109" fmla="*/ 2263518 h 5249921"/>
                <a:gd name="connsiteX110" fmla="*/ 1690183 w 10115607"/>
                <a:gd name="connsiteY110" fmla="*/ 1966338 h 5249921"/>
                <a:gd name="connsiteX111" fmla="*/ 1381991 w 10115607"/>
                <a:gd name="connsiteY111" fmla="*/ 1841604 h 5249921"/>
                <a:gd name="connsiteX112" fmla="*/ 1095823 w 10115607"/>
                <a:gd name="connsiteY112" fmla="*/ 1714878 h 5249921"/>
                <a:gd name="connsiteX113" fmla="*/ 746507 w 10115607"/>
                <a:gd name="connsiteY113" fmla="*/ 1626415 h 5249921"/>
                <a:gd name="connsiteX114" fmla="*/ 352873 w 10115607"/>
                <a:gd name="connsiteY114" fmla="*/ 1726308 h 5249921"/>
                <a:gd name="connsiteX115" fmla="*/ 113171 w 10115607"/>
                <a:gd name="connsiteY115" fmla="*/ 1763582 h 5249921"/>
                <a:gd name="connsiteX116" fmla="*/ 9973 w 10115607"/>
                <a:gd name="connsiteY116" fmla="*/ 1737738 h 5249921"/>
                <a:gd name="connsiteX117" fmla="*/ 348516 w 10115607"/>
                <a:gd name="connsiteY117" fmla="*/ 1643812 h 5249921"/>
                <a:gd name="connsiteX118" fmla="*/ 653097 w 10115607"/>
                <a:gd name="connsiteY118" fmla="*/ 1543920 h 5249921"/>
                <a:gd name="connsiteX119" fmla="*/ 1072963 w 10115607"/>
                <a:gd name="connsiteY119" fmla="*/ 1612008 h 5249921"/>
                <a:gd name="connsiteX120" fmla="*/ 1244413 w 10115607"/>
                <a:gd name="connsiteY120" fmla="*/ 1657728 h 5249921"/>
                <a:gd name="connsiteX121" fmla="*/ 1205766 w 10115607"/>
                <a:gd name="connsiteY121" fmla="*/ 1451988 h 5249921"/>
                <a:gd name="connsiteX122" fmla="*/ 1046313 w 10115607"/>
                <a:gd name="connsiteY122" fmla="*/ 815409 h 5249921"/>
                <a:gd name="connsiteX123" fmla="*/ 1221553 w 10115607"/>
                <a:gd name="connsiteY123" fmla="*/ 1211958 h 524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0115607" h="5249921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7224724" y="3993897"/>
                    <a:pt x="7270085" y="4011311"/>
                  </a:cubicBezTo>
                  <a:cubicBezTo>
                    <a:pt x="7308554" y="4021563"/>
                    <a:pt x="8237142" y="4328411"/>
                    <a:pt x="8699860" y="4528731"/>
                  </a:cubicBezTo>
                  <a:cubicBezTo>
                    <a:pt x="9166982" y="4689585"/>
                    <a:pt x="9854757" y="4929725"/>
                    <a:pt x="10079179" y="5034181"/>
                  </a:cubicBezTo>
                  <a:cubicBezTo>
                    <a:pt x="10163763" y="5044769"/>
                    <a:pt x="10084629" y="5197925"/>
                    <a:pt x="10008256" y="5249334"/>
                  </a:cubicBezTo>
                  <a:cubicBezTo>
                    <a:pt x="9899076" y="5272149"/>
                    <a:pt x="8331915" y="4623109"/>
                    <a:pt x="8279756" y="4635004"/>
                  </a:cubicBezTo>
                  <a:cubicBezTo>
                    <a:pt x="8223064" y="462492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543638" y="3828095"/>
            <a:ext cx="2447786" cy="1821857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914334 w 3467603"/>
              <a:gd name="connsiteY0" fmla="*/ 157427 h 2340937"/>
              <a:gd name="connsiteX1" fmla="*/ 76 w 3467603"/>
              <a:gd name="connsiteY1" fmla="*/ 5081 h 2340937"/>
              <a:gd name="connsiteX2" fmla="*/ 967497 w 3467603"/>
              <a:gd name="connsiteY2" fmla="*/ 370079 h 2340937"/>
              <a:gd name="connsiteX3" fmla="*/ 1405037 w 3467603"/>
              <a:gd name="connsiteY3" fmla="*/ 569649 h 2340937"/>
              <a:gd name="connsiteX4" fmla="*/ 1437928 w 3467603"/>
              <a:gd name="connsiteY4" fmla="*/ 1993878 h 2340937"/>
              <a:gd name="connsiteX5" fmla="*/ 1095851 w 3467603"/>
              <a:gd name="connsiteY5" fmla="*/ 2233986 h 2340937"/>
              <a:gd name="connsiteX6" fmla="*/ 1372146 w 3467603"/>
              <a:gd name="connsiteY6" fmla="*/ 2332663 h 2340937"/>
              <a:gd name="connsiteX7" fmla="*/ 1747115 w 3467603"/>
              <a:gd name="connsiteY7" fmla="*/ 2339242 h 2340937"/>
              <a:gd name="connsiteX8" fmla="*/ 2092481 w 3467603"/>
              <a:gd name="connsiteY8" fmla="*/ 2276745 h 2340937"/>
              <a:gd name="connsiteX9" fmla="*/ 1614781 w 3467603"/>
              <a:gd name="connsiteY9" fmla="*/ 1997091 h 2340937"/>
              <a:gd name="connsiteX10" fmla="*/ 1576076 w 3467603"/>
              <a:gd name="connsiteY10" fmla="*/ 697929 h 2340937"/>
              <a:gd name="connsiteX11" fmla="*/ 1773429 w 3467603"/>
              <a:gd name="connsiteY11" fmla="*/ 661747 h 2340937"/>
              <a:gd name="connsiteX12" fmla="*/ 2699075 w 3467603"/>
              <a:gd name="connsiteY12" fmla="*/ 1037405 h 2340937"/>
              <a:gd name="connsiteX13" fmla="*/ 2847701 w 3467603"/>
              <a:gd name="connsiteY13" fmla="*/ 1396617 h 2340937"/>
              <a:gd name="connsiteX14" fmla="*/ 2883652 w 3467603"/>
              <a:gd name="connsiteY14" fmla="*/ 1630992 h 2340937"/>
              <a:gd name="connsiteX15" fmla="*/ 3110684 w 3467603"/>
              <a:gd name="connsiteY15" fmla="*/ 1350339 h 2340937"/>
              <a:gd name="connsiteX16" fmla="*/ 3284860 w 3467603"/>
              <a:gd name="connsiteY16" fmla="*/ 1009791 h 2340937"/>
              <a:gd name="connsiteX17" fmla="*/ 3464618 w 3467603"/>
              <a:gd name="connsiteY17" fmla="*/ 622201 h 2340937"/>
              <a:gd name="connsiteX18" fmla="*/ 3381087 w 3467603"/>
              <a:gd name="connsiteY18" fmla="*/ 497669 h 2340937"/>
              <a:gd name="connsiteX19" fmla="*/ 3176544 w 3467603"/>
              <a:gd name="connsiteY19" fmla="*/ 733880 h 2340937"/>
              <a:gd name="connsiteX20" fmla="*/ 2991508 w 3467603"/>
              <a:gd name="connsiteY20" fmla="*/ 800735 h 2340937"/>
              <a:gd name="connsiteX21" fmla="*/ 2530483 w 3467603"/>
              <a:gd name="connsiteY21" fmla="*/ 744704 h 2340937"/>
              <a:gd name="connsiteX22" fmla="*/ 1882863 w 3467603"/>
              <a:gd name="connsiteY22" fmla="*/ 506092 h 2340937"/>
              <a:gd name="connsiteX23" fmla="*/ 1233311 w 3467603"/>
              <a:gd name="connsiteY23" fmla="*/ 276870 h 2340937"/>
              <a:gd name="connsiteX24" fmla="*/ 978129 w 3467603"/>
              <a:gd name="connsiteY24" fmla="*/ 168060 h 2340937"/>
              <a:gd name="connsiteX25" fmla="*/ 914334 w 3467603"/>
              <a:gd name="connsiteY25" fmla="*/ 157427 h 2340937"/>
              <a:gd name="connsiteX0" fmla="*/ 153402 w 3557132"/>
              <a:gd name="connsiteY0" fmla="*/ 5852 h 2468124"/>
              <a:gd name="connsiteX1" fmla="*/ 89605 w 3557132"/>
              <a:gd name="connsiteY1" fmla="*/ 132268 h 2468124"/>
              <a:gd name="connsiteX2" fmla="*/ 1057026 w 3557132"/>
              <a:gd name="connsiteY2" fmla="*/ 497266 h 2468124"/>
              <a:gd name="connsiteX3" fmla="*/ 1494566 w 3557132"/>
              <a:gd name="connsiteY3" fmla="*/ 696836 h 2468124"/>
              <a:gd name="connsiteX4" fmla="*/ 1527457 w 3557132"/>
              <a:gd name="connsiteY4" fmla="*/ 2121065 h 2468124"/>
              <a:gd name="connsiteX5" fmla="*/ 1185380 w 3557132"/>
              <a:gd name="connsiteY5" fmla="*/ 2361173 h 2468124"/>
              <a:gd name="connsiteX6" fmla="*/ 1461675 w 3557132"/>
              <a:gd name="connsiteY6" fmla="*/ 2459850 h 2468124"/>
              <a:gd name="connsiteX7" fmla="*/ 1836644 w 3557132"/>
              <a:gd name="connsiteY7" fmla="*/ 2466429 h 2468124"/>
              <a:gd name="connsiteX8" fmla="*/ 2182010 w 3557132"/>
              <a:gd name="connsiteY8" fmla="*/ 2403932 h 2468124"/>
              <a:gd name="connsiteX9" fmla="*/ 1704310 w 3557132"/>
              <a:gd name="connsiteY9" fmla="*/ 2124278 h 2468124"/>
              <a:gd name="connsiteX10" fmla="*/ 1665605 w 3557132"/>
              <a:gd name="connsiteY10" fmla="*/ 825116 h 2468124"/>
              <a:gd name="connsiteX11" fmla="*/ 1862958 w 3557132"/>
              <a:gd name="connsiteY11" fmla="*/ 788934 h 2468124"/>
              <a:gd name="connsiteX12" fmla="*/ 2788604 w 3557132"/>
              <a:gd name="connsiteY12" fmla="*/ 1164592 h 2468124"/>
              <a:gd name="connsiteX13" fmla="*/ 2937230 w 3557132"/>
              <a:gd name="connsiteY13" fmla="*/ 1523804 h 2468124"/>
              <a:gd name="connsiteX14" fmla="*/ 2973181 w 3557132"/>
              <a:gd name="connsiteY14" fmla="*/ 1758179 h 2468124"/>
              <a:gd name="connsiteX15" fmla="*/ 3200213 w 3557132"/>
              <a:gd name="connsiteY15" fmla="*/ 1477526 h 2468124"/>
              <a:gd name="connsiteX16" fmla="*/ 3374389 w 3557132"/>
              <a:gd name="connsiteY16" fmla="*/ 1136978 h 2468124"/>
              <a:gd name="connsiteX17" fmla="*/ 3554147 w 3557132"/>
              <a:gd name="connsiteY17" fmla="*/ 749388 h 2468124"/>
              <a:gd name="connsiteX18" fmla="*/ 3470616 w 3557132"/>
              <a:gd name="connsiteY18" fmla="*/ 624856 h 2468124"/>
              <a:gd name="connsiteX19" fmla="*/ 3266073 w 3557132"/>
              <a:gd name="connsiteY19" fmla="*/ 861067 h 2468124"/>
              <a:gd name="connsiteX20" fmla="*/ 3081037 w 3557132"/>
              <a:gd name="connsiteY20" fmla="*/ 927922 h 2468124"/>
              <a:gd name="connsiteX21" fmla="*/ 2620012 w 3557132"/>
              <a:gd name="connsiteY21" fmla="*/ 871891 h 2468124"/>
              <a:gd name="connsiteX22" fmla="*/ 1972392 w 3557132"/>
              <a:gd name="connsiteY22" fmla="*/ 633279 h 2468124"/>
              <a:gd name="connsiteX23" fmla="*/ 1322840 w 3557132"/>
              <a:gd name="connsiteY23" fmla="*/ 404057 h 2468124"/>
              <a:gd name="connsiteX24" fmla="*/ 1067658 w 3557132"/>
              <a:gd name="connsiteY24" fmla="*/ 295247 h 2468124"/>
              <a:gd name="connsiteX25" fmla="*/ 153402 w 3557132"/>
              <a:gd name="connsiteY25" fmla="*/ 5852 h 2468124"/>
              <a:gd name="connsiteX0" fmla="*/ 121576 w 3525306"/>
              <a:gd name="connsiteY0" fmla="*/ 8907 h 2471179"/>
              <a:gd name="connsiteX1" fmla="*/ 57779 w 3525306"/>
              <a:gd name="connsiteY1" fmla="*/ 135323 h 2471179"/>
              <a:gd name="connsiteX2" fmla="*/ 1025200 w 3525306"/>
              <a:gd name="connsiteY2" fmla="*/ 500321 h 2471179"/>
              <a:gd name="connsiteX3" fmla="*/ 1462740 w 3525306"/>
              <a:gd name="connsiteY3" fmla="*/ 699891 h 2471179"/>
              <a:gd name="connsiteX4" fmla="*/ 1495631 w 3525306"/>
              <a:gd name="connsiteY4" fmla="*/ 2124120 h 2471179"/>
              <a:gd name="connsiteX5" fmla="*/ 1153554 w 3525306"/>
              <a:gd name="connsiteY5" fmla="*/ 2364228 h 2471179"/>
              <a:gd name="connsiteX6" fmla="*/ 1429849 w 3525306"/>
              <a:gd name="connsiteY6" fmla="*/ 2462905 h 2471179"/>
              <a:gd name="connsiteX7" fmla="*/ 1804818 w 3525306"/>
              <a:gd name="connsiteY7" fmla="*/ 2469484 h 2471179"/>
              <a:gd name="connsiteX8" fmla="*/ 2150184 w 3525306"/>
              <a:gd name="connsiteY8" fmla="*/ 2406987 h 2471179"/>
              <a:gd name="connsiteX9" fmla="*/ 1672484 w 3525306"/>
              <a:gd name="connsiteY9" fmla="*/ 2127333 h 2471179"/>
              <a:gd name="connsiteX10" fmla="*/ 1633779 w 3525306"/>
              <a:gd name="connsiteY10" fmla="*/ 828171 h 2471179"/>
              <a:gd name="connsiteX11" fmla="*/ 1831132 w 3525306"/>
              <a:gd name="connsiteY11" fmla="*/ 791989 h 2471179"/>
              <a:gd name="connsiteX12" fmla="*/ 2756778 w 3525306"/>
              <a:gd name="connsiteY12" fmla="*/ 1167647 h 2471179"/>
              <a:gd name="connsiteX13" fmla="*/ 2905404 w 3525306"/>
              <a:gd name="connsiteY13" fmla="*/ 1526859 h 2471179"/>
              <a:gd name="connsiteX14" fmla="*/ 2941355 w 3525306"/>
              <a:gd name="connsiteY14" fmla="*/ 1761234 h 2471179"/>
              <a:gd name="connsiteX15" fmla="*/ 3168387 w 3525306"/>
              <a:gd name="connsiteY15" fmla="*/ 1480581 h 2471179"/>
              <a:gd name="connsiteX16" fmla="*/ 3342563 w 3525306"/>
              <a:gd name="connsiteY16" fmla="*/ 1140033 h 2471179"/>
              <a:gd name="connsiteX17" fmla="*/ 3522321 w 3525306"/>
              <a:gd name="connsiteY17" fmla="*/ 752443 h 2471179"/>
              <a:gd name="connsiteX18" fmla="*/ 3438790 w 3525306"/>
              <a:gd name="connsiteY18" fmla="*/ 627911 h 2471179"/>
              <a:gd name="connsiteX19" fmla="*/ 3234247 w 3525306"/>
              <a:gd name="connsiteY19" fmla="*/ 864122 h 2471179"/>
              <a:gd name="connsiteX20" fmla="*/ 3049211 w 3525306"/>
              <a:gd name="connsiteY20" fmla="*/ 930977 h 2471179"/>
              <a:gd name="connsiteX21" fmla="*/ 2588186 w 3525306"/>
              <a:gd name="connsiteY21" fmla="*/ 874946 h 2471179"/>
              <a:gd name="connsiteX22" fmla="*/ 1940566 w 3525306"/>
              <a:gd name="connsiteY22" fmla="*/ 636334 h 2471179"/>
              <a:gd name="connsiteX23" fmla="*/ 1291014 w 3525306"/>
              <a:gd name="connsiteY23" fmla="*/ 407112 h 2471179"/>
              <a:gd name="connsiteX24" fmla="*/ 1035832 w 3525306"/>
              <a:gd name="connsiteY24" fmla="*/ 298302 h 2471179"/>
              <a:gd name="connsiteX25" fmla="*/ 121576 w 3525306"/>
              <a:gd name="connsiteY25" fmla="*/ 8907 h 2471179"/>
              <a:gd name="connsiteX0" fmla="*/ 64013 w 3467743"/>
              <a:gd name="connsiteY0" fmla="*/ 8907 h 2471179"/>
              <a:gd name="connsiteX1" fmla="*/ 216 w 3467743"/>
              <a:gd name="connsiteY1" fmla="*/ 135323 h 2471179"/>
              <a:gd name="connsiteX2" fmla="*/ 967637 w 3467743"/>
              <a:gd name="connsiteY2" fmla="*/ 500321 h 2471179"/>
              <a:gd name="connsiteX3" fmla="*/ 1405177 w 3467743"/>
              <a:gd name="connsiteY3" fmla="*/ 699891 h 2471179"/>
              <a:gd name="connsiteX4" fmla="*/ 1438068 w 3467743"/>
              <a:gd name="connsiteY4" fmla="*/ 2124120 h 2471179"/>
              <a:gd name="connsiteX5" fmla="*/ 1095991 w 3467743"/>
              <a:gd name="connsiteY5" fmla="*/ 2364228 h 2471179"/>
              <a:gd name="connsiteX6" fmla="*/ 1372286 w 3467743"/>
              <a:gd name="connsiteY6" fmla="*/ 2462905 h 2471179"/>
              <a:gd name="connsiteX7" fmla="*/ 1747255 w 3467743"/>
              <a:gd name="connsiteY7" fmla="*/ 2469484 h 2471179"/>
              <a:gd name="connsiteX8" fmla="*/ 2092621 w 3467743"/>
              <a:gd name="connsiteY8" fmla="*/ 2406987 h 2471179"/>
              <a:gd name="connsiteX9" fmla="*/ 1614921 w 3467743"/>
              <a:gd name="connsiteY9" fmla="*/ 2127333 h 2471179"/>
              <a:gd name="connsiteX10" fmla="*/ 1576216 w 3467743"/>
              <a:gd name="connsiteY10" fmla="*/ 828171 h 2471179"/>
              <a:gd name="connsiteX11" fmla="*/ 1773569 w 3467743"/>
              <a:gd name="connsiteY11" fmla="*/ 791989 h 2471179"/>
              <a:gd name="connsiteX12" fmla="*/ 2699215 w 3467743"/>
              <a:gd name="connsiteY12" fmla="*/ 1167647 h 2471179"/>
              <a:gd name="connsiteX13" fmla="*/ 2847841 w 3467743"/>
              <a:gd name="connsiteY13" fmla="*/ 1526859 h 2471179"/>
              <a:gd name="connsiteX14" fmla="*/ 2883792 w 3467743"/>
              <a:gd name="connsiteY14" fmla="*/ 1761234 h 2471179"/>
              <a:gd name="connsiteX15" fmla="*/ 3110824 w 3467743"/>
              <a:gd name="connsiteY15" fmla="*/ 1480581 h 2471179"/>
              <a:gd name="connsiteX16" fmla="*/ 3285000 w 3467743"/>
              <a:gd name="connsiteY16" fmla="*/ 1140033 h 2471179"/>
              <a:gd name="connsiteX17" fmla="*/ 3464758 w 3467743"/>
              <a:gd name="connsiteY17" fmla="*/ 752443 h 2471179"/>
              <a:gd name="connsiteX18" fmla="*/ 3381227 w 3467743"/>
              <a:gd name="connsiteY18" fmla="*/ 627911 h 2471179"/>
              <a:gd name="connsiteX19" fmla="*/ 3176684 w 3467743"/>
              <a:gd name="connsiteY19" fmla="*/ 864122 h 2471179"/>
              <a:gd name="connsiteX20" fmla="*/ 2991648 w 3467743"/>
              <a:gd name="connsiteY20" fmla="*/ 930977 h 2471179"/>
              <a:gd name="connsiteX21" fmla="*/ 2530623 w 3467743"/>
              <a:gd name="connsiteY21" fmla="*/ 874946 h 2471179"/>
              <a:gd name="connsiteX22" fmla="*/ 1883003 w 3467743"/>
              <a:gd name="connsiteY22" fmla="*/ 636334 h 2471179"/>
              <a:gd name="connsiteX23" fmla="*/ 1233451 w 3467743"/>
              <a:gd name="connsiteY23" fmla="*/ 407112 h 2471179"/>
              <a:gd name="connsiteX24" fmla="*/ 978269 w 3467743"/>
              <a:gd name="connsiteY24" fmla="*/ 298302 h 2471179"/>
              <a:gd name="connsiteX25" fmla="*/ 64013 w 3467743"/>
              <a:gd name="connsiteY25" fmla="*/ 8907 h 2471179"/>
              <a:gd name="connsiteX0" fmla="*/ 63826 w 3467556"/>
              <a:gd name="connsiteY0" fmla="*/ 8907 h 2471179"/>
              <a:gd name="connsiteX1" fmla="*/ 29 w 3467556"/>
              <a:gd name="connsiteY1" fmla="*/ 135323 h 2471179"/>
              <a:gd name="connsiteX2" fmla="*/ 967450 w 3467556"/>
              <a:gd name="connsiteY2" fmla="*/ 500321 h 2471179"/>
              <a:gd name="connsiteX3" fmla="*/ 1404990 w 3467556"/>
              <a:gd name="connsiteY3" fmla="*/ 699891 h 2471179"/>
              <a:gd name="connsiteX4" fmla="*/ 1437881 w 3467556"/>
              <a:gd name="connsiteY4" fmla="*/ 2124120 h 2471179"/>
              <a:gd name="connsiteX5" fmla="*/ 1095804 w 3467556"/>
              <a:gd name="connsiteY5" fmla="*/ 2364228 h 2471179"/>
              <a:gd name="connsiteX6" fmla="*/ 1372099 w 3467556"/>
              <a:gd name="connsiteY6" fmla="*/ 2462905 h 2471179"/>
              <a:gd name="connsiteX7" fmla="*/ 1747068 w 3467556"/>
              <a:gd name="connsiteY7" fmla="*/ 2469484 h 2471179"/>
              <a:gd name="connsiteX8" fmla="*/ 2092434 w 3467556"/>
              <a:gd name="connsiteY8" fmla="*/ 2406987 h 2471179"/>
              <a:gd name="connsiteX9" fmla="*/ 1614734 w 3467556"/>
              <a:gd name="connsiteY9" fmla="*/ 2127333 h 2471179"/>
              <a:gd name="connsiteX10" fmla="*/ 1576029 w 3467556"/>
              <a:gd name="connsiteY10" fmla="*/ 828171 h 2471179"/>
              <a:gd name="connsiteX11" fmla="*/ 1773382 w 3467556"/>
              <a:gd name="connsiteY11" fmla="*/ 791989 h 2471179"/>
              <a:gd name="connsiteX12" fmla="*/ 2699028 w 3467556"/>
              <a:gd name="connsiteY12" fmla="*/ 1167647 h 2471179"/>
              <a:gd name="connsiteX13" fmla="*/ 2847654 w 3467556"/>
              <a:gd name="connsiteY13" fmla="*/ 1526859 h 2471179"/>
              <a:gd name="connsiteX14" fmla="*/ 2883605 w 3467556"/>
              <a:gd name="connsiteY14" fmla="*/ 1761234 h 2471179"/>
              <a:gd name="connsiteX15" fmla="*/ 3110637 w 3467556"/>
              <a:gd name="connsiteY15" fmla="*/ 1480581 h 2471179"/>
              <a:gd name="connsiteX16" fmla="*/ 3284813 w 3467556"/>
              <a:gd name="connsiteY16" fmla="*/ 1140033 h 2471179"/>
              <a:gd name="connsiteX17" fmla="*/ 3464571 w 3467556"/>
              <a:gd name="connsiteY17" fmla="*/ 752443 h 2471179"/>
              <a:gd name="connsiteX18" fmla="*/ 3381040 w 3467556"/>
              <a:gd name="connsiteY18" fmla="*/ 627911 h 2471179"/>
              <a:gd name="connsiteX19" fmla="*/ 3176497 w 3467556"/>
              <a:gd name="connsiteY19" fmla="*/ 864122 h 2471179"/>
              <a:gd name="connsiteX20" fmla="*/ 2991461 w 3467556"/>
              <a:gd name="connsiteY20" fmla="*/ 930977 h 2471179"/>
              <a:gd name="connsiteX21" fmla="*/ 2530436 w 3467556"/>
              <a:gd name="connsiteY21" fmla="*/ 874946 h 2471179"/>
              <a:gd name="connsiteX22" fmla="*/ 1882816 w 3467556"/>
              <a:gd name="connsiteY22" fmla="*/ 636334 h 2471179"/>
              <a:gd name="connsiteX23" fmla="*/ 1233264 w 3467556"/>
              <a:gd name="connsiteY23" fmla="*/ 407112 h 2471179"/>
              <a:gd name="connsiteX24" fmla="*/ 978082 w 3467556"/>
              <a:gd name="connsiteY24" fmla="*/ 298302 h 2471179"/>
              <a:gd name="connsiteX25" fmla="*/ 63826 w 3467556"/>
              <a:gd name="connsiteY25" fmla="*/ 8907 h 2471179"/>
              <a:gd name="connsiteX0" fmla="*/ 72218 w 3475948"/>
              <a:gd name="connsiteY0" fmla="*/ 790 h 2463062"/>
              <a:gd name="connsiteX1" fmla="*/ 8421 w 3475948"/>
              <a:gd name="connsiteY1" fmla="*/ 127206 h 2463062"/>
              <a:gd name="connsiteX2" fmla="*/ 975842 w 3475948"/>
              <a:gd name="connsiteY2" fmla="*/ 492204 h 2463062"/>
              <a:gd name="connsiteX3" fmla="*/ 1413382 w 3475948"/>
              <a:gd name="connsiteY3" fmla="*/ 691774 h 2463062"/>
              <a:gd name="connsiteX4" fmla="*/ 1446273 w 3475948"/>
              <a:gd name="connsiteY4" fmla="*/ 2116003 h 2463062"/>
              <a:gd name="connsiteX5" fmla="*/ 1104196 w 3475948"/>
              <a:gd name="connsiteY5" fmla="*/ 2356111 h 2463062"/>
              <a:gd name="connsiteX6" fmla="*/ 1380491 w 3475948"/>
              <a:gd name="connsiteY6" fmla="*/ 2454788 h 2463062"/>
              <a:gd name="connsiteX7" fmla="*/ 1755460 w 3475948"/>
              <a:gd name="connsiteY7" fmla="*/ 2461367 h 2463062"/>
              <a:gd name="connsiteX8" fmla="*/ 2100826 w 3475948"/>
              <a:gd name="connsiteY8" fmla="*/ 2398870 h 2463062"/>
              <a:gd name="connsiteX9" fmla="*/ 1623126 w 3475948"/>
              <a:gd name="connsiteY9" fmla="*/ 2119216 h 2463062"/>
              <a:gd name="connsiteX10" fmla="*/ 1584421 w 3475948"/>
              <a:gd name="connsiteY10" fmla="*/ 820054 h 2463062"/>
              <a:gd name="connsiteX11" fmla="*/ 1781774 w 3475948"/>
              <a:gd name="connsiteY11" fmla="*/ 783872 h 2463062"/>
              <a:gd name="connsiteX12" fmla="*/ 2707420 w 3475948"/>
              <a:gd name="connsiteY12" fmla="*/ 1159530 h 2463062"/>
              <a:gd name="connsiteX13" fmla="*/ 2856046 w 3475948"/>
              <a:gd name="connsiteY13" fmla="*/ 1518742 h 2463062"/>
              <a:gd name="connsiteX14" fmla="*/ 2891997 w 3475948"/>
              <a:gd name="connsiteY14" fmla="*/ 1753117 h 2463062"/>
              <a:gd name="connsiteX15" fmla="*/ 3119029 w 3475948"/>
              <a:gd name="connsiteY15" fmla="*/ 1472464 h 2463062"/>
              <a:gd name="connsiteX16" fmla="*/ 3293205 w 3475948"/>
              <a:gd name="connsiteY16" fmla="*/ 1131916 h 2463062"/>
              <a:gd name="connsiteX17" fmla="*/ 3472963 w 3475948"/>
              <a:gd name="connsiteY17" fmla="*/ 744326 h 2463062"/>
              <a:gd name="connsiteX18" fmla="*/ 3389432 w 3475948"/>
              <a:gd name="connsiteY18" fmla="*/ 619794 h 2463062"/>
              <a:gd name="connsiteX19" fmla="*/ 3184889 w 3475948"/>
              <a:gd name="connsiteY19" fmla="*/ 856005 h 2463062"/>
              <a:gd name="connsiteX20" fmla="*/ 2999853 w 3475948"/>
              <a:gd name="connsiteY20" fmla="*/ 922860 h 2463062"/>
              <a:gd name="connsiteX21" fmla="*/ 2538828 w 3475948"/>
              <a:gd name="connsiteY21" fmla="*/ 866829 h 2463062"/>
              <a:gd name="connsiteX22" fmla="*/ 1891208 w 3475948"/>
              <a:gd name="connsiteY22" fmla="*/ 628217 h 2463062"/>
              <a:gd name="connsiteX23" fmla="*/ 1241656 w 3475948"/>
              <a:gd name="connsiteY23" fmla="*/ 398995 h 2463062"/>
              <a:gd name="connsiteX24" fmla="*/ 684088 w 3475948"/>
              <a:gd name="connsiteY24" fmla="*/ 176790 h 2463062"/>
              <a:gd name="connsiteX25" fmla="*/ 72218 w 3475948"/>
              <a:gd name="connsiteY25" fmla="*/ 790 h 2463062"/>
              <a:gd name="connsiteX0" fmla="*/ 154972 w 3535078"/>
              <a:gd name="connsiteY0" fmla="*/ 613 h 2491234"/>
              <a:gd name="connsiteX1" fmla="*/ 67551 w 3535078"/>
              <a:gd name="connsiteY1" fmla="*/ 155378 h 2491234"/>
              <a:gd name="connsiteX2" fmla="*/ 1034972 w 3535078"/>
              <a:gd name="connsiteY2" fmla="*/ 520376 h 2491234"/>
              <a:gd name="connsiteX3" fmla="*/ 1472512 w 3535078"/>
              <a:gd name="connsiteY3" fmla="*/ 719946 h 2491234"/>
              <a:gd name="connsiteX4" fmla="*/ 1505403 w 3535078"/>
              <a:gd name="connsiteY4" fmla="*/ 2144175 h 2491234"/>
              <a:gd name="connsiteX5" fmla="*/ 1163326 w 3535078"/>
              <a:gd name="connsiteY5" fmla="*/ 2384283 h 2491234"/>
              <a:gd name="connsiteX6" fmla="*/ 1439621 w 3535078"/>
              <a:gd name="connsiteY6" fmla="*/ 2482960 h 2491234"/>
              <a:gd name="connsiteX7" fmla="*/ 1814590 w 3535078"/>
              <a:gd name="connsiteY7" fmla="*/ 2489539 h 2491234"/>
              <a:gd name="connsiteX8" fmla="*/ 2159956 w 3535078"/>
              <a:gd name="connsiteY8" fmla="*/ 2427042 h 2491234"/>
              <a:gd name="connsiteX9" fmla="*/ 1682256 w 3535078"/>
              <a:gd name="connsiteY9" fmla="*/ 2147388 h 2491234"/>
              <a:gd name="connsiteX10" fmla="*/ 1643551 w 3535078"/>
              <a:gd name="connsiteY10" fmla="*/ 848226 h 2491234"/>
              <a:gd name="connsiteX11" fmla="*/ 1840904 w 3535078"/>
              <a:gd name="connsiteY11" fmla="*/ 812044 h 2491234"/>
              <a:gd name="connsiteX12" fmla="*/ 2766550 w 3535078"/>
              <a:gd name="connsiteY12" fmla="*/ 1187702 h 2491234"/>
              <a:gd name="connsiteX13" fmla="*/ 2915176 w 3535078"/>
              <a:gd name="connsiteY13" fmla="*/ 1546914 h 2491234"/>
              <a:gd name="connsiteX14" fmla="*/ 2951127 w 3535078"/>
              <a:gd name="connsiteY14" fmla="*/ 1781289 h 2491234"/>
              <a:gd name="connsiteX15" fmla="*/ 3178159 w 3535078"/>
              <a:gd name="connsiteY15" fmla="*/ 1500636 h 2491234"/>
              <a:gd name="connsiteX16" fmla="*/ 3352335 w 3535078"/>
              <a:gd name="connsiteY16" fmla="*/ 1160088 h 2491234"/>
              <a:gd name="connsiteX17" fmla="*/ 3532093 w 3535078"/>
              <a:gd name="connsiteY17" fmla="*/ 772498 h 2491234"/>
              <a:gd name="connsiteX18" fmla="*/ 3448562 w 3535078"/>
              <a:gd name="connsiteY18" fmla="*/ 647966 h 2491234"/>
              <a:gd name="connsiteX19" fmla="*/ 3244019 w 3535078"/>
              <a:gd name="connsiteY19" fmla="*/ 884177 h 2491234"/>
              <a:gd name="connsiteX20" fmla="*/ 3058983 w 3535078"/>
              <a:gd name="connsiteY20" fmla="*/ 951032 h 2491234"/>
              <a:gd name="connsiteX21" fmla="*/ 2597958 w 3535078"/>
              <a:gd name="connsiteY21" fmla="*/ 895001 h 2491234"/>
              <a:gd name="connsiteX22" fmla="*/ 1950338 w 3535078"/>
              <a:gd name="connsiteY22" fmla="*/ 656389 h 2491234"/>
              <a:gd name="connsiteX23" fmla="*/ 1300786 w 3535078"/>
              <a:gd name="connsiteY23" fmla="*/ 427167 h 2491234"/>
              <a:gd name="connsiteX24" fmla="*/ 743218 w 3535078"/>
              <a:gd name="connsiteY24" fmla="*/ 204962 h 2491234"/>
              <a:gd name="connsiteX25" fmla="*/ 154972 w 3535078"/>
              <a:gd name="connsiteY25" fmla="*/ 613 h 2491234"/>
              <a:gd name="connsiteX0" fmla="*/ 154414 w 3534520"/>
              <a:gd name="connsiteY0" fmla="*/ 5630 h 2496251"/>
              <a:gd name="connsiteX1" fmla="*/ 91177 w 3534520"/>
              <a:gd name="connsiteY1" fmla="*/ 66175 h 2496251"/>
              <a:gd name="connsiteX2" fmla="*/ 66993 w 3534520"/>
              <a:gd name="connsiteY2" fmla="*/ 160395 h 2496251"/>
              <a:gd name="connsiteX3" fmla="*/ 1034414 w 3534520"/>
              <a:gd name="connsiteY3" fmla="*/ 525393 h 2496251"/>
              <a:gd name="connsiteX4" fmla="*/ 1471954 w 3534520"/>
              <a:gd name="connsiteY4" fmla="*/ 724963 h 2496251"/>
              <a:gd name="connsiteX5" fmla="*/ 1504845 w 3534520"/>
              <a:gd name="connsiteY5" fmla="*/ 2149192 h 2496251"/>
              <a:gd name="connsiteX6" fmla="*/ 1162768 w 3534520"/>
              <a:gd name="connsiteY6" fmla="*/ 2389300 h 2496251"/>
              <a:gd name="connsiteX7" fmla="*/ 1439063 w 3534520"/>
              <a:gd name="connsiteY7" fmla="*/ 2487977 h 2496251"/>
              <a:gd name="connsiteX8" fmla="*/ 1814032 w 3534520"/>
              <a:gd name="connsiteY8" fmla="*/ 2494556 h 2496251"/>
              <a:gd name="connsiteX9" fmla="*/ 2159398 w 3534520"/>
              <a:gd name="connsiteY9" fmla="*/ 2432059 h 2496251"/>
              <a:gd name="connsiteX10" fmla="*/ 1681698 w 3534520"/>
              <a:gd name="connsiteY10" fmla="*/ 2152405 h 2496251"/>
              <a:gd name="connsiteX11" fmla="*/ 1642993 w 3534520"/>
              <a:gd name="connsiteY11" fmla="*/ 853243 h 2496251"/>
              <a:gd name="connsiteX12" fmla="*/ 1840346 w 3534520"/>
              <a:gd name="connsiteY12" fmla="*/ 817061 h 2496251"/>
              <a:gd name="connsiteX13" fmla="*/ 2765992 w 3534520"/>
              <a:gd name="connsiteY13" fmla="*/ 1192719 h 2496251"/>
              <a:gd name="connsiteX14" fmla="*/ 2914618 w 3534520"/>
              <a:gd name="connsiteY14" fmla="*/ 1551931 h 2496251"/>
              <a:gd name="connsiteX15" fmla="*/ 2950569 w 3534520"/>
              <a:gd name="connsiteY15" fmla="*/ 1786306 h 2496251"/>
              <a:gd name="connsiteX16" fmla="*/ 3177601 w 3534520"/>
              <a:gd name="connsiteY16" fmla="*/ 1505653 h 2496251"/>
              <a:gd name="connsiteX17" fmla="*/ 3351777 w 3534520"/>
              <a:gd name="connsiteY17" fmla="*/ 1165105 h 2496251"/>
              <a:gd name="connsiteX18" fmla="*/ 3531535 w 3534520"/>
              <a:gd name="connsiteY18" fmla="*/ 777515 h 2496251"/>
              <a:gd name="connsiteX19" fmla="*/ 3448004 w 3534520"/>
              <a:gd name="connsiteY19" fmla="*/ 652983 h 2496251"/>
              <a:gd name="connsiteX20" fmla="*/ 3243461 w 3534520"/>
              <a:gd name="connsiteY20" fmla="*/ 889194 h 2496251"/>
              <a:gd name="connsiteX21" fmla="*/ 3058425 w 3534520"/>
              <a:gd name="connsiteY21" fmla="*/ 956049 h 2496251"/>
              <a:gd name="connsiteX22" fmla="*/ 2597400 w 3534520"/>
              <a:gd name="connsiteY22" fmla="*/ 900018 h 2496251"/>
              <a:gd name="connsiteX23" fmla="*/ 1949780 w 3534520"/>
              <a:gd name="connsiteY23" fmla="*/ 661406 h 2496251"/>
              <a:gd name="connsiteX24" fmla="*/ 1300228 w 3534520"/>
              <a:gd name="connsiteY24" fmla="*/ 432184 h 2496251"/>
              <a:gd name="connsiteX25" fmla="*/ 742660 w 3534520"/>
              <a:gd name="connsiteY25" fmla="*/ 209979 h 2496251"/>
              <a:gd name="connsiteX26" fmla="*/ 154414 w 3534520"/>
              <a:gd name="connsiteY26" fmla="*/ 5630 h 2496251"/>
              <a:gd name="connsiteX0" fmla="*/ 112616 w 3492722"/>
              <a:gd name="connsiteY0" fmla="*/ 5630 h 2496251"/>
              <a:gd name="connsiteX1" fmla="*/ 49379 w 3492722"/>
              <a:gd name="connsiteY1" fmla="*/ 66175 h 2496251"/>
              <a:gd name="connsiteX2" fmla="*/ 25195 w 3492722"/>
              <a:gd name="connsiteY2" fmla="*/ 160395 h 2496251"/>
              <a:gd name="connsiteX3" fmla="*/ 992616 w 3492722"/>
              <a:gd name="connsiteY3" fmla="*/ 525393 h 2496251"/>
              <a:gd name="connsiteX4" fmla="*/ 1430156 w 3492722"/>
              <a:gd name="connsiteY4" fmla="*/ 724963 h 2496251"/>
              <a:gd name="connsiteX5" fmla="*/ 1463047 w 3492722"/>
              <a:gd name="connsiteY5" fmla="*/ 2149192 h 2496251"/>
              <a:gd name="connsiteX6" fmla="*/ 1120970 w 3492722"/>
              <a:gd name="connsiteY6" fmla="*/ 2389300 h 2496251"/>
              <a:gd name="connsiteX7" fmla="*/ 1397265 w 3492722"/>
              <a:gd name="connsiteY7" fmla="*/ 2487977 h 2496251"/>
              <a:gd name="connsiteX8" fmla="*/ 1772234 w 3492722"/>
              <a:gd name="connsiteY8" fmla="*/ 2494556 h 2496251"/>
              <a:gd name="connsiteX9" fmla="*/ 2117600 w 3492722"/>
              <a:gd name="connsiteY9" fmla="*/ 2432059 h 2496251"/>
              <a:gd name="connsiteX10" fmla="*/ 1639900 w 3492722"/>
              <a:gd name="connsiteY10" fmla="*/ 2152405 h 2496251"/>
              <a:gd name="connsiteX11" fmla="*/ 1601195 w 3492722"/>
              <a:gd name="connsiteY11" fmla="*/ 853243 h 2496251"/>
              <a:gd name="connsiteX12" fmla="*/ 1798548 w 3492722"/>
              <a:gd name="connsiteY12" fmla="*/ 817061 h 2496251"/>
              <a:gd name="connsiteX13" fmla="*/ 2724194 w 3492722"/>
              <a:gd name="connsiteY13" fmla="*/ 1192719 h 2496251"/>
              <a:gd name="connsiteX14" fmla="*/ 2872820 w 3492722"/>
              <a:gd name="connsiteY14" fmla="*/ 1551931 h 2496251"/>
              <a:gd name="connsiteX15" fmla="*/ 2908771 w 3492722"/>
              <a:gd name="connsiteY15" fmla="*/ 1786306 h 2496251"/>
              <a:gd name="connsiteX16" fmla="*/ 3135803 w 3492722"/>
              <a:gd name="connsiteY16" fmla="*/ 1505653 h 2496251"/>
              <a:gd name="connsiteX17" fmla="*/ 3309979 w 3492722"/>
              <a:gd name="connsiteY17" fmla="*/ 1165105 h 2496251"/>
              <a:gd name="connsiteX18" fmla="*/ 3489737 w 3492722"/>
              <a:gd name="connsiteY18" fmla="*/ 777515 h 2496251"/>
              <a:gd name="connsiteX19" fmla="*/ 3406206 w 3492722"/>
              <a:gd name="connsiteY19" fmla="*/ 652983 h 2496251"/>
              <a:gd name="connsiteX20" fmla="*/ 3201663 w 3492722"/>
              <a:gd name="connsiteY20" fmla="*/ 889194 h 2496251"/>
              <a:gd name="connsiteX21" fmla="*/ 3016627 w 3492722"/>
              <a:gd name="connsiteY21" fmla="*/ 956049 h 2496251"/>
              <a:gd name="connsiteX22" fmla="*/ 2555602 w 3492722"/>
              <a:gd name="connsiteY22" fmla="*/ 900018 h 2496251"/>
              <a:gd name="connsiteX23" fmla="*/ 1907982 w 3492722"/>
              <a:gd name="connsiteY23" fmla="*/ 661406 h 2496251"/>
              <a:gd name="connsiteX24" fmla="*/ 1258430 w 3492722"/>
              <a:gd name="connsiteY24" fmla="*/ 432184 h 2496251"/>
              <a:gd name="connsiteX25" fmla="*/ 700862 w 3492722"/>
              <a:gd name="connsiteY25" fmla="*/ 209979 h 2496251"/>
              <a:gd name="connsiteX26" fmla="*/ 112616 w 3492722"/>
              <a:gd name="connsiteY26" fmla="*/ 5630 h 2496251"/>
              <a:gd name="connsiteX0" fmla="*/ 112616 w 3492722"/>
              <a:gd name="connsiteY0" fmla="*/ 1384 h 2492005"/>
              <a:gd name="connsiteX1" fmla="*/ 49379 w 3492722"/>
              <a:gd name="connsiteY1" fmla="*/ 61929 h 2492005"/>
              <a:gd name="connsiteX2" fmla="*/ 25195 w 3492722"/>
              <a:gd name="connsiteY2" fmla="*/ 156149 h 2492005"/>
              <a:gd name="connsiteX3" fmla="*/ 992616 w 3492722"/>
              <a:gd name="connsiteY3" fmla="*/ 521147 h 2492005"/>
              <a:gd name="connsiteX4" fmla="*/ 1430156 w 3492722"/>
              <a:gd name="connsiteY4" fmla="*/ 720717 h 2492005"/>
              <a:gd name="connsiteX5" fmla="*/ 1463047 w 3492722"/>
              <a:gd name="connsiteY5" fmla="*/ 2144946 h 2492005"/>
              <a:gd name="connsiteX6" fmla="*/ 1120970 w 3492722"/>
              <a:gd name="connsiteY6" fmla="*/ 2385054 h 2492005"/>
              <a:gd name="connsiteX7" fmla="*/ 1397265 w 3492722"/>
              <a:gd name="connsiteY7" fmla="*/ 2483731 h 2492005"/>
              <a:gd name="connsiteX8" fmla="*/ 1772234 w 3492722"/>
              <a:gd name="connsiteY8" fmla="*/ 2490310 h 2492005"/>
              <a:gd name="connsiteX9" fmla="*/ 2117600 w 3492722"/>
              <a:gd name="connsiteY9" fmla="*/ 2427813 h 2492005"/>
              <a:gd name="connsiteX10" fmla="*/ 1639900 w 3492722"/>
              <a:gd name="connsiteY10" fmla="*/ 2148159 h 2492005"/>
              <a:gd name="connsiteX11" fmla="*/ 1601195 w 3492722"/>
              <a:gd name="connsiteY11" fmla="*/ 848997 h 2492005"/>
              <a:gd name="connsiteX12" fmla="*/ 1798548 w 3492722"/>
              <a:gd name="connsiteY12" fmla="*/ 812815 h 2492005"/>
              <a:gd name="connsiteX13" fmla="*/ 2724194 w 3492722"/>
              <a:gd name="connsiteY13" fmla="*/ 1188473 h 2492005"/>
              <a:gd name="connsiteX14" fmla="*/ 2872820 w 3492722"/>
              <a:gd name="connsiteY14" fmla="*/ 1547685 h 2492005"/>
              <a:gd name="connsiteX15" fmla="*/ 2908771 w 3492722"/>
              <a:gd name="connsiteY15" fmla="*/ 1782060 h 2492005"/>
              <a:gd name="connsiteX16" fmla="*/ 3135803 w 3492722"/>
              <a:gd name="connsiteY16" fmla="*/ 1501407 h 2492005"/>
              <a:gd name="connsiteX17" fmla="*/ 3309979 w 3492722"/>
              <a:gd name="connsiteY17" fmla="*/ 1160859 h 2492005"/>
              <a:gd name="connsiteX18" fmla="*/ 3489737 w 3492722"/>
              <a:gd name="connsiteY18" fmla="*/ 773269 h 2492005"/>
              <a:gd name="connsiteX19" fmla="*/ 3406206 w 3492722"/>
              <a:gd name="connsiteY19" fmla="*/ 648737 h 2492005"/>
              <a:gd name="connsiteX20" fmla="*/ 3201663 w 3492722"/>
              <a:gd name="connsiteY20" fmla="*/ 884948 h 2492005"/>
              <a:gd name="connsiteX21" fmla="*/ 3016627 w 3492722"/>
              <a:gd name="connsiteY21" fmla="*/ 951803 h 2492005"/>
              <a:gd name="connsiteX22" fmla="*/ 2555602 w 3492722"/>
              <a:gd name="connsiteY22" fmla="*/ 895772 h 2492005"/>
              <a:gd name="connsiteX23" fmla="*/ 1907982 w 3492722"/>
              <a:gd name="connsiteY23" fmla="*/ 657160 h 2492005"/>
              <a:gd name="connsiteX24" fmla="*/ 1258430 w 3492722"/>
              <a:gd name="connsiteY24" fmla="*/ 427938 h 2492005"/>
              <a:gd name="connsiteX25" fmla="*/ 700862 w 3492722"/>
              <a:gd name="connsiteY25" fmla="*/ 205733 h 2492005"/>
              <a:gd name="connsiteX26" fmla="*/ 112616 w 3492722"/>
              <a:gd name="connsiteY26" fmla="*/ 1384 h 2492005"/>
              <a:gd name="connsiteX0" fmla="*/ 98442 w 3492722"/>
              <a:gd name="connsiteY0" fmla="*/ 898 h 2519868"/>
              <a:gd name="connsiteX1" fmla="*/ 49379 w 3492722"/>
              <a:gd name="connsiteY1" fmla="*/ 89792 h 2519868"/>
              <a:gd name="connsiteX2" fmla="*/ 25195 w 3492722"/>
              <a:gd name="connsiteY2" fmla="*/ 184012 h 2519868"/>
              <a:gd name="connsiteX3" fmla="*/ 992616 w 3492722"/>
              <a:gd name="connsiteY3" fmla="*/ 549010 h 2519868"/>
              <a:gd name="connsiteX4" fmla="*/ 1430156 w 3492722"/>
              <a:gd name="connsiteY4" fmla="*/ 748580 h 2519868"/>
              <a:gd name="connsiteX5" fmla="*/ 1463047 w 3492722"/>
              <a:gd name="connsiteY5" fmla="*/ 2172809 h 2519868"/>
              <a:gd name="connsiteX6" fmla="*/ 1120970 w 3492722"/>
              <a:gd name="connsiteY6" fmla="*/ 2412917 h 2519868"/>
              <a:gd name="connsiteX7" fmla="*/ 1397265 w 3492722"/>
              <a:gd name="connsiteY7" fmla="*/ 2511594 h 2519868"/>
              <a:gd name="connsiteX8" fmla="*/ 1772234 w 3492722"/>
              <a:gd name="connsiteY8" fmla="*/ 2518173 h 2519868"/>
              <a:gd name="connsiteX9" fmla="*/ 2117600 w 3492722"/>
              <a:gd name="connsiteY9" fmla="*/ 2455676 h 2519868"/>
              <a:gd name="connsiteX10" fmla="*/ 1639900 w 3492722"/>
              <a:gd name="connsiteY10" fmla="*/ 2176022 h 2519868"/>
              <a:gd name="connsiteX11" fmla="*/ 1601195 w 3492722"/>
              <a:gd name="connsiteY11" fmla="*/ 876860 h 2519868"/>
              <a:gd name="connsiteX12" fmla="*/ 1798548 w 3492722"/>
              <a:gd name="connsiteY12" fmla="*/ 840678 h 2519868"/>
              <a:gd name="connsiteX13" fmla="*/ 2724194 w 3492722"/>
              <a:gd name="connsiteY13" fmla="*/ 1216336 h 2519868"/>
              <a:gd name="connsiteX14" fmla="*/ 2872820 w 3492722"/>
              <a:gd name="connsiteY14" fmla="*/ 1575548 h 2519868"/>
              <a:gd name="connsiteX15" fmla="*/ 2908771 w 3492722"/>
              <a:gd name="connsiteY15" fmla="*/ 1809923 h 2519868"/>
              <a:gd name="connsiteX16" fmla="*/ 3135803 w 3492722"/>
              <a:gd name="connsiteY16" fmla="*/ 1529270 h 2519868"/>
              <a:gd name="connsiteX17" fmla="*/ 3309979 w 3492722"/>
              <a:gd name="connsiteY17" fmla="*/ 1188722 h 2519868"/>
              <a:gd name="connsiteX18" fmla="*/ 3489737 w 3492722"/>
              <a:gd name="connsiteY18" fmla="*/ 801132 h 2519868"/>
              <a:gd name="connsiteX19" fmla="*/ 3406206 w 3492722"/>
              <a:gd name="connsiteY19" fmla="*/ 676600 h 2519868"/>
              <a:gd name="connsiteX20" fmla="*/ 3201663 w 3492722"/>
              <a:gd name="connsiteY20" fmla="*/ 912811 h 2519868"/>
              <a:gd name="connsiteX21" fmla="*/ 3016627 w 3492722"/>
              <a:gd name="connsiteY21" fmla="*/ 979666 h 2519868"/>
              <a:gd name="connsiteX22" fmla="*/ 2555602 w 3492722"/>
              <a:gd name="connsiteY22" fmla="*/ 923635 h 2519868"/>
              <a:gd name="connsiteX23" fmla="*/ 1907982 w 3492722"/>
              <a:gd name="connsiteY23" fmla="*/ 685023 h 2519868"/>
              <a:gd name="connsiteX24" fmla="*/ 1258430 w 3492722"/>
              <a:gd name="connsiteY24" fmla="*/ 455801 h 2519868"/>
              <a:gd name="connsiteX25" fmla="*/ 700862 w 3492722"/>
              <a:gd name="connsiteY25" fmla="*/ 233596 h 2519868"/>
              <a:gd name="connsiteX26" fmla="*/ 98442 w 3492722"/>
              <a:gd name="connsiteY26" fmla="*/ 898 h 2519868"/>
              <a:gd name="connsiteX0" fmla="*/ 93717 w 3492722"/>
              <a:gd name="connsiteY0" fmla="*/ 1091 h 2505886"/>
              <a:gd name="connsiteX1" fmla="*/ 49379 w 3492722"/>
              <a:gd name="connsiteY1" fmla="*/ 75810 h 2505886"/>
              <a:gd name="connsiteX2" fmla="*/ 25195 w 3492722"/>
              <a:gd name="connsiteY2" fmla="*/ 170030 h 2505886"/>
              <a:gd name="connsiteX3" fmla="*/ 992616 w 3492722"/>
              <a:gd name="connsiteY3" fmla="*/ 535028 h 2505886"/>
              <a:gd name="connsiteX4" fmla="*/ 1430156 w 3492722"/>
              <a:gd name="connsiteY4" fmla="*/ 734598 h 2505886"/>
              <a:gd name="connsiteX5" fmla="*/ 1463047 w 3492722"/>
              <a:gd name="connsiteY5" fmla="*/ 2158827 h 2505886"/>
              <a:gd name="connsiteX6" fmla="*/ 1120970 w 3492722"/>
              <a:gd name="connsiteY6" fmla="*/ 2398935 h 2505886"/>
              <a:gd name="connsiteX7" fmla="*/ 1397265 w 3492722"/>
              <a:gd name="connsiteY7" fmla="*/ 2497612 h 2505886"/>
              <a:gd name="connsiteX8" fmla="*/ 1772234 w 3492722"/>
              <a:gd name="connsiteY8" fmla="*/ 2504191 h 2505886"/>
              <a:gd name="connsiteX9" fmla="*/ 2117600 w 3492722"/>
              <a:gd name="connsiteY9" fmla="*/ 2441694 h 2505886"/>
              <a:gd name="connsiteX10" fmla="*/ 1639900 w 3492722"/>
              <a:gd name="connsiteY10" fmla="*/ 2162040 h 2505886"/>
              <a:gd name="connsiteX11" fmla="*/ 1601195 w 3492722"/>
              <a:gd name="connsiteY11" fmla="*/ 862878 h 2505886"/>
              <a:gd name="connsiteX12" fmla="*/ 1798548 w 3492722"/>
              <a:gd name="connsiteY12" fmla="*/ 826696 h 2505886"/>
              <a:gd name="connsiteX13" fmla="*/ 2724194 w 3492722"/>
              <a:gd name="connsiteY13" fmla="*/ 1202354 h 2505886"/>
              <a:gd name="connsiteX14" fmla="*/ 2872820 w 3492722"/>
              <a:gd name="connsiteY14" fmla="*/ 1561566 h 2505886"/>
              <a:gd name="connsiteX15" fmla="*/ 2908771 w 3492722"/>
              <a:gd name="connsiteY15" fmla="*/ 1795941 h 2505886"/>
              <a:gd name="connsiteX16" fmla="*/ 3135803 w 3492722"/>
              <a:gd name="connsiteY16" fmla="*/ 1515288 h 2505886"/>
              <a:gd name="connsiteX17" fmla="*/ 3309979 w 3492722"/>
              <a:gd name="connsiteY17" fmla="*/ 1174740 h 2505886"/>
              <a:gd name="connsiteX18" fmla="*/ 3489737 w 3492722"/>
              <a:gd name="connsiteY18" fmla="*/ 787150 h 2505886"/>
              <a:gd name="connsiteX19" fmla="*/ 3406206 w 3492722"/>
              <a:gd name="connsiteY19" fmla="*/ 662618 h 2505886"/>
              <a:gd name="connsiteX20" fmla="*/ 3201663 w 3492722"/>
              <a:gd name="connsiteY20" fmla="*/ 898829 h 2505886"/>
              <a:gd name="connsiteX21" fmla="*/ 3016627 w 3492722"/>
              <a:gd name="connsiteY21" fmla="*/ 965684 h 2505886"/>
              <a:gd name="connsiteX22" fmla="*/ 2555602 w 3492722"/>
              <a:gd name="connsiteY22" fmla="*/ 909653 h 2505886"/>
              <a:gd name="connsiteX23" fmla="*/ 1907982 w 3492722"/>
              <a:gd name="connsiteY23" fmla="*/ 671041 h 2505886"/>
              <a:gd name="connsiteX24" fmla="*/ 1258430 w 3492722"/>
              <a:gd name="connsiteY24" fmla="*/ 441819 h 2505886"/>
              <a:gd name="connsiteX25" fmla="*/ 700862 w 3492722"/>
              <a:gd name="connsiteY25" fmla="*/ 219614 h 2505886"/>
              <a:gd name="connsiteX26" fmla="*/ 93717 w 3492722"/>
              <a:gd name="connsiteY26" fmla="*/ 1091 h 2505886"/>
              <a:gd name="connsiteX0" fmla="*/ 306333 w 3492722"/>
              <a:gd name="connsiteY0" fmla="*/ 11597 h 2445520"/>
              <a:gd name="connsiteX1" fmla="*/ 49379 w 3492722"/>
              <a:gd name="connsiteY1" fmla="*/ 15444 h 2445520"/>
              <a:gd name="connsiteX2" fmla="*/ 25195 w 3492722"/>
              <a:gd name="connsiteY2" fmla="*/ 109664 h 2445520"/>
              <a:gd name="connsiteX3" fmla="*/ 992616 w 3492722"/>
              <a:gd name="connsiteY3" fmla="*/ 474662 h 2445520"/>
              <a:gd name="connsiteX4" fmla="*/ 1430156 w 3492722"/>
              <a:gd name="connsiteY4" fmla="*/ 674232 h 2445520"/>
              <a:gd name="connsiteX5" fmla="*/ 1463047 w 3492722"/>
              <a:gd name="connsiteY5" fmla="*/ 2098461 h 2445520"/>
              <a:gd name="connsiteX6" fmla="*/ 1120970 w 3492722"/>
              <a:gd name="connsiteY6" fmla="*/ 2338569 h 2445520"/>
              <a:gd name="connsiteX7" fmla="*/ 1397265 w 3492722"/>
              <a:gd name="connsiteY7" fmla="*/ 2437246 h 2445520"/>
              <a:gd name="connsiteX8" fmla="*/ 1772234 w 3492722"/>
              <a:gd name="connsiteY8" fmla="*/ 2443825 h 2445520"/>
              <a:gd name="connsiteX9" fmla="*/ 2117600 w 3492722"/>
              <a:gd name="connsiteY9" fmla="*/ 2381328 h 2445520"/>
              <a:gd name="connsiteX10" fmla="*/ 1639900 w 3492722"/>
              <a:gd name="connsiteY10" fmla="*/ 2101674 h 2445520"/>
              <a:gd name="connsiteX11" fmla="*/ 1601195 w 3492722"/>
              <a:gd name="connsiteY11" fmla="*/ 802512 h 2445520"/>
              <a:gd name="connsiteX12" fmla="*/ 1798548 w 3492722"/>
              <a:gd name="connsiteY12" fmla="*/ 766330 h 2445520"/>
              <a:gd name="connsiteX13" fmla="*/ 2724194 w 3492722"/>
              <a:gd name="connsiteY13" fmla="*/ 1141988 h 2445520"/>
              <a:gd name="connsiteX14" fmla="*/ 2872820 w 3492722"/>
              <a:gd name="connsiteY14" fmla="*/ 1501200 h 2445520"/>
              <a:gd name="connsiteX15" fmla="*/ 2908771 w 3492722"/>
              <a:gd name="connsiteY15" fmla="*/ 1735575 h 2445520"/>
              <a:gd name="connsiteX16" fmla="*/ 3135803 w 3492722"/>
              <a:gd name="connsiteY16" fmla="*/ 1454922 h 2445520"/>
              <a:gd name="connsiteX17" fmla="*/ 3309979 w 3492722"/>
              <a:gd name="connsiteY17" fmla="*/ 1114374 h 2445520"/>
              <a:gd name="connsiteX18" fmla="*/ 3489737 w 3492722"/>
              <a:gd name="connsiteY18" fmla="*/ 726784 h 2445520"/>
              <a:gd name="connsiteX19" fmla="*/ 3406206 w 3492722"/>
              <a:gd name="connsiteY19" fmla="*/ 602252 h 2445520"/>
              <a:gd name="connsiteX20" fmla="*/ 3201663 w 3492722"/>
              <a:gd name="connsiteY20" fmla="*/ 838463 h 2445520"/>
              <a:gd name="connsiteX21" fmla="*/ 3016627 w 3492722"/>
              <a:gd name="connsiteY21" fmla="*/ 905318 h 2445520"/>
              <a:gd name="connsiteX22" fmla="*/ 2555602 w 3492722"/>
              <a:gd name="connsiteY22" fmla="*/ 849287 h 2445520"/>
              <a:gd name="connsiteX23" fmla="*/ 1907982 w 3492722"/>
              <a:gd name="connsiteY23" fmla="*/ 610675 h 2445520"/>
              <a:gd name="connsiteX24" fmla="*/ 1258430 w 3492722"/>
              <a:gd name="connsiteY24" fmla="*/ 381453 h 2445520"/>
              <a:gd name="connsiteX25" fmla="*/ 700862 w 3492722"/>
              <a:gd name="connsiteY25" fmla="*/ 159248 h 2445520"/>
              <a:gd name="connsiteX26" fmla="*/ 306333 w 3492722"/>
              <a:gd name="connsiteY26" fmla="*/ 11597 h 2445520"/>
              <a:gd name="connsiteX0" fmla="*/ 308856 w 3495245"/>
              <a:gd name="connsiteY0" fmla="*/ 4224 h 2438147"/>
              <a:gd name="connsiteX1" fmla="*/ 250342 w 3495245"/>
              <a:gd name="connsiteY1" fmla="*/ 50593 h 2438147"/>
              <a:gd name="connsiteX2" fmla="*/ 27718 w 3495245"/>
              <a:gd name="connsiteY2" fmla="*/ 102291 h 2438147"/>
              <a:gd name="connsiteX3" fmla="*/ 995139 w 3495245"/>
              <a:gd name="connsiteY3" fmla="*/ 467289 h 2438147"/>
              <a:gd name="connsiteX4" fmla="*/ 1432679 w 3495245"/>
              <a:gd name="connsiteY4" fmla="*/ 666859 h 2438147"/>
              <a:gd name="connsiteX5" fmla="*/ 1465570 w 3495245"/>
              <a:gd name="connsiteY5" fmla="*/ 2091088 h 2438147"/>
              <a:gd name="connsiteX6" fmla="*/ 1123493 w 3495245"/>
              <a:gd name="connsiteY6" fmla="*/ 2331196 h 2438147"/>
              <a:gd name="connsiteX7" fmla="*/ 1399788 w 3495245"/>
              <a:gd name="connsiteY7" fmla="*/ 2429873 h 2438147"/>
              <a:gd name="connsiteX8" fmla="*/ 1774757 w 3495245"/>
              <a:gd name="connsiteY8" fmla="*/ 2436452 h 2438147"/>
              <a:gd name="connsiteX9" fmla="*/ 2120123 w 3495245"/>
              <a:gd name="connsiteY9" fmla="*/ 2373955 h 2438147"/>
              <a:gd name="connsiteX10" fmla="*/ 1642423 w 3495245"/>
              <a:gd name="connsiteY10" fmla="*/ 2094301 h 2438147"/>
              <a:gd name="connsiteX11" fmla="*/ 1603718 w 3495245"/>
              <a:gd name="connsiteY11" fmla="*/ 795139 h 2438147"/>
              <a:gd name="connsiteX12" fmla="*/ 1801071 w 3495245"/>
              <a:gd name="connsiteY12" fmla="*/ 758957 h 2438147"/>
              <a:gd name="connsiteX13" fmla="*/ 2726717 w 3495245"/>
              <a:gd name="connsiteY13" fmla="*/ 1134615 h 2438147"/>
              <a:gd name="connsiteX14" fmla="*/ 2875343 w 3495245"/>
              <a:gd name="connsiteY14" fmla="*/ 1493827 h 2438147"/>
              <a:gd name="connsiteX15" fmla="*/ 2911294 w 3495245"/>
              <a:gd name="connsiteY15" fmla="*/ 1728202 h 2438147"/>
              <a:gd name="connsiteX16" fmla="*/ 3138326 w 3495245"/>
              <a:gd name="connsiteY16" fmla="*/ 1447549 h 2438147"/>
              <a:gd name="connsiteX17" fmla="*/ 3312502 w 3495245"/>
              <a:gd name="connsiteY17" fmla="*/ 1107001 h 2438147"/>
              <a:gd name="connsiteX18" fmla="*/ 3492260 w 3495245"/>
              <a:gd name="connsiteY18" fmla="*/ 719411 h 2438147"/>
              <a:gd name="connsiteX19" fmla="*/ 3408729 w 3495245"/>
              <a:gd name="connsiteY19" fmla="*/ 594879 h 2438147"/>
              <a:gd name="connsiteX20" fmla="*/ 3204186 w 3495245"/>
              <a:gd name="connsiteY20" fmla="*/ 831090 h 2438147"/>
              <a:gd name="connsiteX21" fmla="*/ 3019150 w 3495245"/>
              <a:gd name="connsiteY21" fmla="*/ 897945 h 2438147"/>
              <a:gd name="connsiteX22" fmla="*/ 2558125 w 3495245"/>
              <a:gd name="connsiteY22" fmla="*/ 841914 h 2438147"/>
              <a:gd name="connsiteX23" fmla="*/ 1910505 w 3495245"/>
              <a:gd name="connsiteY23" fmla="*/ 603302 h 2438147"/>
              <a:gd name="connsiteX24" fmla="*/ 1260953 w 3495245"/>
              <a:gd name="connsiteY24" fmla="*/ 374080 h 2438147"/>
              <a:gd name="connsiteX25" fmla="*/ 703385 w 3495245"/>
              <a:gd name="connsiteY25" fmla="*/ 151875 h 2438147"/>
              <a:gd name="connsiteX26" fmla="*/ 308856 w 3495245"/>
              <a:gd name="connsiteY26" fmla="*/ 4224 h 2438147"/>
              <a:gd name="connsiteX0" fmla="*/ 120874 w 3307263"/>
              <a:gd name="connsiteY0" fmla="*/ 4224 h 2438147"/>
              <a:gd name="connsiteX1" fmla="*/ 62360 w 3307263"/>
              <a:gd name="connsiteY1" fmla="*/ 50593 h 2438147"/>
              <a:gd name="connsiteX2" fmla="*/ 57076 w 3307263"/>
              <a:gd name="connsiteY2" fmla="*/ 177888 h 2438147"/>
              <a:gd name="connsiteX3" fmla="*/ 807157 w 3307263"/>
              <a:gd name="connsiteY3" fmla="*/ 467289 h 2438147"/>
              <a:gd name="connsiteX4" fmla="*/ 1244697 w 3307263"/>
              <a:gd name="connsiteY4" fmla="*/ 666859 h 2438147"/>
              <a:gd name="connsiteX5" fmla="*/ 1277588 w 3307263"/>
              <a:gd name="connsiteY5" fmla="*/ 2091088 h 2438147"/>
              <a:gd name="connsiteX6" fmla="*/ 935511 w 3307263"/>
              <a:gd name="connsiteY6" fmla="*/ 2331196 h 2438147"/>
              <a:gd name="connsiteX7" fmla="*/ 1211806 w 3307263"/>
              <a:gd name="connsiteY7" fmla="*/ 2429873 h 2438147"/>
              <a:gd name="connsiteX8" fmla="*/ 1586775 w 3307263"/>
              <a:gd name="connsiteY8" fmla="*/ 2436452 h 2438147"/>
              <a:gd name="connsiteX9" fmla="*/ 1932141 w 3307263"/>
              <a:gd name="connsiteY9" fmla="*/ 2373955 h 2438147"/>
              <a:gd name="connsiteX10" fmla="*/ 1454441 w 3307263"/>
              <a:gd name="connsiteY10" fmla="*/ 2094301 h 2438147"/>
              <a:gd name="connsiteX11" fmla="*/ 1415736 w 3307263"/>
              <a:gd name="connsiteY11" fmla="*/ 795139 h 2438147"/>
              <a:gd name="connsiteX12" fmla="*/ 1613089 w 3307263"/>
              <a:gd name="connsiteY12" fmla="*/ 758957 h 2438147"/>
              <a:gd name="connsiteX13" fmla="*/ 2538735 w 3307263"/>
              <a:gd name="connsiteY13" fmla="*/ 1134615 h 2438147"/>
              <a:gd name="connsiteX14" fmla="*/ 2687361 w 3307263"/>
              <a:gd name="connsiteY14" fmla="*/ 1493827 h 2438147"/>
              <a:gd name="connsiteX15" fmla="*/ 2723312 w 3307263"/>
              <a:gd name="connsiteY15" fmla="*/ 1728202 h 2438147"/>
              <a:gd name="connsiteX16" fmla="*/ 2950344 w 3307263"/>
              <a:gd name="connsiteY16" fmla="*/ 1447549 h 2438147"/>
              <a:gd name="connsiteX17" fmla="*/ 3124520 w 3307263"/>
              <a:gd name="connsiteY17" fmla="*/ 1107001 h 2438147"/>
              <a:gd name="connsiteX18" fmla="*/ 3304278 w 3307263"/>
              <a:gd name="connsiteY18" fmla="*/ 719411 h 2438147"/>
              <a:gd name="connsiteX19" fmla="*/ 3220747 w 3307263"/>
              <a:gd name="connsiteY19" fmla="*/ 594879 h 2438147"/>
              <a:gd name="connsiteX20" fmla="*/ 3016204 w 3307263"/>
              <a:gd name="connsiteY20" fmla="*/ 831090 h 2438147"/>
              <a:gd name="connsiteX21" fmla="*/ 2831168 w 3307263"/>
              <a:gd name="connsiteY21" fmla="*/ 897945 h 2438147"/>
              <a:gd name="connsiteX22" fmla="*/ 2370143 w 3307263"/>
              <a:gd name="connsiteY22" fmla="*/ 841914 h 2438147"/>
              <a:gd name="connsiteX23" fmla="*/ 1722523 w 3307263"/>
              <a:gd name="connsiteY23" fmla="*/ 603302 h 2438147"/>
              <a:gd name="connsiteX24" fmla="*/ 1072971 w 3307263"/>
              <a:gd name="connsiteY24" fmla="*/ 374080 h 2438147"/>
              <a:gd name="connsiteX25" fmla="*/ 515403 w 3307263"/>
              <a:gd name="connsiteY25" fmla="*/ 151875 h 2438147"/>
              <a:gd name="connsiteX26" fmla="*/ 120874 w 3307263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581640 w 3275814"/>
              <a:gd name="connsiteY12" fmla="*/ 758957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83627 w 3275814"/>
              <a:gd name="connsiteY11" fmla="*/ 85604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75814" h="2438147">
                <a:moveTo>
                  <a:pt x="89425" y="4224"/>
                </a:moveTo>
                <a:cubicBezTo>
                  <a:pt x="13918" y="-12656"/>
                  <a:pt x="45481" y="24799"/>
                  <a:pt x="30911" y="50593"/>
                </a:cubicBezTo>
                <a:cubicBezTo>
                  <a:pt x="16341" y="76387"/>
                  <a:pt x="-27634" y="150962"/>
                  <a:pt x="25627" y="177888"/>
                </a:cubicBezTo>
                <a:cubicBezTo>
                  <a:pt x="78888" y="204814"/>
                  <a:pt x="547317" y="378411"/>
                  <a:pt x="775708" y="467289"/>
                </a:cubicBezTo>
                <a:cubicBezTo>
                  <a:pt x="1004099" y="556167"/>
                  <a:pt x="1320859" y="634038"/>
                  <a:pt x="1395975" y="711156"/>
                </a:cubicBezTo>
                <a:cubicBezTo>
                  <a:pt x="1471091" y="788274"/>
                  <a:pt x="1243398" y="1821373"/>
                  <a:pt x="1246139" y="2091088"/>
                </a:cubicBezTo>
                <a:cubicBezTo>
                  <a:pt x="1232434" y="2199632"/>
                  <a:pt x="910092" y="2279118"/>
                  <a:pt x="904062" y="2331196"/>
                </a:cubicBezTo>
                <a:cubicBezTo>
                  <a:pt x="898032" y="2383275"/>
                  <a:pt x="1116218" y="2424391"/>
                  <a:pt x="1180357" y="2429873"/>
                </a:cubicBezTo>
                <a:cubicBezTo>
                  <a:pt x="1260943" y="2441933"/>
                  <a:pt x="1515855" y="2430422"/>
                  <a:pt x="1555326" y="2436452"/>
                </a:cubicBezTo>
                <a:cubicBezTo>
                  <a:pt x="1594797" y="2442482"/>
                  <a:pt x="1924392" y="2434818"/>
                  <a:pt x="1900692" y="2373955"/>
                </a:cubicBezTo>
                <a:cubicBezTo>
                  <a:pt x="1876992" y="2313092"/>
                  <a:pt x="1475836" y="2347285"/>
                  <a:pt x="1422992" y="2094301"/>
                </a:cubicBezTo>
                <a:cubicBezTo>
                  <a:pt x="1370148" y="1841317"/>
                  <a:pt x="1557734" y="933881"/>
                  <a:pt x="1583627" y="856049"/>
                </a:cubicBezTo>
                <a:cubicBezTo>
                  <a:pt x="1609520" y="807821"/>
                  <a:pt x="1638056" y="784395"/>
                  <a:pt x="1819740" y="847553"/>
                </a:cubicBezTo>
                <a:cubicBezTo>
                  <a:pt x="2001424" y="910711"/>
                  <a:pt x="2367924" y="1026903"/>
                  <a:pt x="2507286" y="1134615"/>
                </a:cubicBezTo>
                <a:cubicBezTo>
                  <a:pt x="2646648" y="1242327"/>
                  <a:pt x="2654753" y="1391607"/>
                  <a:pt x="2655912" y="1493827"/>
                </a:cubicBezTo>
                <a:cubicBezTo>
                  <a:pt x="2657071" y="1596047"/>
                  <a:pt x="2648032" y="1735915"/>
                  <a:pt x="2691863" y="1728202"/>
                </a:cubicBezTo>
                <a:cubicBezTo>
                  <a:pt x="2735694" y="1720489"/>
                  <a:pt x="2852027" y="1551083"/>
                  <a:pt x="2918895" y="1447549"/>
                </a:cubicBezTo>
                <a:cubicBezTo>
                  <a:pt x="2985763" y="1344016"/>
                  <a:pt x="3034082" y="1228357"/>
                  <a:pt x="3093071" y="1107001"/>
                </a:cubicBezTo>
                <a:cubicBezTo>
                  <a:pt x="3152060" y="985645"/>
                  <a:pt x="3256791" y="804765"/>
                  <a:pt x="3272829" y="719411"/>
                </a:cubicBezTo>
                <a:cubicBezTo>
                  <a:pt x="3288867" y="634057"/>
                  <a:pt x="3237310" y="576266"/>
                  <a:pt x="3189298" y="594879"/>
                </a:cubicBezTo>
                <a:cubicBezTo>
                  <a:pt x="3141286" y="613492"/>
                  <a:pt x="3049685" y="780579"/>
                  <a:pt x="2984755" y="831090"/>
                </a:cubicBezTo>
                <a:cubicBezTo>
                  <a:pt x="2919825" y="881601"/>
                  <a:pt x="2907396" y="896141"/>
                  <a:pt x="2799719" y="897945"/>
                </a:cubicBezTo>
                <a:cubicBezTo>
                  <a:pt x="2692042" y="899749"/>
                  <a:pt x="2523468" y="891021"/>
                  <a:pt x="2338694" y="841914"/>
                </a:cubicBezTo>
                <a:cubicBezTo>
                  <a:pt x="2153920" y="792807"/>
                  <a:pt x="1907269" y="681274"/>
                  <a:pt x="1691074" y="603302"/>
                </a:cubicBezTo>
                <a:lnTo>
                  <a:pt x="1041522" y="374080"/>
                </a:lnTo>
                <a:cubicBezTo>
                  <a:pt x="956461" y="337810"/>
                  <a:pt x="642637" y="213518"/>
                  <a:pt x="483954" y="151875"/>
                </a:cubicBezTo>
                <a:cubicBezTo>
                  <a:pt x="325271" y="90232"/>
                  <a:pt x="164932" y="21104"/>
                  <a:pt x="89425" y="4224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1771818" y="2124875"/>
            <a:ext cx="383262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5898548" y="4919582"/>
            <a:ext cx="13907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kolaterály</a:t>
            </a:r>
          </a:p>
          <a:p>
            <a:pPr>
              <a:lnSpc>
                <a:spcPts val="1800"/>
              </a:lnSpc>
            </a:pPr>
            <a:r>
              <a:rPr lang="cs-CZ" dirty="0"/>
              <a:t>(větvení)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nebývají </a:t>
            </a:r>
            <a:r>
              <a:rPr lang="cs-CZ" sz="1600" dirty="0" err="1"/>
              <a:t>myelinizovaná</a:t>
            </a:r>
            <a:endParaRPr lang="cs-CZ" sz="1600" dirty="0"/>
          </a:p>
        </p:txBody>
      </p:sp>
      <p:sp>
        <p:nvSpPr>
          <p:cNvPr id="20" name="TextovéPole 19"/>
          <p:cNvSpPr txBox="1"/>
          <p:nvPr/>
        </p:nvSpPr>
        <p:spPr>
          <a:xfrm>
            <a:off x="4410635" y="1589360"/>
            <a:ext cx="189393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Ranvierovy zářezy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1189072" y="4092787"/>
            <a:ext cx="120080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362235" y="5903822"/>
            <a:ext cx="16827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axonové (presynaptické) zakončení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179512" y="1404279"/>
            <a:ext cx="1207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6208294" y="3471210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382084" y="3529795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1947907" y="1656884"/>
            <a:ext cx="9772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jádro</a:t>
            </a:r>
          </a:p>
        </p:txBody>
      </p:sp>
      <p:sp>
        <p:nvSpPr>
          <p:cNvPr id="28" name="TextovéPole 27"/>
          <p:cNvSpPr txBox="1"/>
          <p:nvPr/>
        </p:nvSpPr>
        <p:spPr>
          <a:xfrm>
            <a:off x="2444143" y="3167869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2815197" y="1901380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iniciální segment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1963449" y="1917219"/>
            <a:ext cx="272054" cy="4098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941637" y="1646817"/>
            <a:ext cx="311040" cy="1843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991041" y="4437325"/>
            <a:ext cx="1022229" cy="4625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8415830" y="4675984"/>
            <a:ext cx="242129" cy="12278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7005043" y="4940596"/>
            <a:ext cx="522979" cy="6253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H="1" flipV="1">
            <a:off x="646827" y="1714447"/>
            <a:ext cx="332496" cy="32669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H="1">
            <a:off x="1738553" y="2670544"/>
            <a:ext cx="272265" cy="156999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>
            <a:stCxn id="2" idx="48"/>
          </p:cNvCxnSpPr>
          <p:nvPr/>
        </p:nvCxnSpPr>
        <p:spPr>
          <a:xfrm flipV="1">
            <a:off x="2896960" y="2489240"/>
            <a:ext cx="217840" cy="13516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2444143" y="2515158"/>
            <a:ext cx="330770" cy="69711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Skupina 124"/>
          <p:cNvGrpSpPr/>
          <p:nvPr/>
        </p:nvGrpSpPr>
        <p:grpSpPr>
          <a:xfrm>
            <a:off x="4099760" y="2902305"/>
            <a:ext cx="1132442" cy="778235"/>
            <a:chOff x="4099760" y="2873345"/>
            <a:chExt cx="1132442" cy="835444"/>
          </a:xfrm>
        </p:grpSpPr>
        <p:grpSp>
          <p:nvGrpSpPr>
            <p:cNvPr id="123" name="Skupina 122"/>
            <p:cNvGrpSpPr/>
            <p:nvPr/>
          </p:nvGrpSpPr>
          <p:grpSpPr>
            <a:xfrm>
              <a:off x="4099760" y="2873345"/>
              <a:ext cx="1132442" cy="835444"/>
              <a:chOff x="4099760" y="2873345"/>
              <a:chExt cx="1132442" cy="835444"/>
            </a:xfrm>
          </p:grpSpPr>
          <p:grpSp>
            <p:nvGrpSpPr>
              <p:cNvPr id="42" name="Skupina 41"/>
              <p:cNvGrpSpPr/>
              <p:nvPr/>
            </p:nvGrpSpPr>
            <p:grpSpPr>
              <a:xfrm>
                <a:off x="4162612" y="2873345"/>
                <a:ext cx="1069590" cy="514728"/>
                <a:chOff x="3774287" y="2645640"/>
                <a:chExt cx="1858045" cy="861239"/>
              </a:xfrm>
            </p:grpSpPr>
            <p:sp>
              <p:nvSpPr>
                <p:cNvPr id="25" name="Volný tvar 24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4" name="Volný tvar 4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5" name="Volný tvar 4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6" name="Volný tvar 4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1" name="Volný tvar 4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  <p:grpSp>
            <p:nvGrpSpPr>
              <p:cNvPr id="51" name="Skupina 50"/>
              <p:cNvGrpSpPr/>
              <p:nvPr/>
            </p:nvGrpSpPr>
            <p:grpSpPr>
              <a:xfrm flipH="1" flipV="1">
                <a:off x="4099760" y="3197791"/>
                <a:ext cx="1071439" cy="510998"/>
                <a:chOff x="3774287" y="2651881"/>
                <a:chExt cx="1861257" cy="854998"/>
              </a:xfrm>
            </p:grpSpPr>
            <p:sp>
              <p:nvSpPr>
                <p:cNvPr id="52" name="Volný tvar 51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4" name="Volný tvar 5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5" name="Volný tvar 5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7" name="Volný tvar 56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8" name="Volný tvar 57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</p:grpSp>
        <p:sp>
          <p:nvSpPr>
            <p:cNvPr id="43" name="Ovál 42"/>
            <p:cNvSpPr/>
            <p:nvPr/>
          </p:nvSpPr>
          <p:spPr>
            <a:xfrm>
              <a:off x="4639791" y="2906528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126" name="Skupina 125"/>
          <p:cNvGrpSpPr/>
          <p:nvPr/>
        </p:nvGrpSpPr>
        <p:grpSpPr>
          <a:xfrm rot="60000">
            <a:off x="5180784" y="3251273"/>
            <a:ext cx="1132442" cy="767248"/>
            <a:chOff x="5187846" y="3226556"/>
            <a:chExt cx="1132442" cy="835444"/>
          </a:xfrm>
        </p:grpSpPr>
        <p:grpSp>
          <p:nvGrpSpPr>
            <p:cNvPr id="124" name="Skupina 123"/>
            <p:cNvGrpSpPr/>
            <p:nvPr/>
          </p:nvGrpSpPr>
          <p:grpSpPr>
            <a:xfrm>
              <a:off x="5187846" y="3226556"/>
              <a:ext cx="1132442" cy="835444"/>
              <a:chOff x="5187846" y="3226556"/>
              <a:chExt cx="1132442" cy="835444"/>
            </a:xfrm>
          </p:grpSpPr>
          <p:grpSp>
            <p:nvGrpSpPr>
              <p:cNvPr id="65" name="Skupina 64"/>
              <p:cNvGrpSpPr/>
              <p:nvPr/>
            </p:nvGrpSpPr>
            <p:grpSpPr>
              <a:xfrm>
                <a:off x="5250698" y="3226556"/>
                <a:ext cx="1069590" cy="514728"/>
                <a:chOff x="3774287" y="2645640"/>
                <a:chExt cx="1858045" cy="861239"/>
              </a:xfrm>
            </p:grpSpPr>
            <p:sp>
              <p:nvSpPr>
                <p:cNvPr id="66" name="Volný tvar 65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8" name="Volný tvar 67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9" name="Volný tvar 68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0" name="Volný tvar 69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1" name="Volný tvar 7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72" name="Skupina 71"/>
              <p:cNvGrpSpPr/>
              <p:nvPr/>
            </p:nvGrpSpPr>
            <p:grpSpPr>
              <a:xfrm flipH="1" flipV="1">
                <a:off x="5187846" y="3551002"/>
                <a:ext cx="1071439" cy="510998"/>
                <a:chOff x="3774287" y="2651881"/>
                <a:chExt cx="1861257" cy="854998"/>
              </a:xfrm>
            </p:grpSpPr>
            <p:sp>
              <p:nvSpPr>
                <p:cNvPr id="73" name="Volný tvar 72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4" name="Volný tvar 7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5" name="Volný tvar 7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6" name="Volný tvar 7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7" name="Volný tvar 76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78" name="Ovál 77"/>
            <p:cNvSpPr/>
            <p:nvPr/>
          </p:nvSpPr>
          <p:spPr>
            <a:xfrm>
              <a:off x="5727877" y="3259739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47" name="Skupina 46"/>
          <p:cNvGrpSpPr/>
          <p:nvPr/>
        </p:nvGrpSpPr>
        <p:grpSpPr>
          <a:xfrm rot="164800" flipH="1" flipV="1">
            <a:off x="3024046" y="2561846"/>
            <a:ext cx="1132442" cy="750887"/>
            <a:chOff x="2915816" y="2564904"/>
            <a:chExt cx="1132442" cy="835444"/>
          </a:xfrm>
        </p:grpSpPr>
        <p:grpSp>
          <p:nvGrpSpPr>
            <p:cNvPr id="79" name="Skupina 78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80" name="Volný tvar 79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1" name="Volný tvar 80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2" name="Volný tvar 81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3" name="Volný tvar 82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4" name="Volný tvar 83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85" name="Skupina 84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86" name="Volný tvar 8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7" name="Volný tvar 8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8" name="Volný tvar 8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9" name="Volný tvar 8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0" name="Volný tvar 8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1" name="Ovál 90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92" name="Skupina 91"/>
          <p:cNvGrpSpPr/>
          <p:nvPr/>
        </p:nvGrpSpPr>
        <p:grpSpPr>
          <a:xfrm rot="300000" flipH="1" flipV="1">
            <a:off x="6526309" y="3720178"/>
            <a:ext cx="1132442" cy="738561"/>
            <a:chOff x="2915816" y="2564904"/>
            <a:chExt cx="1132442" cy="835444"/>
          </a:xfrm>
        </p:grpSpPr>
        <p:grpSp>
          <p:nvGrpSpPr>
            <p:cNvPr id="93" name="Skupina 92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101" name="Volný tvar 100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2" name="Volný tvar 101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3" name="Volný tvar 102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4" name="Volný tvar 103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5" name="Volný tvar 104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94" name="Skupina 93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96" name="Volný tvar 9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7" name="Volný tvar 9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8" name="Volný tvar 9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9" name="Volný tvar 9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0" name="Volný tvar 9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5" name="Ovál 94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cxnSp>
        <p:nvCxnSpPr>
          <p:cNvPr id="108" name="Přímá spojnice 107"/>
          <p:cNvCxnSpPr/>
          <p:nvPr/>
        </p:nvCxnSpPr>
        <p:spPr>
          <a:xfrm flipH="1" flipV="1">
            <a:off x="7600820" y="5649952"/>
            <a:ext cx="664440" cy="25387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>
            <a:endCxn id="116" idx="2"/>
          </p:cNvCxnSpPr>
          <p:nvPr/>
        </p:nvCxnSpPr>
        <p:spPr>
          <a:xfrm flipV="1">
            <a:off x="3551208" y="1654615"/>
            <a:ext cx="640997" cy="121873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Přímá spojnice 110"/>
          <p:cNvCxnSpPr>
            <a:stCxn id="25" idx="0"/>
          </p:cNvCxnSpPr>
          <p:nvPr/>
        </p:nvCxnSpPr>
        <p:spPr>
          <a:xfrm flipV="1">
            <a:off x="4167166" y="1912331"/>
            <a:ext cx="719808" cy="11314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Přímá spojnice 112"/>
          <p:cNvCxnSpPr/>
          <p:nvPr/>
        </p:nvCxnSpPr>
        <p:spPr>
          <a:xfrm flipH="1" flipV="1">
            <a:off x="4987518" y="1940575"/>
            <a:ext cx="319445" cy="13277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ovéPole 115"/>
          <p:cNvSpPr txBox="1"/>
          <p:nvPr/>
        </p:nvSpPr>
        <p:spPr>
          <a:xfrm>
            <a:off x="3863683" y="1328244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sp>
        <p:nvSpPr>
          <p:cNvPr id="117" name="TextovéPole 116"/>
          <p:cNvSpPr txBox="1"/>
          <p:nvPr/>
        </p:nvSpPr>
        <p:spPr>
          <a:xfrm>
            <a:off x="5612380" y="2300911"/>
            <a:ext cx="237820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Schwanovy</a:t>
            </a:r>
            <a:r>
              <a:rPr lang="cs-CZ" dirty="0"/>
              <a:t> buňky</a:t>
            </a:r>
          </a:p>
        </p:txBody>
      </p:sp>
      <p:cxnSp>
        <p:nvCxnSpPr>
          <p:cNvPr id="118" name="Přímá spojnice 117"/>
          <p:cNvCxnSpPr/>
          <p:nvPr/>
        </p:nvCxnSpPr>
        <p:spPr>
          <a:xfrm flipV="1">
            <a:off x="5791458" y="2670544"/>
            <a:ext cx="590626" cy="59605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Levá složená závorka 119"/>
          <p:cNvSpPr/>
          <p:nvPr/>
        </p:nvSpPr>
        <p:spPr>
          <a:xfrm rot="17305934">
            <a:off x="4246594" y="3432448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1" name="TextovéPole 120"/>
          <p:cNvSpPr txBox="1"/>
          <p:nvPr/>
        </p:nvSpPr>
        <p:spPr>
          <a:xfrm>
            <a:off x="2864463" y="4141665"/>
            <a:ext cx="321114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myelinová pochva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vzniká obtáčením </a:t>
            </a:r>
            <a:r>
              <a:rPr lang="cs-CZ" sz="1600" dirty="0" err="1"/>
              <a:t>Schwanovy</a:t>
            </a:r>
            <a:r>
              <a:rPr lang="cs-CZ" sz="1600" dirty="0"/>
              <a:t> buňky okolo axonu, elektricky izoluje</a:t>
            </a:r>
          </a:p>
        </p:txBody>
      </p:sp>
      <p:grpSp>
        <p:nvGrpSpPr>
          <p:cNvPr id="132" name="Skupina 131"/>
          <p:cNvGrpSpPr/>
          <p:nvPr/>
        </p:nvGrpSpPr>
        <p:grpSpPr>
          <a:xfrm>
            <a:off x="1846065" y="5325482"/>
            <a:ext cx="1003927" cy="648939"/>
            <a:chOff x="2044793" y="5149969"/>
            <a:chExt cx="1003927" cy="648939"/>
          </a:xfrm>
        </p:grpSpPr>
        <p:grpSp>
          <p:nvGrpSpPr>
            <p:cNvPr id="130" name="Skupina 129"/>
            <p:cNvGrpSpPr/>
            <p:nvPr/>
          </p:nvGrpSpPr>
          <p:grpSpPr>
            <a:xfrm>
              <a:off x="2044793" y="5149969"/>
              <a:ext cx="1003927" cy="648939"/>
              <a:chOff x="2044793" y="5149968"/>
              <a:chExt cx="1854312" cy="1532325"/>
            </a:xfrm>
          </p:grpSpPr>
          <p:sp>
            <p:nvSpPr>
              <p:cNvPr id="129" name="Volný tvar 128"/>
              <p:cNvSpPr/>
              <p:nvPr/>
            </p:nvSpPr>
            <p:spPr>
              <a:xfrm>
                <a:off x="2044793" y="5149992"/>
                <a:ext cx="1854312" cy="1532301"/>
              </a:xfrm>
              <a:custGeom>
                <a:avLst/>
                <a:gdLst>
                  <a:gd name="connsiteX0" fmla="*/ 1110363 w 1847678"/>
                  <a:gd name="connsiteY0" fmla="*/ 93523 h 1282544"/>
                  <a:gd name="connsiteX1" fmla="*/ 931770 w 1847678"/>
                  <a:gd name="connsiteY1" fmla="*/ 31610 h 1282544"/>
                  <a:gd name="connsiteX2" fmla="*/ 810326 w 1847678"/>
                  <a:gd name="connsiteY2" fmla="*/ 14941 h 1282544"/>
                  <a:gd name="connsiteX3" fmla="*/ 522195 w 1847678"/>
                  <a:gd name="connsiteY3" fmla="*/ 43516 h 1282544"/>
                  <a:gd name="connsiteX4" fmla="*/ 253113 w 1847678"/>
                  <a:gd name="connsiteY4" fmla="*/ 155435 h 1282544"/>
                  <a:gd name="connsiteX5" fmla="*/ 57851 w 1847678"/>
                  <a:gd name="connsiteY5" fmla="*/ 350698 h 1282544"/>
                  <a:gd name="connsiteX6" fmla="*/ 701 w 1847678"/>
                  <a:gd name="connsiteY6" fmla="*/ 615016 h 1282544"/>
                  <a:gd name="connsiteX7" fmla="*/ 38801 w 1847678"/>
                  <a:gd name="connsiteY7" fmla="*/ 915054 h 1282544"/>
                  <a:gd name="connsiteX8" fmla="*/ 207870 w 1847678"/>
                  <a:gd name="connsiteY8" fmla="*/ 1219854 h 1282544"/>
                  <a:gd name="connsiteX9" fmla="*/ 293595 w 1847678"/>
                  <a:gd name="connsiteY9" fmla="*/ 1281766 h 1282544"/>
                  <a:gd name="connsiteX10" fmla="*/ 1660432 w 1847678"/>
                  <a:gd name="connsiteY10" fmla="*/ 1200804 h 1282544"/>
                  <a:gd name="connsiteX11" fmla="*/ 1786638 w 1847678"/>
                  <a:gd name="connsiteY11" fmla="*/ 996016 h 1282544"/>
                  <a:gd name="connsiteX12" fmla="*/ 1843788 w 1847678"/>
                  <a:gd name="connsiteY12" fmla="*/ 750748 h 1282544"/>
                  <a:gd name="connsiteX13" fmla="*/ 1827120 w 1847678"/>
                  <a:gd name="connsiteY13" fmla="*/ 581679 h 1282544"/>
                  <a:gd name="connsiteX14" fmla="*/ 1703295 w 1847678"/>
                  <a:gd name="connsiteY14" fmla="*/ 336410 h 1282544"/>
                  <a:gd name="connsiteX15" fmla="*/ 1481838 w 1847678"/>
                  <a:gd name="connsiteY15" fmla="*/ 76854 h 1282544"/>
                  <a:gd name="connsiteX16" fmla="*/ 1346107 w 1847678"/>
                  <a:gd name="connsiteY16" fmla="*/ 14941 h 1282544"/>
                  <a:gd name="connsiteX17" fmla="*/ 1253238 w 1847678"/>
                  <a:gd name="connsiteY17" fmla="*/ 654 h 1282544"/>
                  <a:gd name="connsiteX18" fmla="*/ 1160370 w 1847678"/>
                  <a:gd name="connsiteY18" fmla="*/ 29229 h 1282544"/>
                  <a:gd name="connsiteX19" fmla="*/ 1110363 w 1847678"/>
                  <a:gd name="connsiteY19" fmla="*/ 93523 h 1282544"/>
                  <a:gd name="connsiteX0" fmla="*/ 1110363 w 1847678"/>
                  <a:gd name="connsiteY0" fmla="*/ 93523 h 1425676"/>
                  <a:gd name="connsiteX1" fmla="*/ 931770 w 1847678"/>
                  <a:gd name="connsiteY1" fmla="*/ 31610 h 1425676"/>
                  <a:gd name="connsiteX2" fmla="*/ 810326 w 1847678"/>
                  <a:gd name="connsiteY2" fmla="*/ 14941 h 1425676"/>
                  <a:gd name="connsiteX3" fmla="*/ 522195 w 1847678"/>
                  <a:gd name="connsiteY3" fmla="*/ 43516 h 1425676"/>
                  <a:gd name="connsiteX4" fmla="*/ 253113 w 1847678"/>
                  <a:gd name="connsiteY4" fmla="*/ 155435 h 1425676"/>
                  <a:gd name="connsiteX5" fmla="*/ 57851 w 1847678"/>
                  <a:gd name="connsiteY5" fmla="*/ 350698 h 1425676"/>
                  <a:gd name="connsiteX6" fmla="*/ 701 w 1847678"/>
                  <a:gd name="connsiteY6" fmla="*/ 615016 h 1425676"/>
                  <a:gd name="connsiteX7" fmla="*/ 38801 w 1847678"/>
                  <a:gd name="connsiteY7" fmla="*/ 915054 h 1425676"/>
                  <a:gd name="connsiteX8" fmla="*/ 207870 w 1847678"/>
                  <a:gd name="connsiteY8" fmla="*/ 1219854 h 1425676"/>
                  <a:gd name="connsiteX9" fmla="*/ 293595 w 1847678"/>
                  <a:gd name="connsiteY9" fmla="*/ 1281766 h 1425676"/>
                  <a:gd name="connsiteX10" fmla="*/ 703170 w 1847678"/>
                  <a:gd name="connsiteY10" fmla="*/ 1424641 h 1425676"/>
                  <a:gd name="connsiteX11" fmla="*/ 1660432 w 1847678"/>
                  <a:gd name="connsiteY11" fmla="*/ 1200804 h 1425676"/>
                  <a:gd name="connsiteX12" fmla="*/ 1786638 w 1847678"/>
                  <a:gd name="connsiteY12" fmla="*/ 996016 h 1425676"/>
                  <a:gd name="connsiteX13" fmla="*/ 1843788 w 1847678"/>
                  <a:gd name="connsiteY13" fmla="*/ 750748 h 1425676"/>
                  <a:gd name="connsiteX14" fmla="*/ 1827120 w 1847678"/>
                  <a:gd name="connsiteY14" fmla="*/ 581679 h 1425676"/>
                  <a:gd name="connsiteX15" fmla="*/ 1703295 w 1847678"/>
                  <a:gd name="connsiteY15" fmla="*/ 336410 h 1425676"/>
                  <a:gd name="connsiteX16" fmla="*/ 1481838 w 1847678"/>
                  <a:gd name="connsiteY16" fmla="*/ 76854 h 1425676"/>
                  <a:gd name="connsiteX17" fmla="*/ 1346107 w 1847678"/>
                  <a:gd name="connsiteY17" fmla="*/ 14941 h 1425676"/>
                  <a:gd name="connsiteX18" fmla="*/ 1253238 w 1847678"/>
                  <a:gd name="connsiteY18" fmla="*/ 654 h 1425676"/>
                  <a:gd name="connsiteX19" fmla="*/ 1160370 w 1847678"/>
                  <a:gd name="connsiteY19" fmla="*/ 29229 h 1425676"/>
                  <a:gd name="connsiteX20" fmla="*/ 1110363 w 1847678"/>
                  <a:gd name="connsiteY20" fmla="*/ 93523 h 1425676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660432 w 1847678"/>
                  <a:gd name="connsiteY11" fmla="*/ 1200804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422307 w 1847678"/>
                  <a:gd name="connsiteY11" fmla="*/ 1379398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49679"/>
                  <a:gd name="connsiteX1" fmla="*/ 931770 w 1847678"/>
                  <a:gd name="connsiteY1" fmla="*/ 31610 h 1449679"/>
                  <a:gd name="connsiteX2" fmla="*/ 810326 w 1847678"/>
                  <a:gd name="connsiteY2" fmla="*/ 14941 h 1449679"/>
                  <a:gd name="connsiteX3" fmla="*/ 522195 w 1847678"/>
                  <a:gd name="connsiteY3" fmla="*/ 43516 h 1449679"/>
                  <a:gd name="connsiteX4" fmla="*/ 253113 w 1847678"/>
                  <a:gd name="connsiteY4" fmla="*/ 155435 h 1449679"/>
                  <a:gd name="connsiteX5" fmla="*/ 57851 w 1847678"/>
                  <a:gd name="connsiteY5" fmla="*/ 350698 h 1449679"/>
                  <a:gd name="connsiteX6" fmla="*/ 701 w 1847678"/>
                  <a:gd name="connsiteY6" fmla="*/ 615016 h 1449679"/>
                  <a:gd name="connsiteX7" fmla="*/ 38801 w 1847678"/>
                  <a:gd name="connsiteY7" fmla="*/ 915054 h 1449679"/>
                  <a:gd name="connsiteX8" fmla="*/ 207870 w 1847678"/>
                  <a:gd name="connsiteY8" fmla="*/ 1219854 h 1449679"/>
                  <a:gd name="connsiteX9" fmla="*/ 362652 w 1847678"/>
                  <a:gd name="connsiteY9" fmla="*/ 1322248 h 1449679"/>
                  <a:gd name="connsiteX10" fmla="*/ 779370 w 1847678"/>
                  <a:gd name="connsiteY10" fmla="*/ 1448454 h 1449679"/>
                  <a:gd name="connsiteX11" fmla="*/ 1422307 w 1847678"/>
                  <a:gd name="connsiteY11" fmla="*/ 1379398 h 1449679"/>
                  <a:gd name="connsiteX12" fmla="*/ 1786638 w 1847678"/>
                  <a:gd name="connsiteY12" fmla="*/ 996016 h 1449679"/>
                  <a:gd name="connsiteX13" fmla="*/ 1843788 w 1847678"/>
                  <a:gd name="connsiteY13" fmla="*/ 750748 h 1449679"/>
                  <a:gd name="connsiteX14" fmla="*/ 1827120 w 1847678"/>
                  <a:gd name="connsiteY14" fmla="*/ 581679 h 1449679"/>
                  <a:gd name="connsiteX15" fmla="*/ 1703295 w 1847678"/>
                  <a:gd name="connsiteY15" fmla="*/ 336410 h 1449679"/>
                  <a:gd name="connsiteX16" fmla="*/ 1481838 w 1847678"/>
                  <a:gd name="connsiteY16" fmla="*/ 76854 h 1449679"/>
                  <a:gd name="connsiteX17" fmla="*/ 1346107 w 1847678"/>
                  <a:gd name="connsiteY17" fmla="*/ 14941 h 1449679"/>
                  <a:gd name="connsiteX18" fmla="*/ 1253238 w 1847678"/>
                  <a:gd name="connsiteY18" fmla="*/ 654 h 1449679"/>
                  <a:gd name="connsiteX19" fmla="*/ 1160370 w 1847678"/>
                  <a:gd name="connsiteY19" fmla="*/ 29229 h 1449679"/>
                  <a:gd name="connsiteX20" fmla="*/ 1110363 w 1847678"/>
                  <a:gd name="connsiteY20" fmla="*/ 93523 h 1449679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62652 w 1847678"/>
                  <a:gd name="connsiteY9" fmla="*/ 1322248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79321 w 1847678"/>
                  <a:gd name="connsiteY9" fmla="*/ 1331773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543907"/>
                  <a:gd name="connsiteX1" fmla="*/ 931770 w 1849439"/>
                  <a:gd name="connsiteY1" fmla="*/ 31610 h 1543907"/>
                  <a:gd name="connsiteX2" fmla="*/ 810326 w 1849439"/>
                  <a:gd name="connsiteY2" fmla="*/ 14941 h 1543907"/>
                  <a:gd name="connsiteX3" fmla="*/ 522195 w 1849439"/>
                  <a:gd name="connsiteY3" fmla="*/ 43516 h 1543907"/>
                  <a:gd name="connsiteX4" fmla="*/ 253113 w 1849439"/>
                  <a:gd name="connsiteY4" fmla="*/ 155435 h 1543907"/>
                  <a:gd name="connsiteX5" fmla="*/ 57851 w 1849439"/>
                  <a:gd name="connsiteY5" fmla="*/ 350698 h 1543907"/>
                  <a:gd name="connsiteX6" fmla="*/ 701 w 1849439"/>
                  <a:gd name="connsiteY6" fmla="*/ 615016 h 1543907"/>
                  <a:gd name="connsiteX7" fmla="*/ 38801 w 1849439"/>
                  <a:gd name="connsiteY7" fmla="*/ 915054 h 1543907"/>
                  <a:gd name="connsiteX8" fmla="*/ 207870 w 1849439"/>
                  <a:gd name="connsiteY8" fmla="*/ 1219854 h 1543907"/>
                  <a:gd name="connsiteX9" fmla="*/ 379321 w 1849439"/>
                  <a:gd name="connsiteY9" fmla="*/ 1331773 h 1543907"/>
                  <a:gd name="connsiteX10" fmla="*/ 817470 w 1849439"/>
                  <a:gd name="connsiteY10" fmla="*/ 1457979 h 1543907"/>
                  <a:gd name="connsiteX11" fmla="*/ 1521012 w 1849439"/>
                  <a:gd name="connsiteY11" fmla="*/ 1519602 h 1543907"/>
                  <a:gd name="connsiteX12" fmla="*/ 1762825 w 1849439"/>
                  <a:gd name="connsiteY12" fmla="*/ 1043641 h 1543907"/>
                  <a:gd name="connsiteX13" fmla="*/ 1843788 w 1849439"/>
                  <a:gd name="connsiteY13" fmla="*/ 750748 h 1543907"/>
                  <a:gd name="connsiteX14" fmla="*/ 1827120 w 1849439"/>
                  <a:gd name="connsiteY14" fmla="*/ 581679 h 1543907"/>
                  <a:gd name="connsiteX15" fmla="*/ 1703295 w 1849439"/>
                  <a:gd name="connsiteY15" fmla="*/ 336410 h 1543907"/>
                  <a:gd name="connsiteX16" fmla="*/ 1481838 w 1849439"/>
                  <a:gd name="connsiteY16" fmla="*/ 76854 h 1543907"/>
                  <a:gd name="connsiteX17" fmla="*/ 1346107 w 1849439"/>
                  <a:gd name="connsiteY17" fmla="*/ 14941 h 1543907"/>
                  <a:gd name="connsiteX18" fmla="*/ 1253238 w 1849439"/>
                  <a:gd name="connsiteY18" fmla="*/ 654 h 1543907"/>
                  <a:gd name="connsiteX19" fmla="*/ 1160370 w 1849439"/>
                  <a:gd name="connsiteY19" fmla="*/ 29229 h 1543907"/>
                  <a:gd name="connsiteX20" fmla="*/ 1110363 w 1849439"/>
                  <a:gd name="connsiteY20" fmla="*/ 93523 h 1543907"/>
                  <a:gd name="connsiteX0" fmla="*/ 1110363 w 1854312"/>
                  <a:gd name="connsiteY0" fmla="*/ 93523 h 1532301"/>
                  <a:gd name="connsiteX1" fmla="*/ 931770 w 1854312"/>
                  <a:gd name="connsiteY1" fmla="*/ 31610 h 1532301"/>
                  <a:gd name="connsiteX2" fmla="*/ 810326 w 1854312"/>
                  <a:gd name="connsiteY2" fmla="*/ 14941 h 1532301"/>
                  <a:gd name="connsiteX3" fmla="*/ 522195 w 1854312"/>
                  <a:gd name="connsiteY3" fmla="*/ 43516 h 1532301"/>
                  <a:gd name="connsiteX4" fmla="*/ 253113 w 1854312"/>
                  <a:gd name="connsiteY4" fmla="*/ 155435 h 1532301"/>
                  <a:gd name="connsiteX5" fmla="*/ 57851 w 1854312"/>
                  <a:gd name="connsiteY5" fmla="*/ 350698 h 1532301"/>
                  <a:gd name="connsiteX6" fmla="*/ 701 w 1854312"/>
                  <a:gd name="connsiteY6" fmla="*/ 615016 h 1532301"/>
                  <a:gd name="connsiteX7" fmla="*/ 38801 w 1854312"/>
                  <a:gd name="connsiteY7" fmla="*/ 915054 h 1532301"/>
                  <a:gd name="connsiteX8" fmla="*/ 207870 w 1854312"/>
                  <a:gd name="connsiteY8" fmla="*/ 1219854 h 1532301"/>
                  <a:gd name="connsiteX9" fmla="*/ 379321 w 1854312"/>
                  <a:gd name="connsiteY9" fmla="*/ 1331773 h 1532301"/>
                  <a:gd name="connsiteX10" fmla="*/ 817470 w 1854312"/>
                  <a:gd name="connsiteY10" fmla="*/ 1457979 h 1532301"/>
                  <a:gd name="connsiteX11" fmla="*/ 1521012 w 1854312"/>
                  <a:gd name="connsiteY11" fmla="*/ 1519602 h 1532301"/>
                  <a:gd name="connsiteX12" fmla="*/ 1697022 w 1854312"/>
                  <a:gd name="connsiteY12" fmla="*/ 1211888 h 1532301"/>
                  <a:gd name="connsiteX13" fmla="*/ 1843788 w 1854312"/>
                  <a:gd name="connsiteY13" fmla="*/ 750748 h 1532301"/>
                  <a:gd name="connsiteX14" fmla="*/ 1827120 w 1854312"/>
                  <a:gd name="connsiteY14" fmla="*/ 581679 h 1532301"/>
                  <a:gd name="connsiteX15" fmla="*/ 1703295 w 1854312"/>
                  <a:gd name="connsiteY15" fmla="*/ 336410 h 1532301"/>
                  <a:gd name="connsiteX16" fmla="*/ 1481838 w 1854312"/>
                  <a:gd name="connsiteY16" fmla="*/ 76854 h 1532301"/>
                  <a:gd name="connsiteX17" fmla="*/ 1346107 w 1854312"/>
                  <a:gd name="connsiteY17" fmla="*/ 14941 h 1532301"/>
                  <a:gd name="connsiteX18" fmla="*/ 1253238 w 1854312"/>
                  <a:gd name="connsiteY18" fmla="*/ 654 h 1532301"/>
                  <a:gd name="connsiteX19" fmla="*/ 1160370 w 1854312"/>
                  <a:gd name="connsiteY19" fmla="*/ 29229 h 1532301"/>
                  <a:gd name="connsiteX20" fmla="*/ 1110363 w 1854312"/>
                  <a:gd name="connsiteY20" fmla="*/ 93523 h 1532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54312" h="1532301">
                    <a:moveTo>
                      <a:pt x="1110363" y="93523"/>
                    </a:moveTo>
                    <a:cubicBezTo>
                      <a:pt x="1072263" y="93920"/>
                      <a:pt x="981776" y="44707"/>
                      <a:pt x="931770" y="31610"/>
                    </a:cubicBezTo>
                    <a:cubicBezTo>
                      <a:pt x="881764" y="18513"/>
                      <a:pt x="878588" y="12957"/>
                      <a:pt x="810326" y="14941"/>
                    </a:cubicBezTo>
                    <a:cubicBezTo>
                      <a:pt x="742064" y="16925"/>
                      <a:pt x="615064" y="20100"/>
                      <a:pt x="522195" y="43516"/>
                    </a:cubicBezTo>
                    <a:cubicBezTo>
                      <a:pt x="429326" y="66932"/>
                      <a:pt x="330504" y="104238"/>
                      <a:pt x="253113" y="155435"/>
                    </a:cubicBezTo>
                    <a:cubicBezTo>
                      <a:pt x="175722" y="206632"/>
                      <a:pt x="99920" y="274101"/>
                      <a:pt x="57851" y="350698"/>
                    </a:cubicBezTo>
                    <a:cubicBezTo>
                      <a:pt x="15782" y="427295"/>
                      <a:pt x="3876" y="520957"/>
                      <a:pt x="701" y="615016"/>
                    </a:cubicBezTo>
                    <a:cubicBezTo>
                      <a:pt x="-2474" y="709075"/>
                      <a:pt x="4273" y="814248"/>
                      <a:pt x="38801" y="915054"/>
                    </a:cubicBezTo>
                    <a:cubicBezTo>
                      <a:pt x="73329" y="1015860"/>
                      <a:pt x="151117" y="1150401"/>
                      <a:pt x="207870" y="1219854"/>
                    </a:cubicBezTo>
                    <a:cubicBezTo>
                      <a:pt x="264623" y="1289307"/>
                      <a:pt x="277721" y="1292086"/>
                      <a:pt x="379321" y="1331773"/>
                    </a:cubicBezTo>
                    <a:cubicBezTo>
                      <a:pt x="480921" y="1371461"/>
                      <a:pt x="558708" y="1409560"/>
                      <a:pt x="817470" y="1457979"/>
                    </a:cubicBezTo>
                    <a:cubicBezTo>
                      <a:pt x="1052420" y="1492110"/>
                      <a:pt x="1374420" y="1560617"/>
                      <a:pt x="1521012" y="1519602"/>
                    </a:cubicBezTo>
                    <a:cubicBezTo>
                      <a:pt x="1667604" y="1478587"/>
                      <a:pt x="1643226" y="1340030"/>
                      <a:pt x="1697022" y="1211888"/>
                    </a:cubicBezTo>
                    <a:cubicBezTo>
                      <a:pt x="1750818" y="1083746"/>
                      <a:pt x="1822105" y="855783"/>
                      <a:pt x="1843788" y="750748"/>
                    </a:cubicBezTo>
                    <a:cubicBezTo>
                      <a:pt x="1865471" y="645713"/>
                      <a:pt x="1850535" y="650735"/>
                      <a:pt x="1827120" y="581679"/>
                    </a:cubicBezTo>
                    <a:cubicBezTo>
                      <a:pt x="1803705" y="512623"/>
                      <a:pt x="1760842" y="420547"/>
                      <a:pt x="1703295" y="336410"/>
                    </a:cubicBezTo>
                    <a:cubicBezTo>
                      <a:pt x="1645748" y="252273"/>
                      <a:pt x="1541369" y="130432"/>
                      <a:pt x="1481838" y="76854"/>
                    </a:cubicBezTo>
                    <a:cubicBezTo>
                      <a:pt x="1422307" y="23276"/>
                      <a:pt x="1384207" y="27641"/>
                      <a:pt x="1346107" y="14941"/>
                    </a:cubicBezTo>
                    <a:cubicBezTo>
                      <a:pt x="1308007" y="2241"/>
                      <a:pt x="1284194" y="-1727"/>
                      <a:pt x="1253238" y="654"/>
                    </a:cubicBezTo>
                    <a:cubicBezTo>
                      <a:pt x="1222282" y="3035"/>
                      <a:pt x="1182595" y="14545"/>
                      <a:pt x="1160370" y="29229"/>
                    </a:cubicBezTo>
                    <a:cubicBezTo>
                      <a:pt x="1138145" y="43913"/>
                      <a:pt x="1148463" y="93126"/>
                      <a:pt x="1110363" y="9352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7" name="Ovál 126"/>
              <p:cNvSpPr/>
              <p:nvPr/>
            </p:nvSpPr>
            <p:spPr>
              <a:xfrm>
                <a:off x="2618152" y="5649952"/>
                <a:ext cx="584767" cy="443344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8" name="Volný tvar 127"/>
              <p:cNvSpPr/>
              <p:nvPr/>
            </p:nvSpPr>
            <p:spPr>
              <a:xfrm>
                <a:off x="2047392" y="5149968"/>
                <a:ext cx="1834923" cy="1531003"/>
              </a:xfrm>
              <a:custGeom>
                <a:avLst/>
                <a:gdLst>
                  <a:gd name="connsiteX0" fmla="*/ 933450 w 1953920"/>
                  <a:gd name="connsiteY0" fmla="*/ 409733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685925 w 1953920"/>
                  <a:gd name="connsiteY13" fmla="*/ 509746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523 h 1506302"/>
                  <a:gd name="connsiteX1" fmla="*/ 669131 w 1953920"/>
                  <a:gd name="connsiteY1" fmla="*/ 511997 h 1506302"/>
                  <a:gd name="connsiteX2" fmla="*/ 588168 w 1953920"/>
                  <a:gd name="connsiteY2" fmla="*/ 823942 h 1506302"/>
                  <a:gd name="connsiteX3" fmla="*/ 912018 w 1953920"/>
                  <a:gd name="connsiteY3" fmla="*/ 1078735 h 1506302"/>
                  <a:gd name="connsiteX4" fmla="*/ 1366837 w 1953920"/>
                  <a:gd name="connsiteY4" fmla="*/ 952529 h 1506302"/>
                  <a:gd name="connsiteX5" fmla="*/ 1428750 w 1953920"/>
                  <a:gd name="connsiteY5" fmla="*/ 616773 h 1506302"/>
                  <a:gd name="connsiteX6" fmla="*/ 1145381 w 1953920"/>
                  <a:gd name="connsiteY6" fmla="*/ 392935 h 1506302"/>
                  <a:gd name="connsiteX7" fmla="*/ 809625 w 1953920"/>
                  <a:gd name="connsiteY7" fmla="*/ 302447 h 1506302"/>
                  <a:gd name="connsiteX8" fmla="*/ 476250 w 1953920"/>
                  <a:gd name="connsiteY8" fmla="*/ 447704 h 1506302"/>
                  <a:gd name="connsiteX9" fmla="*/ 376237 w 1953920"/>
                  <a:gd name="connsiteY9" fmla="*/ 833467 h 1506302"/>
                  <a:gd name="connsiteX10" fmla="*/ 635794 w 1953920"/>
                  <a:gd name="connsiteY10" fmla="*/ 1185891 h 1506302"/>
                  <a:gd name="connsiteX11" fmla="*/ 1200150 w 1953920"/>
                  <a:gd name="connsiteY11" fmla="*/ 1257329 h 1506302"/>
                  <a:gd name="connsiteX12" fmla="*/ 1681163 w 1953920"/>
                  <a:gd name="connsiteY12" fmla="*/ 938241 h 1506302"/>
                  <a:gd name="connsiteX13" fmla="*/ 1685925 w 1953920"/>
                  <a:gd name="connsiteY13" fmla="*/ 509617 h 1506302"/>
                  <a:gd name="connsiteX14" fmla="*/ 1450181 w 1953920"/>
                  <a:gd name="connsiteY14" fmla="*/ 231010 h 1506302"/>
                  <a:gd name="connsiteX15" fmla="*/ 885825 w 1953920"/>
                  <a:gd name="connsiteY15" fmla="*/ 29 h 1506302"/>
                  <a:gd name="connsiteX16" fmla="*/ 209550 w 1953920"/>
                  <a:gd name="connsiteY16" fmla="*/ 219104 h 1506302"/>
                  <a:gd name="connsiteX17" fmla="*/ 0 w 1953920"/>
                  <a:gd name="connsiteY17" fmla="*/ 723929 h 1506302"/>
                  <a:gd name="connsiteX18" fmla="*/ 257175 w 1953920"/>
                  <a:gd name="connsiteY18" fmla="*/ 1219229 h 1506302"/>
                  <a:gd name="connsiteX19" fmla="*/ 1152525 w 1953920"/>
                  <a:gd name="connsiteY19" fmla="*/ 1504979 h 1506302"/>
                  <a:gd name="connsiteX20" fmla="*/ 1790700 w 1953920"/>
                  <a:gd name="connsiteY20" fmla="*/ 1295429 h 1506302"/>
                  <a:gd name="connsiteX21" fmla="*/ 1943100 w 1953920"/>
                  <a:gd name="connsiteY21" fmla="*/ 647729 h 1506302"/>
                  <a:gd name="connsiteX22" fmla="*/ 1571625 w 1953920"/>
                  <a:gd name="connsiteY22" fmla="*/ 85754 h 1506302"/>
                  <a:gd name="connsiteX23" fmla="*/ 1247775 w 1953920"/>
                  <a:gd name="connsiteY23" fmla="*/ 123854 h 1506302"/>
                  <a:gd name="connsiteX24" fmla="*/ 1247775 w 1953920"/>
                  <a:gd name="connsiteY24" fmla="*/ 104804 h 1506302"/>
                  <a:gd name="connsiteX0" fmla="*/ 974497 w 1954486"/>
                  <a:gd name="connsiteY0" fmla="*/ 485816 h 1470595"/>
                  <a:gd name="connsiteX1" fmla="*/ 669697 w 1954486"/>
                  <a:gd name="connsiteY1" fmla="*/ 476290 h 1470595"/>
                  <a:gd name="connsiteX2" fmla="*/ 588734 w 1954486"/>
                  <a:gd name="connsiteY2" fmla="*/ 788235 h 1470595"/>
                  <a:gd name="connsiteX3" fmla="*/ 912584 w 1954486"/>
                  <a:gd name="connsiteY3" fmla="*/ 1043028 h 1470595"/>
                  <a:gd name="connsiteX4" fmla="*/ 1367403 w 1954486"/>
                  <a:gd name="connsiteY4" fmla="*/ 916822 h 1470595"/>
                  <a:gd name="connsiteX5" fmla="*/ 1429316 w 1954486"/>
                  <a:gd name="connsiteY5" fmla="*/ 581066 h 1470595"/>
                  <a:gd name="connsiteX6" fmla="*/ 1145947 w 1954486"/>
                  <a:gd name="connsiteY6" fmla="*/ 357228 h 1470595"/>
                  <a:gd name="connsiteX7" fmla="*/ 810191 w 1954486"/>
                  <a:gd name="connsiteY7" fmla="*/ 266740 h 1470595"/>
                  <a:gd name="connsiteX8" fmla="*/ 476816 w 1954486"/>
                  <a:gd name="connsiteY8" fmla="*/ 411997 h 1470595"/>
                  <a:gd name="connsiteX9" fmla="*/ 376803 w 1954486"/>
                  <a:gd name="connsiteY9" fmla="*/ 797760 h 1470595"/>
                  <a:gd name="connsiteX10" fmla="*/ 636360 w 1954486"/>
                  <a:gd name="connsiteY10" fmla="*/ 1150184 h 1470595"/>
                  <a:gd name="connsiteX11" fmla="*/ 1200716 w 1954486"/>
                  <a:gd name="connsiteY11" fmla="*/ 1221622 h 1470595"/>
                  <a:gd name="connsiteX12" fmla="*/ 1681729 w 1954486"/>
                  <a:gd name="connsiteY12" fmla="*/ 902534 h 1470595"/>
                  <a:gd name="connsiteX13" fmla="*/ 1686491 w 1954486"/>
                  <a:gd name="connsiteY13" fmla="*/ 473910 h 1470595"/>
                  <a:gd name="connsiteX14" fmla="*/ 1450747 w 1954486"/>
                  <a:gd name="connsiteY14" fmla="*/ 195303 h 1470595"/>
                  <a:gd name="connsiteX15" fmla="*/ 850672 w 1954486"/>
                  <a:gd name="connsiteY15" fmla="*/ 41 h 1470595"/>
                  <a:gd name="connsiteX16" fmla="*/ 210116 w 1954486"/>
                  <a:gd name="connsiteY16" fmla="*/ 183397 h 1470595"/>
                  <a:gd name="connsiteX17" fmla="*/ 566 w 1954486"/>
                  <a:gd name="connsiteY17" fmla="*/ 688222 h 1470595"/>
                  <a:gd name="connsiteX18" fmla="*/ 257741 w 1954486"/>
                  <a:gd name="connsiteY18" fmla="*/ 1183522 h 1470595"/>
                  <a:gd name="connsiteX19" fmla="*/ 1153091 w 1954486"/>
                  <a:gd name="connsiteY19" fmla="*/ 1469272 h 1470595"/>
                  <a:gd name="connsiteX20" fmla="*/ 1791266 w 1954486"/>
                  <a:gd name="connsiteY20" fmla="*/ 1259722 h 1470595"/>
                  <a:gd name="connsiteX21" fmla="*/ 1943666 w 1954486"/>
                  <a:gd name="connsiteY21" fmla="*/ 612022 h 1470595"/>
                  <a:gd name="connsiteX22" fmla="*/ 1572191 w 1954486"/>
                  <a:gd name="connsiteY22" fmla="*/ 50047 h 1470595"/>
                  <a:gd name="connsiteX23" fmla="*/ 1248341 w 1954486"/>
                  <a:gd name="connsiteY23" fmla="*/ 88147 h 1470595"/>
                  <a:gd name="connsiteX24" fmla="*/ 1248341 w 1954486"/>
                  <a:gd name="connsiteY24" fmla="*/ 69097 h 1470595"/>
                  <a:gd name="connsiteX0" fmla="*/ 974063 w 1954052"/>
                  <a:gd name="connsiteY0" fmla="*/ 485837 h 1470616"/>
                  <a:gd name="connsiteX1" fmla="*/ 669263 w 1954052"/>
                  <a:gd name="connsiteY1" fmla="*/ 476311 h 1470616"/>
                  <a:gd name="connsiteX2" fmla="*/ 588300 w 1954052"/>
                  <a:gd name="connsiteY2" fmla="*/ 788256 h 1470616"/>
                  <a:gd name="connsiteX3" fmla="*/ 912150 w 1954052"/>
                  <a:gd name="connsiteY3" fmla="*/ 1043049 h 1470616"/>
                  <a:gd name="connsiteX4" fmla="*/ 1366969 w 1954052"/>
                  <a:gd name="connsiteY4" fmla="*/ 916843 h 1470616"/>
                  <a:gd name="connsiteX5" fmla="*/ 1428882 w 1954052"/>
                  <a:gd name="connsiteY5" fmla="*/ 581087 h 1470616"/>
                  <a:gd name="connsiteX6" fmla="*/ 1145513 w 1954052"/>
                  <a:gd name="connsiteY6" fmla="*/ 357249 h 1470616"/>
                  <a:gd name="connsiteX7" fmla="*/ 809757 w 1954052"/>
                  <a:gd name="connsiteY7" fmla="*/ 266761 h 1470616"/>
                  <a:gd name="connsiteX8" fmla="*/ 476382 w 1954052"/>
                  <a:gd name="connsiteY8" fmla="*/ 412018 h 1470616"/>
                  <a:gd name="connsiteX9" fmla="*/ 376369 w 1954052"/>
                  <a:gd name="connsiteY9" fmla="*/ 797781 h 1470616"/>
                  <a:gd name="connsiteX10" fmla="*/ 635926 w 1954052"/>
                  <a:gd name="connsiteY10" fmla="*/ 1150205 h 1470616"/>
                  <a:gd name="connsiteX11" fmla="*/ 1200282 w 1954052"/>
                  <a:gd name="connsiteY11" fmla="*/ 1221643 h 1470616"/>
                  <a:gd name="connsiteX12" fmla="*/ 1681295 w 1954052"/>
                  <a:gd name="connsiteY12" fmla="*/ 902555 h 1470616"/>
                  <a:gd name="connsiteX13" fmla="*/ 1686057 w 1954052"/>
                  <a:gd name="connsiteY13" fmla="*/ 473931 h 1470616"/>
                  <a:gd name="connsiteX14" fmla="*/ 1450313 w 1954052"/>
                  <a:gd name="connsiteY14" fmla="*/ 195324 h 1470616"/>
                  <a:gd name="connsiteX15" fmla="*/ 850238 w 1954052"/>
                  <a:gd name="connsiteY15" fmla="*/ 62 h 1470616"/>
                  <a:gd name="connsiteX16" fmla="*/ 278738 w 1954052"/>
                  <a:gd name="connsiteY16" fmla="*/ 214374 h 1470616"/>
                  <a:gd name="connsiteX17" fmla="*/ 132 w 1954052"/>
                  <a:gd name="connsiteY17" fmla="*/ 688243 h 1470616"/>
                  <a:gd name="connsiteX18" fmla="*/ 257307 w 1954052"/>
                  <a:gd name="connsiteY18" fmla="*/ 1183543 h 1470616"/>
                  <a:gd name="connsiteX19" fmla="*/ 1152657 w 1954052"/>
                  <a:gd name="connsiteY19" fmla="*/ 1469293 h 1470616"/>
                  <a:gd name="connsiteX20" fmla="*/ 1790832 w 1954052"/>
                  <a:gd name="connsiteY20" fmla="*/ 1259743 h 1470616"/>
                  <a:gd name="connsiteX21" fmla="*/ 1943232 w 1954052"/>
                  <a:gd name="connsiteY21" fmla="*/ 612043 h 1470616"/>
                  <a:gd name="connsiteX22" fmla="*/ 1571757 w 1954052"/>
                  <a:gd name="connsiteY22" fmla="*/ 50068 h 1470616"/>
                  <a:gd name="connsiteX23" fmla="*/ 1247907 w 1954052"/>
                  <a:gd name="connsiteY23" fmla="*/ 88168 h 1470616"/>
                  <a:gd name="connsiteX24" fmla="*/ 1247907 w 1954052"/>
                  <a:gd name="connsiteY24" fmla="*/ 69118 h 1470616"/>
                  <a:gd name="connsiteX0" fmla="*/ 898377 w 1878366"/>
                  <a:gd name="connsiteY0" fmla="*/ 485837 h 1470616"/>
                  <a:gd name="connsiteX1" fmla="*/ 593577 w 1878366"/>
                  <a:gd name="connsiteY1" fmla="*/ 476311 h 1470616"/>
                  <a:gd name="connsiteX2" fmla="*/ 512614 w 1878366"/>
                  <a:gd name="connsiteY2" fmla="*/ 788256 h 1470616"/>
                  <a:gd name="connsiteX3" fmla="*/ 836464 w 1878366"/>
                  <a:gd name="connsiteY3" fmla="*/ 1043049 h 1470616"/>
                  <a:gd name="connsiteX4" fmla="*/ 1291283 w 1878366"/>
                  <a:gd name="connsiteY4" fmla="*/ 916843 h 1470616"/>
                  <a:gd name="connsiteX5" fmla="*/ 1353196 w 1878366"/>
                  <a:gd name="connsiteY5" fmla="*/ 581087 h 1470616"/>
                  <a:gd name="connsiteX6" fmla="*/ 1069827 w 1878366"/>
                  <a:gd name="connsiteY6" fmla="*/ 357249 h 1470616"/>
                  <a:gd name="connsiteX7" fmla="*/ 734071 w 1878366"/>
                  <a:gd name="connsiteY7" fmla="*/ 266761 h 1470616"/>
                  <a:gd name="connsiteX8" fmla="*/ 400696 w 1878366"/>
                  <a:gd name="connsiteY8" fmla="*/ 412018 h 1470616"/>
                  <a:gd name="connsiteX9" fmla="*/ 300683 w 1878366"/>
                  <a:gd name="connsiteY9" fmla="*/ 797781 h 1470616"/>
                  <a:gd name="connsiteX10" fmla="*/ 560240 w 1878366"/>
                  <a:gd name="connsiteY10" fmla="*/ 1150205 h 1470616"/>
                  <a:gd name="connsiteX11" fmla="*/ 1124596 w 1878366"/>
                  <a:gd name="connsiteY11" fmla="*/ 1221643 h 1470616"/>
                  <a:gd name="connsiteX12" fmla="*/ 1605609 w 1878366"/>
                  <a:gd name="connsiteY12" fmla="*/ 902555 h 1470616"/>
                  <a:gd name="connsiteX13" fmla="*/ 1610371 w 1878366"/>
                  <a:gd name="connsiteY13" fmla="*/ 473931 h 1470616"/>
                  <a:gd name="connsiteX14" fmla="*/ 1374627 w 1878366"/>
                  <a:gd name="connsiteY14" fmla="*/ 195324 h 1470616"/>
                  <a:gd name="connsiteX15" fmla="*/ 774552 w 1878366"/>
                  <a:gd name="connsiteY15" fmla="*/ 62 h 1470616"/>
                  <a:gd name="connsiteX16" fmla="*/ 203052 w 1878366"/>
                  <a:gd name="connsiteY16" fmla="*/ 214374 h 1470616"/>
                  <a:gd name="connsiteX17" fmla="*/ 646 w 1878366"/>
                  <a:gd name="connsiteY17" fmla="*/ 709675 h 1470616"/>
                  <a:gd name="connsiteX18" fmla="*/ 181621 w 1878366"/>
                  <a:gd name="connsiteY18" fmla="*/ 1183543 h 1470616"/>
                  <a:gd name="connsiteX19" fmla="*/ 1076971 w 1878366"/>
                  <a:gd name="connsiteY19" fmla="*/ 1469293 h 1470616"/>
                  <a:gd name="connsiteX20" fmla="*/ 1715146 w 1878366"/>
                  <a:gd name="connsiteY20" fmla="*/ 1259743 h 1470616"/>
                  <a:gd name="connsiteX21" fmla="*/ 1867546 w 1878366"/>
                  <a:gd name="connsiteY21" fmla="*/ 612043 h 1470616"/>
                  <a:gd name="connsiteX22" fmla="*/ 1496071 w 1878366"/>
                  <a:gd name="connsiteY22" fmla="*/ 50068 h 1470616"/>
                  <a:gd name="connsiteX23" fmla="*/ 1172221 w 1878366"/>
                  <a:gd name="connsiteY23" fmla="*/ 88168 h 1470616"/>
                  <a:gd name="connsiteX24" fmla="*/ 1172221 w 1878366"/>
                  <a:gd name="connsiteY24" fmla="*/ 69118 h 1470616"/>
                  <a:gd name="connsiteX0" fmla="*/ 861166 w 1841155"/>
                  <a:gd name="connsiteY0" fmla="*/ 485837 h 1470616"/>
                  <a:gd name="connsiteX1" fmla="*/ 556366 w 1841155"/>
                  <a:gd name="connsiteY1" fmla="*/ 476311 h 1470616"/>
                  <a:gd name="connsiteX2" fmla="*/ 475403 w 1841155"/>
                  <a:gd name="connsiteY2" fmla="*/ 788256 h 1470616"/>
                  <a:gd name="connsiteX3" fmla="*/ 799253 w 1841155"/>
                  <a:gd name="connsiteY3" fmla="*/ 1043049 h 1470616"/>
                  <a:gd name="connsiteX4" fmla="*/ 1254072 w 1841155"/>
                  <a:gd name="connsiteY4" fmla="*/ 916843 h 1470616"/>
                  <a:gd name="connsiteX5" fmla="*/ 1315985 w 1841155"/>
                  <a:gd name="connsiteY5" fmla="*/ 581087 h 1470616"/>
                  <a:gd name="connsiteX6" fmla="*/ 1032616 w 1841155"/>
                  <a:gd name="connsiteY6" fmla="*/ 357249 h 1470616"/>
                  <a:gd name="connsiteX7" fmla="*/ 696860 w 1841155"/>
                  <a:gd name="connsiteY7" fmla="*/ 266761 h 1470616"/>
                  <a:gd name="connsiteX8" fmla="*/ 363485 w 1841155"/>
                  <a:gd name="connsiteY8" fmla="*/ 412018 h 1470616"/>
                  <a:gd name="connsiteX9" fmla="*/ 263472 w 1841155"/>
                  <a:gd name="connsiteY9" fmla="*/ 797781 h 1470616"/>
                  <a:gd name="connsiteX10" fmla="*/ 523029 w 1841155"/>
                  <a:gd name="connsiteY10" fmla="*/ 1150205 h 1470616"/>
                  <a:gd name="connsiteX11" fmla="*/ 1087385 w 1841155"/>
                  <a:gd name="connsiteY11" fmla="*/ 1221643 h 1470616"/>
                  <a:gd name="connsiteX12" fmla="*/ 1568398 w 1841155"/>
                  <a:gd name="connsiteY12" fmla="*/ 902555 h 1470616"/>
                  <a:gd name="connsiteX13" fmla="*/ 1573160 w 1841155"/>
                  <a:gd name="connsiteY13" fmla="*/ 473931 h 1470616"/>
                  <a:gd name="connsiteX14" fmla="*/ 1337416 w 1841155"/>
                  <a:gd name="connsiteY14" fmla="*/ 195324 h 1470616"/>
                  <a:gd name="connsiteX15" fmla="*/ 737341 w 1841155"/>
                  <a:gd name="connsiteY15" fmla="*/ 62 h 1470616"/>
                  <a:gd name="connsiteX16" fmla="*/ 165841 w 1841155"/>
                  <a:gd name="connsiteY16" fmla="*/ 214374 h 1470616"/>
                  <a:gd name="connsiteX17" fmla="*/ 3916 w 1841155"/>
                  <a:gd name="connsiteY17" fmla="*/ 704912 h 1470616"/>
                  <a:gd name="connsiteX18" fmla="*/ 144410 w 1841155"/>
                  <a:gd name="connsiteY18" fmla="*/ 1183543 h 1470616"/>
                  <a:gd name="connsiteX19" fmla="*/ 1039760 w 1841155"/>
                  <a:gd name="connsiteY19" fmla="*/ 1469293 h 1470616"/>
                  <a:gd name="connsiteX20" fmla="*/ 1677935 w 1841155"/>
                  <a:gd name="connsiteY20" fmla="*/ 1259743 h 1470616"/>
                  <a:gd name="connsiteX21" fmla="*/ 1830335 w 1841155"/>
                  <a:gd name="connsiteY21" fmla="*/ 612043 h 1470616"/>
                  <a:gd name="connsiteX22" fmla="*/ 1458860 w 1841155"/>
                  <a:gd name="connsiteY22" fmla="*/ 50068 h 1470616"/>
                  <a:gd name="connsiteX23" fmla="*/ 1135010 w 1841155"/>
                  <a:gd name="connsiteY23" fmla="*/ 88168 h 1470616"/>
                  <a:gd name="connsiteX24" fmla="*/ 1135010 w 1841155"/>
                  <a:gd name="connsiteY24" fmla="*/ 69118 h 1470616"/>
                  <a:gd name="connsiteX0" fmla="*/ 860115 w 1840104"/>
                  <a:gd name="connsiteY0" fmla="*/ 485837 h 1469293"/>
                  <a:gd name="connsiteX1" fmla="*/ 555315 w 1840104"/>
                  <a:gd name="connsiteY1" fmla="*/ 476311 h 1469293"/>
                  <a:gd name="connsiteX2" fmla="*/ 474352 w 1840104"/>
                  <a:gd name="connsiteY2" fmla="*/ 788256 h 1469293"/>
                  <a:gd name="connsiteX3" fmla="*/ 798202 w 1840104"/>
                  <a:gd name="connsiteY3" fmla="*/ 1043049 h 1469293"/>
                  <a:gd name="connsiteX4" fmla="*/ 1253021 w 1840104"/>
                  <a:gd name="connsiteY4" fmla="*/ 916843 h 1469293"/>
                  <a:gd name="connsiteX5" fmla="*/ 1314934 w 1840104"/>
                  <a:gd name="connsiteY5" fmla="*/ 581087 h 1469293"/>
                  <a:gd name="connsiteX6" fmla="*/ 1031565 w 1840104"/>
                  <a:gd name="connsiteY6" fmla="*/ 357249 h 1469293"/>
                  <a:gd name="connsiteX7" fmla="*/ 695809 w 1840104"/>
                  <a:gd name="connsiteY7" fmla="*/ 266761 h 1469293"/>
                  <a:gd name="connsiteX8" fmla="*/ 362434 w 1840104"/>
                  <a:gd name="connsiteY8" fmla="*/ 412018 h 1469293"/>
                  <a:gd name="connsiteX9" fmla="*/ 262421 w 1840104"/>
                  <a:gd name="connsiteY9" fmla="*/ 797781 h 1469293"/>
                  <a:gd name="connsiteX10" fmla="*/ 521978 w 1840104"/>
                  <a:gd name="connsiteY10" fmla="*/ 1150205 h 1469293"/>
                  <a:gd name="connsiteX11" fmla="*/ 1086334 w 1840104"/>
                  <a:gd name="connsiteY11" fmla="*/ 1221643 h 1469293"/>
                  <a:gd name="connsiteX12" fmla="*/ 1567347 w 1840104"/>
                  <a:gd name="connsiteY12" fmla="*/ 902555 h 1469293"/>
                  <a:gd name="connsiteX13" fmla="*/ 1572109 w 1840104"/>
                  <a:gd name="connsiteY13" fmla="*/ 473931 h 1469293"/>
                  <a:gd name="connsiteX14" fmla="*/ 1336365 w 1840104"/>
                  <a:gd name="connsiteY14" fmla="*/ 195324 h 1469293"/>
                  <a:gd name="connsiteX15" fmla="*/ 736290 w 1840104"/>
                  <a:gd name="connsiteY15" fmla="*/ 62 h 1469293"/>
                  <a:gd name="connsiteX16" fmla="*/ 164790 w 1840104"/>
                  <a:gd name="connsiteY16" fmla="*/ 214374 h 1469293"/>
                  <a:gd name="connsiteX17" fmla="*/ 2865 w 1840104"/>
                  <a:gd name="connsiteY17" fmla="*/ 704912 h 1469293"/>
                  <a:gd name="connsiteX18" fmla="*/ 264803 w 1840104"/>
                  <a:gd name="connsiteY18" fmla="*/ 1259743 h 1469293"/>
                  <a:gd name="connsiteX19" fmla="*/ 1038709 w 1840104"/>
                  <a:gd name="connsiteY19" fmla="*/ 1469293 h 1469293"/>
                  <a:gd name="connsiteX20" fmla="*/ 1676884 w 1840104"/>
                  <a:gd name="connsiteY20" fmla="*/ 1259743 h 1469293"/>
                  <a:gd name="connsiteX21" fmla="*/ 1829284 w 1840104"/>
                  <a:gd name="connsiteY21" fmla="*/ 612043 h 1469293"/>
                  <a:gd name="connsiteX22" fmla="*/ 1457809 w 1840104"/>
                  <a:gd name="connsiteY22" fmla="*/ 50068 h 1469293"/>
                  <a:gd name="connsiteX23" fmla="*/ 1133959 w 1840104"/>
                  <a:gd name="connsiteY23" fmla="*/ 88168 h 1469293"/>
                  <a:gd name="connsiteX24" fmla="*/ 1133959 w 1840104"/>
                  <a:gd name="connsiteY24" fmla="*/ 69118 h 1469293"/>
                  <a:gd name="connsiteX0" fmla="*/ 860115 w 1836175"/>
                  <a:gd name="connsiteY0" fmla="*/ 485837 h 1470191"/>
                  <a:gd name="connsiteX1" fmla="*/ 555315 w 1836175"/>
                  <a:gd name="connsiteY1" fmla="*/ 476311 h 1470191"/>
                  <a:gd name="connsiteX2" fmla="*/ 474352 w 1836175"/>
                  <a:gd name="connsiteY2" fmla="*/ 788256 h 1470191"/>
                  <a:gd name="connsiteX3" fmla="*/ 798202 w 1836175"/>
                  <a:gd name="connsiteY3" fmla="*/ 1043049 h 1470191"/>
                  <a:gd name="connsiteX4" fmla="*/ 1253021 w 1836175"/>
                  <a:gd name="connsiteY4" fmla="*/ 916843 h 1470191"/>
                  <a:gd name="connsiteX5" fmla="*/ 1314934 w 1836175"/>
                  <a:gd name="connsiteY5" fmla="*/ 581087 h 1470191"/>
                  <a:gd name="connsiteX6" fmla="*/ 1031565 w 1836175"/>
                  <a:gd name="connsiteY6" fmla="*/ 357249 h 1470191"/>
                  <a:gd name="connsiteX7" fmla="*/ 695809 w 1836175"/>
                  <a:gd name="connsiteY7" fmla="*/ 266761 h 1470191"/>
                  <a:gd name="connsiteX8" fmla="*/ 362434 w 1836175"/>
                  <a:gd name="connsiteY8" fmla="*/ 412018 h 1470191"/>
                  <a:gd name="connsiteX9" fmla="*/ 262421 w 1836175"/>
                  <a:gd name="connsiteY9" fmla="*/ 797781 h 1470191"/>
                  <a:gd name="connsiteX10" fmla="*/ 521978 w 1836175"/>
                  <a:gd name="connsiteY10" fmla="*/ 1150205 h 1470191"/>
                  <a:gd name="connsiteX11" fmla="*/ 1086334 w 1836175"/>
                  <a:gd name="connsiteY11" fmla="*/ 1221643 h 1470191"/>
                  <a:gd name="connsiteX12" fmla="*/ 1567347 w 1836175"/>
                  <a:gd name="connsiteY12" fmla="*/ 902555 h 1470191"/>
                  <a:gd name="connsiteX13" fmla="*/ 1572109 w 1836175"/>
                  <a:gd name="connsiteY13" fmla="*/ 473931 h 1470191"/>
                  <a:gd name="connsiteX14" fmla="*/ 1336365 w 1836175"/>
                  <a:gd name="connsiteY14" fmla="*/ 195324 h 1470191"/>
                  <a:gd name="connsiteX15" fmla="*/ 736290 w 1836175"/>
                  <a:gd name="connsiteY15" fmla="*/ 62 h 1470191"/>
                  <a:gd name="connsiteX16" fmla="*/ 164790 w 1836175"/>
                  <a:gd name="connsiteY16" fmla="*/ 214374 h 1470191"/>
                  <a:gd name="connsiteX17" fmla="*/ 2865 w 1836175"/>
                  <a:gd name="connsiteY17" fmla="*/ 704912 h 1470191"/>
                  <a:gd name="connsiteX18" fmla="*/ 264803 w 1836175"/>
                  <a:gd name="connsiteY18" fmla="*/ 1259743 h 1470191"/>
                  <a:gd name="connsiteX19" fmla="*/ 1038709 w 1836175"/>
                  <a:gd name="connsiteY19" fmla="*/ 1469293 h 1470191"/>
                  <a:gd name="connsiteX20" fmla="*/ 1648309 w 1836175"/>
                  <a:gd name="connsiteY20" fmla="*/ 1193068 h 1470191"/>
                  <a:gd name="connsiteX21" fmla="*/ 1829284 w 1836175"/>
                  <a:gd name="connsiteY21" fmla="*/ 612043 h 1470191"/>
                  <a:gd name="connsiteX22" fmla="*/ 1457809 w 1836175"/>
                  <a:gd name="connsiteY22" fmla="*/ 50068 h 1470191"/>
                  <a:gd name="connsiteX23" fmla="*/ 1133959 w 1836175"/>
                  <a:gd name="connsiteY23" fmla="*/ 88168 h 1470191"/>
                  <a:gd name="connsiteX24" fmla="*/ 1133959 w 1836175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33959 w 1834569"/>
                  <a:gd name="connsiteY23" fmla="*/ 88168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38162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4824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95976 h 1480330"/>
                  <a:gd name="connsiteX1" fmla="*/ 555315 w 1834569"/>
                  <a:gd name="connsiteY1" fmla="*/ 486450 h 1480330"/>
                  <a:gd name="connsiteX2" fmla="*/ 474352 w 1834569"/>
                  <a:gd name="connsiteY2" fmla="*/ 798395 h 1480330"/>
                  <a:gd name="connsiteX3" fmla="*/ 798202 w 1834569"/>
                  <a:gd name="connsiteY3" fmla="*/ 1053188 h 1480330"/>
                  <a:gd name="connsiteX4" fmla="*/ 1253021 w 1834569"/>
                  <a:gd name="connsiteY4" fmla="*/ 926982 h 1480330"/>
                  <a:gd name="connsiteX5" fmla="*/ 1314934 w 1834569"/>
                  <a:gd name="connsiteY5" fmla="*/ 591226 h 1480330"/>
                  <a:gd name="connsiteX6" fmla="*/ 1031565 w 1834569"/>
                  <a:gd name="connsiteY6" fmla="*/ 367388 h 1480330"/>
                  <a:gd name="connsiteX7" fmla="*/ 695809 w 1834569"/>
                  <a:gd name="connsiteY7" fmla="*/ 276900 h 1480330"/>
                  <a:gd name="connsiteX8" fmla="*/ 362434 w 1834569"/>
                  <a:gd name="connsiteY8" fmla="*/ 422157 h 1480330"/>
                  <a:gd name="connsiteX9" fmla="*/ 262421 w 1834569"/>
                  <a:gd name="connsiteY9" fmla="*/ 807920 h 1480330"/>
                  <a:gd name="connsiteX10" fmla="*/ 521978 w 1834569"/>
                  <a:gd name="connsiteY10" fmla="*/ 1160344 h 1480330"/>
                  <a:gd name="connsiteX11" fmla="*/ 1086334 w 1834569"/>
                  <a:gd name="connsiteY11" fmla="*/ 1231782 h 1480330"/>
                  <a:gd name="connsiteX12" fmla="*/ 1567347 w 1834569"/>
                  <a:gd name="connsiteY12" fmla="*/ 912694 h 1480330"/>
                  <a:gd name="connsiteX13" fmla="*/ 1572109 w 1834569"/>
                  <a:gd name="connsiteY13" fmla="*/ 484070 h 1480330"/>
                  <a:gd name="connsiteX14" fmla="*/ 1336365 w 1834569"/>
                  <a:gd name="connsiteY14" fmla="*/ 205463 h 1480330"/>
                  <a:gd name="connsiteX15" fmla="*/ 736290 w 1834569"/>
                  <a:gd name="connsiteY15" fmla="*/ 10201 h 1480330"/>
                  <a:gd name="connsiteX16" fmla="*/ 164790 w 1834569"/>
                  <a:gd name="connsiteY16" fmla="*/ 224513 h 1480330"/>
                  <a:gd name="connsiteX17" fmla="*/ 2865 w 1834569"/>
                  <a:gd name="connsiteY17" fmla="*/ 715051 h 1480330"/>
                  <a:gd name="connsiteX18" fmla="*/ 264803 w 1834569"/>
                  <a:gd name="connsiteY18" fmla="*/ 1269882 h 1480330"/>
                  <a:gd name="connsiteX19" fmla="*/ 1038709 w 1834569"/>
                  <a:gd name="connsiteY19" fmla="*/ 1479432 h 1480330"/>
                  <a:gd name="connsiteX20" fmla="*/ 1648309 w 1834569"/>
                  <a:gd name="connsiteY20" fmla="*/ 1203207 h 1480330"/>
                  <a:gd name="connsiteX21" fmla="*/ 1829284 w 1834569"/>
                  <a:gd name="connsiteY21" fmla="*/ 622182 h 1480330"/>
                  <a:gd name="connsiteX22" fmla="*/ 1488765 w 1834569"/>
                  <a:gd name="connsiteY22" fmla="*/ 84020 h 1480330"/>
                  <a:gd name="connsiteX23" fmla="*/ 1198253 w 1834569"/>
                  <a:gd name="connsiteY23" fmla="*/ 14963 h 1480330"/>
                  <a:gd name="connsiteX24" fmla="*/ 1133959 w 1834569"/>
                  <a:gd name="connsiteY24" fmla="*/ 79257 h 1480330"/>
                  <a:gd name="connsiteX0" fmla="*/ 860115 w 1832170"/>
                  <a:gd name="connsiteY0" fmla="*/ 495976 h 1531003"/>
                  <a:gd name="connsiteX1" fmla="*/ 555315 w 1832170"/>
                  <a:gd name="connsiteY1" fmla="*/ 486450 h 1531003"/>
                  <a:gd name="connsiteX2" fmla="*/ 474352 w 1832170"/>
                  <a:gd name="connsiteY2" fmla="*/ 798395 h 1531003"/>
                  <a:gd name="connsiteX3" fmla="*/ 798202 w 1832170"/>
                  <a:gd name="connsiteY3" fmla="*/ 1053188 h 1531003"/>
                  <a:gd name="connsiteX4" fmla="*/ 1253021 w 1832170"/>
                  <a:gd name="connsiteY4" fmla="*/ 926982 h 1531003"/>
                  <a:gd name="connsiteX5" fmla="*/ 1314934 w 1832170"/>
                  <a:gd name="connsiteY5" fmla="*/ 591226 h 1531003"/>
                  <a:gd name="connsiteX6" fmla="*/ 1031565 w 1832170"/>
                  <a:gd name="connsiteY6" fmla="*/ 367388 h 1531003"/>
                  <a:gd name="connsiteX7" fmla="*/ 695809 w 1832170"/>
                  <a:gd name="connsiteY7" fmla="*/ 276900 h 1531003"/>
                  <a:gd name="connsiteX8" fmla="*/ 362434 w 1832170"/>
                  <a:gd name="connsiteY8" fmla="*/ 422157 h 1531003"/>
                  <a:gd name="connsiteX9" fmla="*/ 262421 w 1832170"/>
                  <a:gd name="connsiteY9" fmla="*/ 807920 h 1531003"/>
                  <a:gd name="connsiteX10" fmla="*/ 521978 w 1832170"/>
                  <a:gd name="connsiteY10" fmla="*/ 1160344 h 1531003"/>
                  <a:gd name="connsiteX11" fmla="*/ 1086334 w 1832170"/>
                  <a:gd name="connsiteY11" fmla="*/ 1231782 h 1531003"/>
                  <a:gd name="connsiteX12" fmla="*/ 1567347 w 1832170"/>
                  <a:gd name="connsiteY12" fmla="*/ 912694 h 1531003"/>
                  <a:gd name="connsiteX13" fmla="*/ 1572109 w 1832170"/>
                  <a:gd name="connsiteY13" fmla="*/ 484070 h 1531003"/>
                  <a:gd name="connsiteX14" fmla="*/ 1336365 w 1832170"/>
                  <a:gd name="connsiteY14" fmla="*/ 205463 h 1531003"/>
                  <a:gd name="connsiteX15" fmla="*/ 736290 w 1832170"/>
                  <a:gd name="connsiteY15" fmla="*/ 10201 h 1531003"/>
                  <a:gd name="connsiteX16" fmla="*/ 164790 w 1832170"/>
                  <a:gd name="connsiteY16" fmla="*/ 224513 h 1531003"/>
                  <a:gd name="connsiteX17" fmla="*/ 2865 w 1832170"/>
                  <a:gd name="connsiteY17" fmla="*/ 715051 h 1531003"/>
                  <a:gd name="connsiteX18" fmla="*/ 264803 w 1832170"/>
                  <a:gd name="connsiteY18" fmla="*/ 1269882 h 1531003"/>
                  <a:gd name="connsiteX19" fmla="*/ 1038709 w 1832170"/>
                  <a:gd name="connsiteY19" fmla="*/ 1479432 h 1531003"/>
                  <a:gd name="connsiteX20" fmla="*/ 1572547 w 1832170"/>
                  <a:gd name="connsiteY20" fmla="*/ 1509452 h 1531003"/>
                  <a:gd name="connsiteX21" fmla="*/ 1648309 w 1832170"/>
                  <a:gd name="connsiteY21" fmla="*/ 1203207 h 1531003"/>
                  <a:gd name="connsiteX22" fmla="*/ 1829284 w 1832170"/>
                  <a:gd name="connsiteY22" fmla="*/ 622182 h 1531003"/>
                  <a:gd name="connsiteX23" fmla="*/ 1488765 w 1832170"/>
                  <a:gd name="connsiteY23" fmla="*/ 84020 h 1531003"/>
                  <a:gd name="connsiteX24" fmla="*/ 1198253 w 1832170"/>
                  <a:gd name="connsiteY24" fmla="*/ 14963 h 1531003"/>
                  <a:gd name="connsiteX25" fmla="*/ 1133959 w 1832170"/>
                  <a:gd name="connsiteY25" fmla="*/ 79257 h 1531003"/>
                  <a:gd name="connsiteX0" fmla="*/ 860115 w 1834924"/>
                  <a:gd name="connsiteY0" fmla="*/ 495976 h 1531003"/>
                  <a:gd name="connsiteX1" fmla="*/ 555315 w 1834924"/>
                  <a:gd name="connsiteY1" fmla="*/ 486450 h 1531003"/>
                  <a:gd name="connsiteX2" fmla="*/ 474352 w 1834924"/>
                  <a:gd name="connsiteY2" fmla="*/ 798395 h 1531003"/>
                  <a:gd name="connsiteX3" fmla="*/ 798202 w 1834924"/>
                  <a:gd name="connsiteY3" fmla="*/ 1053188 h 1531003"/>
                  <a:gd name="connsiteX4" fmla="*/ 1253021 w 1834924"/>
                  <a:gd name="connsiteY4" fmla="*/ 926982 h 1531003"/>
                  <a:gd name="connsiteX5" fmla="*/ 1314934 w 1834924"/>
                  <a:gd name="connsiteY5" fmla="*/ 591226 h 1531003"/>
                  <a:gd name="connsiteX6" fmla="*/ 1031565 w 1834924"/>
                  <a:gd name="connsiteY6" fmla="*/ 367388 h 1531003"/>
                  <a:gd name="connsiteX7" fmla="*/ 695809 w 1834924"/>
                  <a:gd name="connsiteY7" fmla="*/ 276900 h 1531003"/>
                  <a:gd name="connsiteX8" fmla="*/ 362434 w 1834924"/>
                  <a:gd name="connsiteY8" fmla="*/ 422157 h 1531003"/>
                  <a:gd name="connsiteX9" fmla="*/ 262421 w 1834924"/>
                  <a:gd name="connsiteY9" fmla="*/ 807920 h 1531003"/>
                  <a:gd name="connsiteX10" fmla="*/ 521978 w 1834924"/>
                  <a:gd name="connsiteY10" fmla="*/ 1160344 h 1531003"/>
                  <a:gd name="connsiteX11" fmla="*/ 1086334 w 1834924"/>
                  <a:gd name="connsiteY11" fmla="*/ 1231782 h 1531003"/>
                  <a:gd name="connsiteX12" fmla="*/ 1567347 w 1834924"/>
                  <a:gd name="connsiteY12" fmla="*/ 912694 h 1531003"/>
                  <a:gd name="connsiteX13" fmla="*/ 1572109 w 1834924"/>
                  <a:gd name="connsiteY13" fmla="*/ 484070 h 1531003"/>
                  <a:gd name="connsiteX14" fmla="*/ 1336365 w 1834924"/>
                  <a:gd name="connsiteY14" fmla="*/ 205463 h 1531003"/>
                  <a:gd name="connsiteX15" fmla="*/ 736290 w 1834924"/>
                  <a:gd name="connsiteY15" fmla="*/ 10201 h 1531003"/>
                  <a:gd name="connsiteX16" fmla="*/ 164790 w 1834924"/>
                  <a:gd name="connsiteY16" fmla="*/ 224513 h 1531003"/>
                  <a:gd name="connsiteX17" fmla="*/ 2865 w 1834924"/>
                  <a:gd name="connsiteY17" fmla="*/ 715051 h 1531003"/>
                  <a:gd name="connsiteX18" fmla="*/ 264803 w 1834924"/>
                  <a:gd name="connsiteY18" fmla="*/ 1269882 h 1531003"/>
                  <a:gd name="connsiteX19" fmla="*/ 1038709 w 1834924"/>
                  <a:gd name="connsiteY19" fmla="*/ 1479432 h 1531003"/>
                  <a:gd name="connsiteX20" fmla="*/ 1572547 w 1834924"/>
                  <a:gd name="connsiteY20" fmla="*/ 1509452 h 1531003"/>
                  <a:gd name="connsiteX21" fmla="*/ 1692180 w 1834924"/>
                  <a:gd name="connsiteY21" fmla="*/ 1217229 h 1531003"/>
                  <a:gd name="connsiteX22" fmla="*/ 1829284 w 1834924"/>
                  <a:gd name="connsiteY22" fmla="*/ 622182 h 1531003"/>
                  <a:gd name="connsiteX23" fmla="*/ 1488765 w 1834924"/>
                  <a:gd name="connsiteY23" fmla="*/ 84020 h 1531003"/>
                  <a:gd name="connsiteX24" fmla="*/ 1198253 w 1834924"/>
                  <a:gd name="connsiteY24" fmla="*/ 14963 h 1531003"/>
                  <a:gd name="connsiteX25" fmla="*/ 1133959 w 1834924"/>
                  <a:gd name="connsiteY25" fmla="*/ 79257 h 153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34924" h="1531003">
                    <a:moveTo>
                      <a:pt x="860115" y="495976"/>
                    </a:moveTo>
                    <a:cubicBezTo>
                      <a:pt x="779946" y="410251"/>
                      <a:pt x="619609" y="436047"/>
                      <a:pt x="555315" y="486450"/>
                    </a:cubicBezTo>
                    <a:cubicBezTo>
                      <a:pt x="491021" y="536853"/>
                      <a:pt x="433871" y="703939"/>
                      <a:pt x="474352" y="798395"/>
                    </a:cubicBezTo>
                    <a:cubicBezTo>
                      <a:pt x="514833" y="892851"/>
                      <a:pt x="668424" y="1031757"/>
                      <a:pt x="798202" y="1053188"/>
                    </a:cubicBezTo>
                    <a:cubicBezTo>
                      <a:pt x="927980" y="1074619"/>
                      <a:pt x="1166899" y="1003976"/>
                      <a:pt x="1253021" y="926982"/>
                    </a:cubicBezTo>
                    <a:cubicBezTo>
                      <a:pt x="1339143" y="849988"/>
                      <a:pt x="1351843" y="684492"/>
                      <a:pt x="1314934" y="591226"/>
                    </a:cubicBezTo>
                    <a:cubicBezTo>
                      <a:pt x="1278025" y="497960"/>
                      <a:pt x="1134752" y="419776"/>
                      <a:pt x="1031565" y="367388"/>
                    </a:cubicBezTo>
                    <a:cubicBezTo>
                      <a:pt x="928378" y="315000"/>
                      <a:pt x="807331" y="267772"/>
                      <a:pt x="695809" y="276900"/>
                    </a:cubicBezTo>
                    <a:cubicBezTo>
                      <a:pt x="584287" y="286028"/>
                      <a:pt x="434665" y="333654"/>
                      <a:pt x="362434" y="422157"/>
                    </a:cubicBezTo>
                    <a:cubicBezTo>
                      <a:pt x="290203" y="510660"/>
                      <a:pt x="235830" y="684889"/>
                      <a:pt x="262421" y="807920"/>
                    </a:cubicBezTo>
                    <a:cubicBezTo>
                      <a:pt x="289012" y="930951"/>
                      <a:pt x="384659" y="1089700"/>
                      <a:pt x="521978" y="1160344"/>
                    </a:cubicBezTo>
                    <a:cubicBezTo>
                      <a:pt x="659297" y="1230988"/>
                      <a:pt x="912106" y="1273057"/>
                      <a:pt x="1086334" y="1231782"/>
                    </a:cubicBezTo>
                    <a:cubicBezTo>
                      <a:pt x="1260562" y="1190507"/>
                      <a:pt x="1486385" y="1037313"/>
                      <a:pt x="1567347" y="912694"/>
                    </a:cubicBezTo>
                    <a:cubicBezTo>
                      <a:pt x="1648309" y="788075"/>
                      <a:pt x="1610606" y="601942"/>
                      <a:pt x="1572109" y="484070"/>
                    </a:cubicBezTo>
                    <a:cubicBezTo>
                      <a:pt x="1533612" y="366198"/>
                      <a:pt x="1475668" y="284441"/>
                      <a:pt x="1336365" y="205463"/>
                    </a:cubicBezTo>
                    <a:cubicBezTo>
                      <a:pt x="1197062" y="126485"/>
                      <a:pt x="931552" y="7026"/>
                      <a:pt x="736290" y="10201"/>
                    </a:cubicBezTo>
                    <a:cubicBezTo>
                      <a:pt x="541028" y="13376"/>
                      <a:pt x="287027" y="107038"/>
                      <a:pt x="164790" y="224513"/>
                    </a:cubicBezTo>
                    <a:cubicBezTo>
                      <a:pt x="42553" y="341988"/>
                      <a:pt x="-13804" y="540823"/>
                      <a:pt x="2865" y="715051"/>
                    </a:cubicBezTo>
                    <a:cubicBezTo>
                      <a:pt x="19534" y="889279"/>
                      <a:pt x="92162" y="1142485"/>
                      <a:pt x="264803" y="1269882"/>
                    </a:cubicBezTo>
                    <a:cubicBezTo>
                      <a:pt x="437444" y="1397279"/>
                      <a:pt x="820752" y="1439504"/>
                      <a:pt x="1038709" y="1479432"/>
                    </a:cubicBezTo>
                    <a:cubicBezTo>
                      <a:pt x="1256666" y="1519360"/>
                      <a:pt x="1470947" y="1555489"/>
                      <a:pt x="1572547" y="1509452"/>
                    </a:cubicBezTo>
                    <a:cubicBezTo>
                      <a:pt x="1674147" y="1463415"/>
                      <a:pt x="1649391" y="1365107"/>
                      <a:pt x="1692180" y="1217229"/>
                    </a:cubicBezTo>
                    <a:cubicBezTo>
                      <a:pt x="1734969" y="1069351"/>
                      <a:pt x="1863186" y="811050"/>
                      <a:pt x="1829284" y="622182"/>
                    </a:cubicBezTo>
                    <a:cubicBezTo>
                      <a:pt x="1795382" y="433314"/>
                      <a:pt x="1593937" y="185223"/>
                      <a:pt x="1488765" y="84020"/>
                    </a:cubicBezTo>
                    <a:cubicBezTo>
                      <a:pt x="1383593" y="-17183"/>
                      <a:pt x="1257387" y="-8055"/>
                      <a:pt x="1198253" y="14963"/>
                    </a:cubicBezTo>
                    <a:cubicBezTo>
                      <a:pt x="1139119" y="37981"/>
                      <a:pt x="1106971" y="90369"/>
                      <a:pt x="1133959" y="79257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31" name="Ovál 130"/>
            <p:cNvSpPr/>
            <p:nvPr/>
          </p:nvSpPr>
          <p:spPr>
            <a:xfrm rot="164800" flipH="1" flipV="1">
              <a:off x="2697642" y="5686084"/>
              <a:ext cx="196317" cy="6613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sp>
        <p:nvSpPr>
          <p:cNvPr id="133" name="Levá složená závorka 132"/>
          <p:cNvSpPr/>
          <p:nvPr/>
        </p:nvSpPr>
        <p:spPr>
          <a:xfrm rot="7380163">
            <a:off x="2605971" y="4702005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5" name="TextovéPole 134"/>
          <p:cNvSpPr txBox="1"/>
          <p:nvPr/>
        </p:nvSpPr>
        <p:spPr>
          <a:xfrm>
            <a:off x="712020" y="5304732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cxnSp>
        <p:nvCxnSpPr>
          <p:cNvPr id="137" name="Přímá spojnice 136"/>
          <p:cNvCxnSpPr>
            <a:stCxn id="135" idx="3"/>
          </p:cNvCxnSpPr>
          <p:nvPr/>
        </p:nvCxnSpPr>
        <p:spPr>
          <a:xfrm>
            <a:off x="1369064" y="5467918"/>
            <a:ext cx="945715" cy="1794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ovéPole 139"/>
          <p:cNvSpPr txBox="1"/>
          <p:nvPr/>
        </p:nvSpPr>
        <p:spPr>
          <a:xfrm>
            <a:off x="663940" y="5987885"/>
            <a:ext cx="304396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řez </a:t>
            </a:r>
            <a:r>
              <a:rPr lang="cs-CZ" dirty="0" err="1"/>
              <a:t>Schwanovou</a:t>
            </a:r>
            <a:r>
              <a:rPr lang="cs-CZ" dirty="0"/>
              <a:t> buňkou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buňka je nezbytná pro regeneraci tohoto typu vlákna</a:t>
            </a:r>
          </a:p>
        </p:txBody>
      </p:sp>
      <p:cxnSp>
        <p:nvCxnSpPr>
          <p:cNvPr id="141" name="Přímá spojnice 140"/>
          <p:cNvCxnSpPr>
            <a:endCxn id="131" idx="1"/>
          </p:cNvCxnSpPr>
          <p:nvPr/>
        </p:nvCxnSpPr>
        <p:spPr>
          <a:xfrm flipH="1" flipV="1">
            <a:off x="2665281" y="5921347"/>
            <a:ext cx="479497" cy="599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ovéPole 142"/>
          <p:cNvSpPr txBox="1"/>
          <p:nvPr/>
        </p:nvSpPr>
        <p:spPr>
          <a:xfrm>
            <a:off x="3135767" y="5824700"/>
            <a:ext cx="2704421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Schwany</a:t>
            </a:r>
            <a:r>
              <a:rPr lang="cs-CZ" dirty="0"/>
              <a:t> buňky</a:t>
            </a:r>
          </a:p>
        </p:txBody>
      </p:sp>
      <p:cxnSp>
        <p:nvCxnSpPr>
          <p:cNvPr id="144" name="Přímá spojnice se šipkou 143"/>
          <p:cNvCxnSpPr/>
          <p:nvPr/>
        </p:nvCxnSpPr>
        <p:spPr>
          <a:xfrm>
            <a:off x="1230958" y="1468789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Přímá spojnice se šipkou 144"/>
          <p:cNvCxnSpPr/>
          <p:nvPr/>
        </p:nvCxnSpPr>
        <p:spPr>
          <a:xfrm>
            <a:off x="791197" y="2178379"/>
            <a:ext cx="397875" cy="12253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Přímá spojnice se šipkou 146"/>
          <p:cNvCxnSpPr/>
          <p:nvPr/>
        </p:nvCxnSpPr>
        <p:spPr>
          <a:xfrm>
            <a:off x="3963674" y="3069029"/>
            <a:ext cx="397875" cy="122532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ovéPole 133"/>
          <p:cNvSpPr txBox="1"/>
          <p:nvPr/>
        </p:nvSpPr>
        <p:spPr>
          <a:xfrm>
            <a:off x="376693" y="281914"/>
            <a:ext cx="514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63662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17" grpId="0"/>
      <p:bldP spid="120" grpId="0" animBg="1"/>
      <p:bldP spid="121" grpId="0"/>
      <p:bldP spid="133" grpId="0" animBg="1"/>
      <p:bldP spid="135" grpId="0"/>
      <p:bldP spid="140" grpId="0"/>
      <p:bldP spid="14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907926"/>
            <a:ext cx="7424507" cy="5185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ovéPole 2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neuron1077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79"/>
          <a:stretch/>
        </p:blipFill>
        <p:spPr bwMode="auto">
          <a:xfrm>
            <a:off x="239588" y="1283125"/>
            <a:ext cx="8724900" cy="53215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ovéPole 5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36312483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TextovéPole 153"/>
          <p:cNvSpPr txBox="1"/>
          <p:nvPr/>
        </p:nvSpPr>
        <p:spPr>
          <a:xfrm>
            <a:off x="6300192" y="1519624"/>
            <a:ext cx="273630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Klidové napětí: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 membráně buňky za klidových podmínek 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záporný náboj, na povrchu buňky je kladný náboj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86058" y="591457"/>
            <a:ext cx="6420865" cy="6149911"/>
            <a:chOff x="86058" y="448816"/>
            <a:chExt cx="6790198" cy="6149911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sp>
          <p:nvSpPr>
            <p:cNvPr id="2" name="Pravá složená závorka 1"/>
            <p:cNvSpPr/>
            <p:nvPr/>
          </p:nvSpPr>
          <p:spPr>
            <a:xfrm rot="16200000">
              <a:off x="1140460" y="1581912"/>
              <a:ext cx="326261" cy="794465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TextovéPole 155"/>
            <p:cNvSpPr txBox="1"/>
            <p:nvPr/>
          </p:nvSpPr>
          <p:spPr>
            <a:xfrm rot="18307856">
              <a:off x="970607" y="898832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76" name="Pravá složená závorka 175"/>
            <p:cNvSpPr/>
            <p:nvPr/>
          </p:nvSpPr>
          <p:spPr>
            <a:xfrm rot="16200000">
              <a:off x="5719852" y="1463381"/>
              <a:ext cx="326261" cy="989184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TextovéPole 176"/>
            <p:cNvSpPr txBox="1"/>
            <p:nvPr/>
          </p:nvSpPr>
          <p:spPr>
            <a:xfrm rot="18184215">
              <a:off x="5601053" y="870495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4" name="Obdélník 13"/>
          <p:cNvSpPr/>
          <p:nvPr/>
        </p:nvSpPr>
        <p:spPr>
          <a:xfrm>
            <a:off x="6300192" y="3377024"/>
            <a:ext cx="2736304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buňka je nepropustná pro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větší koncentrace K+, mimo buňku je větší koncentrace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koncentrace K+ uvnitř je menší než koncentrace Na+ vně </a:t>
            </a:r>
          </a:p>
          <a:p>
            <a:pPr lvl="1">
              <a:lnSpc>
                <a:spcPts val="1800"/>
              </a:lnSpc>
            </a:pPr>
            <a:r>
              <a:rPr lang="cs-CZ" dirty="0">
                <a:sym typeface="Symbol"/>
              </a:rPr>
              <a:t>  záporný náboj uvnitř buňky</a:t>
            </a:r>
            <a:endParaRPr lang="cs-CZ" dirty="0"/>
          </a:p>
        </p:txBody>
      </p:sp>
      <p:sp>
        <p:nvSpPr>
          <p:cNvPr id="190" name="Pravá složená závorka 189"/>
          <p:cNvSpPr/>
          <p:nvPr/>
        </p:nvSpPr>
        <p:spPr>
          <a:xfrm rot="16200000">
            <a:off x="3147246" y="728758"/>
            <a:ext cx="326261" cy="2723674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1" name="TextovéPole 190"/>
          <p:cNvSpPr txBox="1"/>
          <p:nvPr/>
        </p:nvSpPr>
        <p:spPr>
          <a:xfrm>
            <a:off x="2745441" y="1242625"/>
            <a:ext cx="14235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</a:t>
            </a:r>
          </a:p>
          <a:p>
            <a:pPr>
              <a:lnSpc>
                <a:spcPts val="1800"/>
              </a:lnSpc>
            </a:pPr>
            <a:r>
              <a:rPr lang="cs-CZ" sz="2000" b="1" dirty="0"/>
              <a:t>potenciál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52649" y="466663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  <p:cxnSp>
        <p:nvCxnSpPr>
          <p:cNvPr id="4" name="Přímá spojnice 3">
            <a:extLst>
              <a:ext uri="{FF2B5EF4-FFF2-40B4-BE49-F238E27FC236}">
                <a16:creationId xmlns:a16="http://schemas.microsoft.com/office/drawing/2014/main" id="{5AB91636-AC23-4387-A15F-ADCD10154E2C}"/>
              </a:ext>
            </a:extLst>
          </p:cNvPr>
          <p:cNvCxnSpPr/>
          <p:nvPr/>
        </p:nvCxnSpPr>
        <p:spPr>
          <a:xfrm flipH="1">
            <a:off x="6220055" y="389648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Přímá spojnice 44">
            <a:extLst>
              <a:ext uri="{FF2B5EF4-FFF2-40B4-BE49-F238E27FC236}">
                <a16:creationId xmlns:a16="http://schemas.microsoft.com/office/drawing/2014/main" id="{C4D37D8F-53EE-4108-8C4E-2558EDBC7DD0}"/>
              </a:ext>
            </a:extLst>
          </p:cNvPr>
          <p:cNvCxnSpPr/>
          <p:nvPr/>
        </p:nvCxnSpPr>
        <p:spPr>
          <a:xfrm flipH="1">
            <a:off x="6220055" y="965712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Znak minus 4">
            <a:extLst>
              <a:ext uri="{FF2B5EF4-FFF2-40B4-BE49-F238E27FC236}">
                <a16:creationId xmlns:a16="http://schemas.microsoft.com/office/drawing/2014/main" id="{4C9A3AFE-8503-435A-80F2-0FA78BB609C4}"/>
              </a:ext>
            </a:extLst>
          </p:cNvPr>
          <p:cNvSpPr/>
          <p:nvPr/>
        </p:nvSpPr>
        <p:spPr>
          <a:xfrm>
            <a:off x="7319489" y="5724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plus 5">
            <a:extLst>
              <a:ext uri="{FF2B5EF4-FFF2-40B4-BE49-F238E27FC236}">
                <a16:creationId xmlns:a16="http://schemas.microsoft.com/office/drawing/2014/main" id="{F4ADA9D0-4338-4075-8477-13132E7055CC}"/>
              </a:ext>
            </a:extLst>
          </p:cNvPr>
          <p:cNvSpPr/>
          <p:nvPr/>
        </p:nvSpPr>
        <p:spPr>
          <a:xfrm>
            <a:off x="7285444" y="99436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12DD35B0-EDF1-41AD-B177-968EC0842505}"/>
              </a:ext>
            </a:extLst>
          </p:cNvPr>
          <p:cNvSpPr/>
          <p:nvPr/>
        </p:nvSpPr>
        <p:spPr>
          <a:xfrm>
            <a:off x="7892408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plus 7">
            <a:extLst>
              <a:ext uri="{FF2B5EF4-FFF2-40B4-BE49-F238E27FC236}">
                <a16:creationId xmlns:a16="http://schemas.microsoft.com/office/drawing/2014/main" id="{421DCB67-E805-437F-AB38-D248C5522A8D}"/>
              </a:ext>
            </a:extLst>
          </p:cNvPr>
          <p:cNvSpPr/>
          <p:nvPr/>
        </p:nvSpPr>
        <p:spPr>
          <a:xfrm>
            <a:off x="7858363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677D7C7-BB57-4B6C-A0C9-4FDE122A0F43}"/>
              </a:ext>
            </a:extLst>
          </p:cNvPr>
          <p:cNvSpPr/>
          <p:nvPr/>
        </p:nvSpPr>
        <p:spPr>
          <a:xfrm>
            <a:off x="6766651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plus 9">
            <a:extLst>
              <a:ext uri="{FF2B5EF4-FFF2-40B4-BE49-F238E27FC236}">
                <a16:creationId xmlns:a16="http://schemas.microsoft.com/office/drawing/2014/main" id="{D69EC765-3279-4F5D-8D33-C4AE7B8948D5}"/>
              </a:ext>
            </a:extLst>
          </p:cNvPr>
          <p:cNvSpPr/>
          <p:nvPr/>
        </p:nvSpPr>
        <p:spPr>
          <a:xfrm>
            <a:off x="6732606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plus 10">
            <a:extLst>
              <a:ext uri="{FF2B5EF4-FFF2-40B4-BE49-F238E27FC236}">
                <a16:creationId xmlns:a16="http://schemas.microsoft.com/office/drawing/2014/main" id="{79E585DC-61A7-4A30-80CF-1889D3467EE4}"/>
              </a:ext>
            </a:extLst>
          </p:cNvPr>
          <p:cNvSpPr/>
          <p:nvPr/>
        </p:nvSpPr>
        <p:spPr>
          <a:xfrm>
            <a:off x="7285078" y="3079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plus 11">
            <a:extLst>
              <a:ext uri="{FF2B5EF4-FFF2-40B4-BE49-F238E27FC236}">
                <a16:creationId xmlns:a16="http://schemas.microsoft.com/office/drawing/2014/main" id="{B3FBE580-FD9E-4504-AAF6-C25152C6B86A}"/>
              </a:ext>
            </a:extLst>
          </p:cNvPr>
          <p:cNvSpPr/>
          <p:nvPr/>
        </p:nvSpPr>
        <p:spPr>
          <a:xfrm>
            <a:off x="7857997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B53B86A-CC01-4CBF-8FC4-C06807D4405B}"/>
              </a:ext>
            </a:extLst>
          </p:cNvPr>
          <p:cNvSpPr/>
          <p:nvPr/>
        </p:nvSpPr>
        <p:spPr>
          <a:xfrm>
            <a:off x="6732240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7765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ovéPole 154"/>
          <p:cNvSpPr txBox="1"/>
          <p:nvPr/>
        </p:nvSpPr>
        <p:spPr>
          <a:xfrm>
            <a:off x="6300192" y="1052736"/>
            <a:ext cx="2844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potenciál (AP)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Pokud je překročena prahová hodnota napětí (-55 </a:t>
            </a:r>
            <a:r>
              <a:rPr lang="cs-CZ" dirty="0" err="1"/>
              <a:t>mV</a:t>
            </a:r>
            <a:r>
              <a:rPr lang="cs-CZ" dirty="0"/>
              <a:t>), vzniká na membráně akční potenciál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depolarizace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otevírají se kanály pro Na+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Zákon vše nebo nic – nepřekročí-li se práh, žádný AP, překročí-li se práh – vzniká AP</a:t>
            </a:r>
          </a:p>
        </p:txBody>
      </p:sp>
      <p:grpSp>
        <p:nvGrpSpPr>
          <p:cNvPr id="111" name="Skupina 110"/>
          <p:cNvGrpSpPr>
            <a:grpSpLocks noChangeAspect="1"/>
          </p:cNvGrpSpPr>
          <p:nvPr/>
        </p:nvGrpSpPr>
        <p:grpSpPr>
          <a:xfrm>
            <a:off x="175609" y="2355833"/>
            <a:ext cx="6331314" cy="4364270"/>
            <a:chOff x="688517" y="668074"/>
            <a:chExt cx="5666263" cy="3901871"/>
          </a:xfrm>
        </p:grpSpPr>
        <p:sp>
          <p:nvSpPr>
            <p:cNvPr id="108" name="Obdélník 107"/>
            <p:cNvSpPr/>
            <p:nvPr/>
          </p:nvSpPr>
          <p:spPr>
            <a:xfrm>
              <a:off x="4975617" y="668074"/>
              <a:ext cx="1122428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0" name="Obdélník 109"/>
            <p:cNvSpPr/>
            <p:nvPr/>
          </p:nvSpPr>
          <p:spPr>
            <a:xfrm>
              <a:off x="2098835" y="673274"/>
              <a:ext cx="360000" cy="3577053"/>
            </a:xfrm>
            <a:prstGeom prst="rect">
              <a:avLst/>
            </a:prstGeom>
            <a:gradFill flip="none" rotWithShape="1">
              <a:gsLst>
                <a:gs pos="0">
                  <a:srgbClr val="91FF89"/>
                </a:gs>
                <a:gs pos="100000">
                  <a:srgbClr val="FFFF00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9" name="Obdélník 108"/>
            <p:cNvSpPr/>
            <p:nvPr/>
          </p:nvSpPr>
          <p:spPr>
            <a:xfrm>
              <a:off x="2436619" y="668074"/>
              <a:ext cx="2709970" cy="3577053"/>
            </a:xfrm>
            <a:prstGeom prst="rect">
              <a:avLst/>
            </a:prstGeom>
            <a:gradFill flip="none" rotWithShape="1">
              <a:gsLst>
                <a:gs pos="75000">
                  <a:srgbClr val="FFFF00"/>
                </a:gs>
                <a:gs pos="100000">
                  <a:srgbClr val="91FF89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7" name="Obdélník 106"/>
            <p:cNvSpPr/>
            <p:nvPr/>
          </p:nvSpPr>
          <p:spPr>
            <a:xfrm>
              <a:off x="1274594" y="668074"/>
              <a:ext cx="829047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>
              <a:off x="1274594" y="770863"/>
              <a:ext cx="0" cy="3492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římá spojnice 80"/>
            <p:cNvCxnSpPr/>
            <p:nvPr/>
          </p:nvCxnSpPr>
          <p:spPr>
            <a:xfrm flipH="1">
              <a:off x="1290221" y="4256285"/>
              <a:ext cx="47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ovéPole 82"/>
            <p:cNvSpPr txBox="1"/>
            <p:nvPr/>
          </p:nvSpPr>
          <p:spPr>
            <a:xfrm>
              <a:off x="2103641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0</a:t>
              </a:r>
            </a:p>
          </p:txBody>
        </p:sp>
        <p:sp>
          <p:nvSpPr>
            <p:cNvPr id="84" name="TextovéPole 83"/>
            <p:cNvSpPr txBox="1"/>
            <p:nvPr/>
          </p:nvSpPr>
          <p:spPr>
            <a:xfrm>
              <a:off x="3216798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1</a:t>
              </a:r>
            </a:p>
          </p:txBody>
        </p:sp>
        <p:sp>
          <p:nvSpPr>
            <p:cNvPr id="85" name="TextovéPole 84"/>
            <p:cNvSpPr txBox="1"/>
            <p:nvPr/>
          </p:nvSpPr>
          <p:spPr>
            <a:xfrm>
              <a:off x="4329954" y="4212227"/>
              <a:ext cx="765674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2</a:t>
              </a:r>
            </a:p>
          </p:txBody>
        </p:sp>
        <p:sp>
          <p:nvSpPr>
            <p:cNvPr id="86" name="Volný tvar 85"/>
            <p:cNvSpPr/>
            <p:nvPr/>
          </p:nvSpPr>
          <p:spPr>
            <a:xfrm>
              <a:off x="1302574" y="984499"/>
              <a:ext cx="4571365" cy="2953451"/>
            </a:xfrm>
            <a:custGeom>
              <a:avLst/>
              <a:gdLst>
                <a:gd name="connsiteX0" fmla="*/ 0 w 3700130"/>
                <a:gd name="connsiteY0" fmla="*/ 2757806 h 2953113"/>
                <a:gd name="connsiteX1" fmla="*/ 116958 w 3700130"/>
                <a:gd name="connsiteY1" fmla="*/ 2332504 h 2953113"/>
                <a:gd name="connsiteX2" fmla="*/ 435935 w 3700130"/>
                <a:gd name="connsiteY2" fmla="*/ 748253 h 2953113"/>
                <a:gd name="connsiteX3" fmla="*/ 595423 w 3700130"/>
                <a:gd name="connsiteY3" fmla="*/ 3974 h 2953113"/>
                <a:gd name="connsiteX4" fmla="*/ 818707 w 3700130"/>
                <a:gd name="connsiteY4" fmla="*/ 482439 h 2953113"/>
                <a:gd name="connsiteX5" fmla="*/ 1063256 w 3700130"/>
                <a:gd name="connsiteY5" fmla="*/ 1120392 h 2953113"/>
                <a:gd name="connsiteX6" fmla="*/ 1297172 w 3700130"/>
                <a:gd name="connsiteY6" fmla="*/ 1737081 h 2953113"/>
                <a:gd name="connsiteX7" fmla="*/ 1509823 w 3700130"/>
                <a:gd name="connsiteY7" fmla="*/ 2311239 h 2953113"/>
                <a:gd name="connsiteX8" fmla="*/ 1679944 w 3700130"/>
                <a:gd name="connsiteY8" fmla="*/ 2821602 h 2953113"/>
                <a:gd name="connsiteX9" fmla="*/ 1860698 w 3700130"/>
                <a:gd name="connsiteY9" fmla="*/ 2949192 h 2953113"/>
                <a:gd name="connsiteX10" fmla="*/ 2392326 w 3700130"/>
                <a:gd name="connsiteY10" fmla="*/ 2906662 h 2953113"/>
                <a:gd name="connsiteX11" fmla="*/ 2860158 w 3700130"/>
                <a:gd name="connsiteY11" fmla="*/ 2768439 h 2953113"/>
                <a:gd name="connsiteX12" fmla="*/ 3221665 w 3700130"/>
                <a:gd name="connsiteY12" fmla="*/ 2736541 h 2953113"/>
                <a:gd name="connsiteX13" fmla="*/ 3700130 w 3700130"/>
                <a:gd name="connsiteY13" fmla="*/ 2736541 h 2953113"/>
                <a:gd name="connsiteX0" fmla="*/ 0 w 4019106"/>
                <a:gd name="connsiteY0" fmla="*/ 2800337 h 2953113"/>
                <a:gd name="connsiteX1" fmla="*/ 435934 w 4019106"/>
                <a:gd name="connsiteY1" fmla="*/ 2332504 h 2953113"/>
                <a:gd name="connsiteX2" fmla="*/ 754911 w 4019106"/>
                <a:gd name="connsiteY2" fmla="*/ 748253 h 2953113"/>
                <a:gd name="connsiteX3" fmla="*/ 914399 w 4019106"/>
                <a:gd name="connsiteY3" fmla="*/ 3974 h 2953113"/>
                <a:gd name="connsiteX4" fmla="*/ 1137683 w 4019106"/>
                <a:gd name="connsiteY4" fmla="*/ 482439 h 2953113"/>
                <a:gd name="connsiteX5" fmla="*/ 1382232 w 4019106"/>
                <a:gd name="connsiteY5" fmla="*/ 1120392 h 2953113"/>
                <a:gd name="connsiteX6" fmla="*/ 1616148 w 4019106"/>
                <a:gd name="connsiteY6" fmla="*/ 1737081 h 2953113"/>
                <a:gd name="connsiteX7" fmla="*/ 1828799 w 4019106"/>
                <a:gd name="connsiteY7" fmla="*/ 2311239 h 2953113"/>
                <a:gd name="connsiteX8" fmla="*/ 1998920 w 4019106"/>
                <a:gd name="connsiteY8" fmla="*/ 2821602 h 2953113"/>
                <a:gd name="connsiteX9" fmla="*/ 2179674 w 4019106"/>
                <a:gd name="connsiteY9" fmla="*/ 2949192 h 2953113"/>
                <a:gd name="connsiteX10" fmla="*/ 2711302 w 4019106"/>
                <a:gd name="connsiteY10" fmla="*/ 2906662 h 2953113"/>
                <a:gd name="connsiteX11" fmla="*/ 3179134 w 4019106"/>
                <a:gd name="connsiteY11" fmla="*/ 2768439 h 2953113"/>
                <a:gd name="connsiteX12" fmla="*/ 3540641 w 4019106"/>
                <a:gd name="connsiteY12" fmla="*/ 2736541 h 2953113"/>
                <a:gd name="connsiteX13" fmla="*/ 4019106 w 4019106"/>
                <a:gd name="connsiteY13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796901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283425"/>
                <a:gd name="connsiteY0" fmla="*/ 2736381 h 2953451"/>
                <a:gd name="connsiteX1" fmla="*/ 572180 w 4283425"/>
                <a:gd name="connsiteY1" fmla="*/ 2705409 h 2953451"/>
                <a:gd name="connsiteX2" fmla="*/ 865755 w 4283425"/>
                <a:gd name="connsiteY2" fmla="*/ 2345255 h 2953451"/>
                <a:gd name="connsiteX3" fmla="*/ 1052330 w 4283425"/>
                <a:gd name="connsiteY3" fmla="*/ 761003 h 2953451"/>
                <a:gd name="connsiteX4" fmla="*/ 1178718 w 4283425"/>
                <a:gd name="connsiteY4" fmla="*/ 4312 h 2953451"/>
                <a:gd name="connsiteX5" fmla="*/ 1440102 w 4283425"/>
                <a:gd name="connsiteY5" fmla="*/ 482777 h 2953451"/>
                <a:gd name="connsiteX6" fmla="*/ 1646551 w 4283425"/>
                <a:gd name="connsiteY6" fmla="*/ 1120730 h 2953451"/>
                <a:gd name="connsiteX7" fmla="*/ 1829667 w 4283425"/>
                <a:gd name="connsiteY7" fmla="*/ 1712019 h 2953451"/>
                <a:gd name="connsiteX8" fmla="*/ 2035820 w 4283425"/>
                <a:gd name="connsiteY8" fmla="*/ 2298877 h 2953451"/>
                <a:gd name="connsiteX9" fmla="*/ 2263239 w 4283425"/>
                <a:gd name="connsiteY9" fmla="*/ 2821940 h 2953451"/>
                <a:gd name="connsiteX10" fmla="*/ 2443993 w 4283425"/>
                <a:gd name="connsiteY10" fmla="*/ 2949530 h 2953451"/>
                <a:gd name="connsiteX11" fmla="*/ 2975621 w 4283425"/>
                <a:gd name="connsiteY11" fmla="*/ 2907000 h 2953451"/>
                <a:gd name="connsiteX12" fmla="*/ 3443453 w 4283425"/>
                <a:gd name="connsiteY12" fmla="*/ 2768777 h 2953451"/>
                <a:gd name="connsiteX13" fmla="*/ 3804960 w 4283425"/>
                <a:gd name="connsiteY13" fmla="*/ 2736879 h 2953451"/>
                <a:gd name="connsiteX14" fmla="*/ 4283425 w 4283425"/>
                <a:gd name="connsiteY14" fmla="*/ 2736879 h 2953451"/>
                <a:gd name="connsiteX0" fmla="*/ 0 w 4571365"/>
                <a:gd name="connsiteY0" fmla="*/ 2736381 h 2953451"/>
                <a:gd name="connsiteX1" fmla="*/ 860120 w 4571365"/>
                <a:gd name="connsiteY1" fmla="*/ 2705409 h 2953451"/>
                <a:gd name="connsiteX2" fmla="*/ 1153695 w 4571365"/>
                <a:gd name="connsiteY2" fmla="*/ 2345255 h 2953451"/>
                <a:gd name="connsiteX3" fmla="*/ 1340270 w 4571365"/>
                <a:gd name="connsiteY3" fmla="*/ 761003 h 2953451"/>
                <a:gd name="connsiteX4" fmla="*/ 1466658 w 4571365"/>
                <a:gd name="connsiteY4" fmla="*/ 4312 h 2953451"/>
                <a:gd name="connsiteX5" fmla="*/ 1728042 w 4571365"/>
                <a:gd name="connsiteY5" fmla="*/ 482777 h 2953451"/>
                <a:gd name="connsiteX6" fmla="*/ 1934491 w 4571365"/>
                <a:gd name="connsiteY6" fmla="*/ 1120730 h 2953451"/>
                <a:gd name="connsiteX7" fmla="*/ 2117607 w 4571365"/>
                <a:gd name="connsiteY7" fmla="*/ 1712019 h 2953451"/>
                <a:gd name="connsiteX8" fmla="*/ 2323760 w 4571365"/>
                <a:gd name="connsiteY8" fmla="*/ 2298877 h 2953451"/>
                <a:gd name="connsiteX9" fmla="*/ 2551179 w 4571365"/>
                <a:gd name="connsiteY9" fmla="*/ 2821940 h 2953451"/>
                <a:gd name="connsiteX10" fmla="*/ 2731933 w 4571365"/>
                <a:gd name="connsiteY10" fmla="*/ 2949530 h 2953451"/>
                <a:gd name="connsiteX11" fmla="*/ 3263561 w 4571365"/>
                <a:gd name="connsiteY11" fmla="*/ 2907000 h 2953451"/>
                <a:gd name="connsiteX12" fmla="*/ 3731393 w 4571365"/>
                <a:gd name="connsiteY12" fmla="*/ 2768777 h 2953451"/>
                <a:gd name="connsiteX13" fmla="*/ 4092900 w 4571365"/>
                <a:gd name="connsiteY13" fmla="*/ 2736879 h 2953451"/>
                <a:gd name="connsiteX14" fmla="*/ 4571365 w 4571365"/>
                <a:gd name="connsiteY14" fmla="*/ 2736879 h 29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1365" h="2953451">
                  <a:moveTo>
                    <a:pt x="0" y="2736381"/>
                  </a:moveTo>
                  <a:cubicBezTo>
                    <a:pt x="50947" y="2738377"/>
                    <a:pt x="786182" y="2739776"/>
                    <a:pt x="860120" y="2705409"/>
                  </a:cubicBezTo>
                  <a:cubicBezTo>
                    <a:pt x="995465" y="2632506"/>
                    <a:pt x="1073670" y="2592368"/>
                    <a:pt x="1153695" y="2345255"/>
                  </a:cubicBezTo>
                  <a:cubicBezTo>
                    <a:pt x="1233720" y="2098142"/>
                    <a:pt x="1288110" y="1151160"/>
                    <a:pt x="1340270" y="761003"/>
                  </a:cubicBezTo>
                  <a:cubicBezTo>
                    <a:pt x="1392431" y="370846"/>
                    <a:pt x="1402029" y="50683"/>
                    <a:pt x="1466658" y="4312"/>
                  </a:cubicBezTo>
                  <a:cubicBezTo>
                    <a:pt x="1531287" y="-42059"/>
                    <a:pt x="1650070" y="296707"/>
                    <a:pt x="1728042" y="482777"/>
                  </a:cubicBezTo>
                  <a:cubicBezTo>
                    <a:pt x="1806014" y="668847"/>
                    <a:pt x="1869564" y="915856"/>
                    <a:pt x="1934491" y="1120730"/>
                  </a:cubicBezTo>
                  <a:cubicBezTo>
                    <a:pt x="1999419" y="1325604"/>
                    <a:pt x="2052729" y="1515661"/>
                    <a:pt x="2117607" y="1712019"/>
                  </a:cubicBezTo>
                  <a:cubicBezTo>
                    <a:pt x="2182485" y="1908377"/>
                    <a:pt x="2251498" y="2113890"/>
                    <a:pt x="2323760" y="2298877"/>
                  </a:cubicBezTo>
                  <a:cubicBezTo>
                    <a:pt x="2396022" y="2483864"/>
                    <a:pt x="2483150" y="2713498"/>
                    <a:pt x="2551179" y="2821940"/>
                  </a:cubicBezTo>
                  <a:cubicBezTo>
                    <a:pt x="2619208" y="2930382"/>
                    <a:pt x="2613203" y="2935353"/>
                    <a:pt x="2731933" y="2949530"/>
                  </a:cubicBezTo>
                  <a:cubicBezTo>
                    <a:pt x="2850663" y="2963707"/>
                    <a:pt x="3096984" y="2937125"/>
                    <a:pt x="3263561" y="2907000"/>
                  </a:cubicBezTo>
                  <a:cubicBezTo>
                    <a:pt x="3430138" y="2876875"/>
                    <a:pt x="3593170" y="2797131"/>
                    <a:pt x="3731393" y="2768777"/>
                  </a:cubicBezTo>
                  <a:cubicBezTo>
                    <a:pt x="3869616" y="2740423"/>
                    <a:pt x="3952905" y="2742195"/>
                    <a:pt x="4092900" y="2736879"/>
                  </a:cubicBezTo>
                  <a:cubicBezTo>
                    <a:pt x="4232895" y="2731563"/>
                    <a:pt x="4571365" y="2736879"/>
                    <a:pt x="4571365" y="273687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9" name="Přímá spojnice 88"/>
            <p:cNvCxnSpPr/>
            <p:nvPr/>
          </p:nvCxnSpPr>
          <p:spPr>
            <a:xfrm flipH="1">
              <a:off x="1318027" y="1761034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Přímá spojnice 90"/>
            <p:cNvCxnSpPr/>
            <p:nvPr/>
          </p:nvCxnSpPr>
          <p:spPr>
            <a:xfrm flipH="1">
              <a:off x="1318027" y="371323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Přímá spojnice 91"/>
            <p:cNvCxnSpPr/>
            <p:nvPr/>
          </p:nvCxnSpPr>
          <p:spPr>
            <a:xfrm flipH="1">
              <a:off x="1318027" y="340461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ovéPole 92"/>
            <p:cNvSpPr txBox="1"/>
            <p:nvPr/>
          </p:nvSpPr>
          <p:spPr>
            <a:xfrm>
              <a:off x="818412" y="1576368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0</a:t>
              </a:r>
            </a:p>
          </p:txBody>
        </p:sp>
        <p:sp>
          <p:nvSpPr>
            <p:cNvPr id="94" name="TextovéPole 93"/>
            <p:cNvSpPr txBox="1"/>
            <p:nvPr/>
          </p:nvSpPr>
          <p:spPr>
            <a:xfrm>
              <a:off x="692083" y="1124744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+</a:t>
              </a:r>
            </a:p>
          </p:txBody>
        </p:sp>
        <p:sp>
          <p:nvSpPr>
            <p:cNvPr id="95" name="TextovéPole 94"/>
            <p:cNvSpPr txBox="1"/>
            <p:nvPr/>
          </p:nvSpPr>
          <p:spPr>
            <a:xfrm>
              <a:off x="688517" y="1846759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-</a:t>
              </a:r>
            </a:p>
          </p:txBody>
        </p:sp>
        <p:cxnSp>
          <p:nvCxnSpPr>
            <p:cNvPr id="97" name="Přímá spojnice se šipkou 96"/>
            <p:cNvCxnSpPr/>
            <p:nvPr/>
          </p:nvCxnSpPr>
          <p:spPr>
            <a:xfrm>
              <a:off x="1142448" y="1945700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Přímá spojnice se šipkou 97"/>
            <p:cNvCxnSpPr/>
            <p:nvPr/>
          </p:nvCxnSpPr>
          <p:spPr>
            <a:xfrm>
              <a:off x="1142584" y="1127795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ovéPole 98"/>
            <p:cNvSpPr txBox="1"/>
            <p:nvPr/>
          </p:nvSpPr>
          <p:spPr>
            <a:xfrm>
              <a:off x="1257657" y="715325"/>
              <a:ext cx="1899887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+20 až 30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cxnSp>
          <p:nvCxnSpPr>
            <p:cNvPr id="100" name="Přímá spojnice 99"/>
            <p:cNvCxnSpPr/>
            <p:nvPr/>
          </p:nvCxnSpPr>
          <p:spPr>
            <a:xfrm flipH="1">
              <a:off x="1308502" y="965870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ovéPole 100"/>
            <p:cNvSpPr txBox="1"/>
            <p:nvPr/>
          </p:nvSpPr>
          <p:spPr>
            <a:xfrm>
              <a:off x="1308502" y="1376140"/>
              <a:ext cx="1579839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2" name="TextovéPole 101"/>
            <p:cNvSpPr txBox="1"/>
            <p:nvPr/>
          </p:nvSpPr>
          <p:spPr>
            <a:xfrm>
              <a:off x="1230557" y="3114787"/>
              <a:ext cx="1579839" cy="2917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-55 </a:t>
              </a:r>
              <a:r>
                <a:rPr lang="cs-CZ" sz="1600" dirty="0" err="1"/>
                <a:t>mV</a:t>
              </a:r>
              <a:r>
                <a:rPr lang="cs-CZ" sz="1600" dirty="0"/>
                <a:t> </a:t>
              </a:r>
              <a:r>
                <a:rPr lang="cs-CZ" b="1" dirty="0"/>
                <a:t>práh</a:t>
              </a:r>
            </a:p>
          </p:txBody>
        </p:sp>
        <p:sp>
          <p:nvSpPr>
            <p:cNvPr id="103" name="TextovéPole 102"/>
            <p:cNvSpPr txBox="1"/>
            <p:nvPr/>
          </p:nvSpPr>
          <p:spPr>
            <a:xfrm>
              <a:off x="1261229" y="3734318"/>
              <a:ext cx="1608080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-90 až -70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4" name="TextovéPole 103"/>
            <p:cNvSpPr txBox="1"/>
            <p:nvPr/>
          </p:nvSpPr>
          <p:spPr>
            <a:xfrm>
              <a:off x="5072488" y="2348879"/>
              <a:ext cx="1282292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5" name="TextovéPole 104"/>
            <p:cNvSpPr txBox="1"/>
            <p:nvPr/>
          </p:nvSpPr>
          <p:spPr>
            <a:xfrm>
              <a:off x="2523650" y="2730870"/>
              <a:ext cx="1274013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akční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6" name="TextovéPole 105"/>
            <p:cNvSpPr txBox="1"/>
            <p:nvPr/>
          </p:nvSpPr>
          <p:spPr>
            <a:xfrm>
              <a:off x="1275654" y="2244307"/>
              <a:ext cx="2131086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</p:grpSp>
      <p:grpSp>
        <p:nvGrpSpPr>
          <p:cNvPr id="3" name="Skupina 2"/>
          <p:cNvGrpSpPr/>
          <p:nvPr/>
        </p:nvGrpSpPr>
        <p:grpSpPr>
          <a:xfrm>
            <a:off x="1750993" y="567308"/>
            <a:ext cx="777404" cy="1729991"/>
            <a:chOff x="1750993" y="567308"/>
            <a:chExt cx="777404" cy="1729991"/>
          </a:xfrm>
        </p:grpSpPr>
        <p:sp>
          <p:nvSpPr>
            <p:cNvPr id="157" name="Pravá složená závorka 156"/>
            <p:cNvSpPr/>
            <p:nvPr/>
          </p:nvSpPr>
          <p:spPr>
            <a:xfrm rot="16200000">
              <a:off x="1952847" y="1769184"/>
              <a:ext cx="326261" cy="729970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TextovéPole 157"/>
            <p:cNvSpPr txBox="1"/>
            <p:nvPr/>
          </p:nvSpPr>
          <p:spPr>
            <a:xfrm rot="18439091">
              <a:off x="1676926" y="1113192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depolarizace</a:t>
              </a:r>
            </a:p>
          </p:txBody>
        </p:sp>
      </p:grpSp>
      <p:grpSp>
        <p:nvGrpSpPr>
          <p:cNvPr id="4" name="Skupina 3"/>
          <p:cNvGrpSpPr/>
          <p:nvPr/>
        </p:nvGrpSpPr>
        <p:grpSpPr>
          <a:xfrm>
            <a:off x="2539004" y="609162"/>
            <a:ext cx="1103903" cy="1687475"/>
            <a:chOff x="2539004" y="609162"/>
            <a:chExt cx="1103903" cy="1687475"/>
          </a:xfrm>
        </p:grpSpPr>
        <p:sp>
          <p:nvSpPr>
            <p:cNvPr id="159" name="Pravá složená závorka 158"/>
            <p:cNvSpPr/>
            <p:nvPr/>
          </p:nvSpPr>
          <p:spPr>
            <a:xfrm rot="16200000">
              <a:off x="2927825" y="1581555"/>
              <a:ext cx="326261" cy="1103903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TextovéPole 159"/>
            <p:cNvSpPr txBox="1"/>
            <p:nvPr/>
          </p:nvSpPr>
          <p:spPr>
            <a:xfrm rot="18292587">
              <a:off x="2608618" y="1155046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repolarizace</a:t>
              </a:r>
            </a:p>
          </p:txBody>
        </p:sp>
      </p:grpSp>
      <p:sp>
        <p:nvSpPr>
          <p:cNvPr id="161" name="Pravá složená závorka 160"/>
          <p:cNvSpPr/>
          <p:nvPr/>
        </p:nvSpPr>
        <p:spPr>
          <a:xfrm rot="16200000">
            <a:off x="4168422" y="1498177"/>
            <a:ext cx="326261" cy="1268673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2" name="TextovéPole 161"/>
          <p:cNvSpPr txBox="1"/>
          <p:nvPr/>
        </p:nvSpPr>
        <p:spPr>
          <a:xfrm rot="19197959">
            <a:off x="3701399" y="1219426"/>
            <a:ext cx="1714439" cy="305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hyperpolarizace</a:t>
            </a:r>
            <a:endParaRPr lang="cs-CZ" dirty="0"/>
          </a:p>
        </p:txBody>
      </p:sp>
      <p:cxnSp>
        <p:nvCxnSpPr>
          <p:cNvPr id="163" name="Přímá spojnice 162"/>
          <p:cNvCxnSpPr/>
          <p:nvPr/>
        </p:nvCxnSpPr>
        <p:spPr>
          <a:xfrm>
            <a:off x="2447564" y="3022661"/>
            <a:ext cx="4721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ovéPole 163"/>
          <p:cNvSpPr txBox="1"/>
          <p:nvPr/>
        </p:nvSpPr>
        <p:spPr>
          <a:xfrm>
            <a:off x="2894656" y="2694171"/>
            <a:ext cx="1744138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překmit do kladného napětí</a:t>
            </a:r>
          </a:p>
        </p:txBody>
      </p:sp>
      <p:sp>
        <p:nvSpPr>
          <p:cNvPr id="180" name="TextovéPole 179"/>
          <p:cNvSpPr txBox="1"/>
          <p:nvPr/>
        </p:nvSpPr>
        <p:spPr>
          <a:xfrm>
            <a:off x="5099985" y="6341258"/>
            <a:ext cx="1085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b="1" dirty="0"/>
              <a:t>čas (</a:t>
            </a:r>
            <a:r>
              <a:rPr lang="cs-CZ" sz="2000" b="1" dirty="0" err="1"/>
              <a:t>ms</a:t>
            </a:r>
            <a:r>
              <a:rPr lang="cs-CZ" sz="2000" b="1" dirty="0"/>
              <a:t>)</a:t>
            </a:r>
          </a:p>
        </p:txBody>
      </p:sp>
      <p:sp>
        <p:nvSpPr>
          <p:cNvPr id="181" name="TextovéPole 180"/>
          <p:cNvSpPr txBox="1"/>
          <p:nvPr/>
        </p:nvSpPr>
        <p:spPr>
          <a:xfrm>
            <a:off x="86058" y="2403631"/>
            <a:ext cx="465658" cy="342785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sz="2000" b="1" dirty="0"/>
              <a:t>napětí na membráně (</a:t>
            </a:r>
            <a:r>
              <a:rPr lang="cs-CZ" sz="2000" b="1" dirty="0" err="1"/>
              <a:t>mV</a:t>
            </a:r>
            <a:r>
              <a:rPr lang="cs-CZ" sz="2000" b="1" dirty="0"/>
              <a:t>)</a:t>
            </a:r>
          </a:p>
        </p:txBody>
      </p:sp>
      <p:sp>
        <p:nvSpPr>
          <p:cNvPr id="182" name="TextovéPole 181"/>
          <p:cNvSpPr txBox="1"/>
          <p:nvPr/>
        </p:nvSpPr>
        <p:spPr>
          <a:xfrm>
            <a:off x="6372200" y="4943855"/>
            <a:ext cx="2844000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repolarizace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kanály pro Na+ jsou znovu zavřeny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je pumpován ven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Napětí se dostává zpět ke klidovým hodnotám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46559" y="456867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</p:spTree>
    <p:extLst>
      <p:ext uri="{BB962C8B-B14F-4D97-AF65-F5344CB8AC3E}">
        <p14:creationId xmlns:p14="http://schemas.microsoft.com/office/powerpoint/2010/main" val="4039228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  <p:bldP spid="162" grpId="0"/>
      <p:bldP spid="18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F81E6A48-6566-4125-B1F9-B28053E81A42}"/>
              </a:ext>
            </a:extLst>
          </p:cNvPr>
          <p:cNvSpPr/>
          <p:nvPr/>
        </p:nvSpPr>
        <p:spPr>
          <a:xfrm>
            <a:off x="2804580" y="2279471"/>
            <a:ext cx="729782" cy="460591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2" name="Skupina 11"/>
          <p:cNvGrpSpPr>
            <a:grpSpLocks noChangeAspect="1"/>
          </p:cNvGrpSpPr>
          <p:nvPr/>
        </p:nvGrpSpPr>
        <p:grpSpPr>
          <a:xfrm>
            <a:off x="141726" y="-154602"/>
            <a:ext cx="8750754" cy="6967977"/>
            <a:chOff x="-37530" y="625665"/>
            <a:chExt cx="12735863" cy="10141209"/>
          </a:xfrm>
        </p:grpSpPr>
        <p:sp>
          <p:nvSpPr>
            <p:cNvPr id="13" name="Obdélník 12"/>
            <p:cNvSpPr/>
            <p:nvPr/>
          </p:nvSpPr>
          <p:spPr>
            <a:xfrm>
              <a:off x="70292" y="9756022"/>
              <a:ext cx="11790209" cy="1010852"/>
            </a:xfrm>
            <a:prstGeom prst="rect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-31516" y="625665"/>
              <a:ext cx="12729849" cy="10126485"/>
              <a:chOff x="-31516" y="625665"/>
              <a:chExt cx="12729849" cy="10126485"/>
            </a:xfrm>
          </p:grpSpPr>
          <p:grpSp>
            <p:nvGrpSpPr>
              <p:cNvPr id="16" name="Skupina 15"/>
              <p:cNvGrpSpPr/>
              <p:nvPr/>
            </p:nvGrpSpPr>
            <p:grpSpPr>
              <a:xfrm>
                <a:off x="86058" y="625665"/>
                <a:ext cx="11344620" cy="8236350"/>
                <a:chOff x="86058" y="2290470"/>
                <a:chExt cx="11344620" cy="8236350"/>
              </a:xfrm>
            </p:grpSpPr>
            <p:sp>
              <p:nvSpPr>
                <p:cNvPr id="101" name="Obdélník 100"/>
                <p:cNvSpPr/>
                <p:nvPr/>
              </p:nvSpPr>
              <p:spPr>
                <a:xfrm>
                  <a:off x="8284321" y="3743391"/>
                  <a:ext cx="2107040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2" name="Obdélník 101"/>
                <p:cNvSpPr/>
                <p:nvPr/>
              </p:nvSpPr>
              <p:spPr>
                <a:xfrm>
                  <a:off x="2883978" y="3751336"/>
                  <a:ext cx="675798" cy="5465309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91FF89"/>
                    </a:gs>
                    <a:gs pos="100000">
                      <a:srgbClr val="FFFF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3" name="Obdélník 102"/>
                <p:cNvSpPr/>
                <p:nvPr/>
              </p:nvSpPr>
              <p:spPr>
                <a:xfrm>
                  <a:off x="3518072" y="3743391"/>
                  <a:ext cx="5087200" cy="5465309"/>
                </a:xfrm>
                <a:prstGeom prst="rect">
                  <a:avLst/>
                </a:prstGeom>
                <a:gradFill flip="none" rotWithShape="1">
                  <a:gsLst>
                    <a:gs pos="75000">
                      <a:srgbClr val="FFFF00"/>
                    </a:gs>
                    <a:gs pos="100000">
                      <a:srgbClr val="91FF89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4" name="Obdélník 103"/>
                <p:cNvSpPr/>
                <p:nvPr/>
              </p:nvSpPr>
              <p:spPr>
                <a:xfrm>
                  <a:off x="1336699" y="3743391"/>
                  <a:ext cx="1556301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05" name="Přímá spojnice 104"/>
                <p:cNvCxnSpPr/>
                <p:nvPr/>
              </p:nvCxnSpPr>
              <p:spPr>
                <a:xfrm>
                  <a:off x="1336699" y="3900440"/>
                  <a:ext cx="0" cy="533535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Přímá spojnice 105"/>
                <p:cNvCxnSpPr/>
                <p:nvPr/>
              </p:nvCxnSpPr>
              <p:spPr>
                <a:xfrm flipH="1">
                  <a:off x="1366035" y="9225748"/>
                  <a:ext cx="8920532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7" name="TextovéPole 106"/>
                <p:cNvSpPr txBox="1"/>
                <p:nvPr/>
              </p:nvSpPr>
              <p:spPr>
                <a:xfrm>
                  <a:off x="2893001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0</a:t>
                  </a:r>
                </a:p>
              </p:txBody>
            </p:sp>
            <p:sp>
              <p:nvSpPr>
                <p:cNvPr id="108" name="TextovéPole 107"/>
                <p:cNvSpPr txBox="1"/>
                <p:nvPr/>
              </p:nvSpPr>
              <p:spPr>
                <a:xfrm>
                  <a:off x="4982637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1</a:t>
                  </a:r>
                </a:p>
              </p:txBody>
            </p:sp>
            <p:sp>
              <p:nvSpPr>
                <p:cNvPr id="109" name="TextovéPole 108"/>
                <p:cNvSpPr txBox="1"/>
                <p:nvPr/>
              </p:nvSpPr>
              <p:spPr>
                <a:xfrm>
                  <a:off x="7072271" y="9158433"/>
                  <a:ext cx="1437334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2</a:t>
                  </a:r>
                </a:p>
              </p:txBody>
            </p:sp>
            <p:sp>
              <p:nvSpPr>
                <p:cNvPr id="110" name="Volný tvar 109"/>
                <p:cNvSpPr/>
                <p:nvPr/>
              </p:nvSpPr>
              <p:spPr>
                <a:xfrm>
                  <a:off x="1389224" y="4226851"/>
                  <a:ext cx="8581441" cy="4512520"/>
                </a:xfrm>
                <a:custGeom>
                  <a:avLst/>
                  <a:gdLst>
                    <a:gd name="connsiteX0" fmla="*/ 0 w 3700130"/>
                    <a:gd name="connsiteY0" fmla="*/ 2757806 h 2953113"/>
                    <a:gd name="connsiteX1" fmla="*/ 116958 w 3700130"/>
                    <a:gd name="connsiteY1" fmla="*/ 2332504 h 2953113"/>
                    <a:gd name="connsiteX2" fmla="*/ 435935 w 3700130"/>
                    <a:gd name="connsiteY2" fmla="*/ 748253 h 2953113"/>
                    <a:gd name="connsiteX3" fmla="*/ 595423 w 3700130"/>
                    <a:gd name="connsiteY3" fmla="*/ 3974 h 2953113"/>
                    <a:gd name="connsiteX4" fmla="*/ 818707 w 3700130"/>
                    <a:gd name="connsiteY4" fmla="*/ 482439 h 2953113"/>
                    <a:gd name="connsiteX5" fmla="*/ 1063256 w 3700130"/>
                    <a:gd name="connsiteY5" fmla="*/ 1120392 h 2953113"/>
                    <a:gd name="connsiteX6" fmla="*/ 1297172 w 3700130"/>
                    <a:gd name="connsiteY6" fmla="*/ 1737081 h 2953113"/>
                    <a:gd name="connsiteX7" fmla="*/ 1509823 w 3700130"/>
                    <a:gd name="connsiteY7" fmla="*/ 2311239 h 2953113"/>
                    <a:gd name="connsiteX8" fmla="*/ 1679944 w 3700130"/>
                    <a:gd name="connsiteY8" fmla="*/ 2821602 h 2953113"/>
                    <a:gd name="connsiteX9" fmla="*/ 1860698 w 3700130"/>
                    <a:gd name="connsiteY9" fmla="*/ 2949192 h 2953113"/>
                    <a:gd name="connsiteX10" fmla="*/ 2392326 w 3700130"/>
                    <a:gd name="connsiteY10" fmla="*/ 2906662 h 2953113"/>
                    <a:gd name="connsiteX11" fmla="*/ 2860158 w 3700130"/>
                    <a:gd name="connsiteY11" fmla="*/ 2768439 h 2953113"/>
                    <a:gd name="connsiteX12" fmla="*/ 3221665 w 3700130"/>
                    <a:gd name="connsiteY12" fmla="*/ 2736541 h 2953113"/>
                    <a:gd name="connsiteX13" fmla="*/ 3700130 w 3700130"/>
                    <a:gd name="connsiteY13" fmla="*/ 2736541 h 2953113"/>
                    <a:gd name="connsiteX0" fmla="*/ 0 w 4019106"/>
                    <a:gd name="connsiteY0" fmla="*/ 2800337 h 2953113"/>
                    <a:gd name="connsiteX1" fmla="*/ 435934 w 4019106"/>
                    <a:gd name="connsiteY1" fmla="*/ 2332504 h 2953113"/>
                    <a:gd name="connsiteX2" fmla="*/ 754911 w 4019106"/>
                    <a:gd name="connsiteY2" fmla="*/ 748253 h 2953113"/>
                    <a:gd name="connsiteX3" fmla="*/ 914399 w 4019106"/>
                    <a:gd name="connsiteY3" fmla="*/ 3974 h 2953113"/>
                    <a:gd name="connsiteX4" fmla="*/ 1137683 w 4019106"/>
                    <a:gd name="connsiteY4" fmla="*/ 482439 h 2953113"/>
                    <a:gd name="connsiteX5" fmla="*/ 1382232 w 4019106"/>
                    <a:gd name="connsiteY5" fmla="*/ 1120392 h 2953113"/>
                    <a:gd name="connsiteX6" fmla="*/ 1616148 w 4019106"/>
                    <a:gd name="connsiteY6" fmla="*/ 1737081 h 2953113"/>
                    <a:gd name="connsiteX7" fmla="*/ 1828799 w 4019106"/>
                    <a:gd name="connsiteY7" fmla="*/ 2311239 h 2953113"/>
                    <a:gd name="connsiteX8" fmla="*/ 1998920 w 4019106"/>
                    <a:gd name="connsiteY8" fmla="*/ 2821602 h 2953113"/>
                    <a:gd name="connsiteX9" fmla="*/ 2179674 w 4019106"/>
                    <a:gd name="connsiteY9" fmla="*/ 2949192 h 2953113"/>
                    <a:gd name="connsiteX10" fmla="*/ 2711302 w 4019106"/>
                    <a:gd name="connsiteY10" fmla="*/ 2906662 h 2953113"/>
                    <a:gd name="connsiteX11" fmla="*/ 3179134 w 4019106"/>
                    <a:gd name="connsiteY11" fmla="*/ 2768439 h 2953113"/>
                    <a:gd name="connsiteX12" fmla="*/ 3540641 w 4019106"/>
                    <a:gd name="connsiteY12" fmla="*/ 2736541 h 2953113"/>
                    <a:gd name="connsiteX13" fmla="*/ 4019106 w 4019106"/>
                    <a:gd name="connsiteY13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796901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283425"/>
                    <a:gd name="connsiteY0" fmla="*/ 2736381 h 2953451"/>
                    <a:gd name="connsiteX1" fmla="*/ 572180 w 4283425"/>
                    <a:gd name="connsiteY1" fmla="*/ 2705409 h 2953451"/>
                    <a:gd name="connsiteX2" fmla="*/ 865755 w 4283425"/>
                    <a:gd name="connsiteY2" fmla="*/ 2345255 h 2953451"/>
                    <a:gd name="connsiteX3" fmla="*/ 1052330 w 4283425"/>
                    <a:gd name="connsiteY3" fmla="*/ 761003 h 2953451"/>
                    <a:gd name="connsiteX4" fmla="*/ 1178718 w 4283425"/>
                    <a:gd name="connsiteY4" fmla="*/ 4312 h 2953451"/>
                    <a:gd name="connsiteX5" fmla="*/ 1440102 w 4283425"/>
                    <a:gd name="connsiteY5" fmla="*/ 482777 h 2953451"/>
                    <a:gd name="connsiteX6" fmla="*/ 1646551 w 4283425"/>
                    <a:gd name="connsiteY6" fmla="*/ 1120730 h 2953451"/>
                    <a:gd name="connsiteX7" fmla="*/ 1829667 w 4283425"/>
                    <a:gd name="connsiteY7" fmla="*/ 1712019 h 2953451"/>
                    <a:gd name="connsiteX8" fmla="*/ 2035820 w 4283425"/>
                    <a:gd name="connsiteY8" fmla="*/ 2298877 h 2953451"/>
                    <a:gd name="connsiteX9" fmla="*/ 2263239 w 4283425"/>
                    <a:gd name="connsiteY9" fmla="*/ 2821940 h 2953451"/>
                    <a:gd name="connsiteX10" fmla="*/ 2443993 w 4283425"/>
                    <a:gd name="connsiteY10" fmla="*/ 2949530 h 2953451"/>
                    <a:gd name="connsiteX11" fmla="*/ 2975621 w 4283425"/>
                    <a:gd name="connsiteY11" fmla="*/ 2907000 h 2953451"/>
                    <a:gd name="connsiteX12" fmla="*/ 3443453 w 4283425"/>
                    <a:gd name="connsiteY12" fmla="*/ 2768777 h 2953451"/>
                    <a:gd name="connsiteX13" fmla="*/ 3804960 w 4283425"/>
                    <a:gd name="connsiteY13" fmla="*/ 2736879 h 2953451"/>
                    <a:gd name="connsiteX14" fmla="*/ 4283425 w 4283425"/>
                    <a:gd name="connsiteY14" fmla="*/ 2736879 h 2953451"/>
                    <a:gd name="connsiteX0" fmla="*/ 0 w 4571365"/>
                    <a:gd name="connsiteY0" fmla="*/ 2736381 h 2953451"/>
                    <a:gd name="connsiteX1" fmla="*/ 860120 w 4571365"/>
                    <a:gd name="connsiteY1" fmla="*/ 2705409 h 2953451"/>
                    <a:gd name="connsiteX2" fmla="*/ 1153695 w 4571365"/>
                    <a:gd name="connsiteY2" fmla="*/ 2345255 h 2953451"/>
                    <a:gd name="connsiteX3" fmla="*/ 1340270 w 4571365"/>
                    <a:gd name="connsiteY3" fmla="*/ 761003 h 2953451"/>
                    <a:gd name="connsiteX4" fmla="*/ 1466658 w 4571365"/>
                    <a:gd name="connsiteY4" fmla="*/ 4312 h 2953451"/>
                    <a:gd name="connsiteX5" fmla="*/ 1728042 w 4571365"/>
                    <a:gd name="connsiteY5" fmla="*/ 482777 h 2953451"/>
                    <a:gd name="connsiteX6" fmla="*/ 1934491 w 4571365"/>
                    <a:gd name="connsiteY6" fmla="*/ 1120730 h 2953451"/>
                    <a:gd name="connsiteX7" fmla="*/ 2117607 w 4571365"/>
                    <a:gd name="connsiteY7" fmla="*/ 1712019 h 2953451"/>
                    <a:gd name="connsiteX8" fmla="*/ 2323760 w 4571365"/>
                    <a:gd name="connsiteY8" fmla="*/ 2298877 h 2953451"/>
                    <a:gd name="connsiteX9" fmla="*/ 2551179 w 4571365"/>
                    <a:gd name="connsiteY9" fmla="*/ 2821940 h 2953451"/>
                    <a:gd name="connsiteX10" fmla="*/ 2731933 w 4571365"/>
                    <a:gd name="connsiteY10" fmla="*/ 2949530 h 2953451"/>
                    <a:gd name="connsiteX11" fmla="*/ 3263561 w 4571365"/>
                    <a:gd name="connsiteY11" fmla="*/ 2907000 h 2953451"/>
                    <a:gd name="connsiteX12" fmla="*/ 3731393 w 4571365"/>
                    <a:gd name="connsiteY12" fmla="*/ 2768777 h 2953451"/>
                    <a:gd name="connsiteX13" fmla="*/ 4092900 w 4571365"/>
                    <a:gd name="connsiteY13" fmla="*/ 2736879 h 2953451"/>
                    <a:gd name="connsiteX14" fmla="*/ 4571365 w 4571365"/>
                    <a:gd name="connsiteY14" fmla="*/ 2736879 h 2953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71365" h="2953451">
                      <a:moveTo>
                        <a:pt x="0" y="2736381"/>
                      </a:moveTo>
                      <a:cubicBezTo>
                        <a:pt x="50947" y="2738377"/>
                        <a:pt x="786182" y="2739776"/>
                        <a:pt x="860120" y="2705409"/>
                      </a:cubicBezTo>
                      <a:cubicBezTo>
                        <a:pt x="995465" y="2632506"/>
                        <a:pt x="1073670" y="2592368"/>
                        <a:pt x="1153695" y="2345255"/>
                      </a:cubicBezTo>
                      <a:cubicBezTo>
                        <a:pt x="1233720" y="2098142"/>
                        <a:pt x="1288110" y="1151160"/>
                        <a:pt x="1340270" y="761003"/>
                      </a:cubicBezTo>
                      <a:cubicBezTo>
                        <a:pt x="1392431" y="370846"/>
                        <a:pt x="1402029" y="50683"/>
                        <a:pt x="1466658" y="4312"/>
                      </a:cubicBezTo>
                      <a:cubicBezTo>
                        <a:pt x="1531287" y="-42059"/>
                        <a:pt x="1650070" y="296707"/>
                        <a:pt x="1728042" y="482777"/>
                      </a:cubicBezTo>
                      <a:cubicBezTo>
                        <a:pt x="1806014" y="668847"/>
                        <a:pt x="1869564" y="915856"/>
                        <a:pt x="1934491" y="1120730"/>
                      </a:cubicBezTo>
                      <a:cubicBezTo>
                        <a:pt x="1999419" y="1325604"/>
                        <a:pt x="2052729" y="1515661"/>
                        <a:pt x="2117607" y="1712019"/>
                      </a:cubicBezTo>
                      <a:cubicBezTo>
                        <a:pt x="2182485" y="1908377"/>
                        <a:pt x="2251498" y="2113890"/>
                        <a:pt x="2323760" y="2298877"/>
                      </a:cubicBezTo>
                      <a:cubicBezTo>
                        <a:pt x="2396022" y="2483864"/>
                        <a:pt x="2483150" y="2713498"/>
                        <a:pt x="2551179" y="2821940"/>
                      </a:cubicBezTo>
                      <a:cubicBezTo>
                        <a:pt x="2619208" y="2930382"/>
                        <a:pt x="2613203" y="2935353"/>
                        <a:pt x="2731933" y="2949530"/>
                      </a:cubicBezTo>
                      <a:cubicBezTo>
                        <a:pt x="2850663" y="2963707"/>
                        <a:pt x="3096984" y="2937125"/>
                        <a:pt x="3263561" y="2907000"/>
                      </a:cubicBezTo>
                      <a:cubicBezTo>
                        <a:pt x="3430138" y="2876875"/>
                        <a:pt x="3593170" y="2797131"/>
                        <a:pt x="3731393" y="2768777"/>
                      </a:cubicBezTo>
                      <a:cubicBezTo>
                        <a:pt x="3869616" y="2740423"/>
                        <a:pt x="3952905" y="2742195"/>
                        <a:pt x="4092900" y="2736879"/>
                      </a:cubicBezTo>
                      <a:cubicBezTo>
                        <a:pt x="4232895" y="2731563"/>
                        <a:pt x="4571365" y="2736879"/>
                        <a:pt x="4571365" y="2736879"/>
                      </a:cubicBezTo>
                    </a:path>
                  </a:pathLst>
                </a:custGeom>
                <a:noFill/>
                <a:ln w="57150"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11" name="Přímá spojnice 110"/>
                <p:cNvCxnSpPr/>
                <p:nvPr/>
              </p:nvCxnSpPr>
              <p:spPr>
                <a:xfrm flipH="1">
                  <a:off x="1418233" y="5413303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Přímá spojnice 111"/>
                <p:cNvCxnSpPr/>
                <p:nvPr/>
              </p:nvCxnSpPr>
              <p:spPr>
                <a:xfrm flipH="1">
                  <a:off x="1418233" y="8396036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Přímá spojnice 112"/>
                <p:cNvCxnSpPr/>
                <p:nvPr/>
              </p:nvCxnSpPr>
              <p:spPr>
                <a:xfrm flipH="1">
                  <a:off x="1418233" y="7924501"/>
                  <a:ext cx="8109575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4" name="TextovéPole 113"/>
                <p:cNvSpPr txBox="1"/>
                <p:nvPr/>
              </p:nvSpPr>
              <p:spPr>
                <a:xfrm>
                  <a:off x="480347" y="5131157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0</a:t>
                  </a:r>
                </a:p>
              </p:txBody>
            </p:sp>
            <p:sp>
              <p:nvSpPr>
                <p:cNvPr id="115" name="TextovéPole 114"/>
                <p:cNvSpPr txBox="1"/>
                <p:nvPr/>
              </p:nvSpPr>
              <p:spPr>
                <a:xfrm>
                  <a:off x="243201" y="4441129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+</a:t>
                  </a:r>
                </a:p>
              </p:txBody>
            </p:sp>
            <p:sp>
              <p:nvSpPr>
                <p:cNvPr id="116" name="TextovéPole 115"/>
                <p:cNvSpPr txBox="1"/>
                <p:nvPr/>
              </p:nvSpPr>
              <p:spPr>
                <a:xfrm>
                  <a:off x="236507" y="5544281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-</a:t>
                  </a:r>
                </a:p>
              </p:txBody>
            </p:sp>
            <p:cxnSp>
              <p:nvCxnSpPr>
                <p:cNvPr id="117" name="Přímá spojnice se šipkou 116"/>
                <p:cNvCxnSpPr/>
                <p:nvPr/>
              </p:nvCxnSpPr>
              <p:spPr>
                <a:xfrm>
                  <a:off x="1088633" y="5695451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Přímá spojnice se šipkou 117"/>
                <p:cNvCxnSpPr/>
                <p:nvPr/>
              </p:nvCxnSpPr>
              <p:spPr>
                <a:xfrm>
                  <a:off x="1088888" y="4445790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headEnd type="arrow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9" name="TextovéPole 118"/>
                <p:cNvSpPr txBox="1"/>
                <p:nvPr/>
              </p:nvSpPr>
              <p:spPr>
                <a:xfrm>
                  <a:off x="1304905" y="3815583"/>
                  <a:ext cx="3566499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+20 až 30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cxnSp>
              <p:nvCxnSpPr>
                <p:cNvPr id="120" name="Přímá spojnice 119"/>
                <p:cNvCxnSpPr/>
                <p:nvPr/>
              </p:nvCxnSpPr>
              <p:spPr>
                <a:xfrm flipH="1">
                  <a:off x="1400352" y="4198388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1" name="TextovéPole 120"/>
                <p:cNvSpPr txBox="1"/>
                <p:nvPr/>
              </p:nvSpPr>
              <p:spPr>
                <a:xfrm>
                  <a:off x="1400351" y="4825229"/>
                  <a:ext cx="29657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2" name="TextovéPole 121"/>
                <p:cNvSpPr txBox="1"/>
                <p:nvPr/>
              </p:nvSpPr>
              <p:spPr>
                <a:xfrm>
                  <a:off x="1364626" y="7489631"/>
                  <a:ext cx="2965700" cy="455312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-55 </a:t>
                  </a:r>
                  <a:r>
                    <a:rPr lang="cs-CZ" sz="1400" dirty="0" err="1"/>
                    <a:t>mV</a:t>
                  </a:r>
                  <a:endParaRPr lang="cs-CZ" sz="2400" b="1" dirty="0"/>
                </a:p>
              </p:txBody>
            </p:sp>
            <p:sp>
              <p:nvSpPr>
                <p:cNvPr id="123" name="TextovéPole 122"/>
                <p:cNvSpPr txBox="1"/>
                <p:nvPr/>
              </p:nvSpPr>
              <p:spPr>
                <a:xfrm>
                  <a:off x="1311610" y="8428245"/>
                  <a:ext cx="3018714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-90 až -70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4" name="TextovéPole 123"/>
                <p:cNvSpPr txBox="1"/>
                <p:nvPr/>
              </p:nvSpPr>
              <p:spPr>
                <a:xfrm>
                  <a:off x="8466169" y="6311458"/>
                  <a:ext cx="2407140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5" name="TextovéPole 124"/>
                <p:cNvSpPr txBox="1"/>
                <p:nvPr/>
              </p:nvSpPr>
              <p:spPr>
                <a:xfrm>
                  <a:off x="3445873" y="10056485"/>
                  <a:ext cx="3480532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800"/>
                    </a:lnSpc>
                  </a:pPr>
                  <a:r>
                    <a:rPr lang="cs-CZ" sz="2000" b="1" dirty="0"/>
                    <a:t>akční potenciál</a:t>
                  </a:r>
                </a:p>
              </p:txBody>
            </p:sp>
            <p:sp>
              <p:nvSpPr>
                <p:cNvPr id="126" name="TextovéPole 125"/>
                <p:cNvSpPr txBox="1"/>
                <p:nvPr/>
              </p:nvSpPr>
              <p:spPr>
                <a:xfrm>
                  <a:off x="1338687" y="6151686"/>
                  <a:ext cx="4000511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7" name="Pravá složená závorka 126"/>
                <p:cNvSpPr/>
                <p:nvPr/>
              </p:nvSpPr>
              <p:spPr>
                <a:xfrm rot="16200000">
                  <a:off x="1797455" y="2792618"/>
                  <a:ext cx="445672" cy="1262126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28" name="TextovéPole 127"/>
                <p:cNvSpPr txBox="1"/>
                <p:nvPr/>
              </p:nvSpPr>
              <p:spPr>
                <a:xfrm rot="19855387">
                  <a:off x="1590521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29" name="Pravá složená závorka 128"/>
                <p:cNvSpPr/>
                <p:nvPr/>
              </p:nvSpPr>
              <p:spPr>
                <a:xfrm rot="16200000">
                  <a:off x="3273549" y="2827412"/>
                  <a:ext cx="445672" cy="1226372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0" name="TextovéPole 129"/>
                <p:cNvSpPr txBox="1"/>
                <p:nvPr/>
              </p:nvSpPr>
              <p:spPr>
                <a:xfrm rot="19855387">
                  <a:off x="2921833" y="2452409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depolarizace</a:t>
                  </a:r>
                </a:p>
              </p:txBody>
            </p:sp>
            <p:sp>
              <p:nvSpPr>
                <p:cNvPr id="131" name="Pravá složená závorka 130"/>
                <p:cNvSpPr/>
                <p:nvPr/>
              </p:nvSpPr>
              <p:spPr>
                <a:xfrm rot="16200000">
                  <a:off x="4911541" y="2512397"/>
                  <a:ext cx="445672" cy="1854591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2" name="TextovéPole 131"/>
                <p:cNvSpPr txBox="1"/>
                <p:nvPr/>
              </p:nvSpPr>
              <p:spPr>
                <a:xfrm rot="19855387">
                  <a:off x="4534403" y="245240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repolarizace</a:t>
                  </a:r>
                </a:p>
              </p:txBody>
            </p:sp>
            <p:sp>
              <p:nvSpPr>
                <p:cNvPr id="133" name="Pravá složená závorka 132"/>
                <p:cNvSpPr/>
                <p:nvPr/>
              </p:nvSpPr>
              <p:spPr>
                <a:xfrm rot="16200000">
                  <a:off x="6995783" y="2372632"/>
                  <a:ext cx="445672" cy="213141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4" name="TextovéPole 133"/>
                <p:cNvSpPr txBox="1"/>
                <p:nvPr/>
              </p:nvSpPr>
              <p:spPr>
                <a:xfrm rot="19855387">
                  <a:off x="6668715" y="244611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 err="1"/>
                    <a:t>hyperpolarizace</a:t>
                  </a:r>
                  <a:endParaRPr lang="cs-CZ" sz="1200" dirty="0"/>
                </a:p>
              </p:txBody>
            </p:sp>
            <p:sp>
              <p:nvSpPr>
                <p:cNvPr id="135" name="TextovéPole 134"/>
                <p:cNvSpPr txBox="1"/>
                <p:nvPr/>
              </p:nvSpPr>
              <p:spPr>
                <a:xfrm>
                  <a:off x="5356400" y="4221321"/>
                  <a:ext cx="2930206" cy="4031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překmit do kladného napětí</a:t>
                  </a:r>
                </a:p>
              </p:txBody>
            </p:sp>
            <p:sp>
              <p:nvSpPr>
                <p:cNvPr id="136" name="Pravá složená závorka 135"/>
                <p:cNvSpPr/>
                <p:nvPr/>
              </p:nvSpPr>
              <p:spPr>
                <a:xfrm rot="16200000">
                  <a:off x="9072507" y="2609029"/>
                  <a:ext cx="445672" cy="1571467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7" name="TextovéPole 136"/>
                <p:cNvSpPr txBox="1"/>
                <p:nvPr/>
              </p:nvSpPr>
              <p:spPr>
                <a:xfrm rot="19855387">
                  <a:off x="8946678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38" name="TextovéPole 137"/>
                <p:cNvSpPr txBox="1"/>
                <p:nvPr/>
              </p:nvSpPr>
              <p:spPr>
                <a:xfrm>
                  <a:off x="8509609" y="9187482"/>
                  <a:ext cx="1823135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čas (</a:t>
                  </a:r>
                  <a:r>
                    <a:rPr lang="cs-CZ" sz="1600" b="1" dirty="0" err="1"/>
                    <a:t>ms</a:t>
                  </a:r>
                  <a:r>
                    <a:rPr lang="cs-CZ" sz="1600" b="1" dirty="0"/>
                    <a:t>)</a:t>
                  </a:r>
                </a:p>
              </p:txBody>
            </p:sp>
            <p:sp>
              <p:nvSpPr>
                <p:cNvPr id="139" name="TextovéPole 138"/>
                <p:cNvSpPr txBox="1"/>
                <p:nvPr/>
              </p:nvSpPr>
              <p:spPr>
                <a:xfrm>
                  <a:off x="86058" y="3808683"/>
                  <a:ext cx="537526" cy="4682443"/>
                </a:xfrm>
                <a:prstGeom prst="rect">
                  <a:avLst/>
                </a:prstGeom>
                <a:noFill/>
              </p:spPr>
              <p:txBody>
                <a:bodyPr vert="vert270" wrap="square" rtlCol="0">
                  <a:spAutoFit/>
                </a:bodyPr>
                <a:lstStyle/>
                <a:p>
                  <a:pPr algn="ctr"/>
                  <a:r>
                    <a:rPr lang="cs-CZ" sz="1200" b="1" dirty="0"/>
                    <a:t>napětí na membráně (</a:t>
                  </a:r>
                  <a:r>
                    <a:rPr lang="cs-CZ" sz="1200" b="1" dirty="0" err="1"/>
                    <a:t>mV</a:t>
                  </a:r>
                  <a:r>
                    <a:rPr lang="cs-CZ" sz="1200" b="1" dirty="0"/>
                    <a:t>)</a:t>
                  </a:r>
                </a:p>
              </p:txBody>
            </p:sp>
            <p:sp>
              <p:nvSpPr>
                <p:cNvPr id="140" name="Obdélník 139"/>
                <p:cNvSpPr/>
                <p:nvPr/>
              </p:nvSpPr>
              <p:spPr>
                <a:xfrm>
                  <a:off x="2370532" y="7405379"/>
                  <a:ext cx="695424" cy="40314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cs-CZ" sz="1200" b="1" dirty="0"/>
                    <a:t>práh</a:t>
                  </a:r>
                  <a:endParaRPr lang="cs-CZ" sz="1200" dirty="0"/>
                </a:p>
              </p:txBody>
            </p:sp>
            <p:sp>
              <p:nvSpPr>
                <p:cNvPr id="141" name="Pravá složená závorka 140"/>
                <p:cNvSpPr/>
                <p:nvPr/>
              </p:nvSpPr>
              <p:spPr>
                <a:xfrm>
                  <a:off x="4952886" y="4226851"/>
                  <a:ext cx="445672" cy="121430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42" name="Pravá složená závorka 141"/>
                <p:cNvSpPr/>
                <p:nvPr/>
              </p:nvSpPr>
              <p:spPr>
                <a:xfrm rot="5400000" flipV="1">
                  <a:off x="4781348" y="8265943"/>
                  <a:ext cx="445672" cy="3054459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</p:grpSp>
          <p:cxnSp>
            <p:nvCxnSpPr>
              <p:cNvPr id="17" name="Přímá spojnice 16"/>
              <p:cNvCxnSpPr/>
              <p:nvPr/>
            </p:nvCxnSpPr>
            <p:spPr>
              <a:xfrm flipV="1">
                <a:off x="60586" y="9606093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Přímá spojnice 17"/>
              <p:cNvCxnSpPr/>
              <p:nvPr/>
            </p:nvCxnSpPr>
            <p:spPr>
              <a:xfrm flipV="1">
                <a:off x="60586" y="9742727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" name="Skupina 18"/>
              <p:cNvGrpSpPr>
                <a:grpSpLocks noChangeAspect="1"/>
              </p:cNvGrpSpPr>
              <p:nvPr/>
            </p:nvGrpSpPr>
            <p:grpSpPr>
              <a:xfrm>
                <a:off x="1224236" y="8623276"/>
                <a:ext cx="708123" cy="553932"/>
                <a:chOff x="1311610" y="10153202"/>
                <a:chExt cx="920415" cy="720000"/>
              </a:xfrm>
            </p:grpSpPr>
            <p:sp>
              <p:nvSpPr>
                <p:cNvPr id="99" name="Ovál 9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100" name="TextovéPole 9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0" name="Skupina 19"/>
              <p:cNvGrpSpPr>
                <a:grpSpLocks noChangeAspect="1"/>
              </p:cNvGrpSpPr>
              <p:nvPr/>
            </p:nvGrpSpPr>
            <p:grpSpPr>
              <a:xfrm>
                <a:off x="1863364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7" name="Ovál 9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8" name="TextovéPole 9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1" name="Přímá spojnice se šipkou 20"/>
              <p:cNvCxnSpPr>
                <a:stCxn id="99" idx="4"/>
              </p:cNvCxnSpPr>
              <p:nvPr/>
            </p:nvCxnSpPr>
            <p:spPr>
              <a:xfrm>
                <a:off x="1578297" y="917722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Přímá spojnice se šipkou 21"/>
              <p:cNvCxnSpPr/>
              <p:nvPr/>
            </p:nvCxnSpPr>
            <p:spPr>
              <a:xfrm>
                <a:off x="21512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Přímá spojnice se šipkou 22"/>
              <p:cNvCxnSpPr/>
              <p:nvPr/>
            </p:nvCxnSpPr>
            <p:spPr>
              <a:xfrm flipV="1">
                <a:off x="23036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" name="Skupina 23"/>
              <p:cNvGrpSpPr>
                <a:grpSpLocks noChangeAspect="1"/>
              </p:cNvGrpSpPr>
              <p:nvPr/>
            </p:nvGrpSpPr>
            <p:grpSpPr>
              <a:xfrm>
                <a:off x="3328544" y="8681497"/>
                <a:ext cx="708123" cy="553932"/>
                <a:chOff x="1311610" y="10153202"/>
                <a:chExt cx="920415" cy="720000"/>
              </a:xfrm>
            </p:grpSpPr>
            <p:sp>
              <p:nvSpPr>
                <p:cNvPr id="95" name="Ovál 9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96" name="TextovéPole 9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5" name="Skupina 24"/>
              <p:cNvGrpSpPr>
                <a:grpSpLocks noChangeAspect="1"/>
              </p:cNvGrpSpPr>
              <p:nvPr/>
            </p:nvGrpSpPr>
            <p:grpSpPr>
              <a:xfrm>
                <a:off x="373957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3" name="Ovál 92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4" name="TextovéPole 93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6" name="Přímá spojnice se šipkou 25"/>
              <p:cNvCxnSpPr/>
              <p:nvPr/>
            </p:nvCxnSpPr>
            <p:spPr>
              <a:xfrm>
                <a:off x="3528362" y="9259330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Přímá spojnice se šipkou 26"/>
              <p:cNvCxnSpPr/>
              <p:nvPr/>
            </p:nvCxnSpPr>
            <p:spPr>
              <a:xfrm>
                <a:off x="3677363" y="9275498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Přímá spojnice se šipkou 27"/>
              <p:cNvCxnSpPr/>
              <p:nvPr/>
            </p:nvCxnSpPr>
            <p:spPr>
              <a:xfrm>
                <a:off x="3837993" y="9258785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Násobení 28"/>
              <p:cNvSpPr/>
              <p:nvPr/>
            </p:nvSpPr>
            <p:spPr>
              <a:xfrm>
                <a:off x="1357749" y="938229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30" name="Přímá spojnice se šipkou 29"/>
              <p:cNvCxnSpPr/>
              <p:nvPr/>
            </p:nvCxnSpPr>
            <p:spPr>
              <a:xfrm flipV="1">
                <a:off x="4033158" y="934254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" name="Skupina 30"/>
              <p:cNvGrpSpPr>
                <a:grpSpLocks noChangeAspect="1"/>
              </p:cNvGrpSpPr>
              <p:nvPr/>
            </p:nvGrpSpPr>
            <p:grpSpPr>
              <a:xfrm>
                <a:off x="480454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1" name="Ovál 90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2" name="TextovéPole 91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2" name="Přímá spojnice se šipkou 31"/>
              <p:cNvCxnSpPr/>
              <p:nvPr/>
            </p:nvCxnSpPr>
            <p:spPr>
              <a:xfrm flipV="1">
                <a:off x="5165286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" name="Skupina 32"/>
              <p:cNvGrpSpPr>
                <a:grpSpLocks noChangeAspect="1"/>
              </p:cNvGrpSpPr>
              <p:nvPr/>
            </p:nvGrpSpPr>
            <p:grpSpPr>
              <a:xfrm>
                <a:off x="5758190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9" name="Ovál 8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0" name="TextovéPole 8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4" name="Přímá spojnice se šipkou 33"/>
              <p:cNvCxnSpPr/>
              <p:nvPr/>
            </p:nvCxnSpPr>
            <p:spPr>
              <a:xfrm flipV="1">
                <a:off x="6118934" y="934268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Skupina 34"/>
              <p:cNvGrpSpPr>
                <a:grpSpLocks noChangeAspect="1"/>
              </p:cNvGrpSpPr>
              <p:nvPr/>
            </p:nvGrpSpPr>
            <p:grpSpPr>
              <a:xfrm>
                <a:off x="700635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7" name="Ovál 8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8" name="TextovéPole 8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6" name="Přímá spojnice se šipkou 35"/>
              <p:cNvCxnSpPr/>
              <p:nvPr/>
            </p:nvCxnSpPr>
            <p:spPr>
              <a:xfrm>
                <a:off x="73010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Přímá spojnice se šipkou 36"/>
              <p:cNvCxnSpPr/>
              <p:nvPr/>
            </p:nvCxnSpPr>
            <p:spPr>
              <a:xfrm flipV="1">
                <a:off x="74534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8" name="Skupina 37"/>
              <p:cNvGrpSpPr>
                <a:grpSpLocks noChangeAspect="1"/>
              </p:cNvGrpSpPr>
              <p:nvPr/>
            </p:nvGrpSpPr>
            <p:grpSpPr>
              <a:xfrm>
                <a:off x="8523297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5" name="Ovál 84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6" name="TextovéPole 85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9" name="Přímá spojnice se šipkou 38"/>
              <p:cNvCxnSpPr/>
              <p:nvPr/>
            </p:nvCxnSpPr>
            <p:spPr>
              <a:xfrm>
                <a:off x="88258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Přímá spojnice se šipkou 39"/>
              <p:cNvCxnSpPr/>
              <p:nvPr/>
            </p:nvCxnSpPr>
            <p:spPr>
              <a:xfrm flipV="1">
                <a:off x="89782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1" name="Skupina 40"/>
              <p:cNvGrpSpPr>
                <a:grpSpLocks noChangeAspect="1"/>
              </p:cNvGrpSpPr>
              <p:nvPr/>
            </p:nvGrpSpPr>
            <p:grpSpPr>
              <a:xfrm>
                <a:off x="4269772" y="8704426"/>
                <a:ext cx="708123" cy="553932"/>
                <a:chOff x="1311610" y="10153202"/>
                <a:chExt cx="920415" cy="720000"/>
              </a:xfrm>
            </p:grpSpPr>
            <p:sp>
              <p:nvSpPr>
                <p:cNvPr id="83" name="Ovál 8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4" name="TextovéPole 8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2" name="Přímá spojnice se šipkou 41"/>
              <p:cNvCxnSpPr>
                <a:stCxn id="83" idx="4"/>
              </p:cNvCxnSpPr>
              <p:nvPr/>
            </p:nvCxnSpPr>
            <p:spPr>
              <a:xfrm>
                <a:off x="4623833" y="925837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Násobení 42"/>
              <p:cNvSpPr/>
              <p:nvPr/>
            </p:nvSpPr>
            <p:spPr>
              <a:xfrm>
                <a:off x="4410600" y="946344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4" name="Skupina 43"/>
              <p:cNvGrpSpPr>
                <a:grpSpLocks noChangeAspect="1"/>
              </p:cNvGrpSpPr>
              <p:nvPr/>
            </p:nvGrpSpPr>
            <p:grpSpPr>
              <a:xfrm>
                <a:off x="5351408" y="8702451"/>
                <a:ext cx="708123" cy="553932"/>
                <a:chOff x="1311610" y="10153202"/>
                <a:chExt cx="920415" cy="720000"/>
              </a:xfrm>
            </p:grpSpPr>
            <p:sp>
              <p:nvSpPr>
                <p:cNvPr id="81" name="Ovál 8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2" name="TextovéPole 8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5" name="Přímá spojnice se šipkou 44"/>
              <p:cNvCxnSpPr>
                <a:stCxn id="81" idx="4"/>
              </p:cNvCxnSpPr>
              <p:nvPr/>
            </p:nvCxnSpPr>
            <p:spPr>
              <a:xfrm>
                <a:off x="5705469" y="9256398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Násobení 45"/>
              <p:cNvSpPr/>
              <p:nvPr/>
            </p:nvSpPr>
            <p:spPr>
              <a:xfrm>
                <a:off x="5487338" y="9482092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7" name="Skupina 46"/>
              <p:cNvGrpSpPr>
                <a:grpSpLocks noChangeAspect="1"/>
              </p:cNvGrpSpPr>
              <p:nvPr/>
            </p:nvGrpSpPr>
            <p:grpSpPr>
              <a:xfrm>
                <a:off x="6383270" y="871302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9" name="Ovál 7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0" name="TextovéPole 7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8" name="Přímá spojnice se šipkou 47"/>
              <p:cNvCxnSpPr>
                <a:stCxn id="79" idx="4"/>
              </p:cNvCxnSpPr>
              <p:nvPr/>
            </p:nvCxnSpPr>
            <p:spPr>
              <a:xfrm>
                <a:off x="6737331" y="9266976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Násobení 48"/>
              <p:cNvSpPr/>
              <p:nvPr/>
            </p:nvSpPr>
            <p:spPr>
              <a:xfrm>
                <a:off x="6531413" y="9472043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0" name="Skupina 49"/>
              <p:cNvGrpSpPr>
                <a:grpSpLocks noChangeAspect="1"/>
              </p:cNvGrpSpPr>
              <p:nvPr/>
            </p:nvGrpSpPr>
            <p:grpSpPr>
              <a:xfrm>
                <a:off x="7712765" y="8700396"/>
                <a:ext cx="708123" cy="553932"/>
                <a:chOff x="1311610" y="10153202"/>
                <a:chExt cx="920415" cy="720000"/>
              </a:xfrm>
            </p:grpSpPr>
            <p:sp>
              <p:nvSpPr>
                <p:cNvPr id="77" name="Ovál 76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8" name="TextovéPole 77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51" name="Přímá spojnice se šipkou 50"/>
              <p:cNvCxnSpPr>
                <a:stCxn id="77" idx="4"/>
              </p:cNvCxnSpPr>
              <p:nvPr/>
            </p:nvCxnSpPr>
            <p:spPr>
              <a:xfrm>
                <a:off x="8066826" y="925434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Násobení 51"/>
              <p:cNvSpPr/>
              <p:nvPr/>
            </p:nvSpPr>
            <p:spPr>
              <a:xfrm>
                <a:off x="7860908" y="945941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53" name="Přímá spojnice se šipkou 52"/>
              <p:cNvCxnSpPr/>
              <p:nvPr/>
            </p:nvCxnSpPr>
            <p:spPr>
              <a:xfrm flipV="1">
                <a:off x="4156766" y="9339566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Přímá spojnice se šipkou 53"/>
              <p:cNvCxnSpPr/>
              <p:nvPr/>
            </p:nvCxnSpPr>
            <p:spPr>
              <a:xfrm flipV="1">
                <a:off x="5292117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Přímá spojnice se šipkou 54"/>
              <p:cNvCxnSpPr/>
              <p:nvPr/>
            </p:nvCxnSpPr>
            <p:spPr>
              <a:xfrm flipV="1">
                <a:off x="5027835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TextovéPole 55"/>
              <p:cNvSpPr txBox="1"/>
              <p:nvPr/>
            </p:nvSpPr>
            <p:spPr>
              <a:xfrm>
                <a:off x="-31516" y="8080025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err="1"/>
                  <a:t>intersticium</a:t>
                </a:r>
                <a:endParaRPr lang="cs-CZ" sz="1600" dirty="0"/>
              </a:p>
            </p:txBody>
          </p:sp>
          <p:sp>
            <p:nvSpPr>
              <p:cNvPr id="57" name="TextovéPole 56"/>
              <p:cNvSpPr txBox="1"/>
              <p:nvPr/>
            </p:nvSpPr>
            <p:spPr>
              <a:xfrm>
                <a:off x="-31516" y="10259418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cytoplazma</a:t>
                </a:r>
              </a:p>
            </p:txBody>
          </p:sp>
          <p:sp>
            <p:nvSpPr>
              <p:cNvPr id="58" name="Ovál 57"/>
              <p:cNvSpPr/>
              <p:nvPr/>
            </p:nvSpPr>
            <p:spPr>
              <a:xfrm>
                <a:off x="10585276" y="8994440"/>
                <a:ext cx="1296144" cy="1261700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9" name="Skupina 58"/>
              <p:cNvGrpSpPr>
                <a:grpSpLocks noChangeAspect="1"/>
              </p:cNvGrpSpPr>
              <p:nvPr/>
            </p:nvGrpSpPr>
            <p:grpSpPr>
              <a:xfrm>
                <a:off x="10382313" y="962263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5" name="Ovál 7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6" name="TextovéPole 7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0" name="Skupina 59"/>
              <p:cNvGrpSpPr>
                <a:grpSpLocks noChangeAspect="1"/>
              </p:cNvGrpSpPr>
              <p:nvPr/>
            </p:nvGrpSpPr>
            <p:grpSpPr>
              <a:xfrm>
                <a:off x="10675217" y="977771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3" name="Ovál 7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4" name="TextovéPole 7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1" name="Skupina 60"/>
              <p:cNvGrpSpPr>
                <a:grpSpLocks noChangeAspect="1"/>
              </p:cNvGrpSpPr>
              <p:nvPr/>
            </p:nvGrpSpPr>
            <p:grpSpPr>
              <a:xfrm>
                <a:off x="10967805" y="9871957"/>
                <a:ext cx="708123" cy="553932"/>
                <a:chOff x="1311610" y="10153202"/>
                <a:chExt cx="920415" cy="720000"/>
              </a:xfrm>
            </p:grpSpPr>
            <p:sp>
              <p:nvSpPr>
                <p:cNvPr id="71" name="Ovál 7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2" name="TextovéPole 7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2" name="Skupina 61"/>
              <p:cNvGrpSpPr>
                <a:grpSpLocks noChangeAspect="1"/>
              </p:cNvGrpSpPr>
              <p:nvPr/>
            </p:nvGrpSpPr>
            <p:grpSpPr>
              <a:xfrm>
                <a:off x="10956676" y="8814747"/>
                <a:ext cx="708720" cy="554400"/>
                <a:chOff x="2752093" y="10081350"/>
                <a:chExt cx="920415" cy="720000"/>
              </a:xfrm>
            </p:grpSpPr>
            <p:sp>
              <p:nvSpPr>
                <p:cNvPr id="69" name="Ovál 6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70" name="TextovéPole 6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grpSp>
            <p:nvGrpSpPr>
              <p:cNvPr id="63" name="Skupina 62"/>
              <p:cNvGrpSpPr>
                <a:grpSpLocks noChangeAspect="1"/>
              </p:cNvGrpSpPr>
              <p:nvPr/>
            </p:nvGrpSpPr>
            <p:grpSpPr>
              <a:xfrm>
                <a:off x="11244708" y="8946540"/>
                <a:ext cx="708720" cy="554400"/>
                <a:chOff x="2752093" y="10081350"/>
                <a:chExt cx="920415" cy="720000"/>
              </a:xfrm>
            </p:grpSpPr>
            <p:sp>
              <p:nvSpPr>
                <p:cNvPr id="67" name="Ovál 6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68" name="TextovéPole 6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sp>
            <p:nvSpPr>
              <p:cNvPr id="64" name="Volný tvar 63"/>
              <p:cNvSpPr/>
              <p:nvPr/>
            </p:nvSpPr>
            <p:spPr>
              <a:xfrm rot="1020909">
                <a:off x="11693956" y="9531655"/>
                <a:ext cx="63338" cy="480266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00B0F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5" name="Volný tvar 64"/>
              <p:cNvSpPr/>
              <p:nvPr/>
            </p:nvSpPr>
            <p:spPr>
              <a:xfrm rot="2001697" flipH="1" flipV="1">
                <a:off x="10795483" y="9138035"/>
                <a:ext cx="45719" cy="434051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FFFF0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6" name="TextovéPole 65"/>
              <p:cNvSpPr txBox="1"/>
              <p:nvPr/>
            </p:nvSpPr>
            <p:spPr>
              <a:xfrm>
                <a:off x="10322069" y="7994999"/>
                <a:ext cx="2376264" cy="7167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200" dirty="0"/>
                  <a:t>Na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/K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 pumpa</a:t>
                </a:r>
              </a:p>
              <a:p>
                <a:r>
                  <a:rPr lang="cs-CZ" sz="1400" dirty="0"/>
                  <a:t>pracuje stále</a:t>
                </a:r>
              </a:p>
            </p:txBody>
          </p:sp>
        </p:grpSp>
        <p:sp>
          <p:nvSpPr>
            <p:cNvPr id="15" name="TextovéPole 14"/>
            <p:cNvSpPr txBox="1"/>
            <p:nvPr/>
          </p:nvSpPr>
          <p:spPr>
            <a:xfrm>
              <a:off x="-37530" y="9138135"/>
              <a:ext cx="1645784" cy="492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membrána</a:t>
              </a:r>
            </a:p>
          </p:txBody>
        </p:sp>
      </p:grpSp>
      <p:sp>
        <p:nvSpPr>
          <p:cNvPr id="4" name="Znak minus 3">
            <a:extLst>
              <a:ext uri="{FF2B5EF4-FFF2-40B4-BE49-F238E27FC236}">
                <a16:creationId xmlns:a16="http://schemas.microsoft.com/office/drawing/2014/main" id="{F9D9DC81-0561-4AD3-B8A4-00572B0D6B5A}"/>
              </a:ext>
            </a:extLst>
          </p:cNvPr>
          <p:cNvSpPr/>
          <p:nvPr/>
        </p:nvSpPr>
        <p:spPr>
          <a:xfrm>
            <a:off x="8532440" y="515495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Znak plus 4">
            <a:extLst>
              <a:ext uri="{FF2B5EF4-FFF2-40B4-BE49-F238E27FC236}">
                <a16:creationId xmlns:a16="http://schemas.microsoft.com/office/drawing/2014/main" id="{743084C8-3B48-4B52-A5CB-64F95663507E}"/>
              </a:ext>
            </a:extLst>
          </p:cNvPr>
          <p:cNvSpPr/>
          <p:nvPr/>
        </p:nvSpPr>
        <p:spPr>
          <a:xfrm>
            <a:off x="3132848" y="6597352"/>
            <a:ext cx="287024" cy="237584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minus 5">
            <a:extLst>
              <a:ext uri="{FF2B5EF4-FFF2-40B4-BE49-F238E27FC236}">
                <a16:creationId xmlns:a16="http://schemas.microsoft.com/office/drawing/2014/main" id="{02C2D752-6225-41D1-BF9E-43D053308A21}"/>
              </a:ext>
            </a:extLst>
          </p:cNvPr>
          <p:cNvSpPr/>
          <p:nvPr/>
        </p:nvSpPr>
        <p:spPr>
          <a:xfrm>
            <a:off x="2147520" y="6600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DB2D7EE3-386C-4E1A-AA5C-1B97BD08BA7B}"/>
              </a:ext>
            </a:extLst>
          </p:cNvPr>
          <p:cNvSpPr/>
          <p:nvPr/>
        </p:nvSpPr>
        <p:spPr>
          <a:xfrm>
            <a:off x="3874736" y="6626266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72E5DAF-5769-498B-A841-05939FCD1978}"/>
              </a:ext>
            </a:extLst>
          </p:cNvPr>
          <p:cNvSpPr/>
          <p:nvPr/>
        </p:nvSpPr>
        <p:spPr>
          <a:xfrm>
            <a:off x="4644008" y="66100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25EEDB9B-E64E-466E-BB9C-71C49CF3520B}"/>
              </a:ext>
            </a:extLst>
          </p:cNvPr>
          <p:cNvSpPr/>
          <p:nvPr/>
        </p:nvSpPr>
        <p:spPr>
          <a:xfrm>
            <a:off x="5580112" y="6597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29564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Skupina 12"/>
          <p:cNvGrpSpPr/>
          <p:nvPr/>
        </p:nvGrpSpPr>
        <p:grpSpPr>
          <a:xfrm>
            <a:off x="86058" y="2355833"/>
            <a:ext cx="6420865" cy="4385535"/>
            <a:chOff x="86058" y="2213192"/>
            <a:chExt cx="6790198" cy="4385535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5" name="Obdélník 14"/>
          <p:cNvSpPr/>
          <p:nvPr/>
        </p:nvSpPr>
        <p:spPr>
          <a:xfrm>
            <a:off x="352649" y="466663"/>
            <a:ext cx="8525667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 – polarita části neuronu</a:t>
            </a:r>
          </a:p>
        </p:txBody>
      </p:sp>
      <p:sp>
        <p:nvSpPr>
          <p:cNvPr id="3" name="Ovál 2">
            <a:extLst>
              <a:ext uri="{FF2B5EF4-FFF2-40B4-BE49-F238E27FC236}">
                <a16:creationId xmlns:a16="http://schemas.microsoft.com/office/drawing/2014/main" id="{81F428F1-94A3-412E-B219-6881BE8BCCBB}"/>
              </a:ext>
            </a:extLst>
          </p:cNvPr>
          <p:cNvSpPr/>
          <p:nvPr/>
        </p:nvSpPr>
        <p:spPr>
          <a:xfrm>
            <a:off x="899745" y="151962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Ovál 3">
            <a:extLst>
              <a:ext uri="{FF2B5EF4-FFF2-40B4-BE49-F238E27FC236}">
                <a16:creationId xmlns:a16="http://schemas.microsoft.com/office/drawing/2014/main" id="{8E6C2F86-A74A-47BD-8419-35790FBA41A7}"/>
              </a:ext>
            </a:extLst>
          </p:cNvPr>
          <p:cNvSpPr/>
          <p:nvPr/>
        </p:nvSpPr>
        <p:spPr>
          <a:xfrm>
            <a:off x="2103916" y="1540193"/>
            <a:ext cx="851711" cy="50803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vál 4">
            <a:extLst>
              <a:ext uri="{FF2B5EF4-FFF2-40B4-BE49-F238E27FC236}">
                <a16:creationId xmlns:a16="http://schemas.microsoft.com/office/drawing/2014/main" id="{CE42216F-F98D-4105-87AB-E7DDB1AA2ACE}"/>
              </a:ext>
            </a:extLst>
          </p:cNvPr>
          <p:cNvSpPr/>
          <p:nvPr/>
        </p:nvSpPr>
        <p:spPr>
          <a:xfrm>
            <a:off x="3298915" y="155859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Ovál 5">
            <a:extLst>
              <a:ext uri="{FF2B5EF4-FFF2-40B4-BE49-F238E27FC236}">
                <a16:creationId xmlns:a16="http://schemas.microsoft.com/office/drawing/2014/main" id="{56CA7B50-6CE1-4B37-B0F3-1188972882DA}"/>
              </a:ext>
            </a:extLst>
          </p:cNvPr>
          <p:cNvSpPr/>
          <p:nvPr/>
        </p:nvSpPr>
        <p:spPr>
          <a:xfrm>
            <a:off x="4540031" y="1555396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minus 7">
            <a:extLst>
              <a:ext uri="{FF2B5EF4-FFF2-40B4-BE49-F238E27FC236}">
                <a16:creationId xmlns:a16="http://schemas.microsoft.com/office/drawing/2014/main" id="{5F9CE504-13EA-4209-B682-00C67D0A4435}"/>
              </a:ext>
            </a:extLst>
          </p:cNvPr>
          <p:cNvSpPr/>
          <p:nvPr/>
        </p:nvSpPr>
        <p:spPr>
          <a:xfrm>
            <a:off x="1187624" y="1700808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3D7501D1-6DE3-4630-86AF-8AB6A667E00C}"/>
              </a:ext>
            </a:extLst>
          </p:cNvPr>
          <p:cNvSpPr/>
          <p:nvPr/>
        </p:nvSpPr>
        <p:spPr>
          <a:xfrm>
            <a:off x="3570399" y="1745015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minus 10">
            <a:extLst>
              <a:ext uri="{FF2B5EF4-FFF2-40B4-BE49-F238E27FC236}">
                <a16:creationId xmlns:a16="http://schemas.microsoft.com/office/drawing/2014/main" id="{2EDE7174-EC02-4237-841B-3AC53C9398FC}"/>
              </a:ext>
            </a:extLst>
          </p:cNvPr>
          <p:cNvSpPr/>
          <p:nvPr/>
        </p:nvSpPr>
        <p:spPr>
          <a:xfrm>
            <a:off x="4823754" y="1732306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minus 11">
            <a:extLst>
              <a:ext uri="{FF2B5EF4-FFF2-40B4-BE49-F238E27FC236}">
                <a16:creationId xmlns:a16="http://schemas.microsoft.com/office/drawing/2014/main" id="{26CDF9A5-5CA1-41AC-8FBD-6FC3596F401D}"/>
              </a:ext>
            </a:extLst>
          </p:cNvPr>
          <p:cNvSpPr/>
          <p:nvPr/>
        </p:nvSpPr>
        <p:spPr>
          <a:xfrm>
            <a:off x="2385755" y="1291253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586CCBD-DBAF-4A61-9071-FEE43CCCDF83}"/>
              </a:ext>
            </a:extLst>
          </p:cNvPr>
          <p:cNvSpPr/>
          <p:nvPr/>
        </p:nvSpPr>
        <p:spPr>
          <a:xfrm>
            <a:off x="2341818" y="16287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Znak plus 16">
            <a:extLst>
              <a:ext uri="{FF2B5EF4-FFF2-40B4-BE49-F238E27FC236}">
                <a16:creationId xmlns:a16="http://schemas.microsoft.com/office/drawing/2014/main" id="{74F6964E-437E-4F80-8940-8B7923004E3D}"/>
              </a:ext>
            </a:extLst>
          </p:cNvPr>
          <p:cNvSpPr/>
          <p:nvPr/>
        </p:nvSpPr>
        <p:spPr>
          <a:xfrm>
            <a:off x="1132577" y="11079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Znak plus 17">
            <a:extLst>
              <a:ext uri="{FF2B5EF4-FFF2-40B4-BE49-F238E27FC236}">
                <a16:creationId xmlns:a16="http://schemas.microsoft.com/office/drawing/2014/main" id="{B0F86258-9EDE-4893-BA91-58021B9A9D2D}"/>
              </a:ext>
            </a:extLst>
          </p:cNvPr>
          <p:cNvSpPr/>
          <p:nvPr/>
        </p:nvSpPr>
        <p:spPr>
          <a:xfrm>
            <a:off x="3521392" y="1178842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nak plus 18">
            <a:extLst>
              <a:ext uri="{FF2B5EF4-FFF2-40B4-BE49-F238E27FC236}">
                <a16:creationId xmlns:a16="http://schemas.microsoft.com/office/drawing/2014/main" id="{9381F513-4494-4249-A346-9B6F1888062C}"/>
              </a:ext>
            </a:extLst>
          </p:cNvPr>
          <p:cNvSpPr/>
          <p:nvPr/>
        </p:nvSpPr>
        <p:spPr>
          <a:xfrm>
            <a:off x="4850520" y="1169500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471051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199826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5" name="Šipka doprava 204"/>
          <p:cNvSpPr/>
          <p:nvPr/>
        </p:nvSpPr>
        <p:spPr>
          <a:xfrm rot="1620000">
            <a:off x="2732718" y="2856240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6" name="Obdélník 205"/>
          <p:cNvSpPr/>
          <p:nvPr/>
        </p:nvSpPr>
        <p:spPr>
          <a:xfrm>
            <a:off x="368162" y="454049"/>
            <a:ext cx="852431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Šíření akčního potenciálu </a:t>
            </a:r>
            <a:r>
              <a:rPr lang="cs-CZ" sz="2800" dirty="0"/>
              <a:t>(nemyelinizované vlákno)</a:t>
            </a:r>
          </a:p>
        </p:txBody>
      </p:sp>
      <p:sp>
        <p:nvSpPr>
          <p:cNvPr id="207" name="TextovéPole 206"/>
          <p:cNvSpPr txBox="1"/>
          <p:nvPr/>
        </p:nvSpPr>
        <p:spPr>
          <a:xfrm>
            <a:off x="4648627" y="2449247"/>
            <a:ext cx="2844000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axonem směrem od těla neuronu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2081992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3214623" y="1730234"/>
            <a:ext cx="4572000" cy="55399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vzniká v iniciálním segmentu axonu  </a:t>
            </a:r>
          </a:p>
        </p:txBody>
      </p:sp>
      <p:cxnSp>
        <p:nvCxnSpPr>
          <p:cNvPr id="210" name="Přímá spojnice 209"/>
          <p:cNvCxnSpPr>
            <a:stCxn id="2" idx="47"/>
          </p:cNvCxnSpPr>
          <p:nvPr/>
        </p:nvCxnSpPr>
        <p:spPr>
          <a:xfrm flipV="1">
            <a:off x="2217580" y="2081992"/>
            <a:ext cx="879372" cy="3414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Přímá spojnice 212"/>
          <p:cNvCxnSpPr/>
          <p:nvPr/>
        </p:nvCxnSpPr>
        <p:spPr>
          <a:xfrm flipV="1">
            <a:off x="3157914" y="2802346"/>
            <a:ext cx="1490713" cy="1707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ovéPole 215"/>
          <p:cNvSpPr txBox="1"/>
          <p:nvPr/>
        </p:nvSpPr>
        <p:spPr>
          <a:xfrm>
            <a:off x="715053" y="3861048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nepřekročí </a:t>
            </a:r>
            <a:r>
              <a:rPr lang="cs-CZ" dirty="0"/>
              <a:t>prahovou hodnotu napětí, AP nevzniká</a:t>
            </a:r>
          </a:p>
        </p:txBody>
      </p:sp>
      <p:sp>
        <p:nvSpPr>
          <p:cNvPr id="217" name="TextovéPole 216"/>
          <p:cNvSpPr txBox="1"/>
          <p:nvPr/>
        </p:nvSpPr>
        <p:spPr>
          <a:xfrm>
            <a:off x="683568" y="4732402"/>
            <a:ext cx="3757111" cy="788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překročí</a:t>
            </a:r>
            <a:r>
              <a:rPr lang="cs-CZ" dirty="0"/>
              <a:t> prahovou hodnotu napětí, AP vzniká a šíří se dál axonem</a:t>
            </a:r>
          </a:p>
        </p:txBody>
      </p:sp>
    </p:spTree>
    <p:extLst>
      <p:ext uri="{BB962C8B-B14F-4D97-AF65-F5344CB8AC3E}">
        <p14:creationId xmlns:p14="http://schemas.microsoft.com/office/powerpoint/2010/main" val="1698153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209" grpId="0"/>
      <p:bldP spid="216" grpId="0"/>
      <p:bldP spid="2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01" name="Skupina 200"/>
          <p:cNvGrpSpPr/>
          <p:nvPr/>
        </p:nvGrpSpPr>
        <p:grpSpPr>
          <a:xfrm>
            <a:off x="637483" y="3135989"/>
            <a:ext cx="6303573" cy="3356918"/>
            <a:chOff x="1506271" y="1959464"/>
            <a:chExt cx="6303573" cy="3356918"/>
          </a:xfrm>
        </p:grpSpPr>
        <p:sp>
          <p:nvSpPr>
            <p:cNvPr id="143" name="Obdélník 142"/>
            <p:cNvSpPr/>
            <p:nvPr/>
          </p:nvSpPr>
          <p:spPr>
            <a:xfrm rot="1620000" flipH="1">
              <a:off x="1669725" y="3389395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5" name="Obdélník 194"/>
            <p:cNvSpPr/>
            <p:nvPr/>
          </p:nvSpPr>
          <p:spPr>
            <a:xfrm rot="1620000">
              <a:off x="3590203" y="3259067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44" name="Přímá spojnice 143"/>
            <p:cNvCxnSpPr/>
            <p:nvPr/>
          </p:nvCxnSpPr>
          <p:spPr>
            <a:xfrm rot="1620000" flipH="1">
              <a:off x="1833180" y="3428637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Přímá spojnice 144"/>
            <p:cNvCxnSpPr/>
            <p:nvPr/>
          </p:nvCxnSpPr>
          <p:spPr>
            <a:xfrm rot="1620000" flipH="1">
              <a:off x="1506271" y="407023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Minus 145"/>
            <p:cNvSpPr/>
            <p:nvPr/>
          </p:nvSpPr>
          <p:spPr>
            <a:xfrm rot="1620000" flipH="1">
              <a:off x="6169014" y="42515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7" name="Minus 146"/>
            <p:cNvSpPr/>
            <p:nvPr/>
          </p:nvSpPr>
          <p:spPr>
            <a:xfrm rot="1620000" flipH="1">
              <a:off x="5854728" y="40914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8" name="Minus 147"/>
            <p:cNvSpPr/>
            <p:nvPr/>
          </p:nvSpPr>
          <p:spPr>
            <a:xfrm rot="1620000" flipH="1">
              <a:off x="5540443" y="39313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9" name="Minus 148"/>
            <p:cNvSpPr/>
            <p:nvPr/>
          </p:nvSpPr>
          <p:spPr>
            <a:xfrm rot="1620000" flipH="1">
              <a:off x="5226158" y="37711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0" name="Minus 149"/>
            <p:cNvSpPr/>
            <p:nvPr/>
          </p:nvSpPr>
          <p:spPr>
            <a:xfrm rot="1620000" flipH="1">
              <a:off x="5961813" y="46476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1" name="Minus 150"/>
            <p:cNvSpPr/>
            <p:nvPr/>
          </p:nvSpPr>
          <p:spPr>
            <a:xfrm rot="1620000" flipH="1">
              <a:off x="5647528" y="44874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2" name="Minus 151"/>
            <p:cNvSpPr/>
            <p:nvPr/>
          </p:nvSpPr>
          <p:spPr>
            <a:xfrm rot="1620000" flipH="1">
              <a:off x="5333242" y="43273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3" name="Minus 152"/>
            <p:cNvSpPr/>
            <p:nvPr/>
          </p:nvSpPr>
          <p:spPr>
            <a:xfrm rot="1620000" flipH="1">
              <a:off x="5018957" y="416721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Plus 153"/>
            <p:cNvSpPr/>
            <p:nvPr/>
          </p:nvSpPr>
          <p:spPr>
            <a:xfrm rot="1620000" flipH="1">
              <a:off x="5805431" y="48985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Plus 154"/>
            <p:cNvSpPr/>
            <p:nvPr/>
          </p:nvSpPr>
          <p:spPr>
            <a:xfrm rot="1620000" flipH="1">
              <a:off x="5481745" y="47336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Plus 155"/>
            <p:cNvSpPr/>
            <p:nvPr/>
          </p:nvSpPr>
          <p:spPr>
            <a:xfrm rot="1620000" flipH="1">
              <a:off x="5158059" y="45687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Plus 156"/>
            <p:cNvSpPr/>
            <p:nvPr/>
          </p:nvSpPr>
          <p:spPr>
            <a:xfrm rot="1620000" flipH="1">
              <a:off x="4834373" y="44038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Minus 157"/>
            <p:cNvSpPr/>
            <p:nvPr/>
          </p:nvSpPr>
          <p:spPr>
            <a:xfrm rot="1620000" flipH="1">
              <a:off x="4649086" y="30660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Minus 158"/>
            <p:cNvSpPr/>
            <p:nvPr/>
          </p:nvSpPr>
          <p:spPr>
            <a:xfrm rot="1620000" flipH="1">
              <a:off x="4334800" y="29059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Minus 159"/>
            <p:cNvSpPr/>
            <p:nvPr/>
          </p:nvSpPr>
          <p:spPr>
            <a:xfrm rot="1620000" flipH="1">
              <a:off x="4101603" y="40664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Minus 160"/>
            <p:cNvSpPr/>
            <p:nvPr/>
          </p:nvSpPr>
          <p:spPr>
            <a:xfrm rot="1620000" flipH="1">
              <a:off x="3787317" y="39063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2" name="Minus 161"/>
            <p:cNvSpPr/>
            <p:nvPr/>
          </p:nvSpPr>
          <p:spPr>
            <a:xfrm rot="1620000" flipH="1">
              <a:off x="3285237" y="28035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3" name="Minus 162"/>
            <p:cNvSpPr/>
            <p:nvPr/>
          </p:nvSpPr>
          <p:spPr>
            <a:xfrm rot="1620000" flipH="1">
              <a:off x="2970952" y="26434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4" name="Minus 163"/>
            <p:cNvSpPr/>
            <p:nvPr/>
          </p:nvSpPr>
          <p:spPr>
            <a:xfrm rot="1620000" flipH="1">
              <a:off x="2656666" y="24833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5" name="Minus 164"/>
            <p:cNvSpPr/>
            <p:nvPr/>
          </p:nvSpPr>
          <p:spPr>
            <a:xfrm rot="1620000" flipH="1">
              <a:off x="2342381" y="2323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6" name="Minus 165"/>
            <p:cNvSpPr/>
            <p:nvPr/>
          </p:nvSpPr>
          <p:spPr>
            <a:xfrm rot="1620000" flipH="1">
              <a:off x="3088623" y="31676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7" name="Minus 166"/>
            <p:cNvSpPr/>
            <p:nvPr/>
          </p:nvSpPr>
          <p:spPr>
            <a:xfrm rot="1620000" flipH="1">
              <a:off x="2774338" y="30075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8" name="Minus 167"/>
            <p:cNvSpPr/>
            <p:nvPr/>
          </p:nvSpPr>
          <p:spPr>
            <a:xfrm rot="1620000" flipH="1">
              <a:off x="2460052" y="28473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9" name="Minus 168"/>
            <p:cNvSpPr/>
            <p:nvPr/>
          </p:nvSpPr>
          <p:spPr>
            <a:xfrm rot="1620000" flipH="1">
              <a:off x="2145767" y="26872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0" name="Minus 169"/>
            <p:cNvSpPr/>
            <p:nvPr/>
          </p:nvSpPr>
          <p:spPr>
            <a:xfrm rot="1620000" flipH="1">
              <a:off x="6498911" y="4416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1" name="Minus 170"/>
            <p:cNvSpPr/>
            <p:nvPr/>
          </p:nvSpPr>
          <p:spPr>
            <a:xfrm rot="1620000" flipH="1">
              <a:off x="6302297" y="478042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2" name="Plus 171"/>
            <p:cNvSpPr/>
            <p:nvPr/>
          </p:nvSpPr>
          <p:spPr>
            <a:xfrm rot="1620000" flipH="1">
              <a:off x="2915499" y="34505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3" name="Plus 172"/>
            <p:cNvSpPr/>
            <p:nvPr/>
          </p:nvSpPr>
          <p:spPr>
            <a:xfrm rot="1620000" flipH="1">
              <a:off x="2591813" y="32856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4" name="Plus 173"/>
            <p:cNvSpPr/>
            <p:nvPr/>
          </p:nvSpPr>
          <p:spPr>
            <a:xfrm rot="1620000" flipH="1">
              <a:off x="2268128" y="31206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5" name="Plus 174"/>
            <p:cNvSpPr/>
            <p:nvPr/>
          </p:nvSpPr>
          <p:spPr>
            <a:xfrm rot="1620000" flipH="1">
              <a:off x="1944442" y="29557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6" name="Plus 175"/>
            <p:cNvSpPr/>
            <p:nvPr/>
          </p:nvSpPr>
          <p:spPr>
            <a:xfrm rot="1620000" flipH="1">
              <a:off x="3518135" y="24542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Plus 176"/>
            <p:cNvSpPr/>
            <p:nvPr/>
          </p:nvSpPr>
          <p:spPr>
            <a:xfrm rot="1620000" flipH="1">
              <a:off x="3194449" y="22893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8" name="Plus 177"/>
            <p:cNvSpPr/>
            <p:nvPr/>
          </p:nvSpPr>
          <p:spPr>
            <a:xfrm rot="1620000" flipH="1">
              <a:off x="2870763" y="21243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9" name="Plus 178"/>
            <p:cNvSpPr/>
            <p:nvPr/>
          </p:nvSpPr>
          <p:spPr>
            <a:xfrm rot="1620000" flipH="1">
              <a:off x="2547078" y="19594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0" name="Plus 179"/>
            <p:cNvSpPr/>
            <p:nvPr/>
          </p:nvSpPr>
          <p:spPr>
            <a:xfrm rot="1620000" flipH="1">
              <a:off x="6147922" y="5064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1" name="Plus 180"/>
            <p:cNvSpPr/>
            <p:nvPr/>
          </p:nvSpPr>
          <p:spPr>
            <a:xfrm rot="1620000" flipH="1">
              <a:off x="4442496" y="33762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2" name="Plus 181"/>
            <p:cNvSpPr/>
            <p:nvPr/>
          </p:nvSpPr>
          <p:spPr>
            <a:xfrm rot="1620000" flipH="1">
              <a:off x="4118810" y="32113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3" name="Plus 182"/>
            <p:cNvSpPr/>
            <p:nvPr/>
          </p:nvSpPr>
          <p:spPr>
            <a:xfrm rot="1620000" flipH="1">
              <a:off x="4268528" y="37350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4" name="Plus 183"/>
            <p:cNvSpPr/>
            <p:nvPr/>
          </p:nvSpPr>
          <p:spPr>
            <a:xfrm rot="1620000" flipH="1">
              <a:off x="3944843" y="35701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5" name="Volný tvar 184"/>
            <p:cNvSpPr/>
            <p:nvPr/>
          </p:nvSpPr>
          <p:spPr>
            <a:xfrm rot="1620000" flipH="1">
              <a:off x="4832448" y="33470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6" name="Volný tvar 185"/>
            <p:cNvSpPr/>
            <p:nvPr/>
          </p:nvSpPr>
          <p:spPr>
            <a:xfrm rot="12420000">
              <a:off x="4492708" y="4031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7" name="Volný tvar 186"/>
            <p:cNvSpPr/>
            <p:nvPr/>
          </p:nvSpPr>
          <p:spPr>
            <a:xfrm rot="12420000">
              <a:off x="4857694" y="333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8" name="Volný tvar 187"/>
            <p:cNvSpPr/>
            <p:nvPr/>
          </p:nvSpPr>
          <p:spPr>
            <a:xfrm rot="12420000">
              <a:off x="3662601" y="27509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9" name="Volný tvar 188"/>
            <p:cNvSpPr/>
            <p:nvPr/>
          </p:nvSpPr>
          <p:spPr>
            <a:xfrm rot="12420000">
              <a:off x="3303339" y="34306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0" name="Volný tvar 189"/>
            <p:cNvSpPr/>
            <p:nvPr/>
          </p:nvSpPr>
          <p:spPr>
            <a:xfrm rot="1620000" flipH="1">
              <a:off x="4495921" y="40232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1" name="Volný tvar 190"/>
            <p:cNvSpPr/>
            <p:nvPr/>
          </p:nvSpPr>
          <p:spPr>
            <a:xfrm rot="1620000" flipH="1">
              <a:off x="3670028" y="27413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2" name="Volný tvar 191"/>
            <p:cNvSpPr/>
            <p:nvPr/>
          </p:nvSpPr>
          <p:spPr>
            <a:xfrm rot="1620000" flipH="1">
              <a:off x="3271045" y="33991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3" name="Šipka doprava 192"/>
            <p:cNvSpPr/>
            <p:nvPr/>
          </p:nvSpPr>
          <p:spPr>
            <a:xfrm rot="1620000">
              <a:off x="3955533" y="3513359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6" name="Plus 195"/>
            <p:cNvSpPr/>
            <p:nvPr/>
          </p:nvSpPr>
          <p:spPr>
            <a:xfrm rot="1620000" flipH="1">
              <a:off x="6357681" y="392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7" name="Plus 196"/>
            <p:cNvSpPr/>
            <p:nvPr/>
          </p:nvSpPr>
          <p:spPr>
            <a:xfrm rot="1620000" flipH="1">
              <a:off x="6033995" y="375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8" name="Plus 197"/>
            <p:cNvSpPr/>
            <p:nvPr/>
          </p:nvSpPr>
          <p:spPr>
            <a:xfrm rot="1620000" flipH="1">
              <a:off x="5710309" y="359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9" name="Plus 198"/>
            <p:cNvSpPr/>
            <p:nvPr/>
          </p:nvSpPr>
          <p:spPr>
            <a:xfrm rot="1620000" flipH="1">
              <a:off x="5386623" y="34275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0" name="Plus 199"/>
            <p:cNvSpPr/>
            <p:nvPr/>
          </p:nvSpPr>
          <p:spPr>
            <a:xfrm rot="1620000" flipH="1">
              <a:off x="6700172" y="40880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02" name="TextovéPole 201"/>
          <p:cNvSpPr txBox="1"/>
          <p:nvPr/>
        </p:nvSpPr>
        <p:spPr>
          <a:xfrm>
            <a:off x="1823087" y="5401261"/>
            <a:ext cx="17793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depolaritovaná</a:t>
            </a:r>
            <a:r>
              <a:rPr lang="cs-CZ" dirty="0"/>
              <a:t> membrána</a:t>
            </a:r>
          </a:p>
        </p:txBody>
      </p:sp>
      <p:sp>
        <p:nvSpPr>
          <p:cNvPr id="203" name="TextovéPole 202"/>
          <p:cNvSpPr txBox="1"/>
          <p:nvPr/>
        </p:nvSpPr>
        <p:spPr>
          <a:xfrm>
            <a:off x="3640196" y="6259378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polarizovaná membrána</a:t>
            </a:r>
          </a:p>
        </p:txBody>
      </p:sp>
      <p:sp>
        <p:nvSpPr>
          <p:cNvPr id="204" name="TextovéPole 203"/>
          <p:cNvSpPr txBox="1"/>
          <p:nvPr/>
        </p:nvSpPr>
        <p:spPr>
          <a:xfrm>
            <a:off x="611560" y="4866564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repolarizovaná</a:t>
            </a:r>
            <a:r>
              <a:rPr lang="cs-CZ" dirty="0"/>
              <a:t> membrána</a:t>
            </a:r>
          </a:p>
        </p:txBody>
      </p:sp>
      <p:sp>
        <p:nvSpPr>
          <p:cNvPr id="206" name="Obdélník 205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4655516" y="146846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šířící se axonem</a:t>
            </a:r>
          </a:p>
        </p:txBody>
      </p:sp>
      <p:cxnSp>
        <p:nvCxnSpPr>
          <p:cNvPr id="210" name="Přímá spojnice 209"/>
          <p:cNvCxnSpPr/>
          <p:nvPr/>
        </p:nvCxnSpPr>
        <p:spPr>
          <a:xfrm flipV="1">
            <a:off x="5111940" y="1844824"/>
            <a:ext cx="600695" cy="2053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Skupina 10"/>
          <p:cNvGrpSpPr/>
          <p:nvPr/>
        </p:nvGrpSpPr>
        <p:grpSpPr>
          <a:xfrm>
            <a:off x="3017899" y="2664059"/>
            <a:ext cx="1926182" cy="2106755"/>
            <a:chOff x="3017899" y="2664059"/>
            <a:chExt cx="1926182" cy="2106755"/>
          </a:xfrm>
        </p:grpSpPr>
        <p:sp>
          <p:nvSpPr>
            <p:cNvPr id="205" name="Šipka doprava 20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4" name="Přímá spojnice 3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Přímá spojnice 72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Volný tvar 79"/>
          <p:cNvSpPr/>
          <p:nvPr/>
        </p:nvSpPr>
        <p:spPr>
          <a:xfrm rot="1701708" flipH="1">
            <a:off x="4793372" y="207722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4" name="TextovéPole 73"/>
          <p:cNvSpPr txBox="1"/>
          <p:nvPr/>
        </p:nvSpPr>
        <p:spPr>
          <a:xfrm>
            <a:off x="2043811" y="6163757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depolarizace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2128" y="5952395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repolarizace</a:t>
            </a:r>
          </a:p>
        </p:txBody>
      </p:sp>
      <p:cxnSp>
        <p:nvCxnSpPr>
          <p:cNvPr id="76" name="Přímá spojnice 75"/>
          <p:cNvCxnSpPr/>
          <p:nvPr/>
        </p:nvCxnSpPr>
        <p:spPr>
          <a:xfrm flipV="1">
            <a:off x="3371525" y="5420563"/>
            <a:ext cx="489984" cy="7637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Přímá spojnice 78"/>
          <p:cNvCxnSpPr/>
          <p:nvPr/>
        </p:nvCxnSpPr>
        <p:spPr>
          <a:xfrm flipV="1">
            <a:off x="1290100" y="4848280"/>
            <a:ext cx="1363409" cy="10612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324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9" grpId="0"/>
      <p:bldP spid="80" grpId="0" animBg="1"/>
      <p:bldP spid="74" grpId="0"/>
      <p:bldP spid="7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44690" y="3140968"/>
            <a:ext cx="6303574" cy="3346767"/>
            <a:chOff x="1518328" y="1982132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1782" y="3390493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3956782" y="3439828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45238" y="3429736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18328" y="4071332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528849" y="44298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Plus 7"/>
            <p:cNvSpPr/>
            <p:nvPr/>
          </p:nvSpPr>
          <p:spPr>
            <a:xfrm rot="1620000" flipH="1">
              <a:off x="6740906" y="40735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214564" y="42697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Minus 9"/>
            <p:cNvSpPr/>
            <p:nvPr/>
          </p:nvSpPr>
          <p:spPr>
            <a:xfrm rot="1620000" flipH="1">
              <a:off x="5900278" y="41096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Minus 10"/>
            <p:cNvSpPr/>
            <p:nvPr/>
          </p:nvSpPr>
          <p:spPr>
            <a:xfrm rot="1620000" flipH="1">
              <a:off x="5585993" y="39494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417220" y="390865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Plus 12"/>
            <p:cNvSpPr/>
            <p:nvPr/>
          </p:nvSpPr>
          <p:spPr>
            <a:xfrm rot="1620000" flipH="1">
              <a:off x="6093534" y="37437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Plus 13"/>
            <p:cNvSpPr/>
            <p:nvPr/>
          </p:nvSpPr>
          <p:spPr>
            <a:xfrm rot="1620000" flipH="1">
              <a:off x="5769849" y="357879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321649" y="48259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Minus 15"/>
            <p:cNvSpPr/>
            <p:nvPr/>
          </p:nvSpPr>
          <p:spPr>
            <a:xfrm rot="1620000" flipH="1">
              <a:off x="6007363" y="46657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Minus 16"/>
            <p:cNvSpPr/>
            <p:nvPr/>
          </p:nvSpPr>
          <p:spPr>
            <a:xfrm rot="1620000" flipH="1">
              <a:off x="5693077" y="45056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Minus 17"/>
            <p:cNvSpPr/>
            <p:nvPr/>
          </p:nvSpPr>
          <p:spPr>
            <a:xfrm rot="1620000" flipH="1">
              <a:off x="5378793" y="43455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Plus 18"/>
            <p:cNvSpPr/>
            <p:nvPr/>
          </p:nvSpPr>
          <p:spPr>
            <a:xfrm rot="1620000" flipH="1">
              <a:off x="6165266" y="50768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Plus 19"/>
            <p:cNvSpPr/>
            <p:nvPr/>
          </p:nvSpPr>
          <p:spPr>
            <a:xfrm rot="1620000" flipH="1">
              <a:off x="5841580" y="49119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Plus 20"/>
            <p:cNvSpPr/>
            <p:nvPr/>
          </p:nvSpPr>
          <p:spPr>
            <a:xfrm rot="1620000" flipH="1">
              <a:off x="5517894" y="47470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Plus 21"/>
            <p:cNvSpPr/>
            <p:nvPr/>
          </p:nvSpPr>
          <p:spPr>
            <a:xfrm rot="1620000" flipH="1">
              <a:off x="5194209" y="45821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5008921" y="32443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694636" y="30842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4461438" y="42447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4147152" y="40846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645073" y="29818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330787" y="28217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16501" y="26616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02217" y="25014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448458" y="33459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3134173" y="31858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819887" y="30256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505602" y="28655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Minus 34"/>
            <p:cNvSpPr/>
            <p:nvPr/>
          </p:nvSpPr>
          <p:spPr>
            <a:xfrm rot="1620000" flipH="1">
              <a:off x="2364406" y="23404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Minus 35"/>
            <p:cNvSpPr/>
            <p:nvPr/>
          </p:nvSpPr>
          <p:spPr>
            <a:xfrm rot="1620000" flipH="1">
              <a:off x="2167792" y="27045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275334" y="36288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951649" y="34639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2627963" y="32989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2304277" y="31340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877970" y="26325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554284" y="24676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3230599" y="2302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906913" y="21377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022818" y="2993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71123" y="198213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4802331" y="35545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478645" y="33896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628364" y="39133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304678" y="37484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192283" y="35253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4852543" y="42102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217530" y="35100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022437" y="29292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663174" y="360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4855756" y="42015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029863" y="29196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630881" y="357740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267902" y="3670227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7" name="Skupina 66"/>
          <p:cNvGrpSpPr/>
          <p:nvPr/>
        </p:nvGrpSpPr>
        <p:grpSpPr>
          <a:xfrm>
            <a:off x="3379584" y="2847922"/>
            <a:ext cx="1926182" cy="2106755"/>
            <a:chOff x="3017899" y="2664059"/>
            <a:chExt cx="1926182" cy="2106755"/>
          </a:xfrm>
        </p:grpSpPr>
        <p:sp>
          <p:nvSpPr>
            <p:cNvPr id="68" name="Šipka doprava 67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9" name="Přímá spojnice 68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Přímá spojnice 69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Volný tvar 71"/>
          <p:cNvSpPr/>
          <p:nvPr/>
        </p:nvSpPr>
        <p:spPr>
          <a:xfrm rot="1701708" flipH="1">
            <a:off x="5182537" y="221923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1" name="Obdélník 70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82597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06569"/>
            <a:ext cx="6303574" cy="3346767"/>
            <a:chOff x="1525597" y="1970848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9051" y="3405636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219359" y="359858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52507" y="344487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25597" y="4086475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493653" y="442339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179367" y="4263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5865083" y="41031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6696309" y="406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372624" y="389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048938" y="373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6286452" y="48194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5972167" y="46592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657882" y="449915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6120669" y="50656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5796984" y="49006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473298" y="473576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288011" y="33980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4973725" y="323787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4740527" y="43983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426242" y="42382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3924162" y="31355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609876" y="29754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295591" y="281526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2981306" y="265512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727548" y="349960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413262" y="33394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98976" y="31793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84692" y="301919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643496" y="249411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329210" y="23339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446881" y="2858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132596" y="269804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554424" y="378248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230738" y="361756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2907052" y="345263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583366" y="328770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157059" y="27861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3833374" y="26212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509688" y="245633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186002" y="22914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301907" y="31469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1978221" y="29820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850212" y="213577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26526" y="197084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081420" y="3708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757734" y="354330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907453" y="406704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583767" y="39021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471372" y="367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131632" y="43638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496619" y="366365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301526" y="308291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942263" y="376262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134845" y="435515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308952" y="307333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909970" y="373104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545570" y="3830826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658383" y="300052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449645" y="239793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21039"/>
            <a:ext cx="6303574" cy="3332297"/>
            <a:chOff x="1504331" y="1948772"/>
            <a:chExt cx="6303574" cy="333229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475561" y="371629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319263" y="230987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451798" y="43916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137513" y="42315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521920" y="194877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645054" y="402574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321368" y="386082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112063" y="270590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6244597" y="47876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930312" y="46275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1946280" y="29520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6069414" y="502906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745728" y="48641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560441" y="352639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246155" y="3366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012957" y="45267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698672" y="436663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196592" y="326391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882306" y="31037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568021" y="29436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253736" y="278350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999978" y="36279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685692" y="34678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371407" y="33077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057122" y="314757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915926" y="262249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601640" y="246235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719312" y="29865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405026" y="28264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826854" y="39108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503168" y="374594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179482" y="358101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855797" y="341608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429490" y="291456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105804" y="27496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782118" y="258471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458432" y="241978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574337" y="32753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250651" y="31103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122642" y="226415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798956" y="2099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353850" y="38366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030165" y="36716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179883" y="41954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856197" y="40304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743802" y="380736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404063" y="449227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769049" y="379203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573956" y="321129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214693" y="38910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407276" y="44835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581383" y="320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182400" y="385942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799859" y="3956732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965361" y="315945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762009" y="25431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068960"/>
            <a:ext cx="6303574" cy="3316277"/>
            <a:chOff x="1504331" y="1927462"/>
            <a:chExt cx="6303574" cy="331627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729850" y="3838893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595721" y="243746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2303141" y="2293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413971" y="435909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798378" y="207636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2456266" y="1927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576560" y="40415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388521" y="283350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2095940" y="26893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206770" y="47551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2222738" y="3079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1920757" y="29307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6022186" y="49917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836899" y="365398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522613" y="34938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289415" y="46543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975130" y="44942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473050" y="339151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158764" y="323137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844479" y="307123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530194" y="291110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4276436" y="375558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962150" y="359544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647865" y="343530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333580" y="32751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192384" y="27500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878098" y="258995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995770" y="311416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681484" y="29540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4103312" y="4038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779626" y="387353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455940" y="370861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3132255" y="354368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705948" y="304216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382262" y="28772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4058576" y="27123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734890" y="2547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850795" y="340291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527109" y="32379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399100" y="239175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3075414" y="22268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630308" y="396420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306623" y="37992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456341" y="43230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5132655" y="41580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6020260" y="3934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680521" y="461987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6045507" y="39196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850414" y="33388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491151" y="40185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683734" y="4611126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857841" y="33293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458858" y="398702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5095879" y="4085058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4" name="Skupina 63"/>
          <p:cNvGrpSpPr/>
          <p:nvPr/>
        </p:nvGrpSpPr>
        <p:grpSpPr>
          <a:xfrm>
            <a:off x="4176451" y="3240757"/>
            <a:ext cx="1926182" cy="2106755"/>
            <a:chOff x="3017899" y="2664059"/>
            <a:chExt cx="1926182" cy="2106755"/>
          </a:xfrm>
        </p:grpSpPr>
        <p:sp>
          <p:nvSpPr>
            <p:cNvPr id="65" name="Šipka doprava 6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6" name="Přímá spojnice 65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římá spojnice 66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Volný tvar 68"/>
          <p:cNvSpPr/>
          <p:nvPr/>
        </p:nvSpPr>
        <p:spPr>
          <a:xfrm rot="1701708" flipH="1">
            <a:off x="5976098" y="26467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0" name="Volný tvar 69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8" name="Obdélník 67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58956319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Volný tvar 2"/>
          <p:cNvSpPr/>
          <p:nvPr/>
        </p:nvSpPr>
        <p:spPr>
          <a:xfrm rot="1701708" flipH="1">
            <a:off x="3893855" y="15118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5"/>
          <p:cNvSpPr/>
          <p:nvPr/>
        </p:nvSpPr>
        <p:spPr>
          <a:xfrm rot="1701708" flipH="1">
            <a:off x="4152693" y="16642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Volný tvar 6"/>
          <p:cNvSpPr/>
          <p:nvPr/>
        </p:nvSpPr>
        <p:spPr>
          <a:xfrm rot="1701708" flipH="1">
            <a:off x="4407182" y="179543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7"/>
          <p:cNvSpPr/>
          <p:nvPr/>
        </p:nvSpPr>
        <p:spPr>
          <a:xfrm rot="1701708" flipH="1">
            <a:off x="4684581" y="193945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701708" flipH="1">
            <a:off x="4951347" y="208346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Volný tvar 9"/>
          <p:cNvSpPr/>
          <p:nvPr/>
        </p:nvSpPr>
        <p:spPr>
          <a:xfrm rot="1701708" flipH="1">
            <a:off x="6474148" y="282929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Volný tvar 10"/>
          <p:cNvSpPr/>
          <p:nvPr/>
        </p:nvSpPr>
        <p:spPr>
          <a:xfrm rot="1701708" flipH="1">
            <a:off x="6916829" y="305389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1"/>
          <p:cNvSpPr/>
          <p:nvPr/>
        </p:nvSpPr>
        <p:spPr>
          <a:xfrm rot="1701708" flipH="1">
            <a:off x="7388986" y="329697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TextovéPole 12"/>
          <p:cNvSpPr txBox="1"/>
          <p:nvPr/>
        </p:nvSpPr>
        <p:spPr>
          <a:xfrm>
            <a:off x="803764" y="3679346"/>
            <a:ext cx="37571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bez dekrementu (bez úbytku), tzn. AP je stále stejně velký</a:t>
            </a:r>
          </a:p>
        </p:txBody>
      </p:sp>
      <p:sp>
        <p:nvSpPr>
          <p:cNvPr id="14" name="TextovéPole 13"/>
          <p:cNvSpPr txBox="1"/>
          <p:nvPr/>
        </p:nvSpPr>
        <p:spPr>
          <a:xfrm>
            <a:off x="778851" y="4385744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Protože je AP stále stejně velký, přenášená informace se kóduje do frekvence AP</a:t>
            </a:r>
          </a:p>
        </p:txBody>
      </p:sp>
      <p:sp>
        <p:nvSpPr>
          <p:cNvPr id="15" name="Šipka doprava 14"/>
          <p:cNvSpPr/>
          <p:nvPr/>
        </p:nvSpPr>
        <p:spPr>
          <a:xfrm rot="1620000">
            <a:off x="4805351" y="3337918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Obdélník 16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nemyelinizované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272159" y="211247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3" name="Plus 92"/>
          <p:cNvSpPr/>
          <p:nvPr/>
        </p:nvSpPr>
        <p:spPr>
          <a:xfrm flipH="1">
            <a:off x="2040170" y="230705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2062572" y="1396831"/>
            <a:ext cx="1708786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Klidové napětí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295373" y="18129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41712922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166624" y="1324651"/>
            <a:ext cx="36740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Vznik AP v iniciálním segmentu axonu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113" name="Přímá spojnice 112"/>
          <p:cNvCxnSpPr>
            <a:endCxn id="95" idx="1"/>
          </p:cNvCxnSpPr>
          <p:nvPr/>
        </p:nvCxnSpPr>
        <p:spPr>
          <a:xfrm flipV="1">
            <a:off x="2547373" y="1486234"/>
            <a:ext cx="619251" cy="230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187622459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2642813" y="1486844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983258" y="1535918"/>
            <a:ext cx="3674035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přeskočí myelinovou pochvu k Ranvierově zářezu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1913592" y="2712455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Obdélník 100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4646914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3835912" y="221050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030600" y="1578230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3108644" y="351044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3500941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4972775" y="290087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615343" y="2418646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4199505" y="416598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20954889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6015725" y="3679397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60065" y="3160925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5326448" y="4911546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4562447" y="354516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4318156" y="38158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4722897" y="314139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951034" y="46799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759768" y="49528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6550172" y="533115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TextovéPole 98"/>
          <p:cNvSpPr txBox="1"/>
          <p:nvPr/>
        </p:nvSpPr>
        <p:spPr>
          <a:xfrm>
            <a:off x="294487" y="4453528"/>
            <a:ext cx="43202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b="1" dirty="0" err="1"/>
              <a:t>Saltatorní</a:t>
            </a:r>
            <a:r>
              <a:rPr lang="cs-CZ" b="1" dirty="0"/>
              <a:t> vedení AP </a:t>
            </a:r>
            <a:r>
              <a:rPr lang="cs-CZ" dirty="0"/>
              <a:t>– rychlejší</a:t>
            </a:r>
          </a:p>
          <a:p>
            <a:pPr>
              <a:lnSpc>
                <a:spcPts val="1800"/>
              </a:lnSpc>
            </a:pPr>
            <a:r>
              <a:rPr lang="cs-CZ" dirty="0"/>
              <a:t>(</a:t>
            </a:r>
            <a:r>
              <a:rPr lang="cs-CZ" dirty="0" err="1"/>
              <a:t>nemyelizovaná</a:t>
            </a:r>
            <a:r>
              <a:rPr lang="cs-CZ" dirty="0"/>
              <a:t> vlákna vedou AP pomaleji)</a:t>
            </a:r>
          </a:p>
        </p:txBody>
      </p:sp>
      <p:sp>
        <p:nvSpPr>
          <p:cNvPr id="113" name="Obdélník 112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7207303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986195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275952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343765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544365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954294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159929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4039582" y="4382121"/>
            <a:ext cx="1554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synpase</a:t>
            </a:r>
            <a:r>
              <a:rPr lang="cs-CZ" dirty="0"/>
              <a:t> na axonu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47036" y="5609100"/>
            <a:ext cx="53211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 neuronu je i na svalech (</a:t>
            </a:r>
            <a:r>
              <a:rPr lang="cs-CZ" dirty="0" err="1"/>
              <a:t>neuromotorická</a:t>
            </a:r>
            <a:r>
              <a:rPr lang="cs-CZ" dirty="0"/>
              <a:t> ploténka), nebo na žlázách 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3161391" y="1491020"/>
            <a:ext cx="1035562" cy="4177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H="1" flipV="1">
            <a:off x="8132310" y="3304661"/>
            <a:ext cx="200201" cy="9450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 flipH="1" flipV="1">
            <a:off x="1026745" y="1997977"/>
            <a:ext cx="563727" cy="10103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4196953" y="2318334"/>
            <a:ext cx="537719" cy="3803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4628739" y="4209830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1081242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767398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628739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437782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ovéPole 75"/>
          <p:cNvSpPr txBox="1"/>
          <p:nvPr/>
        </p:nvSpPr>
        <p:spPr>
          <a:xfrm>
            <a:off x="384232" y="309967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Synaptická zakončení</a:t>
            </a:r>
          </a:p>
        </p:txBody>
      </p:sp>
      <p:grpSp>
        <p:nvGrpSpPr>
          <p:cNvPr id="39" name="Skupina 38"/>
          <p:cNvGrpSpPr/>
          <p:nvPr/>
        </p:nvGrpSpPr>
        <p:grpSpPr>
          <a:xfrm rot="952445">
            <a:off x="2885061" y="1999520"/>
            <a:ext cx="432065" cy="408534"/>
            <a:chOff x="6218627" y="1071979"/>
            <a:chExt cx="633009" cy="557502"/>
          </a:xfrm>
        </p:grpSpPr>
        <p:sp>
          <p:nvSpPr>
            <p:cNvPr id="11" name="Volný tvar 1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Volný tvar 24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5" name="Skupina 64"/>
          <p:cNvGrpSpPr/>
          <p:nvPr/>
        </p:nvGrpSpPr>
        <p:grpSpPr>
          <a:xfrm rot="12252436">
            <a:off x="5126174" y="3993591"/>
            <a:ext cx="432065" cy="408534"/>
            <a:chOff x="6218627" y="1071979"/>
            <a:chExt cx="633009" cy="557502"/>
          </a:xfrm>
        </p:grpSpPr>
        <p:sp>
          <p:nvSpPr>
            <p:cNvPr id="66" name="Volný tvar 65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69" name="Volný tvar 68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0" name="Skupina 69"/>
          <p:cNvGrpSpPr/>
          <p:nvPr/>
        </p:nvGrpSpPr>
        <p:grpSpPr>
          <a:xfrm rot="20413297">
            <a:off x="8227545" y="4219454"/>
            <a:ext cx="432065" cy="408534"/>
            <a:chOff x="6218627" y="1071979"/>
            <a:chExt cx="633009" cy="557502"/>
          </a:xfrm>
        </p:grpSpPr>
        <p:sp>
          <p:nvSpPr>
            <p:cNvPr id="71" name="Volný tvar 7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3" name="Skupina 72"/>
          <p:cNvGrpSpPr/>
          <p:nvPr/>
        </p:nvGrpSpPr>
        <p:grpSpPr>
          <a:xfrm rot="1386833">
            <a:off x="3886756" y="2806189"/>
            <a:ext cx="432065" cy="408534"/>
            <a:chOff x="6218627" y="1071979"/>
            <a:chExt cx="633009" cy="557502"/>
          </a:xfrm>
        </p:grpSpPr>
        <p:sp>
          <p:nvSpPr>
            <p:cNvPr id="74" name="Volný tvar 73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8" name="Skupina 77"/>
          <p:cNvGrpSpPr/>
          <p:nvPr/>
        </p:nvGrpSpPr>
        <p:grpSpPr>
          <a:xfrm>
            <a:off x="1425444" y="2870218"/>
            <a:ext cx="432065" cy="408534"/>
            <a:chOff x="6218627" y="1071979"/>
            <a:chExt cx="633009" cy="557502"/>
          </a:xfrm>
        </p:grpSpPr>
        <p:sp>
          <p:nvSpPr>
            <p:cNvPr id="79" name="Volný tvar 78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Volný tvar 79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81" name="TextovéPole 80"/>
          <p:cNvSpPr txBox="1"/>
          <p:nvPr/>
        </p:nvSpPr>
        <p:spPr>
          <a:xfrm>
            <a:off x="4712570" y="1828614"/>
            <a:ext cx="18629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iniciálním segmentu axonu</a:t>
            </a:r>
          </a:p>
        </p:txBody>
      </p:sp>
      <p:sp>
        <p:nvSpPr>
          <p:cNvPr id="82" name="TextovéPole 81"/>
          <p:cNvSpPr txBox="1"/>
          <p:nvPr/>
        </p:nvSpPr>
        <p:spPr>
          <a:xfrm>
            <a:off x="7516715" y="2682558"/>
            <a:ext cx="13546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synapsi</a:t>
            </a:r>
          </a:p>
        </p:txBody>
      </p:sp>
      <p:sp>
        <p:nvSpPr>
          <p:cNvPr id="83" name="TextovéPole 82"/>
          <p:cNvSpPr txBox="1"/>
          <p:nvPr/>
        </p:nvSpPr>
        <p:spPr>
          <a:xfrm>
            <a:off x="4267180" y="1126562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axosomatická</a:t>
            </a:r>
            <a:r>
              <a:rPr lang="cs-CZ" dirty="0"/>
              <a:t> synapse</a:t>
            </a:r>
          </a:p>
        </p:txBody>
      </p:sp>
      <p:sp>
        <p:nvSpPr>
          <p:cNvPr id="84" name="TextovéPole 83"/>
          <p:cNvSpPr txBox="1"/>
          <p:nvPr/>
        </p:nvSpPr>
        <p:spPr>
          <a:xfrm>
            <a:off x="40486" y="1555653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axodendritická</a:t>
            </a:r>
            <a:r>
              <a:rPr lang="cs-CZ" dirty="0"/>
              <a:t> synapse</a:t>
            </a:r>
          </a:p>
        </p:txBody>
      </p:sp>
    </p:spTree>
    <p:extLst>
      <p:ext uri="{BB962C8B-B14F-4D97-AF65-F5344CB8AC3E}">
        <p14:creationId xmlns:p14="http://schemas.microsoft.com/office/powerpoint/2010/main" val="153688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  <p:bldP spid="81" grpId="0"/>
      <p:bldP spid="82" grpId="0"/>
      <p:bldP spid="83" grpId="0"/>
      <p:bldP spid="8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  <p:sp>
        <p:nvSpPr>
          <p:cNvPr id="3" name="Volný tvar 2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5" name="Skupina 14"/>
          <p:cNvGrpSpPr/>
          <p:nvPr/>
        </p:nvGrpSpPr>
        <p:grpSpPr>
          <a:xfrm>
            <a:off x="4235952" y="3093023"/>
            <a:ext cx="492150" cy="751438"/>
            <a:chOff x="4007842" y="3469650"/>
            <a:chExt cx="492150" cy="751438"/>
          </a:xfrm>
        </p:grpSpPr>
        <p:sp>
          <p:nvSpPr>
            <p:cNvPr id="5" name="Ovál 4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Ovál 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Ovál 1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16" name="Skupina 15"/>
          <p:cNvGrpSpPr/>
          <p:nvPr/>
        </p:nvGrpSpPr>
        <p:grpSpPr>
          <a:xfrm>
            <a:off x="5076056" y="2210382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347864" y="4117722"/>
            <a:ext cx="492150" cy="751438"/>
            <a:chOff x="4007842" y="3469650"/>
            <a:chExt cx="492150" cy="751438"/>
          </a:xfrm>
        </p:grpSpPr>
        <p:sp>
          <p:nvSpPr>
            <p:cNvPr id="26" name="Ovál 25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4" name="Volný tvar 33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Volný tvar 35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Volný tvar 37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Volný tvar 38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Volný tvar 39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TextovéPole 41"/>
          <p:cNvSpPr txBox="1"/>
          <p:nvPr/>
        </p:nvSpPr>
        <p:spPr>
          <a:xfrm>
            <a:off x="2991551" y="1203805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</a:t>
            </a:r>
          </a:p>
        </p:txBody>
      </p:sp>
      <p:cxnSp>
        <p:nvCxnSpPr>
          <p:cNvPr id="43" name="Přímá spojnice 42"/>
          <p:cNvCxnSpPr/>
          <p:nvPr/>
        </p:nvCxnSpPr>
        <p:spPr>
          <a:xfrm flipH="1" flipV="1">
            <a:off x="4071671" y="1690363"/>
            <a:ext cx="425328" cy="800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ovéPole 44"/>
          <p:cNvSpPr txBox="1"/>
          <p:nvPr/>
        </p:nvSpPr>
        <p:spPr>
          <a:xfrm>
            <a:off x="3867035" y="426340"/>
            <a:ext cx="3077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 </a:t>
            </a:r>
            <a:r>
              <a:rPr lang="cs-CZ" dirty="0" err="1"/>
              <a:t>neuromediátorem</a:t>
            </a:r>
            <a:r>
              <a:rPr lang="cs-CZ" dirty="0"/>
              <a:t> (neurotransmiterem)</a:t>
            </a:r>
          </a:p>
        </p:txBody>
      </p:sp>
      <p:cxnSp>
        <p:nvCxnSpPr>
          <p:cNvPr id="46" name="Přímá spojnice 45"/>
          <p:cNvCxnSpPr>
            <a:stCxn id="17" idx="7"/>
          </p:cNvCxnSpPr>
          <p:nvPr/>
        </p:nvCxnSpPr>
        <p:spPr>
          <a:xfrm flipV="1">
            <a:off x="5496132" y="1060298"/>
            <a:ext cx="239871" cy="12601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Přímá spojnice 47"/>
          <p:cNvCxnSpPr/>
          <p:nvPr/>
        </p:nvCxnSpPr>
        <p:spPr>
          <a:xfrm>
            <a:off x="2195736" y="4664102"/>
            <a:ext cx="1446631" cy="5103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ovéPole 49"/>
          <p:cNvSpPr txBox="1"/>
          <p:nvPr/>
        </p:nvSpPr>
        <p:spPr>
          <a:xfrm>
            <a:off x="1292918" y="3984217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presynaptická membrána</a:t>
            </a:r>
          </a:p>
        </p:txBody>
      </p:sp>
      <p:sp>
        <p:nvSpPr>
          <p:cNvPr id="51" name="TextovéPole 50"/>
          <p:cNvSpPr txBox="1"/>
          <p:nvPr/>
        </p:nvSpPr>
        <p:spPr>
          <a:xfrm>
            <a:off x="5117167" y="5631631"/>
            <a:ext cx="29964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 (na buňce neuronu, svalu, žláze,….)</a:t>
            </a:r>
          </a:p>
        </p:txBody>
      </p:sp>
      <p:cxnSp>
        <p:nvCxnSpPr>
          <p:cNvPr id="52" name="Přímá spojnice 51"/>
          <p:cNvCxnSpPr/>
          <p:nvPr/>
        </p:nvCxnSpPr>
        <p:spPr>
          <a:xfrm>
            <a:off x="3840014" y="5733256"/>
            <a:ext cx="1302615" cy="3782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ovéPole 53"/>
          <p:cNvSpPr txBox="1"/>
          <p:nvPr/>
        </p:nvSpPr>
        <p:spPr>
          <a:xfrm>
            <a:off x="6215411" y="4527801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specifický receptor</a:t>
            </a:r>
          </a:p>
        </p:txBody>
      </p:sp>
      <p:cxnSp>
        <p:nvCxnSpPr>
          <p:cNvPr id="55" name="Přímá spojnice 54"/>
          <p:cNvCxnSpPr>
            <a:stCxn id="36" idx="12"/>
          </p:cNvCxnSpPr>
          <p:nvPr/>
        </p:nvCxnSpPr>
        <p:spPr>
          <a:xfrm>
            <a:off x="5196707" y="4713472"/>
            <a:ext cx="1047082" cy="431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ovéPole 56"/>
          <p:cNvSpPr txBox="1"/>
          <p:nvPr/>
        </p:nvSpPr>
        <p:spPr>
          <a:xfrm>
            <a:off x="6948264" y="2217853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synaptická štěrbina</a:t>
            </a:r>
          </a:p>
        </p:txBody>
      </p:sp>
      <p:cxnSp>
        <p:nvCxnSpPr>
          <p:cNvPr id="58" name="Přímá spojnice 57"/>
          <p:cNvCxnSpPr/>
          <p:nvPr/>
        </p:nvCxnSpPr>
        <p:spPr>
          <a:xfrm>
            <a:off x="6471153" y="2320428"/>
            <a:ext cx="523541" cy="47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Přímá spojnice 59"/>
          <p:cNvCxnSpPr/>
          <p:nvPr/>
        </p:nvCxnSpPr>
        <p:spPr>
          <a:xfrm flipV="1">
            <a:off x="1115616" y="1613187"/>
            <a:ext cx="1080120" cy="8958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ovéPole 62"/>
          <p:cNvSpPr txBox="1"/>
          <p:nvPr/>
        </p:nvSpPr>
        <p:spPr>
          <a:xfrm>
            <a:off x="602705" y="2484899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</p:spTree>
    <p:extLst>
      <p:ext uri="{BB962C8B-B14F-4D97-AF65-F5344CB8AC3E}">
        <p14:creationId xmlns:p14="http://schemas.microsoft.com/office/powerpoint/2010/main" val="19857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5" grpId="0"/>
      <p:bldP spid="50" grpId="0"/>
      <p:bldP spid="51" grpId="0"/>
      <p:bldP spid="54" grpId="0"/>
      <p:bldP spid="5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olný tvar 2"/>
          <p:cNvSpPr/>
          <p:nvPr/>
        </p:nvSpPr>
        <p:spPr>
          <a:xfrm>
            <a:off x="1663523" y="1390667"/>
            <a:ext cx="4688639" cy="4073999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409713 w 4688639"/>
              <a:gd name="connsiteY9" fmla="*/ 3145706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409713 w 4688639"/>
              <a:gd name="connsiteY9" fmla="*/ 3145706 h 4073999"/>
              <a:gd name="connsiteX10" fmla="*/ 2161309 w 4688639"/>
              <a:gd name="connsiteY10" fmla="*/ 3633849 h 4073999"/>
              <a:gd name="connsiteX11" fmla="*/ 1591294 w 4688639"/>
              <a:gd name="connsiteY11" fmla="*/ 4061361 h 4073999"/>
              <a:gd name="connsiteX12" fmla="*/ 1282535 w 4688639"/>
              <a:gd name="connsiteY12" fmla="*/ 3883231 h 4073999"/>
              <a:gd name="connsiteX13" fmla="*/ 1413164 w 4688639"/>
              <a:gd name="connsiteY13" fmla="*/ 3111335 h 4073999"/>
              <a:gd name="connsiteX14" fmla="*/ 1816925 w 4688639"/>
              <a:gd name="connsiteY14" fmla="*/ 1900052 h 4073999"/>
              <a:gd name="connsiteX15" fmla="*/ 1567543 w 4688639"/>
              <a:gd name="connsiteY15" fmla="*/ 1306285 h 4073999"/>
              <a:gd name="connsiteX16" fmla="*/ 724395 w 4688639"/>
              <a:gd name="connsiteY16" fmla="*/ 617517 h 4073999"/>
              <a:gd name="connsiteX17" fmla="*/ 0 w 4688639"/>
              <a:gd name="connsiteY17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09713 w 4688639"/>
              <a:gd name="connsiteY10" fmla="*/ 314570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112830 w 4688639"/>
              <a:gd name="connsiteY10" fmla="*/ 294382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2161309 w 4688639"/>
              <a:gd name="connsiteY12" fmla="*/ 3633849 h 4073999"/>
              <a:gd name="connsiteX13" fmla="*/ 1591294 w 4688639"/>
              <a:gd name="connsiteY13" fmla="*/ 4061361 h 4073999"/>
              <a:gd name="connsiteX14" fmla="*/ 1282535 w 4688639"/>
              <a:gd name="connsiteY14" fmla="*/ 3883231 h 4073999"/>
              <a:gd name="connsiteX15" fmla="*/ 1413164 w 4688639"/>
              <a:gd name="connsiteY15" fmla="*/ 3111335 h 4073999"/>
              <a:gd name="connsiteX16" fmla="*/ 1816925 w 4688639"/>
              <a:gd name="connsiteY16" fmla="*/ 1900052 h 4073999"/>
              <a:gd name="connsiteX17" fmla="*/ 1567543 w 4688639"/>
              <a:gd name="connsiteY17" fmla="*/ 1306285 h 4073999"/>
              <a:gd name="connsiteX18" fmla="*/ 724395 w 4688639"/>
              <a:gd name="connsiteY18" fmla="*/ 617517 h 4073999"/>
              <a:gd name="connsiteX19" fmla="*/ 0 w 4688639"/>
              <a:gd name="connsiteY19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111335 w 4688639"/>
              <a:gd name="connsiteY8" fmla="*/ 199505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502243 w 4688639"/>
              <a:gd name="connsiteY8" fmla="*/ 1815671 h 4073999"/>
              <a:gd name="connsiteX9" fmla="*/ 3111335 w 4688639"/>
              <a:gd name="connsiteY9" fmla="*/ 1995055 h 4073999"/>
              <a:gd name="connsiteX10" fmla="*/ 2908477 w 4688639"/>
              <a:gd name="connsiteY10" fmla="*/ 3074455 h 4073999"/>
              <a:gd name="connsiteX11" fmla="*/ 2492841 w 4688639"/>
              <a:gd name="connsiteY11" fmla="*/ 2896325 h 4073999"/>
              <a:gd name="connsiteX12" fmla="*/ 2112830 w 4688639"/>
              <a:gd name="connsiteY12" fmla="*/ 2943826 h 4073999"/>
              <a:gd name="connsiteX13" fmla="*/ 1970326 w 4688639"/>
              <a:gd name="connsiteY13" fmla="*/ 3323837 h 4073999"/>
              <a:gd name="connsiteX14" fmla="*/ 2161309 w 4688639"/>
              <a:gd name="connsiteY14" fmla="*/ 3633849 h 4073999"/>
              <a:gd name="connsiteX15" fmla="*/ 1591294 w 4688639"/>
              <a:gd name="connsiteY15" fmla="*/ 4061361 h 4073999"/>
              <a:gd name="connsiteX16" fmla="*/ 1282535 w 4688639"/>
              <a:gd name="connsiteY16" fmla="*/ 3883231 h 4073999"/>
              <a:gd name="connsiteX17" fmla="*/ 1413164 w 4688639"/>
              <a:gd name="connsiteY17" fmla="*/ 3111335 h 4073999"/>
              <a:gd name="connsiteX18" fmla="*/ 1816925 w 4688639"/>
              <a:gd name="connsiteY18" fmla="*/ 1900052 h 4073999"/>
              <a:gd name="connsiteX19" fmla="*/ 1567543 w 4688639"/>
              <a:gd name="connsiteY19" fmla="*/ 1306285 h 4073999"/>
              <a:gd name="connsiteX20" fmla="*/ 724395 w 4688639"/>
              <a:gd name="connsiteY20" fmla="*/ 617517 h 4073999"/>
              <a:gd name="connsiteX21" fmla="*/ 0 w 4688639"/>
              <a:gd name="connsiteY21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2908477 w 4688639"/>
              <a:gd name="connsiteY11" fmla="*/ 3074455 h 4073999"/>
              <a:gd name="connsiteX12" fmla="*/ 2492841 w 4688639"/>
              <a:gd name="connsiteY12" fmla="*/ 2896325 h 4073999"/>
              <a:gd name="connsiteX13" fmla="*/ 2112830 w 4688639"/>
              <a:gd name="connsiteY13" fmla="*/ 2943826 h 4073999"/>
              <a:gd name="connsiteX14" fmla="*/ 1970326 w 4688639"/>
              <a:gd name="connsiteY14" fmla="*/ 3323837 h 4073999"/>
              <a:gd name="connsiteX15" fmla="*/ 2161309 w 4688639"/>
              <a:gd name="connsiteY15" fmla="*/ 3633849 h 4073999"/>
              <a:gd name="connsiteX16" fmla="*/ 1591294 w 4688639"/>
              <a:gd name="connsiteY16" fmla="*/ 4061361 h 4073999"/>
              <a:gd name="connsiteX17" fmla="*/ 1282535 w 4688639"/>
              <a:gd name="connsiteY17" fmla="*/ 3883231 h 4073999"/>
              <a:gd name="connsiteX18" fmla="*/ 1413164 w 4688639"/>
              <a:gd name="connsiteY18" fmla="*/ 3111335 h 4073999"/>
              <a:gd name="connsiteX19" fmla="*/ 1816925 w 4688639"/>
              <a:gd name="connsiteY19" fmla="*/ 1900052 h 4073999"/>
              <a:gd name="connsiteX20" fmla="*/ 1567543 w 4688639"/>
              <a:gd name="connsiteY20" fmla="*/ 1306285 h 4073999"/>
              <a:gd name="connsiteX21" fmla="*/ 724395 w 4688639"/>
              <a:gd name="connsiteY21" fmla="*/ 617517 h 4073999"/>
              <a:gd name="connsiteX22" fmla="*/ 0 w 4688639"/>
              <a:gd name="connsiteY22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383490 w 4688639"/>
              <a:gd name="connsiteY11" fmla="*/ 2575691 h 4073999"/>
              <a:gd name="connsiteX12" fmla="*/ 2908477 w 4688639"/>
              <a:gd name="connsiteY12" fmla="*/ 3074455 h 4073999"/>
              <a:gd name="connsiteX13" fmla="*/ 2492841 w 4688639"/>
              <a:gd name="connsiteY13" fmla="*/ 2896325 h 4073999"/>
              <a:gd name="connsiteX14" fmla="*/ 2112830 w 4688639"/>
              <a:gd name="connsiteY14" fmla="*/ 2943826 h 4073999"/>
              <a:gd name="connsiteX15" fmla="*/ 1970326 w 4688639"/>
              <a:gd name="connsiteY15" fmla="*/ 3323837 h 4073999"/>
              <a:gd name="connsiteX16" fmla="*/ 2161309 w 4688639"/>
              <a:gd name="connsiteY16" fmla="*/ 3633849 h 4073999"/>
              <a:gd name="connsiteX17" fmla="*/ 1591294 w 4688639"/>
              <a:gd name="connsiteY17" fmla="*/ 4061361 h 4073999"/>
              <a:gd name="connsiteX18" fmla="*/ 1282535 w 4688639"/>
              <a:gd name="connsiteY18" fmla="*/ 3883231 h 4073999"/>
              <a:gd name="connsiteX19" fmla="*/ 1413164 w 4688639"/>
              <a:gd name="connsiteY19" fmla="*/ 3111335 h 4073999"/>
              <a:gd name="connsiteX20" fmla="*/ 1816925 w 4688639"/>
              <a:gd name="connsiteY20" fmla="*/ 1900052 h 4073999"/>
              <a:gd name="connsiteX21" fmla="*/ 1567543 w 4688639"/>
              <a:gd name="connsiteY21" fmla="*/ 1306285 h 4073999"/>
              <a:gd name="connsiteX22" fmla="*/ 724395 w 4688639"/>
              <a:gd name="connsiteY22" fmla="*/ 617517 h 4073999"/>
              <a:gd name="connsiteX23" fmla="*/ 0 w 4688639"/>
              <a:gd name="connsiteY23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062856 w 4688639"/>
              <a:gd name="connsiteY11" fmla="*/ 2397562 h 4073999"/>
              <a:gd name="connsiteX12" fmla="*/ 3383490 w 4688639"/>
              <a:gd name="connsiteY12" fmla="*/ 2575691 h 4073999"/>
              <a:gd name="connsiteX13" fmla="*/ 2908477 w 4688639"/>
              <a:gd name="connsiteY13" fmla="*/ 3074455 h 4073999"/>
              <a:gd name="connsiteX14" fmla="*/ 2492841 w 4688639"/>
              <a:gd name="connsiteY14" fmla="*/ 2896325 h 4073999"/>
              <a:gd name="connsiteX15" fmla="*/ 2112830 w 4688639"/>
              <a:gd name="connsiteY15" fmla="*/ 2943826 h 4073999"/>
              <a:gd name="connsiteX16" fmla="*/ 1970326 w 4688639"/>
              <a:gd name="connsiteY16" fmla="*/ 3323837 h 4073999"/>
              <a:gd name="connsiteX17" fmla="*/ 2161309 w 4688639"/>
              <a:gd name="connsiteY17" fmla="*/ 3633849 h 4073999"/>
              <a:gd name="connsiteX18" fmla="*/ 1591294 w 4688639"/>
              <a:gd name="connsiteY18" fmla="*/ 4061361 h 4073999"/>
              <a:gd name="connsiteX19" fmla="*/ 1282535 w 4688639"/>
              <a:gd name="connsiteY19" fmla="*/ 3883231 h 4073999"/>
              <a:gd name="connsiteX20" fmla="*/ 1413164 w 4688639"/>
              <a:gd name="connsiteY20" fmla="*/ 3111335 h 4073999"/>
              <a:gd name="connsiteX21" fmla="*/ 1816925 w 4688639"/>
              <a:gd name="connsiteY21" fmla="*/ 1900052 h 4073999"/>
              <a:gd name="connsiteX22" fmla="*/ 1567543 w 4688639"/>
              <a:gd name="connsiteY22" fmla="*/ 1306285 h 4073999"/>
              <a:gd name="connsiteX23" fmla="*/ 724395 w 4688639"/>
              <a:gd name="connsiteY23" fmla="*/ 617517 h 4073999"/>
              <a:gd name="connsiteX24" fmla="*/ 0 w 4688639"/>
              <a:gd name="connsiteY24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2077204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688639" h="4073999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92054" y="1225346"/>
                  <a:pt x="4239491" y="1472540"/>
                </a:cubicBezTo>
                <a:cubicBezTo>
                  <a:pt x="4086928" y="1719734"/>
                  <a:pt x="3803249" y="2102867"/>
                  <a:pt x="3680374" y="2160055"/>
                </a:cubicBezTo>
                <a:cubicBezTo>
                  <a:pt x="3557499" y="2217243"/>
                  <a:pt x="3662560" y="1922549"/>
                  <a:pt x="3597246" y="1886923"/>
                </a:cubicBezTo>
                <a:cubicBezTo>
                  <a:pt x="3531932" y="1851297"/>
                  <a:pt x="3306137" y="1809524"/>
                  <a:pt x="3240986" y="1839421"/>
                </a:cubicBezTo>
                <a:cubicBezTo>
                  <a:pt x="3175835" y="1869318"/>
                  <a:pt x="3141023" y="1902032"/>
                  <a:pt x="3111335" y="1995055"/>
                </a:cubicBezTo>
                <a:cubicBezTo>
                  <a:pt x="3081647" y="2088078"/>
                  <a:pt x="3017497" y="2300789"/>
                  <a:pt x="3062856" y="2397562"/>
                </a:cubicBezTo>
                <a:cubicBezTo>
                  <a:pt x="3108215" y="2494335"/>
                  <a:pt x="3438908" y="2441104"/>
                  <a:pt x="3383490" y="2575691"/>
                </a:cubicBezTo>
                <a:cubicBezTo>
                  <a:pt x="3328072" y="2710278"/>
                  <a:pt x="2999521" y="3015078"/>
                  <a:pt x="2908477" y="3074455"/>
                </a:cubicBezTo>
                <a:cubicBezTo>
                  <a:pt x="2817433" y="3133832"/>
                  <a:pt x="2625449" y="2918096"/>
                  <a:pt x="2492841" y="2896325"/>
                </a:cubicBezTo>
                <a:cubicBezTo>
                  <a:pt x="2360233" y="2874554"/>
                  <a:pt x="2217728" y="2926014"/>
                  <a:pt x="2160331" y="2991328"/>
                </a:cubicBezTo>
                <a:cubicBezTo>
                  <a:pt x="2102934" y="3056642"/>
                  <a:pt x="2069124" y="3208833"/>
                  <a:pt x="2077204" y="3323837"/>
                </a:cubicBezTo>
                <a:cubicBezTo>
                  <a:pt x="2085284" y="3438841"/>
                  <a:pt x="2242294" y="3510928"/>
                  <a:pt x="2161309" y="3633849"/>
                </a:cubicBezTo>
                <a:cubicBezTo>
                  <a:pt x="2080324" y="3756770"/>
                  <a:pt x="1737756" y="4019797"/>
                  <a:pt x="1591294" y="4061361"/>
                </a:cubicBezTo>
                <a:cubicBezTo>
                  <a:pt x="1444832" y="4102925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6" name="Skupina 15"/>
          <p:cNvGrpSpPr/>
          <p:nvPr/>
        </p:nvGrpSpPr>
        <p:grpSpPr>
          <a:xfrm>
            <a:off x="4980468" y="2148716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924958" y="4388667"/>
            <a:ext cx="378417" cy="576064"/>
            <a:chOff x="4067944" y="3501008"/>
            <a:chExt cx="378417" cy="576064"/>
          </a:xfrm>
        </p:grpSpPr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04327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34" name="Skupina 33"/>
          <p:cNvGrpSpPr/>
          <p:nvPr/>
        </p:nvGrpSpPr>
        <p:grpSpPr>
          <a:xfrm>
            <a:off x="4824546" y="3256980"/>
            <a:ext cx="378417" cy="576064"/>
            <a:chOff x="4067944" y="3501008"/>
            <a:chExt cx="378417" cy="576064"/>
          </a:xfrm>
        </p:grpSpPr>
        <p:sp>
          <p:nvSpPr>
            <p:cNvPr id="35" name="Ovál 34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Ovál 35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Ovál 36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Ovál 37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Ovál 38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Ovál 39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Ovál 40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7" name="Přímá spojnice se šipkou 6"/>
          <p:cNvCxnSpPr/>
          <p:nvPr/>
        </p:nvCxnSpPr>
        <p:spPr>
          <a:xfrm>
            <a:off x="5436096" y="2708920"/>
            <a:ext cx="323518" cy="240814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1" name="TextovéPole 50"/>
          <p:cNvSpPr txBox="1"/>
          <p:nvPr/>
        </p:nvSpPr>
        <p:spPr>
          <a:xfrm>
            <a:off x="3437615" y="585442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se přiblíží k membráně a uvolní mediátor do synaptické štěrbiny </a:t>
            </a:r>
          </a:p>
        </p:txBody>
      </p:sp>
      <p:sp>
        <p:nvSpPr>
          <p:cNvPr id="52" name="Šipka doprava 51"/>
          <p:cNvSpPr/>
          <p:nvPr/>
        </p:nvSpPr>
        <p:spPr>
          <a:xfrm rot="2104480">
            <a:off x="2388331" y="1756476"/>
            <a:ext cx="1136642" cy="451381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TextovéPole 52"/>
          <p:cNvSpPr txBox="1"/>
          <p:nvPr/>
        </p:nvSpPr>
        <p:spPr>
          <a:xfrm>
            <a:off x="702277" y="2275600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příchozí akční potenciál</a:t>
            </a:r>
          </a:p>
        </p:txBody>
      </p:sp>
      <p:cxnSp>
        <p:nvCxnSpPr>
          <p:cNvPr id="54" name="Přímá spojnice 53"/>
          <p:cNvCxnSpPr/>
          <p:nvPr/>
        </p:nvCxnSpPr>
        <p:spPr>
          <a:xfrm flipV="1">
            <a:off x="2233336" y="2148716"/>
            <a:ext cx="898504" cy="3390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55"/>
          <p:cNvCxnSpPr>
            <a:stCxn id="17" idx="1"/>
          </p:cNvCxnSpPr>
          <p:nvPr/>
        </p:nvCxnSpPr>
        <p:spPr>
          <a:xfrm flipH="1" flipV="1">
            <a:off x="4536603" y="2010548"/>
            <a:ext cx="515939" cy="24821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ovéPole 54"/>
          <p:cNvSpPr txBox="1"/>
          <p:nvPr/>
        </p:nvSpPr>
        <p:spPr>
          <a:xfrm>
            <a:off x="583403" y="3296350"/>
            <a:ext cx="216024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Příklady neuromediátorů: </a:t>
            </a:r>
          </a:p>
          <a:p>
            <a:r>
              <a:rPr lang="cs-CZ" dirty="0" err="1"/>
              <a:t>Acetylchlin</a:t>
            </a:r>
            <a:r>
              <a:rPr lang="cs-CZ" dirty="0"/>
              <a:t>, nor-adrenalin,  dopamin, serotonin, GABA,…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211442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 animBg="1"/>
      <p:bldP spid="53" grpId="0"/>
      <p:bldP spid="5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01124" y="48201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344302" y="45797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1" name="Ovál 30"/>
          <p:cNvSpPr/>
          <p:nvPr/>
        </p:nvSpPr>
        <p:spPr>
          <a:xfrm>
            <a:off x="3892040" y="50789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941110" y="28936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4614482" y="454358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36162" y="366405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73794" y="3976655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50" name="Přímá spojnice 49"/>
          <p:cNvCxnSpPr>
            <a:endCxn id="28" idx="1"/>
          </p:cNvCxnSpPr>
          <p:nvPr/>
        </p:nvCxnSpPr>
        <p:spPr>
          <a:xfrm>
            <a:off x="2445409" y="4706162"/>
            <a:ext cx="1659728" cy="5542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ovéPole 50"/>
          <p:cNvSpPr txBox="1"/>
          <p:nvPr/>
        </p:nvSpPr>
        <p:spPr>
          <a:xfrm>
            <a:off x="583403" y="437787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Navázání </a:t>
            </a:r>
            <a:r>
              <a:rPr lang="cs-CZ" dirty="0" err="1"/>
              <a:t>neuromediátoru</a:t>
            </a:r>
            <a:r>
              <a:rPr lang="cs-CZ" dirty="0"/>
              <a:t> na receptory</a:t>
            </a:r>
          </a:p>
        </p:txBody>
      </p:sp>
      <p:sp>
        <p:nvSpPr>
          <p:cNvPr id="52" name="TextovéPole 51"/>
          <p:cNvSpPr txBox="1"/>
          <p:nvPr/>
        </p:nvSpPr>
        <p:spPr>
          <a:xfrm>
            <a:off x="6876256" y="2276872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navázaný na receptor spouští sekvenci dalších dějů na postsynaptické buňce</a:t>
            </a:r>
          </a:p>
        </p:txBody>
      </p:sp>
      <p:sp>
        <p:nvSpPr>
          <p:cNvPr id="53" name="TextovéPole 52"/>
          <p:cNvSpPr txBox="1"/>
          <p:nvPr/>
        </p:nvSpPr>
        <p:spPr>
          <a:xfrm>
            <a:off x="5276787" y="4770773"/>
            <a:ext cx="39410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Otevření iontových kanálů pro 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Ca2+, Na+ 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/>
              <a:t>depolarizace membrány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Cl-, K+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 err="1"/>
              <a:t>hyperpolarizace</a:t>
            </a:r>
            <a:r>
              <a:rPr lang="cs-CZ" sz="1600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Kontrakce svalu (nervosvalové ploténka)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Sekrece různých </a:t>
            </a:r>
            <a:r>
              <a:rPr lang="cs-CZ" sz="1600" dirty="0" err="1"/>
              <a:t>působků</a:t>
            </a:r>
            <a:r>
              <a:rPr lang="cs-CZ" sz="1600" dirty="0"/>
              <a:t> (u žláz)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Metabolické změny, </a:t>
            </a:r>
            <a:r>
              <a:rPr lang="cs-CZ" sz="1600" dirty="0" err="1"/>
              <a:t>atd</a:t>
            </a:r>
            <a:r>
              <a:rPr lang="cs-CZ" sz="1600" dirty="0"/>
              <a:t>……</a:t>
            </a:r>
          </a:p>
        </p:txBody>
      </p:sp>
      <p:sp>
        <p:nvSpPr>
          <p:cNvPr id="54" name="TextovéPole 53"/>
          <p:cNvSpPr txBox="1"/>
          <p:nvPr/>
        </p:nvSpPr>
        <p:spPr>
          <a:xfrm>
            <a:off x="5751937" y="4140326"/>
            <a:ext cx="344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Možné děje vyvolané navázáním synaptického mediátoru:</a:t>
            </a:r>
          </a:p>
        </p:txBody>
      </p:sp>
      <p:sp>
        <p:nvSpPr>
          <p:cNvPr id="34" name="TextovéPole 33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85121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56854" y="495110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618062" y="456887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614094" y="28552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5554091" y="31234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66060" y="29724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66059" y="3245233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834752 w 4688639"/>
              <a:gd name="connsiteY8" fmla="*/ 1495036 h 4080274"/>
              <a:gd name="connsiteX9" fmla="*/ 3479470 w 4688639"/>
              <a:gd name="connsiteY9" fmla="*/ 2375065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479470 w 4688639"/>
              <a:gd name="connsiteY10" fmla="*/ 2375065 h 4080274"/>
              <a:gd name="connsiteX11" fmla="*/ 2315688 w 4688639"/>
              <a:gd name="connsiteY11" fmla="*/ 3538846 h 4080274"/>
              <a:gd name="connsiteX12" fmla="*/ 1591294 w 4688639"/>
              <a:gd name="connsiteY12" fmla="*/ 4061361 h 4080274"/>
              <a:gd name="connsiteX13" fmla="*/ 1282535 w 4688639"/>
              <a:gd name="connsiteY13" fmla="*/ 3883231 h 4080274"/>
              <a:gd name="connsiteX14" fmla="*/ 1413164 w 4688639"/>
              <a:gd name="connsiteY14" fmla="*/ 3111335 h 4080274"/>
              <a:gd name="connsiteX15" fmla="*/ 1816925 w 4688639"/>
              <a:gd name="connsiteY15" fmla="*/ 1900052 h 4080274"/>
              <a:gd name="connsiteX16" fmla="*/ 1567543 w 4688639"/>
              <a:gd name="connsiteY16" fmla="*/ 1306285 h 4080274"/>
              <a:gd name="connsiteX17" fmla="*/ 724395 w 4688639"/>
              <a:gd name="connsiteY17" fmla="*/ 617517 h 4080274"/>
              <a:gd name="connsiteX18" fmla="*/ 0 w 4688639"/>
              <a:gd name="connsiteY18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787251 w 4688639"/>
              <a:gd name="connsiteY9" fmla="*/ 1376282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26740" y="1355975"/>
                  <a:pt x="4239491" y="1472540"/>
                </a:cubicBezTo>
                <a:cubicBezTo>
                  <a:pt x="4152242" y="1589105"/>
                  <a:pt x="4139715" y="1372534"/>
                  <a:pt x="4072259" y="1376283"/>
                </a:cubicBezTo>
                <a:cubicBezTo>
                  <a:pt x="4004803" y="1380032"/>
                  <a:pt x="3834752" y="1332739"/>
                  <a:pt x="3787251" y="1376282"/>
                </a:cubicBezTo>
                <a:cubicBezTo>
                  <a:pt x="3739750" y="1419825"/>
                  <a:pt x="3668335" y="1478993"/>
                  <a:pt x="3609121" y="1625664"/>
                </a:cubicBezTo>
                <a:cubicBezTo>
                  <a:pt x="3549907" y="1772336"/>
                  <a:pt x="3695042" y="2056201"/>
                  <a:pt x="3479470" y="2375065"/>
                </a:cubicBezTo>
                <a:cubicBezTo>
                  <a:pt x="3263898" y="269392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6" name="Skupina 25"/>
          <p:cNvGrpSpPr/>
          <p:nvPr/>
        </p:nvGrpSpPr>
        <p:grpSpPr>
          <a:xfrm>
            <a:off x="4154502" y="3060567"/>
            <a:ext cx="492150" cy="751438"/>
            <a:chOff x="4007842" y="3469650"/>
            <a:chExt cx="492150" cy="751438"/>
          </a:xfrm>
        </p:grpSpPr>
        <p:sp>
          <p:nvSpPr>
            <p:cNvPr id="34" name="Ovál 33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Ovál 49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Ovál 50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Ovál 52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Ovál 53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Ovál 54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Ovál 55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57" name="Přímá spojnice se šipkou 56"/>
          <p:cNvCxnSpPr>
            <a:endCxn id="34" idx="5"/>
          </p:cNvCxnSpPr>
          <p:nvPr/>
        </p:nvCxnSpPr>
        <p:spPr>
          <a:xfrm flipH="1" flipV="1">
            <a:off x="4574578" y="3701959"/>
            <a:ext cx="411232" cy="24874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Volný tvar 57"/>
          <p:cNvSpPr>
            <a:spLocks noChangeAspect="1"/>
          </p:cNvSpPr>
          <p:nvPr/>
        </p:nvSpPr>
        <p:spPr>
          <a:xfrm rot="15245899">
            <a:off x="3526068" y="531332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Volný tvar 58"/>
          <p:cNvSpPr>
            <a:spLocks noChangeAspect="1"/>
          </p:cNvSpPr>
          <p:nvPr/>
        </p:nvSpPr>
        <p:spPr>
          <a:xfrm rot="15245899">
            <a:off x="4511800" y="443871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Volný tvar 59"/>
          <p:cNvSpPr>
            <a:spLocks noChangeAspect="1"/>
          </p:cNvSpPr>
          <p:nvPr/>
        </p:nvSpPr>
        <p:spPr>
          <a:xfrm rot="15245899">
            <a:off x="4047026" y="4816710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1" name="Přímá spojnice 60"/>
          <p:cNvCxnSpPr/>
          <p:nvPr/>
        </p:nvCxnSpPr>
        <p:spPr>
          <a:xfrm>
            <a:off x="4519736" y="1772816"/>
            <a:ext cx="733030" cy="10023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ovéPole 61"/>
          <p:cNvSpPr txBox="1"/>
          <p:nvPr/>
        </p:nvSpPr>
        <p:spPr>
          <a:xfrm>
            <a:off x="583403" y="3282978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je následně po svém vylití velice rychle „uklízen“ ze synaptické štěrbiny různými způsoby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3393851" y="929003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vyklízení mediátoru zpět do synaptického zakončení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5031002" y="545799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deaktivace mediátoru a jeho rozklad</a:t>
            </a:r>
          </a:p>
        </p:txBody>
      </p:sp>
      <p:cxnSp>
        <p:nvCxnSpPr>
          <p:cNvPr id="65" name="Přímá spojnice 64"/>
          <p:cNvCxnSpPr>
            <a:stCxn id="60" idx="5"/>
            <a:endCxn id="64" idx="1"/>
          </p:cNvCxnSpPr>
          <p:nvPr/>
        </p:nvCxnSpPr>
        <p:spPr>
          <a:xfrm>
            <a:off x="4342140" y="5066436"/>
            <a:ext cx="688862" cy="8532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ovéPole 65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21918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2" grpId="0"/>
      <p:bldP spid="63" grpId="0"/>
      <p:bldP spid="6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23528" y="298866"/>
            <a:ext cx="8387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Příklad: </a:t>
            </a:r>
            <a:r>
              <a:rPr lang="cs-CZ" sz="2800" b="1" dirty="0" err="1"/>
              <a:t>Nervo</a:t>
            </a:r>
            <a:r>
              <a:rPr lang="cs-CZ" sz="2800" b="1" dirty="0"/>
              <a:t>-svalová ploténka kosterního svalu</a:t>
            </a:r>
          </a:p>
        </p:txBody>
      </p:sp>
      <p:grpSp>
        <p:nvGrpSpPr>
          <p:cNvPr id="3" name="Skupina 2"/>
          <p:cNvGrpSpPr/>
          <p:nvPr/>
        </p:nvGrpSpPr>
        <p:grpSpPr>
          <a:xfrm>
            <a:off x="-81486" y="980728"/>
            <a:ext cx="9809740" cy="5616624"/>
            <a:chOff x="732684" y="980728"/>
            <a:chExt cx="11584340" cy="5616624"/>
          </a:xfrm>
        </p:grpSpPr>
        <p:sp>
          <p:nvSpPr>
            <p:cNvPr id="4" name="Volný tvar 3"/>
            <p:cNvSpPr/>
            <p:nvPr/>
          </p:nvSpPr>
          <p:spPr>
            <a:xfrm>
              <a:off x="3474186" y="1182362"/>
              <a:ext cx="4316592" cy="3427498"/>
            </a:xfrm>
            <a:custGeom>
              <a:avLst/>
              <a:gdLst>
                <a:gd name="connsiteX0" fmla="*/ 368135 w 3699835"/>
                <a:gd name="connsiteY0" fmla="*/ 665018 h 3204585"/>
                <a:gd name="connsiteX1" fmla="*/ 2078181 w 3699835"/>
                <a:gd name="connsiteY1" fmla="*/ 2030680 h 3204585"/>
                <a:gd name="connsiteX2" fmla="*/ 1318161 w 3699835"/>
                <a:gd name="connsiteY2" fmla="*/ 2351314 h 3204585"/>
                <a:gd name="connsiteX3" fmla="*/ 1721922 w 3699835"/>
                <a:gd name="connsiteY3" fmla="*/ 2850078 h 3204585"/>
                <a:gd name="connsiteX4" fmla="*/ 2280062 w 3699835"/>
                <a:gd name="connsiteY4" fmla="*/ 3194462 h 3204585"/>
                <a:gd name="connsiteX5" fmla="*/ 3040083 w 3699835"/>
                <a:gd name="connsiteY5" fmla="*/ 3087584 h 3204585"/>
                <a:gd name="connsiteX6" fmla="*/ 3396342 w 3699835"/>
                <a:gd name="connsiteY6" fmla="*/ 2826327 h 3204585"/>
                <a:gd name="connsiteX7" fmla="*/ 3669475 w 3699835"/>
                <a:gd name="connsiteY7" fmla="*/ 2327563 h 3204585"/>
                <a:gd name="connsiteX8" fmla="*/ 2648197 w 3699835"/>
                <a:gd name="connsiteY8" fmla="*/ 2066306 h 3204585"/>
                <a:gd name="connsiteX9" fmla="*/ 2006929 w 3699835"/>
                <a:gd name="connsiteY9" fmla="*/ 1496291 h 3204585"/>
                <a:gd name="connsiteX10" fmla="*/ 0 w 3699835"/>
                <a:gd name="connsiteY10" fmla="*/ 0 h 3204585"/>
                <a:gd name="connsiteX11" fmla="*/ 0 w 3699835"/>
                <a:gd name="connsiteY11" fmla="*/ 0 h 3204585"/>
                <a:gd name="connsiteX0" fmla="*/ 0 w 3851080"/>
                <a:gd name="connsiteY0" fmla="*/ 233421 h 3204585"/>
                <a:gd name="connsiteX1" fmla="*/ 2229426 w 3851080"/>
                <a:gd name="connsiteY1" fmla="*/ 2030680 h 3204585"/>
                <a:gd name="connsiteX2" fmla="*/ 1469406 w 3851080"/>
                <a:gd name="connsiteY2" fmla="*/ 2351314 h 3204585"/>
                <a:gd name="connsiteX3" fmla="*/ 1873167 w 3851080"/>
                <a:gd name="connsiteY3" fmla="*/ 2850078 h 3204585"/>
                <a:gd name="connsiteX4" fmla="*/ 2431307 w 3851080"/>
                <a:gd name="connsiteY4" fmla="*/ 3194462 h 3204585"/>
                <a:gd name="connsiteX5" fmla="*/ 3191328 w 3851080"/>
                <a:gd name="connsiteY5" fmla="*/ 3087584 h 3204585"/>
                <a:gd name="connsiteX6" fmla="*/ 3547587 w 3851080"/>
                <a:gd name="connsiteY6" fmla="*/ 2826327 h 3204585"/>
                <a:gd name="connsiteX7" fmla="*/ 3820720 w 3851080"/>
                <a:gd name="connsiteY7" fmla="*/ 2327563 h 3204585"/>
                <a:gd name="connsiteX8" fmla="*/ 2799442 w 3851080"/>
                <a:gd name="connsiteY8" fmla="*/ 2066306 h 3204585"/>
                <a:gd name="connsiteX9" fmla="*/ 2158174 w 3851080"/>
                <a:gd name="connsiteY9" fmla="*/ 1496291 h 3204585"/>
                <a:gd name="connsiteX10" fmla="*/ 151245 w 3851080"/>
                <a:gd name="connsiteY10" fmla="*/ 0 h 3204585"/>
                <a:gd name="connsiteX11" fmla="*/ 151245 w 3851080"/>
                <a:gd name="connsiteY11" fmla="*/ 0 h 3204585"/>
                <a:gd name="connsiteX0" fmla="*/ 0 w 3851080"/>
                <a:gd name="connsiteY0" fmla="*/ 233421 h 3141113"/>
                <a:gd name="connsiteX1" fmla="*/ 2229426 w 3851080"/>
                <a:gd name="connsiteY1" fmla="*/ 2030680 h 3141113"/>
                <a:gd name="connsiteX2" fmla="*/ 1469406 w 3851080"/>
                <a:gd name="connsiteY2" fmla="*/ 2351314 h 3141113"/>
                <a:gd name="connsiteX3" fmla="*/ 1873167 w 3851080"/>
                <a:gd name="connsiteY3" fmla="*/ 2850078 h 3141113"/>
                <a:gd name="connsiteX4" fmla="*/ 2467883 w 3851080"/>
                <a:gd name="connsiteY4" fmla="*/ 3121310 h 3141113"/>
                <a:gd name="connsiteX5" fmla="*/ 3191328 w 3851080"/>
                <a:gd name="connsiteY5" fmla="*/ 3087584 h 3141113"/>
                <a:gd name="connsiteX6" fmla="*/ 3547587 w 3851080"/>
                <a:gd name="connsiteY6" fmla="*/ 2826327 h 3141113"/>
                <a:gd name="connsiteX7" fmla="*/ 3820720 w 3851080"/>
                <a:gd name="connsiteY7" fmla="*/ 2327563 h 3141113"/>
                <a:gd name="connsiteX8" fmla="*/ 2799442 w 3851080"/>
                <a:gd name="connsiteY8" fmla="*/ 2066306 h 3141113"/>
                <a:gd name="connsiteX9" fmla="*/ 2158174 w 3851080"/>
                <a:gd name="connsiteY9" fmla="*/ 1496291 h 3141113"/>
                <a:gd name="connsiteX10" fmla="*/ 151245 w 3851080"/>
                <a:gd name="connsiteY10" fmla="*/ 0 h 3141113"/>
                <a:gd name="connsiteX11" fmla="*/ 151245 w 3851080"/>
                <a:gd name="connsiteY11" fmla="*/ 0 h 3141113"/>
                <a:gd name="connsiteX0" fmla="*/ 0 w 3852089"/>
                <a:gd name="connsiteY0" fmla="*/ 233421 h 3139474"/>
                <a:gd name="connsiteX1" fmla="*/ 2229426 w 3852089"/>
                <a:gd name="connsiteY1" fmla="*/ 2030680 h 3139474"/>
                <a:gd name="connsiteX2" fmla="*/ 1469406 w 3852089"/>
                <a:gd name="connsiteY2" fmla="*/ 2351314 h 3139474"/>
                <a:gd name="connsiteX3" fmla="*/ 1873167 w 3852089"/>
                <a:gd name="connsiteY3" fmla="*/ 2850078 h 3139474"/>
                <a:gd name="connsiteX4" fmla="*/ 2467883 w 3852089"/>
                <a:gd name="connsiteY4" fmla="*/ 3121310 h 3139474"/>
                <a:gd name="connsiteX5" fmla="*/ 3191328 w 3852089"/>
                <a:gd name="connsiteY5" fmla="*/ 3087584 h 3139474"/>
                <a:gd name="connsiteX6" fmla="*/ 3554903 w 3852089"/>
                <a:gd name="connsiteY6" fmla="*/ 2870218 h 3139474"/>
                <a:gd name="connsiteX7" fmla="*/ 3820720 w 3852089"/>
                <a:gd name="connsiteY7" fmla="*/ 2327563 h 3139474"/>
                <a:gd name="connsiteX8" fmla="*/ 2799442 w 3852089"/>
                <a:gd name="connsiteY8" fmla="*/ 2066306 h 3139474"/>
                <a:gd name="connsiteX9" fmla="*/ 2158174 w 3852089"/>
                <a:gd name="connsiteY9" fmla="*/ 1496291 h 3139474"/>
                <a:gd name="connsiteX10" fmla="*/ 151245 w 3852089"/>
                <a:gd name="connsiteY10" fmla="*/ 0 h 3139474"/>
                <a:gd name="connsiteX11" fmla="*/ 151245 w 3852089"/>
                <a:gd name="connsiteY11" fmla="*/ 0 h 3139474"/>
                <a:gd name="connsiteX0" fmla="*/ 0 w 3851655"/>
                <a:gd name="connsiteY0" fmla="*/ 233421 h 3139474"/>
                <a:gd name="connsiteX1" fmla="*/ 2229426 w 3851655"/>
                <a:gd name="connsiteY1" fmla="*/ 2030680 h 3139474"/>
                <a:gd name="connsiteX2" fmla="*/ 1469406 w 3851655"/>
                <a:gd name="connsiteY2" fmla="*/ 2351314 h 3139474"/>
                <a:gd name="connsiteX3" fmla="*/ 1873167 w 3851655"/>
                <a:gd name="connsiteY3" fmla="*/ 2850078 h 3139474"/>
                <a:gd name="connsiteX4" fmla="*/ 2467883 w 3851655"/>
                <a:gd name="connsiteY4" fmla="*/ 3121310 h 3139474"/>
                <a:gd name="connsiteX5" fmla="*/ 3191328 w 3851655"/>
                <a:gd name="connsiteY5" fmla="*/ 3087584 h 3139474"/>
                <a:gd name="connsiteX6" fmla="*/ 3554903 w 3851655"/>
                <a:gd name="connsiteY6" fmla="*/ 2870218 h 3139474"/>
                <a:gd name="connsiteX7" fmla="*/ 3820720 w 3851655"/>
                <a:gd name="connsiteY7" fmla="*/ 2327563 h 3139474"/>
                <a:gd name="connsiteX8" fmla="*/ 2806757 w 3851655"/>
                <a:gd name="connsiteY8" fmla="*/ 2110197 h 3139474"/>
                <a:gd name="connsiteX9" fmla="*/ 2158174 w 3851655"/>
                <a:gd name="connsiteY9" fmla="*/ 1496291 h 3139474"/>
                <a:gd name="connsiteX10" fmla="*/ 151245 w 3851655"/>
                <a:gd name="connsiteY10" fmla="*/ 0 h 3139474"/>
                <a:gd name="connsiteX11" fmla="*/ 151245 w 3851655"/>
                <a:gd name="connsiteY11" fmla="*/ 0 h 3139474"/>
                <a:gd name="connsiteX0" fmla="*/ 0 w 3848739"/>
                <a:gd name="connsiteY0" fmla="*/ 233421 h 3139474"/>
                <a:gd name="connsiteX1" fmla="*/ 2229426 w 3848739"/>
                <a:gd name="connsiteY1" fmla="*/ 2030680 h 3139474"/>
                <a:gd name="connsiteX2" fmla="*/ 1469406 w 3848739"/>
                <a:gd name="connsiteY2" fmla="*/ 2351314 h 3139474"/>
                <a:gd name="connsiteX3" fmla="*/ 1873167 w 3848739"/>
                <a:gd name="connsiteY3" fmla="*/ 2850078 h 3139474"/>
                <a:gd name="connsiteX4" fmla="*/ 2467883 w 3848739"/>
                <a:gd name="connsiteY4" fmla="*/ 3121310 h 3139474"/>
                <a:gd name="connsiteX5" fmla="*/ 3191328 w 3848739"/>
                <a:gd name="connsiteY5" fmla="*/ 3087584 h 3139474"/>
                <a:gd name="connsiteX6" fmla="*/ 3532957 w 3848739"/>
                <a:gd name="connsiteY6" fmla="*/ 2870218 h 3139474"/>
                <a:gd name="connsiteX7" fmla="*/ 3820720 w 3848739"/>
                <a:gd name="connsiteY7" fmla="*/ 2327563 h 3139474"/>
                <a:gd name="connsiteX8" fmla="*/ 2806757 w 3848739"/>
                <a:gd name="connsiteY8" fmla="*/ 2110197 h 3139474"/>
                <a:gd name="connsiteX9" fmla="*/ 2158174 w 3848739"/>
                <a:gd name="connsiteY9" fmla="*/ 1496291 h 3139474"/>
                <a:gd name="connsiteX10" fmla="*/ 151245 w 3848739"/>
                <a:gd name="connsiteY10" fmla="*/ 0 h 3139474"/>
                <a:gd name="connsiteX11" fmla="*/ 151245 w 3848739"/>
                <a:gd name="connsiteY11" fmla="*/ 0 h 3139474"/>
                <a:gd name="connsiteX0" fmla="*/ 0 w 3849730"/>
                <a:gd name="connsiteY0" fmla="*/ 233421 h 3141971"/>
                <a:gd name="connsiteX1" fmla="*/ 2229426 w 3849730"/>
                <a:gd name="connsiteY1" fmla="*/ 2030680 h 3141971"/>
                <a:gd name="connsiteX2" fmla="*/ 1469406 w 3849730"/>
                <a:gd name="connsiteY2" fmla="*/ 2351314 h 3141971"/>
                <a:gd name="connsiteX3" fmla="*/ 1873167 w 3849730"/>
                <a:gd name="connsiteY3" fmla="*/ 2850078 h 3141971"/>
                <a:gd name="connsiteX4" fmla="*/ 2467883 w 3849730"/>
                <a:gd name="connsiteY4" fmla="*/ 3121310 h 3141971"/>
                <a:gd name="connsiteX5" fmla="*/ 3103546 w 3849730"/>
                <a:gd name="connsiteY5" fmla="*/ 3094899 h 3141971"/>
                <a:gd name="connsiteX6" fmla="*/ 3532957 w 3849730"/>
                <a:gd name="connsiteY6" fmla="*/ 2870218 h 3141971"/>
                <a:gd name="connsiteX7" fmla="*/ 3820720 w 3849730"/>
                <a:gd name="connsiteY7" fmla="*/ 2327563 h 3141971"/>
                <a:gd name="connsiteX8" fmla="*/ 2806757 w 3849730"/>
                <a:gd name="connsiteY8" fmla="*/ 2110197 h 3141971"/>
                <a:gd name="connsiteX9" fmla="*/ 2158174 w 3849730"/>
                <a:gd name="connsiteY9" fmla="*/ 1496291 h 3141971"/>
                <a:gd name="connsiteX10" fmla="*/ 151245 w 3849730"/>
                <a:gd name="connsiteY10" fmla="*/ 0 h 3141971"/>
                <a:gd name="connsiteX11" fmla="*/ 151245 w 3849730"/>
                <a:gd name="connsiteY11" fmla="*/ 0 h 314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9730" h="3141971">
                  <a:moveTo>
                    <a:pt x="0" y="233421"/>
                  </a:moveTo>
                  <a:cubicBezTo>
                    <a:pt x="775854" y="775727"/>
                    <a:pt x="1984525" y="1677698"/>
                    <a:pt x="2229426" y="2030680"/>
                  </a:cubicBezTo>
                  <a:cubicBezTo>
                    <a:pt x="2474327" y="2383662"/>
                    <a:pt x="1528782" y="2214748"/>
                    <a:pt x="1469406" y="2351314"/>
                  </a:cubicBezTo>
                  <a:cubicBezTo>
                    <a:pt x="1410030" y="2487880"/>
                    <a:pt x="1706754" y="2721745"/>
                    <a:pt x="1873167" y="2850078"/>
                  </a:cubicBezTo>
                  <a:cubicBezTo>
                    <a:pt x="2039580" y="2978411"/>
                    <a:pt x="2262820" y="3080507"/>
                    <a:pt x="2467883" y="3121310"/>
                  </a:cubicBezTo>
                  <a:cubicBezTo>
                    <a:pt x="2672946" y="3162113"/>
                    <a:pt x="2926034" y="3136748"/>
                    <a:pt x="3103546" y="3094899"/>
                  </a:cubicBezTo>
                  <a:cubicBezTo>
                    <a:pt x="3281058" y="3053050"/>
                    <a:pt x="3413428" y="2998107"/>
                    <a:pt x="3532957" y="2870218"/>
                  </a:cubicBezTo>
                  <a:cubicBezTo>
                    <a:pt x="3652486" y="2742329"/>
                    <a:pt x="3941753" y="2454233"/>
                    <a:pt x="3820720" y="2327563"/>
                  </a:cubicBezTo>
                  <a:cubicBezTo>
                    <a:pt x="3699687" y="2200893"/>
                    <a:pt x="3083848" y="2248742"/>
                    <a:pt x="2806757" y="2110197"/>
                  </a:cubicBezTo>
                  <a:cubicBezTo>
                    <a:pt x="2529666" y="1971652"/>
                    <a:pt x="2600759" y="1847991"/>
                    <a:pt x="2158174" y="1496291"/>
                  </a:cubicBezTo>
                  <a:cubicBezTo>
                    <a:pt x="1715589" y="1144592"/>
                    <a:pt x="151245" y="0"/>
                    <a:pt x="151245" y="0"/>
                  </a:cubicBezTo>
                  <a:lnTo>
                    <a:pt x="151245" y="0"/>
                  </a:ln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" name="Volný tvar 4"/>
            <p:cNvSpPr/>
            <p:nvPr/>
          </p:nvSpPr>
          <p:spPr>
            <a:xfrm>
              <a:off x="4005137" y="980728"/>
              <a:ext cx="2029320" cy="1830402"/>
            </a:xfrm>
            <a:custGeom>
              <a:avLst/>
              <a:gdLst>
                <a:gd name="connsiteX0" fmla="*/ 2070202 w 2162817"/>
                <a:gd name="connsiteY0" fmla="*/ 1953159 h 1953159"/>
                <a:gd name="connsiteX1" fmla="*/ 2128723 w 2162817"/>
                <a:gd name="connsiteY1" fmla="*/ 1675181 h 1953159"/>
                <a:gd name="connsiteX2" fmla="*/ 1609344 w 2162817"/>
                <a:gd name="connsiteY2" fmla="*/ 1177748 h 1953159"/>
                <a:gd name="connsiteX3" fmla="*/ 0 w 2162817"/>
                <a:gd name="connsiteY3" fmla="*/ 0 h 1953159"/>
                <a:gd name="connsiteX0" fmla="*/ 1717223 w 1809838"/>
                <a:gd name="connsiteY0" fmla="*/ 1677920 h 1677920"/>
                <a:gd name="connsiteX1" fmla="*/ 1775744 w 1809838"/>
                <a:gd name="connsiteY1" fmla="*/ 1399942 h 1677920"/>
                <a:gd name="connsiteX2" fmla="*/ 1256365 w 1809838"/>
                <a:gd name="connsiteY2" fmla="*/ 902509 h 1677920"/>
                <a:gd name="connsiteX3" fmla="*/ 0 w 1809838"/>
                <a:gd name="connsiteY3" fmla="*/ 0 h 167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838" h="1677920">
                  <a:moveTo>
                    <a:pt x="1717223" y="1677920"/>
                  </a:moveTo>
                  <a:cubicBezTo>
                    <a:pt x="1784888" y="1603548"/>
                    <a:pt x="1852554" y="1529177"/>
                    <a:pt x="1775744" y="1399942"/>
                  </a:cubicBezTo>
                  <a:cubicBezTo>
                    <a:pt x="1698934" y="1270707"/>
                    <a:pt x="1552322" y="1135833"/>
                    <a:pt x="1256365" y="902509"/>
                  </a:cubicBezTo>
                  <a:cubicBezTo>
                    <a:pt x="960408" y="669185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2920356" y="1374734"/>
              <a:ext cx="2739577" cy="1719237"/>
            </a:xfrm>
            <a:custGeom>
              <a:avLst/>
              <a:gdLst>
                <a:gd name="connsiteX0" fmla="*/ 2443277 w 2443277"/>
                <a:gd name="connsiteY0" fmla="*/ 1521561 h 1576016"/>
                <a:gd name="connsiteX1" fmla="*/ 2114093 w 2443277"/>
                <a:gd name="connsiteY1" fmla="*/ 1536192 h 1576016"/>
                <a:gd name="connsiteX2" fmla="*/ 1463040 w 2443277"/>
                <a:gd name="connsiteY2" fmla="*/ 1075334 h 1576016"/>
                <a:gd name="connsiteX3" fmla="*/ 607162 w 2443277"/>
                <a:gd name="connsiteY3" fmla="*/ 438912 h 1576016"/>
                <a:gd name="connsiteX4" fmla="*/ 0 w 2443277"/>
                <a:gd name="connsiteY4" fmla="*/ 0 h 15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77" h="1576016">
                  <a:moveTo>
                    <a:pt x="2443277" y="1521561"/>
                  </a:moveTo>
                  <a:cubicBezTo>
                    <a:pt x="2360371" y="1566062"/>
                    <a:pt x="2277466" y="1610563"/>
                    <a:pt x="2114093" y="1536192"/>
                  </a:cubicBezTo>
                  <a:cubicBezTo>
                    <a:pt x="1950720" y="1461821"/>
                    <a:pt x="1714195" y="1258214"/>
                    <a:pt x="1463040" y="1075334"/>
                  </a:cubicBezTo>
                  <a:cubicBezTo>
                    <a:pt x="1211885" y="892454"/>
                    <a:pt x="851002" y="618134"/>
                    <a:pt x="607162" y="438912"/>
                  </a:cubicBezTo>
                  <a:cubicBezTo>
                    <a:pt x="363322" y="259690"/>
                    <a:pt x="181661" y="129845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5979823" y="2771229"/>
              <a:ext cx="2017772" cy="1093255"/>
            </a:xfrm>
            <a:custGeom>
              <a:avLst/>
              <a:gdLst>
                <a:gd name="connsiteX0" fmla="*/ 0 w 1799539"/>
                <a:gd name="connsiteY0" fmla="*/ 0 h 1002182"/>
                <a:gd name="connsiteX1" fmla="*/ 314553 w 1799539"/>
                <a:gd name="connsiteY1" fmla="*/ 321869 h 1002182"/>
                <a:gd name="connsiteX2" fmla="*/ 468173 w 1799539"/>
                <a:gd name="connsiteY2" fmla="*/ 519379 h 1002182"/>
                <a:gd name="connsiteX3" fmla="*/ 753465 w 1799539"/>
                <a:gd name="connsiteY3" fmla="*/ 636422 h 1002182"/>
                <a:gd name="connsiteX4" fmla="*/ 1207008 w 1799539"/>
                <a:gd name="connsiteY4" fmla="*/ 680313 h 1002182"/>
                <a:gd name="connsiteX5" fmla="*/ 1543507 w 1799539"/>
                <a:gd name="connsiteY5" fmla="*/ 738835 h 1002182"/>
                <a:gd name="connsiteX6" fmla="*/ 1799539 w 1799539"/>
                <a:gd name="connsiteY6" fmla="*/ 1002182 h 100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9539" h="1002182">
                  <a:moveTo>
                    <a:pt x="0" y="0"/>
                  </a:moveTo>
                  <a:cubicBezTo>
                    <a:pt x="118262" y="117653"/>
                    <a:pt x="236524" y="235306"/>
                    <a:pt x="314553" y="321869"/>
                  </a:cubicBezTo>
                  <a:cubicBezTo>
                    <a:pt x="392582" y="408432"/>
                    <a:pt x="395021" y="466954"/>
                    <a:pt x="468173" y="519379"/>
                  </a:cubicBezTo>
                  <a:cubicBezTo>
                    <a:pt x="541325" y="571804"/>
                    <a:pt x="630326" y="609600"/>
                    <a:pt x="753465" y="636422"/>
                  </a:cubicBezTo>
                  <a:cubicBezTo>
                    <a:pt x="876604" y="663244"/>
                    <a:pt x="1075334" y="663244"/>
                    <a:pt x="1207008" y="680313"/>
                  </a:cubicBezTo>
                  <a:cubicBezTo>
                    <a:pt x="1338682" y="697382"/>
                    <a:pt x="1444752" y="685190"/>
                    <a:pt x="1543507" y="738835"/>
                  </a:cubicBezTo>
                  <a:cubicBezTo>
                    <a:pt x="1642262" y="792480"/>
                    <a:pt x="1720900" y="897331"/>
                    <a:pt x="1799539" y="1002182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4733204" y="3066487"/>
              <a:ext cx="1140738" cy="813958"/>
            </a:xfrm>
            <a:custGeom>
              <a:avLst/>
              <a:gdLst>
                <a:gd name="connsiteX0" fmla="*/ 731520 w 1017361"/>
                <a:gd name="connsiteY0" fmla="*/ 0 h 746151"/>
                <a:gd name="connsiteX1" fmla="*/ 885140 w 1017361"/>
                <a:gd name="connsiteY1" fmla="*/ 153619 h 746151"/>
                <a:gd name="connsiteX2" fmla="*/ 994868 w 1017361"/>
                <a:gd name="connsiteY2" fmla="*/ 277978 h 746151"/>
                <a:gd name="connsiteX3" fmla="*/ 1009498 w 1017361"/>
                <a:gd name="connsiteY3" fmla="*/ 395021 h 746151"/>
                <a:gd name="connsiteX4" fmla="*/ 899770 w 1017361"/>
                <a:gd name="connsiteY4" fmla="*/ 431597 h 746151"/>
                <a:gd name="connsiteX5" fmla="*/ 665684 w 1017361"/>
                <a:gd name="connsiteY5" fmla="*/ 468173 h 746151"/>
                <a:gd name="connsiteX6" fmla="*/ 365760 w 1017361"/>
                <a:gd name="connsiteY6" fmla="*/ 475488 h 746151"/>
                <a:gd name="connsiteX7" fmla="*/ 153620 w 1017361"/>
                <a:gd name="connsiteY7" fmla="*/ 541325 h 746151"/>
                <a:gd name="connsiteX8" fmla="*/ 0 w 1017361"/>
                <a:gd name="connsiteY8" fmla="*/ 746151 h 74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361" h="746151">
                  <a:moveTo>
                    <a:pt x="731520" y="0"/>
                  </a:moveTo>
                  <a:cubicBezTo>
                    <a:pt x="786384" y="53644"/>
                    <a:pt x="841249" y="107289"/>
                    <a:pt x="885140" y="153619"/>
                  </a:cubicBezTo>
                  <a:cubicBezTo>
                    <a:pt x="929031" y="199949"/>
                    <a:pt x="974142" y="237744"/>
                    <a:pt x="994868" y="277978"/>
                  </a:cubicBezTo>
                  <a:cubicBezTo>
                    <a:pt x="1015594" y="318212"/>
                    <a:pt x="1025348" y="369418"/>
                    <a:pt x="1009498" y="395021"/>
                  </a:cubicBezTo>
                  <a:cubicBezTo>
                    <a:pt x="993648" y="420624"/>
                    <a:pt x="957072" y="419405"/>
                    <a:pt x="899770" y="431597"/>
                  </a:cubicBezTo>
                  <a:cubicBezTo>
                    <a:pt x="842468" y="443789"/>
                    <a:pt x="754686" y="460858"/>
                    <a:pt x="665684" y="468173"/>
                  </a:cubicBezTo>
                  <a:cubicBezTo>
                    <a:pt x="576682" y="475488"/>
                    <a:pt x="451104" y="463296"/>
                    <a:pt x="365760" y="475488"/>
                  </a:cubicBezTo>
                  <a:cubicBezTo>
                    <a:pt x="280416" y="487680"/>
                    <a:pt x="214580" y="496215"/>
                    <a:pt x="153620" y="541325"/>
                  </a:cubicBezTo>
                  <a:cubicBezTo>
                    <a:pt x="92660" y="586435"/>
                    <a:pt x="46330" y="666293"/>
                    <a:pt x="0" y="746151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 rot="19475842">
              <a:off x="5385461" y="3782918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 rot="17246277">
              <a:off x="5948091" y="398841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 rot="15753106">
              <a:off x="6442902" y="415466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 rot="18065977">
              <a:off x="6899364" y="4095642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 rot="12989067">
              <a:off x="7247670" y="3757137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912902" y="3860674"/>
              <a:ext cx="10587217" cy="1198560"/>
              <a:chOff x="912902" y="4771025"/>
              <a:chExt cx="10587217" cy="1198560"/>
            </a:xfrm>
          </p:grpSpPr>
          <p:cxnSp>
            <p:nvCxnSpPr>
              <p:cNvPr id="1668" name="Přímá spojnice 1667"/>
              <p:cNvCxnSpPr/>
              <p:nvPr/>
            </p:nvCxnSpPr>
            <p:spPr>
              <a:xfrm flipV="1">
                <a:off x="912902" y="4772520"/>
                <a:ext cx="3843424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9" name="Přímá spojnice 1668"/>
              <p:cNvCxnSpPr/>
              <p:nvPr/>
            </p:nvCxnSpPr>
            <p:spPr>
              <a:xfrm>
                <a:off x="7995618" y="4780435"/>
                <a:ext cx="3504501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" name="Volný tvar 1669"/>
              <p:cNvSpPr/>
              <p:nvPr/>
            </p:nvSpPr>
            <p:spPr>
              <a:xfrm>
                <a:off x="4715369" y="4771025"/>
                <a:ext cx="3449449" cy="1169264"/>
              </a:xfrm>
              <a:custGeom>
                <a:avLst/>
                <a:gdLst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665018 w 3078678"/>
                  <a:gd name="connsiteY7" fmla="*/ 641268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40278 w 3078678"/>
                  <a:gd name="connsiteY22" fmla="*/ 10732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40379 w 3078678"/>
                  <a:gd name="connsiteY25" fmla="*/ 1110590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65060"/>
                  <a:gd name="connsiteX1" fmla="*/ 190005 w 3078678"/>
                  <a:gd name="connsiteY1" fmla="*/ 71252 h 1665060"/>
                  <a:gd name="connsiteX2" fmla="*/ 320634 w 3078678"/>
                  <a:gd name="connsiteY2" fmla="*/ 249382 h 1665060"/>
                  <a:gd name="connsiteX3" fmla="*/ 59377 w 3078678"/>
                  <a:gd name="connsiteY3" fmla="*/ 368135 h 1665060"/>
                  <a:gd name="connsiteX4" fmla="*/ 118753 w 3078678"/>
                  <a:gd name="connsiteY4" fmla="*/ 451263 h 1665060"/>
                  <a:gd name="connsiteX5" fmla="*/ 332509 w 3078678"/>
                  <a:gd name="connsiteY5" fmla="*/ 332509 h 1665060"/>
                  <a:gd name="connsiteX6" fmla="*/ 439387 w 3078678"/>
                  <a:gd name="connsiteY6" fmla="*/ 463138 h 1665060"/>
                  <a:gd name="connsiteX7" fmla="*/ 550718 w 3078678"/>
                  <a:gd name="connsiteY7" fmla="*/ 556903 h 1665060"/>
                  <a:gd name="connsiteX8" fmla="*/ 480951 w 3078678"/>
                  <a:gd name="connsiteY8" fmla="*/ 668234 h 1665060"/>
                  <a:gd name="connsiteX9" fmla="*/ 334488 w 3078678"/>
                  <a:gd name="connsiteY9" fmla="*/ 854529 h 1665060"/>
                  <a:gd name="connsiteX10" fmla="*/ 442109 w 3078678"/>
                  <a:gd name="connsiteY10" fmla="*/ 914895 h 1665060"/>
                  <a:gd name="connsiteX11" fmla="*/ 650175 w 3078678"/>
                  <a:gd name="connsiteY11" fmla="*/ 671203 h 1665060"/>
                  <a:gd name="connsiteX12" fmla="*/ 775113 w 3078678"/>
                  <a:gd name="connsiteY12" fmla="*/ 747898 h 1665060"/>
                  <a:gd name="connsiteX13" fmla="*/ 682336 w 3078678"/>
                  <a:gd name="connsiteY13" fmla="*/ 885948 h 1665060"/>
                  <a:gd name="connsiteX14" fmla="*/ 741466 w 3078678"/>
                  <a:gd name="connsiteY14" fmla="*/ 921574 h 1665060"/>
                  <a:gd name="connsiteX15" fmla="*/ 836221 w 3078678"/>
                  <a:gd name="connsiteY15" fmla="*/ 804554 h 1665060"/>
                  <a:gd name="connsiteX16" fmla="*/ 1085850 w 3078678"/>
                  <a:gd name="connsiteY16" fmla="*/ 925039 h 1665060"/>
                  <a:gd name="connsiteX17" fmla="*/ 1034638 w 3078678"/>
                  <a:gd name="connsiteY17" fmla="*/ 1057400 h 1665060"/>
                  <a:gd name="connsiteX18" fmla="*/ 972787 w 3078678"/>
                  <a:gd name="connsiteY18" fmla="*/ 1154380 h 1665060"/>
                  <a:gd name="connsiteX19" fmla="*/ 925781 w 3078678"/>
                  <a:gd name="connsiteY19" fmla="*/ 1255074 h 1665060"/>
                  <a:gd name="connsiteX20" fmla="*/ 1044781 w 3078678"/>
                  <a:gd name="connsiteY20" fmla="*/ 1282288 h 1665060"/>
                  <a:gd name="connsiteX21" fmla="*/ 1076449 w 3078678"/>
                  <a:gd name="connsiteY21" fmla="*/ 1185554 h 1665060"/>
                  <a:gd name="connsiteX22" fmla="*/ 1164771 w 3078678"/>
                  <a:gd name="connsiteY22" fmla="*/ 1013361 h 1665060"/>
                  <a:gd name="connsiteX23" fmla="*/ 1293421 w 3078678"/>
                  <a:gd name="connsiteY23" fmla="*/ 1063583 h 1665060"/>
                  <a:gd name="connsiteX24" fmla="*/ 1579418 w 3078678"/>
                  <a:gd name="connsiteY24" fmla="*/ 1152650 h 1665060"/>
                  <a:gd name="connsiteX25" fmla="*/ 1940379 w 3078678"/>
                  <a:gd name="connsiteY25" fmla="*/ 1110590 h 1665060"/>
                  <a:gd name="connsiteX26" fmla="*/ 1986890 w 3078678"/>
                  <a:gd name="connsiteY26" fmla="*/ 1244188 h 1665060"/>
                  <a:gd name="connsiteX27" fmla="*/ 2042556 w 3078678"/>
                  <a:gd name="connsiteY27" fmla="*/ 1638795 h 1665060"/>
                  <a:gd name="connsiteX28" fmla="*/ 2149434 w 3078678"/>
                  <a:gd name="connsiteY28" fmla="*/ 1615044 h 1665060"/>
                  <a:gd name="connsiteX29" fmla="*/ 2066307 w 3078678"/>
                  <a:gd name="connsiteY29" fmla="*/ 1508166 h 1665060"/>
                  <a:gd name="connsiteX30" fmla="*/ 2066307 w 3078678"/>
                  <a:gd name="connsiteY30" fmla="*/ 1246909 h 1665060"/>
                  <a:gd name="connsiteX31" fmla="*/ 2232561 w 3078678"/>
                  <a:gd name="connsiteY31" fmla="*/ 1163782 h 1665060"/>
                  <a:gd name="connsiteX32" fmla="*/ 2386940 w 3078678"/>
                  <a:gd name="connsiteY32" fmla="*/ 1258785 h 1665060"/>
                  <a:gd name="connsiteX33" fmla="*/ 2375065 w 3078678"/>
                  <a:gd name="connsiteY33" fmla="*/ 1389413 h 1665060"/>
                  <a:gd name="connsiteX34" fmla="*/ 2470068 w 3078678"/>
                  <a:gd name="connsiteY34" fmla="*/ 1413164 h 1665060"/>
                  <a:gd name="connsiteX35" fmla="*/ 2517569 w 3078678"/>
                  <a:gd name="connsiteY35" fmla="*/ 1294411 h 1665060"/>
                  <a:gd name="connsiteX36" fmla="*/ 2422566 w 3078678"/>
                  <a:gd name="connsiteY36" fmla="*/ 1235034 h 1665060"/>
                  <a:gd name="connsiteX37" fmla="*/ 2375065 w 3078678"/>
                  <a:gd name="connsiteY37" fmla="*/ 1092530 h 1665060"/>
                  <a:gd name="connsiteX38" fmla="*/ 2565070 w 3078678"/>
                  <a:gd name="connsiteY38" fmla="*/ 843148 h 1665060"/>
                  <a:gd name="connsiteX39" fmla="*/ 2671948 w 3078678"/>
                  <a:gd name="connsiteY39" fmla="*/ 831273 h 1665060"/>
                  <a:gd name="connsiteX40" fmla="*/ 2826327 w 3078678"/>
                  <a:gd name="connsiteY40" fmla="*/ 902525 h 1665060"/>
                  <a:gd name="connsiteX41" fmla="*/ 2838203 w 3078678"/>
                  <a:gd name="connsiteY41" fmla="*/ 1021278 h 1665060"/>
                  <a:gd name="connsiteX42" fmla="*/ 2933205 w 3078678"/>
                  <a:gd name="connsiteY42" fmla="*/ 1033153 h 1665060"/>
                  <a:gd name="connsiteX43" fmla="*/ 3016333 w 3078678"/>
                  <a:gd name="connsiteY43" fmla="*/ 831273 h 1665060"/>
                  <a:gd name="connsiteX44" fmla="*/ 2861953 w 3078678"/>
                  <a:gd name="connsiteY44" fmla="*/ 819398 h 1665060"/>
                  <a:gd name="connsiteX45" fmla="*/ 2766951 w 3078678"/>
                  <a:gd name="connsiteY45" fmla="*/ 748146 h 1665060"/>
                  <a:gd name="connsiteX46" fmla="*/ 2719449 w 3078678"/>
                  <a:gd name="connsiteY46" fmla="*/ 700644 h 1665060"/>
                  <a:gd name="connsiteX47" fmla="*/ 2802577 w 3078678"/>
                  <a:gd name="connsiteY47" fmla="*/ 308759 h 1665060"/>
                  <a:gd name="connsiteX48" fmla="*/ 2980707 w 3078678"/>
                  <a:gd name="connsiteY48" fmla="*/ 356260 h 1665060"/>
                  <a:gd name="connsiteX49" fmla="*/ 3004457 w 3078678"/>
                  <a:gd name="connsiteY49" fmla="*/ 451263 h 1665060"/>
                  <a:gd name="connsiteX50" fmla="*/ 3075709 w 3078678"/>
                  <a:gd name="connsiteY50" fmla="*/ 380011 h 1665060"/>
                  <a:gd name="connsiteX51" fmla="*/ 3051959 w 3078678"/>
                  <a:gd name="connsiteY51" fmla="*/ 308759 h 1665060"/>
                  <a:gd name="connsiteX52" fmla="*/ 2933205 w 3078678"/>
                  <a:gd name="connsiteY52" fmla="*/ 261257 h 1665060"/>
                  <a:gd name="connsiteX53" fmla="*/ 2826327 w 3078678"/>
                  <a:gd name="connsiteY53" fmla="*/ 166255 h 1665060"/>
                  <a:gd name="connsiteX54" fmla="*/ 2897579 w 3078678"/>
                  <a:gd name="connsiteY54" fmla="*/ 11876 h 1665060"/>
                  <a:gd name="connsiteX55" fmla="*/ 2933205 w 3078678"/>
                  <a:gd name="connsiteY55" fmla="*/ 23751 h 1665060"/>
                  <a:gd name="connsiteX0" fmla="*/ 0 w 3078678"/>
                  <a:gd name="connsiteY0" fmla="*/ 0 h 1618063"/>
                  <a:gd name="connsiteX1" fmla="*/ 190005 w 3078678"/>
                  <a:gd name="connsiteY1" fmla="*/ 71252 h 1618063"/>
                  <a:gd name="connsiteX2" fmla="*/ 320634 w 3078678"/>
                  <a:gd name="connsiteY2" fmla="*/ 249382 h 1618063"/>
                  <a:gd name="connsiteX3" fmla="*/ 59377 w 3078678"/>
                  <a:gd name="connsiteY3" fmla="*/ 368135 h 1618063"/>
                  <a:gd name="connsiteX4" fmla="*/ 118753 w 3078678"/>
                  <a:gd name="connsiteY4" fmla="*/ 451263 h 1618063"/>
                  <a:gd name="connsiteX5" fmla="*/ 332509 w 3078678"/>
                  <a:gd name="connsiteY5" fmla="*/ 332509 h 1618063"/>
                  <a:gd name="connsiteX6" fmla="*/ 439387 w 3078678"/>
                  <a:gd name="connsiteY6" fmla="*/ 463138 h 1618063"/>
                  <a:gd name="connsiteX7" fmla="*/ 550718 w 3078678"/>
                  <a:gd name="connsiteY7" fmla="*/ 556903 h 1618063"/>
                  <a:gd name="connsiteX8" fmla="*/ 480951 w 3078678"/>
                  <a:gd name="connsiteY8" fmla="*/ 668234 h 1618063"/>
                  <a:gd name="connsiteX9" fmla="*/ 334488 w 3078678"/>
                  <a:gd name="connsiteY9" fmla="*/ 854529 h 1618063"/>
                  <a:gd name="connsiteX10" fmla="*/ 442109 w 3078678"/>
                  <a:gd name="connsiteY10" fmla="*/ 914895 h 1618063"/>
                  <a:gd name="connsiteX11" fmla="*/ 650175 w 3078678"/>
                  <a:gd name="connsiteY11" fmla="*/ 671203 h 1618063"/>
                  <a:gd name="connsiteX12" fmla="*/ 775113 w 3078678"/>
                  <a:gd name="connsiteY12" fmla="*/ 747898 h 1618063"/>
                  <a:gd name="connsiteX13" fmla="*/ 682336 w 3078678"/>
                  <a:gd name="connsiteY13" fmla="*/ 885948 h 1618063"/>
                  <a:gd name="connsiteX14" fmla="*/ 741466 w 3078678"/>
                  <a:gd name="connsiteY14" fmla="*/ 921574 h 1618063"/>
                  <a:gd name="connsiteX15" fmla="*/ 836221 w 3078678"/>
                  <a:gd name="connsiteY15" fmla="*/ 804554 h 1618063"/>
                  <a:gd name="connsiteX16" fmla="*/ 1085850 w 3078678"/>
                  <a:gd name="connsiteY16" fmla="*/ 925039 h 1618063"/>
                  <a:gd name="connsiteX17" fmla="*/ 1034638 w 3078678"/>
                  <a:gd name="connsiteY17" fmla="*/ 1057400 h 1618063"/>
                  <a:gd name="connsiteX18" fmla="*/ 972787 w 3078678"/>
                  <a:gd name="connsiteY18" fmla="*/ 1154380 h 1618063"/>
                  <a:gd name="connsiteX19" fmla="*/ 925781 w 3078678"/>
                  <a:gd name="connsiteY19" fmla="*/ 1255074 h 1618063"/>
                  <a:gd name="connsiteX20" fmla="*/ 1044781 w 3078678"/>
                  <a:gd name="connsiteY20" fmla="*/ 1282288 h 1618063"/>
                  <a:gd name="connsiteX21" fmla="*/ 1076449 w 3078678"/>
                  <a:gd name="connsiteY21" fmla="*/ 1185554 h 1618063"/>
                  <a:gd name="connsiteX22" fmla="*/ 1164771 w 3078678"/>
                  <a:gd name="connsiteY22" fmla="*/ 1013361 h 1618063"/>
                  <a:gd name="connsiteX23" fmla="*/ 1293421 w 3078678"/>
                  <a:gd name="connsiteY23" fmla="*/ 1063583 h 1618063"/>
                  <a:gd name="connsiteX24" fmla="*/ 1579418 w 3078678"/>
                  <a:gd name="connsiteY24" fmla="*/ 1152650 h 1618063"/>
                  <a:gd name="connsiteX25" fmla="*/ 1940379 w 3078678"/>
                  <a:gd name="connsiteY25" fmla="*/ 1110590 h 1618063"/>
                  <a:gd name="connsiteX26" fmla="*/ 1986890 w 3078678"/>
                  <a:gd name="connsiteY26" fmla="*/ 1244188 h 1618063"/>
                  <a:gd name="connsiteX27" fmla="*/ 1979963 w 3078678"/>
                  <a:gd name="connsiteY27" fmla="*/ 1402031 h 1618063"/>
                  <a:gd name="connsiteX28" fmla="*/ 2149434 w 3078678"/>
                  <a:gd name="connsiteY28" fmla="*/ 1615044 h 1618063"/>
                  <a:gd name="connsiteX29" fmla="*/ 2066307 w 3078678"/>
                  <a:gd name="connsiteY29" fmla="*/ 1508166 h 1618063"/>
                  <a:gd name="connsiteX30" fmla="*/ 2066307 w 3078678"/>
                  <a:gd name="connsiteY30" fmla="*/ 1246909 h 1618063"/>
                  <a:gd name="connsiteX31" fmla="*/ 2232561 w 3078678"/>
                  <a:gd name="connsiteY31" fmla="*/ 1163782 h 1618063"/>
                  <a:gd name="connsiteX32" fmla="*/ 2386940 w 3078678"/>
                  <a:gd name="connsiteY32" fmla="*/ 1258785 h 1618063"/>
                  <a:gd name="connsiteX33" fmla="*/ 2375065 w 3078678"/>
                  <a:gd name="connsiteY33" fmla="*/ 1389413 h 1618063"/>
                  <a:gd name="connsiteX34" fmla="*/ 2470068 w 3078678"/>
                  <a:gd name="connsiteY34" fmla="*/ 1413164 h 1618063"/>
                  <a:gd name="connsiteX35" fmla="*/ 2517569 w 3078678"/>
                  <a:gd name="connsiteY35" fmla="*/ 1294411 h 1618063"/>
                  <a:gd name="connsiteX36" fmla="*/ 2422566 w 3078678"/>
                  <a:gd name="connsiteY36" fmla="*/ 1235034 h 1618063"/>
                  <a:gd name="connsiteX37" fmla="*/ 2375065 w 3078678"/>
                  <a:gd name="connsiteY37" fmla="*/ 1092530 h 1618063"/>
                  <a:gd name="connsiteX38" fmla="*/ 2565070 w 3078678"/>
                  <a:gd name="connsiteY38" fmla="*/ 843148 h 1618063"/>
                  <a:gd name="connsiteX39" fmla="*/ 2671948 w 3078678"/>
                  <a:gd name="connsiteY39" fmla="*/ 831273 h 1618063"/>
                  <a:gd name="connsiteX40" fmla="*/ 2826327 w 3078678"/>
                  <a:gd name="connsiteY40" fmla="*/ 902525 h 1618063"/>
                  <a:gd name="connsiteX41" fmla="*/ 2838203 w 3078678"/>
                  <a:gd name="connsiteY41" fmla="*/ 1021278 h 1618063"/>
                  <a:gd name="connsiteX42" fmla="*/ 2933205 w 3078678"/>
                  <a:gd name="connsiteY42" fmla="*/ 1033153 h 1618063"/>
                  <a:gd name="connsiteX43" fmla="*/ 3016333 w 3078678"/>
                  <a:gd name="connsiteY43" fmla="*/ 831273 h 1618063"/>
                  <a:gd name="connsiteX44" fmla="*/ 2861953 w 3078678"/>
                  <a:gd name="connsiteY44" fmla="*/ 819398 h 1618063"/>
                  <a:gd name="connsiteX45" fmla="*/ 2766951 w 3078678"/>
                  <a:gd name="connsiteY45" fmla="*/ 748146 h 1618063"/>
                  <a:gd name="connsiteX46" fmla="*/ 2719449 w 3078678"/>
                  <a:gd name="connsiteY46" fmla="*/ 700644 h 1618063"/>
                  <a:gd name="connsiteX47" fmla="*/ 2802577 w 3078678"/>
                  <a:gd name="connsiteY47" fmla="*/ 308759 h 1618063"/>
                  <a:gd name="connsiteX48" fmla="*/ 2980707 w 3078678"/>
                  <a:gd name="connsiteY48" fmla="*/ 356260 h 1618063"/>
                  <a:gd name="connsiteX49" fmla="*/ 3004457 w 3078678"/>
                  <a:gd name="connsiteY49" fmla="*/ 451263 h 1618063"/>
                  <a:gd name="connsiteX50" fmla="*/ 3075709 w 3078678"/>
                  <a:gd name="connsiteY50" fmla="*/ 380011 h 1618063"/>
                  <a:gd name="connsiteX51" fmla="*/ 3051959 w 3078678"/>
                  <a:gd name="connsiteY51" fmla="*/ 308759 h 1618063"/>
                  <a:gd name="connsiteX52" fmla="*/ 2933205 w 3078678"/>
                  <a:gd name="connsiteY52" fmla="*/ 261257 h 1618063"/>
                  <a:gd name="connsiteX53" fmla="*/ 2826327 w 3078678"/>
                  <a:gd name="connsiteY53" fmla="*/ 166255 h 1618063"/>
                  <a:gd name="connsiteX54" fmla="*/ 2897579 w 3078678"/>
                  <a:gd name="connsiteY54" fmla="*/ 11876 h 1618063"/>
                  <a:gd name="connsiteX55" fmla="*/ 2933205 w 3078678"/>
                  <a:gd name="connsiteY55" fmla="*/ 23751 h 1618063"/>
                  <a:gd name="connsiteX0" fmla="*/ 0 w 3078678"/>
                  <a:gd name="connsiteY0" fmla="*/ 0 h 1618632"/>
                  <a:gd name="connsiteX1" fmla="*/ 190005 w 3078678"/>
                  <a:gd name="connsiteY1" fmla="*/ 71252 h 1618632"/>
                  <a:gd name="connsiteX2" fmla="*/ 320634 w 3078678"/>
                  <a:gd name="connsiteY2" fmla="*/ 249382 h 1618632"/>
                  <a:gd name="connsiteX3" fmla="*/ 59377 w 3078678"/>
                  <a:gd name="connsiteY3" fmla="*/ 368135 h 1618632"/>
                  <a:gd name="connsiteX4" fmla="*/ 118753 w 3078678"/>
                  <a:gd name="connsiteY4" fmla="*/ 451263 h 1618632"/>
                  <a:gd name="connsiteX5" fmla="*/ 332509 w 3078678"/>
                  <a:gd name="connsiteY5" fmla="*/ 332509 h 1618632"/>
                  <a:gd name="connsiteX6" fmla="*/ 439387 w 3078678"/>
                  <a:gd name="connsiteY6" fmla="*/ 463138 h 1618632"/>
                  <a:gd name="connsiteX7" fmla="*/ 550718 w 3078678"/>
                  <a:gd name="connsiteY7" fmla="*/ 556903 h 1618632"/>
                  <a:gd name="connsiteX8" fmla="*/ 480951 w 3078678"/>
                  <a:gd name="connsiteY8" fmla="*/ 668234 h 1618632"/>
                  <a:gd name="connsiteX9" fmla="*/ 334488 w 3078678"/>
                  <a:gd name="connsiteY9" fmla="*/ 854529 h 1618632"/>
                  <a:gd name="connsiteX10" fmla="*/ 442109 w 3078678"/>
                  <a:gd name="connsiteY10" fmla="*/ 914895 h 1618632"/>
                  <a:gd name="connsiteX11" fmla="*/ 650175 w 3078678"/>
                  <a:gd name="connsiteY11" fmla="*/ 671203 h 1618632"/>
                  <a:gd name="connsiteX12" fmla="*/ 775113 w 3078678"/>
                  <a:gd name="connsiteY12" fmla="*/ 747898 h 1618632"/>
                  <a:gd name="connsiteX13" fmla="*/ 682336 w 3078678"/>
                  <a:gd name="connsiteY13" fmla="*/ 885948 h 1618632"/>
                  <a:gd name="connsiteX14" fmla="*/ 741466 w 3078678"/>
                  <a:gd name="connsiteY14" fmla="*/ 921574 h 1618632"/>
                  <a:gd name="connsiteX15" fmla="*/ 836221 w 3078678"/>
                  <a:gd name="connsiteY15" fmla="*/ 804554 h 1618632"/>
                  <a:gd name="connsiteX16" fmla="*/ 1085850 w 3078678"/>
                  <a:gd name="connsiteY16" fmla="*/ 925039 h 1618632"/>
                  <a:gd name="connsiteX17" fmla="*/ 1034638 w 3078678"/>
                  <a:gd name="connsiteY17" fmla="*/ 1057400 h 1618632"/>
                  <a:gd name="connsiteX18" fmla="*/ 972787 w 3078678"/>
                  <a:gd name="connsiteY18" fmla="*/ 1154380 h 1618632"/>
                  <a:gd name="connsiteX19" fmla="*/ 925781 w 3078678"/>
                  <a:gd name="connsiteY19" fmla="*/ 1255074 h 1618632"/>
                  <a:gd name="connsiteX20" fmla="*/ 1044781 w 3078678"/>
                  <a:gd name="connsiteY20" fmla="*/ 1282288 h 1618632"/>
                  <a:gd name="connsiteX21" fmla="*/ 1076449 w 3078678"/>
                  <a:gd name="connsiteY21" fmla="*/ 1185554 h 1618632"/>
                  <a:gd name="connsiteX22" fmla="*/ 1164771 w 3078678"/>
                  <a:gd name="connsiteY22" fmla="*/ 1013361 h 1618632"/>
                  <a:gd name="connsiteX23" fmla="*/ 1293421 w 3078678"/>
                  <a:gd name="connsiteY23" fmla="*/ 1063583 h 1618632"/>
                  <a:gd name="connsiteX24" fmla="*/ 1579418 w 3078678"/>
                  <a:gd name="connsiteY24" fmla="*/ 1152650 h 1618632"/>
                  <a:gd name="connsiteX25" fmla="*/ 1940379 w 3078678"/>
                  <a:gd name="connsiteY25" fmla="*/ 1110590 h 1618632"/>
                  <a:gd name="connsiteX26" fmla="*/ 1986890 w 3078678"/>
                  <a:gd name="connsiteY26" fmla="*/ 1244188 h 1618632"/>
                  <a:gd name="connsiteX27" fmla="*/ 1979963 w 3078678"/>
                  <a:gd name="connsiteY27" fmla="*/ 1402031 h 1618632"/>
                  <a:gd name="connsiteX28" fmla="*/ 2149434 w 3078678"/>
                  <a:gd name="connsiteY28" fmla="*/ 1615044 h 1618632"/>
                  <a:gd name="connsiteX29" fmla="*/ 2066307 w 3078678"/>
                  <a:gd name="connsiteY29" fmla="*/ 1508166 h 1618632"/>
                  <a:gd name="connsiteX30" fmla="*/ 2085357 w 3078678"/>
                  <a:gd name="connsiteY30" fmla="*/ 1165266 h 1618632"/>
                  <a:gd name="connsiteX31" fmla="*/ 2232561 w 3078678"/>
                  <a:gd name="connsiteY31" fmla="*/ 1163782 h 1618632"/>
                  <a:gd name="connsiteX32" fmla="*/ 2386940 w 3078678"/>
                  <a:gd name="connsiteY32" fmla="*/ 1258785 h 1618632"/>
                  <a:gd name="connsiteX33" fmla="*/ 2375065 w 3078678"/>
                  <a:gd name="connsiteY33" fmla="*/ 1389413 h 1618632"/>
                  <a:gd name="connsiteX34" fmla="*/ 2470068 w 3078678"/>
                  <a:gd name="connsiteY34" fmla="*/ 1413164 h 1618632"/>
                  <a:gd name="connsiteX35" fmla="*/ 2517569 w 3078678"/>
                  <a:gd name="connsiteY35" fmla="*/ 1294411 h 1618632"/>
                  <a:gd name="connsiteX36" fmla="*/ 2422566 w 3078678"/>
                  <a:gd name="connsiteY36" fmla="*/ 1235034 h 1618632"/>
                  <a:gd name="connsiteX37" fmla="*/ 2375065 w 3078678"/>
                  <a:gd name="connsiteY37" fmla="*/ 1092530 h 1618632"/>
                  <a:gd name="connsiteX38" fmla="*/ 2565070 w 3078678"/>
                  <a:gd name="connsiteY38" fmla="*/ 843148 h 1618632"/>
                  <a:gd name="connsiteX39" fmla="*/ 2671948 w 3078678"/>
                  <a:gd name="connsiteY39" fmla="*/ 831273 h 1618632"/>
                  <a:gd name="connsiteX40" fmla="*/ 2826327 w 3078678"/>
                  <a:gd name="connsiteY40" fmla="*/ 902525 h 1618632"/>
                  <a:gd name="connsiteX41" fmla="*/ 2838203 w 3078678"/>
                  <a:gd name="connsiteY41" fmla="*/ 1021278 h 1618632"/>
                  <a:gd name="connsiteX42" fmla="*/ 2933205 w 3078678"/>
                  <a:gd name="connsiteY42" fmla="*/ 1033153 h 1618632"/>
                  <a:gd name="connsiteX43" fmla="*/ 3016333 w 3078678"/>
                  <a:gd name="connsiteY43" fmla="*/ 831273 h 1618632"/>
                  <a:gd name="connsiteX44" fmla="*/ 2861953 w 3078678"/>
                  <a:gd name="connsiteY44" fmla="*/ 819398 h 1618632"/>
                  <a:gd name="connsiteX45" fmla="*/ 2766951 w 3078678"/>
                  <a:gd name="connsiteY45" fmla="*/ 748146 h 1618632"/>
                  <a:gd name="connsiteX46" fmla="*/ 2719449 w 3078678"/>
                  <a:gd name="connsiteY46" fmla="*/ 700644 h 1618632"/>
                  <a:gd name="connsiteX47" fmla="*/ 2802577 w 3078678"/>
                  <a:gd name="connsiteY47" fmla="*/ 308759 h 1618632"/>
                  <a:gd name="connsiteX48" fmla="*/ 2980707 w 3078678"/>
                  <a:gd name="connsiteY48" fmla="*/ 356260 h 1618632"/>
                  <a:gd name="connsiteX49" fmla="*/ 3004457 w 3078678"/>
                  <a:gd name="connsiteY49" fmla="*/ 451263 h 1618632"/>
                  <a:gd name="connsiteX50" fmla="*/ 3075709 w 3078678"/>
                  <a:gd name="connsiteY50" fmla="*/ 380011 h 1618632"/>
                  <a:gd name="connsiteX51" fmla="*/ 3051959 w 3078678"/>
                  <a:gd name="connsiteY51" fmla="*/ 308759 h 1618632"/>
                  <a:gd name="connsiteX52" fmla="*/ 2933205 w 3078678"/>
                  <a:gd name="connsiteY52" fmla="*/ 261257 h 1618632"/>
                  <a:gd name="connsiteX53" fmla="*/ 2826327 w 3078678"/>
                  <a:gd name="connsiteY53" fmla="*/ 166255 h 1618632"/>
                  <a:gd name="connsiteX54" fmla="*/ 2897579 w 3078678"/>
                  <a:gd name="connsiteY54" fmla="*/ 11876 h 1618632"/>
                  <a:gd name="connsiteX55" fmla="*/ 2933205 w 3078678"/>
                  <a:gd name="connsiteY55" fmla="*/ 23751 h 1618632"/>
                  <a:gd name="connsiteX0" fmla="*/ 0 w 3078678"/>
                  <a:gd name="connsiteY0" fmla="*/ 0 h 1617292"/>
                  <a:gd name="connsiteX1" fmla="*/ 190005 w 3078678"/>
                  <a:gd name="connsiteY1" fmla="*/ 71252 h 1617292"/>
                  <a:gd name="connsiteX2" fmla="*/ 320634 w 3078678"/>
                  <a:gd name="connsiteY2" fmla="*/ 249382 h 1617292"/>
                  <a:gd name="connsiteX3" fmla="*/ 59377 w 3078678"/>
                  <a:gd name="connsiteY3" fmla="*/ 368135 h 1617292"/>
                  <a:gd name="connsiteX4" fmla="*/ 118753 w 3078678"/>
                  <a:gd name="connsiteY4" fmla="*/ 451263 h 1617292"/>
                  <a:gd name="connsiteX5" fmla="*/ 332509 w 3078678"/>
                  <a:gd name="connsiteY5" fmla="*/ 332509 h 1617292"/>
                  <a:gd name="connsiteX6" fmla="*/ 439387 w 3078678"/>
                  <a:gd name="connsiteY6" fmla="*/ 463138 h 1617292"/>
                  <a:gd name="connsiteX7" fmla="*/ 550718 w 3078678"/>
                  <a:gd name="connsiteY7" fmla="*/ 556903 h 1617292"/>
                  <a:gd name="connsiteX8" fmla="*/ 480951 w 3078678"/>
                  <a:gd name="connsiteY8" fmla="*/ 668234 h 1617292"/>
                  <a:gd name="connsiteX9" fmla="*/ 334488 w 3078678"/>
                  <a:gd name="connsiteY9" fmla="*/ 854529 h 1617292"/>
                  <a:gd name="connsiteX10" fmla="*/ 442109 w 3078678"/>
                  <a:gd name="connsiteY10" fmla="*/ 914895 h 1617292"/>
                  <a:gd name="connsiteX11" fmla="*/ 650175 w 3078678"/>
                  <a:gd name="connsiteY11" fmla="*/ 671203 h 1617292"/>
                  <a:gd name="connsiteX12" fmla="*/ 775113 w 3078678"/>
                  <a:gd name="connsiteY12" fmla="*/ 747898 h 1617292"/>
                  <a:gd name="connsiteX13" fmla="*/ 682336 w 3078678"/>
                  <a:gd name="connsiteY13" fmla="*/ 885948 h 1617292"/>
                  <a:gd name="connsiteX14" fmla="*/ 741466 w 3078678"/>
                  <a:gd name="connsiteY14" fmla="*/ 921574 h 1617292"/>
                  <a:gd name="connsiteX15" fmla="*/ 836221 w 3078678"/>
                  <a:gd name="connsiteY15" fmla="*/ 804554 h 1617292"/>
                  <a:gd name="connsiteX16" fmla="*/ 1085850 w 3078678"/>
                  <a:gd name="connsiteY16" fmla="*/ 925039 h 1617292"/>
                  <a:gd name="connsiteX17" fmla="*/ 1034638 w 3078678"/>
                  <a:gd name="connsiteY17" fmla="*/ 1057400 h 1617292"/>
                  <a:gd name="connsiteX18" fmla="*/ 972787 w 3078678"/>
                  <a:gd name="connsiteY18" fmla="*/ 1154380 h 1617292"/>
                  <a:gd name="connsiteX19" fmla="*/ 925781 w 3078678"/>
                  <a:gd name="connsiteY19" fmla="*/ 1255074 h 1617292"/>
                  <a:gd name="connsiteX20" fmla="*/ 1044781 w 3078678"/>
                  <a:gd name="connsiteY20" fmla="*/ 1282288 h 1617292"/>
                  <a:gd name="connsiteX21" fmla="*/ 1076449 w 3078678"/>
                  <a:gd name="connsiteY21" fmla="*/ 1185554 h 1617292"/>
                  <a:gd name="connsiteX22" fmla="*/ 1164771 w 3078678"/>
                  <a:gd name="connsiteY22" fmla="*/ 1013361 h 1617292"/>
                  <a:gd name="connsiteX23" fmla="*/ 1293421 w 3078678"/>
                  <a:gd name="connsiteY23" fmla="*/ 1063583 h 1617292"/>
                  <a:gd name="connsiteX24" fmla="*/ 1579418 w 3078678"/>
                  <a:gd name="connsiteY24" fmla="*/ 1152650 h 1617292"/>
                  <a:gd name="connsiteX25" fmla="*/ 1940379 w 3078678"/>
                  <a:gd name="connsiteY25" fmla="*/ 1110590 h 1617292"/>
                  <a:gd name="connsiteX26" fmla="*/ 1986890 w 3078678"/>
                  <a:gd name="connsiteY26" fmla="*/ 1244188 h 1617292"/>
                  <a:gd name="connsiteX27" fmla="*/ 1979963 w 3078678"/>
                  <a:gd name="connsiteY27" fmla="*/ 1402031 h 1617292"/>
                  <a:gd name="connsiteX28" fmla="*/ 2149434 w 3078678"/>
                  <a:gd name="connsiteY28" fmla="*/ 1615044 h 1617292"/>
                  <a:gd name="connsiteX29" fmla="*/ 2074471 w 3078678"/>
                  <a:gd name="connsiteY29" fmla="*/ 1257794 h 1617292"/>
                  <a:gd name="connsiteX30" fmla="*/ 2085357 w 3078678"/>
                  <a:gd name="connsiteY30" fmla="*/ 1165266 h 1617292"/>
                  <a:gd name="connsiteX31" fmla="*/ 2232561 w 3078678"/>
                  <a:gd name="connsiteY31" fmla="*/ 1163782 h 1617292"/>
                  <a:gd name="connsiteX32" fmla="*/ 2386940 w 3078678"/>
                  <a:gd name="connsiteY32" fmla="*/ 1258785 h 1617292"/>
                  <a:gd name="connsiteX33" fmla="*/ 2375065 w 3078678"/>
                  <a:gd name="connsiteY33" fmla="*/ 1389413 h 1617292"/>
                  <a:gd name="connsiteX34" fmla="*/ 2470068 w 3078678"/>
                  <a:gd name="connsiteY34" fmla="*/ 1413164 h 1617292"/>
                  <a:gd name="connsiteX35" fmla="*/ 2517569 w 3078678"/>
                  <a:gd name="connsiteY35" fmla="*/ 1294411 h 1617292"/>
                  <a:gd name="connsiteX36" fmla="*/ 2422566 w 3078678"/>
                  <a:gd name="connsiteY36" fmla="*/ 1235034 h 1617292"/>
                  <a:gd name="connsiteX37" fmla="*/ 2375065 w 3078678"/>
                  <a:gd name="connsiteY37" fmla="*/ 1092530 h 1617292"/>
                  <a:gd name="connsiteX38" fmla="*/ 2565070 w 3078678"/>
                  <a:gd name="connsiteY38" fmla="*/ 843148 h 1617292"/>
                  <a:gd name="connsiteX39" fmla="*/ 2671948 w 3078678"/>
                  <a:gd name="connsiteY39" fmla="*/ 831273 h 1617292"/>
                  <a:gd name="connsiteX40" fmla="*/ 2826327 w 3078678"/>
                  <a:gd name="connsiteY40" fmla="*/ 902525 h 1617292"/>
                  <a:gd name="connsiteX41" fmla="*/ 2838203 w 3078678"/>
                  <a:gd name="connsiteY41" fmla="*/ 1021278 h 1617292"/>
                  <a:gd name="connsiteX42" fmla="*/ 2933205 w 3078678"/>
                  <a:gd name="connsiteY42" fmla="*/ 1033153 h 1617292"/>
                  <a:gd name="connsiteX43" fmla="*/ 3016333 w 3078678"/>
                  <a:gd name="connsiteY43" fmla="*/ 831273 h 1617292"/>
                  <a:gd name="connsiteX44" fmla="*/ 2861953 w 3078678"/>
                  <a:gd name="connsiteY44" fmla="*/ 819398 h 1617292"/>
                  <a:gd name="connsiteX45" fmla="*/ 2766951 w 3078678"/>
                  <a:gd name="connsiteY45" fmla="*/ 748146 h 1617292"/>
                  <a:gd name="connsiteX46" fmla="*/ 2719449 w 3078678"/>
                  <a:gd name="connsiteY46" fmla="*/ 700644 h 1617292"/>
                  <a:gd name="connsiteX47" fmla="*/ 2802577 w 3078678"/>
                  <a:gd name="connsiteY47" fmla="*/ 308759 h 1617292"/>
                  <a:gd name="connsiteX48" fmla="*/ 2980707 w 3078678"/>
                  <a:gd name="connsiteY48" fmla="*/ 356260 h 1617292"/>
                  <a:gd name="connsiteX49" fmla="*/ 3004457 w 3078678"/>
                  <a:gd name="connsiteY49" fmla="*/ 451263 h 1617292"/>
                  <a:gd name="connsiteX50" fmla="*/ 3075709 w 3078678"/>
                  <a:gd name="connsiteY50" fmla="*/ 380011 h 1617292"/>
                  <a:gd name="connsiteX51" fmla="*/ 3051959 w 3078678"/>
                  <a:gd name="connsiteY51" fmla="*/ 308759 h 1617292"/>
                  <a:gd name="connsiteX52" fmla="*/ 2933205 w 3078678"/>
                  <a:gd name="connsiteY52" fmla="*/ 261257 h 1617292"/>
                  <a:gd name="connsiteX53" fmla="*/ 2826327 w 3078678"/>
                  <a:gd name="connsiteY53" fmla="*/ 166255 h 1617292"/>
                  <a:gd name="connsiteX54" fmla="*/ 2897579 w 3078678"/>
                  <a:gd name="connsiteY54" fmla="*/ 11876 h 1617292"/>
                  <a:gd name="connsiteX55" fmla="*/ 2933205 w 3078678"/>
                  <a:gd name="connsiteY55" fmla="*/ 23751 h 1617292"/>
                  <a:gd name="connsiteX0" fmla="*/ 0 w 3078678"/>
                  <a:gd name="connsiteY0" fmla="*/ 0 h 1421329"/>
                  <a:gd name="connsiteX1" fmla="*/ 190005 w 3078678"/>
                  <a:gd name="connsiteY1" fmla="*/ 71252 h 1421329"/>
                  <a:gd name="connsiteX2" fmla="*/ 320634 w 3078678"/>
                  <a:gd name="connsiteY2" fmla="*/ 249382 h 1421329"/>
                  <a:gd name="connsiteX3" fmla="*/ 59377 w 3078678"/>
                  <a:gd name="connsiteY3" fmla="*/ 368135 h 1421329"/>
                  <a:gd name="connsiteX4" fmla="*/ 118753 w 3078678"/>
                  <a:gd name="connsiteY4" fmla="*/ 451263 h 1421329"/>
                  <a:gd name="connsiteX5" fmla="*/ 332509 w 3078678"/>
                  <a:gd name="connsiteY5" fmla="*/ 332509 h 1421329"/>
                  <a:gd name="connsiteX6" fmla="*/ 439387 w 3078678"/>
                  <a:gd name="connsiteY6" fmla="*/ 463138 h 1421329"/>
                  <a:gd name="connsiteX7" fmla="*/ 550718 w 3078678"/>
                  <a:gd name="connsiteY7" fmla="*/ 556903 h 1421329"/>
                  <a:gd name="connsiteX8" fmla="*/ 480951 w 3078678"/>
                  <a:gd name="connsiteY8" fmla="*/ 668234 h 1421329"/>
                  <a:gd name="connsiteX9" fmla="*/ 334488 w 3078678"/>
                  <a:gd name="connsiteY9" fmla="*/ 854529 h 1421329"/>
                  <a:gd name="connsiteX10" fmla="*/ 442109 w 3078678"/>
                  <a:gd name="connsiteY10" fmla="*/ 914895 h 1421329"/>
                  <a:gd name="connsiteX11" fmla="*/ 650175 w 3078678"/>
                  <a:gd name="connsiteY11" fmla="*/ 671203 h 1421329"/>
                  <a:gd name="connsiteX12" fmla="*/ 775113 w 3078678"/>
                  <a:gd name="connsiteY12" fmla="*/ 747898 h 1421329"/>
                  <a:gd name="connsiteX13" fmla="*/ 682336 w 3078678"/>
                  <a:gd name="connsiteY13" fmla="*/ 885948 h 1421329"/>
                  <a:gd name="connsiteX14" fmla="*/ 741466 w 3078678"/>
                  <a:gd name="connsiteY14" fmla="*/ 921574 h 1421329"/>
                  <a:gd name="connsiteX15" fmla="*/ 836221 w 3078678"/>
                  <a:gd name="connsiteY15" fmla="*/ 804554 h 1421329"/>
                  <a:gd name="connsiteX16" fmla="*/ 1085850 w 3078678"/>
                  <a:gd name="connsiteY16" fmla="*/ 925039 h 1421329"/>
                  <a:gd name="connsiteX17" fmla="*/ 1034638 w 3078678"/>
                  <a:gd name="connsiteY17" fmla="*/ 1057400 h 1421329"/>
                  <a:gd name="connsiteX18" fmla="*/ 972787 w 3078678"/>
                  <a:gd name="connsiteY18" fmla="*/ 1154380 h 1421329"/>
                  <a:gd name="connsiteX19" fmla="*/ 925781 w 3078678"/>
                  <a:gd name="connsiteY19" fmla="*/ 1255074 h 1421329"/>
                  <a:gd name="connsiteX20" fmla="*/ 1044781 w 3078678"/>
                  <a:gd name="connsiteY20" fmla="*/ 1282288 h 1421329"/>
                  <a:gd name="connsiteX21" fmla="*/ 1076449 w 3078678"/>
                  <a:gd name="connsiteY21" fmla="*/ 1185554 h 1421329"/>
                  <a:gd name="connsiteX22" fmla="*/ 1164771 w 3078678"/>
                  <a:gd name="connsiteY22" fmla="*/ 1013361 h 1421329"/>
                  <a:gd name="connsiteX23" fmla="*/ 1293421 w 3078678"/>
                  <a:gd name="connsiteY23" fmla="*/ 1063583 h 1421329"/>
                  <a:gd name="connsiteX24" fmla="*/ 1579418 w 3078678"/>
                  <a:gd name="connsiteY24" fmla="*/ 1152650 h 1421329"/>
                  <a:gd name="connsiteX25" fmla="*/ 1940379 w 3078678"/>
                  <a:gd name="connsiteY25" fmla="*/ 1110590 h 1421329"/>
                  <a:gd name="connsiteX26" fmla="*/ 1986890 w 3078678"/>
                  <a:gd name="connsiteY26" fmla="*/ 1244188 h 1421329"/>
                  <a:gd name="connsiteX27" fmla="*/ 1979963 w 3078678"/>
                  <a:gd name="connsiteY27" fmla="*/ 1402031 h 1421329"/>
                  <a:gd name="connsiteX28" fmla="*/ 2059627 w 3078678"/>
                  <a:gd name="connsiteY28" fmla="*/ 1402773 h 1421329"/>
                  <a:gd name="connsiteX29" fmla="*/ 2074471 w 3078678"/>
                  <a:gd name="connsiteY29" fmla="*/ 1257794 h 1421329"/>
                  <a:gd name="connsiteX30" fmla="*/ 2085357 w 3078678"/>
                  <a:gd name="connsiteY30" fmla="*/ 1165266 h 1421329"/>
                  <a:gd name="connsiteX31" fmla="*/ 2232561 w 3078678"/>
                  <a:gd name="connsiteY31" fmla="*/ 1163782 h 1421329"/>
                  <a:gd name="connsiteX32" fmla="*/ 2386940 w 3078678"/>
                  <a:gd name="connsiteY32" fmla="*/ 1258785 h 1421329"/>
                  <a:gd name="connsiteX33" fmla="*/ 2375065 w 3078678"/>
                  <a:gd name="connsiteY33" fmla="*/ 1389413 h 1421329"/>
                  <a:gd name="connsiteX34" fmla="*/ 2470068 w 3078678"/>
                  <a:gd name="connsiteY34" fmla="*/ 1413164 h 1421329"/>
                  <a:gd name="connsiteX35" fmla="*/ 2517569 w 3078678"/>
                  <a:gd name="connsiteY35" fmla="*/ 1294411 h 1421329"/>
                  <a:gd name="connsiteX36" fmla="*/ 2422566 w 3078678"/>
                  <a:gd name="connsiteY36" fmla="*/ 1235034 h 1421329"/>
                  <a:gd name="connsiteX37" fmla="*/ 2375065 w 3078678"/>
                  <a:gd name="connsiteY37" fmla="*/ 1092530 h 1421329"/>
                  <a:gd name="connsiteX38" fmla="*/ 2565070 w 3078678"/>
                  <a:gd name="connsiteY38" fmla="*/ 843148 h 1421329"/>
                  <a:gd name="connsiteX39" fmla="*/ 2671948 w 3078678"/>
                  <a:gd name="connsiteY39" fmla="*/ 831273 h 1421329"/>
                  <a:gd name="connsiteX40" fmla="*/ 2826327 w 3078678"/>
                  <a:gd name="connsiteY40" fmla="*/ 902525 h 1421329"/>
                  <a:gd name="connsiteX41" fmla="*/ 2838203 w 3078678"/>
                  <a:gd name="connsiteY41" fmla="*/ 1021278 h 1421329"/>
                  <a:gd name="connsiteX42" fmla="*/ 2933205 w 3078678"/>
                  <a:gd name="connsiteY42" fmla="*/ 1033153 h 1421329"/>
                  <a:gd name="connsiteX43" fmla="*/ 3016333 w 3078678"/>
                  <a:gd name="connsiteY43" fmla="*/ 831273 h 1421329"/>
                  <a:gd name="connsiteX44" fmla="*/ 2861953 w 3078678"/>
                  <a:gd name="connsiteY44" fmla="*/ 819398 h 1421329"/>
                  <a:gd name="connsiteX45" fmla="*/ 2766951 w 3078678"/>
                  <a:gd name="connsiteY45" fmla="*/ 748146 h 1421329"/>
                  <a:gd name="connsiteX46" fmla="*/ 2719449 w 3078678"/>
                  <a:gd name="connsiteY46" fmla="*/ 700644 h 1421329"/>
                  <a:gd name="connsiteX47" fmla="*/ 2802577 w 3078678"/>
                  <a:gd name="connsiteY47" fmla="*/ 308759 h 1421329"/>
                  <a:gd name="connsiteX48" fmla="*/ 2980707 w 3078678"/>
                  <a:gd name="connsiteY48" fmla="*/ 356260 h 1421329"/>
                  <a:gd name="connsiteX49" fmla="*/ 3004457 w 3078678"/>
                  <a:gd name="connsiteY49" fmla="*/ 451263 h 1421329"/>
                  <a:gd name="connsiteX50" fmla="*/ 3075709 w 3078678"/>
                  <a:gd name="connsiteY50" fmla="*/ 380011 h 1421329"/>
                  <a:gd name="connsiteX51" fmla="*/ 3051959 w 3078678"/>
                  <a:gd name="connsiteY51" fmla="*/ 308759 h 1421329"/>
                  <a:gd name="connsiteX52" fmla="*/ 2933205 w 3078678"/>
                  <a:gd name="connsiteY52" fmla="*/ 261257 h 1421329"/>
                  <a:gd name="connsiteX53" fmla="*/ 2826327 w 3078678"/>
                  <a:gd name="connsiteY53" fmla="*/ 166255 h 1421329"/>
                  <a:gd name="connsiteX54" fmla="*/ 2897579 w 3078678"/>
                  <a:gd name="connsiteY54" fmla="*/ 11876 h 1421329"/>
                  <a:gd name="connsiteX55" fmla="*/ 2933205 w 3078678"/>
                  <a:gd name="connsiteY55" fmla="*/ 23751 h 1421329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232561 w 3078678"/>
                  <a:gd name="connsiteY31" fmla="*/ 1163782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422566 w 3078678"/>
                  <a:gd name="connsiteY36" fmla="*/ 1235034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354530 w 3078678"/>
                  <a:gd name="connsiteY36" fmla="*/ 1118012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3016333 w 3078678"/>
                  <a:gd name="connsiteY44" fmla="*/ 831273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579418 w 3078678"/>
                  <a:gd name="connsiteY25" fmla="*/ 1152650 h 1421838"/>
                  <a:gd name="connsiteX26" fmla="*/ 1940379 w 3078678"/>
                  <a:gd name="connsiteY26" fmla="*/ 1110590 h 1421838"/>
                  <a:gd name="connsiteX27" fmla="*/ 1986890 w 3078678"/>
                  <a:gd name="connsiteY27" fmla="*/ 1244188 h 1421838"/>
                  <a:gd name="connsiteX28" fmla="*/ 1979963 w 3078678"/>
                  <a:gd name="connsiteY28" fmla="*/ 1402031 h 1421838"/>
                  <a:gd name="connsiteX29" fmla="*/ 2059627 w 3078678"/>
                  <a:gd name="connsiteY29" fmla="*/ 1402773 h 1421838"/>
                  <a:gd name="connsiteX30" fmla="*/ 2047256 w 3078678"/>
                  <a:gd name="connsiteY30" fmla="*/ 1249629 h 1421838"/>
                  <a:gd name="connsiteX31" fmla="*/ 2063585 w 3078678"/>
                  <a:gd name="connsiteY31" fmla="*/ 1102673 h 1421838"/>
                  <a:gd name="connsiteX32" fmla="*/ 2178132 w 3078678"/>
                  <a:gd name="connsiteY32" fmla="*/ 1008661 h 1421838"/>
                  <a:gd name="connsiteX33" fmla="*/ 2283526 w 3078678"/>
                  <a:gd name="connsiteY33" fmla="*/ 1144485 h 1421838"/>
                  <a:gd name="connsiteX34" fmla="*/ 2342408 w 3078678"/>
                  <a:gd name="connsiteY34" fmla="*/ 1239734 h 1421838"/>
                  <a:gd name="connsiteX35" fmla="*/ 2421083 w 3078678"/>
                  <a:gd name="connsiteY35" fmla="*/ 1296143 h 1421838"/>
                  <a:gd name="connsiteX36" fmla="*/ 2425040 w 3078678"/>
                  <a:gd name="connsiteY36" fmla="*/ 1226375 h 1421838"/>
                  <a:gd name="connsiteX37" fmla="*/ 2354530 w 3078678"/>
                  <a:gd name="connsiteY37" fmla="*/ 1118012 h 1421838"/>
                  <a:gd name="connsiteX38" fmla="*/ 2320636 w 3078678"/>
                  <a:gd name="connsiteY38" fmla="*/ 953737 h 1421838"/>
                  <a:gd name="connsiteX39" fmla="*/ 2497035 w 3078678"/>
                  <a:gd name="connsiteY39" fmla="*/ 717963 h 1421838"/>
                  <a:gd name="connsiteX40" fmla="*/ 2598469 w 3078678"/>
                  <a:gd name="connsiteY40" fmla="*/ 752352 h 1421838"/>
                  <a:gd name="connsiteX41" fmla="*/ 2777341 w 3078678"/>
                  <a:gd name="connsiteY41" fmla="*/ 856261 h 1421838"/>
                  <a:gd name="connsiteX42" fmla="*/ 2805546 w 3078678"/>
                  <a:gd name="connsiteY42" fmla="*/ 909700 h 1421838"/>
                  <a:gd name="connsiteX43" fmla="*/ 2837955 w 3078678"/>
                  <a:gd name="connsiteY43" fmla="*/ 959674 h 1421838"/>
                  <a:gd name="connsiteX44" fmla="*/ 2885951 w 3078678"/>
                  <a:gd name="connsiteY44" fmla="*/ 920338 h 1421838"/>
                  <a:gd name="connsiteX45" fmla="*/ 2921083 w 3078678"/>
                  <a:gd name="connsiteY45" fmla="*/ 820387 h 1421838"/>
                  <a:gd name="connsiteX46" fmla="*/ 2812968 w 3078678"/>
                  <a:gd name="connsiteY46" fmla="*/ 792184 h 1421838"/>
                  <a:gd name="connsiteX47" fmla="*/ 2698915 w 3078678"/>
                  <a:gd name="connsiteY47" fmla="*/ 731817 h 1421838"/>
                  <a:gd name="connsiteX48" fmla="*/ 2607871 w 3078678"/>
                  <a:gd name="connsiteY48" fmla="*/ 651658 h 1421838"/>
                  <a:gd name="connsiteX49" fmla="*/ 2802577 w 3078678"/>
                  <a:gd name="connsiteY49" fmla="*/ 308759 h 1421838"/>
                  <a:gd name="connsiteX50" fmla="*/ 2980707 w 3078678"/>
                  <a:gd name="connsiteY50" fmla="*/ 356260 h 1421838"/>
                  <a:gd name="connsiteX51" fmla="*/ 3004457 w 3078678"/>
                  <a:gd name="connsiteY51" fmla="*/ 451263 h 1421838"/>
                  <a:gd name="connsiteX52" fmla="*/ 3075709 w 3078678"/>
                  <a:gd name="connsiteY52" fmla="*/ 380011 h 1421838"/>
                  <a:gd name="connsiteX53" fmla="*/ 3051959 w 3078678"/>
                  <a:gd name="connsiteY53" fmla="*/ 308759 h 1421838"/>
                  <a:gd name="connsiteX54" fmla="*/ 2933205 w 3078678"/>
                  <a:gd name="connsiteY54" fmla="*/ 261257 h 1421838"/>
                  <a:gd name="connsiteX55" fmla="*/ 2826327 w 3078678"/>
                  <a:gd name="connsiteY55" fmla="*/ 166255 h 1421838"/>
                  <a:gd name="connsiteX56" fmla="*/ 2897579 w 3078678"/>
                  <a:gd name="connsiteY56" fmla="*/ 11876 h 1421838"/>
                  <a:gd name="connsiteX57" fmla="*/ 2933205 w 3078678"/>
                  <a:gd name="connsiteY57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79418 w 3078678"/>
                  <a:gd name="connsiteY26" fmla="*/ 1152650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02577 w 3078678"/>
                  <a:gd name="connsiteY51" fmla="*/ 308759 h 1421838"/>
                  <a:gd name="connsiteX52" fmla="*/ 2980707 w 3078678"/>
                  <a:gd name="connsiteY52" fmla="*/ 356260 h 1421838"/>
                  <a:gd name="connsiteX53" fmla="*/ 3004457 w 3078678"/>
                  <a:gd name="connsiteY53" fmla="*/ 451263 h 1421838"/>
                  <a:gd name="connsiteX54" fmla="*/ 3075709 w 3078678"/>
                  <a:gd name="connsiteY54" fmla="*/ 380011 h 1421838"/>
                  <a:gd name="connsiteX55" fmla="*/ 3051959 w 3078678"/>
                  <a:gd name="connsiteY55" fmla="*/ 308759 h 1421838"/>
                  <a:gd name="connsiteX56" fmla="*/ 2933205 w 3078678"/>
                  <a:gd name="connsiteY56" fmla="*/ 261257 h 1421838"/>
                  <a:gd name="connsiteX57" fmla="*/ 2826327 w 3078678"/>
                  <a:gd name="connsiteY57" fmla="*/ 166255 h 1421838"/>
                  <a:gd name="connsiteX58" fmla="*/ 2897579 w 3078678"/>
                  <a:gd name="connsiteY58" fmla="*/ 11876 h 1421838"/>
                  <a:gd name="connsiteX59" fmla="*/ 2933205 w 3078678"/>
                  <a:gd name="connsiteY59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28801 w 3078678"/>
                  <a:gd name="connsiteY51" fmla="*/ 441366 h 1421838"/>
                  <a:gd name="connsiteX52" fmla="*/ 2802577 w 3078678"/>
                  <a:gd name="connsiteY52" fmla="*/ 308759 h 1421838"/>
                  <a:gd name="connsiteX53" fmla="*/ 2980707 w 3078678"/>
                  <a:gd name="connsiteY53" fmla="*/ 356260 h 1421838"/>
                  <a:gd name="connsiteX54" fmla="*/ 3004457 w 3078678"/>
                  <a:gd name="connsiteY54" fmla="*/ 451263 h 1421838"/>
                  <a:gd name="connsiteX55" fmla="*/ 3075709 w 3078678"/>
                  <a:gd name="connsiteY55" fmla="*/ 380011 h 1421838"/>
                  <a:gd name="connsiteX56" fmla="*/ 3051959 w 3078678"/>
                  <a:gd name="connsiteY56" fmla="*/ 308759 h 1421838"/>
                  <a:gd name="connsiteX57" fmla="*/ 2933205 w 3078678"/>
                  <a:gd name="connsiteY57" fmla="*/ 261257 h 1421838"/>
                  <a:gd name="connsiteX58" fmla="*/ 2826327 w 3078678"/>
                  <a:gd name="connsiteY58" fmla="*/ 166255 h 1421838"/>
                  <a:gd name="connsiteX59" fmla="*/ 2897579 w 3078678"/>
                  <a:gd name="connsiteY59" fmla="*/ 11876 h 1421838"/>
                  <a:gd name="connsiteX60" fmla="*/ 2933205 w 3078678"/>
                  <a:gd name="connsiteY60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802577 w 3078678"/>
                  <a:gd name="connsiteY53" fmla="*/ 308759 h 1421838"/>
                  <a:gd name="connsiteX54" fmla="*/ 2980707 w 3078678"/>
                  <a:gd name="connsiteY54" fmla="*/ 356260 h 1421838"/>
                  <a:gd name="connsiteX55" fmla="*/ 3004457 w 3078678"/>
                  <a:gd name="connsiteY55" fmla="*/ 451263 h 1421838"/>
                  <a:gd name="connsiteX56" fmla="*/ 3075709 w 3078678"/>
                  <a:gd name="connsiteY56" fmla="*/ 380011 h 1421838"/>
                  <a:gd name="connsiteX57" fmla="*/ 3051959 w 3078678"/>
                  <a:gd name="connsiteY57" fmla="*/ 308759 h 1421838"/>
                  <a:gd name="connsiteX58" fmla="*/ 2933205 w 3078678"/>
                  <a:gd name="connsiteY58" fmla="*/ 261257 h 1421838"/>
                  <a:gd name="connsiteX59" fmla="*/ 2826327 w 3078678"/>
                  <a:gd name="connsiteY59" fmla="*/ 166255 h 1421838"/>
                  <a:gd name="connsiteX60" fmla="*/ 2897579 w 3078678"/>
                  <a:gd name="connsiteY60" fmla="*/ 11876 h 1421838"/>
                  <a:gd name="connsiteX61" fmla="*/ 2933205 w 3078678"/>
                  <a:gd name="connsiteY61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771651 w 3078678"/>
                  <a:gd name="connsiteY53" fmla="*/ 378774 h 1421838"/>
                  <a:gd name="connsiteX54" fmla="*/ 2802577 w 3078678"/>
                  <a:gd name="connsiteY54" fmla="*/ 308759 h 1421838"/>
                  <a:gd name="connsiteX55" fmla="*/ 2980707 w 3078678"/>
                  <a:gd name="connsiteY55" fmla="*/ 356260 h 1421838"/>
                  <a:gd name="connsiteX56" fmla="*/ 3004457 w 3078678"/>
                  <a:gd name="connsiteY56" fmla="*/ 451263 h 1421838"/>
                  <a:gd name="connsiteX57" fmla="*/ 3075709 w 3078678"/>
                  <a:gd name="connsiteY57" fmla="*/ 380011 h 1421838"/>
                  <a:gd name="connsiteX58" fmla="*/ 3051959 w 3078678"/>
                  <a:gd name="connsiteY58" fmla="*/ 308759 h 1421838"/>
                  <a:gd name="connsiteX59" fmla="*/ 2933205 w 3078678"/>
                  <a:gd name="connsiteY59" fmla="*/ 261257 h 1421838"/>
                  <a:gd name="connsiteX60" fmla="*/ 2826327 w 3078678"/>
                  <a:gd name="connsiteY60" fmla="*/ 166255 h 1421838"/>
                  <a:gd name="connsiteX61" fmla="*/ 2897579 w 3078678"/>
                  <a:gd name="connsiteY61" fmla="*/ 11876 h 1421838"/>
                  <a:gd name="connsiteX62" fmla="*/ 2933205 w 3078678"/>
                  <a:gd name="connsiteY62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798866 w 3078678"/>
                  <a:gd name="connsiteY52" fmla="*/ 487631 h 1421838"/>
                  <a:gd name="connsiteX53" fmla="*/ 2828801 w 3078678"/>
                  <a:gd name="connsiteY53" fmla="*/ 441366 h 1421838"/>
                  <a:gd name="connsiteX54" fmla="*/ 2771651 w 3078678"/>
                  <a:gd name="connsiteY54" fmla="*/ 378774 h 1421838"/>
                  <a:gd name="connsiteX55" fmla="*/ 2802577 w 3078678"/>
                  <a:gd name="connsiteY55" fmla="*/ 308759 h 1421838"/>
                  <a:gd name="connsiteX56" fmla="*/ 2980707 w 3078678"/>
                  <a:gd name="connsiteY56" fmla="*/ 356260 h 1421838"/>
                  <a:gd name="connsiteX57" fmla="*/ 3004457 w 3078678"/>
                  <a:gd name="connsiteY57" fmla="*/ 451263 h 1421838"/>
                  <a:gd name="connsiteX58" fmla="*/ 3075709 w 3078678"/>
                  <a:gd name="connsiteY58" fmla="*/ 380011 h 1421838"/>
                  <a:gd name="connsiteX59" fmla="*/ 3051959 w 3078678"/>
                  <a:gd name="connsiteY59" fmla="*/ 308759 h 1421838"/>
                  <a:gd name="connsiteX60" fmla="*/ 2933205 w 3078678"/>
                  <a:gd name="connsiteY60" fmla="*/ 261257 h 1421838"/>
                  <a:gd name="connsiteX61" fmla="*/ 2826327 w 3078678"/>
                  <a:gd name="connsiteY61" fmla="*/ 166255 h 1421838"/>
                  <a:gd name="connsiteX62" fmla="*/ 2897579 w 3078678"/>
                  <a:gd name="connsiteY62" fmla="*/ 11876 h 1421838"/>
                  <a:gd name="connsiteX63" fmla="*/ 2933205 w 3078678"/>
                  <a:gd name="connsiteY63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2987788 w 3077461"/>
                  <a:gd name="connsiteY57" fmla="*/ 427450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99694 w 3076373"/>
                  <a:gd name="connsiteY57" fmla="*/ 420307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76373" h="1421838">
                    <a:moveTo>
                      <a:pt x="0" y="0"/>
                    </a:moveTo>
                    <a:cubicBezTo>
                      <a:pt x="68283" y="14844"/>
                      <a:pt x="136566" y="29688"/>
                      <a:pt x="190005" y="71252"/>
                    </a:cubicBezTo>
                    <a:cubicBezTo>
                      <a:pt x="243444" y="112816"/>
                      <a:pt x="342405" y="199901"/>
                      <a:pt x="320634" y="249382"/>
                    </a:cubicBezTo>
                    <a:cubicBezTo>
                      <a:pt x="298863" y="298863"/>
                      <a:pt x="93024" y="334488"/>
                      <a:pt x="59377" y="368135"/>
                    </a:cubicBezTo>
                    <a:cubicBezTo>
                      <a:pt x="25730" y="401782"/>
                      <a:pt x="73231" y="457201"/>
                      <a:pt x="118753" y="451263"/>
                    </a:cubicBezTo>
                    <a:cubicBezTo>
                      <a:pt x="164275" y="445325"/>
                      <a:pt x="279070" y="330530"/>
                      <a:pt x="332509" y="332509"/>
                    </a:cubicBezTo>
                    <a:cubicBezTo>
                      <a:pt x="385948" y="334488"/>
                      <a:pt x="403019" y="425739"/>
                      <a:pt x="439387" y="463138"/>
                    </a:cubicBezTo>
                    <a:cubicBezTo>
                      <a:pt x="475755" y="500537"/>
                      <a:pt x="543791" y="522720"/>
                      <a:pt x="550718" y="556903"/>
                    </a:cubicBezTo>
                    <a:cubicBezTo>
                      <a:pt x="557645" y="591086"/>
                      <a:pt x="516989" y="618630"/>
                      <a:pt x="480951" y="668234"/>
                    </a:cubicBezTo>
                    <a:cubicBezTo>
                      <a:pt x="444913" y="717838"/>
                      <a:pt x="340962" y="813419"/>
                      <a:pt x="334488" y="854529"/>
                    </a:cubicBezTo>
                    <a:cubicBezTo>
                      <a:pt x="328014" y="895639"/>
                      <a:pt x="389495" y="945449"/>
                      <a:pt x="442109" y="914895"/>
                    </a:cubicBezTo>
                    <a:cubicBezTo>
                      <a:pt x="494724" y="884341"/>
                      <a:pt x="594674" y="699036"/>
                      <a:pt x="650175" y="671203"/>
                    </a:cubicBezTo>
                    <a:cubicBezTo>
                      <a:pt x="705676" y="643370"/>
                      <a:pt x="769753" y="712107"/>
                      <a:pt x="775113" y="747898"/>
                    </a:cubicBezTo>
                    <a:cubicBezTo>
                      <a:pt x="780473" y="783689"/>
                      <a:pt x="687944" y="857002"/>
                      <a:pt x="682336" y="885948"/>
                    </a:cubicBezTo>
                    <a:cubicBezTo>
                      <a:pt x="676728" y="914894"/>
                      <a:pt x="715819" y="935140"/>
                      <a:pt x="741466" y="921574"/>
                    </a:cubicBezTo>
                    <a:cubicBezTo>
                      <a:pt x="767113" y="908008"/>
                      <a:pt x="793792" y="798987"/>
                      <a:pt x="836221" y="804554"/>
                    </a:cubicBezTo>
                    <a:cubicBezTo>
                      <a:pt x="878651" y="810121"/>
                      <a:pt x="962974" y="912833"/>
                      <a:pt x="996043" y="954974"/>
                    </a:cubicBezTo>
                    <a:cubicBezTo>
                      <a:pt x="1029113" y="997115"/>
                      <a:pt x="1038514" y="1024166"/>
                      <a:pt x="1034638" y="1057400"/>
                    </a:cubicBezTo>
                    <a:cubicBezTo>
                      <a:pt x="1030762" y="1090634"/>
                      <a:pt x="991837" y="1140031"/>
                      <a:pt x="972787" y="1154380"/>
                    </a:cubicBezTo>
                    <a:cubicBezTo>
                      <a:pt x="945573" y="1176894"/>
                      <a:pt x="913782" y="1233756"/>
                      <a:pt x="925781" y="1255074"/>
                    </a:cubicBezTo>
                    <a:cubicBezTo>
                      <a:pt x="937780" y="1276392"/>
                      <a:pt x="1019670" y="1293875"/>
                      <a:pt x="1044781" y="1282288"/>
                    </a:cubicBezTo>
                    <a:cubicBezTo>
                      <a:pt x="1069892" y="1270701"/>
                      <a:pt x="1061894" y="1223571"/>
                      <a:pt x="1076449" y="1185554"/>
                    </a:cubicBezTo>
                    <a:cubicBezTo>
                      <a:pt x="1091004" y="1147537"/>
                      <a:pt x="1100033" y="1070429"/>
                      <a:pt x="1132113" y="1054183"/>
                    </a:cubicBezTo>
                    <a:cubicBezTo>
                      <a:pt x="1164193" y="1037937"/>
                      <a:pt x="1246950" y="1057316"/>
                      <a:pt x="1268928" y="1088076"/>
                    </a:cubicBezTo>
                    <a:cubicBezTo>
                      <a:pt x="1290906" y="1118836"/>
                      <a:pt x="1258001" y="1219530"/>
                      <a:pt x="1263980" y="1238745"/>
                    </a:cubicBezTo>
                    <a:cubicBezTo>
                      <a:pt x="1269959" y="1257960"/>
                      <a:pt x="1305708" y="1252352"/>
                      <a:pt x="1323851" y="1230581"/>
                    </a:cubicBezTo>
                    <a:cubicBezTo>
                      <a:pt x="1341994" y="1208810"/>
                      <a:pt x="1330696" y="1123372"/>
                      <a:pt x="1372837" y="1108116"/>
                    </a:cubicBezTo>
                    <a:cubicBezTo>
                      <a:pt x="1414978" y="1092860"/>
                      <a:pt x="1463056" y="1111416"/>
                      <a:pt x="1557646" y="1111828"/>
                    </a:cubicBezTo>
                    <a:cubicBezTo>
                      <a:pt x="1652236" y="1112240"/>
                      <a:pt x="1868838" y="1088530"/>
                      <a:pt x="1940379" y="1110590"/>
                    </a:cubicBezTo>
                    <a:cubicBezTo>
                      <a:pt x="2011920" y="1132650"/>
                      <a:pt x="1980293" y="1195615"/>
                      <a:pt x="1986890" y="1244188"/>
                    </a:cubicBezTo>
                    <a:cubicBezTo>
                      <a:pt x="1993487" y="1292761"/>
                      <a:pt x="1967840" y="1375600"/>
                      <a:pt x="1979963" y="1402031"/>
                    </a:cubicBezTo>
                    <a:cubicBezTo>
                      <a:pt x="1992086" y="1428462"/>
                      <a:pt x="2048411" y="1428173"/>
                      <a:pt x="2059627" y="1402773"/>
                    </a:cubicBezTo>
                    <a:cubicBezTo>
                      <a:pt x="2070843" y="1377373"/>
                      <a:pt x="2046596" y="1299646"/>
                      <a:pt x="2047256" y="1249629"/>
                    </a:cubicBezTo>
                    <a:cubicBezTo>
                      <a:pt x="2047916" y="1199612"/>
                      <a:pt x="2041772" y="1142834"/>
                      <a:pt x="2063585" y="1102673"/>
                    </a:cubicBezTo>
                    <a:cubicBezTo>
                      <a:pt x="2085398" y="1062512"/>
                      <a:pt x="2141475" y="1001692"/>
                      <a:pt x="2178132" y="1008661"/>
                    </a:cubicBezTo>
                    <a:cubicBezTo>
                      <a:pt x="2214789" y="1015630"/>
                      <a:pt x="2256147" y="1105973"/>
                      <a:pt x="2283526" y="1144485"/>
                    </a:cubicBezTo>
                    <a:cubicBezTo>
                      <a:pt x="2310905" y="1182997"/>
                      <a:pt x="2319482" y="1214458"/>
                      <a:pt x="2342408" y="1239734"/>
                    </a:cubicBezTo>
                    <a:cubicBezTo>
                      <a:pt x="2365334" y="1265010"/>
                      <a:pt x="2407311" y="1298370"/>
                      <a:pt x="2421083" y="1296143"/>
                    </a:cubicBezTo>
                    <a:cubicBezTo>
                      <a:pt x="2434855" y="1293916"/>
                      <a:pt x="2436132" y="1256063"/>
                      <a:pt x="2425040" y="1226375"/>
                    </a:cubicBezTo>
                    <a:cubicBezTo>
                      <a:pt x="2413948" y="1196687"/>
                      <a:pt x="2371931" y="1163452"/>
                      <a:pt x="2354530" y="1118012"/>
                    </a:cubicBezTo>
                    <a:cubicBezTo>
                      <a:pt x="2337129" y="1072572"/>
                      <a:pt x="2296885" y="1020412"/>
                      <a:pt x="2320636" y="953737"/>
                    </a:cubicBezTo>
                    <a:cubicBezTo>
                      <a:pt x="2344387" y="887062"/>
                      <a:pt x="2450729" y="751527"/>
                      <a:pt x="2497035" y="717963"/>
                    </a:cubicBezTo>
                    <a:cubicBezTo>
                      <a:pt x="2543341" y="684399"/>
                      <a:pt x="2551751" y="729302"/>
                      <a:pt x="2598469" y="752352"/>
                    </a:cubicBezTo>
                    <a:cubicBezTo>
                      <a:pt x="2645187" y="775402"/>
                      <a:pt x="2742828" y="830036"/>
                      <a:pt x="2777341" y="856261"/>
                    </a:cubicBezTo>
                    <a:cubicBezTo>
                      <a:pt x="2811854" y="882486"/>
                      <a:pt x="2795444" y="892465"/>
                      <a:pt x="2805546" y="909700"/>
                    </a:cubicBezTo>
                    <a:cubicBezTo>
                      <a:pt x="2815648" y="926936"/>
                      <a:pt x="2824554" y="957901"/>
                      <a:pt x="2837955" y="959674"/>
                    </a:cubicBezTo>
                    <a:cubicBezTo>
                      <a:pt x="2851356" y="961447"/>
                      <a:pt x="2872096" y="953985"/>
                      <a:pt x="2885951" y="920338"/>
                    </a:cubicBezTo>
                    <a:cubicBezTo>
                      <a:pt x="2899806" y="886691"/>
                      <a:pt x="2933247" y="841746"/>
                      <a:pt x="2921083" y="820387"/>
                    </a:cubicBezTo>
                    <a:cubicBezTo>
                      <a:pt x="2908919" y="799028"/>
                      <a:pt x="2849996" y="806946"/>
                      <a:pt x="2812968" y="792184"/>
                    </a:cubicBezTo>
                    <a:cubicBezTo>
                      <a:pt x="2775940" y="777422"/>
                      <a:pt x="2733098" y="755238"/>
                      <a:pt x="2698915" y="731817"/>
                    </a:cubicBezTo>
                    <a:cubicBezTo>
                      <a:pt x="2664732" y="708396"/>
                      <a:pt x="2606634" y="700973"/>
                      <a:pt x="2607871" y="651658"/>
                    </a:cubicBezTo>
                    <a:cubicBezTo>
                      <a:pt x="2609108" y="602343"/>
                      <a:pt x="2675865" y="472333"/>
                      <a:pt x="2706337" y="435924"/>
                    </a:cubicBezTo>
                    <a:cubicBezTo>
                      <a:pt x="2736809" y="399515"/>
                      <a:pt x="2778455" y="486724"/>
                      <a:pt x="2798866" y="487631"/>
                    </a:cubicBezTo>
                    <a:cubicBezTo>
                      <a:pt x="2819277" y="488538"/>
                      <a:pt x="2831976" y="450437"/>
                      <a:pt x="2828801" y="441366"/>
                    </a:cubicBezTo>
                    <a:cubicBezTo>
                      <a:pt x="2825626" y="432295"/>
                      <a:pt x="2776022" y="400875"/>
                      <a:pt x="2771651" y="378774"/>
                    </a:cubicBezTo>
                    <a:cubicBezTo>
                      <a:pt x="2767280" y="356673"/>
                      <a:pt x="2770909" y="310527"/>
                      <a:pt x="2802577" y="308759"/>
                    </a:cubicBezTo>
                    <a:cubicBezTo>
                      <a:pt x="2834245" y="306991"/>
                      <a:pt x="2928804" y="349576"/>
                      <a:pt x="2961657" y="368167"/>
                    </a:cubicBezTo>
                    <a:cubicBezTo>
                      <a:pt x="2994510" y="386758"/>
                      <a:pt x="2986855" y="409638"/>
                      <a:pt x="2999694" y="420307"/>
                    </a:cubicBezTo>
                    <a:cubicBezTo>
                      <a:pt x="3012533" y="430976"/>
                      <a:pt x="3012189" y="438954"/>
                      <a:pt x="3038692" y="432182"/>
                    </a:cubicBezTo>
                    <a:cubicBezTo>
                      <a:pt x="3073359" y="438677"/>
                      <a:pt x="3073498" y="400581"/>
                      <a:pt x="3075709" y="380011"/>
                    </a:cubicBezTo>
                    <a:cubicBezTo>
                      <a:pt x="3077920" y="359441"/>
                      <a:pt x="3075710" y="328551"/>
                      <a:pt x="3051959" y="308759"/>
                    </a:cubicBezTo>
                    <a:cubicBezTo>
                      <a:pt x="3028208" y="288967"/>
                      <a:pt x="2970810" y="285008"/>
                      <a:pt x="2933205" y="261257"/>
                    </a:cubicBezTo>
                    <a:cubicBezTo>
                      <a:pt x="2895600" y="237506"/>
                      <a:pt x="2832265" y="207819"/>
                      <a:pt x="2826327" y="166255"/>
                    </a:cubicBezTo>
                    <a:cubicBezTo>
                      <a:pt x="2820389" y="124691"/>
                      <a:pt x="2879766" y="35626"/>
                      <a:pt x="2897579" y="11876"/>
                    </a:cubicBezTo>
                    <a:cubicBezTo>
                      <a:pt x="2915392" y="-11874"/>
                      <a:pt x="2924298" y="5938"/>
                      <a:pt x="2933205" y="23751"/>
                    </a:cubicBezTo>
                  </a:path>
                </a:pathLst>
              </a:custGeom>
              <a:noFill/>
              <a:ln w="38100">
                <a:solidFill>
                  <a:srgbClr val="C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1671" name="Skupina 1670"/>
              <p:cNvGrpSpPr/>
              <p:nvPr/>
            </p:nvGrpSpPr>
            <p:grpSpPr>
              <a:xfrm rot="20953459">
                <a:off x="5100156" y="5080757"/>
                <a:ext cx="151539" cy="104794"/>
                <a:chOff x="4731135" y="5152360"/>
                <a:chExt cx="135149" cy="96064"/>
              </a:xfrm>
            </p:grpSpPr>
            <p:sp>
              <p:nvSpPr>
                <p:cNvPr id="1726" name="Ovál 172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7" name="Ovál 172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2" name="Skupina 1671"/>
              <p:cNvGrpSpPr/>
              <p:nvPr/>
            </p:nvGrpSpPr>
            <p:grpSpPr>
              <a:xfrm rot="19286778">
                <a:off x="5419751" y="5282582"/>
                <a:ext cx="151539" cy="104794"/>
                <a:chOff x="4731135" y="5152360"/>
                <a:chExt cx="135149" cy="96064"/>
              </a:xfrm>
            </p:grpSpPr>
            <p:sp>
              <p:nvSpPr>
                <p:cNvPr id="1724" name="Ovál 172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5" name="Ovál 172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3" name="Skupina 1672"/>
              <p:cNvGrpSpPr/>
              <p:nvPr/>
            </p:nvGrpSpPr>
            <p:grpSpPr>
              <a:xfrm rot="20624959">
                <a:off x="5661973" y="5439685"/>
                <a:ext cx="151539" cy="104794"/>
                <a:chOff x="4731135" y="5152360"/>
                <a:chExt cx="135149" cy="96064"/>
              </a:xfrm>
            </p:grpSpPr>
            <p:sp>
              <p:nvSpPr>
                <p:cNvPr id="1722" name="Ovál 172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3" name="Ovál 172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4" name="Skupina 1673"/>
              <p:cNvGrpSpPr/>
              <p:nvPr/>
            </p:nvGrpSpPr>
            <p:grpSpPr>
              <a:xfrm rot="3224206">
                <a:off x="5766407" y="5596789"/>
                <a:ext cx="151539" cy="104794"/>
                <a:chOff x="4731135" y="5152360"/>
                <a:chExt cx="135149" cy="96064"/>
              </a:xfrm>
            </p:grpSpPr>
            <p:sp>
              <p:nvSpPr>
                <p:cNvPr id="1720" name="Ovál 171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1" name="Ovál 172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5" name="Skupina 1674"/>
              <p:cNvGrpSpPr/>
              <p:nvPr/>
            </p:nvGrpSpPr>
            <p:grpSpPr>
              <a:xfrm rot="18851664">
                <a:off x="5988284" y="5595924"/>
                <a:ext cx="151539" cy="104794"/>
                <a:chOff x="4731135" y="5152360"/>
                <a:chExt cx="135149" cy="96064"/>
              </a:xfrm>
            </p:grpSpPr>
            <p:sp>
              <p:nvSpPr>
                <p:cNvPr id="1718" name="Ovál 171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9" name="Ovál 171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6" name="Skupina 1675"/>
              <p:cNvGrpSpPr/>
              <p:nvPr/>
            </p:nvGrpSpPr>
            <p:grpSpPr>
              <a:xfrm rot="17876901">
                <a:off x="6268532" y="561485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6" name="Ovál 171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7" name="Ovál 171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7" name="Skupina 1676"/>
              <p:cNvGrpSpPr/>
              <p:nvPr/>
            </p:nvGrpSpPr>
            <p:grpSpPr>
              <a:xfrm rot="17579860">
                <a:off x="6589221" y="5627062"/>
                <a:ext cx="151539" cy="104794"/>
                <a:chOff x="4731135" y="5152360"/>
                <a:chExt cx="135149" cy="96064"/>
              </a:xfrm>
            </p:grpSpPr>
            <p:sp>
              <p:nvSpPr>
                <p:cNvPr id="1714" name="Ovál 171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5" name="Ovál 171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8" name="Skupina 1677"/>
              <p:cNvGrpSpPr/>
              <p:nvPr/>
            </p:nvGrpSpPr>
            <p:grpSpPr>
              <a:xfrm rot="18861296">
                <a:off x="5745500" y="5784008"/>
                <a:ext cx="151539" cy="104794"/>
                <a:chOff x="4731135" y="5152360"/>
                <a:chExt cx="135149" cy="96064"/>
              </a:xfrm>
            </p:grpSpPr>
            <p:sp>
              <p:nvSpPr>
                <p:cNvPr id="1712" name="Ovál 171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3" name="Ovál 171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9" name="Skupina 1678"/>
              <p:cNvGrpSpPr/>
              <p:nvPr/>
            </p:nvGrpSpPr>
            <p:grpSpPr>
              <a:xfrm rot="15421679">
                <a:off x="5149811" y="52940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0" name="Ovál 170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1" name="Ovál 171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0" name="Skupina 1679"/>
              <p:cNvGrpSpPr/>
              <p:nvPr/>
            </p:nvGrpSpPr>
            <p:grpSpPr>
              <a:xfrm rot="4527936">
                <a:off x="5171894" y="54714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8" name="Ovál 170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9" name="Ovál 170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1" name="Skupina 1680"/>
              <p:cNvGrpSpPr/>
              <p:nvPr/>
            </p:nvGrpSpPr>
            <p:grpSpPr>
              <a:xfrm rot="2597522">
                <a:off x="4680556" y="502199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6" name="Ovál 170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7" name="Ovál 170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2" name="Skupina 1681"/>
              <p:cNvGrpSpPr/>
              <p:nvPr/>
            </p:nvGrpSpPr>
            <p:grpSpPr>
              <a:xfrm rot="20953459">
                <a:off x="6871310" y="586479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4" name="Ovál 170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5" name="Ovál 170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3" name="Skupina 1682"/>
              <p:cNvGrpSpPr/>
              <p:nvPr/>
            </p:nvGrpSpPr>
            <p:grpSpPr>
              <a:xfrm rot="17787155">
                <a:off x="7088243" y="556663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2" name="Ovál 170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3" name="Ovál 170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4" name="Skupina 1683"/>
              <p:cNvGrpSpPr/>
              <p:nvPr/>
            </p:nvGrpSpPr>
            <p:grpSpPr>
              <a:xfrm rot="20953459">
                <a:off x="7302223" y="563852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0" name="Ovál 169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1" name="Ovál 170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5" name="Skupina 1684"/>
              <p:cNvGrpSpPr/>
              <p:nvPr/>
            </p:nvGrpSpPr>
            <p:grpSpPr>
              <a:xfrm rot="16200000">
                <a:off x="7326253" y="5409563"/>
                <a:ext cx="151539" cy="104794"/>
                <a:chOff x="4731135" y="5152360"/>
                <a:chExt cx="135149" cy="96064"/>
              </a:xfrm>
            </p:grpSpPr>
            <p:sp>
              <p:nvSpPr>
                <p:cNvPr id="1698" name="Ovál 169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9" name="Ovál 169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6" name="Skupina 1685"/>
              <p:cNvGrpSpPr/>
              <p:nvPr/>
            </p:nvGrpSpPr>
            <p:grpSpPr>
              <a:xfrm rot="15605391">
                <a:off x="7868637" y="5477525"/>
                <a:ext cx="151539" cy="104794"/>
                <a:chOff x="4731135" y="5152360"/>
                <a:chExt cx="135149" cy="96064"/>
              </a:xfrm>
            </p:grpSpPr>
            <p:sp>
              <p:nvSpPr>
                <p:cNvPr id="1696" name="Ovál 169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7" name="Ovál 169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7" name="Skupina 1686"/>
              <p:cNvGrpSpPr/>
              <p:nvPr/>
            </p:nvGrpSpPr>
            <p:grpSpPr>
              <a:xfrm rot="15459066">
                <a:off x="7619947" y="5162066"/>
                <a:ext cx="151539" cy="104794"/>
                <a:chOff x="4731135" y="5152360"/>
                <a:chExt cx="135149" cy="96064"/>
              </a:xfrm>
            </p:grpSpPr>
            <p:sp>
              <p:nvSpPr>
                <p:cNvPr id="1694" name="Ovál 169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5" name="Ovál 169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8" name="Skupina 1687"/>
              <p:cNvGrpSpPr/>
              <p:nvPr/>
            </p:nvGrpSpPr>
            <p:grpSpPr>
              <a:xfrm rot="20953459">
                <a:off x="8079653" y="4984874"/>
                <a:ext cx="151539" cy="104794"/>
                <a:chOff x="4731135" y="5152360"/>
                <a:chExt cx="135149" cy="96064"/>
              </a:xfrm>
            </p:grpSpPr>
            <p:sp>
              <p:nvSpPr>
                <p:cNvPr id="1692" name="Ovál 169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3" name="Ovál 169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9" name="Skupina 1688"/>
              <p:cNvGrpSpPr/>
              <p:nvPr/>
            </p:nvGrpSpPr>
            <p:grpSpPr>
              <a:xfrm rot="19914035">
                <a:off x="7919149" y="5020269"/>
                <a:ext cx="151539" cy="104794"/>
                <a:chOff x="4731135" y="5152360"/>
                <a:chExt cx="135149" cy="96064"/>
              </a:xfrm>
            </p:grpSpPr>
            <p:sp>
              <p:nvSpPr>
                <p:cNvPr id="1690" name="Ovál 168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1" name="Ovál 169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grpSp>
          <p:nvGrpSpPr>
            <p:cNvPr id="15" name="Skupina 14"/>
            <p:cNvGrpSpPr/>
            <p:nvPr/>
          </p:nvGrpSpPr>
          <p:grpSpPr>
            <a:xfrm rot="20290553">
              <a:off x="3825086" y="4401882"/>
              <a:ext cx="734638" cy="507724"/>
              <a:chOff x="3838767" y="5405636"/>
              <a:chExt cx="772637" cy="406723"/>
            </a:xfrm>
          </p:grpSpPr>
          <p:sp>
            <p:nvSpPr>
              <p:cNvPr id="1666" name="Ovál 1665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7" name="Volný tvar 1666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6" name="Skupina 15"/>
            <p:cNvGrpSpPr/>
            <p:nvPr/>
          </p:nvGrpSpPr>
          <p:grpSpPr>
            <a:xfrm rot="812475">
              <a:off x="5167322" y="5022748"/>
              <a:ext cx="734638" cy="507724"/>
              <a:chOff x="3838767" y="5405636"/>
              <a:chExt cx="772637" cy="406723"/>
            </a:xfrm>
          </p:grpSpPr>
          <p:sp>
            <p:nvSpPr>
              <p:cNvPr id="1664" name="Ovál 1663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5" name="Volný tvar 1664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7" name="Skupina 16"/>
            <p:cNvGrpSpPr/>
            <p:nvPr/>
          </p:nvGrpSpPr>
          <p:grpSpPr>
            <a:xfrm rot="17921486">
              <a:off x="8323219" y="4130256"/>
              <a:ext cx="734638" cy="507724"/>
              <a:chOff x="3838767" y="5405636"/>
              <a:chExt cx="772637" cy="406723"/>
            </a:xfrm>
          </p:grpSpPr>
          <p:sp>
            <p:nvSpPr>
              <p:cNvPr id="1662" name="Ovál 1661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3" name="Volný tvar 1662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1063277">
              <a:off x="6452853" y="5151524"/>
              <a:ext cx="734638" cy="507724"/>
              <a:chOff x="3838767" y="5405636"/>
              <a:chExt cx="772637" cy="406723"/>
            </a:xfrm>
          </p:grpSpPr>
          <p:sp>
            <p:nvSpPr>
              <p:cNvPr id="1660" name="Ovál 1659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1" name="Volný tvar 1660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9" name="TextovéPole 18"/>
            <p:cNvSpPr txBox="1"/>
            <p:nvPr/>
          </p:nvSpPr>
          <p:spPr>
            <a:xfrm>
              <a:off x="1618308" y="4233353"/>
              <a:ext cx="26915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mitochondrie</a:t>
              </a:r>
            </a:p>
          </p:txBody>
        </p:sp>
        <p:sp>
          <p:nvSpPr>
            <p:cNvPr id="20" name="TextovéPole 19"/>
            <p:cNvSpPr txBox="1"/>
            <p:nvPr/>
          </p:nvSpPr>
          <p:spPr>
            <a:xfrm>
              <a:off x="732684" y="5142875"/>
              <a:ext cx="55444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postsynaptické invaginace</a:t>
              </a:r>
            </a:p>
          </p:txBody>
        </p:sp>
        <p:sp>
          <p:nvSpPr>
            <p:cNvPr id="21" name="TextovéPole 20"/>
            <p:cNvSpPr txBox="1"/>
            <p:nvPr/>
          </p:nvSpPr>
          <p:spPr>
            <a:xfrm>
              <a:off x="7418308" y="5088023"/>
              <a:ext cx="36462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N – </a:t>
              </a:r>
              <a:r>
                <a:rPr lang="cs-CZ" dirty="0" err="1"/>
                <a:t>cholinergní</a:t>
              </a:r>
              <a:endParaRPr lang="cs-CZ" dirty="0"/>
            </a:p>
            <a:p>
              <a:pPr algn="ctr"/>
              <a:r>
                <a:rPr lang="cs-CZ" dirty="0"/>
                <a:t> receptory</a:t>
              </a:r>
            </a:p>
          </p:txBody>
        </p:sp>
        <p:sp>
          <p:nvSpPr>
            <p:cNvPr id="22" name="TextovéPole 21"/>
            <p:cNvSpPr txBox="1"/>
            <p:nvPr/>
          </p:nvSpPr>
          <p:spPr>
            <a:xfrm>
              <a:off x="7385026" y="3184725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sarkolema</a:t>
              </a:r>
            </a:p>
          </p:txBody>
        </p:sp>
        <p:sp>
          <p:nvSpPr>
            <p:cNvPr id="23" name="TextovéPole 22"/>
            <p:cNvSpPr txBox="1"/>
            <p:nvPr/>
          </p:nvSpPr>
          <p:spPr>
            <a:xfrm>
              <a:off x="4366361" y="982307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myelinová pochva</a:t>
              </a:r>
            </a:p>
          </p:txBody>
        </p:sp>
        <p:sp>
          <p:nvSpPr>
            <p:cNvPr id="24" name="TextovéPole 23"/>
            <p:cNvSpPr txBox="1"/>
            <p:nvPr/>
          </p:nvSpPr>
          <p:spPr>
            <a:xfrm>
              <a:off x="6194145" y="2119453"/>
              <a:ext cx="39473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membrána </a:t>
              </a:r>
              <a:r>
                <a:rPr lang="cs-CZ" dirty="0" err="1"/>
                <a:t>Schwanovy</a:t>
              </a:r>
              <a:r>
                <a:rPr lang="cs-CZ" dirty="0"/>
                <a:t> buňky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8800806" y="412873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sarkoplazma</a:t>
              </a:r>
            </a:p>
          </p:txBody>
        </p:sp>
        <p:sp>
          <p:nvSpPr>
            <p:cNvPr id="26" name="TextovéPole 25"/>
            <p:cNvSpPr txBox="1"/>
            <p:nvPr/>
          </p:nvSpPr>
          <p:spPr>
            <a:xfrm>
              <a:off x="732684" y="1654553"/>
              <a:ext cx="30955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axon</a:t>
              </a:r>
            </a:p>
            <a:p>
              <a:pPr algn="ctr"/>
              <a:r>
                <a:rPr lang="cs-CZ" dirty="0"/>
                <a:t> </a:t>
              </a:r>
              <a:r>
                <a:rPr lang="cs-CZ" dirty="0">
                  <a:sym typeface="Symbol"/>
                </a:rPr>
                <a:t>-</a:t>
              </a:r>
              <a:r>
                <a:rPr lang="cs-CZ" dirty="0"/>
                <a:t>motoneuronu</a:t>
              </a:r>
            </a:p>
          </p:txBody>
        </p:sp>
        <p:sp>
          <p:nvSpPr>
            <p:cNvPr id="27" name="TextovéPole 26"/>
            <p:cNvSpPr txBox="1"/>
            <p:nvPr/>
          </p:nvSpPr>
          <p:spPr>
            <a:xfrm>
              <a:off x="4830753" y="349924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synapse</a:t>
              </a:r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1680713" y="2912248"/>
              <a:ext cx="35162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synaptické vezikuly s acetylcholinem</a:t>
              </a:r>
            </a:p>
          </p:txBody>
        </p:sp>
        <p:cxnSp>
          <p:nvCxnSpPr>
            <p:cNvPr id="29" name="Přímá spojnice 28"/>
            <p:cNvCxnSpPr/>
            <p:nvPr/>
          </p:nvCxnSpPr>
          <p:spPr>
            <a:xfrm>
              <a:off x="8881616" y="3646390"/>
              <a:ext cx="146415" cy="234055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Přímá spojnice 29"/>
            <p:cNvCxnSpPr/>
            <p:nvPr/>
          </p:nvCxnSpPr>
          <p:spPr>
            <a:xfrm flipV="1">
              <a:off x="2870663" y="1745802"/>
              <a:ext cx="1318144" cy="22290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Přímá spojnice 30"/>
            <p:cNvCxnSpPr/>
            <p:nvPr/>
          </p:nvCxnSpPr>
          <p:spPr>
            <a:xfrm>
              <a:off x="4881265" y="3382802"/>
              <a:ext cx="595014" cy="58126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Přímá spojnice 31"/>
            <p:cNvCxnSpPr/>
            <p:nvPr/>
          </p:nvCxnSpPr>
          <p:spPr>
            <a:xfrm>
              <a:off x="3646934" y="4560303"/>
              <a:ext cx="377164" cy="177944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Přímá spojnice 32"/>
            <p:cNvCxnSpPr>
              <a:endCxn id="1670" idx="9"/>
            </p:cNvCxnSpPr>
            <p:nvPr/>
          </p:nvCxnSpPr>
          <p:spPr>
            <a:xfrm flipV="1">
              <a:off x="4583324" y="4563405"/>
              <a:ext cx="507097" cy="66979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Přímá spojnice 33"/>
            <p:cNvCxnSpPr/>
            <p:nvPr/>
          </p:nvCxnSpPr>
          <p:spPr>
            <a:xfrm flipH="1" flipV="1">
              <a:off x="7425580" y="4603161"/>
              <a:ext cx="595367" cy="55051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Přímá spojnice 34"/>
            <p:cNvCxnSpPr>
              <a:endCxn id="1670" idx="45"/>
            </p:cNvCxnSpPr>
            <p:nvPr/>
          </p:nvCxnSpPr>
          <p:spPr>
            <a:xfrm flipH="1" flipV="1">
              <a:off x="7897487" y="4649872"/>
              <a:ext cx="313398" cy="47817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Přímá spojnice 35"/>
            <p:cNvCxnSpPr>
              <a:endCxn id="1701" idx="2"/>
            </p:cNvCxnSpPr>
            <p:nvPr/>
          </p:nvCxnSpPr>
          <p:spPr>
            <a:xfrm flipH="1" flipV="1">
              <a:off x="7413644" y="4824281"/>
              <a:ext cx="609476" cy="512251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Přímá spojnice 36"/>
            <p:cNvCxnSpPr>
              <a:endCxn id="1670" idx="13"/>
            </p:cNvCxnSpPr>
            <p:nvPr/>
          </p:nvCxnSpPr>
          <p:spPr>
            <a:xfrm flipV="1">
              <a:off x="4616147" y="4589243"/>
              <a:ext cx="864306" cy="72961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nice 37"/>
            <p:cNvCxnSpPr>
              <a:endCxn id="1670" idx="4"/>
            </p:cNvCxnSpPr>
            <p:nvPr/>
          </p:nvCxnSpPr>
          <p:spPr>
            <a:xfrm flipV="1">
              <a:off x="4476432" y="4231775"/>
              <a:ext cx="372091" cy="96787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Přímá spojnice 38"/>
            <p:cNvCxnSpPr/>
            <p:nvPr/>
          </p:nvCxnSpPr>
          <p:spPr>
            <a:xfrm flipH="1">
              <a:off x="5144390" y="1382417"/>
              <a:ext cx="322550" cy="58628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Přímá spojnice 39"/>
            <p:cNvCxnSpPr/>
            <p:nvPr/>
          </p:nvCxnSpPr>
          <p:spPr>
            <a:xfrm flipH="1">
              <a:off x="6225158" y="2590657"/>
              <a:ext cx="908118" cy="359793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Skupina 40"/>
            <p:cNvGrpSpPr/>
            <p:nvPr/>
          </p:nvGrpSpPr>
          <p:grpSpPr>
            <a:xfrm>
              <a:off x="910630" y="5867392"/>
              <a:ext cx="10485719" cy="371195"/>
              <a:chOff x="2035980" y="1340769"/>
              <a:chExt cx="10485719" cy="371195"/>
            </a:xfrm>
          </p:grpSpPr>
          <p:grpSp>
            <p:nvGrpSpPr>
              <p:cNvPr id="852" name="Skupina 851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459" name="Přímá spojnice 145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0" name="Přímá spojnice 145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1" name="Přímá spojnice 146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2" name="Přímá spojnice 146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3" name="Přímá spojnice 146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4" name="Přímá spojnice 146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5" name="Přímá spojnice 146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6" name="Přímá spojnice 146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7" name="Přímá spojnice 146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8" name="Přímá spojnice 146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69" name="Skupina 146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614" name="Skupina 16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38" name="Přímá spojnice 16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římá spojnice 16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římá spojnice 16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římá spojnice 16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římá spojnice 16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římá spojnice 16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44" name="Skupina 16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45" name="Ovál 16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6" name="Ovál 16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7" name="Ovál 16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8" name="Ovál 16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49" name="Ovál 16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0" name="Ovál 16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1" name="Ovál 16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2" name="Ovál 16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3" name="Ovál 16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4" name="Ovál 16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5" name="Ovál 16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6" name="Ovál 16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7" name="Ovál 16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8" name="Ovál 16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9" name="Ovál 16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615" name="Skupina 16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16" name="Přímá spojnice 16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7" name="Přímá spojnice 16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8" name="Přímá spojnice 16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9" name="Přímá spojnice 16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0" name="Přímá spojnice 16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1" name="Přímá spojnice 16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22" name="Skupina 16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23" name="Ovál 16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4" name="Ovál 16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5" name="Ovál 16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6" name="Ovál 16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7" name="Ovál 16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8" name="Ovál 16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9" name="Ovál 16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0" name="Ovál 16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1" name="Ovál 16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2" name="Ovál 16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3" name="Ovál 16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4" name="Ovál 16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5" name="Ovál 16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6" name="Ovál 16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7" name="Ovál 16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0" name="Skupina 146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68" name="Skupina 15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2" name="Přímá spojnice 15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římá spojnice 15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římá spojnice 15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římá spojnice 15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římá spojnice 15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římá spojnice 15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98" name="Skupina 15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99" name="Ovál 15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0" name="Ovál 15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1" name="Ovál 16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2" name="Ovál 16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3" name="Ovál 16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4" name="Ovál 16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5" name="Ovál 16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6" name="Ovál 16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7" name="Ovál 16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8" name="Ovál 16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9" name="Ovál 16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0" name="Ovál 16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1" name="Ovál 16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2" name="Ovál 16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3" name="Ovál 16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69" name="Skupina 15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70" name="Přímá spojnice 15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1" name="Přímá spojnice 15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2" name="Přímá spojnice 15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3" name="Přímá spojnice 15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4" name="Přímá spojnice 15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5" name="Přímá spojnice 15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76" name="Skupina 15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77" name="Ovál 15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8" name="Ovál 15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9" name="Ovál 15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0" name="Ovál 15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1" name="Ovál 15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2" name="Ovál 15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3" name="Ovál 15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4" name="Ovál 15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5" name="Ovál 15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6" name="Ovál 15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7" name="Ovál 15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8" name="Ovál 15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9" name="Ovál 15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0" name="Ovál 15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1" name="Ovál 15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1" name="Skupina 147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22" name="Skupina 152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46" name="Přímá spojnice 154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římá spojnice 154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římá spojnice 154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římá spojnice 154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římá spojnice 154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římá spojnice 155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2" name="Skupina 155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53" name="Ovál 155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4" name="Ovál 155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5" name="Ovál 155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6" name="Ovál 155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7" name="Ovál 155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8" name="Ovál 155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9" name="Ovál 155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0" name="Ovál 155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1" name="Ovál 156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2" name="Ovál 156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3" name="Ovál 156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4" name="Ovál 156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5" name="Ovál 156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6" name="Ovál 156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7" name="Ovál 156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23" name="Skupina 152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24" name="Přímá spojnice 152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5" name="Přímá spojnice 152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6" name="Přímá spojnice 152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7" name="Přímá spojnice 152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8" name="Přímá spojnice 152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9" name="Přímá spojnice 152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30" name="Skupina 152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31" name="Ovál 153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2" name="Ovál 153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3" name="Ovál 153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4" name="Ovál 153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5" name="Ovál 153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6" name="Ovál 153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7" name="Ovál 153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8" name="Ovál 153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9" name="Ovál 153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0" name="Ovál 153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1" name="Ovál 154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2" name="Ovál 154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3" name="Ovál 154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4" name="Ovál 154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5" name="Ovál 154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2" name="Skupina 147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76" name="Skupina 147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00" name="Přímá spojnice 149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římá spojnice 150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římá spojnice 150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římá spojnice 150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římá spojnice 150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římá spojnice 150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06" name="Skupina 150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07" name="Ovál 150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8" name="Ovál 150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9" name="Ovál 150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0" name="Ovál 150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1" name="Ovál 151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2" name="Ovál 151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3" name="Ovál 151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4" name="Ovál 151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5" name="Ovál 151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6" name="Ovál 151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7" name="Ovál 151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8" name="Ovál 151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9" name="Ovál 151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0" name="Ovál 151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1" name="Ovál 152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77" name="Skupina 147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78" name="Přímá spojnice 147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9" name="Přímá spojnice 147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0" name="Přímá spojnice 147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1" name="Přímá spojnice 148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" name="Přímá spojnice 148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" name="Přímá spojnice 148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4" name="Skupina 148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85" name="Ovál 148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6" name="Ovál 148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7" name="Ovál 148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8" name="Ovál 148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9" name="Ovál 148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0" name="Ovál 148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1" name="Ovál 149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2" name="Ovál 149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3" name="Ovál 149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4" name="Ovál 149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5" name="Ovál 149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6" name="Ovál 149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7" name="Ovál 149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8" name="Ovál 149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9" name="Ovál 149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473" name="Přímá spojnice 147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4" name="Přímá spojnice 147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5" name="Přímá spojnice 147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3" name="Skupina 852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258" name="Přímá spojnice 125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9" name="Přímá spojnice 125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0" name="Přímá spojnice 125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1" name="Přímá spojnice 126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2" name="Přímá spojnice 126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3" name="Přímá spojnice 126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4" name="Přímá spojnice 126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5" name="Přímá spojnice 126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6" name="Přímá spojnice 126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7" name="Přímá spojnice 126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8" name="Skupina 126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13" name="Skupina 14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37" name="Přímá spojnice 14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římá spojnice 14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římá spojnice 14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římá spojnice 14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římá spojnice 14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římá spojnice 14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43" name="Skupina 14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44" name="Ovál 14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5" name="Ovál 14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6" name="Ovál 14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7" name="Ovál 14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8" name="Ovál 14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9" name="Ovál 14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50" name="Ovál 14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1" name="Ovál 14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2" name="Ovál 14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3" name="Ovál 14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4" name="Ovál 14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5" name="Ovál 14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6" name="Ovál 14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7" name="Ovál 14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8" name="Ovál 14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14" name="Skupina 14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15" name="Přímá spojnice 14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římá spojnice 14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7" name="Přímá spojnice 14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8" name="Přímá spojnice 14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9" name="Přímá spojnice 14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0" name="Přímá spojnice 14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Skupina 14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2" name="Ovál 14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3" name="Ovál 14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4" name="Ovál 14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5" name="Ovál 14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6" name="Ovál 14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7" name="Ovál 14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8" name="Ovál 14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9" name="Ovál 14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0" name="Ovál 14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1" name="Ovál 14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2" name="Ovál 14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3" name="Ovál 14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4" name="Ovál 14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5" name="Ovál 14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6" name="Ovál 14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69" name="Skupina 126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67" name="Skupina 13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91" name="Přímá spojnice 13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římá spojnice 13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římá spojnice 13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římá spojnice 13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římá spojnice 13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římá spojnice 13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97" name="Skupina 13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98" name="Ovál 13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9" name="Ovál 13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0" name="Ovál 13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1" name="Ovál 14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2" name="Ovál 14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3" name="Ovál 14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4" name="Ovál 14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5" name="Ovál 14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6" name="Ovál 14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7" name="Ovál 14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8" name="Ovál 14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9" name="Ovál 14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0" name="Ovál 14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1" name="Ovál 14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2" name="Ovál 14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68" name="Skupina 13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69" name="Přímá spojnice 13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0" name="Přímá spojnice 13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1" name="Přímá spojnice 13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2" name="Přímá spojnice 13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3" name="Přímá spojnice 13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4" name="Přímá spojnice 13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75" name="Skupina 13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76" name="Ovál 13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7" name="Ovál 13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8" name="Ovál 13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9" name="Ovál 13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0" name="Ovál 13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1" name="Ovál 13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2" name="Ovál 13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3" name="Ovál 13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4" name="Ovál 13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5" name="Ovál 13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6" name="Ovál 13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7" name="Ovál 13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8" name="Ovál 13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9" name="Ovál 13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0" name="Ovál 13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0" name="Skupina 126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21" name="Skupina 132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45" name="Přímá spojnice 134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římá spojnice 134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římá spojnice 134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římá spojnice 134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římá spojnice 134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římá spojnice 134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51" name="Skupina 135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52" name="Ovál 135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3" name="Ovál 135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4" name="Ovál 135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5" name="Ovál 135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6" name="Ovál 135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7" name="Ovál 135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8" name="Ovál 135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9" name="Ovál 135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0" name="Ovál 135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1" name="Ovál 136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2" name="Ovál 136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3" name="Ovál 136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4" name="Ovál 136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5" name="Ovál 136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6" name="Ovál 136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22" name="Skupina 132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23" name="Přímá spojnice 132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4" name="Přímá spojnice 132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5" name="Přímá spojnice 132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6" name="Přímá spojnice 132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7" name="Přímá spojnice 132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8" name="Přímá spojnice 132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29" name="Skupina 132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30" name="Ovál 132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1" name="Ovál 133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2" name="Ovál 133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3" name="Ovál 133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4" name="Ovál 133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5" name="Ovál 133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6" name="Ovál 133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7" name="Ovál 133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8" name="Ovál 133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9" name="Ovál 133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0" name="Ovál 133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1" name="Ovál 134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2" name="Ovál 134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3" name="Ovál 134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4" name="Ovál 134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1" name="Skupina 127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75" name="Skupina 127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99" name="Přímá spojnice 129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římá spojnice 129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římá spojnice 130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římá spojnice 130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římá spojnice 130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římá spojnice 130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5" name="Skupina 130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06" name="Ovál 130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7" name="Ovál 130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8" name="Ovál 130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9" name="Ovál 130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0" name="Ovál 130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1" name="Ovál 131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2" name="Ovál 131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3" name="Ovál 131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4" name="Ovál 131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5" name="Ovál 131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6" name="Ovál 131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7" name="Ovál 131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8" name="Ovál 131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9" name="Ovál 131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0" name="Ovál 131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76" name="Skupina 127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77" name="Přímá spojnice 127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8" name="Přímá spojnice 127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9" name="Přímá spojnice 127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0" name="Přímá spojnice 127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1" name="Přímá spojnice 128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2" name="Přímá spojnice 128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83" name="Skupina 128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84" name="Ovál 128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5" name="Ovál 128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6" name="Ovál 128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7" name="Ovál 128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8" name="Ovál 128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9" name="Ovál 128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90" name="Ovál 128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1" name="Ovál 129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2" name="Ovál 129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3" name="Ovál 129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4" name="Ovál 129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5" name="Ovál 129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6" name="Ovál 129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7" name="Ovál 129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8" name="Ovál 129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272" name="Přímá spojnice 127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3" name="Přímá spojnice 127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4" name="Přímá spojnice 127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4" name="Skupina 853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057" name="Přímá spojnice 1056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8" name="Přímá spojnice 1057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9" name="Přímá spojnice 1058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0" name="Přímá spojnice 1059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1" name="Přímá spojnice 1060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2" name="Přímá spojnice 1061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3" name="Přímá spojnice 1062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4" name="Přímá spojnice 1063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5" name="Přímá spojnice 1064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6" name="Přímá spojnice 1065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7" name="Skupina 1066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12" name="Skupina 12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36" name="Přímá spojnice 12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7" name="Přímá spojnice 12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8" name="Přímá spojnice 12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9" name="Přímá spojnice 12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0" name="Přímá spojnice 12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1" name="Přímá spojnice 12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42" name="Skupina 12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43" name="Ovál 12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4" name="Ovál 12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5" name="Ovál 12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6" name="Ovál 12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7" name="Ovál 12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8" name="Ovál 12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9" name="Ovál 12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0" name="Ovál 12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1" name="Ovál 12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2" name="Ovál 12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3" name="Ovál 12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4" name="Ovál 12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5" name="Ovál 12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6" name="Ovál 12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7" name="Ovál 12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13" name="Skupina 12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14" name="Přímá spojnice 12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římá spojnice 12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římá spojnice 12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římá spojnice 12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římá spojnice 12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římá spojnice 12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20" name="Skupina 12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21" name="Ovál 12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2" name="Ovál 12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3" name="Ovál 12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4" name="Ovál 12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5" name="Ovál 12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6" name="Ovál 12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7" name="Ovál 12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8" name="Ovál 12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9" name="Ovál 12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0" name="Ovál 12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1" name="Ovál 12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2" name="Ovál 12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3" name="Ovál 12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4" name="Ovál 12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5" name="Ovál 12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8" name="Skupina 1067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66" name="Skupina 11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90" name="Přímá spojnice 11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1" name="Přímá spojnice 11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2" name="Přímá spojnice 11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3" name="Přímá spojnice 11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4" name="Přímá spojnice 11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5" name="Přímá spojnice 11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6" name="Skupina 11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97" name="Ovál 11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8" name="Ovál 11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9" name="Ovál 11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0" name="Ovál 11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1" name="Ovál 12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2" name="Ovál 12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3" name="Ovál 12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4" name="Ovál 12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5" name="Ovál 12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6" name="Ovál 12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7" name="Ovál 12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8" name="Ovál 12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9" name="Ovál 12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0" name="Ovál 12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1" name="Ovál 12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67" name="Skupina 11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68" name="Přímá spojnice 11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římá spojnice 11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římá spojnice 11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1" name="Přímá spojnice 11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římá spojnice 11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římá spojnice 11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74" name="Skupina 11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75" name="Ovál 11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6" name="Ovál 11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7" name="Ovál 11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8" name="Ovál 11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79" name="Ovál 11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0" name="Ovál 11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1" name="Ovál 11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2" name="Ovál 11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3" name="Ovál 11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4" name="Ovál 11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5" name="Ovál 11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6" name="Ovál 11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7" name="Ovál 11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8" name="Ovál 11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9" name="Ovál 11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9" name="Skupina 1068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20" name="Skupina 111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44" name="Přímá spojnice 114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Přímá spojnice 114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římá spojnice 114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římá spojnice 114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římá spojnice 114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římá spojnice 114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50" name="Skupina 114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51" name="Ovál 115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2" name="Ovál 115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3" name="Ovál 115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4" name="Ovál 115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5" name="Ovál 115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6" name="Ovál 115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7" name="Ovál 115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8" name="Ovál 115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9" name="Ovál 115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0" name="Ovál 115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1" name="Ovál 116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2" name="Ovál 116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3" name="Ovál 116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4" name="Ovál 116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5" name="Ovál 116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1" name="Skupina 112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22" name="Přímá spojnice 112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římá spojnice 112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4" name="Přímá spojnice 112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římá spojnice 112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římá spojnice 112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7" name="Přímá spojnice 112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28" name="Skupina 112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29" name="Ovál 112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0" name="Ovál 112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1" name="Ovál 113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2" name="Ovál 113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3" name="Ovál 113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4" name="Ovál 113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5" name="Ovál 113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6" name="Ovál 113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7" name="Ovál 113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8" name="Ovál 113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9" name="Ovál 113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0" name="Ovál 113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1" name="Ovál 114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2" name="Ovál 114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3" name="Ovál 114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70" name="Skupina 1069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74" name="Skupina 107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98" name="Přímá spojnice 109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římá spojnice 109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římá spojnice 109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římá spojnice 110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římá spojnice 110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římá spojnice 110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04" name="Skupina 110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05" name="Ovál 110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6" name="Ovál 110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7" name="Ovál 110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8" name="Ovál 110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09" name="Ovál 110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0" name="Ovál 110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1" name="Ovál 111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2" name="Ovál 111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3" name="Ovál 111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4" name="Ovál 111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5" name="Ovál 111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6" name="Ovál 111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7" name="Ovál 111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8" name="Ovál 111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9" name="Ovál 111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75" name="Skupina 107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76" name="Přímá spojnice 107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Přímá spojnice 107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římá spojnice 107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římá spojnice 107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0" name="Přímá spojnice 107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1" name="Přímá spojnice 108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82" name="Skupina 108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83" name="Ovál 108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4" name="Ovál 108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5" name="Ovál 108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6" name="Ovál 108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7" name="Ovál 108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8" name="Ovál 108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9" name="Ovál 108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0" name="Ovál 108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1" name="Ovál 109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2" name="Ovál 109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3" name="Ovál 109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4" name="Ovál 109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5" name="Ovál 109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6" name="Ovál 109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7" name="Ovál 109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071" name="Přímá spojnice 1070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2" name="Přímá spojnice 1071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3" name="Přímá spojnice 1072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5" name="Skupina 854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856" name="Přímá spojnice 855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7" name="Přímá spojnice 856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Přímá spojnice 857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Přímá spojnice 858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0" name="Přímá spojnice 859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1" name="Přímá spojnice 860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Přímá spojnice 861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Přímá spojnice 862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Přímá spojnice 863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Přímá spojnice 864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66" name="Skupina 865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11" name="Skupina 10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35" name="Přímá spojnice 10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6" name="Přímá spojnice 10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7" name="Přímá spojnice 10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8" name="Přímá spojnice 10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9" name="Přímá spojnice 10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0" name="Přímá spojnice 10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41" name="Skupina 10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42" name="Ovál 10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3" name="Ovál 10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4" name="Ovál 10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5" name="Ovál 10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6" name="Ovál 10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7" name="Ovál 10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8" name="Ovál 10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9" name="Ovál 10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0" name="Ovál 10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1" name="Ovál 10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2" name="Ovál 10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3" name="Ovál 10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4" name="Ovál 10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5" name="Ovál 10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6" name="Ovál 10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12" name="Skupina 10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13" name="Přímá spojnice 10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římá spojnice 10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římá spojnice 10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římá spojnice 10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římá spojnice 10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římá spojnice 10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19" name="Skupina 10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20" name="Ovál 10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1" name="Ovál 10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2" name="Ovál 10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3" name="Ovál 10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4" name="Ovál 10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5" name="Ovál 10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6" name="Ovál 10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7" name="Ovál 10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8" name="Ovál 10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9" name="Ovál 10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0" name="Ovál 10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1" name="Ovál 10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2" name="Ovál 10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3" name="Ovál 10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4" name="Ovál 10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7" name="Skupina 866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65" name="Skupina 9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89" name="Přímá spojnice 9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0" name="Přímá spojnice 9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1" name="Přímá spojnice 9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2" name="Přímá spojnice 9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3" name="Přímá spojnice 9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4" name="Přímá spojnice 9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95" name="Skupina 9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96" name="Ovál 9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7" name="Ovál 9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8" name="Ovál 9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9" name="Ovál 9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0" name="Ovál 9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1" name="Ovál 10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2" name="Ovál 10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3" name="Ovál 10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4" name="Ovál 10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5" name="Ovál 10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6" name="Ovál 10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7" name="Ovál 10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8" name="Ovál 10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9" name="Ovál 10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10" name="Ovál 10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66" name="Skupina 9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67" name="Přímá spojnice 9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římá spojnice 9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římá spojnice 9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římá spojnice 9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římá spojnice 9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římá spojnice 9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73" name="Skupina 9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74" name="Ovál 9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5" name="Ovál 9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6" name="Ovál 9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7" name="Ovál 9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8" name="Ovál 9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9" name="Ovál 9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80" name="Ovál 9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1" name="Ovál 9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2" name="Ovál 9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3" name="Ovál 9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4" name="Ovál 9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5" name="Ovál 9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6" name="Ovál 9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7" name="Ovál 9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8" name="Ovál 9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8" name="Skupina 867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19" name="Skupina 91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43" name="Přímá spojnice 94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4" name="Přímá spojnice 94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5" name="Přímá spojnice 94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6" name="Přímá spojnice 94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7" name="Přímá spojnice 94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" name="Přímá spojnice 94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49" name="Skupina 94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50" name="Ovál 94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1" name="Ovál 95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2" name="Ovál 95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3" name="Ovál 95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4" name="Ovál 95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5" name="Ovál 95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6" name="Ovál 95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7" name="Ovál 95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8" name="Ovál 95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9" name="Ovál 95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0" name="Ovál 95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1" name="Ovál 96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2" name="Ovál 96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3" name="Ovál 96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4" name="Ovál 96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20" name="Skupina 91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21" name="Přímá spojnice 92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římá spojnice 92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římá spojnice 92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římá spojnice 92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římá spojnice 92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římá spojnice 92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27" name="Skupina 92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28" name="Ovál 92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29" name="Ovál 92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0" name="Ovál 92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1" name="Ovál 93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2" name="Ovál 93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3" name="Ovál 93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4" name="Ovál 93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5" name="Ovál 93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6" name="Ovál 93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7" name="Ovál 93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8" name="Ovál 93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9" name="Ovál 93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0" name="Ovál 93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1" name="Ovál 94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2" name="Ovál 94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9" name="Skupina 868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73" name="Skupina 87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7" name="Přímá spojnice 89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8" name="Přímá spojnice 89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9" name="Přímá spojnice 89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0" name="Přímá spojnice 89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1" name="Přímá spojnice 90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2" name="Přímá spojnice 90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03" name="Skupina 90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04" name="Ovál 90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5" name="Ovál 90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6" name="Ovál 90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7" name="Ovál 90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8" name="Ovál 90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9" name="Ovál 90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10" name="Ovál 90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1" name="Ovál 91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2" name="Ovál 91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3" name="Ovál 91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4" name="Ovál 91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5" name="Ovál 91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6" name="Ovál 91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7" name="Ovál 91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8" name="Ovál 91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74" name="Skupina 87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75" name="Přímá spojnice 87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římá spojnice 87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římá spojnice 87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římá spojnice 87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římá spojnice 87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římá spojnice 87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81" name="Skupina 88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82" name="Ovál 88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3" name="Ovál 88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4" name="Ovál 88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5" name="Ovál 88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6" name="Ovál 88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7" name="Ovál 88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8" name="Ovál 88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9" name="Ovál 88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0" name="Ovál 88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1" name="Ovál 89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2" name="Ovál 89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3" name="Ovál 89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4" name="Ovál 89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5" name="Ovál 89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6" name="Ovál 89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870" name="Přímá spojnice 869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Přímá spojnice 870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Přímá spojnice 871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" name="Skupina 41"/>
            <p:cNvGrpSpPr/>
            <p:nvPr/>
          </p:nvGrpSpPr>
          <p:grpSpPr>
            <a:xfrm>
              <a:off x="912902" y="6226157"/>
              <a:ext cx="10485719" cy="371195"/>
              <a:chOff x="2035980" y="1340769"/>
              <a:chExt cx="10485719" cy="371195"/>
            </a:xfrm>
          </p:grpSpPr>
          <p:grpSp>
            <p:nvGrpSpPr>
              <p:cNvPr id="44" name="Skupina 43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651" name="Přímá spojnice 650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2" name="Přímá spojnice 651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3" name="Přímá spojnice 652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4" name="Přímá spojnice 653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5" name="Přímá spojnice 654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6" name="Přímá spojnice 655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7" name="Přímá spojnice 656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8" name="Přímá spojnice 657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9" name="Přímá spojnice 658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Přímá spojnice 659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61" name="Skupina 660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06" name="Skupina 80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30" name="Přímá spojnice 82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římá spojnice 83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římá spojnice 83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římá spojnice 83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římá spojnice 83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římá spojnice 83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36" name="Skupina 83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37" name="Ovál 83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8" name="Ovál 83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9" name="Ovál 83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0" name="Ovál 83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1" name="Ovál 84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2" name="Ovál 84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3" name="Ovál 84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4" name="Ovál 84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5" name="Ovál 84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6" name="Ovál 84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7" name="Ovál 84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8" name="Ovál 84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9" name="Ovál 84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0" name="Ovál 84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1" name="Ovál 85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07" name="Skupina 80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08" name="Přímá spojnice 80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římá spojnice 80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0" name="Přímá spojnice 80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římá spojnice 81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římá spojnice 81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římá spojnice 81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14" name="Skupina 81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15" name="Ovál 81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6" name="Ovál 81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7" name="Ovál 81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8" name="Ovál 81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19" name="Ovál 81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0" name="Ovál 81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1" name="Ovál 82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2" name="Ovál 82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3" name="Ovál 82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4" name="Ovál 82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5" name="Ovál 82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6" name="Ovál 82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7" name="Ovál 82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8" name="Ovál 82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9" name="Ovál 82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2" name="Skupina 661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60" name="Skupina 75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84" name="Přímá spojnice 78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římá spojnice 78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římá spojnice 78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římá spojnice 78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římá spojnice 78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9" name="Přímá spojnice 78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90" name="Skupina 78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91" name="Ovál 79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2" name="Ovál 79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3" name="Ovál 79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4" name="Ovál 79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5" name="Ovál 79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6" name="Ovál 79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7" name="Ovál 79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8" name="Ovál 79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9" name="Ovál 79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0" name="Ovál 79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1" name="Ovál 80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2" name="Ovál 80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3" name="Ovál 80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4" name="Ovál 80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5" name="Ovál 80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61" name="Skupina 76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62" name="Přímá spojnice 76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3" name="Přímá spojnice 76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římá spojnice 76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římá spojnice 76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římá spojnice 76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římá spojnice 76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68" name="Skupina 76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69" name="Ovál 76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0" name="Ovál 76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1" name="Ovál 77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2" name="Ovál 77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3" name="Ovál 77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4" name="Ovál 77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5" name="Ovál 77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6" name="Ovál 77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7" name="Ovál 77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8" name="Ovál 77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9" name="Ovál 77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0" name="Ovál 77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1" name="Ovál 78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2" name="Ovál 78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3" name="Ovál 78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3" name="Skupina 662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14" name="Skupina 7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38" name="Přímá spojnice 7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římá spojnice 7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římá spojnice 7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římá spojnice 7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2" name="Přímá spojnice 7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římá spojnice 7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44" name="Skupina 7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5" name="Ovál 7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6" name="Ovál 7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7" name="Ovál 7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8" name="Ovál 7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49" name="Ovál 7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0" name="Ovál 7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1" name="Ovál 7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2" name="Ovál 7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3" name="Ovál 7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4" name="Ovál 7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5" name="Ovál 7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6" name="Ovál 7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7" name="Ovál 7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8" name="Ovál 7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9" name="Ovál 7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15" name="Skupina 7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16" name="Přímá spojnice 7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římá spojnice 7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římá spojnice 7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římá spojnice 7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římá spojnice 7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římá spojnice 7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22" name="Skupina 7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23" name="Ovál 7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4" name="Ovál 7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5" name="Ovál 7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6" name="Ovál 7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7" name="Ovál 7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8" name="Ovál 7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9" name="Ovál 7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0" name="Ovál 7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1" name="Ovál 7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2" name="Ovál 7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3" name="Ovál 7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4" name="Ovál 7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5" name="Ovál 7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6" name="Ovál 7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7" name="Ovál 7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4" name="Skupina 663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68" name="Skupina 6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92" name="Přímá spojnice 6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římá spojnice 6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římá spojnice 6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5" name="Přímá spojnice 6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římá spojnice 6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římá spojnice 6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98" name="Skupina 6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99" name="Ovál 6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0" name="Ovál 6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1" name="Ovál 7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2" name="Ovál 7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3" name="Ovál 7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4" name="Ovál 7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5" name="Ovál 7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6" name="Ovál 7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7" name="Ovál 7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8" name="Ovál 7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9" name="Ovál 7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0" name="Ovál 7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1" name="Ovál 7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2" name="Ovál 7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3" name="Ovál 7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9" name="Skupina 6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0" name="Přímá spojnice 6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římá spojnice 6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římá spojnice 6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římá spojnice 6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římá spojnice 6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římá spojnice 6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76" name="Skupina 6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77" name="Ovál 6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8" name="Ovál 6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9" name="Ovál 6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0" name="Ovál 6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1" name="Ovál 6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2" name="Ovál 6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3" name="Ovál 6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4" name="Ovál 6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5" name="Ovál 6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6" name="Ovál 6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7" name="Ovál 6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8" name="Ovál 6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9" name="Ovál 6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0" name="Ovál 6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1" name="Ovál 6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65" name="Přímá spojnice 664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6" name="Přímá spojnice 665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7" name="Přímá spojnice 666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" name="Skupina 44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50" name="Přímá spojnice 449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Přímá spojnice 450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Přímá spojnice 451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Přímá spojnice 452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Přímá spojnice 453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Přímá spojnice 454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Přímá spojnice 455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Přímá spojnice 456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Přímá spojnice 457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Přímá spojnice 458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0" name="Skupina 459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05" name="Skupina 60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29" name="Přímá spojnice 62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římá spojnice 62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římá spojnice 63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římá spojnice 63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římá spojnice 63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římá spojnice 63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35" name="Skupina 63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36" name="Ovál 63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7" name="Ovál 63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8" name="Ovál 63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9" name="Ovál 63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0" name="Ovál 63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1" name="Ovál 64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2" name="Ovál 64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3" name="Ovál 64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4" name="Ovál 64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5" name="Ovál 64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6" name="Ovál 64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7" name="Ovál 64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8" name="Ovál 64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9" name="Ovál 64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50" name="Ovál 64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06" name="Skupina 60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07" name="Přímá spojnice 60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8" name="Přímá spojnice 60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9" name="Přímá spojnice 60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0" name="Přímá spojnice 60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1" name="Přímá spojnice 61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2" name="Přímá spojnice 61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13" name="Skupina 61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14" name="Ovál 61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5" name="Ovál 61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6" name="Ovál 61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7" name="Ovál 61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8" name="Ovál 61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9" name="Ovál 61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20" name="Ovál 61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1" name="Ovál 62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2" name="Ovál 62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3" name="Ovál 62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4" name="Ovál 62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5" name="Ovál 62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6" name="Ovál 62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7" name="Ovál 62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8" name="Ovál 62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1" name="Skupina 460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59" name="Skupina 55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83" name="Přímá spojnice 58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římá spojnice 58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římá spojnice 58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římá spojnice 58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římá spojnice 58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římá spojnice 58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89" name="Skupina 58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90" name="Ovál 58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1" name="Ovál 59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2" name="Ovál 59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3" name="Ovál 59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4" name="Ovál 59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5" name="Ovál 59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6" name="Ovál 59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7" name="Ovál 59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8" name="Ovál 59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9" name="Ovál 59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0" name="Ovál 59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1" name="Ovál 60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2" name="Ovál 60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3" name="Ovál 60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4" name="Ovál 60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60" name="Skupina 55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61" name="Přímá spojnice 56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2" name="Přímá spojnice 56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3" name="Přímá spojnice 56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4" name="Přímá spojnice 56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římá spojnice 56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římá spojnice 56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67" name="Skupina 56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68" name="Ovál 56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69" name="Ovál 56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0" name="Ovál 56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1" name="Ovál 57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2" name="Ovál 57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3" name="Ovál 57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4" name="Ovál 57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5" name="Ovál 57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6" name="Ovál 57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7" name="Ovál 57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8" name="Ovál 57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9" name="Ovál 57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0" name="Ovál 57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1" name="Ovál 58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2" name="Ovál 58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2" name="Skupina 461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13" name="Skupina 5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37" name="Přímá spojnice 5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římá spojnice 5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římá spojnice 5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římá spojnice 5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římá spojnice 5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římá spojnice 5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43" name="Skupina 5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44" name="Ovál 5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5" name="Ovál 5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6" name="Ovál 5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7" name="Ovál 5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8" name="Ovál 5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9" name="Ovál 5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50" name="Ovál 5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1" name="Ovál 5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2" name="Ovál 5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3" name="Ovál 5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4" name="Ovál 5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5" name="Ovál 5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6" name="Ovál 5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7" name="Ovál 5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8" name="Ovál 5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14" name="Skupina 5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15" name="Přímá spojnice 5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6" name="Přímá spojnice 5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7" name="Přímá spojnice 5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římá spojnice 5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římá spojnice 5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Přímá spojnice 5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21" name="Skupina 5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22" name="Ovál 5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3" name="Ovál 5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4" name="Ovál 5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5" name="Ovál 5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6" name="Ovál 5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7" name="Ovál 5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8" name="Ovál 5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9" name="Ovál 5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0" name="Ovál 5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1" name="Ovál 5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2" name="Ovál 5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3" name="Ovál 5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4" name="Ovál 5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5" name="Ovál 5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6" name="Ovál 5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3" name="Skupina 462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67" name="Skupina 4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91" name="Přímá spojnice 4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římá spojnice 4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římá spojnice 4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římá spojnice 4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římá spojnice 4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římá spojnice 4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97" name="Skupina 4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98" name="Ovál 4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9" name="Ovál 4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0" name="Ovál 4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1" name="Ovál 5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2" name="Ovál 5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3" name="Ovál 5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4" name="Ovál 5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5" name="Ovál 5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6" name="Ovál 5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7" name="Ovál 5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8" name="Ovál 5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9" name="Ovál 5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0" name="Ovál 5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1" name="Ovál 5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2" name="Ovál 5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68" name="Skupina 4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69" name="Přímá spojnice 4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Přímá spojnice 4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římá spojnice 4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římá spojnice 4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3" name="Přímá spojnice 4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římá spojnice 4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75" name="Skupina 4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76" name="Ovál 4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7" name="Ovál 4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8" name="Ovál 4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9" name="Ovál 4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0" name="Ovál 4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1" name="Ovál 4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2" name="Ovál 4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3" name="Ovál 4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4" name="Ovál 4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5" name="Ovál 4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6" name="Ovál 4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7" name="Ovál 4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8" name="Ovál 4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9" name="Ovál 4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0" name="Ovál 4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464" name="Přímá spojnice 463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5" name="Přímá spojnice 464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Přímá spojnice 465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" name="Skupina 45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249" name="Přímá spojnice 24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Přímá spojnice 24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Přímá spojnice 25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Přímá spojnice 25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Přímá spojnice 25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Přímá spojnice 25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Přímá spojnice 25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Přímá spojnice 25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Přímá spojnice 25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Přímá spojnice 25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9" name="Skupina 25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04" name="Skupina 40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28" name="Přímá spojnice 42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římá spojnice 42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římá spojnice 42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římá spojnice 43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římá spojnice 43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římá spojnice 43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34" name="Skupina 43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35" name="Ovál 43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6" name="Ovál 43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7" name="Ovál 43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8" name="Ovál 43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39" name="Ovál 43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0" name="Ovál 43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1" name="Ovál 44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2" name="Ovál 44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3" name="Ovál 44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4" name="Ovál 44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5" name="Ovál 44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6" name="Ovál 44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7" name="Ovál 44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8" name="Ovál 44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9" name="Ovál 44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05" name="Skupina 40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06" name="Přímá spojnice 40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římá spojnice 40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8" name="Přímá spojnice 40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9" name="Přímá spojnice 40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Přímá spojnice 40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1" name="Přímá spojnice 41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12" name="Skupina 41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13" name="Ovál 41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4" name="Ovál 41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5" name="Ovál 41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6" name="Ovál 41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7" name="Ovál 41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8" name="Ovál 41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9" name="Ovál 41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0" name="Ovál 41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1" name="Ovál 42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2" name="Ovál 42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3" name="Ovál 42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4" name="Ovál 42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5" name="Ovál 42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6" name="Ovál 42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7" name="Ovál 42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0" name="Skupina 25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58" name="Skupina 35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82" name="Přímá spojnice 38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římá spojnice 38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římá spojnice 38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římá spojnice 38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římá spojnice 38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římá spojnice 38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88" name="Skupina 38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89" name="Ovál 38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0" name="Ovál 38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1" name="Ovál 39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2" name="Ovál 39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3" name="Ovál 39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4" name="Ovál 39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5" name="Ovál 39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6" name="Ovál 39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7" name="Ovál 39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8" name="Ovál 39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9" name="Ovál 39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0" name="Ovál 39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1" name="Ovál 40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2" name="Ovál 40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3" name="Ovál 40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59" name="Skupina 35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60" name="Přímá spojnice 35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1" name="Přímá spojnice 36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Přímá spojnice 36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Přímá spojnice 36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4" name="Přímá spojnice 36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5" name="Přímá spojnice 36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66" name="Skupina 36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67" name="Ovál 36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8" name="Ovál 36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9" name="Ovál 36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0" name="Ovál 36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1" name="Ovál 37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2" name="Ovál 37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3" name="Ovál 37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4" name="Ovál 37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5" name="Ovál 37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6" name="Ovál 37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7" name="Ovál 37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8" name="Ovál 37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9" name="Ovál 37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0" name="Ovál 37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1" name="Ovál 38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1" name="Skupina 26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12" name="Skupina 3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36" name="Přímá spojnice 3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římá spojnice 3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římá spojnice 3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římá spojnice 3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římá spojnice 3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římá spojnice 3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42" name="Skupina 3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43" name="Ovál 3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4" name="Ovál 3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5" name="Ovál 3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6" name="Ovál 3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7" name="Ovál 3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8" name="Ovál 3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9" name="Ovál 3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0" name="Ovál 3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1" name="Ovál 3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2" name="Ovál 3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3" name="Ovál 3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4" name="Ovál 3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5" name="Ovál 3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6" name="Ovál 3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7" name="Ovál 3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13" name="Skupina 3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14" name="Přímá spojnice 3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Přímá spojnice 3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Přímá spojnice 3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" name="Přímá spojnice 3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" name="Přímá spojnice 3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9" name="Přímá spojnice 3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0" name="Skupina 3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21" name="Ovál 3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2" name="Ovál 3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3" name="Ovál 3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4" name="Ovál 3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5" name="Ovál 3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6" name="Ovál 3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7" name="Ovál 3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8" name="Ovál 3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9" name="Ovál 3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0" name="Ovál 3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1" name="Ovál 3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2" name="Ovál 3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3" name="Ovál 3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4" name="Ovál 3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5" name="Ovál 3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2" name="Skupina 26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66" name="Skupina 2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90" name="Přímá spojnice 2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římá spojnice 2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římá spojnice 2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římá spojnice 2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římá spojnice 2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římá spojnice 2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96" name="Skupina 2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97" name="Ovál 2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8" name="Ovál 2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9" name="Ovál 2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0" name="Ovál 2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1" name="Ovál 3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2" name="Ovál 3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3" name="Ovál 3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4" name="Ovál 3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5" name="Ovál 3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6" name="Ovál 3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7" name="Ovál 3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8" name="Ovál 3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9" name="Ovál 3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0" name="Ovál 3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1" name="Ovál 3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67" name="Skupina 2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68" name="Přímá spojnice 2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Přímá spojnice 2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Přímá spojnice 2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Přímá spojnice 2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Přímá spojnice 2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3" name="Přímá spojnice 2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74" name="Skupina 2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75" name="Ovál 2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6" name="Ovál 2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7" name="Ovál 2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8" name="Ovál 2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79" name="Ovál 2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0" name="Ovál 2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1" name="Ovál 2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2" name="Ovál 2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3" name="Ovál 2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4" name="Ovál 2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5" name="Ovál 2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6" name="Ovál 2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7" name="Ovál 2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8" name="Ovál 2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9" name="Ovál 2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263" name="Přímá spojnice 26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Přímá spojnice 26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Přímá spojnice 26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" name="Skupina 46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8" name="Přímá spojnice 4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Přímá spojnice 4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Přímá spojnice 4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Přímá spojnice 5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Přímá spojnice 5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Přímá spojnice 5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Přímá spojnice 5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Přímá spojnice 5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Přímá spojnice 5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Přímá spojnice 5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8" name="Skupina 5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03" name="Skupina 20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27" name="Přímá spojnice 22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8" name="Přímá spojnice 22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Přímá spojnice 22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římá spojnice 22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římá spojnice 23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Přímá spojnice 23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33" name="Skupina 23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34" name="Ovál 23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5" name="Ovál 23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6" name="Ovál 23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7" name="Ovál 23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8" name="Ovál 23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9" name="Ovál 23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40" name="Ovál 23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1" name="Ovál 24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2" name="Ovál 24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3" name="Ovál 24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4" name="Ovál 24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5" name="Ovál 24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6" name="Ovál 24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7" name="Ovál 24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8" name="Ovál 24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04" name="Skupina 20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05" name="Přímá spojnice 20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římá spojnice 20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římá spojnice 20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římá spojnice 20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římá spojnice 20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římá spojnice 20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1" name="Skupina 21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12" name="Ovál 21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3" name="Ovál 21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4" name="Ovál 21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5" name="Ovál 21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6" name="Ovál 21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7" name="Ovál 21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8" name="Ovál 21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9" name="Ovál 21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0" name="Ovál 21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1" name="Ovál 22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2" name="Ovál 22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3" name="Ovál 22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4" name="Ovál 22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5" name="Ovál 22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6" name="Ovál 22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59" name="Skupina 5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7" name="Skupina 15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81" name="Přímá spojnice 18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Přímá spojnice 18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římá spojnice 18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římá spojnice 18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Přímá spojnice 18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římá spojnice 18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" name="Skupina 18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88" name="Ovál 18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9" name="Ovál 18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0" name="Ovál 18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1" name="Ovál 19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2" name="Ovál 19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3" name="Ovál 19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4" name="Ovál 19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5" name="Ovál 19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6" name="Ovál 19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7" name="Ovál 19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8" name="Ovál 19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9" name="Ovál 19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0" name="Ovál 19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1" name="Ovál 20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2" name="Ovál 20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8" name="Skupina 15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" name="Přímá spojnice 15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římá spojnice 15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římá spojnice 16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římá spojnice 16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římá spojnice 16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" name="Přímá spojnice 16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5" name="Skupina 16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6" name="Ovál 16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7" name="Ovál 16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8" name="Ovál 16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9" name="Ovál 16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0" name="Ovál 16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1" name="Ovál 17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2" name="Ovál 17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3" name="Ovál 17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4" name="Ovál 17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5" name="Ovál 17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6" name="Ovál 17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7" name="Ovál 17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8" name="Ovál 17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9" name="Ovál 17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0" name="Ovál 17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0" name="Skupina 5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1" name="Skupina 1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5" name="Přímá spojnice 1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římá spojnice 1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římá spojnice 1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" name="Přímá spojnice 1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římá spojnice 1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římá spojnice 1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1" name="Skupina 1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" name="Ovál 1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" name="Ovál 1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" name="Ovál 1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" name="Ovál 1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6" name="Ovál 1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7" name="Ovál 1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" name="Ovál 1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" name="Ovál 1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" name="Ovál 1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" name="Ovál 1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" name="Ovál 1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" name="Ovál 1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" name="Ovál 1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" name="Ovál 1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" name="Ovál 1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" name="Skupina 1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3" name="Přímá spojnice 1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římá spojnice 1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římá spojnice 1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římá spojnice 1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Přímá spojnice 1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římá spojnice 1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" name="Skupina 1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0" name="Ovál 1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" name="Ovál 1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" name="Ovál 1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" name="Ovál 1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" name="Ovál 1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5" name="Ovál 1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6" name="Ovál 1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7" name="Ovál 1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" name="Ovál 1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" name="Ovál 1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" name="Ovál 1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" name="Ovál 1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" name="Ovál 1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" name="Ovál 1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" name="Ovál 1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1" name="Skupina 6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5" name="Skupina 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" name="Přímá spojnice 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římá spojnice 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Přímá spojnice 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římá spojnice 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římá spojnice 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římá spojnice 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5" name="Skupina 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6" name="Ovál 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" name="Ovál 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" name="Ovál 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" name="Ovál 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" name="Ovál 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1" name="Ovál 1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" name="Ovál 1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" name="Ovál 1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" name="Ovál 1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" name="Ovál 1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6" name="Ovál 1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7" name="Ovál 1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" name="Ovál 1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" name="Ovál 1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" name="Ovál 1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" name="Skupina 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" name="Přímá spojnice 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římá spojnice 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římá spojnice 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" name="Přímá spojnice 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římá spojnice 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římá spojnice 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3" name="Skupina 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" name="Ovál 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" name="Ovál 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6" name="Ovál 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" name="Ovál 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8" name="Ovál 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" name="Ovál 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0" name="Ovál 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" name="Ovál 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" name="Ovál 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" name="Ovál 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" name="Ovál 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" name="Ovál 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6" name="Ovál 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7" name="Ovál 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" name="Ovál 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2" name="Přímá spojnice 6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Přímá spojnice 6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Přímá spojnice 6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43" name="TextovéPole 42"/>
            <p:cNvSpPr txBox="1"/>
            <p:nvPr/>
          </p:nvSpPr>
          <p:spPr>
            <a:xfrm>
              <a:off x="897822" y="5495724"/>
              <a:ext cx="2609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svalové vlákno</a:t>
              </a:r>
            </a:p>
          </p:txBody>
        </p:sp>
      </p:grpSp>
      <p:sp>
        <p:nvSpPr>
          <p:cNvPr id="1733" name="TextovéPole 1732"/>
          <p:cNvSpPr txBox="1"/>
          <p:nvPr/>
        </p:nvSpPr>
        <p:spPr>
          <a:xfrm>
            <a:off x="6130263" y="920752"/>
            <a:ext cx="27319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Acetylcholin je deaktivován </a:t>
            </a:r>
            <a:r>
              <a:rPr lang="cs-CZ" sz="1600" dirty="0" err="1"/>
              <a:t>acetylcholinesterázou</a:t>
            </a:r>
            <a:r>
              <a:rPr lang="cs-CZ" sz="1600" dirty="0"/>
              <a:t> a štěpen na acetyl a cholin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>
            <a:extLst>
              <a:ext uri="{FF2B5EF4-FFF2-40B4-BE49-F238E27FC236}">
                <a16:creationId xmlns:a16="http://schemas.microsoft.com/office/drawing/2014/main" id="{489BEB2A-5A69-4986-94E4-2DCE7F4EF8B5}"/>
              </a:ext>
            </a:extLst>
          </p:cNvPr>
          <p:cNvSpPr txBox="1"/>
          <p:nvPr/>
        </p:nvSpPr>
        <p:spPr>
          <a:xfrm>
            <a:off x="341346" y="221327"/>
            <a:ext cx="3798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Drogy, jedy a receptory</a:t>
            </a:r>
          </a:p>
          <a:p>
            <a:r>
              <a:rPr lang="cs-CZ" dirty="0"/>
              <a:t>(bonus, netřeba znát)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30566E84-C47A-4A41-8DAE-0CE4F5B7985B}"/>
              </a:ext>
            </a:extLst>
          </p:cNvPr>
          <p:cNvSpPr txBox="1"/>
          <p:nvPr/>
        </p:nvSpPr>
        <p:spPr>
          <a:xfrm>
            <a:off x="216604" y="954793"/>
            <a:ext cx="5733660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Heroin</a:t>
            </a:r>
            <a:r>
              <a:rPr lang="cs-CZ" sz="1600" dirty="0"/>
              <a:t> – </a:t>
            </a:r>
            <a:r>
              <a:rPr lang="cs-CZ" sz="1600" b="1" dirty="0"/>
              <a:t>opiáty</a:t>
            </a:r>
            <a:r>
              <a:rPr lang="cs-CZ" sz="1600" dirty="0"/>
              <a:t> – </a:t>
            </a:r>
            <a:r>
              <a:rPr lang="cs-CZ" sz="1600" dirty="0" err="1"/>
              <a:t>opioidní</a:t>
            </a:r>
            <a:r>
              <a:rPr lang="cs-CZ" sz="1600" dirty="0"/>
              <a:t> receptory  - adaptivní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Ve své důsledku inhibují vylití noradrenalinu ze zakončení sympatických nervových vláken – inhibice efektu sympatiku, </a:t>
            </a:r>
            <a:r>
              <a:rPr lang="cs-CZ" sz="1600" dirty="0" err="1"/>
              <a:t>neuromodulátor</a:t>
            </a:r>
            <a:r>
              <a:rPr lang="cs-CZ" sz="1600" dirty="0"/>
              <a:t>, (</a:t>
            </a:r>
            <a:r>
              <a:rPr lang="cs-CZ" sz="1600" dirty="0" err="1"/>
              <a:t>mioza</a:t>
            </a:r>
            <a:r>
              <a:rPr lang="cs-CZ" sz="1600" dirty="0"/>
              <a:t> – zúžení zornic)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Atropin (beladona)  </a:t>
            </a:r>
            <a:r>
              <a:rPr lang="cs-CZ" sz="1600" dirty="0"/>
              <a:t>- tlumí muskarinové receptory, na které se váže acetylcholin – inhibice aktivity parasympatiku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(mydriáza – rozšíření zornic), používá se u bradykardií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Botulotoxin</a:t>
            </a:r>
            <a:r>
              <a:rPr lang="cs-CZ" sz="1600" dirty="0"/>
              <a:t> – inhibice vylití acetylcholinu na nervosvalové ploténce – nedochází ke kontrakci svalu – ochablost, udušení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Kurare</a:t>
            </a:r>
            <a:r>
              <a:rPr lang="cs-CZ" sz="1600" dirty="0"/>
              <a:t> – blokuje nikotinové receptory (lék </a:t>
            </a:r>
            <a:r>
              <a:rPr lang="cs-CZ" sz="1600" dirty="0" err="1"/>
              <a:t>rokuronium</a:t>
            </a:r>
            <a:r>
              <a:rPr lang="cs-CZ" sz="1600" dirty="0"/>
              <a:t> – </a:t>
            </a:r>
            <a:r>
              <a:rPr lang="cs-CZ" sz="1600" dirty="0" err="1"/>
              <a:t>myorelaxace</a:t>
            </a:r>
            <a:r>
              <a:rPr lang="cs-CZ" sz="1600" dirty="0"/>
              <a:t> při intubaci)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Muskarin</a:t>
            </a:r>
            <a:r>
              <a:rPr lang="cs-CZ" sz="1600" dirty="0"/>
              <a:t> – jed muchomůrky – váže se na muskarinové receptory – aktivace parasympatické odezvy</a:t>
            </a:r>
          </a:p>
        </p:txBody>
      </p:sp>
      <p:pic>
        <p:nvPicPr>
          <p:cNvPr id="6" name="Obrázek 5" descr="Obsah obrázku kočka, interiér, vsedě, hledání&#10;&#10;Popis byl vytvořen automaticky">
            <a:extLst>
              <a:ext uri="{FF2B5EF4-FFF2-40B4-BE49-F238E27FC236}">
                <a16:creationId xmlns:a16="http://schemas.microsoft.com/office/drawing/2014/main" id="{474E84FD-FA04-4CAB-A707-F58774916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63" y="188155"/>
            <a:ext cx="3004114" cy="2070226"/>
          </a:xfrm>
          <a:prstGeom prst="rect">
            <a:avLst/>
          </a:prstGeom>
        </p:spPr>
      </p:pic>
      <p:pic>
        <p:nvPicPr>
          <p:cNvPr id="2050" name="Picture 2" descr="So Much Cocaine | CAT MACROS">
            <a:extLst>
              <a:ext uri="{FF2B5EF4-FFF2-40B4-BE49-F238E27FC236}">
                <a16:creationId xmlns:a16="http://schemas.microsoft.com/office/drawing/2014/main" id="{E79F154E-6DD7-4B4E-BCC0-40B665DA5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459" y="4379510"/>
            <a:ext cx="3555001" cy="226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ovéPole 7">
            <a:extLst>
              <a:ext uri="{FF2B5EF4-FFF2-40B4-BE49-F238E27FC236}">
                <a16:creationId xmlns:a16="http://schemas.microsoft.com/office/drawing/2014/main" id="{019C6798-220D-452E-B406-F0426212EDA5}"/>
              </a:ext>
            </a:extLst>
          </p:cNvPr>
          <p:cNvSpPr txBox="1"/>
          <p:nvPr/>
        </p:nvSpPr>
        <p:spPr>
          <a:xfrm>
            <a:off x="3863460" y="4216429"/>
            <a:ext cx="5219493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nervově paralytické bojové látky </a:t>
            </a:r>
            <a:r>
              <a:rPr lang="cs-CZ" sz="1600" dirty="0"/>
              <a:t>(zvláště organofosfáty, např. </a:t>
            </a:r>
            <a:r>
              <a:rPr lang="cs-CZ" sz="1600" b="1" dirty="0"/>
              <a:t>sarin</a:t>
            </a:r>
            <a:r>
              <a:rPr lang="cs-CZ" sz="1600" dirty="0"/>
              <a:t>) – inhibice acetylcholin esterázy – akumulace acetylcholinu vede k trvalé kontrakci svalů – udušení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b="1" dirty="0"/>
              <a:t>Strychnin</a:t>
            </a:r>
            <a:r>
              <a:rPr lang="cs-CZ" sz="1400" dirty="0"/>
              <a:t> - </a:t>
            </a:r>
            <a:r>
              <a:rPr lang="cs-CZ" sz="1600" dirty="0"/>
              <a:t>křečový jed. Jako inhibitor glycinového receptoru blokuje </a:t>
            </a:r>
            <a:r>
              <a:rPr lang="cs-CZ" sz="1600" dirty="0">
                <a:hlinkClick r:id="rId4" tooltip="Retardac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retardéry</a:t>
            </a:r>
            <a:r>
              <a:rPr lang="cs-CZ" sz="1600" dirty="0"/>
              <a:t> </a:t>
            </a:r>
            <a:r>
              <a:rPr lang="cs-CZ" sz="1600" dirty="0">
                <a:hlinkClick r:id="rId5" tooltip="Synaps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synaptického</a:t>
            </a:r>
            <a:r>
              <a:rPr lang="cs-CZ" sz="1600" dirty="0"/>
              <a:t> přenosu zadních kořenů míšních a umožňuje rozsáhlé rozšíření podráždění. </a:t>
            </a:r>
            <a:r>
              <a:rPr lang="cs-CZ" sz="1400" dirty="0"/>
              <a:t>Malé dávky zvyšují míšní reflexy, vyšší dávky pak dráždí centra v prodloužené míše. Sebemenší impulsy vedou k rychle se šířícím záchvatům nekoordinovaných reflexních křečí. Velké dávky způsobují ochrnutí centrálního nervstva.</a:t>
            </a:r>
            <a:endParaRPr lang="cs-CZ" sz="1600" dirty="0"/>
          </a:p>
        </p:txBody>
      </p:sp>
      <p:pic>
        <p:nvPicPr>
          <p:cNvPr id="2052" name="Picture 4">
            <a:extLst>
              <a:ext uri="{FF2B5EF4-FFF2-40B4-BE49-F238E27FC236}">
                <a16:creationId xmlns:a16="http://schemas.microsoft.com/office/drawing/2014/main" id="{DB65DD7E-3207-4941-AC96-23C8C08214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01"/>
          <a:stretch/>
        </p:blipFill>
        <p:spPr bwMode="auto">
          <a:xfrm>
            <a:off x="7299267" y="2273318"/>
            <a:ext cx="1655110" cy="197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elladonna extrakt - VELKOOBCHODNÍ DISTRIBUTOR SUROVIN B2B - NATURAL POLAND  - Velkoobchodní distributor surovin">
            <a:extLst>
              <a:ext uri="{FF2B5EF4-FFF2-40B4-BE49-F238E27FC236}">
                <a16:creationId xmlns:a16="http://schemas.microsoft.com/office/drawing/2014/main" id="{40DB4A40-7BFC-D465-5860-3633B5CD9C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382"/>
          <a:stretch/>
        </p:blipFill>
        <p:spPr bwMode="auto">
          <a:xfrm>
            <a:off x="5674125" y="2442880"/>
            <a:ext cx="1598161" cy="13902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Neurotransmitery navázané na určité typy receptorů postsynaptické membrány způsobí k otevření iontových kanálů a přesun iontů z/do buňky </a:t>
            </a:r>
          </a:p>
          <a:p>
            <a:pPr marL="285750" indent="-285750">
              <a:buFont typeface="Symbol"/>
              <a:buChar char="®"/>
            </a:pPr>
            <a:r>
              <a:rPr lang="cs-CZ" dirty="0">
                <a:sym typeface="Symbol"/>
              </a:rPr>
              <a:t>změna potenciálů na postsynaptické membráně </a:t>
            </a:r>
            <a:r>
              <a:rPr lang="cs-CZ" dirty="0"/>
              <a:t> </a:t>
            </a:r>
          </a:p>
          <a:p>
            <a:r>
              <a:rPr lang="cs-CZ" dirty="0">
                <a:sym typeface="Symbol"/>
              </a:rPr>
              <a:t>  vzniká </a:t>
            </a:r>
            <a:r>
              <a:rPr lang="cs-CZ" b="1" dirty="0">
                <a:sym typeface="Symbol"/>
              </a:rPr>
              <a:t>postsynaptický potenciál</a:t>
            </a:r>
            <a:endParaRPr lang="cs-CZ" b="1" dirty="0"/>
          </a:p>
        </p:txBody>
      </p:sp>
      <p:sp>
        <p:nvSpPr>
          <p:cNvPr id="28" name="Ovál 27"/>
          <p:cNvSpPr/>
          <p:nvPr/>
        </p:nvSpPr>
        <p:spPr>
          <a:xfrm>
            <a:off x="5928161" y="482156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6584685" y="411884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Ovál 33"/>
          <p:cNvSpPr/>
          <p:nvPr/>
        </p:nvSpPr>
        <p:spPr>
          <a:xfrm>
            <a:off x="4851964" y="4910960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86" name="Skupina 85"/>
          <p:cNvGrpSpPr>
            <a:grpSpLocks noChangeAspect="1"/>
          </p:cNvGrpSpPr>
          <p:nvPr/>
        </p:nvGrpSpPr>
        <p:grpSpPr>
          <a:xfrm>
            <a:off x="4628433" y="3029357"/>
            <a:ext cx="2599795" cy="2475204"/>
            <a:chOff x="1303540" y="535644"/>
            <a:chExt cx="5837401" cy="5557652"/>
          </a:xfrm>
        </p:grpSpPr>
        <p:sp>
          <p:nvSpPr>
            <p:cNvPr id="20" name="Volný tvar 19"/>
            <p:cNvSpPr>
              <a:spLocks/>
            </p:cNvSpPr>
            <p:nvPr/>
          </p:nvSpPr>
          <p:spPr>
            <a:xfrm>
              <a:off x="1547664" y="535644"/>
              <a:ext cx="5593277" cy="5557652"/>
            </a:xfrm>
            <a:custGeom>
              <a:avLst/>
              <a:gdLst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80706 w 5593277"/>
                <a:gd name="connsiteY7" fmla="*/ 4892634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144489 w 5593277"/>
                <a:gd name="connsiteY6" fmla="*/ 3562598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3277" h="5557652">
                  <a:moveTo>
                    <a:pt x="5593277" y="0"/>
                  </a:moveTo>
                  <a:cubicBezTo>
                    <a:pt x="5432960" y="153389"/>
                    <a:pt x="5272643" y="306779"/>
                    <a:pt x="5177641" y="403761"/>
                  </a:cubicBezTo>
                  <a:cubicBezTo>
                    <a:pt x="5082638" y="500743"/>
                    <a:pt x="5021283" y="492826"/>
                    <a:pt x="5023262" y="581891"/>
                  </a:cubicBezTo>
                  <a:cubicBezTo>
                    <a:pt x="5025241" y="670956"/>
                    <a:pt x="5130139" y="785751"/>
                    <a:pt x="5189516" y="938151"/>
                  </a:cubicBezTo>
                  <a:cubicBezTo>
                    <a:pt x="5248893" y="1090551"/>
                    <a:pt x="5413169" y="1258785"/>
                    <a:pt x="5379522" y="1496291"/>
                  </a:cubicBezTo>
                  <a:cubicBezTo>
                    <a:pt x="5345875" y="1733798"/>
                    <a:pt x="5193475" y="2018806"/>
                    <a:pt x="4987636" y="2363190"/>
                  </a:cubicBezTo>
                  <a:cubicBezTo>
                    <a:pt x="4781797" y="2707574"/>
                    <a:pt x="4486894" y="3164775"/>
                    <a:pt x="4144489" y="3562598"/>
                  </a:cubicBezTo>
                  <a:cubicBezTo>
                    <a:pt x="3802084" y="3960421"/>
                    <a:pt x="3295403" y="4449289"/>
                    <a:pt x="2933205" y="4750130"/>
                  </a:cubicBezTo>
                  <a:cubicBezTo>
                    <a:pt x="2571007" y="5050971"/>
                    <a:pt x="2236519" y="5272644"/>
                    <a:pt x="1971303" y="5367647"/>
                  </a:cubicBezTo>
                  <a:cubicBezTo>
                    <a:pt x="1706087" y="5462650"/>
                    <a:pt x="1522020" y="5363689"/>
                    <a:pt x="1341911" y="5320146"/>
                  </a:cubicBezTo>
                  <a:cubicBezTo>
                    <a:pt x="1161802" y="5276603"/>
                    <a:pt x="1054924" y="5118265"/>
                    <a:pt x="890649" y="5106390"/>
                  </a:cubicBezTo>
                  <a:cubicBezTo>
                    <a:pt x="726374" y="5094515"/>
                    <a:pt x="504700" y="5173684"/>
                    <a:pt x="356259" y="5248894"/>
                  </a:cubicBezTo>
                  <a:cubicBezTo>
                    <a:pt x="207818" y="5324104"/>
                    <a:pt x="0" y="5557652"/>
                    <a:pt x="0" y="5557652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Volný tvar 41"/>
            <p:cNvSpPr>
              <a:spLocks/>
            </p:cNvSpPr>
            <p:nvPr/>
          </p:nvSpPr>
          <p:spPr>
            <a:xfrm>
              <a:off x="1303540" y="1084351"/>
              <a:ext cx="4688640" cy="4080274"/>
            </a:xfrm>
            <a:custGeom>
              <a:avLst/>
              <a:gdLst>
                <a:gd name="connsiteX0" fmla="*/ 902525 w 4688639"/>
                <a:gd name="connsiteY0" fmla="*/ 0 h 4080274"/>
                <a:gd name="connsiteX1" fmla="*/ 1555668 w 4688639"/>
                <a:gd name="connsiteY1" fmla="*/ 380010 h 4080274"/>
                <a:gd name="connsiteX2" fmla="*/ 2375065 w 4688639"/>
                <a:gd name="connsiteY2" fmla="*/ 783771 h 4080274"/>
                <a:gd name="connsiteX3" fmla="*/ 3230088 w 4688639"/>
                <a:gd name="connsiteY3" fmla="*/ 617517 h 4080274"/>
                <a:gd name="connsiteX4" fmla="*/ 4144488 w 4688639"/>
                <a:gd name="connsiteY4" fmla="*/ 154379 h 4080274"/>
                <a:gd name="connsiteX5" fmla="*/ 4655127 w 4688639"/>
                <a:gd name="connsiteY5" fmla="*/ 261257 h 4080274"/>
                <a:gd name="connsiteX6" fmla="*/ 4595751 w 4688639"/>
                <a:gd name="connsiteY6" fmla="*/ 676893 h 4080274"/>
                <a:gd name="connsiteX7" fmla="*/ 4239491 w 4688639"/>
                <a:gd name="connsiteY7" fmla="*/ 1472540 h 4080274"/>
                <a:gd name="connsiteX8" fmla="*/ 3479470 w 4688639"/>
                <a:gd name="connsiteY8" fmla="*/ 2375065 h 4080274"/>
                <a:gd name="connsiteX9" fmla="*/ 2315688 w 4688639"/>
                <a:gd name="connsiteY9" fmla="*/ 3538846 h 4080274"/>
                <a:gd name="connsiteX10" fmla="*/ 1591294 w 4688639"/>
                <a:gd name="connsiteY10" fmla="*/ 4061361 h 4080274"/>
                <a:gd name="connsiteX11" fmla="*/ 1282535 w 4688639"/>
                <a:gd name="connsiteY11" fmla="*/ 3883231 h 4080274"/>
                <a:gd name="connsiteX12" fmla="*/ 1413164 w 4688639"/>
                <a:gd name="connsiteY12" fmla="*/ 3111335 h 4080274"/>
                <a:gd name="connsiteX13" fmla="*/ 1816925 w 4688639"/>
                <a:gd name="connsiteY13" fmla="*/ 1900052 h 4080274"/>
                <a:gd name="connsiteX14" fmla="*/ 1567543 w 4688639"/>
                <a:gd name="connsiteY14" fmla="*/ 1306285 h 4080274"/>
                <a:gd name="connsiteX15" fmla="*/ 724395 w 4688639"/>
                <a:gd name="connsiteY15" fmla="*/ 617517 h 4080274"/>
                <a:gd name="connsiteX16" fmla="*/ 0 w 4688639"/>
                <a:gd name="connsiteY16" fmla="*/ 142504 h 408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88639" h="4080274">
                  <a:moveTo>
                    <a:pt x="902525" y="0"/>
                  </a:moveTo>
                  <a:cubicBezTo>
                    <a:pt x="1106385" y="124691"/>
                    <a:pt x="1310245" y="249382"/>
                    <a:pt x="1555668" y="380010"/>
                  </a:cubicBezTo>
                  <a:cubicBezTo>
                    <a:pt x="1801091" y="510639"/>
                    <a:pt x="2095995" y="744186"/>
                    <a:pt x="2375065" y="783771"/>
                  </a:cubicBezTo>
                  <a:cubicBezTo>
                    <a:pt x="2654135" y="823356"/>
                    <a:pt x="2935184" y="722416"/>
                    <a:pt x="3230088" y="617517"/>
                  </a:cubicBezTo>
                  <a:cubicBezTo>
                    <a:pt x="3524992" y="512618"/>
                    <a:pt x="3906982" y="213756"/>
                    <a:pt x="4144488" y="154379"/>
                  </a:cubicBezTo>
                  <a:cubicBezTo>
                    <a:pt x="4381994" y="95002"/>
                    <a:pt x="4579916" y="174171"/>
                    <a:pt x="4655127" y="261257"/>
                  </a:cubicBezTo>
                  <a:cubicBezTo>
                    <a:pt x="4730338" y="348343"/>
                    <a:pt x="4665024" y="475013"/>
                    <a:pt x="4595751" y="676893"/>
                  </a:cubicBezTo>
                  <a:cubicBezTo>
                    <a:pt x="4526478" y="878774"/>
                    <a:pt x="4425538" y="1189511"/>
                    <a:pt x="4239491" y="1472540"/>
                  </a:cubicBezTo>
                  <a:cubicBezTo>
                    <a:pt x="4053444" y="1755569"/>
                    <a:pt x="3800104" y="2030681"/>
                    <a:pt x="3479470" y="2375065"/>
                  </a:cubicBezTo>
                  <a:cubicBezTo>
                    <a:pt x="3158836" y="2719449"/>
                    <a:pt x="2630384" y="3257797"/>
                    <a:pt x="2315688" y="3538846"/>
                  </a:cubicBezTo>
                  <a:cubicBezTo>
                    <a:pt x="2000992" y="3819895"/>
                    <a:pt x="1763486" y="4003963"/>
                    <a:pt x="1591294" y="4061361"/>
                  </a:cubicBezTo>
                  <a:cubicBezTo>
                    <a:pt x="1419102" y="4118759"/>
                    <a:pt x="1312223" y="4041569"/>
                    <a:pt x="1282535" y="3883231"/>
                  </a:cubicBezTo>
                  <a:cubicBezTo>
                    <a:pt x="1252847" y="3724893"/>
                    <a:pt x="1324099" y="3441865"/>
                    <a:pt x="1413164" y="3111335"/>
                  </a:cubicBezTo>
                  <a:cubicBezTo>
                    <a:pt x="1502229" y="2780805"/>
                    <a:pt x="1791195" y="2200894"/>
                    <a:pt x="1816925" y="1900052"/>
                  </a:cubicBezTo>
                  <a:cubicBezTo>
                    <a:pt x="1842655" y="1599210"/>
                    <a:pt x="1749631" y="1520041"/>
                    <a:pt x="1567543" y="1306285"/>
                  </a:cubicBezTo>
                  <a:cubicBezTo>
                    <a:pt x="1385455" y="1092529"/>
                    <a:pt x="985652" y="811480"/>
                    <a:pt x="724395" y="617517"/>
                  </a:cubicBezTo>
                  <a:cubicBezTo>
                    <a:pt x="463138" y="423554"/>
                    <a:pt x="231569" y="283029"/>
                    <a:pt x="0" y="14250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5" name="Volný tvar 34"/>
          <p:cNvSpPr>
            <a:spLocks noChangeAspect="1"/>
          </p:cNvSpPr>
          <p:nvPr/>
        </p:nvSpPr>
        <p:spPr>
          <a:xfrm rot="743732">
            <a:off x="5884627" y="483328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6552532" y="411752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7" name="Ovál 86"/>
          <p:cNvSpPr/>
          <p:nvPr/>
        </p:nvSpPr>
        <p:spPr>
          <a:xfrm rot="19002577">
            <a:off x="5733347" y="514288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8" name="Ovál 87"/>
          <p:cNvSpPr/>
          <p:nvPr/>
        </p:nvSpPr>
        <p:spPr>
          <a:xfrm rot="19002577">
            <a:off x="5874587" y="5029077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Ovál 88"/>
          <p:cNvSpPr/>
          <p:nvPr/>
        </p:nvSpPr>
        <p:spPr>
          <a:xfrm rot="18275507">
            <a:off x="6894161" y="3872772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0" name="Ovál 89"/>
          <p:cNvSpPr/>
          <p:nvPr/>
        </p:nvSpPr>
        <p:spPr>
          <a:xfrm rot="18275507">
            <a:off x="6987980" y="371237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Ovál 90"/>
          <p:cNvSpPr/>
          <p:nvPr/>
        </p:nvSpPr>
        <p:spPr>
          <a:xfrm>
            <a:off x="6631285" y="3027775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6775511" y="3277055"/>
            <a:ext cx="621158" cy="966158"/>
          </a:xfrm>
          <a:custGeom>
            <a:avLst/>
            <a:gdLst>
              <a:gd name="connsiteX0" fmla="*/ 13480 w 634582"/>
              <a:gd name="connsiteY0" fmla="*/ 0 h 966158"/>
              <a:gd name="connsiteX1" fmla="*/ 116997 w 634582"/>
              <a:gd name="connsiteY1" fmla="*/ 163901 h 966158"/>
              <a:gd name="connsiteX2" fmla="*/ 73865 w 634582"/>
              <a:gd name="connsiteY2" fmla="*/ 388188 h 966158"/>
              <a:gd name="connsiteX3" fmla="*/ 13480 w 634582"/>
              <a:gd name="connsiteY3" fmla="*/ 534837 h 966158"/>
              <a:gd name="connsiteX4" fmla="*/ 65238 w 634582"/>
              <a:gd name="connsiteY4" fmla="*/ 646981 h 966158"/>
              <a:gd name="connsiteX5" fmla="*/ 634582 w 634582"/>
              <a:gd name="connsiteY5" fmla="*/ 966158 h 966158"/>
              <a:gd name="connsiteX6" fmla="*/ 634582 w 634582"/>
              <a:gd name="connsiteY6" fmla="*/ 966158 h 966158"/>
              <a:gd name="connsiteX0" fmla="*/ 56 w 621158"/>
              <a:gd name="connsiteY0" fmla="*/ 0 h 966158"/>
              <a:gd name="connsiteX1" fmla="*/ 103573 w 621158"/>
              <a:gd name="connsiteY1" fmla="*/ 163901 h 966158"/>
              <a:gd name="connsiteX2" fmla="*/ 60441 w 621158"/>
              <a:gd name="connsiteY2" fmla="*/ 388188 h 966158"/>
              <a:gd name="connsiteX3" fmla="*/ 56 w 621158"/>
              <a:gd name="connsiteY3" fmla="*/ 534837 h 966158"/>
              <a:gd name="connsiteX4" fmla="*/ 51814 w 621158"/>
              <a:gd name="connsiteY4" fmla="*/ 646981 h 966158"/>
              <a:gd name="connsiteX5" fmla="*/ 621158 w 621158"/>
              <a:gd name="connsiteY5" fmla="*/ 966158 h 966158"/>
              <a:gd name="connsiteX6" fmla="*/ 621158 w 621158"/>
              <a:gd name="connsiteY6" fmla="*/ 966158 h 96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158" h="966158">
                <a:moveTo>
                  <a:pt x="56" y="0"/>
                </a:moveTo>
                <a:cubicBezTo>
                  <a:pt x="46782" y="49601"/>
                  <a:pt x="93509" y="99203"/>
                  <a:pt x="103573" y="163901"/>
                </a:cubicBezTo>
                <a:cubicBezTo>
                  <a:pt x="113637" y="228599"/>
                  <a:pt x="77694" y="326365"/>
                  <a:pt x="60441" y="388188"/>
                </a:cubicBezTo>
                <a:cubicBezTo>
                  <a:pt x="43188" y="450011"/>
                  <a:pt x="1494" y="491705"/>
                  <a:pt x="56" y="534837"/>
                </a:cubicBezTo>
                <a:cubicBezTo>
                  <a:pt x="-1382" y="577969"/>
                  <a:pt x="25373" y="624142"/>
                  <a:pt x="51814" y="646981"/>
                </a:cubicBezTo>
                <a:cubicBezTo>
                  <a:pt x="78255" y="669820"/>
                  <a:pt x="621158" y="966158"/>
                  <a:pt x="621158" y="966158"/>
                </a:cubicBezTo>
                <a:lnTo>
                  <a:pt x="621158" y="966158"/>
                </a:ln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6" name="Volný tvar 95"/>
          <p:cNvSpPr/>
          <p:nvPr/>
        </p:nvSpPr>
        <p:spPr>
          <a:xfrm>
            <a:off x="5098448" y="5116398"/>
            <a:ext cx="1009650" cy="463550"/>
          </a:xfrm>
          <a:custGeom>
            <a:avLst/>
            <a:gdLst>
              <a:gd name="connsiteX0" fmla="*/ 0 w 1009650"/>
              <a:gd name="connsiteY0" fmla="*/ 0 h 463550"/>
              <a:gd name="connsiteX1" fmla="*/ 127000 w 1009650"/>
              <a:gd name="connsiteY1" fmla="*/ 114300 h 463550"/>
              <a:gd name="connsiteX2" fmla="*/ 323850 w 1009650"/>
              <a:gd name="connsiteY2" fmla="*/ 120650 h 463550"/>
              <a:gd name="connsiteX3" fmla="*/ 469900 w 1009650"/>
              <a:gd name="connsiteY3" fmla="*/ 12700 h 463550"/>
              <a:gd name="connsiteX4" fmla="*/ 635000 w 1009650"/>
              <a:gd name="connsiteY4" fmla="*/ 88900 h 463550"/>
              <a:gd name="connsiteX5" fmla="*/ 1009650 w 1009650"/>
              <a:gd name="connsiteY5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50" h="463550">
                <a:moveTo>
                  <a:pt x="0" y="0"/>
                </a:moveTo>
                <a:cubicBezTo>
                  <a:pt x="36512" y="47096"/>
                  <a:pt x="73025" y="94192"/>
                  <a:pt x="127000" y="114300"/>
                </a:cubicBezTo>
                <a:cubicBezTo>
                  <a:pt x="180975" y="134408"/>
                  <a:pt x="266700" y="137583"/>
                  <a:pt x="323850" y="120650"/>
                </a:cubicBezTo>
                <a:cubicBezTo>
                  <a:pt x="381000" y="103717"/>
                  <a:pt x="418042" y="17992"/>
                  <a:pt x="469900" y="12700"/>
                </a:cubicBezTo>
                <a:cubicBezTo>
                  <a:pt x="521758" y="7408"/>
                  <a:pt x="545042" y="13758"/>
                  <a:pt x="635000" y="88900"/>
                </a:cubicBezTo>
                <a:cubicBezTo>
                  <a:pt x="724958" y="164042"/>
                  <a:pt x="867304" y="313796"/>
                  <a:pt x="1009650" y="46355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7" name="TextovéPole 96"/>
          <p:cNvSpPr txBox="1"/>
          <p:nvPr/>
        </p:nvSpPr>
        <p:spPr>
          <a:xfrm>
            <a:off x="6425586" y="4799270"/>
            <a:ext cx="2314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Receptor s navázaným neurotransmiterem</a:t>
            </a:r>
          </a:p>
        </p:txBody>
      </p:sp>
      <p:sp>
        <p:nvSpPr>
          <p:cNvPr id="98" name="TextovéPole 97"/>
          <p:cNvSpPr txBox="1"/>
          <p:nvPr/>
        </p:nvSpPr>
        <p:spPr>
          <a:xfrm>
            <a:off x="4510998" y="557994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Iontový kanál</a:t>
            </a:r>
          </a:p>
        </p:txBody>
      </p:sp>
      <p:cxnSp>
        <p:nvCxnSpPr>
          <p:cNvPr id="99" name="Přímá spojnice 98"/>
          <p:cNvCxnSpPr/>
          <p:nvPr/>
        </p:nvCxnSpPr>
        <p:spPr>
          <a:xfrm flipH="1">
            <a:off x="6656685" y="4510207"/>
            <a:ext cx="77883" cy="4007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Přímá spojnice 100"/>
          <p:cNvCxnSpPr/>
          <p:nvPr/>
        </p:nvCxnSpPr>
        <p:spPr>
          <a:xfrm flipH="1">
            <a:off x="6274867" y="5025594"/>
            <a:ext cx="189661" cy="653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ovéPole 103"/>
          <p:cNvSpPr txBox="1"/>
          <p:nvPr/>
        </p:nvSpPr>
        <p:spPr>
          <a:xfrm>
            <a:off x="468313" y="2549493"/>
            <a:ext cx="37444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cxnSp>
        <p:nvCxnSpPr>
          <p:cNvPr id="105" name="Přímá spojnice 104"/>
          <p:cNvCxnSpPr/>
          <p:nvPr/>
        </p:nvCxnSpPr>
        <p:spPr>
          <a:xfrm flipH="1">
            <a:off x="5672519" y="5504561"/>
            <a:ext cx="114834" cy="1476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ovéPole 109"/>
          <p:cNvSpPr txBox="1"/>
          <p:nvPr/>
        </p:nvSpPr>
        <p:spPr>
          <a:xfrm>
            <a:off x="7221846" y="3075869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</a:t>
            </a:r>
          </a:p>
        </p:txBody>
      </p:sp>
      <p:cxnSp>
        <p:nvCxnSpPr>
          <p:cNvPr id="111" name="Přímá spojnice 110"/>
          <p:cNvCxnSpPr>
            <a:endCxn id="20" idx="3"/>
          </p:cNvCxnSpPr>
          <p:nvPr/>
        </p:nvCxnSpPr>
        <p:spPr>
          <a:xfrm flipH="1">
            <a:off x="7048406" y="3307789"/>
            <a:ext cx="196185" cy="1393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758640" y="6021288"/>
            <a:ext cx="8344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4516671" y="4506080"/>
            <a:ext cx="725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</a:t>
            </a:r>
          </a:p>
        </p:txBody>
      </p:sp>
      <p:sp>
        <p:nvSpPr>
          <p:cNvPr id="31" name="TextovéPole 30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Postsynaptický potenciál (PSP)</a:t>
            </a:r>
          </a:p>
        </p:txBody>
      </p:sp>
      <p:grpSp>
        <p:nvGrpSpPr>
          <p:cNvPr id="2" name="Skupina 1"/>
          <p:cNvGrpSpPr/>
          <p:nvPr/>
        </p:nvGrpSpPr>
        <p:grpSpPr>
          <a:xfrm>
            <a:off x="5063597" y="3023109"/>
            <a:ext cx="744381" cy="809326"/>
            <a:chOff x="5063597" y="3023109"/>
            <a:chExt cx="744381" cy="809326"/>
          </a:xfrm>
        </p:grpSpPr>
        <p:sp>
          <p:nvSpPr>
            <p:cNvPr id="33" name="Šipka doprava 32"/>
            <p:cNvSpPr/>
            <p:nvPr/>
          </p:nvSpPr>
          <p:spPr>
            <a:xfrm rot="2104480">
              <a:off x="5063597" y="3545291"/>
              <a:ext cx="691562" cy="287144"/>
            </a:xfrm>
            <a:prstGeom prst="righ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TextovéPole 35"/>
            <p:cNvSpPr txBox="1"/>
            <p:nvPr/>
          </p:nvSpPr>
          <p:spPr>
            <a:xfrm>
              <a:off x="5100675" y="3023109"/>
              <a:ext cx="7073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0253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2" grpId="0" animBg="1"/>
      <p:bldP spid="34" grpId="0" animBg="1"/>
      <p:bldP spid="91" grpId="0" animBg="1"/>
      <p:bldP spid="94" grpId="0" animBg="1"/>
      <p:bldP spid="96" grpId="0" animBg="1"/>
      <p:bldP spid="104" grpId="0"/>
      <p:bldP spid="29" grpId="0"/>
      <p:bldP spid="3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depolarizaci buňky (ale mnohem slabší než je AP)</a:t>
            </a:r>
          </a:p>
          <a:p>
            <a:r>
              <a:rPr lang="cs-CZ" dirty="0"/>
              <a:t>Vstup kationtů do buňky (např. Ca2+ nebo Na+)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07504" y="6012577"/>
            <a:ext cx="89959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acetylcholin navázaný na nikotinový receptor způsobí otevření kanálu pro Na+ a vstup Na+ do buňky </a:t>
            </a:r>
          </a:p>
        </p:txBody>
      </p:sp>
      <p:sp>
        <p:nvSpPr>
          <p:cNvPr id="49" name="TextovéPole 48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Excitační postsynaptický potenciál (EPSP)</a:t>
            </a:r>
          </a:p>
        </p:txBody>
      </p:sp>
    </p:spTree>
    <p:extLst>
      <p:ext uri="{BB962C8B-B14F-4D97-AF65-F5344CB8AC3E}">
        <p14:creationId xmlns:p14="http://schemas.microsoft.com/office/powerpoint/2010/main" val="3420353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</a:t>
            </a:r>
            <a:r>
              <a:rPr lang="cs-CZ" dirty="0" err="1"/>
              <a:t>hyperpolarizaci</a:t>
            </a:r>
            <a:r>
              <a:rPr lang="cs-CZ" dirty="0"/>
              <a:t> buňky</a:t>
            </a:r>
          </a:p>
          <a:p>
            <a:r>
              <a:rPr lang="cs-CZ" dirty="0"/>
              <a:t>Vstup aniontů do buňky (např. Cl-) nebo výstup kationtů z buňky (K+)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 flipV="1"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-85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315976" y="6008960"/>
            <a:ext cx="8344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GABA navázaná na GABA</a:t>
            </a:r>
            <a:r>
              <a:rPr lang="cs-CZ" sz="1600" baseline="-25000" dirty="0"/>
              <a:t>A</a:t>
            </a:r>
            <a:r>
              <a:rPr lang="cs-CZ" sz="1600" dirty="0"/>
              <a:t> způsobí otevření kanálu pro Cl- a vstup Cl- do buňky</a:t>
            </a:r>
          </a:p>
        </p:txBody>
      </p:sp>
      <p:sp>
        <p:nvSpPr>
          <p:cNvPr id="44" name="TextovéPole 43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Inhibiční postsynaptický potenciál (IPSP)</a:t>
            </a:r>
          </a:p>
        </p:txBody>
      </p:sp>
    </p:spTree>
    <p:extLst>
      <p:ext uri="{BB962C8B-B14F-4D97-AF65-F5344CB8AC3E}">
        <p14:creationId xmlns:p14="http://schemas.microsoft.com/office/powerpoint/2010/main" val="371483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Johanka\Desktop\výuka\přednáška bakaláři\obrázky\neuro neuron, mícha, reflexy\01-cell-structures-3-63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584" y="404664"/>
            <a:ext cx="7704856" cy="5784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669395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80336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excitačního postsynaptického potenciálu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95536" y="836712"/>
            <a:ext cx="7992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 flipH="1"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1" name="Volný tvar 30"/>
          <p:cNvSpPr>
            <a:spLocks noChangeAspect="1"/>
          </p:cNvSpPr>
          <p:nvPr/>
        </p:nvSpPr>
        <p:spPr>
          <a:xfrm flipH="1">
            <a:off x="4023317" y="4222271"/>
            <a:ext cx="1196755" cy="42889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2" name="Volný tvar 31"/>
          <p:cNvSpPr>
            <a:spLocks noChangeAspect="1"/>
          </p:cNvSpPr>
          <p:nvPr/>
        </p:nvSpPr>
        <p:spPr>
          <a:xfrm flipH="1">
            <a:off x="5444936" y="4244380"/>
            <a:ext cx="825773" cy="2959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3" name="Volný tvar 32"/>
          <p:cNvSpPr>
            <a:spLocks noChangeAspect="1"/>
          </p:cNvSpPr>
          <p:nvPr/>
        </p:nvSpPr>
        <p:spPr>
          <a:xfrm flipH="1">
            <a:off x="6507091" y="4140777"/>
            <a:ext cx="572915" cy="205321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22494" y="3623099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šířící se po dendritu</a:t>
            </a:r>
          </a:p>
        </p:txBody>
      </p:sp>
      <p:grpSp>
        <p:nvGrpSpPr>
          <p:cNvPr id="4" name="Skupina 3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grpSp>
          <p:nvGrpSpPr>
            <p:cNvPr id="45" name="Skupina 44"/>
            <p:cNvGrpSpPr/>
            <p:nvPr/>
          </p:nvGrpSpPr>
          <p:grpSpPr>
            <a:xfrm>
              <a:off x="354806" y="2665538"/>
              <a:ext cx="2467689" cy="2208403"/>
              <a:chOff x="354806" y="2665538"/>
              <a:chExt cx="2467689" cy="2208403"/>
            </a:xfrm>
          </p:grpSpPr>
          <p:grpSp>
            <p:nvGrpSpPr>
              <p:cNvPr id="9" name="Skupina 8"/>
              <p:cNvGrpSpPr/>
              <p:nvPr/>
            </p:nvGrpSpPr>
            <p:grpSpPr>
              <a:xfrm rot="171859">
                <a:off x="1277441" y="3182449"/>
                <a:ext cx="679151" cy="1691492"/>
                <a:chOff x="6218627" y="-164582"/>
                <a:chExt cx="633009" cy="1794063"/>
              </a:xfrm>
            </p:grpSpPr>
            <p:sp>
              <p:nvSpPr>
                <p:cNvPr id="16" name="Volný tvar 1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7" name="Volný tvar 16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cxnSp>
            <p:nvCxnSpPr>
              <p:cNvPr id="24" name="Přímá spojnice 23"/>
              <p:cNvCxnSpPr/>
              <p:nvPr/>
            </p:nvCxnSpPr>
            <p:spPr>
              <a:xfrm flipV="1">
                <a:off x="1611578" y="3798332"/>
                <a:ext cx="450929" cy="13472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Šipka doprava 26"/>
              <p:cNvSpPr/>
              <p:nvPr/>
            </p:nvSpPr>
            <p:spPr>
              <a:xfrm rot="5400000">
                <a:off x="1302361" y="3139560"/>
                <a:ext cx="496313" cy="225690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28" name="TextovéPole 27"/>
              <p:cNvSpPr txBox="1"/>
              <p:nvPr/>
            </p:nvSpPr>
            <p:spPr>
              <a:xfrm>
                <a:off x="935837" y="2665538"/>
                <a:ext cx="18866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akční potenciál</a:t>
                </a:r>
              </a:p>
            </p:txBody>
          </p:sp>
          <p:sp>
            <p:nvSpPr>
              <p:cNvPr id="29" name="TextovéPole 28"/>
              <p:cNvSpPr txBox="1"/>
              <p:nvPr/>
            </p:nvSpPr>
            <p:spPr>
              <a:xfrm>
                <a:off x="354806" y="4039030"/>
                <a:ext cx="10828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Excitační synapse</a:t>
                </a:r>
              </a:p>
            </p:txBody>
          </p:sp>
          <p:sp>
            <p:nvSpPr>
              <p:cNvPr id="39" name="Plus 38"/>
              <p:cNvSpPr/>
              <p:nvPr/>
            </p:nvSpPr>
            <p:spPr>
              <a:xfrm flipH="1">
                <a:off x="1655501" y="4417450"/>
                <a:ext cx="252000" cy="252000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cxnSp>
        <p:nvCxnSpPr>
          <p:cNvPr id="41" name="Přímá spojnice se šipkou 40"/>
          <p:cNvCxnSpPr/>
          <p:nvPr/>
        </p:nvCxnSpPr>
        <p:spPr>
          <a:xfrm flipV="1">
            <a:off x="5004048" y="4943444"/>
            <a:ext cx="1266661" cy="697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Přímá spojnice se šipkou 42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9410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0" grpId="0" animBg="1"/>
      <p:bldP spid="31" grpId="0" animBg="1"/>
      <p:bldP spid="32" grpId="0" animBg="1"/>
      <p:bldP spid="33" grpId="0" animBg="1"/>
      <p:bldP spid="3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836712"/>
            <a:ext cx="7848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19" name="Volný tvar 18"/>
          <p:cNvSpPr>
            <a:spLocks noChangeAspect="1"/>
          </p:cNvSpPr>
          <p:nvPr/>
        </p:nvSpPr>
        <p:spPr>
          <a:xfrm flipH="1" flipV="1">
            <a:off x="1943329" y="4363239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0" name="Volný tvar 19"/>
          <p:cNvSpPr>
            <a:spLocks noChangeAspect="1"/>
          </p:cNvSpPr>
          <p:nvPr/>
        </p:nvSpPr>
        <p:spPr>
          <a:xfrm flipH="1" flipV="1">
            <a:off x="3294672" y="4362195"/>
            <a:ext cx="771516" cy="276495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1" name="Volný tvar 20"/>
          <p:cNvSpPr>
            <a:spLocks noChangeAspect="1"/>
          </p:cNvSpPr>
          <p:nvPr/>
        </p:nvSpPr>
        <p:spPr>
          <a:xfrm flipH="1" flipV="1">
            <a:off x="4283968" y="4375773"/>
            <a:ext cx="607101" cy="21757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4" name="TextovéPole 33"/>
          <p:cNvSpPr txBox="1"/>
          <p:nvPr/>
        </p:nvSpPr>
        <p:spPr>
          <a:xfrm>
            <a:off x="2689135" y="3798332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 šířící se po dendritu</a:t>
            </a:r>
          </a:p>
        </p:txBody>
      </p:sp>
      <p:grpSp>
        <p:nvGrpSpPr>
          <p:cNvPr id="5" name="Skupina 4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grpSp>
          <p:nvGrpSpPr>
            <p:cNvPr id="9" name="Skupina 8"/>
            <p:cNvGrpSpPr/>
            <p:nvPr/>
          </p:nvGrpSpPr>
          <p:grpSpPr>
            <a:xfrm rot="171859">
              <a:off x="1277441" y="3182449"/>
              <a:ext cx="679151" cy="1691492"/>
              <a:chOff x="6218627" y="-164582"/>
              <a:chExt cx="633009" cy="1794063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6" name="Volný tvar 1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7" name="Volný tvar 16"/>
              <p:cNvSpPr/>
              <p:nvPr/>
            </p:nvSpPr>
            <p:spPr>
              <a:xfrm>
                <a:off x="6218627" y="-164582"/>
                <a:ext cx="633009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22736" y="991093"/>
                      <a:pt x="229630" y="1257839"/>
                    </a:cubicBezTo>
                    <a:cubicBezTo>
                      <a:pt x="236524" y="1524585"/>
                      <a:pt x="202782" y="1535830"/>
                      <a:pt x="182173" y="1600477"/>
                    </a:cubicBezTo>
                    <a:cubicBezTo>
                      <a:pt x="161564" y="1665124"/>
                      <a:pt x="129786" y="1631037"/>
                      <a:pt x="105973" y="1645721"/>
                    </a:cubicBezTo>
                    <a:cubicBezTo>
                      <a:pt x="82160" y="1660405"/>
                      <a:pt x="55967" y="1673899"/>
                      <a:pt x="39298" y="1688583"/>
                    </a:cubicBezTo>
                    <a:cubicBezTo>
                      <a:pt x="22629" y="1703267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24" name="Přímá spojnice 23"/>
            <p:cNvCxnSpPr/>
            <p:nvPr/>
          </p:nvCxnSpPr>
          <p:spPr>
            <a:xfrm flipH="1">
              <a:off x="1617016" y="3642802"/>
              <a:ext cx="262150" cy="15553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27" name="Šipka doprava 26"/>
            <p:cNvSpPr/>
            <p:nvPr/>
          </p:nvSpPr>
          <p:spPr>
            <a:xfrm rot="5400000">
              <a:off x="1302361" y="3139560"/>
              <a:ext cx="496313" cy="225690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935837" y="2665538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  <p:sp>
          <p:nvSpPr>
            <p:cNvPr id="29" name="TextovéPole 28"/>
            <p:cNvSpPr txBox="1"/>
            <p:nvPr/>
          </p:nvSpPr>
          <p:spPr>
            <a:xfrm>
              <a:off x="354806" y="4039030"/>
              <a:ext cx="10828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36" name="Minus 35"/>
            <p:cNvSpPr/>
            <p:nvPr/>
          </p:nvSpPr>
          <p:spPr>
            <a:xfrm flipH="1">
              <a:off x="1736976" y="450334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7" name="TextovéPole 36"/>
          <p:cNvSpPr txBox="1"/>
          <p:nvPr/>
        </p:nvSpPr>
        <p:spPr>
          <a:xfrm>
            <a:off x="354806" y="307229"/>
            <a:ext cx="8393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inhibičního postsynaptického potenciálu</a:t>
            </a:r>
          </a:p>
        </p:txBody>
      </p:sp>
      <p:cxnSp>
        <p:nvCxnSpPr>
          <p:cNvPr id="38" name="Přímá spojnice se šipkou 3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2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9" grpId="0" animBg="1"/>
      <p:bldP spid="20" grpId="0" animBg="1"/>
      <p:bldP spid="21" grpId="0" animBg="1"/>
      <p:bldP spid="3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30844" y="836712"/>
            <a:ext cx="43131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 – souhrnné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IPSP – </a:t>
            </a:r>
            <a:r>
              <a:rPr lang="cs-CZ" dirty="0" err="1"/>
              <a:t>hyperpolarizace</a:t>
            </a:r>
            <a:r>
              <a:rPr lang="cs-CZ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EPSP – depolarizace membrány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35" name="Přímá spojnice 34"/>
          <p:cNvCxnSpPr/>
          <p:nvPr/>
        </p:nvCxnSpPr>
        <p:spPr>
          <a:xfrm flipV="1">
            <a:off x="1763978" y="6009886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ovéPole 36"/>
          <p:cNvSpPr txBox="1"/>
          <p:nvPr/>
        </p:nvSpPr>
        <p:spPr>
          <a:xfrm>
            <a:off x="1988096" y="5640554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flipV="1">
            <a:off x="2272332" y="5415730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95124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8" name="Volný tvar 57"/>
          <p:cNvSpPr/>
          <p:nvPr/>
        </p:nvSpPr>
        <p:spPr>
          <a:xfrm flipV="1">
            <a:off x="4938191" y="2389134"/>
            <a:ext cx="2782075" cy="35899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4" name="Volný tvar 3"/>
          <p:cNvSpPr/>
          <p:nvPr/>
        </p:nvSpPr>
        <p:spPr>
          <a:xfrm>
            <a:off x="4987636" y="2246339"/>
            <a:ext cx="2695699" cy="135200"/>
          </a:xfrm>
          <a:custGeom>
            <a:avLst/>
            <a:gdLst>
              <a:gd name="connsiteX0" fmla="*/ 0 w 2695699"/>
              <a:gd name="connsiteY0" fmla="*/ 101029 h 148531"/>
              <a:gd name="connsiteX1" fmla="*/ 534390 w 2695699"/>
              <a:gd name="connsiteY1" fmla="*/ 89154 h 148531"/>
              <a:gd name="connsiteX2" fmla="*/ 890650 w 2695699"/>
              <a:gd name="connsiteY2" fmla="*/ 41653 h 148531"/>
              <a:gd name="connsiteX3" fmla="*/ 1199408 w 2695699"/>
              <a:gd name="connsiteY3" fmla="*/ 6027 h 148531"/>
              <a:gd name="connsiteX4" fmla="*/ 1531917 w 2695699"/>
              <a:gd name="connsiteY4" fmla="*/ 6027 h 148531"/>
              <a:gd name="connsiteX5" fmla="*/ 1745673 w 2695699"/>
              <a:gd name="connsiteY5" fmla="*/ 65403 h 148531"/>
              <a:gd name="connsiteX6" fmla="*/ 2149434 w 2695699"/>
              <a:gd name="connsiteY6" fmla="*/ 112905 h 148531"/>
              <a:gd name="connsiteX7" fmla="*/ 2695699 w 2695699"/>
              <a:gd name="connsiteY7" fmla="*/ 148531 h 148531"/>
              <a:gd name="connsiteX0" fmla="*/ 0 w 2695699"/>
              <a:gd name="connsiteY0" fmla="*/ 96242 h 143744"/>
              <a:gd name="connsiteX1" fmla="*/ 534390 w 2695699"/>
              <a:gd name="connsiteY1" fmla="*/ 84367 h 143744"/>
              <a:gd name="connsiteX2" fmla="*/ 890650 w 2695699"/>
              <a:gd name="connsiteY2" fmla="*/ 36866 h 143744"/>
              <a:gd name="connsiteX3" fmla="*/ 1199408 w 2695699"/>
              <a:gd name="connsiteY3" fmla="*/ 1240 h 143744"/>
              <a:gd name="connsiteX4" fmla="*/ 1472540 w 2695699"/>
              <a:gd name="connsiteY4" fmla="*/ 13115 h 143744"/>
              <a:gd name="connsiteX5" fmla="*/ 1745673 w 2695699"/>
              <a:gd name="connsiteY5" fmla="*/ 60616 h 143744"/>
              <a:gd name="connsiteX6" fmla="*/ 2149434 w 2695699"/>
              <a:gd name="connsiteY6" fmla="*/ 108118 h 143744"/>
              <a:gd name="connsiteX7" fmla="*/ 2695699 w 2695699"/>
              <a:gd name="connsiteY7" fmla="*/ 143744 h 143744"/>
              <a:gd name="connsiteX0" fmla="*/ 0 w 2695699"/>
              <a:gd name="connsiteY0" fmla="*/ 87698 h 135200"/>
              <a:gd name="connsiteX1" fmla="*/ 534390 w 2695699"/>
              <a:gd name="connsiteY1" fmla="*/ 75823 h 135200"/>
              <a:gd name="connsiteX2" fmla="*/ 890650 w 2695699"/>
              <a:gd name="connsiteY2" fmla="*/ 28322 h 135200"/>
              <a:gd name="connsiteX3" fmla="*/ 1187533 w 2695699"/>
              <a:gd name="connsiteY3" fmla="*/ 4571 h 135200"/>
              <a:gd name="connsiteX4" fmla="*/ 1472540 w 2695699"/>
              <a:gd name="connsiteY4" fmla="*/ 4571 h 135200"/>
              <a:gd name="connsiteX5" fmla="*/ 1745673 w 2695699"/>
              <a:gd name="connsiteY5" fmla="*/ 52072 h 135200"/>
              <a:gd name="connsiteX6" fmla="*/ 2149434 w 2695699"/>
              <a:gd name="connsiteY6" fmla="*/ 99574 h 135200"/>
              <a:gd name="connsiteX7" fmla="*/ 2695699 w 2695699"/>
              <a:gd name="connsiteY7" fmla="*/ 135200 h 1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5699" h="135200">
                <a:moveTo>
                  <a:pt x="0" y="87698"/>
                </a:moveTo>
                <a:cubicBezTo>
                  <a:pt x="192974" y="86708"/>
                  <a:pt x="385948" y="85719"/>
                  <a:pt x="534390" y="75823"/>
                </a:cubicBezTo>
                <a:cubicBezTo>
                  <a:pt x="682832" y="65927"/>
                  <a:pt x="781793" y="40197"/>
                  <a:pt x="890650" y="28322"/>
                </a:cubicBezTo>
                <a:cubicBezTo>
                  <a:pt x="999507" y="16447"/>
                  <a:pt x="1090551" y="8530"/>
                  <a:pt x="1187533" y="4571"/>
                </a:cubicBezTo>
                <a:cubicBezTo>
                  <a:pt x="1284515" y="613"/>
                  <a:pt x="1379517" y="-3346"/>
                  <a:pt x="1472540" y="4571"/>
                </a:cubicBezTo>
                <a:cubicBezTo>
                  <a:pt x="1565563" y="12488"/>
                  <a:pt x="1632857" y="36238"/>
                  <a:pt x="1745673" y="52072"/>
                </a:cubicBezTo>
                <a:cubicBezTo>
                  <a:pt x="1858489" y="67906"/>
                  <a:pt x="1991096" y="85719"/>
                  <a:pt x="2149434" y="99574"/>
                </a:cubicBezTo>
                <a:cubicBezTo>
                  <a:pt x="2307772" y="113429"/>
                  <a:pt x="2501735" y="124314"/>
                  <a:pt x="2695699" y="135200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TextovéPole 58"/>
          <p:cNvSpPr txBox="1"/>
          <p:nvPr/>
        </p:nvSpPr>
        <p:spPr>
          <a:xfrm>
            <a:off x="2880052" y="5448908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236869" y="116447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072999" y="250098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5983579" y="672393"/>
            <a:ext cx="2926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a IPSP,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001323" y="1675431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 flipV="1">
            <a:off x="6323669" y="1877007"/>
            <a:ext cx="680547" cy="3769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inus 65"/>
          <p:cNvSpPr/>
          <p:nvPr/>
        </p:nvSpPr>
        <p:spPr>
          <a:xfrm flipH="1">
            <a:off x="1879166" y="541573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7" name="Plus 66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8" name="Přímá spojnice se šipkou 6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332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58" grpId="0" animBg="1"/>
      <p:bldP spid="4" grpId="0" animBg="1"/>
      <p:bldP spid="59" grpId="0"/>
      <p:bldP spid="61" grpId="0"/>
      <p:bldP spid="62" grpId="0"/>
      <p:bldP spid="63" grpId="0"/>
      <p:bldP spid="64" grpId="0"/>
      <p:bldP spid="66" grpId="0" animBg="1"/>
      <p:bldP spid="6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/>
          <p:cNvGrpSpPr>
            <a:grpSpLocks noChangeAspect="1"/>
          </p:cNvGrpSpPr>
          <p:nvPr/>
        </p:nvGrpSpPr>
        <p:grpSpPr>
          <a:xfrm>
            <a:off x="26092" y="620688"/>
            <a:ext cx="8925086" cy="5088976"/>
            <a:chOff x="26091" y="1636381"/>
            <a:chExt cx="11510561" cy="6563183"/>
          </a:xfrm>
        </p:grpSpPr>
        <p:sp>
          <p:nvSpPr>
            <p:cNvPr id="4" name="Volný tvar 3"/>
            <p:cNvSpPr>
              <a:spLocks/>
            </p:cNvSpPr>
            <p:nvPr/>
          </p:nvSpPr>
          <p:spPr>
            <a:xfrm>
              <a:off x="26091" y="1814255"/>
              <a:ext cx="11497717" cy="6385309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7187" h="5046611">
                  <a:moveTo>
                    <a:pt x="288235" y="1741053"/>
                  </a:moveTo>
                  <a:cubicBezTo>
                    <a:pt x="462043" y="1778157"/>
                    <a:pt x="875470" y="1848583"/>
                    <a:pt x="1078670" y="1885096"/>
                  </a:cubicBezTo>
                  <a:cubicBezTo>
                    <a:pt x="1239869" y="1940264"/>
                    <a:pt x="1172072" y="1937177"/>
                    <a:pt x="1248632" y="1956481"/>
                  </a:cubicBezTo>
                  <a:cubicBezTo>
                    <a:pt x="1314994" y="1979184"/>
                    <a:pt x="1628674" y="1981090"/>
                    <a:pt x="1745382" y="1977124"/>
                  </a:cubicBezTo>
                  <a:cubicBezTo>
                    <a:pt x="1862090" y="1973158"/>
                    <a:pt x="1858669" y="1960789"/>
                    <a:pt x="1948879" y="1932686"/>
                  </a:cubicBezTo>
                  <a:cubicBezTo>
                    <a:pt x="2266839" y="1924979"/>
                    <a:pt x="2808146" y="1971429"/>
                    <a:pt x="3469585" y="1941078"/>
                  </a:cubicBezTo>
                  <a:cubicBezTo>
                    <a:pt x="4131024" y="1910727"/>
                    <a:pt x="5219010" y="1872816"/>
                    <a:pt x="5917510" y="1750578"/>
                  </a:cubicBezTo>
                  <a:cubicBezTo>
                    <a:pt x="6616010" y="1628340"/>
                    <a:pt x="7235135" y="1450540"/>
                    <a:pt x="7660585" y="1207653"/>
                  </a:cubicBezTo>
                  <a:cubicBezTo>
                    <a:pt x="8086035" y="964766"/>
                    <a:pt x="8247960" y="491690"/>
                    <a:pt x="8470210" y="293253"/>
                  </a:cubicBezTo>
                  <a:cubicBezTo>
                    <a:pt x="8692460" y="94816"/>
                    <a:pt x="8892485" y="-51235"/>
                    <a:pt x="8994085" y="17028"/>
                  </a:cubicBezTo>
                  <a:cubicBezTo>
                    <a:pt x="9095685" y="85291"/>
                    <a:pt x="9078223" y="242453"/>
                    <a:pt x="9079810" y="702828"/>
                  </a:cubicBezTo>
                  <a:cubicBezTo>
                    <a:pt x="9081398" y="1163203"/>
                    <a:pt x="9081398" y="2334778"/>
                    <a:pt x="9079810" y="2798328"/>
                  </a:cubicBezTo>
                  <a:cubicBezTo>
                    <a:pt x="9078223" y="3261878"/>
                    <a:pt x="9097176" y="3119868"/>
                    <a:pt x="9079810" y="3484128"/>
                  </a:cubicBezTo>
                  <a:cubicBezTo>
                    <a:pt x="9062444" y="3848388"/>
                    <a:pt x="9109286" y="4789980"/>
                    <a:pt x="8975616" y="4983888"/>
                  </a:cubicBezTo>
                  <a:cubicBezTo>
                    <a:pt x="8841946" y="5177796"/>
                    <a:pt x="8513491" y="4881398"/>
                    <a:pt x="8277787" y="4647577"/>
                  </a:cubicBezTo>
                  <a:cubicBezTo>
                    <a:pt x="8042083" y="4413756"/>
                    <a:pt x="7726289" y="3925804"/>
                    <a:pt x="7561389" y="3580964"/>
                  </a:cubicBezTo>
                  <a:cubicBezTo>
                    <a:pt x="7396490" y="3236124"/>
                    <a:pt x="7338532" y="2789937"/>
                    <a:pt x="7288390" y="2578535"/>
                  </a:cubicBezTo>
                  <a:cubicBezTo>
                    <a:pt x="7238248" y="2367133"/>
                    <a:pt x="7335027" y="2375933"/>
                    <a:pt x="7260535" y="2312553"/>
                  </a:cubicBezTo>
                  <a:cubicBezTo>
                    <a:pt x="7186043" y="2249173"/>
                    <a:pt x="6981304" y="2213227"/>
                    <a:pt x="6841435" y="2198253"/>
                  </a:cubicBezTo>
                  <a:cubicBezTo>
                    <a:pt x="6701566" y="2183279"/>
                    <a:pt x="6621344" y="2210008"/>
                    <a:pt x="6421319" y="2222708"/>
                  </a:cubicBezTo>
                  <a:cubicBezTo>
                    <a:pt x="6300838" y="2253075"/>
                    <a:pt x="6136132" y="2250676"/>
                    <a:pt x="5941812" y="2288765"/>
                  </a:cubicBezTo>
                  <a:cubicBezTo>
                    <a:pt x="5747492" y="2326854"/>
                    <a:pt x="5553139" y="2363142"/>
                    <a:pt x="5255401" y="2451244"/>
                  </a:cubicBezTo>
                  <a:cubicBezTo>
                    <a:pt x="4957663" y="2539346"/>
                    <a:pt x="4548900" y="2647686"/>
                    <a:pt x="4155385" y="2817378"/>
                  </a:cubicBezTo>
                  <a:cubicBezTo>
                    <a:pt x="3761871" y="2987070"/>
                    <a:pt x="3146126" y="3343000"/>
                    <a:pt x="2894314" y="3469394"/>
                  </a:cubicBezTo>
                  <a:cubicBezTo>
                    <a:pt x="2642502" y="3595788"/>
                    <a:pt x="2715034" y="3558563"/>
                    <a:pt x="2644515" y="3575743"/>
                  </a:cubicBezTo>
                  <a:cubicBezTo>
                    <a:pt x="2573996" y="3592923"/>
                    <a:pt x="2537146" y="3558304"/>
                    <a:pt x="2461389" y="3575745"/>
                  </a:cubicBezTo>
                  <a:cubicBezTo>
                    <a:pt x="2385632" y="3593186"/>
                    <a:pt x="2200872" y="3661312"/>
                    <a:pt x="2108219" y="3693468"/>
                  </a:cubicBezTo>
                  <a:cubicBezTo>
                    <a:pt x="2015566" y="3725624"/>
                    <a:pt x="1950163" y="3769769"/>
                    <a:pt x="1892391" y="3794840"/>
                  </a:cubicBezTo>
                  <a:cubicBezTo>
                    <a:pt x="1834619" y="3819911"/>
                    <a:pt x="1830702" y="3826369"/>
                    <a:pt x="1562111" y="3912563"/>
                  </a:cubicBezTo>
                  <a:lnTo>
                    <a:pt x="323356" y="4285842"/>
                  </a:lnTo>
                  <a:cubicBezTo>
                    <a:pt x="68037" y="4356612"/>
                    <a:pt x="37034" y="4367585"/>
                    <a:pt x="30194" y="4337183"/>
                  </a:cubicBezTo>
                  <a:cubicBezTo>
                    <a:pt x="15827" y="4297370"/>
                    <a:pt x="5216" y="4196557"/>
                    <a:pt x="26364" y="4146710"/>
                  </a:cubicBezTo>
                  <a:cubicBezTo>
                    <a:pt x="93695" y="4128631"/>
                    <a:pt x="135220" y="4132064"/>
                    <a:pt x="527843" y="4017395"/>
                  </a:cubicBezTo>
                  <a:cubicBezTo>
                    <a:pt x="920466" y="3902726"/>
                    <a:pt x="2124678" y="3589356"/>
                    <a:pt x="2382100" y="3458698"/>
                  </a:cubicBezTo>
                  <a:cubicBezTo>
                    <a:pt x="2639522" y="3328040"/>
                    <a:pt x="1049417" y="3110828"/>
                    <a:pt x="1246439" y="3083274"/>
                  </a:cubicBezTo>
                  <a:cubicBezTo>
                    <a:pt x="1443461" y="3055720"/>
                    <a:pt x="2381363" y="3320365"/>
                    <a:pt x="2785225" y="3283986"/>
                  </a:cubicBezTo>
                  <a:cubicBezTo>
                    <a:pt x="3189087" y="3247607"/>
                    <a:pt x="3352431" y="3026918"/>
                    <a:pt x="3669610" y="2865003"/>
                  </a:cubicBezTo>
                  <a:cubicBezTo>
                    <a:pt x="3986789" y="2703088"/>
                    <a:pt x="4856572" y="2399808"/>
                    <a:pt x="4688297" y="2312495"/>
                  </a:cubicBezTo>
                  <a:cubicBezTo>
                    <a:pt x="4520022" y="2225183"/>
                    <a:pt x="3290116" y="2355406"/>
                    <a:pt x="2659960" y="2341128"/>
                  </a:cubicBezTo>
                  <a:cubicBezTo>
                    <a:pt x="2029804" y="2326850"/>
                    <a:pt x="1344716" y="2167297"/>
                    <a:pt x="907360" y="2226828"/>
                  </a:cubicBezTo>
                  <a:cubicBezTo>
                    <a:pt x="470004" y="2286359"/>
                    <a:pt x="67573" y="2696728"/>
                    <a:pt x="35823" y="2698315"/>
                  </a:cubicBezTo>
                  <a:cubicBezTo>
                    <a:pt x="4073" y="2699902"/>
                    <a:pt x="19948" y="2491940"/>
                    <a:pt x="31060" y="2464953"/>
                  </a:cubicBezTo>
                  <a:cubicBezTo>
                    <a:pt x="42172" y="2437966"/>
                    <a:pt x="606529" y="2162534"/>
                    <a:pt x="602560" y="2064903"/>
                  </a:cubicBezTo>
                  <a:cubicBezTo>
                    <a:pt x="598591" y="1967272"/>
                    <a:pt x="24710" y="1845828"/>
                    <a:pt x="7248" y="1879166"/>
                  </a:cubicBezTo>
                  <a:cubicBezTo>
                    <a:pt x="-10214" y="1864879"/>
                    <a:pt x="5660" y="1678347"/>
                    <a:pt x="35822" y="1662471"/>
                  </a:cubicBezTo>
                  <a:cubicBezTo>
                    <a:pt x="65984" y="1646595"/>
                    <a:pt x="114427" y="1703949"/>
                    <a:pt x="288235" y="17410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5" name="TextovéPole 4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6" name="TextovéPole 5"/>
            <p:cNvSpPr txBox="1">
              <a:spLocks/>
            </p:cNvSpPr>
            <p:nvPr/>
          </p:nvSpPr>
          <p:spPr>
            <a:xfrm>
              <a:off x="9605074" y="3948299"/>
              <a:ext cx="193157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" name="TextovéPole 6"/>
            <p:cNvSpPr txBox="1">
              <a:spLocks/>
            </p:cNvSpPr>
            <p:nvPr/>
          </p:nvSpPr>
          <p:spPr>
            <a:xfrm>
              <a:off x="2315726" y="2426331"/>
              <a:ext cx="911093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8" name="Volný tvar 7"/>
            <p:cNvSpPr>
              <a:spLocks/>
            </p:cNvSpPr>
            <p:nvPr/>
          </p:nvSpPr>
          <p:spPr>
            <a:xfrm flipH="1">
              <a:off x="2602700" y="3278556"/>
              <a:ext cx="2159328" cy="773857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" name="Volný tvar 8"/>
            <p:cNvSpPr>
              <a:spLocks/>
            </p:cNvSpPr>
            <p:nvPr/>
          </p:nvSpPr>
          <p:spPr>
            <a:xfrm flipH="1">
              <a:off x="5083650" y="3430030"/>
              <a:ext cx="1514214" cy="54266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" name="Volný tvar 9"/>
            <p:cNvSpPr>
              <a:spLocks/>
            </p:cNvSpPr>
            <p:nvPr/>
          </p:nvSpPr>
          <p:spPr>
            <a:xfrm flipH="1">
              <a:off x="6882376" y="3458005"/>
              <a:ext cx="1044824" cy="374444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1" name="Volný tvar 10"/>
            <p:cNvSpPr>
              <a:spLocks/>
            </p:cNvSpPr>
            <p:nvPr/>
          </p:nvSpPr>
          <p:spPr>
            <a:xfrm flipH="1">
              <a:off x="8226286" y="3326920"/>
              <a:ext cx="724891" cy="259785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2" name="TextovéPole 11"/>
            <p:cNvSpPr txBox="1">
              <a:spLocks/>
            </p:cNvSpPr>
            <p:nvPr/>
          </p:nvSpPr>
          <p:spPr>
            <a:xfrm>
              <a:off x="3564288" y="2671917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EPSP šířící se po dendritu</a:t>
              </a:r>
            </a:p>
          </p:txBody>
        </p:sp>
        <p:grpSp>
          <p:nvGrpSpPr>
            <p:cNvPr id="13" name="Skupina 12"/>
            <p:cNvGrpSpPr/>
            <p:nvPr/>
          </p:nvGrpSpPr>
          <p:grpSpPr>
            <a:xfrm>
              <a:off x="1609384" y="2684484"/>
              <a:ext cx="859307" cy="1570084"/>
              <a:chOff x="1609383" y="294066"/>
              <a:chExt cx="859307" cy="2140189"/>
            </a:xfrm>
          </p:grpSpPr>
          <p:sp>
            <p:nvSpPr>
              <p:cNvPr id="32" name="Volný tvar 31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3" name="Volný tvar 32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14" name="Přímá spojnice 13"/>
            <p:cNvCxnSpPr/>
            <p:nvPr/>
          </p:nvCxnSpPr>
          <p:spPr>
            <a:xfrm flipV="1">
              <a:off x="2032159" y="2893634"/>
              <a:ext cx="570545" cy="17046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Šipka doprava 14"/>
            <p:cNvSpPr/>
            <p:nvPr/>
          </p:nvSpPr>
          <p:spPr>
            <a:xfrm rot="5400000">
              <a:off x="1629939" y="2323522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16" name="TextovéPole 15"/>
            <p:cNvSpPr txBox="1"/>
            <p:nvPr/>
          </p:nvSpPr>
          <p:spPr>
            <a:xfrm>
              <a:off x="117172" y="1636381"/>
              <a:ext cx="3874443" cy="523216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příchozí akční potenciál</a:t>
              </a:r>
            </a:p>
          </p:txBody>
        </p:sp>
        <p:sp>
          <p:nvSpPr>
            <p:cNvPr id="17" name="TextovéPole 16"/>
            <p:cNvSpPr txBox="1"/>
            <p:nvPr/>
          </p:nvSpPr>
          <p:spPr>
            <a:xfrm>
              <a:off x="366956" y="3098307"/>
              <a:ext cx="178602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excitační synapse</a:t>
              </a:r>
            </a:p>
          </p:txBody>
        </p:sp>
        <p:sp>
          <p:nvSpPr>
            <p:cNvPr id="18" name="Plus 17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cxnSp>
          <p:nvCxnSpPr>
            <p:cNvPr id="19" name="Přímá spojnice se šipkou 18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Přímá spojnice se šipkou 19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Volný tvar 20"/>
            <p:cNvSpPr>
              <a:spLocks/>
            </p:cNvSpPr>
            <p:nvPr/>
          </p:nvSpPr>
          <p:spPr>
            <a:xfrm flipH="1" flipV="1">
              <a:off x="3871771" y="6176770"/>
              <a:ext cx="1419863" cy="357738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2" name="Volný tvar 21"/>
            <p:cNvSpPr>
              <a:spLocks/>
            </p:cNvSpPr>
            <p:nvPr/>
          </p:nvSpPr>
          <p:spPr>
            <a:xfrm flipH="1" flipV="1">
              <a:off x="5348363" y="5483158"/>
              <a:ext cx="976174" cy="238302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3" name="Volný tvar 22"/>
            <p:cNvSpPr>
              <a:spLocks/>
            </p:cNvSpPr>
            <p:nvPr/>
          </p:nvSpPr>
          <p:spPr>
            <a:xfrm flipH="1" flipV="1">
              <a:off x="6498423" y="5063049"/>
              <a:ext cx="768145" cy="13764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4" name="TextovéPole 23"/>
            <p:cNvSpPr txBox="1">
              <a:spLocks/>
            </p:cNvSpPr>
            <p:nvPr/>
          </p:nvSpPr>
          <p:spPr>
            <a:xfrm>
              <a:off x="4076346" y="6648382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IPSP šířící se po dendritu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1445984" y="6825320"/>
              <a:ext cx="1430305" cy="95410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26" name="Minus 25"/>
            <p:cNvSpPr/>
            <p:nvPr/>
          </p:nvSpPr>
          <p:spPr>
            <a:xfrm flipH="1">
              <a:off x="3163612" y="6534508"/>
              <a:ext cx="318848" cy="227748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grpSp>
          <p:nvGrpSpPr>
            <p:cNvPr id="27" name="Skupina 26"/>
            <p:cNvGrpSpPr/>
            <p:nvPr/>
          </p:nvGrpSpPr>
          <p:grpSpPr>
            <a:xfrm rot="9457764">
              <a:off x="2599109" y="6475262"/>
              <a:ext cx="802885" cy="1015264"/>
              <a:chOff x="1609383" y="294066"/>
              <a:chExt cx="859307" cy="2140189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30" name="Volný tvar 29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1" name="Volný tvar 30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28" name="Šipka doprava 27"/>
            <p:cNvSpPr/>
            <p:nvPr/>
          </p:nvSpPr>
          <p:spPr>
            <a:xfrm rot="15004261">
              <a:off x="3009052" y="7434327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29" name="Volný tvar 28"/>
            <p:cNvSpPr>
              <a:spLocks/>
            </p:cNvSpPr>
            <p:nvPr/>
          </p:nvSpPr>
          <p:spPr>
            <a:xfrm flipH="1">
              <a:off x="9217124" y="2921682"/>
              <a:ext cx="724891" cy="12989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</p:grpSp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30845" y="836712"/>
            <a:ext cx="374441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131128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9" name="TextovéPole 58"/>
          <p:cNvSpPr txBox="1"/>
          <p:nvPr/>
        </p:nvSpPr>
        <p:spPr>
          <a:xfrm>
            <a:off x="3075470" y="5431187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522929" y="258862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6411091" y="1020557"/>
            <a:ext cx="27002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Dva EPSP,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361620" y="1811548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>
            <a:off x="6228184" y="1875730"/>
            <a:ext cx="912394" cy="1718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Volný tvar 56"/>
          <p:cNvSpPr>
            <a:spLocks noChangeAspect="1"/>
          </p:cNvSpPr>
          <p:nvPr/>
        </p:nvSpPr>
        <p:spPr>
          <a:xfrm>
            <a:off x="1941124" y="5369333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0" name="Volný tvar 59"/>
          <p:cNvSpPr/>
          <p:nvPr/>
        </p:nvSpPr>
        <p:spPr>
          <a:xfrm>
            <a:off x="5022216" y="2047546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6" name="Volný tvar 65"/>
          <p:cNvSpPr/>
          <p:nvPr/>
        </p:nvSpPr>
        <p:spPr>
          <a:xfrm>
            <a:off x="5009097" y="1464481"/>
            <a:ext cx="2782075" cy="1286888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7" name="TextovéPole 66"/>
          <p:cNvSpPr txBox="1"/>
          <p:nvPr/>
        </p:nvSpPr>
        <p:spPr>
          <a:xfrm>
            <a:off x="395999" y="281914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68" name="Plus 67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Plus 68"/>
          <p:cNvSpPr/>
          <p:nvPr/>
        </p:nvSpPr>
        <p:spPr>
          <a:xfrm flipH="1">
            <a:off x="1860863" y="536933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70" name="Přímá spojnice se šipkou 69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542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8" grpId="0" animBg="1"/>
      <p:bldP spid="39" grpId="0"/>
      <p:bldP spid="40" grpId="0"/>
      <p:bldP spid="59" grpId="0"/>
      <p:bldP spid="62" grpId="0"/>
      <p:bldP spid="63" grpId="0"/>
      <p:bldP spid="64" grpId="0"/>
      <p:bldP spid="57" grpId="0" animBg="1"/>
      <p:bldP spid="60" grpId="0" animBg="1"/>
      <p:bldP spid="66" grpId="0" animBg="1"/>
      <p:bldP spid="68" grpId="0" animBg="1"/>
      <p:bldP spid="6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>
            <a:grpSpLocks noChangeAspect="1"/>
          </p:cNvGrpSpPr>
          <p:nvPr/>
        </p:nvGrpSpPr>
        <p:grpSpPr>
          <a:xfrm>
            <a:off x="26095" y="116632"/>
            <a:ext cx="9130093" cy="6322199"/>
            <a:chOff x="26094" y="1139249"/>
            <a:chExt cx="14304629" cy="9905344"/>
          </a:xfrm>
        </p:grpSpPr>
        <p:sp>
          <p:nvSpPr>
            <p:cNvPr id="75" name="Volný tvar 74"/>
            <p:cNvSpPr>
              <a:spLocks/>
            </p:cNvSpPr>
            <p:nvPr/>
          </p:nvSpPr>
          <p:spPr>
            <a:xfrm>
              <a:off x="26094" y="1139249"/>
              <a:ext cx="14304629" cy="9505900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933904"/>
                <a:gd name="connsiteY0" fmla="*/ 1728365 h 5033923"/>
                <a:gd name="connsiteX1" fmla="*/ 1078670 w 9933904"/>
                <a:gd name="connsiteY1" fmla="*/ 1872408 h 5033923"/>
                <a:gd name="connsiteX2" fmla="*/ 1248632 w 9933904"/>
                <a:gd name="connsiteY2" fmla="*/ 1943793 h 5033923"/>
                <a:gd name="connsiteX3" fmla="*/ 1745382 w 9933904"/>
                <a:gd name="connsiteY3" fmla="*/ 1964436 h 5033923"/>
                <a:gd name="connsiteX4" fmla="*/ 1948879 w 9933904"/>
                <a:gd name="connsiteY4" fmla="*/ 1919998 h 5033923"/>
                <a:gd name="connsiteX5" fmla="*/ 3469585 w 9933904"/>
                <a:gd name="connsiteY5" fmla="*/ 1928390 h 5033923"/>
                <a:gd name="connsiteX6" fmla="*/ 5917510 w 9933904"/>
                <a:gd name="connsiteY6" fmla="*/ 1737890 h 5033923"/>
                <a:gd name="connsiteX7" fmla="*/ 7660585 w 9933904"/>
                <a:gd name="connsiteY7" fmla="*/ 1194965 h 5033923"/>
                <a:gd name="connsiteX8" fmla="*/ 8470210 w 9933904"/>
                <a:gd name="connsiteY8" fmla="*/ 280565 h 5033923"/>
                <a:gd name="connsiteX9" fmla="*/ 8994085 w 9933904"/>
                <a:gd name="connsiteY9" fmla="*/ 4340 h 5033923"/>
                <a:gd name="connsiteX10" fmla="*/ 9933902 w 9933904"/>
                <a:gd name="connsiteY10" fmla="*/ 446114 h 5033923"/>
                <a:gd name="connsiteX11" fmla="*/ 9079810 w 9933904"/>
                <a:gd name="connsiteY11" fmla="*/ 2785640 h 5033923"/>
                <a:gd name="connsiteX12" fmla="*/ 9079810 w 9933904"/>
                <a:gd name="connsiteY12" fmla="*/ 3471440 h 5033923"/>
                <a:gd name="connsiteX13" fmla="*/ 8975616 w 9933904"/>
                <a:gd name="connsiteY13" fmla="*/ 4971200 h 5033923"/>
                <a:gd name="connsiteX14" fmla="*/ 8277787 w 9933904"/>
                <a:gd name="connsiteY14" fmla="*/ 4634889 h 5033923"/>
                <a:gd name="connsiteX15" fmla="*/ 7561389 w 9933904"/>
                <a:gd name="connsiteY15" fmla="*/ 3568276 h 5033923"/>
                <a:gd name="connsiteX16" fmla="*/ 7288390 w 9933904"/>
                <a:gd name="connsiteY16" fmla="*/ 2565847 h 5033923"/>
                <a:gd name="connsiteX17" fmla="*/ 7260535 w 9933904"/>
                <a:gd name="connsiteY17" fmla="*/ 2299865 h 5033923"/>
                <a:gd name="connsiteX18" fmla="*/ 6841435 w 9933904"/>
                <a:gd name="connsiteY18" fmla="*/ 2185565 h 5033923"/>
                <a:gd name="connsiteX19" fmla="*/ 6421319 w 9933904"/>
                <a:gd name="connsiteY19" fmla="*/ 2210020 h 5033923"/>
                <a:gd name="connsiteX20" fmla="*/ 5941812 w 9933904"/>
                <a:gd name="connsiteY20" fmla="*/ 2276077 h 5033923"/>
                <a:gd name="connsiteX21" fmla="*/ 5255401 w 9933904"/>
                <a:gd name="connsiteY21" fmla="*/ 2438556 h 5033923"/>
                <a:gd name="connsiteX22" fmla="*/ 4155385 w 9933904"/>
                <a:gd name="connsiteY22" fmla="*/ 2804690 h 5033923"/>
                <a:gd name="connsiteX23" fmla="*/ 2894314 w 9933904"/>
                <a:gd name="connsiteY23" fmla="*/ 3456706 h 5033923"/>
                <a:gd name="connsiteX24" fmla="*/ 2644515 w 9933904"/>
                <a:gd name="connsiteY24" fmla="*/ 3563055 h 5033923"/>
                <a:gd name="connsiteX25" fmla="*/ 2461389 w 9933904"/>
                <a:gd name="connsiteY25" fmla="*/ 3563057 h 5033923"/>
                <a:gd name="connsiteX26" fmla="*/ 2108219 w 9933904"/>
                <a:gd name="connsiteY26" fmla="*/ 3680780 h 5033923"/>
                <a:gd name="connsiteX27" fmla="*/ 1892391 w 9933904"/>
                <a:gd name="connsiteY27" fmla="*/ 3782152 h 5033923"/>
                <a:gd name="connsiteX28" fmla="*/ 1562111 w 9933904"/>
                <a:gd name="connsiteY28" fmla="*/ 3899875 h 5033923"/>
                <a:gd name="connsiteX29" fmla="*/ 323356 w 9933904"/>
                <a:gd name="connsiteY29" fmla="*/ 4273154 h 5033923"/>
                <a:gd name="connsiteX30" fmla="*/ 30194 w 9933904"/>
                <a:gd name="connsiteY30" fmla="*/ 4324495 h 5033923"/>
                <a:gd name="connsiteX31" fmla="*/ 26364 w 9933904"/>
                <a:gd name="connsiteY31" fmla="*/ 4134022 h 5033923"/>
                <a:gd name="connsiteX32" fmla="*/ 527843 w 9933904"/>
                <a:gd name="connsiteY32" fmla="*/ 4004707 h 5033923"/>
                <a:gd name="connsiteX33" fmla="*/ 2382100 w 9933904"/>
                <a:gd name="connsiteY33" fmla="*/ 3446010 h 5033923"/>
                <a:gd name="connsiteX34" fmla="*/ 1246439 w 9933904"/>
                <a:gd name="connsiteY34" fmla="*/ 3070586 h 5033923"/>
                <a:gd name="connsiteX35" fmla="*/ 2785225 w 9933904"/>
                <a:gd name="connsiteY35" fmla="*/ 3271298 h 5033923"/>
                <a:gd name="connsiteX36" fmla="*/ 3669610 w 9933904"/>
                <a:gd name="connsiteY36" fmla="*/ 2852315 h 5033923"/>
                <a:gd name="connsiteX37" fmla="*/ 4688297 w 9933904"/>
                <a:gd name="connsiteY37" fmla="*/ 2299807 h 5033923"/>
                <a:gd name="connsiteX38" fmla="*/ 2659960 w 9933904"/>
                <a:gd name="connsiteY38" fmla="*/ 2328440 h 5033923"/>
                <a:gd name="connsiteX39" fmla="*/ 907360 w 9933904"/>
                <a:gd name="connsiteY39" fmla="*/ 2214140 h 5033923"/>
                <a:gd name="connsiteX40" fmla="*/ 35823 w 9933904"/>
                <a:gd name="connsiteY40" fmla="*/ 2685627 h 5033923"/>
                <a:gd name="connsiteX41" fmla="*/ 31060 w 9933904"/>
                <a:gd name="connsiteY41" fmla="*/ 2452265 h 5033923"/>
                <a:gd name="connsiteX42" fmla="*/ 602560 w 9933904"/>
                <a:gd name="connsiteY42" fmla="*/ 2052215 h 5033923"/>
                <a:gd name="connsiteX43" fmla="*/ 7248 w 9933904"/>
                <a:gd name="connsiteY43" fmla="*/ 1866478 h 5033923"/>
                <a:gd name="connsiteX44" fmla="*/ 35822 w 9933904"/>
                <a:gd name="connsiteY44" fmla="*/ 1649783 h 5033923"/>
                <a:gd name="connsiteX45" fmla="*/ 288235 w 9933904"/>
                <a:gd name="connsiteY45" fmla="*/ 1728365 h 5033923"/>
                <a:gd name="connsiteX0" fmla="*/ 288235 w 10562742"/>
                <a:gd name="connsiteY0" fmla="*/ 1728365 h 5033923"/>
                <a:gd name="connsiteX1" fmla="*/ 1078670 w 10562742"/>
                <a:gd name="connsiteY1" fmla="*/ 1872408 h 5033923"/>
                <a:gd name="connsiteX2" fmla="*/ 1248632 w 10562742"/>
                <a:gd name="connsiteY2" fmla="*/ 1943793 h 5033923"/>
                <a:gd name="connsiteX3" fmla="*/ 1745382 w 10562742"/>
                <a:gd name="connsiteY3" fmla="*/ 1964436 h 5033923"/>
                <a:gd name="connsiteX4" fmla="*/ 1948879 w 10562742"/>
                <a:gd name="connsiteY4" fmla="*/ 1919998 h 5033923"/>
                <a:gd name="connsiteX5" fmla="*/ 3469585 w 10562742"/>
                <a:gd name="connsiteY5" fmla="*/ 1928390 h 5033923"/>
                <a:gd name="connsiteX6" fmla="*/ 5917510 w 10562742"/>
                <a:gd name="connsiteY6" fmla="*/ 1737890 h 5033923"/>
                <a:gd name="connsiteX7" fmla="*/ 7660585 w 10562742"/>
                <a:gd name="connsiteY7" fmla="*/ 1194965 h 5033923"/>
                <a:gd name="connsiteX8" fmla="*/ 8470210 w 10562742"/>
                <a:gd name="connsiteY8" fmla="*/ 280565 h 5033923"/>
                <a:gd name="connsiteX9" fmla="*/ 8994085 w 10562742"/>
                <a:gd name="connsiteY9" fmla="*/ 4340 h 5033923"/>
                <a:gd name="connsiteX10" fmla="*/ 9933902 w 10562742"/>
                <a:gd name="connsiteY10" fmla="*/ 446114 h 5033923"/>
                <a:gd name="connsiteX11" fmla="*/ 10562739 w 10562742"/>
                <a:gd name="connsiteY11" fmla="*/ 2785640 h 5033923"/>
                <a:gd name="connsiteX12" fmla="*/ 9079810 w 10562742"/>
                <a:gd name="connsiteY12" fmla="*/ 3471440 h 5033923"/>
                <a:gd name="connsiteX13" fmla="*/ 8975616 w 10562742"/>
                <a:gd name="connsiteY13" fmla="*/ 4971200 h 5033923"/>
                <a:gd name="connsiteX14" fmla="*/ 8277787 w 10562742"/>
                <a:gd name="connsiteY14" fmla="*/ 4634889 h 5033923"/>
                <a:gd name="connsiteX15" fmla="*/ 7561389 w 10562742"/>
                <a:gd name="connsiteY15" fmla="*/ 3568276 h 5033923"/>
                <a:gd name="connsiteX16" fmla="*/ 7288390 w 10562742"/>
                <a:gd name="connsiteY16" fmla="*/ 2565847 h 5033923"/>
                <a:gd name="connsiteX17" fmla="*/ 7260535 w 10562742"/>
                <a:gd name="connsiteY17" fmla="*/ 2299865 h 5033923"/>
                <a:gd name="connsiteX18" fmla="*/ 6841435 w 10562742"/>
                <a:gd name="connsiteY18" fmla="*/ 2185565 h 5033923"/>
                <a:gd name="connsiteX19" fmla="*/ 6421319 w 10562742"/>
                <a:gd name="connsiteY19" fmla="*/ 2210020 h 5033923"/>
                <a:gd name="connsiteX20" fmla="*/ 5941812 w 10562742"/>
                <a:gd name="connsiteY20" fmla="*/ 2276077 h 5033923"/>
                <a:gd name="connsiteX21" fmla="*/ 5255401 w 10562742"/>
                <a:gd name="connsiteY21" fmla="*/ 2438556 h 5033923"/>
                <a:gd name="connsiteX22" fmla="*/ 4155385 w 10562742"/>
                <a:gd name="connsiteY22" fmla="*/ 2804690 h 5033923"/>
                <a:gd name="connsiteX23" fmla="*/ 2894314 w 10562742"/>
                <a:gd name="connsiteY23" fmla="*/ 3456706 h 5033923"/>
                <a:gd name="connsiteX24" fmla="*/ 2644515 w 10562742"/>
                <a:gd name="connsiteY24" fmla="*/ 3563055 h 5033923"/>
                <a:gd name="connsiteX25" fmla="*/ 2461389 w 10562742"/>
                <a:gd name="connsiteY25" fmla="*/ 3563057 h 5033923"/>
                <a:gd name="connsiteX26" fmla="*/ 2108219 w 10562742"/>
                <a:gd name="connsiteY26" fmla="*/ 3680780 h 5033923"/>
                <a:gd name="connsiteX27" fmla="*/ 1892391 w 10562742"/>
                <a:gd name="connsiteY27" fmla="*/ 3782152 h 5033923"/>
                <a:gd name="connsiteX28" fmla="*/ 1562111 w 10562742"/>
                <a:gd name="connsiteY28" fmla="*/ 3899875 h 5033923"/>
                <a:gd name="connsiteX29" fmla="*/ 323356 w 10562742"/>
                <a:gd name="connsiteY29" fmla="*/ 4273154 h 5033923"/>
                <a:gd name="connsiteX30" fmla="*/ 30194 w 10562742"/>
                <a:gd name="connsiteY30" fmla="*/ 4324495 h 5033923"/>
                <a:gd name="connsiteX31" fmla="*/ 26364 w 10562742"/>
                <a:gd name="connsiteY31" fmla="*/ 4134022 h 5033923"/>
                <a:gd name="connsiteX32" fmla="*/ 527843 w 10562742"/>
                <a:gd name="connsiteY32" fmla="*/ 4004707 h 5033923"/>
                <a:gd name="connsiteX33" fmla="*/ 2382100 w 10562742"/>
                <a:gd name="connsiteY33" fmla="*/ 3446010 h 5033923"/>
                <a:gd name="connsiteX34" fmla="*/ 1246439 w 10562742"/>
                <a:gd name="connsiteY34" fmla="*/ 3070586 h 5033923"/>
                <a:gd name="connsiteX35" fmla="*/ 2785225 w 10562742"/>
                <a:gd name="connsiteY35" fmla="*/ 3271298 h 5033923"/>
                <a:gd name="connsiteX36" fmla="*/ 3669610 w 10562742"/>
                <a:gd name="connsiteY36" fmla="*/ 2852315 h 5033923"/>
                <a:gd name="connsiteX37" fmla="*/ 4688297 w 10562742"/>
                <a:gd name="connsiteY37" fmla="*/ 2299807 h 5033923"/>
                <a:gd name="connsiteX38" fmla="*/ 2659960 w 10562742"/>
                <a:gd name="connsiteY38" fmla="*/ 2328440 h 5033923"/>
                <a:gd name="connsiteX39" fmla="*/ 907360 w 10562742"/>
                <a:gd name="connsiteY39" fmla="*/ 2214140 h 5033923"/>
                <a:gd name="connsiteX40" fmla="*/ 35823 w 10562742"/>
                <a:gd name="connsiteY40" fmla="*/ 2685627 h 5033923"/>
                <a:gd name="connsiteX41" fmla="*/ 31060 w 10562742"/>
                <a:gd name="connsiteY41" fmla="*/ 2452265 h 5033923"/>
                <a:gd name="connsiteX42" fmla="*/ 602560 w 10562742"/>
                <a:gd name="connsiteY42" fmla="*/ 2052215 h 5033923"/>
                <a:gd name="connsiteX43" fmla="*/ 7248 w 10562742"/>
                <a:gd name="connsiteY43" fmla="*/ 1866478 h 5033923"/>
                <a:gd name="connsiteX44" fmla="*/ 35822 w 10562742"/>
                <a:gd name="connsiteY44" fmla="*/ 1649783 h 5033923"/>
                <a:gd name="connsiteX45" fmla="*/ 288235 w 10562742"/>
                <a:gd name="connsiteY45" fmla="*/ 1728365 h 5033923"/>
                <a:gd name="connsiteX0" fmla="*/ 288235 w 10563179"/>
                <a:gd name="connsiteY0" fmla="*/ 1728365 h 4976343"/>
                <a:gd name="connsiteX1" fmla="*/ 1078670 w 10563179"/>
                <a:gd name="connsiteY1" fmla="*/ 1872408 h 4976343"/>
                <a:gd name="connsiteX2" fmla="*/ 1248632 w 10563179"/>
                <a:gd name="connsiteY2" fmla="*/ 1943793 h 4976343"/>
                <a:gd name="connsiteX3" fmla="*/ 1745382 w 10563179"/>
                <a:gd name="connsiteY3" fmla="*/ 1964436 h 4976343"/>
                <a:gd name="connsiteX4" fmla="*/ 1948879 w 10563179"/>
                <a:gd name="connsiteY4" fmla="*/ 1919998 h 4976343"/>
                <a:gd name="connsiteX5" fmla="*/ 3469585 w 10563179"/>
                <a:gd name="connsiteY5" fmla="*/ 1928390 h 4976343"/>
                <a:gd name="connsiteX6" fmla="*/ 5917510 w 10563179"/>
                <a:gd name="connsiteY6" fmla="*/ 1737890 h 4976343"/>
                <a:gd name="connsiteX7" fmla="*/ 7660585 w 10563179"/>
                <a:gd name="connsiteY7" fmla="*/ 1194965 h 4976343"/>
                <a:gd name="connsiteX8" fmla="*/ 8470210 w 10563179"/>
                <a:gd name="connsiteY8" fmla="*/ 280565 h 4976343"/>
                <a:gd name="connsiteX9" fmla="*/ 8994085 w 10563179"/>
                <a:gd name="connsiteY9" fmla="*/ 4340 h 4976343"/>
                <a:gd name="connsiteX10" fmla="*/ 9933902 w 10563179"/>
                <a:gd name="connsiteY10" fmla="*/ 446114 h 4976343"/>
                <a:gd name="connsiteX11" fmla="*/ 10562739 w 10563179"/>
                <a:gd name="connsiteY11" fmla="*/ 2785640 h 4976343"/>
                <a:gd name="connsiteX12" fmla="*/ 10328098 w 10563179"/>
                <a:gd name="connsiteY12" fmla="*/ 4663415 h 4976343"/>
                <a:gd name="connsiteX13" fmla="*/ 8975616 w 10563179"/>
                <a:gd name="connsiteY13" fmla="*/ 4971200 h 4976343"/>
                <a:gd name="connsiteX14" fmla="*/ 8277787 w 10563179"/>
                <a:gd name="connsiteY14" fmla="*/ 4634889 h 4976343"/>
                <a:gd name="connsiteX15" fmla="*/ 7561389 w 10563179"/>
                <a:gd name="connsiteY15" fmla="*/ 3568276 h 4976343"/>
                <a:gd name="connsiteX16" fmla="*/ 7288390 w 10563179"/>
                <a:gd name="connsiteY16" fmla="*/ 2565847 h 4976343"/>
                <a:gd name="connsiteX17" fmla="*/ 7260535 w 10563179"/>
                <a:gd name="connsiteY17" fmla="*/ 2299865 h 4976343"/>
                <a:gd name="connsiteX18" fmla="*/ 6841435 w 10563179"/>
                <a:gd name="connsiteY18" fmla="*/ 2185565 h 4976343"/>
                <a:gd name="connsiteX19" fmla="*/ 6421319 w 10563179"/>
                <a:gd name="connsiteY19" fmla="*/ 2210020 h 4976343"/>
                <a:gd name="connsiteX20" fmla="*/ 5941812 w 10563179"/>
                <a:gd name="connsiteY20" fmla="*/ 2276077 h 4976343"/>
                <a:gd name="connsiteX21" fmla="*/ 5255401 w 10563179"/>
                <a:gd name="connsiteY21" fmla="*/ 2438556 h 4976343"/>
                <a:gd name="connsiteX22" fmla="*/ 4155385 w 10563179"/>
                <a:gd name="connsiteY22" fmla="*/ 2804690 h 4976343"/>
                <a:gd name="connsiteX23" fmla="*/ 2894314 w 10563179"/>
                <a:gd name="connsiteY23" fmla="*/ 3456706 h 4976343"/>
                <a:gd name="connsiteX24" fmla="*/ 2644515 w 10563179"/>
                <a:gd name="connsiteY24" fmla="*/ 3563055 h 4976343"/>
                <a:gd name="connsiteX25" fmla="*/ 2461389 w 10563179"/>
                <a:gd name="connsiteY25" fmla="*/ 3563057 h 4976343"/>
                <a:gd name="connsiteX26" fmla="*/ 2108219 w 10563179"/>
                <a:gd name="connsiteY26" fmla="*/ 3680780 h 4976343"/>
                <a:gd name="connsiteX27" fmla="*/ 1892391 w 10563179"/>
                <a:gd name="connsiteY27" fmla="*/ 3782152 h 4976343"/>
                <a:gd name="connsiteX28" fmla="*/ 1562111 w 10563179"/>
                <a:gd name="connsiteY28" fmla="*/ 3899875 h 4976343"/>
                <a:gd name="connsiteX29" fmla="*/ 323356 w 10563179"/>
                <a:gd name="connsiteY29" fmla="*/ 4273154 h 4976343"/>
                <a:gd name="connsiteX30" fmla="*/ 30194 w 10563179"/>
                <a:gd name="connsiteY30" fmla="*/ 4324495 h 4976343"/>
                <a:gd name="connsiteX31" fmla="*/ 26364 w 10563179"/>
                <a:gd name="connsiteY31" fmla="*/ 4134022 h 4976343"/>
                <a:gd name="connsiteX32" fmla="*/ 527843 w 10563179"/>
                <a:gd name="connsiteY32" fmla="*/ 4004707 h 4976343"/>
                <a:gd name="connsiteX33" fmla="*/ 2382100 w 10563179"/>
                <a:gd name="connsiteY33" fmla="*/ 3446010 h 4976343"/>
                <a:gd name="connsiteX34" fmla="*/ 1246439 w 10563179"/>
                <a:gd name="connsiteY34" fmla="*/ 3070586 h 4976343"/>
                <a:gd name="connsiteX35" fmla="*/ 2785225 w 10563179"/>
                <a:gd name="connsiteY35" fmla="*/ 3271298 h 4976343"/>
                <a:gd name="connsiteX36" fmla="*/ 3669610 w 10563179"/>
                <a:gd name="connsiteY36" fmla="*/ 2852315 h 4976343"/>
                <a:gd name="connsiteX37" fmla="*/ 4688297 w 10563179"/>
                <a:gd name="connsiteY37" fmla="*/ 2299807 h 4976343"/>
                <a:gd name="connsiteX38" fmla="*/ 2659960 w 10563179"/>
                <a:gd name="connsiteY38" fmla="*/ 2328440 h 4976343"/>
                <a:gd name="connsiteX39" fmla="*/ 907360 w 10563179"/>
                <a:gd name="connsiteY39" fmla="*/ 2214140 h 4976343"/>
                <a:gd name="connsiteX40" fmla="*/ 35823 w 10563179"/>
                <a:gd name="connsiteY40" fmla="*/ 2685627 h 4976343"/>
                <a:gd name="connsiteX41" fmla="*/ 31060 w 10563179"/>
                <a:gd name="connsiteY41" fmla="*/ 2452265 h 4976343"/>
                <a:gd name="connsiteX42" fmla="*/ 602560 w 10563179"/>
                <a:gd name="connsiteY42" fmla="*/ 2052215 h 4976343"/>
                <a:gd name="connsiteX43" fmla="*/ 7248 w 10563179"/>
                <a:gd name="connsiteY43" fmla="*/ 1866478 h 4976343"/>
                <a:gd name="connsiteX44" fmla="*/ 35822 w 10563179"/>
                <a:gd name="connsiteY44" fmla="*/ 1649783 h 4976343"/>
                <a:gd name="connsiteX45" fmla="*/ 288235 w 10563179"/>
                <a:gd name="connsiteY45" fmla="*/ 1728365 h 4976343"/>
                <a:gd name="connsiteX0" fmla="*/ 288235 w 10563179"/>
                <a:gd name="connsiteY0" fmla="*/ 1735738 h 4983716"/>
                <a:gd name="connsiteX1" fmla="*/ 1078670 w 10563179"/>
                <a:gd name="connsiteY1" fmla="*/ 1879781 h 4983716"/>
                <a:gd name="connsiteX2" fmla="*/ 1248632 w 10563179"/>
                <a:gd name="connsiteY2" fmla="*/ 1951166 h 4983716"/>
                <a:gd name="connsiteX3" fmla="*/ 1745382 w 10563179"/>
                <a:gd name="connsiteY3" fmla="*/ 1971809 h 4983716"/>
                <a:gd name="connsiteX4" fmla="*/ 1948879 w 10563179"/>
                <a:gd name="connsiteY4" fmla="*/ 1927371 h 4983716"/>
                <a:gd name="connsiteX5" fmla="*/ 3469585 w 10563179"/>
                <a:gd name="connsiteY5" fmla="*/ 1935763 h 4983716"/>
                <a:gd name="connsiteX6" fmla="*/ 5917510 w 10563179"/>
                <a:gd name="connsiteY6" fmla="*/ 1745263 h 4983716"/>
                <a:gd name="connsiteX7" fmla="*/ 7660585 w 10563179"/>
                <a:gd name="connsiteY7" fmla="*/ 1202338 h 4983716"/>
                <a:gd name="connsiteX8" fmla="*/ 8470210 w 10563179"/>
                <a:gd name="connsiteY8" fmla="*/ 287938 h 4983716"/>
                <a:gd name="connsiteX9" fmla="*/ 8994085 w 10563179"/>
                <a:gd name="connsiteY9" fmla="*/ 11713 h 4983716"/>
                <a:gd name="connsiteX10" fmla="*/ 10543967 w 10563179"/>
                <a:gd name="connsiteY10" fmla="*/ 603657 h 4983716"/>
                <a:gd name="connsiteX11" fmla="*/ 10562739 w 10563179"/>
                <a:gd name="connsiteY11" fmla="*/ 2793013 h 4983716"/>
                <a:gd name="connsiteX12" fmla="*/ 10328098 w 10563179"/>
                <a:gd name="connsiteY12" fmla="*/ 4670788 h 4983716"/>
                <a:gd name="connsiteX13" fmla="*/ 8975616 w 10563179"/>
                <a:gd name="connsiteY13" fmla="*/ 4978573 h 4983716"/>
                <a:gd name="connsiteX14" fmla="*/ 8277787 w 10563179"/>
                <a:gd name="connsiteY14" fmla="*/ 4642262 h 4983716"/>
                <a:gd name="connsiteX15" fmla="*/ 7561389 w 10563179"/>
                <a:gd name="connsiteY15" fmla="*/ 3575649 h 4983716"/>
                <a:gd name="connsiteX16" fmla="*/ 7288390 w 10563179"/>
                <a:gd name="connsiteY16" fmla="*/ 2573220 h 4983716"/>
                <a:gd name="connsiteX17" fmla="*/ 7260535 w 10563179"/>
                <a:gd name="connsiteY17" fmla="*/ 2307238 h 4983716"/>
                <a:gd name="connsiteX18" fmla="*/ 6841435 w 10563179"/>
                <a:gd name="connsiteY18" fmla="*/ 2192938 h 4983716"/>
                <a:gd name="connsiteX19" fmla="*/ 6421319 w 10563179"/>
                <a:gd name="connsiteY19" fmla="*/ 2217393 h 4983716"/>
                <a:gd name="connsiteX20" fmla="*/ 5941812 w 10563179"/>
                <a:gd name="connsiteY20" fmla="*/ 2283450 h 4983716"/>
                <a:gd name="connsiteX21" fmla="*/ 5255401 w 10563179"/>
                <a:gd name="connsiteY21" fmla="*/ 2445929 h 4983716"/>
                <a:gd name="connsiteX22" fmla="*/ 4155385 w 10563179"/>
                <a:gd name="connsiteY22" fmla="*/ 2812063 h 4983716"/>
                <a:gd name="connsiteX23" fmla="*/ 2894314 w 10563179"/>
                <a:gd name="connsiteY23" fmla="*/ 3464079 h 4983716"/>
                <a:gd name="connsiteX24" fmla="*/ 2644515 w 10563179"/>
                <a:gd name="connsiteY24" fmla="*/ 3570428 h 4983716"/>
                <a:gd name="connsiteX25" fmla="*/ 2461389 w 10563179"/>
                <a:gd name="connsiteY25" fmla="*/ 3570430 h 4983716"/>
                <a:gd name="connsiteX26" fmla="*/ 2108219 w 10563179"/>
                <a:gd name="connsiteY26" fmla="*/ 3688153 h 4983716"/>
                <a:gd name="connsiteX27" fmla="*/ 1892391 w 10563179"/>
                <a:gd name="connsiteY27" fmla="*/ 3789525 h 4983716"/>
                <a:gd name="connsiteX28" fmla="*/ 1562111 w 10563179"/>
                <a:gd name="connsiteY28" fmla="*/ 3907248 h 4983716"/>
                <a:gd name="connsiteX29" fmla="*/ 323356 w 10563179"/>
                <a:gd name="connsiteY29" fmla="*/ 4280527 h 4983716"/>
                <a:gd name="connsiteX30" fmla="*/ 30194 w 10563179"/>
                <a:gd name="connsiteY30" fmla="*/ 4331868 h 4983716"/>
                <a:gd name="connsiteX31" fmla="*/ 26364 w 10563179"/>
                <a:gd name="connsiteY31" fmla="*/ 4141395 h 4983716"/>
                <a:gd name="connsiteX32" fmla="*/ 527843 w 10563179"/>
                <a:gd name="connsiteY32" fmla="*/ 4012080 h 4983716"/>
                <a:gd name="connsiteX33" fmla="*/ 2382100 w 10563179"/>
                <a:gd name="connsiteY33" fmla="*/ 3453383 h 4983716"/>
                <a:gd name="connsiteX34" fmla="*/ 1246439 w 10563179"/>
                <a:gd name="connsiteY34" fmla="*/ 3077959 h 4983716"/>
                <a:gd name="connsiteX35" fmla="*/ 2785225 w 10563179"/>
                <a:gd name="connsiteY35" fmla="*/ 3278671 h 4983716"/>
                <a:gd name="connsiteX36" fmla="*/ 3669610 w 10563179"/>
                <a:gd name="connsiteY36" fmla="*/ 2859688 h 4983716"/>
                <a:gd name="connsiteX37" fmla="*/ 4688297 w 10563179"/>
                <a:gd name="connsiteY37" fmla="*/ 2307180 h 4983716"/>
                <a:gd name="connsiteX38" fmla="*/ 2659960 w 10563179"/>
                <a:gd name="connsiteY38" fmla="*/ 2335813 h 4983716"/>
                <a:gd name="connsiteX39" fmla="*/ 907360 w 10563179"/>
                <a:gd name="connsiteY39" fmla="*/ 2221513 h 4983716"/>
                <a:gd name="connsiteX40" fmla="*/ 35823 w 10563179"/>
                <a:gd name="connsiteY40" fmla="*/ 2693000 h 4983716"/>
                <a:gd name="connsiteX41" fmla="*/ 31060 w 10563179"/>
                <a:gd name="connsiteY41" fmla="*/ 2459638 h 4983716"/>
                <a:gd name="connsiteX42" fmla="*/ 602560 w 10563179"/>
                <a:gd name="connsiteY42" fmla="*/ 2059588 h 4983716"/>
                <a:gd name="connsiteX43" fmla="*/ 7248 w 10563179"/>
                <a:gd name="connsiteY43" fmla="*/ 1873851 h 4983716"/>
                <a:gd name="connsiteX44" fmla="*/ 35822 w 10563179"/>
                <a:gd name="connsiteY44" fmla="*/ 1657156 h 4983716"/>
                <a:gd name="connsiteX45" fmla="*/ 288235 w 10563179"/>
                <a:gd name="connsiteY45" fmla="*/ 1735738 h 4983716"/>
                <a:gd name="connsiteX0" fmla="*/ 288235 w 11097722"/>
                <a:gd name="connsiteY0" fmla="*/ 1735738 h 4986635"/>
                <a:gd name="connsiteX1" fmla="*/ 1078670 w 11097722"/>
                <a:gd name="connsiteY1" fmla="*/ 1879781 h 4986635"/>
                <a:gd name="connsiteX2" fmla="*/ 1248632 w 11097722"/>
                <a:gd name="connsiteY2" fmla="*/ 1951166 h 4986635"/>
                <a:gd name="connsiteX3" fmla="*/ 1745382 w 11097722"/>
                <a:gd name="connsiteY3" fmla="*/ 1971809 h 4986635"/>
                <a:gd name="connsiteX4" fmla="*/ 1948879 w 11097722"/>
                <a:gd name="connsiteY4" fmla="*/ 1927371 h 4986635"/>
                <a:gd name="connsiteX5" fmla="*/ 3469585 w 11097722"/>
                <a:gd name="connsiteY5" fmla="*/ 1935763 h 4986635"/>
                <a:gd name="connsiteX6" fmla="*/ 5917510 w 11097722"/>
                <a:gd name="connsiteY6" fmla="*/ 1745263 h 4986635"/>
                <a:gd name="connsiteX7" fmla="*/ 7660585 w 11097722"/>
                <a:gd name="connsiteY7" fmla="*/ 1202338 h 4986635"/>
                <a:gd name="connsiteX8" fmla="*/ 8470210 w 11097722"/>
                <a:gd name="connsiteY8" fmla="*/ 287938 h 4986635"/>
                <a:gd name="connsiteX9" fmla="*/ 8994085 w 11097722"/>
                <a:gd name="connsiteY9" fmla="*/ 11713 h 4986635"/>
                <a:gd name="connsiteX10" fmla="*/ 10543967 w 11097722"/>
                <a:gd name="connsiteY10" fmla="*/ 603657 h 4986635"/>
                <a:gd name="connsiteX11" fmla="*/ 11097719 w 11097722"/>
                <a:gd name="connsiteY11" fmla="*/ 2680386 h 4986635"/>
                <a:gd name="connsiteX12" fmla="*/ 10328098 w 11097722"/>
                <a:gd name="connsiteY12" fmla="*/ 4670788 h 4986635"/>
                <a:gd name="connsiteX13" fmla="*/ 8975616 w 11097722"/>
                <a:gd name="connsiteY13" fmla="*/ 4978573 h 4986635"/>
                <a:gd name="connsiteX14" fmla="*/ 8277787 w 11097722"/>
                <a:gd name="connsiteY14" fmla="*/ 4642262 h 4986635"/>
                <a:gd name="connsiteX15" fmla="*/ 7561389 w 11097722"/>
                <a:gd name="connsiteY15" fmla="*/ 3575649 h 4986635"/>
                <a:gd name="connsiteX16" fmla="*/ 7288390 w 11097722"/>
                <a:gd name="connsiteY16" fmla="*/ 2573220 h 4986635"/>
                <a:gd name="connsiteX17" fmla="*/ 7260535 w 11097722"/>
                <a:gd name="connsiteY17" fmla="*/ 2307238 h 4986635"/>
                <a:gd name="connsiteX18" fmla="*/ 6841435 w 11097722"/>
                <a:gd name="connsiteY18" fmla="*/ 2192938 h 4986635"/>
                <a:gd name="connsiteX19" fmla="*/ 6421319 w 11097722"/>
                <a:gd name="connsiteY19" fmla="*/ 2217393 h 4986635"/>
                <a:gd name="connsiteX20" fmla="*/ 5941812 w 11097722"/>
                <a:gd name="connsiteY20" fmla="*/ 2283450 h 4986635"/>
                <a:gd name="connsiteX21" fmla="*/ 5255401 w 11097722"/>
                <a:gd name="connsiteY21" fmla="*/ 2445929 h 4986635"/>
                <a:gd name="connsiteX22" fmla="*/ 4155385 w 11097722"/>
                <a:gd name="connsiteY22" fmla="*/ 2812063 h 4986635"/>
                <a:gd name="connsiteX23" fmla="*/ 2894314 w 11097722"/>
                <a:gd name="connsiteY23" fmla="*/ 3464079 h 4986635"/>
                <a:gd name="connsiteX24" fmla="*/ 2644515 w 11097722"/>
                <a:gd name="connsiteY24" fmla="*/ 3570428 h 4986635"/>
                <a:gd name="connsiteX25" fmla="*/ 2461389 w 11097722"/>
                <a:gd name="connsiteY25" fmla="*/ 3570430 h 4986635"/>
                <a:gd name="connsiteX26" fmla="*/ 2108219 w 11097722"/>
                <a:gd name="connsiteY26" fmla="*/ 3688153 h 4986635"/>
                <a:gd name="connsiteX27" fmla="*/ 1892391 w 11097722"/>
                <a:gd name="connsiteY27" fmla="*/ 3789525 h 4986635"/>
                <a:gd name="connsiteX28" fmla="*/ 1562111 w 11097722"/>
                <a:gd name="connsiteY28" fmla="*/ 3907248 h 4986635"/>
                <a:gd name="connsiteX29" fmla="*/ 323356 w 11097722"/>
                <a:gd name="connsiteY29" fmla="*/ 4280527 h 4986635"/>
                <a:gd name="connsiteX30" fmla="*/ 30194 w 11097722"/>
                <a:gd name="connsiteY30" fmla="*/ 4331868 h 4986635"/>
                <a:gd name="connsiteX31" fmla="*/ 26364 w 11097722"/>
                <a:gd name="connsiteY31" fmla="*/ 4141395 h 4986635"/>
                <a:gd name="connsiteX32" fmla="*/ 527843 w 11097722"/>
                <a:gd name="connsiteY32" fmla="*/ 4012080 h 4986635"/>
                <a:gd name="connsiteX33" fmla="*/ 2382100 w 11097722"/>
                <a:gd name="connsiteY33" fmla="*/ 3453383 h 4986635"/>
                <a:gd name="connsiteX34" fmla="*/ 1246439 w 11097722"/>
                <a:gd name="connsiteY34" fmla="*/ 3077959 h 4986635"/>
                <a:gd name="connsiteX35" fmla="*/ 2785225 w 11097722"/>
                <a:gd name="connsiteY35" fmla="*/ 3278671 h 4986635"/>
                <a:gd name="connsiteX36" fmla="*/ 3669610 w 11097722"/>
                <a:gd name="connsiteY36" fmla="*/ 2859688 h 4986635"/>
                <a:gd name="connsiteX37" fmla="*/ 4688297 w 11097722"/>
                <a:gd name="connsiteY37" fmla="*/ 2307180 h 4986635"/>
                <a:gd name="connsiteX38" fmla="*/ 2659960 w 11097722"/>
                <a:gd name="connsiteY38" fmla="*/ 2335813 h 4986635"/>
                <a:gd name="connsiteX39" fmla="*/ 907360 w 11097722"/>
                <a:gd name="connsiteY39" fmla="*/ 2221513 h 4986635"/>
                <a:gd name="connsiteX40" fmla="*/ 35823 w 11097722"/>
                <a:gd name="connsiteY40" fmla="*/ 2693000 h 4986635"/>
                <a:gd name="connsiteX41" fmla="*/ 31060 w 11097722"/>
                <a:gd name="connsiteY41" fmla="*/ 2459638 h 4986635"/>
                <a:gd name="connsiteX42" fmla="*/ 602560 w 11097722"/>
                <a:gd name="connsiteY42" fmla="*/ 2059588 h 4986635"/>
                <a:gd name="connsiteX43" fmla="*/ 7248 w 11097722"/>
                <a:gd name="connsiteY43" fmla="*/ 1873851 h 4986635"/>
                <a:gd name="connsiteX44" fmla="*/ 35822 w 11097722"/>
                <a:gd name="connsiteY44" fmla="*/ 1657156 h 4986635"/>
                <a:gd name="connsiteX45" fmla="*/ 288235 w 11097722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33"/>
                <a:gd name="connsiteY0" fmla="*/ 1735738 h 4986635"/>
                <a:gd name="connsiteX1" fmla="*/ 1078670 w 11097733"/>
                <a:gd name="connsiteY1" fmla="*/ 1879781 h 4986635"/>
                <a:gd name="connsiteX2" fmla="*/ 1248632 w 11097733"/>
                <a:gd name="connsiteY2" fmla="*/ 1951166 h 4986635"/>
                <a:gd name="connsiteX3" fmla="*/ 1745382 w 11097733"/>
                <a:gd name="connsiteY3" fmla="*/ 1971809 h 4986635"/>
                <a:gd name="connsiteX4" fmla="*/ 1948879 w 11097733"/>
                <a:gd name="connsiteY4" fmla="*/ 1927371 h 4986635"/>
                <a:gd name="connsiteX5" fmla="*/ 3469585 w 11097733"/>
                <a:gd name="connsiteY5" fmla="*/ 1935763 h 4986635"/>
                <a:gd name="connsiteX6" fmla="*/ 5917510 w 11097733"/>
                <a:gd name="connsiteY6" fmla="*/ 1745263 h 4986635"/>
                <a:gd name="connsiteX7" fmla="*/ 7660585 w 11097733"/>
                <a:gd name="connsiteY7" fmla="*/ 1202338 h 4986635"/>
                <a:gd name="connsiteX8" fmla="*/ 8470210 w 11097733"/>
                <a:gd name="connsiteY8" fmla="*/ 287938 h 4986635"/>
                <a:gd name="connsiteX9" fmla="*/ 8994085 w 11097733"/>
                <a:gd name="connsiteY9" fmla="*/ 11713 h 4986635"/>
                <a:gd name="connsiteX10" fmla="*/ 10665981 w 11097733"/>
                <a:gd name="connsiteY10" fmla="*/ 603657 h 4986635"/>
                <a:gd name="connsiteX11" fmla="*/ 11097719 w 11097733"/>
                <a:gd name="connsiteY11" fmla="*/ 2680386 h 4986635"/>
                <a:gd name="connsiteX12" fmla="*/ 10328098 w 11097733"/>
                <a:gd name="connsiteY12" fmla="*/ 4670788 h 4986635"/>
                <a:gd name="connsiteX13" fmla="*/ 8975616 w 11097733"/>
                <a:gd name="connsiteY13" fmla="*/ 4978573 h 4986635"/>
                <a:gd name="connsiteX14" fmla="*/ 8277787 w 11097733"/>
                <a:gd name="connsiteY14" fmla="*/ 4642262 h 4986635"/>
                <a:gd name="connsiteX15" fmla="*/ 7561389 w 11097733"/>
                <a:gd name="connsiteY15" fmla="*/ 3575649 h 4986635"/>
                <a:gd name="connsiteX16" fmla="*/ 7288390 w 11097733"/>
                <a:gd name="connsiteY16" fmla="*/ 2573220 h 4986635"/>
                <a:gd name="connsiteX17" fmla="*/ 7260535 w 11097733"/>
                <a:gd name="connsiteY17" fmla="*/ 2307238 h 4986635"/>
                <a:gd name="connsiteX18" fmla="*/ 6841435 w 11097733"/>
                <a:gd name="connsiteY18" fmla="*/ 2192938 h 4986635"/>
                <a:gd name="connsiteX19" fmla="*/ 6421319 w 11097733"/>
                <a:gd name="connsiteY19" fmla="*/ 2217393 h 4986635"/>
                <a:gd name="connsiteX20" fmla="*/ 5941812 w 11097733"/>
                <a:gd name="connsiteY20" fmla="*/ 2283450 h 4986635"/>
                <a:gd name="connsiteX21" fmla="*/ 5255401 w 11097733"/>
                <a:gd name="connsiteY21" fmla="*/ 2445929 h 4986635"/>
                <a:gd name="connsiteX22" fmla="*/ 4155385 w 11097733"/>
                <a:gd name="connsiteY22" fmla="*/ 2812063 h 4986635"/>
                <a:gd name="connsiteX23" fmla="*/ 2894314 w 11097733"/>
                <a:gd name="connsiteY23" fmla="*/ 3464079 h 4986635"/>
                <a:gd name="connsiteX24" fmla="*/ 2644515 w 11097733"/>
                <a:gd name="connsiteY24" fmla="*/ 3570428 h 4986635"/>
                <a:gd name="connsiteX25" fmla="*/ 2461389 w 11097733"/>
                <a:gd name="connsiteY25" fmla="*/ 3570430 h 4986635"/>
                <a:gd name="connsiteX26" fmla="*/ 2108219 w 11097733"/>
                <a:gd name="connsiteY26" fmla="*/ 3688153 h 4986635"/>
                <a:gd name="connsiteX27" fmla="*/ 1892391 w 11097733"/>
                <a:gd name="connsiteY27" fmla="*/ 3789525 h 4986635"/>
                <a:gd name="connsiteX28" fmla="*/ 1562111 w 11097733"/>
                <a:gd name="connsiteY28" fmla="*/ 3907248 h 4986635"/>
                <a:gd name="connsiteX29" fmla="*/ 323356 w 11097733"/>
                <a:gd name="connsiteY29" fmla="*/ 4280527 h 4986635"/>
                <a:gd name="connsiteX30" fmla="*/ 30194 w 11097733"/>
                <a:gd name="connsiteY30" fmla="*/ 4331868 h 4986635"/>
                <a:gd name="connsiteX31" fmla="*/ 26364 w 11097733"/>
                <a:gd name="connsiteY31" fmla="*/ 4141395 h 4986635"/>
                <a:gd name="connsiteX32" fmla="*/ 527843 w 11097733"/>
                <a:gd name="connsiteY32" fmla="*/ 4012080 h 4986635"/>
                <a:gd name="connsiteX33" fmla="*/ 2382100 w 11097733"/>
                <a:gd name="connsiteY33" fmla="*/ 3453383 h 4986635"/>
                <a:gd name="connsiteX34" fmla="*/ 1246439 w 11097733"/>
                <a:gd name="connsiteY34" fmla="*/ 3077959 h 4986635"/>
                <a:gd name="connsiteX35" fmla="*/ 2785225 w 11097733"/>
                <a:gd name="connsiteY35" fmla="*/ 3278671 h 4986635"/>
                <a:gd name="connsiteX36" fmla="*/ 3669610 w 11097733"/>
                <a:gd name="connsiteY36" fmla="*/ 2859688 h 4986635"/>
                <a:gd name="connsiteX37" fmla="*/ 4688297 w 11097733"/>
                <a:gd name="connsiteY37" fmla="*/ 2307180 h 4986635"/>
                <a:gd name="connsiteX38" fmla="*/ 2659960 w 11097733"/>
                <a:gd name="connsiteY38" fmla="*/ 2335813 h 4986635"/>
                <a:gd name="connsiteX39" fmla="*/ 907360 w 11097733"/>
                <a:gd name="connsiteY39" fmla="*/ 2221513 h 4986635"/>
                <a:gd name="connsiteX40" fmla="*/ 35823 w 11097733"/>
                <a:gd name="connsiteY40" fmla="*/ 2693000 h 4986635"/>
                <a:gd name="connsiteX41" fmla="*/ 31060 w 11097733"/>
                <a:gd name="connsiteY41" fmla="*/ 2459638 h 4986635"/>
                <a:gd name="connsiteX42" fmla="*/ 602560 w 11097733"/>
                <a:gd name="connsiteY42" fmla="*/ 2059588 h 4986635"/>
                <a:gd name="connsiteX43" fmla="*/ 7248 w 11097733"/>
                <a:gd name="connsiteY43" fmla="*/ 1873851 h 4986635"/>
                <a:gd name="connsiteX44" fmla="*/ 35822 w 11097733"/>
                <a:gd name="connsiteY44" fmla="*/ 1657156 h 4986635"/>
                <a:gd name="connsiteX45" fmla="*/ 288235 w 11097733"/>
                <a:gd name="connsiteY45" fmla="*/ 1735738 h 4986635"/>
                <a:gd name="connsiteX0" fmla="*/ 288235 w 11097733"/>
                <a:gd name="connsiteY0" fmla="*/ 1735738 h 4979084"/>
                <a:gd name="connsiteX1" fmla="*/ 1078670 w 11097733"/>
                <a:gd name="connsiteY1" fmla="*/ 1879781 h 4979084"/>
                <a:gd name="connsiteX2" fmla="*/ 1248632 w 11097733"/>
                <a:gd name="connsiteY2" fmla="*/ 1951166 h 4979084"/>
                <a:gd name="connsiteX3" fmla="*/ 1745382 w 11097733"/>
                <a:gd name="connsiteY3" fmla="*/ 1971809 h 4979084"/>
                <a:gd name="connsiteX4" fmla="*/ 1948879 w 11097733"/>
                <a:gd name="connsiteY4" fmla="*/ 1927371 h 4979084"/>
                <a:gd name="connsiteX5" fmla="*/ 3469585 w 11097733"/>
                <a:gd name="connsiteY5" fmla="*/ 1935763 h 4979084"/>
                <a:gd name="connsiteX6" fmla="*/ 5917510 w 11097733"/>
                <a:gd name="connsiteY6" fmla="*/ 1745263 h 4979084"/>
                <a:gd name="connsiteX7" fmla="*/ 7660585 w 11097733"/>
                <a:gd name="connsiteY7" fmla="*/ 1202338 h 4979084"/>
                <a:gd name="connsiteX8" fmla="*/ 8470210 w 11097733"/>
                <a:gd name="connsiteY8" fmla="*/ 287938 h 4979084"/>
                <a:gd name="connsiteX9" fmla="*/ 8994085 w 11097733"/>
                <a:gd name="connsiteY9" fmla="*/ 11713 h 4979084"/>
                <a:gd name="connsiteX10" fmla="*/ 10665981 w 11097733"/>
                <a:gd name="connsiteY10" fmla="*/ 603657 h 4979084"/>
                <a:gd name="connsiteX11" fmla="*/ 11097719 w 11097733"/>
                <a:gd name="connsiteY11" fmla="*/ 2680386 h 4979084"/>
                <a:gd name="connsiteX12" fmla="*/ 10450112 w 11097733"/>
                <a:gd name="connsiteY12" fmla="*/ 4633246 h 4979084"/>
                <a:gd name="connsiteX13" fmla="*/ 8975616 w 11097733"/>
                <a:gd name="connsiteY13" fmla="*/ 4978573 h 4979084"/>
                <a:gd name="connsiteX14" fmla="*/ 8277787 w 11097733"/>
                <a:gd name="connsiteY14" fmla="*/ 4642262 h 4979084"/>
                <a:gd name="connsiteX15" fmla="*/ 7561389 w 11097733"/>
                <a:gd name="connsiteY15" fmla="*/ 3575649 h 4979084"/>
                <a:gd name="connsiteX16" fmla="*/ 7288390 w 11097733"/>
                <a:gd name="connsiteY16" fmla="*/ 2573220 h 4979084"/>
                <a:gd name="connsiteX17" fmla="*/ 7260535 w 11097733"/>
                <a:gd name="connsiteY17" fmla="*/ 2307238 h 4979084"/>
                <a:gd name="connsiteX18" fmla="*/ 6841435 w 11097733"/>
                <a:gd name="connsiteY18" fmla="*/ 2192938 h 4979084"/>
                <a:gd name="connsiteX19" fmla="*/ 6421319 w 11097733"/>
                <a:gd name="connsiteY19" fmla="*/ 2217393 h 4979084"/>
                <a:gd name="connsiteX20" fmla="*/ 5941812 w 11097733"/>
                <a:gd name="connsiteY20" fmla="*/ 2283450 h 4979084"/>
                <a:gd name="connsiteX21" fmla="*/ 5255401 w 11097733"/>
                <a:gd name="connsiteY21" fmla="*/ 2445929 h 4979084"/>
                <a:gd name="connsiteX22" fmla="*/ 4155385 w 11097733"/>
                <a:gd name="connsiteY22" fmla="*/ 2812063 h 4979084"/>
                <a:gd name="connsiteX23" fmla="*/ 2894314 w 11097733"/>
                <a:gd name="connsiteY23" fmla="*/ 3464079 h 4979084"/>
                <a:gd name="connsiteX24" fmla="*/ 2644515 w 11097733"/>
                <a:gd name="connsiteY24" fmla="*/ 3570428 h 4979084"/>
                <a:gd name="connsiteX25" fmla="*/ 2461389 w 11097733"/>
                <a:gd name="connsiteY25" fmla="*/ 3570430 h 4979084"/>
                <a:gd name="connsiteX26" fmla="*/ 2108219 w 11097733"/>
                <a:gd name="connsiteY26" fmla="*/ 3688153 h 4979084"/>
                <a:gd name="connsiteX27" fmla="*/ 1892391 w 11097733"/>
                <a:gd name="connsiteY27" fmla="*/ 3789525 h 4979084"/>
                <a:gd name="connsiteX28" fmla="*/ 1562111 w 11097733"/>
                <a:gd name="connsiteY28" fmla="*/ 3907248 h 4979084"/>
                <a:gd name="connsiteX29" fmla="*/ 323356 w 11097733"/>
                <a:gd name="connsiteY29" fmla="*/ 4280527 h 4979084"/>
                <a:gd name="connsiteX30" fmla="*/ 30194 w 11097733"/>
                <a:gd name="connsiteY30" fmla="*/ 4331868 h 4979084"/>
                <a:gd name="connsiteX31" fmla="*/ 26364 w 11097733"/>
                <a:gd name="connsiteY31" fmla="*/ 4141395 h 4979084"/>
                <a:gd name="connsiteX32" fmla="*/ 527843 w 11097733"/>
                <a:gd name="connsiteY32" fmla="*/ 4012080 h 4979084"/>
                <a:gd name="connsiteX33" fmla="*/ 2382100 w 11097733"/>
                <a:gd name="connsiteY33" fmla="*/ 3453383 h 4979084"/>
                <a:gd name="connsiteX34" fmla="*/ 1246439 w 11097733"/>
                <a:gd name="connsiteY34" fmla="*/ 3077959 h 4979084"/>
                <a:gd name="connsiteX35" fmla="*/ 2785225 w 11097733"/>
                <a:gd name="connsiteY35" fmla="*/ 3278671 h 4979084"/>
                <a:gd name="connsiteX36" fmla="*/ 3669610 w 11097733"/>
                <a:gd name="connsiteY36" fmla="*/ 2859688 h 4979084"/>
                <a:gd name="connsiteX37" fmla="*/ 4688297 w 11097733"/>
                <a:gd name="connsiteY37" fmla="*/ 2307180 h 4979084"/>
                <a:gd name="connsiteX38" fmla="*/ 2659960 w 11097733"/>
                <a:gd name="connsiteY38" fmla="*/ 2335813 h 4979084"/>
                <a:gd name="connsiteX39" fmla="*/ 907360 w 11097733"/>
                <a:gd name="connsiteY39" fmla="*/ 2221513 h 4979084"/>
                <a:gd name="connsiteX40" fmla="*/ 35823 w 11097733"/>
                <a:gd name="connsiteY40" fmla="*/ 2693000 h 4979084"/>
                <a:gd name="connsiteX41" fmla="*/ 31060 w 11097733"/>
                <a:gd name="connsiteY41" fmla="*/ 2459638 h 4979084"/>
                <a:gd name="connsiteX42" fmla="*/ 602560 w 11097733"/>
                <a:gd name="connsiteY42" fmla="*/ 2059588 h 4979084"/>
                <a:gd name="connsiteX43" fmla="*/ 7248 w 11097733"/>
                <a:gd name="connsiteY43" fmla="*/ 1873851 h 4979084"/>
                <a:gd name="connsiteX44" fmla="*/ 35822 w 11097733"/>
                <a:gd name="connsiteY44" fmla="*/ 1657156 h 4979084"/>
                <a:gd name="connsiteX45" fmla="*/ 288235 w 11097733"/>
                <a:gd name="connsiteY45" fmla="*/ 1735738 h 4979084"/>
                <a:gd name="connsiteX0" fmla="*/ 288235 w 11097733"/>
                <a:gd name="connsiteY0" fmla="*/ 1649592 h 4892938"/>
                <a:gd name="connsiteX1" fmla="*/ 1078670 w 11097733"/>
                <a:gd name="connsiteY1" fmla="*/ 1793635 h 4892938"/>
                <a:gd name="connsiteX2" fmla="*/ 1248632 w 11097733"/>
                <a:gd name="connsiteY2" fmla="*/ 1865020 h 4892938"/>
                <a:gd name="connsiteX3" fmla="*/ 1745382 w 11097733"/>
                <a:gd name="connsiteY3" fmla="*/ 1885663 h 4892938"/>
                <a:gd name="connsiteX4" fmla="*/ 1948879 w 11097733"/>
                <a:gd name="connsiteY4" fmla="*/ 1841225 h 4892938"/>
                <a:gd name="connsiteX5" fmla="*/ 3469585 w 11097733"/>
                <a:gd name="connsiteY5" fmla="*/ 1849617 h 4892938"/>
                <a:gd name="connsiteX6" fmla="*/ 5917510 w 11097733"/>
                <a:gd name="connsiteY6" fmla="*/ 1659117 h 4892938"/>
                <a:gd name="connsiteX7" fmla="*/ 7660585 w 11097733"/>
                <a:gd name="connsiteY7" fmla="*/ 1116192 h 4892938"/>
                <a:gd name="connsiteX8" fmla="*/ 8470210 w 11097733"/>
                <a:gd name="connsiteY8" fmla="*/ 201792 h 4892938"/>
                <a:gd name="connsiteX9" fmla="*/ 9275654 w 11097733"/>
                <a:gd name="connsiteY9" fmla="*/ 19423 h 4892938"/>
                <a:gd name="connsiteX10" fmla="*/ 10665981 w 11097733"/>
                <a:gd name="connsiteY10" fmla="*/ 517511 h 4892938"/>
                <a:gd name="connsiteX11" fmla="*/ 11097719 w 11097733"/>
                <a:gd name="connsiteY11" fmla="*/ 2594240 h 4892938"/>
                <a:gd name="connsiteX12" fmla="*/ 10450112 w 11097733"/>
                <a:gd name="connsiteY12" fmla="*/ 4547100 h 4892938"/>
                <a:gd name="connsiteX13" fmla="*/ 8975616 w 11097733"/>
                <a:gd name="connsiteY13" fmla="*/ 4892427 h 4892938"/>
                <a:gd name="connsiteX14" fmla="*/ 8277787 w 11097733"/>
                <a:gd name="connsiteY14" fmla="*/ 4556116 h 4892938"/>
                <a:gd name="connsiteX15" fmla="*/ 7561389 w 11097733"/>
                <a:gd name="connsiteY15" fmla="*/ 3489503 h 4892938"/>
                <a:gd name="connsiteX16" fmla="*/ 7288390 w 11097733"/>
                <a:gd name="connsiteY16" fmla="*/ 2487074 h 4892938"/>
                <a:gd name="connsiteX17" fmla="*/ 7260535 w 11097733"/>
                <a:gd name="connsiteY17" fmla="*/ 2221092 h 4892938"/>
                <a:gd name="connsiteX18" fmla="*/ 6841435 w 11097733"/>
                <a:gd name="connsiteY18" fmla="*/ 2106792 h 4892938"/>
                <a:gd name="connsiteX19" fmla="*/ 6421319 w 11097733"/>
                <a:gd name="connsiteY19" fmla="*/ 2131247 h 4892938"/>
                <a:gd name="connsiteX20" fmla="*/ 5941812 w 11097733"/>
                <a:gd name="connsiteY20" fmla="*/ 2197304 h 4892938"/>
                <a:gd name="connsiteX21" fmla="*/ 5255401 w 11097733"/>
                <a:gd name="connsiteY21" fmla="*/ 2359783 h 4892938"/>
                <a:gd name="connsiteX22" fmla="*/ 4155385 w 11097733"/>
                <a:gd name="connsiteY22" fmla="*/ 2725917 h 4892938"/>
                <a:gd name="connsiteX23" fmla="*/ 2894314 w 11097733"/>
                <a:gd name="connsiteY23" fmla="*/ 3377933 h 4892938"/>
                <a:gd name="connsiteX24" fmla="*/ 2644515 w 11097733"/>
                <a:gd name="connsiteY24" fmla="*/ 3484282 h 4892938"/>
                <a:gd name="connsiteX25" fmla="*/ 2461389 w 11097733"/>
                <a:gd name="connsiteY25" fmla="*/ 3484284 h 4892938"/>
                <a:gd name="connsiteX26" fmla="*/ 2108219 w 11097733"/>
                <a:gd name="connsiteY26" fmla="*/ 3602007 h 4892938"/>
                <a:gd name="connsiteX27" fmla="*/ 1892391 w 11097733"/>
                <a:gd name="connsiteY27" fmla="*/ 3703379 h 4892938"/>
                <a:gd name="connsiteX28" fmla="*/ 1562111 w 11097733"/>
                <a:gd name="connsiteY28" fmla="*/ 3821102 h 4892938"/>
                <a:gd name="connsiteX29" fmla="*/ 323356 w 11097733"/>
                <a:gd name="connsiteY29" fmla="*/ 4194381 h 4892938"/>
                <a:gd name="connsiteX30" fmla="*/ 30194 w 11097733"/>
                <a:gd name="connsiteY30" fmla="*/ 4245722 h 4892938"/>
                <a:gd name="connsiteX31" fmla="*/ 26364 w 11097733"/>
                <a:gd name="connsiteY31" fmla="*/ 4055249 h 4892938"/>
                <a:gd name="connsiteX32" fmla="*/ 527843 w 11097733"/>
                <a:gd name="connsiteY32" fmla="*/ 3925934 h 4892938"/>
                <a:gd name="connsiteX33" fmla="*/ 2382100 w 11097733"/>
                <a:gd name="connsiteY33" fmla="*/ 3367237 h 4892938"/>
                <a:gd name="connsiteX34" fmla="*/ 1246439 w 11097733"/>
                <a:gd name="connsiteY34" fmla="*/ 2991813 h 4892938"/>
                <a:gd name="connsiteX35" fmla="*/ 2785225 w 11097733"/>
                <a:gd name="connsiteY35" fmla="*/ 3192525 h 4892938"/>
                <a:gd name="connsiteX36" fmla="*/ 3669610 w 11097733"/>
                <a:gd name="connsiteY36" fmla="*/ 2773542 h 4892938"/>
                <a:gd name="connsiteX37" fmla="*/ 4688297 w 11097733"/>
                <a:gd name="connsiteY37" fmla="*/ 2221034 h 4892938"/>
                <a:gd name="connsiteX38" fmla="*/ 2659960 w 11097733"/>
                <a:gd name="connsiteY38" fmla="*/ 2249667 h 4892938"/>
                <a:gd name="connsiteX39" fmla="*/ 907360 w 11097733"/>
                <a:gd name="connsiteY39" fmla="*/ 2135367 h 4892938"/>
                <a:gd name="connsiteX40" fmla="*/ 35823 w 11097733"/>
                <a:gd name="connsiteY40" fmla="*/ 2606854 h 4892938"/>
                <a:gd name="connsiteX41" fmla="*/ 31060 w 11097733"/>
                <a:gd name="connsiteY41" fmla="*/ 2373492 h 4892938"/>
                <a:gd name="connsiteX42" fmla="*/ 602560 w 11097733"/>
                <a:gd name="connsiteY42" fmla="*/ 1973442 h 4892938"/>
                <a:gd name="connsiteX43" fmla="*/ 7248 w 11097733"/>
                <a:gd name="connsiteY43" fmla="*/ 1787705 h 4892938"/>
                <a:gd name="connsiteX44" fmla="*/ 35822 w 11097733"/>
                <a:gd name="connsiteY44" fmla="*/ 1571010 h 4892938"/>
                <a:gd name="connsiteX45" fmla="*/ 288235 w 11097733"/>
                <a:gd name="connsiteY45" fmla="*/ 1649592 h 4892938"/>
                <a:gd name="connsiteX0" fmla="*/ 288235 w 11097733"/>
                <a:gd name="connsiteY0" fmla="*/ 1649592 h 6716822"/>
                <a:gd name="connsiteX1" fmla="*/ 1078670 w 11097733"/>
                <a:gd name="connsiteY1" fmla="*/ 1793635 h 6716822"/>
                <a:gd name="connsiteX2" fmla="*/ 1248632 w 11097733"/>
                <a:gd name="connsiteY2" fmla="*/ 1865020 h 6716822"/>
                <a:gd name="connsiteX3" fmla="*/ 1745382 w 11097733"/>
                <a:gd name="connsiteY3" fmla="*/ 1885663 h 6716822"/>
                <a:gd name="connsiteX4" fmla="*/ 1948879 w 11097733"/>
                <a:gd name="connsiteY4" fmla="*/ 1841225 h 6716822"/>
                <a:gd name="connsiteX5" fmla="*/ 3469585 w 11097733"/>
                <a:gd name="connsiteY5" fmla="*/ 1849617 h 6716822"/>
                <a:gd name="connsiteX6" fmla="*/ 5917510 w 11097733"/>
                <a:gd name="connsiteY6" fmla="*/ 1659117 h 6716822"/>
                <a:gd name="connsiteX7" fmla="*/ 7660585 w 11097733"/>
                <a:gd name="connsiteY7" fmla="*/ 1116192 h 6716822"/>
                <a:gd name="connsiteX8" fmla="*/ 8470210 w 11097733"/>
                <a:gd name="connsiteY8" fmla="*/ 201792 h 6716822"/>
                <a:gd name="connsiteX9" fmla="*/ 9275654 w 11097733"/>
                <a:gd name="connsiteY9" fmla="*/ 19423 h 6716822"/>
                <a:gd name="connsiteX10" fmla="*/ 10665981 w 11097733"/>
                <a:gd name="connsiteY10" fmla="*/ 517511 h 6716822"/>
                <a:gd name="connsiteX11" fmla="*/ 11097719 w 11097733"/>
                <a:gd name="connsiteY11" fmla="*/ 2594240 h 6716822"/>
                <a:gd name="connsiteX12" fmla="*/ 10450112 w 11097733"/>
                <a:gd name="connsiteY12" fmla="*/ 4547100 h 6716822"/>
                <a:gd name="connsiteX13" fmla="*/ 10341110 w 11097733"/>
                <a:gd name="connsiteY13" fmla="*/ 6715231 h 6716822"/>
                <a:gd name="connsiteX14" fmla="*/ 8975616 w 11097733"/>
                <a:gd name="connsiteY14" fmla="*/ 4892427 h 6716822"/>
                <a:gd name="connsiteX15" fmla="*/ 8277787 w 11097733"/>
                <a:gd name="connsiteY15" fmla="*/ 4556116 h 6716822"/>
                <a:gd name="connsiteX16" fmla="*/ 7561389 w 11097733"/>
                <a:gd name="connsiteY16" fmla="*/ 3489503 h 6716822"/>
                <a:gd name="connsiteX17" fmla="*/ 7288390 w 11097733"/>
                <a:gd name="connsiteY17" fmla="*/ 2487074 h 6716822"/>
                <a:gd name="connsiteX18" fmla="*/ 7260535 w 11097733"/>
                <a:gd name="connsiteY18" fmla="*/ 2221092 h 6716822"/>
                <a:gd name="connsiteX19" fmla="*/ 6841435 w 11097733"/>
                <a:gd name="connsiteY19" fmla="*/ 2106792 h 6716822"/>
                <a:gd name="connsiteX20" fmla="*/ 6421319 w 11097733"/>
                <a:gd name="connsiteY20" fmla="*/ 2131247 h 6716822"/>
                <a:gd name="connsiteX21" fmla="*/ 5941812 w 11097733"/>
                <a:gd name="connsiteY21" fmla="*/ 2197304 h 6716822"/>
                <a:gd name="connsiteX22" fmla="*/ 5255401 w 11097733"/>
                <a:gd name="connsiteY22" fmla="*/ 2359783 h 6716822"/>
                <a:gd name="connsiteX23" fmla="*/ 4155385 w 11097733"/>
                <a:gd name="connsiteY23" fmla="*/ 2725917 h 6716822"/>
                <a:gd name="connsiteX24" fmla="*/ 2894314 w 11097733"/>
                <a:gd name="connsiteY24" fmla="*/ 3377933 h 6716822"/>
                <a:gd name="connsiteX25" fmla="*/ 2644515 w 11097733"/>
                <a:gd name="connsiteY25" fmla="*/ 3484282 h 6716822"/>
                <a:gd name="connsiteX26" fmla="*/ 2461389 w 11097733"/>
                <a:gd name="connsiteY26" fmla="*/ 3484284 h 6716822"/>
                <a:gd name="connsiteX27" fmla="*/ 2108219 w 11097733"/>
                <a:gd name="connsiteY27" fmla="*/ 3602007 h 6716822"/>
                <a:gd name="connsiteX28" fmla="*/ 1892391 w 11097733"/>
                <a:gd name="connsiteY28" fmla="*/ 3703379 h 6716822"/>
                <a:gd name="connsiteX29" fmla="*/ 1562111 w 11097733"/>
                <a:gd name="connsiteY29" fmla="*/ 3821102 h 6716822"/>
                <a:gd name="connsiteX30" fmla="*/ 323356 w 11097733"/>
                <a:gd name="connsiteY30" fmla="*/ 4194381 h 6716822"/>
                <a:gd name="connsiteX31" fmla="*/ 30194 w 11097733"/>
                <a:gd name="connsiteY31" fmla="*/ 4245722 h 6716822"/>
                <a:gd name="connsiteX32" fmla="*/ 26364 w 11097733"/>
                <a:gd name="connsiteY32" fmla="*/ 4055249 h 6716822"/>
                <a:gd name="connsiteX33" fmla="*/ 527843 w 11097733"/>
                <a:gd name="connsiteY33" fmla="*/ 3925934 h 6716822"/>
                <a:gd name="connsiteX34" fmla="*/ 2382100 w 11097733"/>
                <a:gd name="connsiteY34" fmla="*/ 3367237 h 6716822"/>
                <a:gd name="connsiteX35" fmla="*/ 1246439 w 11097733"/>
                <a:gd name="connsiteY35" fmla="*/ 2991813 h 6716822"/>
                <a:gd name="connsiteX36" fmla="*/ 2785225 w 11097733"/>
                <a:gd name="connsiteY36" fmla="*/ 3192525 h 6716822"/>
                <a:gd name="connsiteX37" fmla="*/ 3669610 w 11097733"/>
                <a:gd name="connsiteY37" fmla="*/ 2773542 h 6716822"/>
                <a:gd name="connsiteX38" fmla="*/ 4688297 w 11097733"/>
                <a:gd name="connsiteY38" fmla="*/ 2221034 h 6716822"/>
                <a:gd name="connsiteX39" fmla="*/ 2659960 w 11097733"/>
                <a:gd name="connsiteY39" fmla="*/ 2249667 h 6716822"/>
                <a:gd name="connsiteX40" fmla="*/ 907360 w 11097733"/>
                <a:gd name="connsiteY40" fmla="*/ 2135367 h 6716822"/>
                <a:gd name="connsiteX41" fmla="*/ 35823 w 11097733"/>
                <a:gd name="connsiteY41" fmla="*/ 2606854 h 6716822"/>
                <a:gd name="connsiteX42" fmla="*/ 31060 w 11097733"/>
                <a:gd name="connsiteY42" fmla="*/ 2373492 h 6716822"/>
                <a:gd name="connsiteX43" fmla="*/ 602560 w 11097733"/>
                <a:gd name="connsiteY43" fmla="*/ 1973442 h 6716822"/>
                <a:gd name="connsiteX44" fmla="*/ 7248 w 11097733"/>
                <a:gd name="connsiteY44" fmla="*/ 1787705 h 6716822"/>
                <a:gd name="connsiteX45" fmla="*/ 35822 w 11097733"/>
                <a:gd name="connsiteY45" fmla="*/ 1571010 h 6716822"/>
                <a:gd name="connsiteX46" fmla="*/ 288235 w 11097733"/>
                <a:gd name="connsiteY46" fmla="*/ 1649592 h 6716822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8975616 w 11097733"/>
                <a:gd name="connsiteY15" fmla="*/ 4892427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9463669 w 11097733"/>
                <a:gd name="connsiteY15" fmla="*/ 4911198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43013"/>
                <a:gd name="connsiteX1" fmla="*/ 1078670 w 11097733"/>
                <a:gd name="connsiteY1" fmla="*/ 1793635 h 6743013"/>
                <a:gd name="connsiteX2" fmla="*/ 1248632 w 11097733"/>
                <a:gd name="connsiteY2" fmla="*/ 1865020 h 6743013"/>
                <a:gd name="connsiteX3" fmla="*/ 1745382 w 11097733"/>
                <a:gd name="connsiteY3" fmla="*/ 1885663 h 6743013"/>
                <a:gd name="connsiteX4" fmla="*/ 1948879 w 11097733"/>
                <a:gd name="connsiteY4" fmla="*/ 1841225 h 6743013"/>
                <a:gd name="connsiteX5" fmla="*/ 3469585 w 11097733"/>
                <a:gd name="connsiteY5" fmla="*/ 1849617 h 6743013"/>
                <a:gd name="connsiteX6" fmla="*/ 5917510 w 11097733"/>
                <a:gd name="connsiteY6" fmla="*/ 1659117 h 6743013"/>
                <a:gd name="connsiteX7" fmla="*/ 7660585 w 11097733"/>
                <a:gd name="connsiteY7" fmla="*/ 1116192 h 6743013"/>
                <a:gd name="connsiteX8" fmla="*/ 8470210 w 11097733"/>
                <a:gd name="connsiteY8" fmla="*/ 201792 h 6743013"/>
                <a:gd name="connsiteX9" fmla="*/ 9275654 w 11097733"/>
                <a:gd name="connsiteY9" fmla="*/ 19423 h 6743013"/>
                <a:gd name="connsiteX10" fmla="*/ 10665981 w 11097733"/>
                <a:gd name="connsiteY10" fmla="*/ 517511 h 6743013"/>
                <a:gd name="connsiteX11" fmla="*/ 11097719 w 11097733"/>
                <a:gd name="connsiteY11" fmla="*/ 2594240 h 6743013"/>
                <a:gd name="connsiteX12" fmla="*/ 10450112 w 11097733"/>
                <a:gd name="connsiteY12" fmla="*/ 4547100 h 6743013"/>
                <a:gd name="connsiteX13" fmla="*/ 10754078 w 11097733"/>
                <a:gd name="connsiteY13" fmla="*/ 6161478 h 6743013"/>
                <a:gd name="connsiteX14" fmla="*/ 10341110 w 11097733"/>
                <a:gd name="connsiteY14" fmla="*/ 6715231 h 6743013"/>
                <a:gd name="connsiteX15" fmla="*/ 9881215 w 11097733"/>
                <a:gd name="connsiteY15" fmla="*/ 5401243 h 6743013"/>
                <a:gd name="connsiteX16" fmla="*/ 9463669 w 11097733"/>
                <a:gd name="connsiteY16" fmla="*/ 4911198 h 6743013"/>
                <a:gd name="connsiteX17" fmla="*/ 8277787 w 11097733"/>
                <a:gd name="connsiteY17" fmla="*/ 4556116 h 6743013"/>
                <a:gd name="connsiteX18" fmla="*/ 7561389 w 11097733"/>
                <a:gd name="connsiteY18" fmla="*/ 3489503 h 6743013"/>
                <a:gd name="connsiteX19" fmla="*/ 7288390 w 11097733"/>
                <a:gd name="connsiteY19" fmla="*/ 2487074 h 6743013"/>
                <a:gd name="connsiteX20" fmla="*/ 7260535 w 11097733"/>
                <a:gd name="connsiteY20" fmla="*/ 2221092 h 6743013"/>
                <a:gd name="connsiteX21" fmla="*/ 6841435 w 11097733"/>
                <a:gd name="connsiteY21" fmla="*/ 2106792 h 6743013"/>
                <a:gd name="connsiteX22" fmla="*/ 6421319 w 11097733"/>
                <a:gd name="connsiteY22" fmla="*/ 2131247 h 6743013"/>
                <a:gd name="connsiteX23" fmla="*/ 5941812 w 11097733"/>
                <a:gd name="connsiteY23" fmla="*/ 2197304 h 6743013"/>
                <a:gd name="connsiteX24" fmla="*/ 5255401 w 11097733"/>
                <a:gd name="connsiteY24" fmla="*/ 2359783 h 6743013"/>
                <a:gd name="connsiteX25" fmla="*/ 4155385 w 11097733"/>
                <a:gd name="connsiteY25" fmla="*/ 2725917 h 6743013"/>
                <a:gd name="connsiteX26" fmla="*/ 2894314 w 11097733"/>
                <a:gd name="connsiteY26" fmla="*/ 3377933 h 6743013"/>
                <a:gd name="connsiteX27" fmla="*/ 2644515 w 11097733"/>
                <a:gd name="connsiteY27" fmla="*/ 3484282 h 6743013"/>
                <a:gd name="connsiteX28" fmla="*/ 2461389 w 11097733"/>
                <a:gd name="connsiteY28" fmla="*/ 3484284 h 6743013"/>
                <a:gd name="connsiteX29" fmla="*/ 2108219 w 11097733"/>
                <a:gd name="connsiteY29" fmla="*/ 3602007 h 6743013"/>
                <a:gd name="connsiteX30" fmla="*/ 1892391 w 11097733"/>
                <a:gd name="connsiteY30" fmla="*/ 3703379 h 6743013"/>
                <a:gd name="connsiteX31" fmla="*/ 1562111 w 11097733"/>
                <a:gd name="connsiteY31" fmla="*/ 3821102 h 6743013"/>
                <a:gd name="connsiteX32" fmla="*/ 323356 w 11097733"/>
                <a:gd name="connsiteY32" fmla="*/ 4194381 h 6743013"/>
                <a:gd name="connsiteX33" fmla="*/ 30194 w 11097733"/>
                <a:gd name="connsiteY33" fmla="*/ 4245722 h 6743013"/>
                <a:gd name="connsiteX34" fmla="*/ 26364 w 11097733"/>
                <a:gd name="connsiteY34" fmla="*/ 4055249 h 6743013"/>
                <a:gd name="connsiteX35" fmla="*/ 527843 w 11097733"/>
                <a:gd name="connsiteY35" fmla="*/ 3925934 h 6743013"/>
                <a:gd name="connsiteX36" fmla="*/ 2382100 w 11097733"/>
                <a:gd name="connsiteY36" fmla="*/ 3367237 h 6743013"/>
                <a:gd name="connsiteX37" fmla="*/ 1246439 w 11097733"/>
                <a:gd name="connsiteY37" fmla="*/ 2991813 h 6743013"/>
                <a:gd name="connsiteX38" fmla="*/ 2785225 w 11097733"/>
                <a:gd name="connsiteY38" fmla="*/ 3192525 h 6743013"/>
                <a:gd name="connsiteX39" fmla="*/ 3669610 w 11097733"/>
                <a:gd name="connsiteY39" fmla="*/ 2773542 h 6743013"/>
                <a:gd name="connsiteX40" fmla="*/ 4688297 w 11097733"/>
                <a:gd name="connsiteY40" fmla="*/ 2221034 h 6743013"/>
                <a:gd name="connsiteX41" fmla="*/ 2659960 w 11097733"/>
                <a:gd name="connsiteY41" fmla="*/ 2249667 h 6743013"/>
                <a:gd name="connsiteX42" fmla="*/ 907360 w 11097733"/>
                <a:gd name="connsiteY42" fmla="*/ 2135367 h 6743013"/>
                <a:gd name="connsiteX43" fmla="*/ 35823 w 11097733"/>
                <a:gd name="connsiteY43" fmla="*/ 2606854 h 6743013"/>
                <a:gd name="connsiteX44" fmla="*/ 31060 w 11097733"/>
                <a:gd name="connsiteY44" fmla="*/ 2373492 h 6743013"/>
                <a:gd name="connsiteX45" fmla="*/ 602560 w 11097733"/>
                <a:gd name="connsiteY45" fmla="*/ 1973442 h 6743013"/>
                <a:gd name="connsiteX46" fmla="*/ 7248 w 11097733"/>
                <a:gd name="connsiteY46" fmla="*/ 1787705 h 6743013"/>
                <a:gd name="connsiteX47" fmla="*/ 35822 w 11097733"/>
                <a:gd name="connsiteY47" fmla="*/ 1571010 h 6743013"/>
                <a:gd name="connsiteX48" fmla="*/ 288235 w 11097733"/>
                <a:gd name="connsiteY48" fmla="*/ 1649592 h 6743013"/>
                <a:gd name="connsiteX0" fmla="*/ 288235 w 11097733"/>
                <a:gd name="connsiteY0" fmla="*/ 1649592 h 6739514"/>
                <a:gd name="connsiteX1" fmla="*/ 1078670 w 11097733"/>
                <a:gd name="connsiteY1" fmla="*/ 1793635 h 6739514"/>
                <a:gd name="connsiteX2" fmla="*/ 1248632 w 11097733"/>
                <a:gd name="connsiteY2" fmla="*/ 1865020 h 6739514"/>
                <a:gd name="connsiteX3" fmla="*/ 1745382 w 11097733"/>
                <a:gd name="connsiteY3" fmla="*/ 1885663 h 6739514"/>
                <a:gd name="connsiteX4" fmla="*/ 1948879 w 11097733"/>
                <a:gd name="connsiteY4" fmla="*/ 1841225 h 6739514"/>
                <a:gd name="connsiteX5" fmla="*/ 3469585 w 11097733"/>
                <a:gd name="connsiteY5" fmla="*/ 1849617 h 6739514"/>
                <a:gd name="connsiteX6" fmla="*/ 5917510 w 11097733"/>
                <a:gd name="connsiteY6" fmla="*/ 1659117 h 6739514"/>
                <a:gd name="connsiteX7" fmla="*/ 7660585 w 11097733"/>
                <a:gd name="connsiteY7" fmla="*/ 1116192 h 6739514"/>
                <a:gd name="connsiteX8" fmla="*/ 8470210 w 11097733"/>
                <a:gd name="connsiteY8" fmla="*/ 201792 h 6739514"/>
                <a:gd name="connsiteX9" fmla="*/ 9275654 w 11097733"/>
                <a:gd name="connsiteY9" fmla="*/ 19423 h 6739514"/>
                <a:gd name="connsiteX10" fmla="*/ 10665981 w 11097733"/>
                <a:gd name="connsiteY10" fmla="*/ 517511 h 6739514"/>
                <a:gd name="connsiteX11" fmla="*/ 11097719 w 11097733"/>
                <a:gd name="connsiteY11" fmla="*/ 2594240 h 6739514"/>
                <a:gd name="connsiteX12" fmla="*/ 10450112 w 11097733"/>
                <a:gd name="connsiteY12" fmla="*/ 4547100 h 6739514"/>
                <a:gd name="connsiteX13" fmla="*/ 10444352 w 11097733"/>
                <a:gd name="connsiteY13" fmla="*/ 4978889 h 6739514"/>
                <a:gd name="connsiteX14" fmla="*/ 10754078 w 11097733"/>
                <a:gd name="connsiteY14" fmla="*/ 6161478 h 6739514"/>
                <a:gd name="connsiteX15" fmla="*/ 10341110 w 11097733"/>
                <a:gd name="connsiteY15" fmla="*/ 6715231 h 6739514"/>
                <a:gd name="connsiteX16" fmla="*/ 9881215 w 11097733"/>
                <a:gd name="connsiteY16" fmla="*/ 5401243 h 6739514"/>
                <a:gd name="connsiteX17" fmla="*/ 9463669 w 11097733"/>
                <a:gd name="connsiteY17" fmla="*/ 4911198 h 6739514"/>
                <a:gd name="connsiteX18" fmla="*/ 8277787 w 11097733"/>
                <a:gd name="connsiteY18" fmla="*/ 4556116 h 6739514"/>
                <a:gd name="connsiteX19" fmla="*/ 7561389 w 11097733"/>
                <a:gd name="connsiteY19" fmla="*/ 3489503 h 6739514"/>
                <a:gd name="connsiteX20" fmla="*/ 7288390 w 11097733"/>
                <a:gd name="connsiteY20" fmla="*/ 2487074 h 6739514"/>
                <a:gd name="connsiteX21" fmla="*/ 7260535 w 11097733"/>
                <a:gd name="connsiteY21" fmla="*/ 2221092 h 6739514"/>
                <a:gd name="connsiteX22" fmla="*/ 6841435 w 11097733"/>
                <a:gd name="connsiteY22" fmla="*/ 2106792 h 6739514"/>
                <a:gd name="connsiteX23" fmla="*/ 6421319 w 11097733"/>
                <a:gd name="connsiteY23" fmla="*/ 2131247 h 6739514"/>
                <a:gd name="connsiteX24" fmla="*/ 5941812 w 11097733"/>
                <a:gd name="connsiteY24" fmla="*/ 2197304 h 6739514"/>
                <a:gd name="connsiteX25" fmla="*/ 5255401 w 11097733"/>
                <a:gd name="connsiteY25" fmla="*/ 2359783 h 6739514"/>
                <a:gd name="connsiteX26" fmla="*/ 4155385 w 11097733"/>
                <a:gd name="connsiteY26" fmla="*/ 2725917 h 6739514"/>
                <a:gd name="connsiteX27" fmla="*/ 2894314 w 11097733"/>
                <a:gd name="connsiteY27" fmla="*/ 3377933 h 6739514"/>
                <a:gd name="connsiteX28" fmla="*/ 2644515 w 11097733"/>
                <a:gd name="connsiteY28" fmla="*/ 3484282 h 6739514"/>
                <a:gd name="connsiteX29" fmla="*/ 2461389 w 11097733"/>
                <a:gd name="connsiteY29" fmla="*/ 3484284 h 6739514"/>
                <a:gd name="connsiteX30" fmla="*/ 2108219 w 11097733"/>
                <a:gd name="connsiteY30" fmla="*/ 3602007 h 6739514"/>
                <a:gd name="connsiteX31" fmla="*/ 1892391 w 11097733"/>
                <a:gd name="connsiteY31" fmla="*/ 3703379 h 6739514"/>
                <a:gd name="connsiteX32" fmla="*/ 1562111 w 11097733"/>
                <a:gd name="connsiteY32" fmla="*/ 3821102 h 6739514"/>
                <a:gd name="connsiteX33" fmla="*/ 323356 w 11097733"/>
                <a:gd name="connsiteY33" fmla="*/ 4194381 h 6739514"/>
                <a:gd name="connsiteX34" fmla="*/ 30194 w 11097733"/>
                <a:gd name="connsiteY34" fmla="*/ 4245722 h 6739514"/>
                <a:gd name="connsiteX35" fmla="*/ 26364 w 11097733"/>
                <a:gd name="connsiteY35" fmla="*/ 4055249 h 6739514"/>
                <a:gd name="connsiteX36" fmla="*/ 527843 w 11097733"/>
                <a:gd name="connsiteY36" fmla="*/ 3925934 h 6739514"/>
                <a:gd name="connsiteX37" fmla="*/ 2382100 w 11097733"/>
                <a:gd name="connsiteY37" fmla="*/ 3367237 h 6739514"/>
                <a:gd name="connsiteX38" fmla="*/ 1246439 w 11097733"/>
                <a:gd name="connsiteY38" fmla="*/ 2991813 h 6739514"/>
                <a:gd name="connsiteX39" fmla="*/ 2785225 w 11097733"/>
                <a:gd name="connsiteY39" fmla="*/ 3192525 h 6739514"/>
                <a:gd name="connsiteX40" fmla="*/ 3669610 w 11097733"/>
                <a:gd name="connsiteY40" fmla="*/ 2773542 h 6739514"/>
                <a:gd name="connsiteX41" fmla="*/ 4688297 w 11097733"/>
                <a:gd name="connsiteY41" fmla="*/ 2221034 h 6739514"/>
                <a:gd name="connsiteX42" fmla="*/ 2659960 w 11097733"/>
                <a:gd name="connsiteY42" fmla="*/ 2249667 h 6739514"/>
                <a:gd name="connsiteX43" fmla="*/ 907360 w 11097733"/>
                <a:gd name="connsiteY43" fmla="*/ 2135367 h 6739514"/>
                <a:gd name="connsiteX44" fmla="*/ 35823 w 11097733"/>
                <a:gd name="connsiteY44" fmla="*/ 2606854 h 6739514"/>
                <a:gd name="connsiteX45" fmla="*/ 31060 w 11097733"/>
                <a:gd name="connsiteY45" fmla="*/ 2373492 h 6739514"/>
                <a:gd name="connsiteX46" fmla="*/ 602560 w 11097733"/>
                <a:gd name="connsiteY46" fmla="*/ 1973442 h 6739514"/>
                <a:gd name="connsiteX47" fmla="*/ 7248 w 11097733"/>
                <a:gd name="connsiteY47" fmla="*/ 1787705 h 6739514"/>
                <a:gd name="connsiteX48" fmla="*/ 35822 w 11097733"/>
                <a:gd name="connsiteY48" fmla="*/ 1571010 h 6739514"/>
                <a:gd name="connsiteX49" fmla="*/ 288235 w 11097733"/>
                <a:gd name="connsiteY49" fmla="*/ 1649592 h 6739514"/>
                <a:gd name="connsiteX0" fmla="*/ 288235 w 11097733"/>
                <a:gd name="connsiteY0" fmla="*/ 1649592 h 6838727"/>
                <a:gd name="connsiteX1" fmla="*/ 1078670 w 11097733"/>
                <a:gd name="connsiteY1" fmla="*/ 1793635 h 6838727"/>
                <a:gd name="connsiteX2" fmla="*/ 1248632 w 11097733"/>
                <a:gd name="connsiteY2" fmla="*/ 1865020 h 6838727"/>
                <a:gd name="connsiteX3" fmla="*/ 1745382 w 11097733"/>
                <a:gd name="connsiteY3" fmla="*/ 1885663 h 6838727"/>
                <a:gd name="connsiteX4" fmla="*/ 1948879 w 11097733"/>
                <a:gd name="connsiteY4" fmla="*/ 1841225 h 6838727"/>
                <a:gd name="connsiteX5" fmla="*/ 3469585 w 11097733"/>
                <a:gd name="connsiteY5" fmla="*/ 1849617 h 6838727"/>
                <a:gd name="connsiteX6" fmla="*/ 5917510 w 11097733"/>
                <a:gd name="connsiteY6" fmla="*/ 1659117 h 6838727"/>
                <a:gd name="connsiteX7" fmla="*/ 7660585 w 11097733"/>
                <a:gd name="connsiteY7" fmla="*/ 1116192 h 6838727"/>
                <a:gd name="connsiteX8" fmla="*/ 8470210 w 11097733"/>
                <a:gd name="connsiteY8" fmla="*/ 201792 h 6838727"/>
                <a:gd name="connsiteX9" fmla="*/ 9275654 w 11097733"/>
                <a:gd name="connsiteY9" fmla="*/ 19423 h 6838727"/>
                <a:gd name="connsiteX10" fmla="*/ 10665981 w 11097733"/>
                <a:gd name="connsiteY10" fmla="*/ 517511 h 6838727"/>
                <a:gd name="connsiteX11" fmla="*/ 11097719 w 11097733"/>
                <a:gd name="connsiteY11" fmla="*/ 2594240 h 6838727"/>
                <a:gd name="connsiteX12" fmla="*/ 10450112 w 11097733"/>
                <a:gd name="connsiteY12" fmla="*/ 4547100 h 6838727"/>
                <a:gd name="connsiteX13" fmla="*/ 10444352 w 11097733"/>
                <a:gd name="connsiteY13" fmla="*/ 4978889 h 6838727"/>
                <a:gd name="connsiteX14" fmla="*/ 10754078 w 11097733"/>
                <a:gd name="connsiteY14" fmla="*/ 6161478 h 6838727"/>
                <a:gd name="connsiteX15" fmla="*/ 10791621 w 11097733"/>
                <a:gd name="connsiteY15" fmla="*/ 6780931 h 6838727"/>
                <a:gd name="connsiteX16" fmla="*/ 10341110 w 11097733"/>
                <a:gd name="connsiteY16" fmla="*/ 6715231 h 6838727"/>
                <a:gd name="connsiteX17" fmla="*/ 9881215 w 11097733"/>
                <a:gd name="connsiteY17" fmla="*/ 5401243 h 6838727"/>
                <a:gd name="connsiteX18" fmla="*/ 9463669 w 11097733"/>
                <a:gd name="connsiteY18" fmla="*/ 4911198 h 6838727"/>
                <a:gd name="connsiteX19" fmla="*/ 8277787 w 11097733"/>
                <a:gd name="connsiteY19" fmla="*/ 4556116 h 6838727"/>
                <a:gd name="connsiteX20" fmla="*/ 7561389 w 11097733"/>
                <a:gd name="connsiteY20" fmla="*/ 3489503 h 6838727"/>
                <a:gd name="connsiteX21" fmla="*/ 7288390 w 11097733"/>
                <a:gd name="connsiteY21" fmla="*/ 2487074 h 6838727"/>
                <a:gd name="connsiteX22" fmla="*/ 7260535 w 11097733"/>
                <a:gd name="connsiteY22" fmla="*/ 2221092 h 6838727"/>
                <a:gd name="connsiteX23" fmla="*/ 6841435 w 11097733"/>
                <a:gd name="connsiteY23" fmla="*/ 2106792 h 6838727"/>
                <a:gd name="connsiteX24" fmla="*/ 6421319 w 11097733"/>
                <a:gd name="connsiteY24" fmla="*/ 2131247 h 6838727"/>
                <a:gd name="connsiteX25" fmla="*/ 5941812 w 11097733"/>
                <a:gd name="connsiteY25" fmla="*/ 2197304 h 6838727"/>
                <a:gd name="connsiteX26" fmla="*/ 5255401 w 11097733"/>
                <a:gd name="connsiteY26" fmla="*/ 2359783 h 6838727"/>
                <a:gd name="connsiteX27" fmla="*/ 4155385 w 11097733"/>
                <a:gd name="connsiteY27" fmla="*/ 2725917 h 6838727"/>
                <a:gd name="connsiteX28" fmla="*/ 2894314 w 11097733"/>
                <a:gd name="connsiteY28" fmla="*/ 3377933 h 6838727"/>
                <a:gd name="connsiteX29" fmla="*/ 2644515 w 11097733"/>
                <a:gd name="connsiteY29" fmla="*/ 3484282 h 6838727"/>
                <a:gd name="connsiteX30" fmla="*/ 2461389 w 11097733"/>
                <a:gd name="connsiteY30" fmla="*/ 3484284 h 6838727"/>
                <a:gd name="connsiteX31" fmla="*/ 2108219 w 11097733"/>
                <a:gd name="connsiteY31" fmla="*/ 3602007 h 6838727"/>
                <a:gd name="connsiteX32" fmla="*/ 1892391 w 11097733"/>
                <a:gd name="connsiteY32" fmla="*/ 3703379 h 6838727"/>
                <a:gd name="connsiteX33" fmla="*/ 1562111 w 11097733"/>
                <a:gd name="connsiteY33" fmla="*/ 3821102 h 6838727"/>
                <a:gd name="connsiteX34" fmla="*/ 323356 w 11097733"/>
                <a:gd name="connsiteY34" fmla="*/ 4194381 h 6838727"/>
                <a:gd name="connsiteX35" fmla="*/ 30194 w 11097733"/>
                <a:gd name="connsiteY35" fmla="*/ 4245722 h 6838727"/>
                <a:gd name="connsiteX36" fmla="*/ 26364 w 11097733"/>
                <a:gd name="connsiteY36" fmla="*/ 4055249 h 6838727"/>
                <a:gd name="connsiteX37" fmla="*/ 527843 w 11097733"/>
                <a:gd name="connsiteY37" fmla="*/ 3925934 h 6838727"/>
                <a:gd name="connsiteX38" fmla="*/ 2382100 w 11097733"/>
                <a:gd name="connsiteY38" fmla="*/ 3367237 h 6838727"/>
                <a:gd name="connsiteX39" fmla="*/ 1246439 w 11097733"/>
                <a:gd name="connsiteY39" fmla="*/ 2991813 h 6838727"/>
                <a:gd name="connsiteX40" fmla="*/ 2785225 w 11097733"/>
                <a:gd name="connsiteY40" fmla="*/ 3192525 h 6838727"/>
                <a:gd name="connsiteX41" fmla="*/ 3669610 w 11097733"/>
                <a:gd name="connsiteY41" fmla="*/ 2773542 h 6838727"/>
                <a:gd name="connsiteX42" fmla="*/ 4688297 w 11097733"/>
                <a:gd name="connsiteY42" fmla="*/ 2221034 h 6838727"/>
                <a:gd name="connsiteX43" fmla="*/ 2659960 w 11097733"/>
                <a:gd name="connsiteY43" fmla="*/ 2249667 h 6838727"/>
                <a:gd name="connsiteX44" fmla="*/ 907360 w 11097733"/>
                <a:gd name="connsiteY44" fmla="*/ 2135367 h 6838727"/>
                <a:gd name="connsiteX45" fmla="*/ 35823 w 11097733"/>
                <a:gd name="connsiteY45" fmla="*/ 2606854 h 6838727"/>
                <a:gd name="connsiteX46" fmla="*/ 31060 w 11097733"/>
                <a:gd name="connsiteY46" fmla="*/ 2373492 h 6838727"/>
                <a:gd name="connsiteX47" fmla="*/ 602560 w 11097733"/>
                <a:gd name="connsiteY47" fmla="*/ 1973442 h 6838727"/>
                <a:gd name="connsiteX48" fmla="*/ 7248 w 11097733"/>
                <a:gd name="connsiteY48" fmla="*/ 1787705 h 6838727"/>
                <a:gd name="connsiteX49" fmla="*/ 35822 w 11097733"/>
                <a:gd name="connsiteY49" fmla="*/ 1571010 h 6838727"/>
                <a:gd name="connsiteX50" fmla="*/ 288235 w 11097733"/>
                <a:gd name="connsiteY50" fmla="*/ 1649592 h 6838727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450112 w 11097733"/>
                <a:gd name="connsiteY12" fmla="*/ 4547100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547595 w 11097733"/>
                <a:gd name="connsiteY13" fmla="*/ 5053974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174118"/>
                <a:gd name="connsiteY0" fmla="*/ 1649592 h 6888011"/>
                <a:gd name="connsiteX1" fmla="*/ 1078670 w 11174118"/>
                <a:gd name="connsiteY1" fmla="*/ 1793635 h 6888011"/>
                <a:gd name="connsiteX2" fmla="*/ 1248632 w 11174118"/>
                <a:gd name="connsiteY2" fmla="*/ 1865020 h 6888011"/>
                <a:gd name="connsiteX3" fmla="*/ 1745382 w 11174118"/>
                <a:gd name="connsiteY3" fmla="*/ 1885663 h 6888011"/>
                <a:gd name="connsiteX4" fmla="*/ 1948879 w 11174118"/>
                <a:gd name="connsiteY4" fmla="*/ 1841225 h 6888011"/>
                <a:gd name="connsiteX5" fmla="*/ 3469585 w 11174118"/>
                <a:gd name="connsiteY5" fmla="*/ 1849617 h 6888011"/>
                <a:gd name="connsiteX6" fmla="*/ 5917510 w 11174118"/>
                <a:gd name="connsiteY6" fmla="*/ 1659117 h 6888011"/>
                <a:gd name="connsiteX7" fmla="*/ 7660585 w 11174118"/>
                <a:gd name="connsiteY7" fmla="*/ 1116192 h 6888011"/>
                <a:gd name="connsiteX8" fmla="*/ 8470210 w 11174118"/>
                <a:gd name="connsiteY8" fmla="*/ 201792 h 6888011"/>
                <a:gd name="connsiteX9" fmla="*/ 9275654 w 11174118"/>
                <a:gd name="connsiteY9" fmla="*/ 19423 h 6888011"/>
                <a:gd name="connsiteX10" fmla="*/ 10665981 w 11174118"/>
                <a:gd name="connsiteY10" fmla="*/ 517511 h 6888011"/>
                <a:gd name="connsiteX11" fmla="*/ 11097719 w 11174118"/>
                <a:gd name="connsiteY11" fmla="*/ 2594240 h 6888011"/>
                <a:gd name="connsiteX12" fmla="*/ 11138889 w 11174118"/>
                <a:gd name="connsiteY12" fmla="*/ 4059097 h 6888011"/>
                <a:gd name="connsiteX13" fmla="*/ 10534583 w 11174118"/>
                <a:gd name="connsiteY13" fmla="*/ 4528329 h 6888011"/>
                <a:gd name="connsiteX14" fmla="*/ 10547595 w 11174118"/>
                <a:gd name="connsiteY14" fmla="*/ 5053974 h 6888011"/>
                <a:gd name="connsiteX15" fmla="*/ 10754078 w 11174118"/>
                <a:gd name="connsiteY15" fmla="*/ 6161478 h 6888011"/>
                <a:gd name="connsiteX16" fmla="*/ 10791621 w 11174118"/>
                <a:gd name="connsiteY16" fmla="*/ 6780931 h 6888011"/>
                <a:gd name="connsiteX17" fmla="*/ 10416195 w 11174118"/>
                <a:gd name="connsiteY17" fmla="*/ 6884172 h 6888011"/>
                <a:gd name="connsiteX18" fmla="*/ 10341110 w 11174118"/>
                <a:gd name="connsiteY18" fmla="*/ 6715231 h 6888011"/>
                <a:gd name="connsiteX19" fmla="*/ 9881215 w 11174118"/>
                <a:gd name="connsiteY19" fmla="*/ 5401243 h 6888011"/>
                <a:gd name="connsiteX20" fmla="*/ 9463669 w 11174118"/>
                <a:gd name="connsiteY20" fmla="*/ 4911198 h 6888011"/>
                <a:gd name="connsiteX21" fmla="*/ 8277787 w 11174118"/>
                <a:gd name="connsiteY21" fmla="*/ 4556116 h 6888011"/>
                <a:gd name="connsiteX22" fmla="*/ 7561389 w 11174118"/>
                <a:gd name="connsiteY22" fmla="*/ 3489503 h 6888011"/>
                <a:gd name="connsiteX23" fmla="*/ 7288390 w 11174118"/>
                <a:gd name="connsiteY23" fmla="*/ 2487074 h 6888011"/>
                <a:gd name="connsiteX24" fmla="*/ 7260535 w 11174118"/>
                <a:gd name="connsiteY24" fmla="*/ 2221092 h 6888011"/>
                <a:gd name="connsiteX25" fmla="*/ 6841435 w 11174118"/>
                <a:gd name="connsiteY25" fmla="*/ 2106792 h 6888011"/>
                <a:gd name="connsiteX26" fmla="*/ 6421319 w 11174118"/>
                <a:gd name="connsiteY26" fmla="*/ 2131247 h 6888011"/>
                <a:gd name="connsiteX27" fmla="*/ 5941812 w 11174118"/>
                <a:gd name="connsiteY27" fmla="*/ 2197304 h 6888011"/>
                <a:gd name="connsiteX28" fmla="*/ 5255401 w 11174118"/>
                <a:gd name="connsiteY28" fmla="*/ 2359783 h 6888011"/>
                <a:gd name="connsiteX29" fmla="*/ 4155385 w 11174118"/>
                <a:gd name="connsiteY29" fmla="*/ 2725917 h 6888011"/>
                <a:gd name="connsiteX30" fmla="*/ 2894314 w 11174118"/>
                <a:gd name="connsiteY30" fmla="*/ 3377933 h 6888011"/>
                <a:gd name="connsiteX31" fmla="*/ 2644515 w 11174118"/>
                <a:gd name="connsiteY31" fmla="*/ 3484282 h 6888011"/>
                <a:gd name="connsiteX32" fmla="*/ 2461389 w 11174118"/>
                <a:gd name="connsiteY32" fmla="*/ 3484284 h 6888011"/>
                <a:gd name="connsiteX33" fmla="*/ 2108219 w 11174118"/>
                <a:gd name="connsiteY33" fmla="*/ 3602007 h 6888011"/>
                <a:gd name="connsiteX34" fmla="*/ 1892391 w 11174118"/>
                <a:gd name="connsiteY34" fmla="*/ 3703379 h 6888011"/>
                <a:gd name="connsiteX35" fmla="*/ 1562111 w 11174118"/>
                <a:gd name="connsiteY35" fmla="*/ 3821102 h 6888011"/>
                <a:gd name="connsiteX36" fmla="*/ 323356 w 11174118"/>
                <a:gd name="connsiteY36" fmla="*/ 4194381 h 6888011"/>
                <a:gd name="connsiteX37" fmla="*/ 30194 w 11174118"/>
                <a:gd name="connsiteY37" fmla="*/ 4245722 h 6888011"/>
                <a:gd name="connsiteX38" fmla="*/ 26364 w 11174118"/>
                <a:gd name="connsiteY38" fmla="*/ 4055249 h 6888011"/>
                <a:gd name="connsiteX39" fmla="*/ 527843 w 11174118"/>
                <a:gd name="connsiteY39" fmla="*/ 3925934 h 6888011"/>
                <a:gd name="connsiteX40" fmla="*/ 2382100 w 11174118"/>
                <a:gd name="connsiteY40" fmla="*/ 3367237 h 6888011"/>
                <a:gd name="connsiteX41" fmla="*/ 1246439 w 11174118"/>
                <a:gd name="connsiteY41" fmla="*/ 2991813 h 6888011"/>
                <a:gd name="connsiteX42" fmla="*/ 2785225 w 11174118"/>
                <a:gd name="connsiteY42" fmla="*/ 3192525 h 6888011"/>
                <a:gd name="connsiteX43" fmla="*/ 3669610 w 11174118"/>
                <a:gd name="connsiteY43" fmla="*/ 2773542 h 6888011"/>
                <a:gd name="connsiteX44" fmla="*/ 4688297 w 11174118"/>
                <a:gd name="connsiteY44" fmla="*/ 2221034 h 6888011"/>
                <a:gd name="connsiteX45" fmla="*/ 2659960 w 11174118"/>
                <a:gd name="connsiteY45" fmla="*/ 2249667 h 6888011"/>
                <a:gd name="connsiteX46" fmla="*/ 907360 w 11174118"/>
                <a:gd name="connsiteY46" fmla="*/ 2135367 h 6888011"/>
                <a:gd name="connsiteX47" fmla="*/ 35823 w 11174118"/>
                <a:gd name="connsiteY47" fmla="*/ 2606854 h 6888011"/>
                <a:gd name="connsiteX48" fmla="*/ 31060 w 11174118"/>
                <a:gd name="connsiteY48" fmla="*/ 2373492 h 6888011"/>
                <a:gd name="connsiteX49" fmla="*/ 602560 w 11174118"/>
                <a:gd name="connsiteY49" fmla="*/ 1973442 h 6888011"/>
                <a:gd name="connsiteX50" fmla="*/ 7248 w 11174118"/>
                <a:gd name="connsiteY50" fmla="*/ 1787705 h 6888011"/>
                <a:gd name="connsiteX51" fmla="*/ 35822 w 11174118"/>
                <a:gd name="connsiteY51" fmla="*/ 1571010 h 6888011"/>
                <a:gd name="connsiteX52" fmla="*/ 288235 w 11174118"/>
                <a:gd name="connsiteY52" fmla="*/ 1649592 h 6888011"/>
                <a:gd name="connsiteX0" fmla="*/ 288235 w 11260678"/>
                <a:gd name="connsiteY0" fmla="*/ 1637545 h 6875964"/>
                <a:gd name="connsiteX1" fmla="*/ 1078670 w 11260678"/>
                <a:gd name="connsiteY1" fmla="*/ 1781588 h 6875964"/>
                <a:gd name="connsiteX2" fmla="*/ 1248632 w 11260678"/>
                <a:gd name="connsiteY2" fmla="*/ 1852973 h 6875964"/>
                <a:gd name="connsiteX3" fmla="*/ 1745382 w 11260678"/>
                <a:gd name="connsiteY3" fmla="*/ 1873616 h 6875964"/>
                <a:gd name="connsiteX4" fmla="*/ 1948879 w 11260678"/>
                <a:gd name="connsiteY4" fmla="*/ 1829178 h 6875964"/>
                <a:gd name="connsiteX5" fmla="*/ 3469585 w 11260678"/>
                <a:gd name="connsiteY5" fmla="*/ 1837570 h 6875964"/>
                <a:gd name="connsiteX6" fmla="*/ 5917510 w 11260678"/>
                <a:gd name="connsiteY6" fmla="*/ 1647070 h 6875964"/>
                <a:gd name="connsiteX7" fmla="*/ 7660585 w 11260678"/>
                <a:gd name="connsiteY7" fmla="*/ 1104145 h 6875964"/>
                <a:gd name="connsiteX8" fmla="*/ 8470210 w 11260678"/>
                <a:gd name="connsiteY8" fmla="*/ 189745 h 6875964"/>
                <a:gd name="connsiteX9" fmla="*/ 9275654 w 11260678"/>
                <a:gd name="connsiteY9" fmla="*/ 7376 h 6875964"/>
                <a:gd name="connsiteX10" fmla="*/ 11135262 w 11260678"/>
                <a:gd name="connsiteY10" fmla="*/ 327137 h 6875964"/>
                <a:gd name="connsiteX11" fmla="*/ 11097719 w 11260678"/>
                <a:gd name="connsiteY11" fmla="*/ 2582193 h 6875964"/>
                <a:gd name="connsiteX12" fmla="*/ 11138889 w 11260678"/>
                <a:gd name="connsiteY12" fmla="*/ 4047050 h 6875964"/>
                <a:gd name="connsiteX13" fmla="*/ 10534583 w 11260678"/>
                <a:gd name="connsiteY13" fmla="*/ 4516282 h 6875964"/>
                <a:gd name="connsiteX14" fmla="*/ 10547595 w 11260678"/>
                <a:gd name="connsiteY14" fmla="*/ 5041927 h 6875964"/>
                <a:gd name="connsiteX15" fmla="*/ 10754078 w 11260678"/>
                <a:gd name="connsiteY15" fmla="*/ 6149431 h 6875964"/>
                <a:gd name="connsiteX16" fmla="*/ 10791621 w 11260678"/>
                <a:gd name="connsiteY16" fmla="*/ 6768884 h 6875964"/>
                <a:gd name="connsiteX17" fmla="*/ 10416195 w 11260678"/>
                <a:gd name="connsiteY17" fmla="*/ 6872125 h 6875964"/>
                <a:gd name="connsiteX18" fmla="*/ 10341110 w 11260678"/>
                <a:gd name="connsiteY18" fmla="*/ 6703184 h 6875964"/>
                <a:gd name="connsiteX19" fmla="*/ 9881215 w 11260678"/>
                <a:gd name="connsiteY19" fmla="*/ 5389196 h 6875964"/>
                <a:gd name="connsiteX20" fmla="*/ 9463669 w 11260678"/>
                <a:gd name="connsiteY20" fmla="*/ 4899151 h 6875964"/>
                <a:gd name="connsiteX21" fmla="*/ 8277787 w 11260678"/>
                <a:gd name="connsiteY21" fmla="*/ 4544069 h 6875964"/>
                <a:gd name="connsiteX22" fmla="*/ 7561389 w 11260678"/>
                <a:gd name="connsiteY22" fmla="*/ 3477456 h 6875964"/>
                <a:gd name="connsiteX23" fmla="*/ 7288390 w 11260678"/>
                <a:gd name="connsiteY23" fmla="*/ 2475027 h 6875964"/>
                <a:gd name="connsiteX24" fmla="*/ 7260535 w 11260678"/>
                <a:gd name="connsiteY24" fmla="*/ 2209045 h 6875964"/>
                <a:gd name="connsiteX25" fmla="*/ 6841435 w 11260678"/>
                <a:gd name="connsiteY25" fmla="*/ 2094745 h 6875964"/>
                <a:gd name="connsiteX26" fmla="*/ 6421319 w 11260678"/>
                <a:gd name="connsiteY26" fmla="*/ 2119200 h 6875964"/>
                <a:gd name="connsiteX27" fmla="*/ 5941812 w 11260678"/>
                <a:gd name="connsiteY27" fmla="*/ 2185257 h 6875964"/>
                <a:gd name="connsiteX28" fmla="*/ 5255401 w 11260678"/>
                <a:gd name="connsiteY28" fmla="*/ 2347736 h 6875964"/>
                <a:gd name="connsiteX29" fmla="*/ 4155385 w 11260678"/>
                <a:gd name="connsiteY29" fmla="*/ 2713870 h 6875964"/>
                <a:gd name="connsiteX30" fmla="*/ 2894314 w 11260678"/>
                <a:gd name="connsiteY30" fmla="*/ 3365886 h 6875964"/>
                <a:gd name="connsiteX31" fmla="*/ 2644515 w 11260678"/>
                <a:gd name="connsiteY31" fmla="*/ 3472235 h 6875964"/>
                <a:gd name="connsiteX32" fmla="*/ 2461389 w 11260678"/>
                <a:gd name="connsiteY32" fmla="*/ 3472237 h 6875964"/>
                <a:gd name="connsiteX33" fmla="*/ 2108219 w 11260678"/>
                <a:gd name="connsiteY33" fmla="*/ 3589960 h 6875964"/>
                <a:gd name="connsiteX34" fmla="*/ 1892391 w 11260678"/>
                <a:gd name="connsiteY34" fmla="*/ 3691332 h 6875964"/>
                <a:gd name="connsiteX35" fmla="*/ 1562111 w 11260678"/>
                <a:gd name="connsiteY35" fmla="*/ 3809055 h 6875964"/>
                <a:gd name="connsiteX36" fmla="*/ 323356 w 11260678"/>
                <a:gd name="connsiteY36" fmla="*/ 4182334 h 6875964"/>
                <a:gd name="connsiteX37" fmla="*/ 30194 w 11260678"/>
                <a:gd name="connsiteY37" fmla="*/ 4233675 h 6875964"/>
                <a:gd name="connsiteX38" fmla="*/ 26364 w 11260678"/>
                <a:gd name="connsiteY38" fmla="*/ 4043202 h 6875964"/>
                <a:gd name="connsiteX39" fmla="*/ 527843 w 11260678"/>
                <a:gd name="connsiteY39" fmla="*/ 3913887 h 6875964"/>
                <a:gd name="connsiteX40" fmla="*/ 2382100 w 11260678"/>
                <a:gd name="connsiteY40" fmla="*/ 3355190 h 6875964"/>
                <a:gd name="connsiteX41" fmla="*/ 1246439 w 11260678"/>
                <a:gd name="connsiteY41" fmla="*/ 2979766 h 6875964"/>
                <a:gd name="connsiteX42" fmla="*/ 2785225 w 11260678"/>
                <a:gd name="connsiteY42" fmla="*/ 3180478 h 6875964"/>
                <a:gd name="connsiteX43" fmla="*/ 3669610 w 11260678"/>
                <a:gd name="connsiteY43" fmla="*/ 2761495 h 6875964"/>
                <a:gd name="connsiteX44" fmla="*/ 4688297 w 11260678"/>
                <a:gd name="connsiteY44" fmla="*/ 2208987 h 6875964"/>
                <a:gd name="connsiteX45" fmla="*/ 2659960 w 11260678"/>
                <a:gd name="connsiteY45" fmla="*/ 2237620 h 6875964"/>
                <a:gd name="connsiteX46" fmla="*/ 907360 w 11260678"/>
                <a:gd name="connsiteY46" fmla="*/ 2123320 h 6875964"/>
                <a:gd name="connsiteX47" fmla="*/ 35823 w 11260678"/>
                <a:gd name="connsiteY47" fmla="*/ 2594807 h 6875964"/>
                <a:gd name="connsiteX48" fmla="*/ 31060 w 11260678"/>
                <a:gd name="connsiteY48" fmla="*/ 2361445 h 6875964"/>
                <a:gd name="connsiteX49" fmla="*/ 602560 w 11260678"/>
                <a:gd name="connsiteY49" fmla="*/ 1961395 h 6875964"/>
                <a:gd name="connsiteX50" fmla="*/ 7248 w 11260678"/>
                <a:gd name="connsiteY50" fmla="*/ 1775658 h 6875964"/>
                <a:gd name="connsiteX51" fmla="*/ 35822 w 11260678"/>
                <a:gd name="connsiteY51" fmla="*/ 1558963 h 6875964"/>
                <a:gd name="connsiteX52" fmla="*/ 288235 w 11260678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38889 w 11299489"/>
                <a:gd name="connsiteY12" fmla="*/ 4047050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85817 w 11299489"/>
                <a:gd name="connsiteY12" fmla="*/ 4065822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319579"/>
                <a:gd name="connsiteY0" fmla="*/ 1637545 h 6875964"/>
                <a:gd name="connsiteX1" fmla="*/ 1078670 w 11319579"/>
                <a:gd name="connsiteY1" fmla="*/ 1781588 h 6875964"/>
                <a:gd name="connsiteX2" fmla="*/ 1248632 w 11319579"/>
                <a:gd name="connsiteY2" fmla="*/ 1852973 h 6875964"/>
                <a:gd name="connsiteX3" fmla="*/ 1745382 w 11319579"/>
                <a:gd name="connsiteY3" fmla="*/ 1873616 h 6875964"/>
                <a:gd name="connsiteX4" fmla="*/ 1948879 w 11319579"/>
                <a:gd name="connsiteY4" fmla="*/ 1829178 h 6875964"/>
                <a:gd name="connsiteX5" fmla="*/ 3469585 w 11319579"/>
                <a:gd name="connsiteY5" fmla="*/ 1837570 h 6875964"/>
                <a:gd name="connsiteX6" fmla="*/ 5917510 w 11319579"/>
                <a:gd name="connsiteY6" fmla="*/ 1647070 h 6875964"/>
                <a:gd name="connsiteX7" fmla="*/ 7660585 w 11319579"/>
                <a:gd name="connsiteY7" fmla="*/ 1104145 h 6875964"/>
                <a:gd name="connsiteX8" fmla="*/ 8470210 w 11319579"/>
                <a:gd name="connsiteY8" fmla="*/ 189745 h 6875964"/>
                <a:gd name="connsiteX9" fmla="*/ 9275654 w 11319579"/>
                <a:gd name="connsiteY9" fmla="*/ 7376 h 6875964"/>
                <a:gd name="connsiteX10" fmla="*/ 11135262 w 11319579"/>
                <a:gd name="connsiteY10" fmla="*/ 327137 h 6875964"/>
                <a:gd name="connsiteX11" fmla="*/ 11276047 w 11319579"/>
                <a:gd name="connsiteY11" fmla="*/ 2685435 h 6875964"/>
                <a:gd name="connsiteX12" fmla="*/ 11185817 w 11319579"/>
                <a:gd name="connsiteY12" fmla="*/ 4065822 h 6875964"/>
                <a:gd name="connsiteX13" fmla="*/ 10534583 w 11319579"/>
                <a:gd name="connsiteY13" fmla="*/ 4516282 h 6875964"/>
                <a:gd name="connsiteX14" fmla="*/ 10547595 w 11319579"/>
                <a:gd name="connsiteY14" fmla="*/ 5041927 h 6875964"/>
                <a:gd name="connsiteX15" fmla="*/ 10754078 w 11319579"/>
                <a:gd name="connsiteY15" fmla="*/ 6149431 h 6875964"/>
                <a:gd name="connsiteX16" fmla="*/ 10791621 w 11319579"/>
                <a:gd name="connsiteY16" fmla="*/ 6768884 h 6875964"/>
                <a:gd name="connsiteX17" fmla="*/ 10416195 w 11319579"/>
                <a:gd name="connsiteY17" fmla="*/ 6872125 h 6875964"/>
                <a:gd name="connsiteX18" fmla="*/ 10341110 w 11319579"/>
                <a:gd name="connsiteY18" fmla="*/ 6703184 h 6875964"/>
                <a:gd name="connsiteX19" fmla="*/ 9881215 w 11319579"/>
                <a:gd name="connsiteY19" fmla="*/ 5389196 h 6875964"/>
                <a:gd name="connsiteX20" fmla="*/ 9463669 w 11319579"/>
                <a:gd name="connsiteY20" fmla="*/ 4899151 h 6875964"/>
                <a:gd name="connsiteX21" fmla="*/ 8277787 w 11319579"/>
                <a:gd name="connsiteY21" fmla="*/ 4544069 h 6875964"/>
                <a:gd name="connsiteX22" fmla="*/ 7561389 w 11319579"/>
                <a:gd name="connsiteY22" fmla="*/ 3477456 h 6875964"/>
                <a:gd name="connsiteX23" fmla="*/ 7288390 w 11319579"/>
                <a:gd name="connsiteY23" fmla="*/ 2475027 h 6875964"/>
                <a:gd name="connsiteX24" fmla="*/ 7260535 w 11319579"/>
                <a:gd name="connsiteY24" fmla="*/ 2209045 h 6875964"/>
                <a:gd name="connsiteX25" fmla="*/ 6841435 w 11319579"/>
                <a:gd name="connsiteY25" fmla="*/ 2094745 h 6875964"/>
                <a:gd name="connsiteX26" fmla="*/ 6421319 w 11319579"/>
                <a:gd name="connsiteY26" fmla="*/ 2119200 h 6875964"/>
                <a:gd name="connsiteX27" fmla="*/ 5941812 w 11319579"/>
                <a:gd name="connsiteY27" fmla="*/ 2185257 h 6875964"/>
                <a:gd name="connsiteX28" fmla="*/ 5255401 w 11319579"/>
                <a:gd name="connsiteY28" fmla="*/ 2347736 h 6875964"/>
                <a:gd name="connsiteX29" fmla="*/ 4155385 w 11319579"/>
                <a:gd name="connsiteY29" fmla="*/ 2713870 h 6875964"/>
                <a:gd name="connsiteX30" fmla="*/ 2894314 w 11319579"/>
                <a:gd name="connsiteY30" fmla="*/ 3365886 h 6875964"/>
                <a:gd name="connsiteX31" fmla="*/ 2644515 w 11319579"/>
                <a:gd name="connsiteY31" fmla="*/ 3472235 h 6875964"/>
                <a:gd name="connsiteX32" fmla="*/ 2461389 w 11319579"/>
                <a:gd name="connsiteY32" fmla="*/ 3472237 h 6875964"/>
                <a:gd name="connsiteX33" fmla="*/ 2108219 w 11319579"/>
                <a:gd name="connsiteY33" fmla="*/ 3589960 h 6875964"/>
                <a:gd name="connsiteX34" fmla="*/ 1892391 w 11319579"/>
                <a:gd name="connsiteY34" fmla="*/ 3691332 h 6875964"/>
                <a:gd name="connsiteX35" fmla="*/ 1562111 w 11319579"/>
                <a:gd name="connsiteY35" fmla="*/ 3809055 h 6875964"/>
                <a:gd name="connsiteX36" fmla="*/ 323356 w 11319579"/>
                <a:gd name="connsiteY36" fmla="*/ 4182334 h 6875964"/>
                <a:gd name="connsiteX37" fmla="*/ 30194 w 11319579"/>
                <a:gd name="connsiteY37" fmla="*/ 4233675 h 6875964"/>
                <a:gd name="connsiteX38" fmla="*/ 26364 w 11319579"/>
                <a:gd name="connsiteY38" fmla="*/ 4043202 h 6875964"/>
                <a:gd name="connsiteX39" fmla="*/ 527843 w 11319579"/>
                <a:gd name="connsiteY39" fmla="*/ 3913887 h 6875964"/>
                <a:gd name="connsiteX40" fmla="*/ 2382100 w 11319579"/>
                <a:gd name="connsiteY40" fmla="*/ 3355190 h 6875964"/>
                <a:gd name="connsiteX41" fmla="*/ 1246439 w 11319579"/>
                <a:gd name="connsiteY41" fmla="*/ 2979766 h 6875964"/>
                <a:gd name="connsiteX42" fmla="*/ 2785225 w 11319579"/>
                <a:gd name="connsiteY42" fmla="*/ 3180478 h 6875964"/>
                <a:gd name="connsiteX43" fmla="*/ 3669610 w 11319579"/>
                <a:gd name="connsiteY43" fmla="*/ 2761495 h 6875964"/>
                <a:gd name="connsiteX44" fmla="*/ 4688297 w 11319579"/>
                <a:gd name="connsiteY44" fmla="*/ 2208987 h 6875964"/>
                <a:gd name="connsiteX45" fmla="*/ 2659960 w 11319579"/>
                <a:gd name="connsiteY45" fmla="*/ 2237620 h 6875964"/>
                <a:gd name="connsiteX46" fmla="*/ 907360 w 11319579"/>
                <a:gd name="connsiteY46" fmla="*/ 2123320 h 6875964"/>
                <a:gd name="connsiteX47" fmla="*/ 35823 w 11319579"/>
                <a:gd name="connsiteY47" fmla="*/ 2594807 h 6875964"/>
                <a:gd name="connsiteX48" fmla="*/ 31060 w 11319579"/>
                <a:gd name="connsiteY48" fmla="*/ 2361445 h 6875964"/>
                <a:gd name="connsiteX49" fmla="*/ 602560 w 11319579"/>
                <a:gd name="connsiteY49" fmla="*/ 1961395 h 6875964"/>
                <a:gd name="connsiteX50" fmla="*/ 7248 w 11319579"/>
                <a:gd name="connsiteY50" fmla="*/ 1775658 h 6875964"/>
                <a:gd name="connsiteX51" fmla="*/ 35822 w 11319579"/>
                <a:gd name="connsiteY51" fmla="*/ 1558963 h 6875964"/>
                <a:gd name="connsiteX52" fmla="*/ 288235 w 11319579"/>
                <a:gd name="connsiteY52" fmla="*/ 1637545 h 6875964"/>
                <a:gd name="connsiteX0" fmla="*/ 288235 w 11329322"/>
                <a:gd name="connsiteY0" fmla="*/ 1637545 h 6875964"/>
                <a:gd name="connsiteX1" fmla="*/ 1078670 w 11329322"/>
                <a:gd name="connsiteY1" fmla="*/ 1781588 h 6875964"/>
                <a:gd name="connsiteX2" fmla="*/ 1248632 w 11329322"/>
                <a:gd name="connsiteY2" fmla="*/ 1852973 h 6875964"/>
                <a:gd name="connsiteX3" fmla="*/ 1745382 w 11329322"/>
                <a:gd name="connsiteY3" fmla="*/ 1873616 h 6875964"/>
                <a:gd name="connsiteX4" fmla="*/ 1948879 w 11329322"/>
                <a:gd name="connsiteY4" fmla="*/ 1829178 h 6875964"/>
                <a:gd name="connsiteX5" fmla="*/ 3469585 w 11329322"/>
                <a:gd name="connsiteY5" fmla="*/ 1837570 h 6875964"/>
                <a:gd name="connsiteX6" fmla="*/ 5917510 w 11329322"/>
                <a:gd name="connsiteY6" fmla="*/ 1647070 h 6875964"/>
                <a:gd name="connsiteX7" fmla="*/ 7660585 w 11329322"/>
                <a:gd name="connsiteY7" fmla="*/ 1104145 h 6875964"/>
                <a:gd name="connsiteX8" fmla="*/ 8470210 w 11329322"/>
                <a:gd name="connsiteY8" fmla="*/ 189745 h 6875964"/>
                <a:gd name="connsiteX9" fmla="*/ 9275654 w 11329322"/>
                <a:gd name="connsiteY9" fmla="*/ 7376 h 6875964"/>
                <a:gd name="connsiteX10" fmla="*/ 11135262 w 11329322"/>
                <a:gd name="connsiteY10" fmla="*/ 327137 h 6875964"/>
                <a:gd name="connsiteX11" fmla="*/ 11298444 w 11329322"/>
                <a:gd name="connsiteY11" fmla="*/ 555594 h 6875964"/>
                <a:gd name="connsiteX12" fmla="*/ 11276047 w 11329322"/>
                <a:gd name="connsiteY12" fmla="*/ 2685435 h 6875964"/>
                <a:gd name="connsiteX13" fmla="*/ 11185817 w 11329322"/>
                <a:gd name="connsiteY13" fmla="*/ 4065822 h 6875964"/>
                <a:gd name="connsiteX14" fmla="*/ 10534583 w 11329322"/>
                <a:gd name="connsiteY14" fmla="*/ 4516282 h 6875964"/>
                <a:gd name="connsiteX15" fmla="*/ 10547595 w 11329322"/>
                <a:gd name="connsiteY15" fmla="*/ 5041927 h 6875964"/>
                <a:gd name="connsiteX16" fmla="*/ 10754078 w 11329322"/>
                <a:gd name="connsiteY16" fmla="*/ 6149431 h 6875964"/>
                <a:gd name="connsiteX17" fmla="*/ 10791621 w 11329322"/>
                <a:gd name="connsiteY17" fmla="*/ 6768884 h 6875964"/>
                <a:gd name="connsiteX18" fmla="*/ 10416195 w 11329322"/>
                <a:gd name="connsiteY18" fmla="*/ 6872125 h 6875964"/>
                <a:gd name="connsiteX19" fmla="*/ 10341110 w 11329322"/>
                <a:gd name="connsiteY19" fmla="*/ 6703184 h 6875964"/>
                <a:gd name="connsiteX20" fmla="*/ 9881215 w 11329322"/>
                <a:gd name="connsiteY20" fmla="*/ 5389196 h 6875964"/>
                <a:gd name="connsiteX21" fmla="*/ 9463669 w 11329322"/>
                <a:gd name="connsiteY21" fmla="*/ 4899151 h 6875964"/>
                <a:gd name="connsiteX22" fmla="*/ 8277787 w 11329322"/>
                <a:gd name="connsiteY22" fmla="*/ 4544069 h 6875964"/>
                <a:gd name="connsiteX23" fmla="*/ 7561389 w 11329322"/>
                <a:gd name="connsiteY23" fmla="*/ 3477456 h 6875964"/>
                <a:gd name="connsiteX24" fmla="*/ 7288390 w 11329322"/>
                <a:gd name="connsiteY24" fmla="*/ 2475027 h 6875964"/>
                <a:gd name="connsiteX25" fmla="*/ 7260535 w 11329322"/>
                <a:gd name="connsiteY25" fmla="*/ 2209045 h 6875964"/>
                <a:gd name="connsiteX26" fmla="*/ 6841435 w 11329322"/>
                <a:gd name="connsiteY26" fmla="*/ 2094745 h 6875964"/>
                <a:gd name="connsiteX27" fmla="*/ 6421319 w 11329322"/>
                <a:gd name="connsiteY27" fmla="*/ 2119200 h 6875964"/>
                <a:gd name="connsiteX28" fmla="*/ 5941812 w 11329322"/>
                <a:gd name="connsiteY28" fmla="*/ 2185257 h 6875964"/>
                <a:gd name="connsiteX29" fmla="*/ 5255401 w 11329322"/>
                <a:gd name="connsiteY29" fmla="*/ 2347736 h 6875964"/>
                <a:gd name="connsiteX30" fmla="*/ 4155385 w 11329322"/>
                <a:gd name="connsiteY30" fmla="*/ 2713870 h 6875964"/>
                <a:gd name="connsiteX31" fmla="*/ 2894314 w 11329322"/>
                <a:gd name="connsiteY31" fmla="*/ 3365886 h 6875964"/>
                <a:gd name="connsiteX32" fmla="*/ 2644515 w 11329322"/>
                <a:gd name="connsiteY32" fmla="*/ 3472235 h 6875964"/>
                <a:gd name="connsiteX33" fmla="*/ 2461389 w 11329322"/>
                <a:gd name="connsiteY33" fmla="*/ 3472237 h 6875964"/>
                <a:gd name="connsiteX34" fmla="*/ 2108219 w 11329322"/>
                <a:gd name="connsiteY34" fmla="*/ 3589960 h 6875964"/>
                <a:gd name="connsiteX35" fmla="*/ 1892391 w 11329322"/>
                <a:gd name="connsiteY35" fmla="*/ 3691332 h 6875964"/>
                <a:gd name="connsiteX36" fmla="*/ 1562111 w 11329322"/>
                <a:gd name="connsiteY36" fmla="*/ 3809055 h 6875964"/>
                <a:gd name="connsiteX37" fmla="*/ 323356 w 11329322"/>
                <a:gd name="connsiteY37" fmla="*/ 4182334 h 6875964"/>
                <a:gd name="connsiteX38" fmla="*/ 30194 w 11329322"/>
                <a:gd name="connsiteY38" fmla="*/ 4233675 h 6875964"/>
                <a:gd name="connsiteX39" fmla="*/ 26364 w 11329322"/>
                <a:gd name="connsiteY39" fmla="*/ 4043202 h 6875964"/>
                <a:gd name="connsiteX40" fmla="*/ 527843 w 11329322"/>
                <a:gd name="connsiteY40" fmla="*/ 3913887 h 6875964"/>
                <a:gd name="connsiteX41" fmla="*/ 2382100 w 11329322"/>
                <a:gd name="connsiteY41" fmla="*/ 3355190 h 6875964"/>
                <a:gd name="connsiteX42" fmla="*/ 1246439 w 11329322"/>
                <a:gd name="connsiteY42" fmla="*/ 2979766 h 6875964"/>
                <a:gd name="connsiteX43" fmla="*/ 2785225 w 11329322"/>
                <a:gd name="connsiteY43" fmla="*/ 3180478 h 6875964"/>
                <a:gd name="connsiteX44" fmla="*/ 3669610 w 11329322"/>
                <a:gd name="connsiteY44" fmla="*/ 2761495 h 6875964"/>
                <a:gd name="connsiteX45" fmla="*/ 4688297 w 11329322"/>
                <a:gd name="connsiteY45" fmla="*/ 2208987 h 6875964"/>
                <a:gd name="connsiteX46" fmla="*/ 2659960 w 11329322"/>
                <a:gd name="connsiteY46" fmla="*/ 2237620 h 6875964"/>
                <a:gd name="connsiteX47" fmla="*/ 907360 w 11329322"/>
                <a:gd name="connsiteY47" fmla="*/ 2123320 h 6875964"/>
                <a:gd name="connsiteX48" fmla="*/ 35823 w 11329322"/>
                <a:gd name="connsiteY48" fmla="*/ 2594807 h 6875964"/>
                <a:gd name="connsiteX49" fmla="*/ 31060 w 11329322"/>
                <a:gd name="connsiteY49" fmla="*/ 2361445 h 6875964"/>
                <a:gd name="connsiteX50" fmla="*/ 602560 w 11329322"/>
                <a:gd name="connsiteY50" fmla="*/ 1961395 h 6875964"/>
                <a:gd name="connsiteX51" fmla="*/ 7248 w 11329322"/>
                <a:gd name="connsiteY51" fmla="*/ 1775658 h 6875964"/>
                <a:gd name="connsiteX52" fmla="*/ 35822 w 11329322"/>
                <a:gd name="connsiteY52" fmla="*/ 1558963 h 6875964"/>
                <a:gd name="connsiteX53" fmla="*/ 288235 w 11329322"/>
                <a:gd name="connsiteY53" fmla="*/ 1637545 h 6875964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841435 w 11305622"/>
                <a:gd name="connsiteY26" fmla="*/ 2105287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969949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56922 h 6895341"/>
                <a:gd name="connsiteX1" fmla="*/ 1078670 w 11305622"/>
                <a:gd name="connsiteY1" fmla="*/ 1800965 h 6895341"/>
                <a:gd name="connsiteX2" fmla="*/ 1248632 w 11305622"/>
                <a:gd name="connsiteY2" fmla="*/ 1872350 h 6895341"/>
                <a:gd name="connsiteX3" fmla="*/ 1745382 w 11305622"/>
                <a:gd name="connsiteY3" fmla="*/ 1892993 h 6895341"/>
                <a:gd name="connsiteX4" fmla="*/ 1948879 w 11305622"/>
                <a:gd name="connsiteY4" fmla="*/ 1848555 h 6895341"/>
                <a:gd name="connsiteX5" fmla="*/ 3469585 w 11305622"/>
                <a:gd name="connsiteY5" fmla="*/ 1856947 h 6895341"/>
                <a:gd name="connsiteX6" fmla="*/ 5917510 w 11305622"/>
                <a:gd name="connsiteY6" fmla="*/ 1666447 h 6895341"/>
                <a:gd name="connsiteX7" fmla="*/ 7623043 w 11305622"/>
                <a:gd name="connsiteY7" fmla="*/ 1245535 h 6895341"/>
                <a:gd name="connsiteX8" fmla="*/ 7412794 w 11305622"/>
                <a:gd name="connsiteY8" fmla="*/ 49375 h 6895341"/>
                <a:gd name="connsiteX9" fmla="*/ 8470210 w 11305622"/>
                <a:gd name="connsiteY9" fmla="*/ 209122 h 6895341"/>
                <a:gd name="connsiteX10" fmla="*/ 9275654 w 11305622"/>
                <a:gd name="connsiteY10" fmla="*/ 26753 h 6895341"/>
                <a:gd name="connsiteX11" fmla="*/ 11041405 w 11305622"/>
                <a:gd name="connsiteY11" fmla="*/ 64944 h 6895341"/>
                <a:gd name="connsiteX12" fmla="*/ 11298444 w 11305622"/>
                <a:gd name="connsiteY12" fmla="*/ 574971 h 6895341"/>
                <a:gd name="connsiteX13" fmla="*/ 11276047 w 11305622"/>
                <a:gd name="connsiteY13" fmla="*/ 2704812 h 6895341"/>
                <a:gd name="connsiteX14" fmla="*/ 11185817 w 11305622"/>
                <a:gd name="connsiteY14" fmla="*/ 4085199 h 6895341"/>
                <a:gd name="connsiteX15" fmla="*/ 10759838 w 11305622"/>
                <a:gd name="connsiteY15" fmla="*/ 4526274 h 6895341"/>
                <a:gd name="connsiteX16" fmla="*/ 10744694 w 11305622"/>
                <a:gd name="connsiteY16" fmla="*/ 5108232 h 6895341"/>
                <a:gd name="connsiteX17" fmla="*/ 10904249 w 11305622"/>
                <a:gd name="connsiteY17" fmla="*/ 6168808 h 6895341"/>
                <a:gd name="connsiteX18" fmla="*/ 10969949 w 11305622"/>
                <a:gd name="connsiteY18" fmla="*/ 6788261 h 6895341"/>
                <a:gd name="connsiteX19" fmla="*/ 10416195 w 11305622"/>
                <a:gd name="connsiteY19" fmla="*/ 6891502 h 6895341"/>
                <a:gd name="connsiteX20" fmla="*/ 10341110 w 11305622"/>
                <a:gd name="connsiteY20" fmla="*/ 6722561 h 6895341"/>
                <a:gd name="connsiteX21" fmla="*/ 9881215 w 11305622"/>
                <a:gd name="connsiteY21" fmla="*/ 5408573 h 6895341"/>
                <a:gd name="connsiteX22" fmla="*/ 9463669 w 11305622"/>
                <a:gd name="connsiteY22" fmla="*/ 4918528 h 6895341"/>
                <a:gd name="connsiteX23" fmla="*/ 8277787 w 11305622"/>
                <a:gd name="connsiteY23" fmla="*/ 4563446 h 6895341"/>
                <a:gd name="connsiteX24" fmla="*/ 7561389 w 11305622"/>
                <a:gd name="connsiteY24" fmla="*/ 3496833 h 6895341"/>
                <a:gd name="connsiteX25" fmla="*/ 7288390 w 11305622"/>
                <a:gd name="connsiteY25" fmla="*/ 2494404 h 6895341"/>
                <a:gd name="connsiteX26" fmla="*/ 7269922 w 11305622"/>
                <a:gd name="connsiteY26" fmla="*/ 2040709 h 6895341"/>
                <a:gd name="connsiteX27" fmla="*/ 6916520 w 11305622"/>
                <a:gd name="connsiteY27" fmla="*/ 2039037 h 6895341"/>
                <a:gd name="connsiteX28" fmla="*/ 6421319 w 11305622"/>
                <a:gd name="connsiteY28" fmla="*/ 2138577 h 6895341"/>
                <a:gd name="connsiteX29" fmla="*/ 5941812 w 11305622"/>
                <a:gd name="connsiteY29" fmla="*/ 2204634 h 6895341"/>
                <a:gd name="connsiteX30" fmla="*/ 5255401 w 11305622"/>
                <a:gd name="connsiteY30" fmla="*/ 2367113 h 6895341"/>
                <a:gd name="connsiteX31" fmla="*/ 4155385 w 11305622"/>
                <a:gd name="connsiteY31" fmla="*/ 2733247 h 6895341"/>
                <a:gd name="connsiteX32" fmla="*/ 2894314 w 11305622"/>
                <a:gd name="connsiteY32" fmla="*/ 3385263 h 6895341"/>
                <a:gd name="connsiteX33" fmla="*/ 2644515 w 11305622"/>
                <a:gd name="connsiteY33" fmla="*/ 3491612 h 6895341"/>
                <a:gd name="connsiteX34" fmla="*/ 2461389 w 11305622"/>
                <a:gd name="connsiteY34" fmla="*/ 3491614 h 6895341"/>
                <a:gd name="connsiteX35" fmla="*/ 2108219 w 11305622"/>
                <a:gd name="connsiteY35" fmla="*/ 3609337 h 6895341"/>
                <a:gd name="connsiteX36" fmla="*/ 1892391 w 11305622"/>
                <a:gd name="connsiteY36" fmla="*/ 3710709 h 6895341"/>
                <a:gd name="connsiteX37" fmla="*/ 1562111 w 11305622"/>
                <a:gd name="connsiteY37" fmla="*/ 3828432 h 6895341"/>
                <a:gd name="connsiteX38" fmla="*/ 323356 w 11305622"/>
                <a:gd name="connsiteY38" fmla="*/ 4201711 h 6895341"/>
                <a:gd name="connsiteX39" fmla="*/ 30194 w 11305622"/>
                <a:gd name="connsiteY39" fmla="*/ 4253052 h 6895341"/>
                <a:gd name="connsiteX40" fmla="*/ 26364 w 11305622"/>
                <a:gd name="connsiteY40" fmla="*/ 4062579 h 6895341"/>
                <a:gd name="connsiteX41" fmla="*/ 527843 w 11305622"/>
                <a:gd name="connsiteY41" fmla="*/ 3933264 h 6895341"/>
                <a:gd name="connsiteX42" fmla="*/ 2382100 w 11305622"/>
                <a:gd name="connsiteY42" fmla="*/ 3374567 h 6895341"/>
                <a:gd name="connsiteX43" fmla="*/ 1246439 w 11305622"/>
                <a:gd name="connsiteY43" fmla="*/ 2999143 h 6895341"/>
                <a:gd name="connsiteX44" fmla="*/ 2785225 w 11305622"/>
                <a:gd name="connsiteY44" fmla="*/ 3199855 h 6895341"/>
                <a:gd name="connsiteX45" fmla="*/ 3669610 w 11305622"/>
                <a:gd name="connsiteY45" fmla="*/ 2780872 h 6895341"/>
                <a:gd name="connsiteX46" fmla="*/ 4688297 w 11305622"/>
                <a:gd name="connsiteY46" fmla="*/ 2228364 h 6895341"/>
                <a:gd name="connsiteX47" fmla="*/ 2659960 w 11305622"/>
                <a:gd name="connsiteY47" fmla="*/ 2256997 h 6895341"/>
                <a:gd name="connsiteX48" fmla="*/ 907360 w 11305622"/>
                <a:gd name="connsiteY48" fmla="*/ 2142697 h 6895341"/>
                <a:gd name="connsiteX49" fmla="*/ 35823 w 11305622"/>
                <a:gd name="connsiteY49" fmla="*/ 2614184 h 6895341"/>
                <a:gd name="connsiteX50" fmla="*/ 31060 w 11305622"/>
                <a:gd name="connsiteY50" fmla="*/ 2380822 h 6895341"/>
                <a:gd name="connsiteX51" fmla="*/ 602560 w 11305622"/>
                <a:gd name="connsiteY51" fmla="*/ 1980772 h 6895341"/>
                <a:gd name="connsiteX52" fmla="*/ 7248 w 11305622"/>
                <a:gd name="connsiteY52" fmla="*/ 1795035 h 6895341"/>
                <a:gd name="connsiteX53" fmla="*/ 35822 w 11305622"/>
                <a:gd name="connsiteY53" fmla="*/ 1578340 h 6895341"/>
                <a:gd name="connsiteX54" fmla="*/ 288235 w 11305622"/>
                <a:gd name="connsiteY54" fmla="*/ 1656922 h 6895341"/>
                <a:gd name="connsiteX0" fmla="*/ 288235 w 11305622"/>
                <a:gd name="connsiteY0" fmla="*/ 1648088 h 6886507"/>
                <a:gd name="connsiteX1" fmla="*/ 1078670 w 11305622"/>
                <a:gd name="connsiteY1" fmla="*/ 1792131 h 6886507"/>
                <a:gd name="connsiteX2" fmla="*/ 1248632 w 11305622"/>
                <a:gd name="connsiteY2" fmla="*/ 1863516 h 6886507"/>
                <a:gd name="connsiteX3" fmla="*/ 1745382 w 11305622"/>
                <a:gd name="connsiteY3" fmla="*/ 1884159 h 6886507"/>
                <a:gd name="connsiteX4" fmla="*/ 1948879 w 11305622"/>
                <a:gd name="connsiteY4" fmla="*/ 1839721 h 6886507"/>
                <a:gd name="connsiteX5" fmla="*/ 3469585 w 11305622"/>
                <a:gd name="connsiteY5" fmla="*/ 1848113 h 6886507"/>
                <a:gd name="connsiteX6" fmla="*/ 5917510 w 11305622"/>
                <a:gd name="connsiteY6" fmla="*/ 1657613 h 6886507"/>
                <a:gd name="connsiteX7" fmla="*/ 7623043 w 11305622"/>
                <a:gd name="connsiteY7" fmla="*/ 1236701 h 6886507"/>
                <a:gd name="connsiteX8" fmla="*/ 8257501 w 11305622"/>
                <a:gd name="connsiteY8" fmla="*/ 575524 h 6886507"/>
                <a:gd name="connsiteX9" fmla="*/ 7412794 w 11305622"/>
                <a:gd name="connsiteY9" fmla="*/ 40541 h 6886507"/>
                <a:gd name="connsiteX10" fmla="*/ 8470210 w 11305622"/>
                <a:gd name="connsiteY10" fmla="*/ 200288 h 6886507"/>
                <a:gd name="connsiteX11" fmla="*/ 9275654 w 11305622"/>
                <a:gd name="connsiteY11" fmla="*/ 17919 h 6886507"/>
                <a:gd name="connsiteX12" fmla="*/ 11041405 w 11305622"/>
                <a:gd name="connsiteY12" fmla="*/ 56110 h 6886507"/>
                <a:gd name="connsiteX13" fmla="*/ 11298444 w 11305622"/>
                <a:gd name="connsiteY13" fmla="*/ 566137 h 6886507"/>
                <a:gd name="connsiteX14" fmla="*/ 11276047 w 11305622"/>
                <a:gd name="connsiteY14" fmla="*/ 2695978 h 6886507"/>
                <a:gd name="connsiteX15" fmla="*/ 11185817 w 11305622"/>
                <a:gd name="connsiteY15" fmla="*/ 4076365 h 6886507"/>
                <a:gd name="connsiteX16" fmla="*/ 10759838 w 11305622"/>
                <a:gd name="connsiteY16" fmla="*/ 4517440 h 6886507"/>
                <a:gd name="connsiteX17" fmla="*/ 10744694 w 11305622"/>
                <a:gd name="connsiteY17" fmla="*/ 5099398 h 6886507"/>
                <a:gd name="connsiteX18" fmla="*/ 10904249 w 11305622"/>
                <a:gd name="connsiteY18" fmla="*/ 6159974 h 6886507"/>
                <a:gd name="connsiteX19" fmla="*/ 10969949 w 11305622"/>
                <a:gd name="connsiteY19" fmla="*/ 6779427 h 6886507"/>
                <a:gd name="connsiteX20" fmla="*/ 10416195 w 11305622"/>
                <a:gd name="connsiteY20" fmla="*/ 6882668 h 6886507"/>
                <a:gd name="connsiteX21" fmla="*/ 10341110 w 11305622"/>
                <a:gd name="connsiteY21" fmla="*/ 6713727 h 6886507"/>
                <a:gd name="connsiteX22" fmla="*/ 9881215 w 11305622"/>
                <a:gd name="connsiteY22" fmla="*/ 5399739 h 6886507"/>
                <a:gd name="connsiteX23" fmla="*/ 9463669 w 11305622"/>
                <a:gd name="connsiteY23" fmla="*/ 4909694 h 6886507"/>
                <a:gd name="connsiteX24" fmla="*/ 8277787 w 11305622"/>
                <a:gd name="connsiteY24" fmla="*/ 4554612 h 6886507"/>
                <a:gd name="connsiteX25" fmla="*/ 7561389 w 11305622"/>
                <a:gd name="connsiteY25" fmla="*/ 3487999 h 6886507"/>
                <a:gd name="connsiteX26" fmla="*/ 7288390 w 11305622"/>
                <a:gd name="connsiteY26" fmla="*/ 2485570 h 6886507"/>
                <a:gd name="connsiteX27" fmla="*/ 7269922 w 11305622"/>
                <a:gd name="connsiteY27" fmla="*/ 2031875 h 6886507"/>
                <a:gd name="connsiteX28" fmla="*/ 6916520 w 11305622"/>
                <a:gd name="connsiteY28" fmla="*/ 2030203 h 6886507"/>
                <a:gd name="connsiteX29" fmla="*/ 6421319 w 11305622"/>
                <a:gd name="connsiteY29" fmla="*/ 2129743 h 6886507"/>
                <a:gd name="connsiteX30" fmla="*/ 5941812 w 11305622"/>
                <a:gd name="connsiteY30" fmla="*/ 2195800 h 6886507"/>
                <a:gd name="connsiteX31" fmla="*/ 5255401 w 11305622"/>
                <a:gd name="connsiteY31" fmla="*/ 2358279 h 6886507"/>
                <a:gd name="connsiteX32" fmla="*/ 4155385 w 11305622"/>
                <a:gd name="connsiteY32" fmla="*/ 2724413 h 6886507"/>
                <a:gd name="connsiteX33" fmla="*/ 2894314 w 11305622"/>
                <a:gd name="connsiteY33" fmla="*/ 3376429 h 6886507"/>
                <a:gd name="connsiteX34" fmla="*/ 2644515 w 11305622"/>
                <a:gd name="connsiteY34" fmla="*/ 3482778 h 6886507"/>
                <a:gd name="connsiteX35" fmla="*/ 2461389 w 11305622"/>
                <a:gd name="connsiteY35" fmla="*/ 3482780 h 6886507"/>
                <a:gd name="connsiteX36" fmla="*/ 2108219 w 11305622"/>
                <a:gd name="connsiteY36" fmla="*/ 3600503 h 6886507"/>
                <a:gd name="connsiteX37" fmla="*/ 1892391 w 11305622"/>
                <a:gd name="connsiteY37" fmla="*/ 3701875 h 6886507"/>
                <a:gd name="connsiteX38" fmla="*/ 1562111 w 11305622"/>
                <a:gd name="connsiteY38" fmla="*/ 3819598 h 6886507"/>
                <a:gd name="connsiteX39" fmla="*/ 323356 w 11305622"/>
                <a:gd name="connsiteY39" fmla="*/ 4192877 h 6886507"/>
                <a:gd name="connsiteX40" fmla="*/ 30194 w 11305622"/>
                <a:gd name="connsiteY40" fmla="*/ 4244218 h 6886507"/>
                <a:gd name="connsiteX41" fmla="*/ 26364 w 11305622"/>
                <a:gd name="connsiteY41" fmla="*/ 4053745 h 6886507"/>
                <a:gd name="connsiteX42" fmla="*/ 527843 w 11305622"/>
                <a:gd name="connsiteY42" fmla="*/ 3924430 h 6886507"/>
                <a:gd name="connsiteX43" fmla="*/ 2382100 w 11305622"/>
                <a:gd name="connsiteY43" fmla="*/ 3365733 h 6886507"/>
                <a:gd name="connsiteX44" fmla="*/ 1246439 w 11305622"/>
                <a:gd name="connsiteY44" fmla="*/ 2990309 h 6886507"/>
                <a:gd name="connsiteX45" fmla="*/ 2785225 w 11305622"/>
                <a:gd name="connsiteY45" fmla="*/ 3191021 h 6886507"/>
                <a:gd name="connsiteX46" fmla="*/ 3669610 w 11305622"/>
                <a:gd name="connsiteY46" fmla="*/ 2772038 h 6886507"/>
                <a:gd name="connsiteX47" fmla="*/ 4688297 w 11305622"/>
                <a:gd name="connsiteY47" fmla="*/ 2219530 h 6886507"/>
                <a:gd name="connsiteX48" fmla="*/ 2659960 w 11305622"/>
                <a:gd name="connsiteY48" fmla="*/ 2248163 h 6886507"/>
                <a:gd name="connsiteX49" fmla="*/ 907360 w 11305622"/>
                <a:gd name="connsiteY49" fmla="*/ 2133863 h 6886507"/>
                <a:gd name="connsiteX50" fmla="*/ 35823 w 11305622"/>
                <a:gd name="connsiteY50" fmla="*/ 2605350 h 6886507"/>
                <a:gd name="connsiteX51" fmla="*/ 31060 w 11305622"/>
                <a:gd name="connsiteY51" fmla="*/ 2371988 h 6886507"/>
                <a:gd name="connsiteX52" fmla="*/ 602560 w 11305622"/>
                <a:gd name="connsiteY52" fmla="*/ 1971938 h 6886507"/>
                <a:gd name="connsiteX53" fmla="*/ 7248 w 11305622"/>
                <a:gd name="connsiteY53" fmla="*/ 1786201 h 6886507"/>
                <a:gd name="connsiteX54" fmla="*/ 35822 w 11305622"/>
                <a:gd name="connsiteY54" fmla="*/ 1569506 h 6886507"/>
                <a:gd name="connsiteX55" fmla="*/ 288235 w 11305622"/>
                <a:gd name="connsiteY55" fmla="*/ 1648088 h 6886507"/>
                <a:gd name="connsiteX0" fmla="*/ 288235 w 11305622"/>
                <a:gd name="connsiteY0" fmla="*/ 2273984 h 7512403"/>
                <a:gd name="connsiteX1" fmla="*/ 1078670 w 11305622"/>
                <a:gd name="connsiteY1" fmla="*/ 2418027 h 7512403"/>
                <a:gd name="connsiteX2" fmla="*/ 1248632 w 11305622"/>
                <a:gd name="connsiteY2" fmla="*/ 2489412 h 7512403"/>
                <a:gd name="connsiteX3" fmla="*/ 1745382 w 11305622"/>
                <a:gd name="connsiteY3" fmla="*/ 2510055 h 7512403"/>
                <a:gd name="connsiteX4" fmla="*/ 1948879 w 11305622"/>
                <a:gd name="connsiteY4" fmla="*/ 2465617 h 7512403"/>
                <a:gd name="connsiteX5" fmla="*/ 3469585 w 11305622"/>
                <a:gd name="connsiteY5" fmla="*/ 2474009 h 7512403"/>
                <a:gd name="connsiteX6" fmla="*/ 5917510 w 11305622"/>
                <a:gd name="connsiteY6" fmla="*/ 2283509 h 7512403"/>
                <a:gd name="connsiteX7" fmla="*/ 7623043 w 11305622"/>
                <a:gd name="connsiteY7" fmla="*/ 1862597 h 7512403"/>
                <a:gd name="connsiteX8" fmla="*/ 8257501 w 11305622"/>
                <a:gd name="connsiteY8" fmla="*/ 1201420 h 7512403"/>
                <a:gd name="connsiteX9" fmla="*/ 7412794 w 11305622"/>
                <a:gd name="connsiteY9" fmla="*/ 666437 h 7512403"/>
                <a:gd name="connsiteX10" fmla="*/ 8470210 w 11305622"/>
                <a:gd name="connsiteY10" fmla="*/ 826184 h 7512403"/>
                <a:gd name="connsiteX11" fmla="*/ 9275654 w 11305622"/>
                <a:gd name="connsiteY11" fmla="*/ 643815 h 7512403"/>
                <a:gd name="connsiteX12" fmla="*/ 10434967 w 11305622"/>
                <a:gd name="connsiteY12" fmla="*/ 58 h 7512403"/>
                <a:gd name="connsiteX13" fmla="*/ 11041405 w 11305622"/>
                <a:gd name="connsiteY13" fmla="*/ 682006 h 7512403"/>
                <a:gd name="connsiteX14" fmla="*/ 11298444 w 11305622"/>
                <a:gd name="connsiteY14" fmla="*/ 1192033 h 7512403"/>
                <a:gd name="connsiteX15" fmla="*/ 11276047 w 11305622"/>
                <a:gd name="connsiteY15" fmla="*/ 3321874 h 7512403"/>
                <a:gd name="connsiteX16" fmla="*/ 11185817 w 11305622"/>
                <a:gd name="connsiteY16" fmla="*/ 4702261 h 7512403"/>
                <a:gd name="connsiteX17" fmla="*/ 10759838 w 11305622"/>
                <a:gd name="connsiteY17" fmla="*/ 5143336 h 7512403"/>
                <a:gd name="connsiteX18" fmla="*/ 10744694 w 11305622"/>
                <a:gd name="connsiteY18" fmla="*/ 5725294 h 7512403"/>
                <a:gd name="connsiteX19" fmla="*/ 10904249 w 11305622"/>
                <a:gd name="connsiteY19" fmla="*/ 6785870 h 7512403"/>
                <a:gd name="connsiteX20" fmla="*/ 10969949 w 11305622"/>
                <a:gd name="connsiteY20" fmla="*/ 7405323 h 7512403"/>
                <a:gd name="connsiteX21" fmla="*/ 10416195 w 11305622"/>
                <a:gd name="connsiteY21" fmla="*/ 7508564 h 7512403"/>
                <a:gd name="connsiteX22" fmla="*/ 10341110 w 11305622"/>
                <a:gd name="connsiteY22" fmla="*/ 7339623 h 7512403"/>
                <a:gd name="connsiteX23" fmla="*/ 9881215 w 11305622"/>
                <a:gd name="connsiteY23" fmla="*/ 6025635 h 7512403"/>
                <a:gd name="connsiteX24" fmla="*/ 9463669 w 11305622"/>
                <a:gd name="connsiteY24" fmla="*/ 5535590 h 7512403"/>
                <a:gd name="connsiteX25" fmla="*/ 8277787 w 11305622"/>
                <a:gd name="connsiteY25" fmla="*/ 5180508 h 7512403"/>
                <a:gd name="connsiteX26" fmla="*/ 7561389 w 11305622"/>
                <a:gd name="connsiteY26" fmla="*/ 4113895 h 7512403"/>
                <a:gd name="connsiteX27" fmla="*/ 7288390 w 11305622"/>
                <a:gd name="connsiteY27" fmla="*/ 3111466 h 7512403"/>
                <a:gd name="connsiteX28" fmla="*/ 7269922 w 11305622"/>
                <a:gd name="connsiteY28" fmla="*/ 2657771 h 7512403"/>
                <a:gd name="connsiteX29" fmla="*/ 6916520 w 11305622"/>
                <a:gd name="connsiteY29" fmla="*/ 2656099 h 7512403"/>
                <a:gd name="connsiteX30" fmla="*/ 6421319 w 11305622"/>
                <a:gd name="connsiteY30" fmla="*/ 2755639 h 7512403"/>
                <a:gd name="connsiteX31" fmla="*/ 5941812 w 11305622"/>
                <a:gd name="connsiteY31" fmla="*/ 2821696 h 7512403"/>
                <a:gd name="connsiteX32" fmla="*/ 5255401 w 11305622"/>
                <a:gd name="connsiteY32" fmla="*/ 2984175 h 7512403"/>
                <a:gd name="connsiteX33" fmla="*/ 4155385 w 11305622"/>
                <a:gd name="connsiteY33" fmla="*/ 3350309 h 7512403"/>
                <a:gd name="connsiteX34" fmla="*/ 2894314 w 11305622"/>
                <a:gd name="connsiteY34" fmla="*/ 4002325 h 7512403"/>
                <a:gd name="connsiteX35" fmla="*/ 2644515 w 11305622"/>
                <a:gd name="connsiteY35" fmla="*/ 4108674 h 7512403"/>
                <a:gd name="connsiteX36" fmla="*/ 2461389 w 11305622"/>
                <a:gd name="connsiteY36" fmla="*/ 4108676 h 7512403"/>
                <a:gd name="connsiteX37" fmla="*/ 2108219 w 11305622"/>
                <a:gd name="connsiteY37" fmla="*/ 4226399 h 7512403"/>
                <a:gd name="connsiteX38" fmla="*/ 1892391 w 11305622"/>
                <a:gd name="connsiteY38" fmla="*/ 4327771 h 7512403"/>
                <a:gd name="connsiteX39" fmla="*/ 1562111 w 11305622"/>
                <a:gd name="connsiteY39" fmla="*/ 4445494 h 7512403"/>
                <a:gd name="connsiteX40" fmla="*/ 323356 w 11305622"/>
                <a:gd name="connsiteY40" fmla="*/ 4818773 h 7512403"/>
                <a:gd name="connsiteX41" fmla="*/ 30194 w 11305622"/>
                <a:gd name="connsiteY41" fmla="*/ 4870114 h 7512403"/>
                <a:gd name="connsiteX42" fmla="*/ 26364 w 11305622"/>
                <a:gd name="connsiteY42" fmla="*/ 4679641 h 7512403"/>
                <a:gd name="connsiteX43" fmla="*/ 527843 w 11305622"/>
                <a:gd name="connsiteY43" fmla="*/ 4550326 h 7512403"/>
                <a:gd name="connsiteX44" fmla="*/ 2382100 w 11305622"/>
                <a:gd name="connsiteY44" fmla="*/ 3991629 h 7512403"/>
                <a:gd name="connsiteX45" fmla="*/ 1246439 w 11305622"/>
                <a:gd name="connsiteY45" fmla="*/ 3616205 h 7512403"/>
                <a:gd name="connsiteX46" fmla="*/ 2785225 w 11305622"/>
                <a:gd name="connsiteY46" fmla="*/ 3816917 h 7512403"/>
                <a:gd name="connsiteX47" fmla="*/ 3669610 w 11305622"/>
                <a:gd name="connsiteY47" fmla="*/ 3397934 h 7512403"/>
                <a:gd name="connsiteX48" fmla="*/ 4688297 w 11305622"/>
                <a:gd name="connsiteY48" fmla="*/ 2845426 h 7512403"/>
                <a:gd name="connsiteX49" fmla="*/ 2659960 w 11305622"/>
                <a:gd name="connsiteY49" fmla="*/ 2874059 h 7512403"/>
                <a:gd name="connsiteX50" fmla="*/ 907360 w 11305622"/>
                <a:gd name="connsiteY50" fmla="*/ 2759759 h 7512403"/>
                <a:gd name="connsiteX51" fmla="*/ 35823 w 11305622"/>
                <a:gd name="connsiteY51" fmla="*/ 3231246 h 7512403"/>
                <a:gd name="connsiteX52" fmla="*/ 31060 w 11305622"/>
                <a:gd name="connsiteY52" fmla="*/ 2997884 h 7512403"/>
                <a:gd name="connsiteX53" fmla="*/ 602560 w 11305622"/>
                <a:gd name="connsiteY53" fmla="*/ 2597834 h 7512403"/>
                <a:gd name="connsiteX54" fmla="*/ 7248 w 11305622"/>
                <a:gd name="connsiteY54" fmla="*/ 2412097 h 7512403"/>
                <a:gd name="connsiteX55" fmla="*/ 35822 w 11305622"/>
                <a:gd name="connsiteY55" fmla="*/ 2195402 h 7512403"/>
                <a:gd name="connsiteX56" fmla="*/ 288235 w 11305622"/>
                <a:gd name="connsiteY56" fmla="*/ 2273984 h 7512403"/>
                <a:gd name="connsiteX0" fmla="*/ 288235 w 11305622"/>
                <a:gd name="connsiteY0" fmla="*/ 2278257 h 7516676"/>
                <a:gd name="connsiteX1" fmla="*/ 1078670 w 11305622"/>
                <a:gd name="connsiteY1" fmla="*/ 2422300 h 7516676"/>
                <a:gd name="connsiteX2" fmla="*/ 1248632 w 11305622"/>
                <a:gd name="connsiteY2" fmla="*/ 2493685 h 7516676"/>
                <a:gd name="connsiteX3" fmla="*/ 1745382 w 11305622"/>
                <a:gd name="connsiteY3" fmla="*/ 2514328 h 7516676"/>
                <a:gd name="connsiteX4" fmla="*/ 1948879 w 11305622"/>
                <a:gd name="connsiteY4" fmla="*/ 2469890 h 7516676"/>
                <a:gd name="connsiteX5" fmla="*/ 3469585 w 11305622"/>
                <a:gd name="connsiteY5" fmla="*/ 2478282 h 7516676"/>
                <a:gd name="connsiteX6" fmla="*/ 5917510 w 11305622"/>
                <a:gd name="connsiteY6" fmla="*/ 2287782 h 7516676"/>
                <a:gd name="connsiteX7" fmla="*/ 7623043 w 11305622"/>
                <a:gd name="connsiteY7" fmla="*/ 1866870 h 7516676"/>
                <a:gd name="connsiteX8" fmla="*/ 8257501 w 11305622"/>
                <a:gd name="connsiteY8" fmla="*/ 1205693 h 7516676"/>
                <a:gd name="connsiteX9" fmla="*/ 7412794 w 11305622"/>
                <a:gd name="connsiteY9" fmla="*/ 670710 h 7516676"/>
                <a:gd name="connsiteX10" fmla="*/ 8470210 w 11305622"/>
                <a:gd name="connsiteY10" fmla="*/ 830457 h 7516676"/>
                <a:gd name="connsiteX11" fmla="*/ 9275654 w 11305622"/>
                <a:gd name="connsiteY11" fmla="*/ 648088 h 7516676"/>
                <a:gd name="connsiteX12" fmla="*/ 10369267 w 11305622"/>
                <a:gd name="connsiteY12" fmla="*/ 736411 h 7516676"/>
                <a:gd name="connsiteX13" fmla="*/ 10434967 w 11305622"/>
                <a:gd name="connsiteY13" fmla="*/ 4331 h 7516676"/>
                <a:gd name="connsiteX14" fmla="*/ 11041405 w 11305622"/>
                <a:gd name="connsiteY14" fmla="*/ 686279 h 7516676"/>
                <a:gd name="connsiteX15" fmla="*/ 11298444 w 11305622"/>
                <a:gd name="connsiteY15" fmla="*/ 1196306 h 7516676"/>
                <a:gd name="connsiteX16" fmla="*/ 11276047 w 11305622"/>
                <a:gd name="connsiteY16" fmla="*/ 3326147 h 7516676"/>
                <a:gd name="connsiteX17" fmla="*/ 11185817 w 11305622"/>
                <a:gd name="connsiteY17" fmla="*/ 4706534 h 7516676"/>
                <a:gd name="connsiteX18" fmla="*/ 10759838 w 11305622"/>
                <a:gd name="connsiteY18" fmla="*/ 5147609 h 7516676"/>
                <a:gd name="connsiteX19" fmla="*/ 10744694 w 11305622"/>
                <a:gd name="connsiteY19" fmla="*/ 5729567 h 7516676"/>
                <a:gd name="connsiteX20" fmla="*/ 10904249 w 11305622"/>
                <a:gd name="connsiteY20" fmla="*/ 6790143 h 7516676"/>
                <a:gd name="connsiteX21" fmla="*/ 10969949 w 11305622"/>
                <a:gd name="connsiteY21" fmla="*/ 7409596 h 7516676"/>
                <a:gd name="connsiteX22" fmla="*/ 10416195 w 11305622"/>
                <a:gd name="connsiteY22" fmla="*/ 7512837 h 7516676"/>
                <a:gd name="connsiteX23" fmla="*/ 10341110 w 11305622"/>
                <a:gd name="connsiteY23" fmla="*/ 7343896 h 7516676"/>
                <a:gd name="connsiteX24" fmla="*/ 9881215 w 11305622"/>
                <a:gd name="connsiteY24" fmla="*/ 6029908 h 7516676"/>
                <a:gd name="connsiteX25" fmla="*/ 9463669 w 11305622"/>
                <a:gd name="connsiteY25" fmla="*/ 5539863 h 7516676"/>
                <a:gd name="connsiteX26" fmla="*/ 8277787 w 11305622"/>
                <a:gd name="connsiteY26" fmla="*/ 5184781 h 7516676"/>
                <a:gd name="connsiteX27" fmla="*/ 7561389 w 11305622"/>
                <a:gd name="connsiteY27" fmla="*/ 4118168 h 7516676"/>
                <a:gd name="connsiteX28" fmla="*/ 7288390 w 11305622"/>
                <a:gd name="connsiteY28" fmla="*/ 3115739 h 7516676"/>
                <a:gd name="connsiteX29" fmla="*/ 7269922 w 11305622"/>
                <a:gd name="connsiteY29" fmla="*/ 2662044 h 7516676"/>
                <a:gd name="connsiteX30" fmla="*/ 6916520 w 11305622"/>
                <a:gd name="connsiteY30" fmla="*/ 2660372 h 7516676"/>
                <a:gd name="connsiteX31" fmla="*/ 6421319 w 11305622"/>
                <a:gd name="connsiteY31" fmla="*/ 2759912 h 7516676"/>
                <a:gd name="connsiteX32" fmla="*/ 5941812 w 11305622"/>
                <a:gd name="connsiteY32" fmla="*/ 2825969 h 7516676"/>
                <a:gd name="connsiteX33" fmla="*/ 5255401 w 11305622"/>
                <a:gd name="connsiteY33" fmla="*/ 2988448 h 7516676"/>
                <a:gd name="connsiteX34" fmla="*/ 4155385 w 11305622"/>
                <a:gd name="connsiteY34" fmla="*/ 3354582 h 7516676"/>
                <a:gd name="connsiteX35" fmla="*/ 2894314 w 11305622"/>
                <a:gd name="connsiteY35" fmla="*/ 4006598 h 7516676"/>
                <a:gd name="connsiteX36" fmla="*/ 2644515 w 11305622"/>
                <a:gd name="connsiteY36" fmla="*/ 4112947 h 7516676"/>
                <a:gd name="connsiteX37" fmla="*/ 2461389 w 11305622"/>
                <a:gd name="connsiteY37" fmla="*/ 4112949 h 7516676"/>
                <a:gd name="connsiteX38" fmla="*/ 2108219 w 11305622"/>
                <a:gd name="connsiteY38" fmla="*/ 4230672 h 7516676"/>
                <a:gd name="connsiteX39" fmla="*/ 1892391 w 11305622"/>
                <a:gd name="connsiteY39" fmla="*/ 4332044 h 7516676"/>
                <a:gd name="connsiteX40" fmla="*/ 1562111 w 11305622"/>
                <a:gd name="connsiteY40" fmla="*/ 4449767 h 7516676"/>
                <a:gd name="connsiteX41" fmla="*/ 323356 w 11305622"/>
                <a:gd name="connsiteY41" fmla="*/ 4823046 h 7516676"/>
                <a:gd name="connsiteX42" fmla="*/ 30194 w 11305622"/>
                <a:gd name="connsiteY42" fmla="*/ 4874387 h 7516676"/>
                <a:gd name="connsiteX43" fmla="*/ 26364 w 11305622"/>
                <a:gd name="connsiteY43" fmla="*/ 4683914 h 7516676"/>
                <a:gd name="connsiteX44" fmla="*/ 527843 w 11305622"/>
                <a:gd name="connsiteY44" fmla="*/ 4554599 h 7516676"/>
                <a:gd name="connsiteX45" fmla="*/ 2382100 w 11305622"/>
                <a:gd name="connsiteY45" fmla="*/ 3995902 h 7516676"/>
                <a:gd name="connsiteX46" fmla="*/ 1246439 w 11305622"/>
                <a:gd name="connsiteY46" fmla="*/ 3620478 h 7516676"/>
                <a:gd name="connsiteX47" fmla="*/ 2785225 w 11305622"/>
                <a:gd name="connsiteY47" fmla="*/ 3821190 h 7516676"/>
                <a:gd name="connsiteX48" fmla="*/ 3669610 w 11305622"/>
                <a:gd name="connsiteY48" fmla="*/ 3402207 h 7516676"/>
                <a:gd name="connsiteX49" fmla="*/ 4688297 w 11305622"/>
                <a:gd name="connsiteY49" fmla="*/ 2849699 h 7516676"/>
                <a:gd name="connsiteX50" fmla="*/ 2659960 w 11305622"/>
                <a:gd name="connsiteY50" fmla="*/ 2878332 h 7516676"/>
                <a:gd name="connsiteX51" fmla="*/ 907360 w 11305622"/>
                <a:gd name="connsiteY51" fmla="*/ 2764032 h 7516676"/>
                <a:gd name="connsiteX52" fmla="*/ 35823 w 11305622"/>
                <a:gd name="connsiteY52" fmla="*/ 3235519 h 7516676"/>
                <a:gd name="connsiteX53" fmla="*/ 31060 w 11305622"/>
                <a:gd name="connsiteY53" fmla="*/ 3002157 h 7516676"/>
                <a:gd name="connsiteX54" fmla="*/ 602560 w 11305622"/>
                <a:gd name="connsiteY54" fmla="*/ 2602107 h 7516676"/>
                <a:gd name="connsiteX55" fmla="*/ 7248 w 11305622"/>
                <a:gd name="connsiteY55" fmla="*/ 2416370 h 7516676"/>
                <a:gd name="connsiteX56" fmla="*/ 35822 w 11305622"/>
                <a:gd name="connsiteY56" fmla="*/ 2199675 h 7516676"/>
                <a:gd name="connsiteX57" fmla="*/ 288235 w 11305622"/>
                <a:gd name="connsiteY57" fmla="*/ 2278257 h 7516676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041405 w 11305622"/>
                <a:gd name="connsiteY15" fmla="*/ 682567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59382 w 11305622"/>
                <a:gd name="connsiteY10" fmla="*/ 638841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40611 w 11305622"/>
                <a:gd name="connsiteY10" fmla="*/ 460513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140611 w 11305622"/>
                <a:gd name="connsiteY11" fmla="*/ 460513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561389 w 11305622"/>
                <a:gd name="connsiteY31" fmla="*/ 4114456 h 7512964"/>
                <a:gd name="connsiteX32" fmla="*/ 7288390 w 11305622"/>
                <a:gd name="connsiteY32" fmla="*/ 3112027 h 7512964"/>
                <a:gd name="connsiteX33" fmla="*/ 7269922 w 11305622"/>
                <a:gd name="connsiteY33" fmla="*/ 2658332 h 7512964"/>
                <a:gd name="connsiteX34" fmla="*/ 6916520 w 11305622"/>
                <a:gd name="connsiteY34" fmla="*/ 2656660 h 7512964"/>
                <a:gd name="connsiteX35" fmla="*/ 6421319 w 11305622"/>
                <a:gd name="connsiteY35" fmla="*/ 2756200 h 7512964"/>
                <a:gd name="connsiteX36" fmla="*/ 5941812 w 11305622"/>
                <a:gd name="connsiteY36" fmla="*/ 2822257 h 7512964"/>
                <a:gd name="connsiteX37" fmla="*/ 5255401 w 11305622"/>
                <a:gd name="connsiteY37" fmla="*/ 2984736 h 7512964"/>
                <a:gd name="connsiteX38" fmla="*/ 4155385 w 11305622"/>
                <a:gd name="connsiteY38" fmla="*/ 3350870 h 7512964"/>
                <a:gd name="connsiteX39" fmla="*/ 2894314 w 11305622"/>
                <a:gd name="connsiteY39" fmla="*/ 4002886 h 7512964"/>
                <a:gd name="connsiteX40" fmla="*/ 2644515 w 11305622"/>
                <a:gd name="connsiteY40" fmla="*/ 4109235 h 7512964"/>
                <a:gd name="connsiteX41" fmla="*/ 2461389 w 11305622"/>
                <a:gd name="connsiteY41" fmla="*/ 4109237 h 7512964"/>
                <a:gd name="connsiteX42" fmla="*/ 2108219 w 11305622"/>
                <a:gd name="connsiteY42" fmla="*/ 4226960 h 7512964"/>
                <a:gd name="connsiteX43" fmla="*/ 1892391 w 11305622"/>
                <a:gd name="connsiteY43" fmla="*/ 4328332 h 7512964"/>
                <a:gd name="connsiteX44" fmla="*/ 1562111 w 11305622"/>
                <a:gd name="connsiteY44" fmla="*/ 4446055 h 7512964"/>
                <a:gd name="connsiteX45" fmla="*/ 323356 w 11305622"/>
                <a:gd name="connsiteY45" fmla="*/ 4819334 h 7512964"/>
                <a:gd name="connsiteX46" fmla="*/ 30194 w 11305622"/>
                <a:gd name="connsiteY46" fmla="*/ 4870675 h 7512964"/>
                <a:gd name="connsiteX47" fmla="*/ 26364 w 11305622"/>
                <a:gd name="connsiteY47" fmla="*/ 4680202 h 7512964"/>
                <a:gd name="connsiteX48" fmla="*/ 527843 w 11305622"/>
                <a:gd name="connsiteY48" fmla="*/ 4550887 h 7512964"/>
                <a:gd name="connsiteX49" fmla="*/ 2382100 w 11305622"/>
                <a:gd name="connsiteY49" fmla="*/ 3992190 h 7512964"/>
                <a:gd name="connsiteX50" fmla="*/ 1246439 w 11305622"/>
                <a:gd name="connsiteY50" fmla="*/ 3616766 h 7512964"/>
                <a:gd name="connsiteX51" fmla="*/ 2785225 w 11305622"/>
                <a:gd name="connsiteY51" fmla="*/ 3817478 h 7512964"/>
                <a:gd name="connsiteX52" fmla="*/ 3669610 w 11305622"/>
                <a:gd name="connsiteY52" fmla="*/ 3398495 h 7512964"/>
                <a:gd name="connsiteX53" fmla="*/ 4688297 w 11305622"/>
                <a:gd name="connsiteY53" fmla="*/ 2845987 h 7512964"/>
                <a:gd name="connsiteX54" fmla="*/ 2659960 w 11305622"/>
                <a:gd name="connsiteY54" fmla="*/ 2874620 h 7512964"/>
                <a:gd name="connsiteX55" fmla="*/ 907360 w 11305622"/>
                <a:gd name="connsiteY55" fmla="*/ 2760320 h 7512964"/>
                <a:gd name="connsiteX56" fmla="*/ 35823 w 11305622"/>
                <a:gd name="connsiteY56" fmla="*/ 3231807 h 7512964"/>
                <a:gd name="connsiteX57" fmla="*/ 31060 w 11305622"/>
                <a:gd name="connsiteY57" fmla="*/ 2998445 h 7512964"/>
                <a:gd name="connsiteX58" fmla="*/ 602560 w 11305622"/>
                <a:gd name="connsiteY58" fmla="*/ 2598395 h 7512964"/>
                <a:gd name="connsiteX59" fmla="*/ 7248 w 11305622"/>
                <a:gd name="connsiteY59" fmla="*/ 2412658 h 7512964"/>
                <a:gd name="connsiteX60" fmla="*/ 35822 w 11305622"/>
                <a:gd name="connsiteY60" fmla="*/ 2195963 h 7512964"/>
                <a:gd name="connsiteX61" fmla="*/ 288235 w 11305622"/>
                <a:gd name="connsiteY61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561389 w 11305622"/>
                <a:gd name="connsiteY32" fmla="*/ 4114456 h 7512964"/>
                <a:gd name="connsiteX33" fmla="*/ 7288390 w 11305622"/>
                <a:gd name="connsiteY33" fmla="*/ 3112027 h 7512964"/>
                <a:gd name="connsiteX34" fmla="*/ 7269922 w 11305622"/>
                <a:gd name="connsiteY34" fmla="*/ 2658332 h 7512964"/>
                <a:gd name="connsiteX35" fmla="*/ 6916520 w 11305622"/>
                <a:gd name="connsiteY35" fmla="*/ 2656660 h 7512964"/>
                <a:gd name="connsiteX36" fmla="*/ 6421319 w 11305622"/>
                <a:gd name="connsiteY36" fmla="*/ 2756200 h 7512964"/>
                <a:gd name="connsiteX37" fmla="*/ 5941812 w 11305622"/>
                <a:gd name="connsiteY37" fmla="*/ 2822257 h 7512964"/>
                <a:gd name="connsiteX38" fmla="*/ 5255401 w 11305622"/>
                <a:gd name="connsiteY38" fmla="*/ 2984736 h 7512964"/>
                <a:gd name="connsiteX39" fmla="*/ 4155385 w 11305622"/>
                <a:gd name="connsiteY39" fmla="*/ 3350870 h 7512964"/>
                <a:gd name="connsiteX40" fmla="*/ 2894314 w 11305622"/>
                <a:gd name="connsiteY40" fmla="*/ 4002886 h 7512964"/>
                <a:gd name="connsiteX41" fmla="*/ 2644515 w 11305622"/>
                <a:gd name="connsiteY41" fmla="*/ 4109235 h 7512964"/>
                <a:gd name="connsiteX42" fmla="*/ 2461389 w 11305622"/>
                <a:gd name="connsiteY42" fmla="*/ 4109237 h 7512964"/>
                <a:gd name="connsiteX43" fmla="*/ 2108219 w 11305622"/>
                <a:gd name="connsiteY43" fmla="*/ 4226960 h 7512964"/>
                <a:gd name="connsiteX44" fmla="*/ 1892391 w 11305622"/>
                <a:gd name="connsiteY44" fmla="*/ 4328332 h 7512964"/>
                <a:gd name="connsiteX45" fmla="*/ 1562111 w 11305622"/>
                <a:gd name="connsiteY45" fmla="*/ 4446055 h 7512964"/>
                <a:gd name="connsiteX46" fmla="*/ 323356 w 11305622"/>
                <a:gd name="connsiteY46" fmla="*/ 4819334 h 7512964"/>
                <a:gd name="connsiteX47" fmla="*/ 30194 w 11305622"/>
                <a:gd name="connsiteY47" fmla="*/ 4870675 h 7512964"/>
                <a:gd name="connsiteX48" fmla="*/ 26364 w 11305622"/>
                <a:gd name="connsiteY48" fmla="*/ 4680202 h 7512964"/>
                <a:gd name="connsiteX49" fmla="*/ 527843 w 11305622"/>
                <a:gd name="connsiteY49" fmla="*/ 4550887 h 7512964"/>
                <a:gd name="connsiteX50" fmla="*/ 2382100 w 11305622"/>
                <a:gd name="connsiteY50" fmla="*/ 3992190 h 7512964"/>
                <a:gd name="connsiteX51" fmla="*/ 1246439 w 11305622"/>
                <a:gd name="connsiteY51" fmla="*/ 3616766 h 7512964"/>
                <a:gd name="connsiteX52" fmla="*/ 2785225 w 11305622"/>
                <a:gd name="connsiteY52" fmla="*/ 3817478 h 7512964"/>
                <a:gd name="connsiteX53" fmla="*/ 3669610 w 11305622"/>
                <a:gd name="connsiteY53" fmla="*/ 3398495 h 7512964"/>
                <a:gd name="connsiteX54" fmla="*/ 4688297 w 11305622"/>
                <a:gd name="connsiteY54" fmla="*/ 2845987 h 7512964"/>
                <a:gd name="connsiteX55" fmla="*/ 2659960 w 11305622"/>
                <a:gd name="connsiteY55" fmla="*/ 2874620 h 7512964"/>
                <a:gd name="connsiteX56" fmla="*/ 907360 w 11305622"/>
                <a:gd name="connsiteY56" fmla="*/ 2760320 h 7512964"/>
                <a:gd name="connsiteX57" fmla="*/ 35823 w 11305622"/>
                <a:gd name="connsiteY57" fmla="*/ 3231807 h 7512964"/>
                <a:gd name="connsiteX58" fmla="*/ 31060 w 11305622"/>
                <a:gd name="connsiteY58" fmla="*/ 2998445 h 7512964"/>
                <a:gd name="connsiteX59" fmla="*/ 602560 w 11305622"/>
                <a:gd name="connsiteY59" fmla="*/ 2598395 h 7512964"/>
                <a:gd name="connsiteX60" fmla="*/ 7248 w 11305622"/>
                <a:gd name="connsiteY60" fmla="*/ 2412658 h 7512964"/>
                <a:gd name="connsiteX61" fmla="*/ 35822 w 11305622"/>
                <a:gd name="connsiteY61" fmla="*/ 2195963 h 7512964"/>
                <a:gd name="connsiteX62" fmla="*/ 288235 w 11305622"/>
                <a:gd name="connsiteY62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882075 w 11305622"/>
                <a:gd name="connsiteY32" fmla="*/ 5021932 h 7512964"/>
                <a:gd name="connsiteX33" fmla="*/ 7561389 w 11305622"/>
                <a:gd name="connsiteY33" fmla="*/ 4114456 h 7512964"/>
                <a:gd name="connsiteX34" fmla="*/ 7288390 w 11305622"/>
                <a:gd name="connsiteY34" fmla="*/ 3112027 h 7512964"/>
                <a:gd name="connsiteX35" fmla="*/ 7269922 w 11305622"/>
                <a:gd name="connsiteY35" fmla="*/ 2658332 h 7512964"/>
                <a:gd name="connsiteX36" fmla="*/ 6916520 w 11305622"/>
                <a:gd name="connsiteY36" fmla="*/ 2656660 h 7512964"/>
                <a:gd name="connsiteX37" fmla="*/ 6421319 w 11305622"/>
                <a:gd name="connsiteY37" fmla="*/ 2756200 h 7512964"/>
                <a:gd name="connsiteX38" fmla="*/ 5941812 w 11305622"/>
                <a:gd name="connsiteY38" fmla="*/ 2822257 h 7512964"/>
                <a:gd name="connsiteX39" fmla="*/ 5255401 w 11305622"/>
                <a:gd name="connsiteY39" fmla="*/ 2984736 h 7512964"/>
                <a:gd name="connsiteX40" fmla="*/ 4155385 w 11305622"/>
                <a:gd name="connsiteY40" fmla="*/ 3350870 h 7512964"/>
                <a:gd name="connsiteX41" fmla="*/ 2894314 w 11305622"/>
                <a:gd name="connsiteY41" fmla="*/ 4002886 h 7512964"/>
                <a:gd name="connsiteX42" fmla="*/ 2644515 w 11305622"/>
                <a:gd name="connsiteY42" fmla="*/ 4109235 h 7512964"/>
                <a:gd name="connsiteX43" fmla="*/ 2461389 w 11305622"/>
                <a:gd name="connsiteY43" fmla="*/ 4109237 h 7512964"/>
                <a:gd name="connsiteX44" fmla="*/ 2108219 w 11305622"/>
                <a:gd name="connsiteY44" fmla="*/ 4226960 h 7512964"/>
                <a:gd name="connsiteX45" fmla="*/ 1892391 w 11305622"/>
                <a:gd name="connsiteY45" fmla="*/ 4328332 h 7512964"/>
                <a:gd name="connsiteX46" fmla="*/ 1562111 w 11305622"/>
                <a:gd name="connsiteY46" fmla="*/ 4446055 h 7512964"/>
                <a:gd name="connsiteX47" fmla="*/ 323356 w 11305622"/>
                <a:gd name="connsiteY47" fmla="*/ 4819334 h 7512964"/>
                <a:gd name="connsiteX48" fmla="*/ 30194 w 11305622"/>
                <a:gd name="connsiteY48" fmla="*/ 4870675 h 7512964"/>
                <a:gd name="connsiteX49" fmla="*/ 26364 w 11305622"/>
                <a:gd name="connsiteY49" fmla="*/ 4680202 h 7512964"/>
                <a:gd name="connsiteX50" fmla="*/ 527843 w 11305622"/>
                <a:gd name="connsiteY50" fmla="*/ 4550887 h 7512964"/>
                <a:gd name="connsiteX51" fmla="*/ 2382100 w 11305622"/>
                <a:gd name="connsiteY51" fmla="*/ 3992190 h 7512964"/>
                <a:gd name="connsiteX52" fmla="*/ 1246439 w 11305622"/>
                <a:gd name="connsiteY52" fmla="*/ 3616766 h 7512964"/>
                <a:gd name="connsiteX53" fmla="*/ 2785225 w 11305622"/>
                <a:gd name="connsiteY53" fmla="*/ 3817478 h 7512964"/>
                <a:gd name="connsiteX54" fmla="*/ 3669610 w 11305622"/>
                <a:gd name="connsiteY54" fmla="*/ 3398495 h 7512964"/>
                <a:gd name="connsiteX55" fmla="*/ 4688297 w 11305622"/>
                <a:gd name="connsiteY55" fmla="*/ 2845987 h 7512964"/>
                <a:gd name="connsiteX56" fmla="*/ 2659960 w 11305622"/>
                <a:gd name="connsiteY56" fmla="*/ 2874620 h 7512964"/>
                <a:gd name="connsiteX57" fmla="*/ 907360 w 11305622"/>
                <a:gd name="connsiteY57" fmla="*/ 2760320 h 7512964"/>
                <a:gd name="connsiteX58" fmla="*/ 35823 w 11305622"/>
                <a:gd name="connsiteY58" fmla="*/ 3231807 h 7512964"/>
                <a:gd name="connsiteX59" fmla="*/ 31060 w 11305622"/>
                <a:gd name="connsiteY59" fmla="*/ 2998445 h 7512964"/>
                <a:gd name="connsiteX60" fmla="*/ 602560 w 11305622"/>
                <a:gd name="connsiteY60" fmla="*/ 2598395 h 7512964"/>
                <a:gd name="connsiteX61" fmla="*/ 7248 w 11305622"/>
                <a:gd name="connsiteY61" fmla="*/ 2412658 h 7512964"/>
                <a:gd name="connsiteX62" fmla="*/ 35822 w 11305622"/>
                <a:gd name="connsiteY62" fmla="*/ 2195963 h 7512964"/>
                <a:gd name="connsiteX63" fmla="*/ 288235 w 11305622"/>
                <a:gd name="connsiteY63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7825762 w 11305622"/>
                <a:gd name="connsiteY32" fmla="*/ 6786431 h 7512964"/>
                <a:gd name="connsiteX33" fmla="*/ 7882075 w 11305622"/>
                <a:gd name="connsiteY33" fmla="*/ 5021932 h 7512964"/>
                <a:gd name="connsiteX34" fmla="*/ 7561389 w 11305622"/>
                <a:gd name="connsiteY34" fmla="*/ 4114456 h 7512964"/>
                <a:gd name="connsiteX35" fmla="*/ 7288390 w 11305622"/>
                <a:gd name="connsiteY35" fmla="*/ 3112027 h 7512964"/>
                <a:gd name="connsiteX36" fmla="*/ 7269922 w 11305622"/>
                <a:gd name="connsiteY36" fmla="*/ 2658332 h 7512964"/>
                <a:gd name="connsiteX37" fmla="*/ 6916520 w 11305622"/>
                <a:gd name="connsiteY37" fmla="*/ 2656660 h 7512964"/>
                <a:gd name="connsiteX38" fmla="*/ 6421319 w 11305622"/>
                <a:gd name="connsiteY38" fmla="*/ 2756200 h 7512964"/>
                <a:gd name="connsiteX39" fmla="*/ 5941812 w 11305622"/>
                <a:gd name="connsiteY39" fmla="*/ 2822257 h 7512964"/>
                <a:gd name="connsiteX40" fmla="*/ 5255401 w 11305622"/>
                <a:gd name="connsiteY40" fmla="*/ 2984736 h 7512964"/>
                <a:gd name="connsiteX41" fmla="*/ 4155385 w 11305622"/>
                <a:gd name="connsiteY41" fmla="*/ 3350870 h 7512964"/>
                <a:gd name="connsiteX42" fmla="*/ 2894314 w 11305622"/>
                <a:gd name="connsiteY42" fmla="*/ 4002886 h 7512964"/>
                <a:gd name="connsiteX43" fmla="*/ 2644515 w 11305622"/>
                <a:gd name="connsiteY43" fmla="*/ 4109235 h 7512964"/>
                <a:gd name="connsiteX44" fmla="*/ 2461389 w 11305622"/>
                <a:gd name="connsiteY44" fmla="*/ 4109237 h 7512964"/>
                <a:gd name="connsiteX45" fmla="*/ 2108219 w 11305622"/>
                <a:gd name="connsiteY45" fmla="*/ 4226960 h 7512964"/>
                <a:gd name="connsiteX46" fmla="*/ 1892391 w 11305622"/>
                <a:gd name="connsiteY46" fmla="*/ 4328332 h 7512964"/>
                <a:gd name="connsiteX47" fmla="*/ 1562111 w 11305622"/>
                <a:gd name="connsiteY47" fmla="*/ 4446055 h 7512964"/>
                <a:gd name="connsiteX48" fmla="*/ 323356 w 11305622"/>
                <a:gd name="connsiteY48" fmla="*/ 4819334 h 7512964"/>
                <a:gd name="connsiteX49" fmla="*/ 30194 w 11305622"/>
                <a:gd name="connsiteY49" fmla="*/ 4870675 h 7512964"/>
                <a:gd name="connsiteX50" fmla="*/ 26364 w 11305622"/>
                <a:gd name="connsiteY50" fmla="*/ 4680202 h 7512964"/>
                <a:gd name="connsiteX51" fmla="*/ 527843 w 11305622"/>
                <a:gd name="connsiteY51" fmla="*/ 4550887 h 7512964"/>
                <a:gd name="connsiteX52" fmla="*/ 2382100 w 11305622"/>
                <a:gd name="connsiteY52" fmla="*/ 3992190 h 7512964"/>
                <a:gd name="connsiteX53" fmla="*/ 1246439 w 11305622"/>
                <a:gd name="connsiteY53" fmla="*/ 3616766 h 7512964"/>
                <a:gd name="connsiteX54" fmla="*/ 2785225 w 11305622"/>
                <a:gd name="connsiteY54" fmla="*/ 3817478 h 7512964"/>
                <a:gd name="connsiteX55" fmla="*/ 3669610 w 11305622"/>
                <a:gd name="connsiteY55" fmla="*/ 3398495 h 7512964"/>
                <a:gd name="connsiteX56" fmla="*/ 4688297 w 11305622"/>
                <a:gd name="connsiteY56" fmla="*/ 2845987 h 7512964"/>
                <a:gd name="connsiteX57" fmla="*/ 2659960 w 11305622"/>
                <a:gd name="connsiteY57" fmla="*/ 2874620 h 7512964"/>
                <a:gd name="connsiteX58" fmla="*/ 907360 w 11305622"/>
                <a:gd name="connsiteY58" fmla="*/ 2760320 h 7512964"/>
                <a:gd name="connsiteX59" fmla="*/ 35823 w 11305622"/>
                <a:gd name="connsiteY59" fmla="*/ 3231807 h 7512964"/>
                <a:gd name="connsiteX60" fmla="*/ 31060 w 11305622"/>
                <a:gd name="connsiteY60" fmla="*/ 2998445 h 7512964"/>
                <a:gd name="connsiteX61" fmla="*/ 602560 w 11305622"/>
                <a:gd name="connsiteY61" fmla="*/ 2598395 h 7512964"/>
                <a:gd name="connsiteX62" fmla="*/ 7248 w 11305622"/>
                <a:gd name="connsiteY62" fmla="*/ 2412658 h 7512964"/>
                <a:gd name="connsiteX63" fmla="*/ 35822 w 11305622"/>
                <a:gd name="connsiteY63" fmla="*/ 2195963 h 7512964"/>
                <a:gd name="connsiteX64" fmla="*/ 288235 w 11305622"/>
                <a:gd name="connsiteY64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825762 w 11305622"/>
                <a:gd name="connsiteY33" fmla="*/ 6786431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187539 w 11305622"/>
                <a:gd name="connsiteY11" fmla="*/ 85089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835148 w 11305622"/>
                <a:gd name="connsiteY13" fmla="*/ 704541 h 7512964"/>
                <a:gd name="connsiteX14" fmla="*/ 8470210 w 11305622"/>
                <a:gd name="connsiteY14" fmla="*/ 826745 h 7512964"/>
                <a:gd name="connsiteX15" fmla="*/ 9275654 w 11305622"/>
                <a:gd name="connsiteY15" fmla="*/ 644376 h 7512964"/>
                <a:gd name="connsiteX16" fmla="*/ 10369267 w 11305622"/>
                <a:gd name="connsiteY16" fmla="*/ 732699 h 7512964"/>
                <a:gd name="connsiteX17" fmla="*/ 10434967 w 11305622"/>
                <a:gd name="connsiteY17" fmla="*/ 619 h 7512964"/>
                <a:gd name="connsiteX18" fmla="*/ 10707150 w 11305622"/>
                <a:gd name="connsiteY18" fmla="*/ 742084 h 7512964"/>
                <a:gd name="connsiteX19" fmla="*/ 11163418 w 11305622"/>
                <a:gd name="connsiteY19" fmla="*/ 673182 h 7512964"/>
                <a:gd name="connsiteX20" fmla="*/ 11298444 w 11305622"/>
                <a:gd name="connsiteY20" fmla="*/ 1192594 h 7512964"/>
                <a:gd name="connsiteX21" fmla="*/ 11276047 w 11305622"/>
                <a:gd name="connsiteY21" fmla="*/ 3322435 h 7512964"/>
                <a:gd name="connsiteX22" fmla="*/ 11185817 w 11305622"/>
                <a:gd name="connsiteY22" fmla="*/ 4702822 h 7512964"/>
                <a:gd name="connsiteX23" fmla="*/ 10759838 w 11305622"/>
                <a:gd name="connsiteY23" fmla="*/ 5143897 h 7512964"/>
                <a:gd name="connsiteX24" fmla="*/ 10744694 w 11305622"/>
                <a:gd name="connsiteY24" fmla="*/ 5725855 h 7512964"/>
                <a:gd name="connsiteX25" fmla="*/ 10904249 w 11305622"/>
                <a:gd name="connsiteY25" fmla="*/ 6786431 h 7512964"/>
                <a:gd name="connsiteX26" fmla="*/ 10969949 w 11305622"/>
                <a:gd name="connsiteY26" fmla="*/ 7405884 h 7512964"/>
                <a:gd name="connsiteX27" fmla="*/ 10416195 w 11305622"/>
                <a:gd name="connsiteY27" fmla="*/ 7509125 h 7512964"/>
                <a:gd name="connsiteX28" fmla="*/ 10341110 w 11305622"/>
                <a:gd name="connsiteY28" fmla="*/ 7340184 h 7512964"/>
                <a:gd name="connsiteX29" fmla="*/ 9881215 w 11305622"/>
                <a:gd name="connsiteY29" fmla="*/ 6026196 h 7512964"/>
                <a:gd name="connsiteX30" fmla="*/ 9463669 w 11305622"/>
                <a:gd name="connsiteY30" fmla="*/ 5536151 h 7512964"/>
                <a:gd name="connsiteX31" fmla="*/ 8277787 w 11305622"/>
                <a:gd name="connsiteY31" fmla="*/ 5181069 h 7512964"/>
                <a:gd name="connsiteX32" fmla="*/ 8276273 w 11305622"/>
                <a:gd name="connsiteY32" fmla="*/ 6870902 h 7512964"/>
                <a:gd name="connsiteX33" fmla="*/ 8097945 w 11305622"/>
                <a:gd name="connsiteY33" fmla="*/ 6120051 h 7512964"/>
                <a:gd name="connsiteX34" fmla="*/ 7525423 w 11305622"/>
                <a:gd name="connsiteY34" fmla="*/ 7208785 h 7512964"/>
                <a:gd name="connsiteX35" fmla="*/ 8022860 w 11305622"/>
                <a:gd name="connsiteY35" fmla="*/ 5847867 h 7512964"/>
                <a:gd name="connsiteX36" fmla="*/ 7882075 w 11305622"/>
                <a:gd name="connsiteY36" fmla="*/ 5021932 h 7512964"/>
                <a:gd name="connsiteX37" fmla="*/ 7561389 w 11305622"/>
                <a:gd name="connsiteY37" fmla="*/ 4114456 h 7512964"/>
                <a:gd name="connsiteX38" fmla="*/ 7288390 w 11305622"/>
                <a:gd name="connsiteY38" fmla="*/ 3112027 h 7512964"/>
                <a:gd name="connsiteX39" fmla="*/ 7269922 w 11305622"/>
                <a:gd name="connsiteY39" fmla="*/ 2658332 h 7512964"/>
                <a:gd name="connsiteX40" fmla="*/ 6916520 w 11305622"/>
                <a:gd name="connsiteY40" fmla="*/ 2656660 h 7512964"/>
                <a:gd name="connsiteX41" fmla="*/ 6421319 w 11305622"/>
                <a:gd name="connsiteY41" fmla="*/ 2756200 h 7512964"/>
                <a:gd name="connsiteX42" fmla="*/ 5941812 w 11305622"/>
                <a:gd name="connsiteY42" fmla="*/ 2822257 h 7512964"/>
                <a:gd name="connsiteX43" fmla="*/ 5255401 w 11305622"/>
                <a:gd name="connsiteY43" fmla="*/ 2984736 h 7512964"/>
                <a:gd name="connsiteX44" fmla="*/ 4155385 w 11305622"/>
                <a:gd name="connsiteY44" fmla="*/ 3350870 h 7512964"/>
                <a:gd name="connsiteX45" fmla="*/ 2894314 w 11305622"/>
                <a:gd name="connsiteY45" fmla="*/ 4002886 h 7512964"/>
                <a:gd name="connsiteX46" fmla="*/ 2644515 w 11305622"/>
                <a:gd name="connsiteY46" fmla="*/ 4109235 h 7512964"/>
                <a:gd name="connsiteX47" fmla="*/ 2461389 w 11305622"/>
                <a:gd name="connsiteY47" fmla="*/ 4109237 h 7512964"/>
                <a:gd name="connsiteX48" fmla="*/ 2108219 w 11305622"/>
                <a:gd name="connsiteY48" fmla="*/ 4226960 h 7512964"/>
                <a:gd name="connsiteX49" fmla="*/ 1892391 w 11305622"/>
                <a:gd name="connsiteY49" fmla="*/ 4328332 h 7512964"/>
                <a:gd name="connsiteX50" fmla="*/ 1562111 w 11305622"/>
                <a:gd name="connsiteY50" fmla="*/ 4446055 h 7512964"/>
                <a:gd name="connsiteX51" fmla="*/ 323356 w 11305622"/>
                <a:gd name="connsiteY51" fmla="*/ 4819334 h 7512964"/>
                <a:gd name="connsiteX52" fmla="*/ 30194 w 11305622"/>
                <a:gd name="connsiteY52" fmla="*/ 4870675 h 7512964"/>
                <a:gd name="connsiteX53" fmla="*/ 26364 w 11305622"/>
                <a:gd name="connsiteY53" fmla="*/ 4680202 h 7512964"/>
                <a:gd name="connsiteX54" fmla="*/ 527843 w 11305622"/>
                <a:gd name="connsiteY54" fmla="*/ 4550887 h 7512964"/>
                <a:gd name="connsiteX55" fmla="*/ 2382100 w 11305622"/>
                <a:gd name="connsiteY55" fmla="*/ 3992190 h 7512964"/>
                <a:gd name="connsiteX56" fmla="*/ 1246439 w 11305622"/>
                <a:gd name="connsiteY56" fmla="*/ 3616766 h 7512964"/>
                <a:gd name="connsiteX57" fmla="*/ 2785225 w 11305622"/>
                <a:gd name="connsiteY57" fmla="*/ 3817478 h 7512964"/>
                <a:gd name="connsiteX58" fmla="*/ 3669610 w 11305622"/>
                <a:gd name="connsiteY58" fmla="*/ 3398495 h 7512964"/>
                <a:gd name="connsiteX59" fmla="*/ 4688297 w 11305622"/>
                <a:gd name="connsiteY59" fmla="*/ 2845987 h 7512964"/>
                <a:gd name="connsiteX60" fmla="*/ 2659960 w 11305622"/>
                <a:gd name="connsiteY60" fmla="*/ 2874620 h 7512964"/>
                <a:gd name="connsiteX61" fmla="*/ 907360 w 11305622"/>
                <a:gd name="connsiteY61" fmla="*/ 2760320 h 7512964"/>
                <a:gd name="connsiteX62" fmla="*/ 35823 w 11305622"/>
                <a:gd name="connsiteY62" fmla="*/ 3231807 h 7512964"/>
                <a:gd name="connsiteX63" fmla="*/ 31060 w 11305622"/>
                <a:gd name="connsiteY63" fmla="*/ 2998445 h 7512964"/>
                <a:gd name="connsiteX64" fmla="*/ 602560 w 11305622"/>
                <a:gd name="connsiteY64" fmla="*/ 2598395 h 7512964"/>
                <a:gd name="connsiteX65" fmla="*/ 7248 w 11305622"/>
                <a:gd name="connsiteY65" fmla="*/ 2412658 h 7512964"/>
                <a:gd name="connsiteX66" fmla="*/ 35822 w 11305622"/>
                <a:gd name="connsiteY66" fmla="*/ 2195963 h 7512964"/>
                <a:gd name="connsiteX67" fmla="*/ 288235 w 11305622"/>
                <a:gd name="connsiteY67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31225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6108192 w 11305622"/>
                <a:gd name="connsiteY10" fmla="*/ 441743 h 7512964"/>
                <a:gd name="connsiteX11" fmla="*/ 7553579 w 11305622"/>
                <a:gd name="connsiteY11" fmla="*/ 789011 h 7512964"/>
                <a:gd name="connsiteX12" fmla="*/ 7243853 w 11305622"/>
                <a:gd name="connsiteY12" fmla="*/ 376043 h 7512964"/>
                <a:gd name="connsiteX13" fmla="*/ 7131225 w 11305622"/>
                <a:gd name="connsiteY13" fmla="*/ 85089 h 7512964"/>
                <a:gd name="connsiteX14" fmla="*/ 7337710 w 11305622"/>
                <a:gd name="connsiteY14" fmla="*/ 338501 h 7512964"/>
                <a:gd name="connsiteX15" fmla="*/ 7835148 w 11305622"/>
                <a:gd name="connsiteY15" fmla="*/ 704541 h 7512964"/>
                <a:gd name="connsiteX16" fmla="*/ 8470210 w 11305622"/>
                <a:gd name="connsiteY16" fmla="*/ 826745 h 7512964"/>
                <a:gd name="connsiteX17" fmla="*/ 9275654 w 11305622"/>
                <a:gd name="connsiteY17" fmla="*/ 644376 h 7512964"/>
                <a:gd name="connsiteX18" fmla="*/ 10369267 w 11305622"/>
                <a:gd name="connsiteY18" fmla="*/ 732699 h 7512964"/>
                <a:gd name="connsiteX19" fmla="*/ 10434967 w 11305622"/>
                <a:gd name="connsiteY19" fmla="*/ 619 h 7512964"/>
                <a:gd name="connsiteX20" fmla="*/ 10707150 w 11305622"/>
                <a:gd name="connsiteY20" fmla="*/ 742084 h 7512964"/>
                <a:gd name="connsiteX21" fmla="*/ 11163418 w 11305622"/>
                <a:gd name="connsiteY21" fmla="*/ 673182 h 7512964"/>
                <a:gd name="connsiteX22" fmla="*/ 11298444 w 11305622"/>
                <a:gd name="connsiteY22" fmla="*/ 1192594 h 7512964"/>
                <a:gd name="connsiteX23" fmla="*/ 11276047 w 11305622"/>
                <a:gd name="connsiteY23" fmla="*/ 3322435 h 7512964"/>
                <a:gd name="connsiteX24" fmla="*/ 11185817 w 11305622"/>
                <a:gd name="connsiteY24" fmla="*/ 4702822 h 7512964"/>
                <a:gd name="connsiteX25" fmla="*/ 10759838 w 11305622"/>
                <a:gd name="connsiteY25" fmla="*/ 5143897 h 7512964"/>
                <a:gd name="connsiteX26" fmla="*/ 10744694 w 11305622"/>
                <a:gd name="connsiteY26" fmla="*/ 5725855 h 7512964"/>
                <a:gd name="connsiteX27" fmla="*/ 10904249 w 11305622"/>
                <a:gd name="connsiteY27" fmla="*/ 6786431 h 7512964"/>
                <a:gd name="connsiteX28" fmla="*/ 10969949 w 11305622"/>
                <a:gd name="connsiteY28" fmla="*/ 7405884 h 7512964"/>
                <a:gd name="connsiteX29" fmla="*/ 10416195 w 11305622"/>
                <a:gd name="connsiteY29" fmla="*/ 7509125 h 7512964"/>
                <a:gd name="connsiteX30" fmla="*/ 10341110 w 11305622"/>
                <a:gd name="connsiteY30" fmla="*/ 7340184 h 7512964"/>
                <a:gd name="connsiteX31" fmla="*/ 9881215 w 11305622"/>
                <a:gd name="connsiteY31" fmla="*/ 6026196 h 7512964"/>
                <a:gd name="connsiteX32" fmla="*/ 9463669 w 11305622"/>
                <a:gd name="connsiteY32" fmla="*/ 5536151 h 7512964"/>
                <a:gd name="connsiteX33" fmla="*/ 8277787 w 11305622"/>
                <a:gd name="connsiteY33" fmla="*/ 5181069 h 7512964"/>
                <a:gd name="connsiteX34" fmla="*/ 8276273 w 11305622"/>
                <a:gd name="connsiteY34" fmla="*/ 6870902 h 7512964"/>
                <a:gd name="connsiteX35" fmla="*/ 8097945 w 11305622"/>
                <a:gd name="connsiteY35" fmla="*/ 6120051 h 7512964"/>
                <a:gd name="connsiteX36" fmla="*/ 7525423 w 11305622"/>
                <a:gd name="connsiteY36" fmla="*/ 7208785 h 7512964"/>
                <a:gd name="connsiteX37" fmla="*/ 8022860 w 11305622"/>
                <a:gd name="connsiteY37" fmla="*/ 5847867 h 7512964"/>
                <a:gd name="connsiteX38" fmla="*/ 7882075 w 11305622"/>
                <a:gd name="connsiteY38" fmla="*/ 5021932 h 7512964"/>
                <a:gd name="connsiteX39" fmla="*/ 7561389 w 11305622"/>
                <a:gd name="connsiteY39" fmla="*/ 4114456 h 7512964"/>
                <a:gd name="connsiteX40" fmla="*/ 7288390 w 11305622"/>
                <a:gd name="connsiteY40" fmla="*/ 3112027 h 7512964"/>
                <a:gd name="connsiteX41" fmla="*/ 7269922 w 11305622"/>
                <a:gd name="connsiteY41" fmla="*/ 2658332 h 7512964"/>
                <a:gd name="connsiteX42" fmla="*/ 6916520 w 11305622"/>
                <a:gd name="connsiteY42" fmla="*/ 2656660 h 7512964"/>
                <a:gd name="connsiteX43" fmla="*/ 6421319 w 11305622"/>
                <a:gd name="connsiteY43" fmla="*/ 2756200 h 7512964"/>
                <a:gd name="connsiteX44" fmla="*/ 5941812 w 11305622"/>
                <a:gd name="connsiteY44" fmla="*/ 2822257 h 7512964"/>
                <a:gd name="connsiteX45" fmla="*/ 5255401 w 11305622"/>
                <a:gd name="connsiteY45" fmla="*/ 2984736 h 7512964"/>
                <a:gd name="connsiteX46" fmla="*/ 4155385 w 11305622"/>
                <a:gd name="connsiteY46" fmla="*/ 3350870 h 7512964"/>
                <a:gd name="connsiteX47" fmla="*/ 2894314 w 11305622"/>
                <a:gd name="connsiteY47" fmla="*/ 4002886 h 7512964"/>
                <a:gd name="connsiteX48" fmla="*/ 2644515 w 11305622"/>
                <a:gd name="connsiteY48" fmla="*/ 4109235 h 7512964"/>
                <a:gd name="connsiteX49" fmla="*/ 2461389 w 11305622"/>
                <a:gd name="connsiteY49" fmla="*/ 4109237 h 7512964"/>
                <a:gd name="connsiteX50" fmla="*/ 2108219 w 11305622"/>
                <a:gd name="connsiteY50" fmla="*/ 4226960 h 7512964"/>
                <a:gd name="connsiteX51" fmla="*/ 1892391 w 11305622"/>
                <a:gd name="connsiteY51" fmla="*/ 4328332 h 7512964"/>
                <a:gd name="connsiteX52" fmla="*/ 1562111 w 11305622"/>
                <a:gd name="connsiteY52" fmla="*/ 4446055 h 7512964"/>
                <a:gd name="connsiteX53" fmla="*/ 323356 w 11305622"/>
                <a:gd name="connsiteY53" fmla="*/ 4819334 h 7512964"/>
                <a:gd name="connsiteX54" fmla="*/ 30194 w 11305622"/>
                <a:gd name="connsiteY54" fmla="*/ 4870675 h 7512964"/>
                <a:gd name="connsiteX55" fmla="*/ 26364 w 11305622"/>
                <a:gd name="connsiteY55" fmla="*/ 4680202 h 7512964"/>
                <a:gd name="connsiteX56" fmla="*/ 527843 w 11305622"/>
                <a:gd name="connsiteY56" fmla="*/ 4550887 h 7512964"/>
                <a:gd name="connsiteX57" fmla="*/ 2382100 w 11305622"/>
                <a:gd name="connsiteY57" fmla="*/ 3992190 h 7512964"/>
                <a:gd name="connsiteX58" fmla="*/ 1246439 w 11305622"/>
                <a:gd name="connsiteY58" fmla="*/ 3616766 h 7512964"/>
                <a:gd name="connsiteX59" fmla="*/ 2785225 w 11305622"/>
                <a:gd name="connsiteY59" fmla="*/ 3817478 h 7512964"/>
                <a:gd name="connsiteX60" fmla="*/ 3669610 w 11305622"/>
                <a:gd name="connsiteY60" fmla="*/ 3398495 h 7512964"/>
                <a:gd name="connsiteX61" fmla="*/ 4688297 w 11305622"/>
                <a:gd name="connsiteY61" fmla="*/ 2845987 h 7512964"/>
                <a:gd name="connsiteX62" fmla="*/ 2659960 w 11305622"/>
                <a:gd name="connsiteY62" fmla="*/ 2874620 h 7512964"/>
                <a:gd name="connsiteX63" fmla="*/ 907360 w 11305622"/>
                <a:gd name="connsiteY63" fmla="*/ 2760320 h 7512964"/>
                <a:gd name="connsiteX64" fmla="*/ 35823 w 11305622"/>
                <a:gd name="connsiteY64" fmla="*/ 3231807 h 7512964"/>
                <a:gd name="connsiteX65" fmla="*/ 31060 w 11305622"/>
                <a:gd name="connsiteY65" fmla="*/ 2998445 h 7512964"/>
                <a:gd name="connsiteX66" fmla="*/ 602560 w 11305622"/>
                <a:gd name="connsiteY66" fmla="*/ 2598395 h 7512964"/>
                <a:gd name="connsiteX67" fmla="*/ 7248 w 11305622"/>
                <a:gd name="connsiteY67" fmla="*/ 2412658 h 7512964"/>
                <a:gd name="connsiteX68" fmla="*/ 35822 w 11305622"/>
                <a:gd name="connsiteY68" fmla="*/ 2195963 h 7512964"/>
                <a:gd name="connsiteX69" fmla="*/ 288235 w 11305622"/>
                <a:gd name="connsiteY6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35148 w 11305622"/>
                <a:gd name="connsiteY16" fmla="*/ 704541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25422 w 11305622"/>
                <a:gd name="connsiteY12" fmla="*/ 713926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05622" h="7512964">
                  <a:moveTo>
                    <a:pt x="288235" y="2274545"/>
                  </a:moveTo>
                  <a:cubicBezTo>
                    <a:pt x="462043" y="2311649"/>
                    <a:pt x="875470" y="2382075"/>
                    <a:pt x="1078670" y="2418588"/>
                  </a:cubicBezTo>
                  <a:cubicBezTo>
                    <a:pt x="1239869" y="2473756"/>
                    <a:pt x="1172072" y="2470669"/>
                    <a:pt x="1248632" y="2489973"/>
                  </a:cubicBezTo>
                  <a:cubicBezTo>
                    <a:pt x="1314994" y="2512676"/>
                    <a:pt x="1628674" y="2514582"/>
                    <a:pt x="1745382" y="2510616"/>
                  </a:cubicBezTo>
                  <a:cubicBezTo>
                    <a:pt x="1862090" y="2506650"/>
                    <a:pt x="1858669" y="2494281"/>
                    <a:pt x="1948879" y="2466178"/>
                  </a:cubicBezTo>
                  <a:cubicBezTo>
                    <a:pt x="2266839" y="2458471"/>
                    <a:pt x="2808146" y="2504921"/>
                    <a:pt x="3469585" y="2474570"/>
                  </a:cubicBezTo>
                  <a:cubicBezTo>
                    <a:pt x="4131024" y="2444219"/>
                    <a:pt x="5225267" y="2385972"/>
                    <a:pt x="5917510" y="2284070"/>
                  </a:cubicBezTo>
                  <a:cubicBezTo>
                    <a:pt x="6609753" y="2182168"/>
                    <a:pt x="7233045" y="2043506"/>
                    <a:pt x="7623043" y="1863158"/>
                  </a:cubicBezTo>
                  <a:cubicBezTo>
                    <a:pt x="8013041" y="1682810"/>
                    <a:pt x="8509976" y="1401341"/>
                    <a:pt x="8257501" y="1201981"/>
                  </a:cubicBezTo>
                  <a:cubicBezTo>
                    <a:pt x="8005026" y="1002621"/>
                    <a:pt x="6721386" y="718619"/>
                    <a:pt x="6108192" y="582527"/>
                  </a:cubicBezTo>
                  <a:cubicBezTo>
                    <a:pt x="5494998" y="446435"/>
                    <a:pt x="4578335" y="422972"/>
                    <a:pt x="4578335" y="385430"/>
                  </a:cubicBezTo>
                  <a:cubicBezTo>
                    <a:pt x="4578335" y="347888"/>
                    <a:pt x="5612318" y="374480"/>
                    <a:pt x="6108192" y="441743"/>
                  </a:cubicBezTo>
                  <a:cubicBezTo>
                    <a:pt x="6604066" y="509007"/>
                    <a:pt x="7329888" y="745211"/>
                    <a:pt x="7525422" y="713926"/>
                  </a:cubicBezTo>
                  <a:cubicBezTo>
                    <a:pt x="7720956" y="682641"/>
                    <a:pt x="7304860" y="493363"/>
                    <a:pt x="7243853" y="376043"/>
                  </a:cubicBezTo>
                  <a:cubicBezTo>
                    <a:pt x="7182846" y="258723"/>
                    <a:pt x="7103068" y="97603"/>
                    <a:pt x="7131225" y="85089"/>
                  </a:cubicBezTo>
                  <a:cubicBezTo>
                    <a:pt x="7159382" y="72575"/>
                    <a:pt x="7229775" y="235259"/>
                    <a:pt x="7337710" y="338501"/>
                  </a:cubicBezTo>
                  <a:cubicBezTo>
                    <a:pt x="7445645" y="441743"/>
                    <a:pt x="7677683" y="560596"/>
                    <a:pt x="7853919" y="648227"/>
                  </a:cubicBezTo>
                  <a:cubicBezTo>
                    <a:pt x="8030155" y="735858"/>
                    <a:pt x="8233254" y="827387"/>
                    <a:pt x="8470210" y="826745"/>
                  </a:cubicBezTo>
                  <a:cubicBezTo>
                    <a:pt x="8707166" y="826103"/>
                    <a:pt x="8959144" y="660050"/>
                    <a:pt x="9275654" y="644376"/>
                  </a:cubicBezTo>
                  <a:cubicBezTo>
                    <a:pt x="9592164" y="628702"/>
                    <a:pt x="10176048" y="839992"/>
                    <a:pt x="10369267" y="732699"/>
                  </a:cubicBezTo>
                  <a:cubicBezTo>
                    <a:pt x="10562486" y="625406"/>
                    <a:pt x="10337982" y="24083"/>
                    <a:pt x="10434967" y="619"/>
                  </a:cubicBezTo>
                  <a:cubicBezTo>
                    <a:pt x="10531952" y="-22845"/>
                    <a:pt x="10606077" y="628426"/>
                    <a:pt x="10707150" y="742084"/>
                  </a:cubicBezTo>
                  <a:cubicBezTo>
                    <a:pt x="10808223" y="855742"/>
                    <a:pt x="11105540" y="573069"/>
                    <a:pt x="11163418" y="673182"/>
                  </a:cubicBezTo>
                  <a:cubicBezTo>
                    <a:pt x="11221296" y="773295"/>
                    <a:pt x="11274980" y="799544"/>
                    <a:pt x="11298444" y="1192594"/>
                  </a:cubicBezTo>
                  <a:cubicBezTo>
                    <a:pt x="11321908" y="1585644"/>
                    <a:pt x="11280740" y="2718626"/>
                    <a:pt x="11276047" y="3322435"/>
                  </a:cubicBezTo>
                  <a:cubicBezTo>
                    <a:pt x="11289165" y="3881414"/>
                    <a:pt x="11279673" y="4380474"/>
                    <a:pt x="11185817" y="4702822"/>
                  </a:cubicBezTo>
                  <a:cubicBezTo>
                    <a:pt x="11091961" y="5025170"/>
                    <a:pt x="10833358" y="4973392"/>
                    <a:pt x="10759838" y="5143897"/>
                  </a:cubicBezTo>
                  <a:cubicBezTo>
                    <a:pt x="10686318" y="5314402"/>
                    <a:pt x="10694033" y="5456792"/>
                    <a:pt x="10744694" y="5725855"/>
                  </a:cubicBezTo>
                  <a:cubicBezTo>
                    <a:pt x="10795355" y="5994918"/>
                    <a:pt x="10855757" y="6573690"/>
                    <a:pt x="10904249" y="6786431"/>
                  </a:cubicBezTo>
                  <a:cubicBezTo>
                    <a:pt x="10952742" y="6999172"/>
                    <a:pt x="11020006" y="7297949"/>
                    <a:pt x="10969949" y="7405884"/>
                  </a:cubicBezTo>
                  <a:cubicBezTo>
                    <a:pt x="10919892" y="7513819"/>
                    <a:pt x="10491280" y="7520075"/>
                    <a:pt x="10416195" y="7509125"/>
                  </a:cubicBezTo>
                  <a:cubicBezTo>
                    <a:pt x="10341110" y="7498175"/>
                    <a:pt x="10436530" y="7574825"/>
                    <a:pt x="10341110" y="7340184"/>
                  </a:cubicBezTo>
                  <a:cubicBezTo>
                    <a:pt x="10245690" y="7105543"/>
                    <a:pt x="10027455" y="6326868"/>
                    <a:pt x="9881215" y="6026196"/>
                  </a:cubicBezTo>
                  <a:cubicBezTo>
                    <a:pt x="9734975" y="5725524"/>
                    <a:pt x="9730907" y="5677006"/>
                    <a:pt x="9463669" y="5536151"/>
                  </a:cubicBezTo>
                  <a:cubicBezTo>
                    <a:pt x="9196431" y="5395296"/>
                    <a:pt x="8475686" y="4958611"/>
                    <a:pt x="8277787" y="5181069"/>
                  </a:cubicBezTo>
                  <a:cubicBezTo>
                    <a:pt x="8079888" y="5403528"/>
                    <a:pt x="8312504" y="6584571"/>
                    <a:pt x="8276273" y="6870902"/>
                  </a:cubicBezTo>
                  <a:cubicBezTo>
                    <a:pt x="8240042" y="7157233"/>
                    <a:pt x="8174594" y="6115358"/>
                    <a:pt x="8097945" y="6120051"/>
                  </a:cubicBezTo>
                  <a:cubicBezTo>
                    <a:pt x="8021296" y="6124744"/>
                    <a:pt x="7575480" y="7240070"/>
                    <a:pt x="7525423" y="7208785"/>
                  </a:cubicBezTo>
                  <a:cubicBezTo>
                    <a:pt x="7475366" y="7177500"/>
                    <a:pt x="7983754" y="6188878"/>
                    <a:pt x="8022860" y="5847867"/>
                  </a:cubicBezTo>
                  <a:cubicBezTo>
                    <a:pt x="8061967" y="5506856"/>
                    <a:pt x="7921444" y="5324912"/>
                    <a:pt x="7882075" y="5021932"/>
                  </a:cubicBezTo>
                  <a:cubicBezTo>
                    <a:pt x="7842706" y="4718952"/>
                    <a:pt x="7660336" y="4432773"/>
                    <a:pt x="7561389" y="4114456"/>
                  </a:cubicBezTo>
                  <a:cubicBezTo>
                    <a:pt x="7462442" y="3796139"/>
                    <a:pt x="7336968" y="3354714"/>
                    <a:pt x="7288390" y="3112027"/>
                  </a:cubicBezTo>
                  <a:cubicBezTo>
                    <a:pt x="7239812" y="2869340"/>
                    <a:pt x="7331900" y="2734226"/>
                    <a:pt x="7269922" y="2658332"/>
                  </a:cubicBezTo>
                  <a:cubicBezTo>
                    <a:pt x="7207944" y="2582438"/>
                    <a:pt x="7057954" y="2640349"/>
                    <a:pt x="6916520" y="2656660"/>
                  </a:cubicBezTo>
                  <a:cubicBezTo>
                    <a:pt x="6775086" y="2672971"/>
                    <a:pt x="6621344" y="2743500"/>
                    <a:pt x="6421319" y="2756200"/>
                  </a:cubicBezTo>
                  <a:cubicBezTo>
                    <a:pt x="6300838" y="2786567"/>
                    <a:pt x="6136132" y="2784168"/>
                    <a:pt x="5941812" y="2822257"/>
                  </a:cubicBezTo>
                  <a:cubicBezTo>
                    <a:pt x="5747492" y="2860346"/>
                    <a:pt x="5553139" y="2896634"/>
                    <a:pt x="5255401" y="2984736"/>
                  </a:cubicBezTo>
                  <a:cubicBezTo>
                    <a:pt x="4957663" y="3072838"/>
                    <a:pt x="4548900" y="3181178"/>
                    <a:pt x="4155385" y="3350870"/>
                  </a:cubicBezTo>
                  <a:cubicBezTo>
                    <a:pt x="3761871" y="3520562"/>
                    <a:pt x="3146126" y="3876492"/>
                    <a:pt x="2894314" y="4002886"/>
                  </a:cubicBezTo>
                  <a:cubicBezTo>
                    <a:pt x="2642502" y="4129280"/>
                    <a:pt x="2715034" y="4092055"/>
                    <a:pt x="2644515" y="4109235"/>
                  </a:cubicBezTo>
                  <a:cubicBezTo>
                    <a:pt x="2573996" y="4126415"/>
                    <a:pt x="2537146" y="4091796"/>
                    <a:pt x="2461389" y="4109237"/>
                  </a:cubicBezTo>
                  <a:cubicBezTo>
                    <a:pt x="2385632" y="4126678"/>
                    <a:pt x="2200872" y="4194804"/>
                    <a:pt x="2108219" y="4226960"/>
                  </a:cubicBezTo>
                  <a:cubicBezTo>
                    <a:pt x="2015566" y="4259116"/>
                    <a:pt x="1950163" y="4303261"/>
                    <a:pt x="1892391" y="4328332"/>
                  </a:cubicBezTo>
                  <a:cubicBezTo>
                    <a:pt x="1834619" y="4353403"/>
                    <a:pt x="1830702" y="4359861"/>
                    <a:pt x="1562111" y="4446055"/>
                  </a:cubicBezTo>
                  <a:lnTo>
                    <a:pt x="323356" y="4819334"/>
                  </a:lnTo>
                  <a:cubicBezTo>
                    <a:pt x="68037" y="4890104"/>
                    <a:pt x="37034" y="4901077"/>
                    <a:pt x="30194" y="4870675"/>
                  </a:cubicBezTo>
                  <a:cubicBezTo>
                    <a:pt x="15827" y="4830862"/>
                    <a:pt x="5216" y="4730049"/>
                    <a:pt x="26364" y="4680202"/>
                  </a:cubicBezTo>
                  <a:cubicBezTo>
                    <a:pt x="93695" y="4662123"/>
                    <a:pt x="135220" y="4665556"/>
                    <a:pt x="527843" y="4550887"/>
                  </a:cubicBezTo>
                  <a:cubicBezTo>
                    <a:pt x="920466" y="4436218"/>
                    <a:pt x="2124678" y="4122848"/>
                    <a:pt x="2382100" y="3992190"/>
                  </a:cubicBezTo>
                  <a:cubicBezTo>
                    <a:pt x="2639522" y="3861532"/>
                    <a:pt x="1049417" y="3644320"/>
                    <a:pt x="1246439" y="3616766"/>
                  </a:cubicBezTo>
                  <a:cubicBezTo>
                    <a:pt x="1443461" y="3589212"/>
                    <a:pt x="2381363" y="3853857"/>
                    <a:pt x="2785225" y="3817478"/>
                  </a:cubicBezTo>
                  <a:cubicBezTo>
                    <a:pt x="3189087" y="3781099"/>
                    <a:pt x="3352431" y="3560410"/>
                    <a:pt x="3669610" y="3398495"/>
                  </a:cubicBezTo>
                  <a:cubicBezTo>
                    <a:pt x="3986789" y="3236580"/>
                    <a:pt x="4856572" y="2933300"/>
                    <a:pt x="4688297" y="2845987"/>
                  </a:cubicBezTo>
                  <a:cubicBezTo>
                    <a:pt x="4520022" y="2758675"/>
                    <a:pt x="3290116" y="2888898"/>
                    <a:pt x="2659960" y="2874620"/>
                  </a:cubicBezTo>
                  <a:cubicBezTo>
                    <a:pt x="2029804" y="2860342"/>
                    <a:pt x="1344716" y="2700789"/>
                    <a:pt x="907360" y="2760320"/>
                  </a:cubicBezTo>
                  <a:cubicBezTo>
                    <a:pt x="470004" y="2819851"/>
                    <a:pt x="67573" y="3230220"/>
                    <a:pt x="35823" y="3231807"/>
                  </a:cubicBezTo>
                  <a:cubicBezTo>
                    <a:pt x="4073" y="3233394"/>
                    <a:pt x="19948" y="3025432"/>
                    <a:pt x="31060" y="2998445"/>
                  </a:cubicBezTo>
                  <a:cubicBezTo>
                    <a:pt x="42172" y="2971458"/>
                    <a:pt x="606529" y="2696026"/>
                    <a:pt x="602560" y="2598395"/>
                  </a:cubicBezTo>
                  <a:cubicBezTo>
                    <a:pt x="598591" y="2500764"/>
                    <a:pt x="24710" y="2379320"/>
                    <a:pt x="7248" y="2412658"/>
                  </a:cubicBezTo>
                  <a:cubicBezTo>
                    <a:pt x="-10214" y="2398371"/>
                    <a:pt x="5660" y="2211839"/>
                    <a:pt x="35822" y="2195963"/>
                  </a:cubicBezTo>
                  <a:cubicBezTo>
                    <a:pt x="65984" y="2180087"/>
                    <a:pt x="114427" y="2237441"/>
                    <a:pt x="288235" y="227454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76" name="TextovéPole 75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77" name="TextovéPole 76"/>
            <p:cNvSpPr txBox="1">
              <a:spLocks/>
            </p:cNvSpPr>
            <p:nvPr/>
          </p:nvSpPr>
          <p:spPr>
            <a:xfrm>
              <a:off x="11106950" y="3890877"/>
              <a:ext cx="193157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8" name="Volný tvar 77"/>
            <p:cNvSpPr/>
            <p:nvPr/>
          </p:nvSpPr>
          <p:spPr>
            <a:xfrm rot="171859">
              <a:off x="1609404" y="2707201"/>
              <a:ext cx="845504" cy="1544765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9" name="Volný tvar 78"/>
            <p:cNvSpPr/>
            <p:nvPr/>
          </p:nvSpPr>
          <p:spPr>
            <a:xfrm rot="171859">
              <a:off x="1609384" y="2684484"/>
              <a:ext cx="859307" cy="157008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0" name="Šipka doprava 79"/>
            <p:cNvSpPr/>
            <p:nvPr/>
          </p:nvSpPr>
          <p:spPr>
            <a:xfrm rot="5400000">
              <a:off x="1742465" y="2838965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1" name="TextovéPole 80"/>
            <p:cNvSpPr txBox="1"/>
            <p:nvPr/>
          </p:nvSpPr>
          <p:spPr>
            <a:xfrm>
              <a:off x="2279045" y="2229186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příchozí akční potenciály</a:t>
              </a:r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2136270" y="4808202"/>
              <a:ext cx="178602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excitační synapse</a:t>
              </a:r>
            </a:p>
          </p:txBody>
        </p:sp>
        <p:sp>
          <p:nvSpPr>
            <p:cNvPr id="83" name="Plus 82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cxnSp>
          <p:nvCxnSpPr>
            <p:cNvPr id="84" name="Přímá spojnice se šipkou 83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se šipkou 84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Volný tvar 85"/>
            <p:cNvSpPr/>
            <p:nvPr/>
          </p:nvSpPr>
          <p:spPr>
            <a:xfrm rot="9629623">
              <a:off x="2609028" y="6474987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7" name="Volný tvar 86"/>
            <p:cNvSpPr/>
            <p:nvPr/>
          </p:nvSpPr>
          <p:spPr>
            <a:xfrm rot="9629623">
              <a:off x="2599109" y="6475262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8" name="Šipka doprava 87"/>
            <p:cNvSpPr/>
            <p:nvPr/>
          </p:nvSpPr>
          <p:spPr>
            <a:xfrm rot="14659623">
              <a:off x="3111325" y="7265180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9" name="Plus 88"/>
            <p:cNvSpPr/>
            <p:nvPr/>
          </p:nvSpPr>
          <p:spPr>
            <a:xfrm flipH="1">
              <a:off x="3245441" y="6488958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0" name="Šipka doprava 89"/>
            <p:cNvSpPr/>
            <p:nvPr/>
          </p:nvSpPr>
          <p:spPr>
            <a:xfrm rot="14659623">
              <a:off x="3312726" y="769035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1" name="Šipka doprava 90"/>
            <p:cNvSpPr/>
            <p:nvPr/>
          </p:nvSpPr>
          <p:spPr>
            <a:xfrm rot="5400000">
              <a:off x="1742464" y="2417329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2" name="Šipka doprava 91"/>
            <p:cNvSpPr/>
            <p:nvPr/>
          </p:nvSpPr>
          <p:spPr>
            <a:xfrm rot="14659623">
              <a:off x="2879582" y="677673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3" name="Volný tvar 92"/>
            <p:cNvSpPr/>
            <p:nvPr/>
          </p:nvSpPr>
          <p:spPr>
            <a:xfrm rot="9629623">
              <a:off x="660538" y="4782420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94" name="Volný tvar 93"/>
            <p:cNvSpPr/>
            <p:nvPr/>
          </p:nvSpPr>
          <p:spPr>
            <a:xfrm rot="9629623">
              <a:off x="650619" y="4782695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95" name="Šipka doprava 94"/>
            <p:cNvSpPr/>
            <p:nvPr/>
          </p:nvSpPr>
          <p:spPr>
            <a:xfrm rot="14659623">
              <a:off x="1162835" y="5572613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6" name="Plus 95"/>
            <p:cNvSpPr/>
            <p:nvPr/>
          </p:nvSpPr>
          <p:spPr>
            <a:xfrm flipH="1">
              <a:off x="1296951" y="4796391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7" name="Šipka doprava 96"/>
            <p:cNvSpPr/>
            <p:nvPr/>
          </p:nvSpPr>
          <p:spPr>
            <a:xfrm rot="14659623">
              <a:off x="1364236" y="599778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8" name="Šipka doprava 97"/>
            <p:cNvSpPr/>
            <p:nvPr/>
          </p:nvSpPr>
          <p:spPr>
            <a:xfrm rot="14659623">
              <a:off x="931092" y="508416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99" name="Skupina 98"/>
            <p:cNvGrpSpPr/>
            <p:nvPr/>
          </p:nvGrpSpPr>
          <p:grpSpPr>
            <a:xfrm rot="318719">
              <a:off x="755753" y="7109246"/>
              <a:ext cx="965180" cy="1151205"/>
              <a:chOff x="803019" y="7590732"/>
              <a:chExt cx="965180" cy="1151205"/>
            </a:xfrm>
          </p:grpSpPr>
          <p:sp>
            <p:nvSpPr>
              <p:cNvPr id="146" name="Volný tvar 145"/>
              <p:cNvSpPr/>
              <p:nvPr/>
            </p:nvSpPr>
            <p:spPr>
              <a:xfrm rot="9629623">
                <a:off x="812938" y="7590732"/>
                <a:ext cx="789988" cy="99889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7" name="Volný tvar 146"/>
              <p:cNvSpPr/>
              <p:nvPr/>
            </p:nvSpPr>
            <p:spPr>
              <a:xfrm rot="9629623">
                <a:off x="803019" y="7591007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8" name="Šipka doprava 147"/>
              <p:cNvSpPr/>
              <p:nvPr/>
            </p:nvSpPr>
            <p:spPr>
              <a:xfrm rot="14659623">
                <a:off x="1315235" y="8380925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9" name="Plus 148"/>
              <p:cNvSpPr/>
              <p:nvPr/>
            </p:nvSpPr>
            <p:spPr>
              <a:xfrm flipH="1">
                <a:off x="1449351" y="7604703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50" name="Šipka doprava 149"/>
              <p:cNvSpPr/>
              <p:nvPr/>
            </p:nvSpPr>
            <p:spPr>
              <a:xfrm rot="14659623">
                <a:off x="1059844" y="7894679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grpSp>
          <p:nvGrpSpPr>
            <p:cNvPr id="100" name="Skupina 99"/>
            <p:cNvGrpSpPr/>
            <p:nvPr/>
          </p:nvGrpSpPr>
          <p:grpSpPr>
            <a:xfrm rot="21358728">
              <a:off x="3926636" y="2304331"/>
              <a:ext cx="859307" cy="1895918"/>
              <a:chOff x="3926636" y="2304331"/>
              <a:chExt cx="859307" cy="1895918"/>
            </a:xfrm>
          </p:grpSpPr>
          <p:sp>
            <p:nvSpPr>
              <p:cNvPr id="141" name="Volný tvar 140"/>
              <p:cNvSpPr/>
              <p:nvPr/>
            </p:nvSpPr>
            <p:spPr>
              <a:xfrm rot="171859">
                <a:off x="3926656" y="2652882"/>
                <a:ext cx="845504" cy="1544765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2" name="Volný tvar 141"/>
              <p:cNvSpPr/>
              <p:nvPr/>
            </p:nvSpPr>
            <p:spPr>
              <a:xfrm rot="171859">
                <a:off x="3926636" y="2630165"/>
                <a:ext cx="859307" cy="157008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3" name="Šipka doprava 142"/>
              <p:cNvSpPr/>
              <p:nvPr/>
            </p:nvSpPr>
            <p:spPr>
              <a:xfrm rot="5400000">
                <a:off x="4059717" y="2784646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4" name="Plus 143"/>
              <p:cNvSpPr/>
              <p:nvPr/>
            </p:nvSpPr>
            <p:spPr>
              <a:xfrm flipH="1">
                <a:off x="4404984" y="3622665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5" name="Šipka doprava 144"/>
              <p:cNvSpPr/>
              <p:nvPr/>
            </p:nvSpPr>
            <p:spPr>
              <a:xfrm rot="5400000">
                <a:off x="4059716" y="2363010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sp>
          <p:nvSpPr>
            <p:cNvPr id="101" name="Šipka doprava 100"/>
            <p:cNvSpPr/>
            <p:nvPr/>
          </p:nvSpPr>
          <p:spPr>
            <a:xfrm rot="5158728">
              <a:off x="4090124" y="3224257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102" name="Skupina 101"/>
            <p:cNvGrpSpPr/>
            <p:nvPr/>
          </p:nvGrpSpPr>
          <p:grpSpPr>
            <a:xfrm>
              <a:off x="3905127" y="5840324"/>
              <a:ext cx="5600029" cy="4851462"/>
              <a:chOff x="11321951" y="2160315"/>
              <a:chExt cx="5600029" cy="4851462"/>
            </a:xfrm>
          </p:grpSpPr>
          <p:sp>
            <p:nvSpPr>
              <p:cNvPr id="120" name="Volný tvar 119"/>
              <p:cNvSpPr/>
              <p:nvPr/>
            </p:nvSpPr>
            <p:spPr>
              <a:xfrm>
                <a:off x="12565615" y="4775757"/>
                <a:ext cx="3649933" cy="104213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1" name="Volný tvar 120"/>
              <p:cNvSpPr/>
              <p:nvPr/>
            </p:nvSpPr>
            <p:spPr>
              <a:xfrm>
                <a:off x="12594862" y="4963341"/>
                <a:ext cx="3649933" cy="898699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2" name="Volný tvar 121"/>
              <p:cNvSpPr/>
              <p:nvPr/>
            </p:nvSpPr>
            <p:spPr>
              <a:xfrm>
                <a:off x="12563023" y="4413687"/>
                <a:ext cx="3649933" cy="142898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3" name="Volný tvar 122"/>
              <p:cNvSpPr/>
              <p:nvPr/>
            </p:nvSpPr>
            <p:spPr>
              <a:xfrm>
                <a:off x="12547944" y="3820616"/>
                <a:ext cx="3649933" cy="1975287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4" name="Volný tvar 123"/>
              <p:cNvSpPr/>
              <p:nvPr/>
            </p:nvSpPr>
            <p:spPr>
              <a:xfrm>
                <a:off x="12544608" y="2160315"/>
                <a:ext cx="1090586" cy="3648220"/>
              </a:xfrm>
              <a:custGeom>
                <a:avLst/>
                <a:gdLst>
                  <a:gd name="connsiteX0" fmla="*/ 0 w 831273"/>
                  <a:gd name="connsiteY0" fmla="*/ 2945081 h 2946102"/>
                  <a:gd name="connsiteX1" fmla="*/ 368135 w 831273"/>
                  <a:gd name="connsiteY1" fmla="*/ 2921330 h 2946102"/>
                  <a:gd name="connsiteX2" fmla="*/ 546265 w 831273"/>
                  <a:gd name="connsiteY2" fmla="*/ 2778826 h 2946102"/>
                  <a:gd name="connsiteX3" fmla="*/ 617517 w 831273"/>
                  <a:gd name="connsiteY3" fmla="*/ 1781299 h 2946102"/>
                  <a:gd name="connsiteX4" fmla="*/ 748146 w 831273"/>
                  <a:gd name="connsiteY4" fmla="*/ 783771 h 2946102"/>
                  <a:gd name="connsiteX5" fmla="*/ 831273 w 831273"/>
                  <a:gd name="connsiteY5" fmla="*/ 0 h 294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273" h="2946102">
                    <a:moveTo>
                      <a:pt x="0" y="2945081"/>
                    </a:moveTo>
                    <a:cubicBezTo>
                      <a:pt x="138545" y="2947060"/>
                      <a:pt x="277091" y="2949039"/>
                      <a:pt x="368135" y="2921330"/>
                    </a:cubicBezTo>
                    <a:cubicBezTo>
                      <a:pt x="459179" y="2893621"/>
                      <a:pt x="504701" y="2968831"/>
                      <a:pt x="546265" y="2778826"/>
                    </a:cubicBezTo>
                    <a:cubicBezTo>
                      <a:pt x="587829" y="2588821"/>
                      <a:pt x="583870" y="2113808"/>
                      <a:pt x="617517" y="1781299"/>
                    </a:cubicBezTo>
                    <a:cubicBezTo>
                      <a:pt x="651164" y="1448790"/>
                      <a:pt x="712520" y="1080654"/>
                      <a:pt x="748146" y="783771"/>
                    </a:cubicBezTo>
                    <a:cubicBezTo>
                      <a:pt x="783772" y="486888"/>
                      <a:pt x="807522" y="243444"/>
                      <a:pt x="831273" y="0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25" name="TextovéPole 124"/>
              <p:cNvSpPr txBox="1"/>
              <p:nvPr/>
            </p:nvSpPr>
            <p:spPr>
              <a:xfrm>
                <a:off x="11321951" y="3242658"/>
                <a:ext cx="1619523" cy="5113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  <a:r>
                  <a:rPr lang="cs-CZ" dirty="0"/>
                  <a:t> -55</a:t>
                </a:r>
                <a:endParaRPr lang="cs-CZ" sz="3200" b="1" dirty="0"/>
              </a:p>
            </p:txBody>
          </p:sp>
          <p:sp>
            <p:nvSpPr>
              <p:cNvPr id="126" name="TextovéPole 125"/>
              <p:cNvSpPr txBox="1"/>
              <p:nvPr/>
            </p:nvSpPr>
            <p:spPr>
              <a:xfrm>
                <a:off x="14516688" y="3744741"/>
                <a:ext cx="2098405" cy="9162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zvyšující se souhrnný PSP</a:t>
                </a:r>
              </a:p>
            </p:txBody>
          </p:sp>
          <p:sp>
            <p:nvSpPr>
              <p:cNvPr id="127" name="Volný tvar 126"/>
              <p:cNvSpPr/>
              <p:nvPr/>
            </p:nvSpPr>
            <p:spPr>
              <a:xfrm flipV="1">
                <a:off x="12607371" y="5868444"/>
                <a:ext cx="3649933" cy="444545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8" name="TextovéPole 127"/>
              <p:cNvSpPr txBox="1"/>
              <p:nvPr/>
            </p:nvSpPr>
            <p:spPr>
              <a:xfrm>
                <a:off x="13451711" y="5822086"/>
                <a:ext cx="1180568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IPSP</a:t>
                </a:r>
              </a:p>
            </p:txBody>
          </p:sp>
          <p:sp>
            <p:nvSpPr>
              <p:cNvPr id="129" name="TextovéPole 128"/>
              <p:cNvSpPr txBox="1"/>
              <p:nvPr/>
            </p:nvSpPr>
            <p:spPr>
              <a:xfrm>
                <a:off x="13574532" y="2757334"/>
                <a:ext cx="2380742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akční potenciál</a:t>
                </a:r>
              </a:p>
            </p:txBody>
          </p:sp>
          <p:sp>
            <p:nvSpPr>
              <p:cNvPr id="130" name="TextovéPole 129"/>
              <p:cNvSpPr txBox="1"/>
              <p:nvPr/>
            </p:nvSpPr>
            <p:spPr>
              <a:xfrm>
                <a:off x="15315978" y="6428035"/>
                <a:ext cx="1606002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čas (</a:t>
                </a:r>
                <a:r>
                  <a:rPr lang="cs-CZ" dirty="0" err="1"/>
                  <a:t>ms</a:t>
                </a:r>
                <a:r>
                  <a:rPr lang="cs-CZ" dirty="0"/>
                  <a:t>)</a:t>
                </a:r>
              </a:p>
            </p:txBody>
          </p:sp>
          <p:cxnSp>
            <p:nvCxnSpPr>
              <p:cNvPr id="131" name="Přímá spojnice 130"/>
              <p:cNvCxnSpPr/>
              <p:nvPr/>
            </p:nvCxnSpPr>
            <p:spPr>
              <a:xfrm>
                <a:off x="12544608" y="3214686"/>
                <a:ext cx="3336" cy="326548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Přímá spojnice 131"/>
              <p:cNvCxnSpPr/>
              <p:nvPr/>
            </p:nvCxnSpPr>
            <p:spPr>
              <a:xfrm flipH="1">
                <a:off x="12560440" y="6470795"/>
                <a:ext cx="3684355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TextovéPole 132"/>
              <p:cNvSpPr txBox="1"/>
              <p:nvPr/>
            </p:nvSpPr>
            <p:spPr>
              <a:xfrm>
                <a:off x="11339376" y="2423275"/>
                <a:ext cx="1653753" cy="10126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napětí (</a:t>
                </a:r>
                <a:r>
                  <a:rPr lang="cs-CZ" dirty="0" err="1"/>
                  <a:t>mV</a:t>
                </a:r>
                <a:r>
                  <a:rPr lang="cs-CZ" dirty="0"/>
                  <a:t>)</a:t>
                </a:r>
              </a:p>
            </p:txBody>
          </p:sp>
          <p:sp>
            <p:nvSpPr>
              <p:cNvPr id="134" name="TextovéPole 133"/>
              <p:cNvSpPr txBox="1"/>
              <p:nvPr/>
            </p:nvSpPr>
            <p:spPr>
              <a:xfrm>
                <a:off x="11926242" y="5836016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-90</a:t>
                </a:r>
              </a:p>
            </p:txBody>
          </p:sp>
          <p:sp>
            <p:nvSpPr>
              <p:cNvPr id="135" name="TextovéPole 134"/>
              <p:cNvSpPr txBox="1"/>
              <p:nvPr/>
            </p:nvSpPr>
            <p:spPr>
              <a:xfrm>
                <a:off x="12790216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136" name="TextovéPole 135"/>
              <p:cNvSpPr txBox="1"/>
              <p:nvPr/>
            </p:nvSpPr>
            <p:spPr>
              <a:xfrm>
                <a:off x="13466758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2</a:t>
                </a:r>
              </a:p>
            </p:txBody>
          </p:sp>
          <p:sp>
            <p:nvSpPr>
              <p:cNvPr id="137" name="TextovéPole 136"/>
              <p:cNvSpPr txBox="1"/>
              <p:nvPr/>
            </p:nvSpPr>
            <p:spPr>
              <a:xfrm>
                <a:off x="14143302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4</a:t>
                </a:r>
              </a:p>
            </p:txBody>
          </p:sp>
          <p:sp>
            <p:nvSpPr>
              <p:cNvPr id="138" name="TextovéPole 137"/>
              <p:cNvSpPr txBox="1"/>
              <p:nvPr/>
            </p:nvSpPr>
            <p:spPr>
              <a:xfrm>
                <a:off x="14819843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6</a:t>
                </a:r>
              </a:p>
            </p:txBody>
          </p:sp>
          <p:sp>
            <p:nvSpPr>
              <p:cNvPr id="139" name="TextovéPole 138"/>
              <p:cNvSpPr txBox="1"/>
              <p:nvPr/>
            </p:nvSpPr>
            <p:spPr>
              <a:xfrm>
                <a:off x="11926242" y="4625741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-70</a:t>
                </a:r>
              </a:p>
            </p:txBody>
          </p:sp>
          <p:cxnSp>
            <p:nvCxnSpPr>
              <p:cNvPr id="140" name="Přímá spojnice 139"/>
              <p:cNvCxnSpPr/>
              <p:nvPr/>
            </p:nvCxnSpPr>
            <p:spPr>
              <a:xfrm flipH="1">
                <a:off x="12579283" y="3436862"/>
                <a:ext cx="3447795" cy="0"/>
              </a:xfrm>
              <a:prstGeom prst="line">
                <a:avLst/>
              </a:prstGeom>
              <a:ln w="19050">
                <a:solidFill>
                  <a:srgbClr val="0000F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TextovéPole 102"/>
            <p:cNvSpPr txBox="1"/>
            <p:nvPr/>
          </p:nvSpPr>
          <p:spPr>
            <a:xfrm>
              <a:off x="6401174" y="2775931"/>
              <a:ext cx="1430306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inhibiční synapse</a:t>
              </a:r>
            </a:p>
          </p:txBody>
        </p:sp>
        <p:grpSp>
          <p:nvGrpSpPr>
            <p:cNvPr id="104" name="Skupina 103"/>
            <p:cNvGrpSpPr/>
            <p:nvPr/>
          </p:nvGrpSpPr>
          <p:grpSpPr>
            <a:xfrm rot="10387023">
              <a:off x="5543640" y="2898990"/>
              <a:ext cx="1067338" cy="1203160"/>
              <a:chOff x="5773522" y="1255044"/>
              <a:chExt cx="1067338" cy="1203160"/>
            </a:xfrm>
          </p:grpSpPr>
          <p:sp>
            <p:nvSpPr>
              <p:cNvPr id="117" name="Minus 116"/>
              <p:cNvSpPr/>
              <p:nvPr/>
            </p:nvSpPr>
            <p:spPr>
              <a:xfrm flipH="1">
                <a:off x="6522012" y="1394785"/>
                <a:ext cx="318848" cy="227748"/>
              </a:xfrm>
              <a:prstGeom prst="mathMinus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8" name="Volný tvar 117"/>
              <p:cNvSpPr/>
              <p:nvPr/>
            </p:nvSpPr>
            <p:spPr>
              <a:xfrm rot="11078610">
                <a:off x="5773522" y="1255044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9" name="Šipka doprava 118"/>
              <p:cNvSpPr/>
              <p:nvPr/>
            </p:nvSpPr>
            <p:spPr>
              <a:xfrm rot="16200000">
                <a:off x="6099207" y="2156226"/>
                <a:ext cx="293778" cy="31017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cxnSp>
          <p:nvCxnSpPr>
            <p:cNvPr id="105" name="Přímá spojnice se šipkou 104"/>
            <p:cNvCxnSpPr>
              <a:cxnSpLocks/>
            </p:cNvCxnSpPr>
            <p:nvPr/>
          </p:nvCxnSpPr>
          <p:spPr>
            <a:xfrm>
              <a:off x="9727208" y="4475166"/>
              <a:ext cx="275976" cy="887398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Přímá spojnice se šipkou 105"/>
            <p:cNvCxnSpPr>
              <a:cxnSpLocks/>
            </p:cNvCxnSpPr>
            <p:nvPr/>
          </p:nvCxnSpPr>
          <p:spPr>
            <a:xfrm>
              <a:off x="10369252" y="6400157"/>
              <a:ext cx="551952" cy="637362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se šipkou 106"/>
            <p:cNvCxnSpPr>
              <a:cxnSpLocks/>
            </p:cNvCxnSpPr>
            <p:nvPr/>
          </p:nvCxnSpPr>
          <p:spPr>
            <a:xfrm>
              <a:off x="11560824" y="7140788"/>
              <a:ext cx="576190" cy="454649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Šipka doprava 107"/>
            <p:cNvSpPr/>
            <p:nvPr/>
          </p:nvSpPr>
          <p:spPr>
            <a:xfrm rot="4607288">
              <a:off x="12719848" y="9693832"/>
              <a:ext cx="1616871" cy="1084651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9" name="TextovéPole 108"/>
            <p:cNvSpPr txBox="1">
              <a:spLocks/>
            </p:cNvSpPr>
            <p:nvPr/>
          </p:nvSpPr>
          <p:spPr>
            <a:xfrm>
              <a:off x="12169571" y="7487786"/>
              <a:ext cx="1571663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algn="ctr"/>
              <a:r>
                <a:rPr lang="cs-CZ" sz="1600" dirty="0">
                  <a:solidFill>
                    <a:schemeClr val="bg1"/>
                  </a:solidFill>
                </a:rPr>
                <a:t>iniciální segment axonu</a:t>
              </a:r>
            </a:p>
          </p:txBody>
        </p:sp>
        <p:sp>
          <p:nvSpPr>
            <p:cNvPr id="110" name="TextovéPole 109"/>
            <p:cNvSpPr txBox="1"/>
            <p:nvPr/>
          </p:nvSpPr>
          <p:spPr>
            <a:xfrm>
              <a:off x="11235501" y="9200261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vzniklý akční potenciál</a:t>
              </a:r>
            </a:p>
          </p:txBody>
        </p:sp>
        <p:sp>
          <p:nvSpPr>
            <p:cNvPr id="111" name="Volný tvar 110"/>
            <p:cNvSpPr/>
            <p:nvPr/>
          </p:nvSpPr>
          <p:spPr>
            <a:xfrm>
              <a:off x="5157012" y="8808188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2" name="Volný tvar 111"/>
            <p:cNvSpPr/>
            <p:nvPr/>
          </p:nvSpPr>
          <p:spPr>
            <a:xfrm>
              <a:off x="5153144" y="875563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3" name="Volný tvar 112"/>
            <p:cNvSpPr/>
            <p:nvPr/>
          </p:nvSpPr>
          <p:spPr>
            <a:xfrm>
              <a:off x="5151752" y="8708332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4" name="Volný tvar 113"/>
            <p:cNvSpPr/>
            <p:nvPr/>
          </p:nvSpPr>
          <p:spPr>
            <a:xfrm>
              <a:off x="5151752" y="867680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5" name="Volný tvar 114"/>
            <p:cNvSpPr/>
            <p:nvPr/>
          </p:nvSpPr>
          <p:spPr>
            <a:xfrm>
              <a:off x="5167518" y="8809712"/>
              <a:ext cx="3649933" cy="73758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6" name="Volný tvar 115"/>
            <p:cNvSpPr/>
            <p:nvPr/>
          </p:nvSpPr>
          <p:spPr>
            <a:xfrm>
              <a:off x="5151752" y="8872776"/>
              <a:ext cx="3649933" cy="65875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</p:grpSp>
    </p:spTree>
    <p:extLst>
      <p:ext uri="{BB962C8B-B14F-4D97-AF65-F5344CB8AC3E}">
        <p14:creationId xmlns:p14="http://schemas.microsoft.com/office/powerpoint/2010/main" val="13625944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9552" y="3022962"/>
            <a:ext cx="4422538" cy="3070334"/>
            <a:chOff x="1881537" y="2663743"/>
            <a:chExt cx="4422538" cy="3070334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8" name="TextovéPole 47"/>
            <p:cNvSpPr txBox="1"/>
            <p:nvPr/>
          </p:nvSpPr>
          <p:spPr>
            <a:xfrm>
              <a:off x="3255886" y="2663743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49" name="TextovéPole 48"/>
            <p:cNvSpPr txBox="1"/>
            <p:nvPr/>
          </p:nvSpPr>
          <p:spPr>
            <a:xfrm>
              <a:off x="2387725" y="341336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0" name="TextovéPole 49"/>
            <p:cNvSpPr txBox="1"/>
            <p:nvPr/>
          </p:nvSpPr>
          <p:spPr>
            <a:xfrm>
              <a:off x="2456652" y="4506639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  <p:sp>
          <p:nvSpPr>
            <p:cNvPr id="51" name="Minus 50"/>
            <p:cNvSpPr/>
            <p:nvPr/>
          </p:nvSpPr>
          <p:spPr>
            <a:xfrm flipH="1">
              <a:off x="3505397" y="43575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45401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Všechny EPSP a IPSP, které ve stejný čas přišly na neuron se sčítají</a:t>
            </a:r>
          </a:p>
          <a:p>
            <a:r>
              <a:rPr lang="cs-CZ"/>
              <a:t>Pokud </a:t>
            </a:r>
            <a:r>
              <a:rPr lang="cs-CZ" dirty="0"/>
              <a:t>součet všech PSP překročí prahovou hodnotu (kolem -55mV), vzniká akční potenciál </a:t>
            </a:r>
          </a:p>
        </p:txBody>
      </p:sp>
      <p:sp>
        <p:nvSpPr>
          <p:cNvPr id="60" name="Volný tvar 59"/>
          <p:cNvSpPr/>
          <p:nvPr/>
        </p:nvSpPr>
        <p:spPr>
          <a:xfrm>
            <a:off x="6024009" y="2688151"/>
            <a:ext cx="2782075" cy="84157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2" name="Volný tvar 71"/>
          <p:cNvSpPr/>
          <p:nvPr/>
        </p:nvSpPr>
        <p:spPr>
          <a:xfrm>
            <a:off x="6046302" y="2839634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7" name="Volný tvar 76"/>
          <p:cNvSpPr/>
          <p:nvPr/>
        </p:nvSpPr>
        <p:spPr>
          <a:xfrm>
            <a:off x="6022034" y="2395763"/>
            <a:ext cx="2782075" cy="1153969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8" name="Volný tvar 77"/>
          <p:cNvSpPr/>
          <p:nvPr/>
        </p:nvSpPr>
        <p:spPr>
          <a:xfrm>
            <a:off x="6010540" y="1916832"/>
            <a:ext cx="2782075" cy="1595133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9" name="Volný tvar 78"/>
          <p:cNvSpPr/>
          <p:nvPr/>
        </p:nvSpPr>
        <p:spPr>
          <a:xfrm>
            <a:off x="6007997" y="576064"/>
            <a:ext cx="831273" cy="2946102"/>
          </a:xfrm>
          <a:custGeom>
            <a:avLst/>
            <a:gdLst>
              <a:gd name="connsiteX0" fmla="*/ 0 w 831273"/>
              <a:gd name="connsiteY0" fmla="*/ 2945081 h 2946102"/>
              <a:gd name="connsiteX1" fmla="*/ 368135 w 831273"/>
              <a:gd name="connsiteY1" fmla="*/ 2921330 h 2946102"/>
              <a:gd name="connsiteX2" fmla="*/ 546265 w 831273"/>
              <a:gd name="connsiteY2" fmla="*/ 2778826 h 2946102"/>
              <a:gd name="connsiteX3" fmla="*/ 617517 w 831273"/>
              <a:gd name="connsiteY3" fmla="*/ 1781299 h 2946102"/>
              <a:gd name="connsiteX4" fmla="*/ 748146 w 831273"/>
              <a:gd name="connsiteY4" fmla="*/ 783771 h 2946102"/>
              <a:gd name="connsiteX5" fmla="*/ 831273 w 831273"/>
              <a:gd name="connsiteY5" fmla="*/ 0 h 294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273" h="2946102">
                <a:moveTo>
                  <a:pt x="0" y="2945081"/>
                </a:moveTo>
                <a:cubicBezTo>
                  <a:pt x="138545" y="2947060"/>
                  <a:pt x="277091" y="2949039"/>
                  <a:pt x="368135" y="2921330"/>
                </a:cubicBezTo>
                <a:cubicBezTo>
                  <a:pt x="459179" y="2893621"/>
                  <a:pt x="504701" y="2968831"/>
                  <a:pt x="546265" y="2778826"/>
                </a:cubicBezTo>
                <a:cubicBezTo>
                  <a:pt x="587829" y="2588821"/>
                  <a:pt x="583870" y="2113808"/>
                  <a:pt x="617517" y="1781299"/>
                </a:cubicBezTo>
                <a:cubicBezTo>
                  <a:pt x="651164" y="1448790"/>
                  <a:pt x="712520" y="1080654"/>
                  <a:pt x="748146" y="783771"/>
                </a:cubicBezTo>
                <a:cubicBezTo>
                  <a:pt x="783772" y="486888"/>
                  <a:pt x="807522" y="243444"/>
                  <a:pt x="831273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1" name="TextovéPole 80"/>
          <p:cNvSpPr txBox="1"/>
          <p:nvPr/>
        </p:nvSpPr>
        <p:spPr>
          <a:xfrm>
            <a:off x="5076056" y="1450105"/>
            <a:ext cx="123444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1400" dirty="0"/>
              <a:t> </a:t>
            </a:r>
            <a:r>
              <a:rPr lang="cs-CZ" sz="1600" b="1" dirty="0"/>
              <a:t>práh</a:t>
            </a:r>
            <a:r>
              <a:rPr lang="cs-CZ" sz="1600" dirty="0"/>
              <a:t> -55</a:t>
            </a:r>
            <a:endParaRPr lang="cs-CZ" b="1" dirty="0"/>
          </a:p>
        </p:txBody>
      </p:sp>
      <p:sp>
        <p:nvSpPr>
          <p:cNvPr id="68" name="TextovéPole 67"/>
          <p:cNvSpPr txBox="1"/>
          <p:nvPr/>
        </p:nvSpPr>
        <p:spPr>
          <a:xfrm>
            <a:off x="7446874" y="2089952"/>
            <a:ext cx="13866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grpSp>
        <p:nvGrpSpPr>
          <p:cNvPr id="98" name="Skupina 97"/>
          <p:cNvGrpSpPr/>
          <p:nvPr/>
        </p:nvGrpSpPr>
        <p:grpSpPr>
          <a:xfrm>
            <a:off x="6055837" y="3533108"/>
            <a:ext cx="2782075" cy="396427"/>
            <a:chOff x="6055837" y="3533108"/>
            <a:chExt cx="2782075" cy="396427"/>
          </a:xfrm>
        </p:grpSpPr>
        <p:sp>
          <p:nvSpPr>
            <p:cNvPr id="76" name="Volný tvar 75"/>
            <p:cNvSpPr/>
            <p:nvPr/>
          </p:nvSpPr>
          <p:spPr>
            <a:xfrm flipV="1">
              <a:off x="6055837" y="3570545"/>
              <a:ext cx="2782075" cy="35899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6699415" y="353310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</p:grpSp>
      <p:sp>
        <p:nvSpPr>
          <p:cNvPr id="83" name="TextovéPole 82"/>
          <p:cNvSpPr txBox="1"/>
          <p:nvPr/>
        </p:nvSpPr>
        <p:spPr>
          <a:xfrm>
            <a:off x="6793032" y="1058184"/>
            <a:ext cx="18146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grpSp>
        <p:nvGrpSpPr>
          <p:cNvPr id="97" name="Skupina 96"/>
          <p:cNvGrpSpPr/>
          <p:nvPr/>
        </p:nvGrpSpPr>
        <p:grpSpPr>
          <a:xfrm>
            <a:off x="2906170" y="775571"/>
            <a:ext cx="6438375" cy="3589533"/>
            <a:chOff x="2906170" y="775571"/>
            <a:chExt cx="6438375" cy="3589533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4022440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427516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4056971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ovéPole 60"/>
            <p:cNvSpPr txBox="1"/>
            <p:nvPr/>
          </p:nvSpPr>
          <p:spPr>
            <a:xfrm>
              <a:off x="5522494" y="775571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544358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567006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606933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84"/>
            <p:cNvCxnSpPr/>
            <p:nvPr/>
          </p:nvCxnSpPr>
          <p:spPr>
            <a:xfrm flipV="1">
              <a:off x="2906170" y="3108936"/>
              <a:ext cx="3043540" cy="967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TextovéPole 86"/>
          <p:cNvSpPr txBox="1"/>
          <p:nvPr/>
        </p:nvSpPr>
        <p:spPr>
          <a:xfrm>
            <a:off x="2637185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88" name="Přímá spojnice 87"/>
          <p:cNvCxnSpPr/>
          <p:nvPr/>
        </p:nvCxnSpPr>
        <p:spPr>
          <a:xfrm flipV="1">
            <a:off x="2813761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ovéPole 89"/>
          <p:cNvSpPr txBox="1"/>
          <p:nvPr/>
        </p:nvSpPr>
        <p:spPr>
          <a:xfrm>
            <a:off x="3263102" y="4653136"/>
            <a:ext cx="558547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EPSP</a:t>
            </a:r>
            <a:r>
              <a:rPr lang="cs-CZ" dirty="0"/>
              <a:t> – má různou amplitudu, která je ale menší než amplituda akčního potenciálu, šíří se s dekrementem</a:t>
            </a:r>
          </a:p>
          <a:p>
            <a:r>
              <a:rPr lang="cs-CZ" b="1" dirty="0"/>
              <a:t>Akční potenciál </a:t>
            </a:r>
            <a:r>
              <a:rPr lang="cs-CZ" dirty="0"/>
              <a:t>– vzniká jen po překročení prahu, má konstantní amplitudu, šíří se bez dekrementu</a:t>
            </a:r>
          </a:p>
          <a:p>
            <a:endParaRPr lang="cs-CZ" dirty="0"/>
          </a:p>
          <a:p>
            <a:r>
              <a:rPr lang="cs-CZ" dirty="0"/>
              <a:t>Depolarizace membrány nemusí vést k AP</a:t>
            </a:r>
          </a:p>
          <a:p>
            <a:r>
              <a:rPr lang="cs-CZ" dirty="0"/>
              <a:t>Pokud depolarizace nepřekročí práh, AP nevzniká</a:t>
            </a:r>
          </a:p>
        </p:txBody>
      </p:sp>
      <p:sp>
        <p:nvSpPr>
          <p:cNvPr id="93" name="TextovéPole 92"/>
          <p:cNvSpPr txBox="1"/>
          <p:nvPr/>
        </p:nvSpPr>
        <p:spPr>
          <a:xfrm>
            <a:off x="367862" y="260648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</p:spTree>
    <p:extLst>
      <p:ext uri="{BB962C8B-B14F-4D97-AF65-F5344CB8AC3E}">
        <p14:creationId xmlns:p14="http://schemas.microsoft.com/office/powerpoint/2010/main" val="1830914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72" grpId="0" animBg="1"/>
      <p:bldP spid="77" grpId="0" animBg="1"/>
      <p:bldP spid="78" grpId="0" animBg="1"/>
      <p:bldP spid="79" grpId="0" animBg="1"/>
      <p:bldP spid="81" grpId="0"/>
      <p:bldP spid="68" grpId="0"/>
      <p:bldP spid="83" grpId="0"/>
      <p:bldP spid="8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899593" y="3053570"/>
            <a:ext cx="4422538" cy="3039726"/>
            <a:chOff x="1881537" y="2694351"/>
            <a:chExt cx="4422538" cy="3039726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</p:grpSp>
      <p:grpSp>
        <p:nvGrpSpPr>
          <p:cNvPr id="2" name="Skupina 1"/>
          <p:cNvGrpSpPr/>
          <p:nvPr/>
        </p:nvGrpSpPr>
        <p:grpSpPr>
          <a:xfrm>
            <a:off x="5076056" y="432048"/>
            <a:ext cx="4268489" cy="3789040"/>
            <a:chOff x="5076056" y="432048"/>
            <a:chExt cx="4268489" cy="3789040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3878424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283500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3912955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Volný tvar 59"/>
            <p:cNvSpPr/>
            <p:nvPr/>
          </p:nvSpPr>
          <p:spPr>
            <a:xfrm>
              <a:off x="6024009" y="2544135"/>
              <a:ext cx="2782075" cy="84157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61" name="TextovéPole 60"/>
            <p:cNvSpPr txBox="1"/>
            <p:nvPr/>
          </p:nvSpPr>
          <p:spPr>
            <a:xfrm>
              <a:off x="5522494" y="631555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400342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422990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68" name="TextovéPole 67"/>
            <p:cNvSpPr txBox="1"/>
            <p:nvPr/>
          </p:nvSpPr>
          <p:spPr>
            <a:xfrm>
              <a:off x="7446875" y="2407601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046302" y="2695618"/>
              <a:ext cx="2782075" cy="72574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022034" y="2251747"/>
              <a:ext cx="2782075" cy="1153969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8" name="Volný tvar 77"/>
            <p:cNvSpPr/>
            <p:nvPr/>
          </p:nvSpPr>
          <p:spPr>
            <a:xfrm>
              <a:off x="6010540" y="1772816"/>
              <a:ext cx="2782075" cy="1595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9" name="Volný tvar 78"/>
            <p:cNvSpPr/>
            <p:nvPr/>
          </p:nvSpPr>
          <p:spPr>
            <a:xfrm>
              <a:off x="6007997" y="432048"/>
              <a:ext cx="831273" cy="2946102"/>
            </a:xfrm>
            <a:custGeom>
              <a:avLst/>
              <a:gdLst>
                <a:gd name="connsiteX0" fmla="*/ 0 w 831273"/>
                <a:gd name="connsiteY0" fmla="*/ 2945081 h 2946102"/>
                <a:gd name="connsiteX1" fmla="*/ 368135 w 831273"/>
                <a:gd name="connsiteY1" fmla="*/ 2921330 h 2946102"/>
                <a:gd name="connsiteX2" fmla="*/ 546265 w 831273"/>
                <a:gd name="connsiteY2" fmla="*/ 2778826 h 2946102"/>
                <a:gd name="connsiteX3" fmla="*/ 617517 w 831273"/>
                <a:gd name="connsiteY3" fmla="*/ 1781299 h 2946102"/>
                <a:gd name="connsiteX4" fmla="*/ 748146 w 831273"/>
                <a:gd name="connsiteY4" fmla="*/ 783771 h 2946102"/>
                <a:gd name="connsiteX5" fmla="*/ 831273 w 831273"/>
                <a:gd name="connsiteY5" fmla="*/ 0 h 29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1273" h="2946102">
                  <a:moveTo>
                    <a:pt x="0" y="2945081"/>
                  </a:moveTo>
                  <a:cubicBezTo>
                    <a:pt x="138545" y="2947060"/>
                    <a:pt x="277091" y="2949039"/>
                    <a:pt x="368135" y="2921330"/>
                  </a:cubicBezTo>
                  <a:cubicBezTo>
                    <a:pt x="459179" y="2893621"/>
                    <a:pt x="504701" y="2968831"/>
                    <a:pt x="546265" y="2778826"/>
                  </a:cubicBezTo>
                  <a:cubicBezTo>
                    <a:pt x="587829" y="2588821"/>
                    <a:pt x="583870" y="2113808"/>
                    <a:pt x="617517" y="1781299"/>
                  </a:cubicBezTo>
                  <a:cubicBezTo>
                    <a:pt x="651164" y="1448790"/>
                    <a:pt x="712520" y="1080654"/>
                    <a:pt x="748146" y="783771"/>
                  </a:cubicBezTo>
                  <a:cubicBezTo>
                    <a:pt x="783772" y="486888"/>
                    <a:pt x="807522" y="243444"/>
                    <a:pt x="831273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462917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ovéPole 80"/>
            <p:cNvSpPr txBox="1"/>
            <p:nvPr/>
          </p:nvSpPr>
          <p:spPr>
            <a:xfrm>
              <a:off x="5076056" y="1306089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r>
                <a:rPr lang="cs-CZ" sz="1600" dirty="0"/>
                <a:t> -55</a:t>
              </a:r>
              <a:endParaRPr lang="cs-CZ" b="1" dirty="0"/>
            </a:p>
          </p:txBody>
        </p:sp>
        <p:sp>
          <p:nvSpPr>
            <p:cNvPr id="83" name="TextovéPole 82"/>
            <p:cNvSpPr txBox="1"/>
            <p:nvPr/>
          </p:nvSpPr>
          <p:spPr>
            <a:xfrm>
              <a:off x="6793032" y="914168"/>
              <a:ext cx="1814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</p:grpSp>
      <p:sp>
        <p:nvSpPr>
          <p:cNvPr id="93" name="TextovéPole 92"/>
          <p:cNvSpPr txBox="1"/>
          <p:nvPr/>
        </p:nvSpPr>
        <p:spPr>
          <a:xfrm>
            <a:off x="389128" y="292547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Prostorová sumace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04949" y="1172651"/>
            <a:ext cx="46520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více je na neuronu excitačních synapsí, na které ve stejný čas přišel AP, tím více vzniklo EPSP a tím snadněji je dosaženo prahu pro vznik AP na postsynaptickém neuronu</a:t>
            </a:r>
          </a:p>
        </p:txBody>
      </p:sp>
      <p:sp>
        <p:nvSpPr>
          <p:cNvPr id="70" name="Plus 69"/>
          <p:cNvSpPr/>
          <p:nvPr/>
        </p:nvSpPr>
        <p:spPr>
          <a:xfrm flipH="1">
            <a:off x="2167942" y="45091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cxnSp>
        <p:nvCxnSpPr>
          <p:cNvPr id="71" name="Přímá spojnice 70"/>
          <p:cNvCxnSpPr/>
          <p:nvPr/>
        </p:nvCxnSpPr>
        <p:spPr>
          <a:xfrm flipV="1">
            <a:off x="3266211" y="2792018"/>
            <a:ext cx="2889965" cy="128428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ovéPole 72"/>
          <p:cNvSpPr txBox="1"/>
          <p:nvPr/>
        </p:nvSpPr>
        <p:spPr>
          <a:xfrm>
            <a:off x="2997226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75" name="Přímá spojnice 74"/>
          <p:cNvCxnSpPr/>
          <p:nvPr/>
        </p:nvCxnSpPr>
        <p:spPr>
          <a:xfrm flipV="1">
            <a:off x="3173802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Volný tvar 83"/>
          <p:cNvSpPr/>
          <p:nvPr/>
        </p:nvSpPr>
        <p:spPr>
          <a:xfrm flipH="1">
            <a:off x="2041716" y="257038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6" name="Volný tvar 85"/>
          <p:cNvSpPr/>
          <p:nvPr/>
        </p:nvSpPr>
        <p:spPr>
          <a:xfrm flipH="1">
            <a:off x="1485458" y="351446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Volný tvar 88"/>
          <p:cNvSpPr/>
          <p:nvPr/>
        </p:nvSpPr>
        <p:spPr>
          <a:xfrm flipH="1">
            <a:off x="1670322" y="46390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Volný tvar 90"/>
          <p:cNvSpPr/>
          <p:nvPr/>
        </p:nvSpPr>
        <p:spPr>
          <a:xfrm flipH="1">
            <a:off x="3266211" y="433381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TextovéPole 91"/>
          <p:cNvSpPr txBox="1"/>
          <p:nvPr/>
        </p:nvSpPr>
        <p:spPr>
          <a:xfrm>
            <a:off x="134602" y="348659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94" name="TextovéPole 93"/>
          <p:cNvSpPr txBox="1"/>
          <p:nvPr/>
        </p:nvSpPr>
        <p:spPr>
          <a:xfrm>
            <a:off x="3531485" y="4439943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</p:spTree>
    <p:extLst>
      <p:ext uri="{BB962C8B-B14F-4D97-AF65-F5344CB8AC3E}">
        <p14:creationId xmlns:p14="http://schemas.microsoft.com/office/powerpoint/2010/main" val="21158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  <p:bldP spid="84" grpId="0" animBg="1"/>
      <p:bldP spid="86" grpId="0" animBg="1"/>
      <p:bldP spid="89" grpId="0" animBg="1"/>
      <p:bldP spid="91" grpId="0" animBg="1"/>
      <p:bldP spid="92" grpId="0"/>
      <p:bldP spid="9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EEG</a:t>
            </a:r>
          </a:p>
        </p:txBody>
      </p:sp>
      <p:pic>
        <p:nvPicPr>
          <p:cNvPr id="1026" name="Picture 2" descr="Electrocardiography (ECG) and electroencephalography (EEG). One cycle... |  Download Scientific Diagram">
            <a:extLst>
              <a:ext uri="{FF2B5EF4-FFF2-40B4-BE49-F238E27FC236}">
                <a16:creationId xmlns:a16="http://schemas.microsoft.com/office/drawing/2014/main" id="{D28268C1-088C-4606-B285-45B6EDE750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61"/>
          <a:stretch/>
        </p:blipFill>
        <p:spPr bwMode="auto">
          <a:xfrm>
            <a:off x="4716016" y="2420888"/>
            <a:ext cx="4253866" cy="3358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EEG | Electroencephalography Test | Brain Cells Electrical Response">
            <a:extLst>
              <a:ext uri="{FF2B5EF4-FFF2-40B4-BE49-F238E27FC236}">
                <a16:creationId xmlns:a16="http://schemas.microsoft.com/office/drawing/2014/main" id="{23664C77-AE58-4932-B46F-F71BD81C5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156" y="2636912"/>
            <a:ext cx="4343400" cy="2801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ovéPole 53">
            <a:extLst>
              <a:ext uri="{FF2B5EF4-FFF2-40B4-BE49-F238E27FC236}">
                <a16:creationId xmlns:a16="http://schemas.microsoft.com/office/drawing/2014/main" id="{99A2BF5B-A74E-47C9-AE0B-750AAEC4CC85}"/>
              </a:ext>
            </a:extLst>
          </p:cNvPr>
          <p:cNvSpPr txBox="1"/>
          <p:nvPr/>
        </p:nvSpPr>
        <p:spPr>
          <a:xfrm>
            <a:off x="452304" y="980728"/>
            <a:ext cx="8656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Vzniká součtem Excitačních postsynaptických potenciálů, ne AP (trvají příliš krátce)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520282" y="2195988"/>
            <a:ext cx="5783793" cy="4477423"/>
            <a:chOff x="520282" y="2195988"/>
            <a:chExt cx="5783793" cy="4477423"/>
          </a:xfrm>
        </p:grpSpPr>
        <p:grpSp>
          <p:nvGrpSpPr>
            <p:cNvPr id="17" name="Skupina 16"/>
            <p:cNvGrpSpPr/>
            <p:nvPr/>
          </p:nvGrpSpPr>
          <p:grpSpPr>
            <a:xfrm rot="2498701">
              <a:off x="1094445" y="2195988"/>
              <a:ext cx="2886291" cy="576064"/>
              <a:chOff x="3551581" y="4509120"/>
              <a:chExt cx="2886291" cy="576064"/>
            </a:xfrm>
          </p:grpSpPr>
          <p:grpSp>
            <p:nvGrpSpPr>
              <p:cNvPr id="12" name="Skupina 1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13" name="Volný tvar 1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4" name="Volný tvar 13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15" name="Ovál 1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20963234">
              <a:off x="520282" y="3717396"/>
              <a:ext cx="2886291" cy="576064"/>
              <a:chOff x="3551581" y="4509120"/>
              <a:chExt cx="2886291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3" name="Skupina 22"/>
            <p:cNvGrpSpPr/>
            <p:nvPr/>
          </p:nvGrpSpPr>
          <p:grpSpPr>
            <a:xfrm rot="18337678">
              <a:off x="1258004" y="4942234"/>
              <a:ext cx="2886291" cy="576064"/>
              <a:chOff x="3551581" y="4509120"/>
              <a:chExt cx="2886291" cy="576064"/>
            </a:xfrm>
          </p:grpSpPr>
          <p:grpSp>
            <p:nvGrpSpPr>
              <p:cNvPr id="24" name="Skupina 2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6" name="Volný tvar 2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7" name="Volný tvar 2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5" name="Ovál 2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4" name="Skupina 3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6" name="Volný tvar 3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7" name="Volný tvar 3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5" name="Ovál 3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Konvergence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2734813" y="826051"/>
            <a:ext cx="278080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mít na sobě synapse několika jiných neuronů</a:t>
            </a:r>
          </a:p>
          <a:p>
            <a:endParaRPr lang="cs-CZ" dirty="0"/>
          </a:p>
          <a:p>
            <a:r>
              <a:rPr lang="cs-CZ" dirty="0"/>
              <a:t>Dochází ke sčítání informací z těchto ostatních neuronů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5717001" y="597471"/>
            <a:ext cx="2751898" cy="2674397"/>
            <a:chOff x="5717001" y="597471"/>
            <a:chExt cx="2751898" cy="2674397"/>
          </a:xfrm>
        </p:grpSpPr>
        <p:grpSp>
          <p:nvGrpSpPr>
            <p:cNvPr id="29" name="Skupina 28"/>
            <p:cNvGrpSpPr/>
            <p:nvPr/>
          </p:nvGrpSpPr>
          <p:grpSpPr>
            <a:xfrm>
              <a:off x="5717001" y="597471"/>
              <a:ext cx="2751898" cy="2674397"/>
              <a:chOff x="742509" y="1060383"/>
              <a:chExt cx="2751898" cy="2674397"/>
            </a:xfrm>
          </p:grpSpPr>
          <p:sp>
            <p:nvSpPr>
              <p:cNvPr id="31" name="Volný tvar 30"/>
              <p:cNvSpPr/>
              <p:nvPr/>
            </p:nvSpPr>
            <p:spPr>
              <a:xfrm>
                <a:off x="860599" y="1216406"/>
                <a:ext cx="2633808" cy="2422786"/>
              </a:xfrm>
              <a:custGeom>
                <a:avLst/>
                <a:gdLst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264784 w 4199729"/>
                  <a:gd name="connsiteY98" fmla="*/ 1886654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50608 w 4199729"/>
                  <a:gd name="connsiteY105" fmla="*/ 1544246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20084 w 4200749"/>
                  <a:gd name="connsiteY0" fmla="*/ 1212284 h 4338987"/>
                  <a:gd name="connsiteX1" fmla="*/ 1357244 w 4200749"/>
                  <a:gd name="connsiteY1" fmla="*/ 1578044 h 4338987"/>
                  <a:gd name="connsiteX2" fmla="*/ 1551554 w 4200749"/>
                  <a:gd name="connsiteY2" fmla="*/ 1658054 h 4338987"/>
                  <a:gd name="connsiteX3" fmla="*/ 1905884 w 4200749"/>
                  <a:gd name="connsiteY3" fmla="*/ 1680914 h 4338987"/>
                  <a:gd name="connsiteX4" fmla="*/ 2020184 w 4200749"/>
                  <a:gd name="connsiteY4" fmla="*/ 1543754 h 4338987"/>
                  <a:gd name="connsiteX5" fmla="*/ 2123054 w 4200749"/>
                  <a:gd name="connsiteY5" fmla="*/ 1292294 h 4338987"/>
                  <a:gd name="connsiteX6" fmla="*/ 2123054 w 4200749"/>
                  <a:gd name="connsiteY6" fmla="*/ 1120844 h 4338987"/>
                  <a:gd name="connsiteX7" fmla="*/ 2088764 w 4200749"/>
                  <a:gd name="connsiteY7" fmla="*/ 812234 h 4338987"/>
                  <a:gd name="connsiteX8" fmla="*/ 2077334 w 4200749"/>
                  <a:gd name="connsiteY8" fmla="*/ 777944 h 4338987"/>
                  <a:gd name="connsiteX9" fmla="*/ 2168774 w 4200749"/>
                  <a:gd name="connsiteY9" fmla="*/ 1086554 h 4338987"/>
                  <a:gd name="connsiteX10" fmla="*/ 2214494 w 4200749"/>
                  <a:gd name="connsiteY10" fmla="*/ 1269434 h 4338987"/>
                  <a:gd name="connsiteX11" fmla="*/ 2283074 w 4200749"/>
                  <a:gd name="connsiteY11" fmla="*/ 1303724 h 4338987"/>
                  <a:gd name="connsiteX12" fmla="*/ 2328794 w 4200749"/>
                  <a:gd name="connsiteY12" fmla="*/ 1166564 h 4338987"/>
                  <a:gd name="connsiteX13" fmla="*/ 2465954 w 4200749"/>
                  <a:gd name="connsiteY13" fmla="*/ 880814 h 4338987"/>
                  <a:gd name="connsiteX14" fmla="*/ 2557394 w 4200749"/>
                  <a:gd name="connsiteY14" fmla="*/ 640784 h 4338987"/>
                  <a:gd name="connsiteX15" fmla="*/ 2614544 w 4200749"/>
                  <a:gd name="connsiteY15" fmla="*/ 537914 h 4338987"/>
                  <a:gd name="connsiteX16" fmla="*/ 2557394 w 4200749"/>
                  <a:gd name="connsiteY16" fmla="*/ 789374 h 4338987"/>
                  <a:gd name="connsiteX17" fmla="*/ 2443094 w 4200749"/>
                  <a:gd name="connsiteY17" fmla="*/ 1097984 h 4338987"/>
                  <a:gd name="connsiteX18" fmla="*/ 2374514 w 4200749"/>
                  <a:gd name="connsiteY18" fmla="*/ 1406594 h 4338987"/>
                  <a:gd name="connsiteX19" fmla="*/ 2557394 w 4200749"/>
                  <a:gd name="connsiteY19" fmla="*/ 1578044 h 4338987"/>
                  <a:gd name="connsiteX20" fmla="*/ 2877434 w 4200749"/>
                  <a:gd name="connsiteY20" fmla="*/ 1658054 h 4338987"/>
                  <a:gd name="connsiteX21" fmla="*/ 3186044 w 4200749"/>
                  <a:gd name="connsiteY21" fmla="*/ 1658054 h 4338987"/>
                  <a:gd name="connsiteX22" fmla="*/ 3368924 w 4200749"/>
                  <a:gd name="connsiteY22" fmla="*/ 1566614 h 4338987"/>
                  <a:gd name="connsiteX23" fmla="*/ 3471794 w 4200749"/>
                  <a:gd name="connsiteY23" fmla="*/ 1372304 h 4338987"/>
                  <a:gd name="connsiteX24" fmla="*/ 3460364 w 4200749"/>
                  <a:gd name="connsiteY24" fmla="*/ 1097984 h 4338987"/>
                  <a:gd name="connsiteX25" fmla="*/ 3448934 w 4200749"/>
                  <a:gd name="connsiteY25" fmla="*/ 777944 h 4338987"/>
                  <a:gd name="connsiteX26" fmla="*/ 3757544 w 4200749"/>
                  <a:gd name="connsiteY26" fmla="*/ 572204 h 4338987"/>
                  <a:gd name="connsiteX27" fmla="*/ 3997574 w 4200749"/>
                  <a:gd name="connsiteY27" fmla="*/ 92144 h 4338987"/>
                  <a:gd name="connsiteX28" fmla="*/ 4031864 w 4200749"/>
                  <a:gd name="connsiteY28" fmla="*/ 12134 h 4338987"/>
                  <a:gd name="connsiteX29" fmla="*/ 4009004 w 4200749"/>
                  <a:gd name="connsiteY29" fmla="*/ 252164 h 4338987"/>
                  <a:gd name="connsiteX30" fmla="*/ 3826124 w 4200749"/>
                  <a:gd name="connsiteY30" fmla="*/ 652214 h 4338987"/>
                  <a:gd name="connsiteX31" fmla="*/ 3643244 w 4200749"/>
                  <a:gd name="connsiteY31" fmla="*/ 789374 h 4338987"/>
                  <a:gd name="connsiteX32" fmla="*/ 3528944 w 4200749"/>
                  <a:gd name="connsiteY32" fmla="*/ 892244 h 4338987"/>
                  <a:gd name="connsiteX33" fmla="*/ 3860414 w 4200749"/>
                  <a:gd name="connsiteY33" fmla="*/ 846524 h 4338987"/>
                  <a:gd name="connsiteX34" fmla="*/ 4191884 w 4200749"/>
                  <a:gd name="connsiteY34" fmla="*/ 720794 h 4338987"/>
                  <a:gd name="connsiteX35" fmla="*/ 4077584 w 4200749"/>
                  <a:gd name="connsiteY35" fmla="*/ 892244 h 4338987"/>
                  <a:gd name="connsiteX36" fmla="*/ 3780404 w 4200749"/>
                  <a:gd name="connsiteY36" fmla="*/ 937964 h 4338987"/>
                  <a:gd name="connsiteX37" fmla="*/ 3608954 w 4200749"/>
                  <a:gd name="connsiteY37" fmla="*/ 995114 h 4338987"/>
                  <a:gd name="connsiteX38" fmla="*/ 3654674 w 4200749"/>
                  <a:gd name="connsiteY38" fmla="*/ 1235144 h 4338987"/>
                  <a:gd name="connsiteX39" fmla="*/ 3620384 w 4200749"/>
                  <a:gd name="connsiteY39" fmla="*/ 1532324 h 4338987"/>
                  <a:gd name="connsiteX40" fmla="*/ 3460364 w 4200749"/>
                  <a:gd name="connsiteY40" fmla="*/ 1726634 h 4338987"/>
                  <a:gd name="connsiteX41" fmla="*/ 3277484 w 4200749"/>
                  <a:gd name="connsiteY41" fmla="*/ 2035244 h 4338987"/>
                  <a:gd name="connsiteX42" fmla="*/ 3231764 w 4200749"/>
                  <a:gd name="connsiteY42" fmla="*/ 2309564 h 4338987"/>
                  <a:gd name="connsiteX43" fmla="*/ 3403214 w 4200749"/>
                  <a:gd name="connsiteY43" fmla="*/ 2458154 h 4338987"/>
                  <a:gd name="connsiteX44" fmla="*/ 3757544 w 4200749"/>
                  <a:gd name="connsiteY44" fmla="*/ 2663894 h 4338987"/>
                  <a:gd name="connsiteX45" fmla="*/ 4077584 w 4200749"/>
                  <a:gd name="connsiteY45" fmla="*/ 2778194 h 4338987"/>
                  <a:gd name="connsiteX46" fmla="*/ 4077584 w 4200749"/>
                  <a:gd name="connsiteY46" fmla="*/ 2881064 h 4338987"/>
                  <a:gd name="connsiteX47" fmla="*/ 3768974 w 4200749"/>
                  <a:gd name="connsiteY47" fmla="*/ 2869634 h 4338987"/>
                  <a:gd name="connsiteX48" fmla="*/ 3403214 w 4200749"/>
                  <a:gd name="connsiteY48" fmla="*/ 2732474 h 4338987"/>
                  <a:gd name="connsiteX49" fmla="*/ 3083174 w 4200749"/>
                  <a:gd name="connsiteY49" fmla="*/ 2663894 h 4338987"/>
                  <a:gd name="connsiteX50" fmla="*/ 2957444 w 4200749"/>
                  <a:gd name="connsiteY50" fmla="*/ 2698184 h 4338987"/>
                  <a:gd name="connsiteX51" fmla="*/ 2820284 w 4200749"/>
                  <a:gd name="connsiteY51" fmla="*/ 2823914 h 4338987"/>
                  <a:gd name="connsiteX52" fmla="*/ 2763134 w 4200749"/>
                  <a:gd name="connsiteY52" fmla="*/ 2995364 h 4338987"/>
                  <a:gd name="connsiteX53" fmla="*/ 2968874 w 4200749"/>
                  <a:gd name="connsiteY53" fmla="*/ 3132524 h 4338987"/>
                  <a:gd name="connsiteX54" fmla="*/ 3174614 w 4200749"/>
                  <a:gd name="connsiteY54" fmla="*/ 3269684 h 4338987"/>
                  <a:gd name="connsiteX55" fmla="*/ 3346064 w 4200749"/>
                  <a:gd name="connsiteY55" fmla="*/ 3303974 h 4338987"/>
                  <a:gd name="connsiteX56" fmla="*/ 3266054 w 4200749"/>
                  <a:gd name="connsiteY56" fmla="*/ 3395414 h 4338987"/>
                  <a:gd name="connsiteX57" fmla="*/ 3003164 w 4200749"/>
                  <a:gd name="connsiteY57" fmla="*/ 3303974 h 4338987"/>
                  <a:gd name="connsiteX58" fmla="*/ 2751704 w 4200749"/>
                  <a:gd name="connsiteY58" fmla="*/ 3189674 h 4338987"/>
                  <a:gd name="connsiteX59" fmla="*/ 2637404 w 4200749"/>
                  <a:gd name="connsiteY59" fmla="*/ 3098234 h 4338987"/>
                  <a:gd name="connsiteX60" fmla="*/ 2568824 w 4200749"/>
                  <a:gd name="connsiteY60" fmla="*/ 3109664 h 4338987"/>
                  <a:gd name="connsiteX61" fmla="*/ 2557394 w 4200749"/>
                  <a:gd name="connsiteY61" fmla="*/ 3326834 h 4338987"/>
                  <a:gd name="connsiteX62" fmla="*/ 2671694 w 4200749"/>
                  <a:gd name="connsiteY62" fmla="*/ 3555434 h 4338987"/>
                  <a:gd name="connsiteX63" fmla="*/ 2728844 w 4200749"/>
                  <a:gd name="connsiteY63" fmla="*/ 4024064 h 4338987"/>
                  <a:gd name="connsiteX64" fmla="*/ 2694554 w 4200749"/>
                  <a:gd name="connsiteY64" fmla="*/ 4184084 h 4338987"/>
                  <a:gd name="connsiteX65" fmla="*/ 2534534 w 4200749"/>
                  <a:gd name="connsiteY65" fmla="*/ 4138364 h 4338987"/>
                  <a:gd name="connsiteX66" fmla="*/ 2534534 w 4200749"/>
                  <a:gd name="connsiteY66" fmla="*/ 3909764 h 4338987"/>
                  <a:gd name="connsiteX67" fmla="*/ 2431664 w 4200749"/>
                  <a:gd name="connsiteY67" fmla="*/ 3566864 h 4338987"/>
                  <a:gd name="connsiteX68" fmla="*/ 2305934 w 4200749"/>
                  <a:gd name="connsiteY68" fmla="*/ 3166814 h 4338987"/>
                  <a:gd name="connsiteX69" fmla="*/ 2260214 w 4200749"/>
                  <a:gd name="connsiteY69" fmla="*/ 3063944 h 4338987"/>
                  <a:gd name="connsiteX70" fmla="*/ 2077334 w 4200749"/>
                  <a:gd name="connsiteY70" fmla="*/ 2949644 h 4338987"/>
                  <a:gd name="connsiteX71" fmla="*/ 1848734 w 4200749"/>
                  <a:gd name="connsiteY71" fmla="*/ 3029654 h 4338987"/>
                  <a:gd name="connsiteX72" fmla="*/ 1414394 w 4200749"/>
                  <a:gd name="connsiteY72" fmla="*/ 3361124 h 4338987"/>
                  <a:gd name="connsiteX73" fmla="*/ 1380104 w 4200749"/>
                  <a:gd name="connsiteY73" fmla="*/ 3681164 h 4338987"/>
                  <a:gd name="connsiteX74" fmla="*/ 1380104 w 4200749"/>
                  <a:gd name="connsiteY74" fmla="*/ 3989774 h 4338987"/>
                  <a:gd name="connsiteX75" fmla="*/ 1288664 w 4200749"/>
                  <a:gd name="connsiteY75" fmla="*/ 4309814 h 4338987"/>
                  <a:gd name="connsiteX76" fmla="*/ 1197224 w 4200749"/>
                  <a:gd name="connsiteY76" fmla="*/ 4298384 h 4338987"/>
                  <a:gd name="connsiteX77" fmla="*/ 1185794 w 4200749"/>
                  <a:gd name="connsiteY77" fmla="*/ 4081214 h 4338987"/>
                  <a:gd name="connsiteX78" fmla="*/ 1197224 w 4200749"/>
                  <a:gd name="connsiteY78" fmla="*/ 3909764 h 4338987"/>
                  <a:gd name="connsiteX79" fmla="*/ 968624 w 4200749"/>
                  <a:gd name="connsiteY79" fmla="*/ 3989774 h 4338987"/>
                  <a:gd name="connsiteX80" fmla="*/ 717164 w 4200749"/>
                  <a:gd name="connsiteY80" fmla="*/ 4069784 h 4338987"/>
                  <a:gd name="connsiteX81" fmla="*/ 740024 w 4200749"/>
                  <a:gd name="connsiteY81" fmla="*/ 3955484 h 4338987"/>
                  <a:gd name="connsiteX82" fmla="*/ 1128644 w 4200749"/>
                  <a:gd name="connsiteY82" fmla="*/ 3795464 h 4338987"/>
                  <a:gd name="connsiteX83" fmla="*/ 1277234 w 4200749"/>
                  <a:gd name="connsiteY83" fmla="*/ 3726884 h 4338987"/>
                  <a:gd name="connsiteX84" fmla="*/ 1220084 w 4200749"/>
                  <a:gd name="connsiteY84" fmla="*/ 3372554 h 4338987"/>
                  <a:gd name="connsiteX85" fmla="*/ 1322954 w 4200749"/>
                  <a:gd name="connsiteY85" fmla="*/ 3121094 h 4338987"/>
                  <a:gd name="connsiteX86" fmla="*/ 1391534 w 4200749"/>
                  <a:gd name="connsiteY86" fmla="*/ 3052514 h 4338987"/>
                  <a:gd name="connsiteX87" fmla="*/ 1082924 w 4200749"/>
                  <a:gd name="connsiteY87" fmla="*/ 3029654 h 4338987"/>
                  <a:gd name="connsiteX88" fmla="*/ 728594 w 4200749"/>
                  <a:gd name="connsiteY88" fmla="*/ 2961074 h 4338987"/>
                  <a:gd name="connsiteX89" fmla="*/ 374264 w 4200749"/>
                  <a:gd name="connsiteY89" fmla="*/ 3132524 h 4338987"/>
                  <a:gd name="connsiteX90" fmla="*/ 419984 w 4200749"/>
                  <a:gd name="connsiteY90" fmla="*/ 3029654 h 4338987"/>
                  <a:gd name="connsiteX91" fmla="*/ 625724 w 4200749"/>
                  <a:gd name="connsiteY91" fmla="*/ 2926784 h 4338987"/>
                  <a:gd name="connsiteX92" fmla="*/ 808604 w 4200749"/>
                  <a:gd name="connsiteY92" fmla="*/ 2755334 h 4338987"/>
                  <a:gd name="connsiteX93" fmla="*/ 1151504 w 4200749"/>
                  <a:gd name="connsiteY93" fmla="*/ 2778194 h 4338987"/>
                  <a:gd name="connsiteX94" fmla="*/ 1460114 w 4200749"/>
                  <a:gd name="connsiteY94" fmla="*/ 2823914 h 4338987"/>
                  <a:gd name="connsiteX95" fmla="*/ 1951604 w 4200749"/>
                  <a:gd name="connsiteY95" fmla="*/ 2663894 h 4338987"/>
                  <a:gd name="connsiteX96" fmla="*/ 1700144 w 4200749"/>
                  <a:gd name="connsiteY96" fmla="*/ 2263844 h 4338987"/>
                  <a:gd name="connsiteX97" fmla="*/ 1688714 w 4200749"/>
                  <a:gd name="connsiteY97" fmla="*/ 1966664 h 4338987"/>
                  <a:gd name="connsiteX98" fmla="*/ 1380522 w 4200749"/>
                  <a:gd name="connsiteY98" fmla="*/ 1841930 h 4338987"/>
                  <a:gd name="connsiteX99" fmla="*/ 1094354 w 4200749"/>
                  <a:gd name="connsiteY99" fmla="*/ 1715204 h 4338987"/>
                  <a:gd name="connsiteX100" fmla="*/ 745038 w 4200749"/>
                  <a:gd name="connsiteY100" fmla="*/ 1626741 h 4338987"/>
                  <a:gd name="connsiteX101" fmla="*/ 351404 w 4200749"/>
                  <a:gd name="connsiteY101" fmla="*/ 1726634 h 4338987"/>
                  <a:gd name="connsiteX102" fmla="*/ 122804 w 4200749"/>
                  <a:gd name="connsiteY102" fmla="*/ 1795214 h 4338987"/>
                  <a:gd name="connsiteX103" fmla="*/ 8504 w 4200749"/>
                  <a:gd name="connsiteY103" fmla="*/ 1738064 h 4338987"/>
                  <a:gd name="connsiteX104" fmla="*/ 347047 w 4200749"/>
                  <a:gd name="connsiteY104" fmla="*/ 1644138 h 4338987"/>
                  <a:gd name="connsiteX105" fmla="*/ 651628 w 4200749"/>
                  <a:gd name="connsiteY105" fmla="*/ 1544246 h 4338987"/>
                  <a:gd name="connsiteX106" fmla="*/ 1071494 w 4200749"/>
                  <a:gd name="connsiteY106" fmla="*/ 1612334 h 4338987"/>
                  <a:gd name="connsiteX107" fmla="*/ 1242944 w 4200749"/>
                  <a:gd name="connsiteY107" fmla="*/ 1658054 h 4338987"/>
                  <a:gd name="connsiteX108" fmla="*/ 1185794 w 4200749"/>
                  <a:gd name="connsiteY108" fmla="*/ 1452314 h 4338987"/>
                  <a:gd name="connsiteX109" fmla="*/ 1174364 w 4200749"/>
                  <a:gd name="connsiteY109" fmla="*/ 1177994 h 4338987"/>
                  <a:gd name="connsiteX110" fmla="*/ 1220084 w 4200749"/>
                  <a:gd name="connsiteY110" fmla="*/ 1212284 h 4338987"/>
                  <a:gd name="connsiteX0" fmla="*/ 1221553 w 4202218"/>
                  <a:gd name="connsiteY0" fmla="*/ 1212284 h 4338987"/>
                  <a:gd name="connsiteX1" fmla="*/ 1358713 w 4202218"/>
                  <a:gd name="connsiteY1" fmla="*/ 157804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75917 w 4202218"/>
                  <a:gd name="connsiteY109" fmla="*/ 547397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876086 w 4202218"/>
                  <a:gd name="connsiteY109" fmla="*/ 10016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63719 w 4202218"/>
                  <a:gd name="connsiteY32" fmla="*/ 977218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1796"/>
                  <a:gd name="connsiteY0" fmla="*/ 1212284 h 4338987"/>
                  <a:gd name="connsiteX1" fmla="*/ 1343911 w 4201796"/>
                  <a:gd name="connsiteY1" fmla="*/ 1560154 h 4338987"/>
                  <a:gd name="connsiteX2" fmla="*/ 1553023 w 4201796"/>
                  <a:gd name="connsiteY2" fmla="*/ 1658054 h 4338987"/>
                  <a:gd name="connsiteX3" fmla="*/ 1907353 w 4201796"/>
                  <a:gd name="connsiteY3" fmla="*/ 1680914 h 4338987"/>
                  <a:gd name="connsiteX4" fmla="*/ 2021653 w 4201796"/>
                  <a:gd name="connsiteY4" fmla="*/ 1543754 h 4338987"/>
                  <a:gd name="connsiteX5" fmla="*/ 2124523 w 4201796"/>
                  <a:gd name="connsiteY5" fmla="*/ 1292294 h 4338987"/>
                  <a:gd name="connsiteX6" fmla="*/ 2124523 w 4201796"/>
                  <a:gd name="connsiteY6" fmla="*/ 1120844 h 4338987"/>
                  <a:gd name="connsiteX7" fmla="*/ 2068029 w 4201796"/>
                  <a:gd name="connsiteY7" fmla="*/ 825651 h 4338987"/>
                  <a:gd name="connsiteX8" fmla="*/ 2078803 w 4201796"/>
                  <a:gd name="connsiteY8" fmla="*/ 777944 h 4338987"/>
                  <a:gd name="connsiteX9" fmla="*/ 2170243 w 4201796"/>
                  <a:gd name="connsiteY9" fmla="*/ 1086554 h 4338987"/>
                  <a:gd name="connsiteX10" fmla="*/ 2215963 w 4201796"/>
                  <a:gd name="connsiteY10" fmla="*/ 1269434 h 4338987"/>
                  <a:gd name="connsiteX11" fmla="*/ 2284543 w 4201796"/>
                  <a:gd name="connsiteY11" fmla="*/ 1303724 h 4338987"/>
                  <a:gd name="connsiteX12" fmla="*/ 2330263 w 4201796"/>
                  <a:gd name="connsiteY12" fmla="*/ 1166564 h 4338987"/>
                  <a:gd name="connsiteX13" fmla="*/ 2467423 w 4201796"/>
                  <a:gd name="connsiteY13" fmla="*/ 880814 h 4338987"/>
                  <a:gd name="connsiteX14" fmla="*/ 2558863 w 4201796"/>
                  <a:gd name="connsiteY14" fmla="*/ 640784 h 4338987"/>
                  <a:gd name="connsiteX15" fmla="*/ 2616013 w 4201796"/>
                  <a:gd name="connsiteY15" fmla="*/ 537914 h 4338987"/>
                  <a:gd name="connsiteX16" fmla="*/ 2558863 w 4201796"/>
                  <a:gd name="connsiteY16" fmla="*/ 789374 h 4338987"/>
                  <a:gd name="connsiteX17" fmla="*/ 2444563 w 4201796"/>
                  <a:gd name="connsiteY17" fmla="*/ 1097984 h 4338987"/>
                  <a:gd name="connsiteX18" fmla="*/ 2375983 w 4201796"/>
                  <a:gd name="connsiteY18" fmla="*/ 1406594 h 4338987"/>
                  <a:gd name="connsiteX19" fmla="*/ 2558863 w 4201796"/>
                  <a:gd name="connsiteY19" fmla="*/ 1578044 h 4338987"/>
                  <a:gd name="connsiteX20" fmla="*/ 2878903 w 4201796"/>
                  <a:gd name="connsiteY20" fmla="*/ 1658054 h 4338987"/>
                  <a:gd name="connsiteX21" fmla="*/ 3187513 w 4201796"/>
                  <a:gd name="connsiteY21" fmla="*/ 1658054 h 4338987"/>
                  <a:gd name="connsiteX22" fmla="*/ 3370393 w 4201796"/>
                  <a:gd name="connsiteY22" fmla="*/ 1566614 h 4338987"/>
                  <a:gd name="connsiteX23" fmla="*/ 3473263 w 4201796"/>
                  <a:gd name="connsiteY23" fmla="*/ 1372304 h 4338987"/>
                  <a:gd name="connsiteX24" fmla="*/ 3461833 w 4201796"/>
                  <a:gd name="connsiteY24" fmla="*/ 1097984 h 4338987"/>
                  <a:gd name="connsiteX25" fmla="*/ 3450403 w 4201796"/>
                  <a:gd name="connsiteY25" fmla="*/ 777944 h 4338987"/>
                  <a:gd name="connsiteX26" fmla="*/ 3759013 w 4201796"/>
                  <a:gd name="connsiteY26" fmla="*/ 572204 h 4338987"/>
                  <a:gd name="connsiteX27" fmla="*/ 3999043 w 4201796"/>
                  <a:gd name="connsiteY27" fmla="*/ 92144 h 4338987"/>
                  <a:gd name="connsiteX28" fmla="*/ 4033333 w 4201796"/>
                  <a:gd name="connsiteY28" fmla="*/ 12134 h 4338987"/>
                  <a:gd name="connsiteX29" fmla="*/ 4010473 w 4201796"/>
                  <a:gd name="connsiteY29" fmla="*/ 252164 h 4338987"/>
                  <a:gd name="connsiteX30" fmla="*/ 3827593 w 4201796"/>
                  <a:gd name="connsiteY30" fmla="*/ 652214 h 4338987"/>
                  <a:gd name="connsiteX31" fmla="*/ 3644713 w 4201796"/>
                  <a:gd name="connsiteY31" fmla="*/ 789374 h 4338987"/>
                  <a:gd name="connsiteX32" fmla="*/ 3563719 w 4201796"/>
                  <a:gd name="connsiteY32" fmla="*/ 977218 h 4338987"/>
                  <a:gd name="connsiteX33" fmla="*/ 3861883 w 4201796"/>
                  <a:gd name="connsiteY33" fmla="*/ 846524 h 4338987"/>
                  <a:gd name="connsiteX34" fmla="*/ 4193353 w 4201796"/>
                  <a:gd name="connsiteY34" fmla="*/ 720794 h 4338987"/>
                  <a:gd name="connsiteX35" fmla="*/ 4079053 w 4201796"/>
                  <a:gd name="connsiteY35" fmla="*/ 892244 h 4338987"/>
                  <a:gd name="connsiteX36" fmla="*/ 3818880 w 4201796"/>
                  <a:gd name="connsiteY36" fmla="*/ 991631 h 4338987"/>
                  <a:gd name="connsiteX37" fmla="*/ 3658531 w 4201796"/>
                  <a:gd name="connsiteY37" fmla="*/ 1093504 h 4338987"/>
                  <a:gd name="connsiteX38" fmla="*/ 3656143 w 4201796"/>
                  <a:gd name="connsiteY38" fmla="*/ 1235144 h 4338987"/>
                  <a:gd name="connsiteX39" fmla="*/ 3621853 w 4201796"/>
                  <a:gd name="connsiteY39" fmla="*/ 1532324 h 4338987"/>
                  <a:gd name="connsiteX40" fmla="*/ 3461833 w 4201796"/>
                  <a:gd name="connsiteY40" fmla="*/ 1726634 h 4338987"/>
                  <a:gd name="connsiteX41" fmla="*/ 3278953 w 4201796"/>
                  <a:gd name="connsiteY41" fmla="*/ 2035244 h 4338987"/>
                  <a:gd name="connsiteX42" fmla="*/ 3233233 w 4201796"/>
                  <a:gd name="connsiteY42" fmla="*/ 2309564 h 4338987"/>
                  <a:gd name="connsiteX43" fmla="*/ 3404683 w 4201796"/>
                  <a:gd name="connsiteY43" fmla="*/ 2458154 h 4338987"/>
                  <a:gd name="connsiteX44" fmla="*/ 3759013 w 4201796"/>
                  <a:gd name="connsiteY44" fmla="*/ 2663894 h 4338987"/>
                  <a:gd name="connsiteX45" fmla="*/ 4079053 w 4201796"/>
                  <a:gd name="connsiteY45" fmla="*/ 2778194 h 4338987"/>
                  <a:gd name="connsiteX46" fmla="*/ 4079053 w 4201796"/>
                  <a:gd name="connsiteY46" fmla="*/ 2881064 h 4338987"/>
                  <a:gd name="connsiteX47" fmla="*/ 3770443 w 4201796"/>
                  <a:gd name="connsiteY47" fmla="*/ 2869634 h 4338987"/>
                  <a:gd name="connsiteX48" fmla="*/ 3404683 w 4201796"/>
                  <a:gd name="connsiteY48" fmla="*/ 2732474 h 4338987"/>
                  <a:gd name="connsiteX49" fmla="*/ 3084643 w 4201796"/>
                  <a:gd name="connsiteY49" fmla="*/ 2663894 h 4338987"/>
                  <a:gd name="connsiteX50" fmla="*/ 2958913 w 4201796"/>
                  <a:gd name="connsiteY50" fmla="*/ 2698184 h 4338987"/>
                  <a:gd name="connsiteX51" fmla="*/ 2821753 w 4201796"/>
                  <a:gd name="connsiteY51" fmla="*/ 2823914 h 4338987"/>
                  <a:gd name="connsiteX52" fmla="*/ 2764603 w 4201796"/>
                  <a:gd name="connsiteY52" fmla="*/ 2995364 h 4338987"/>
                  <a:gd name="connsiteX53" fmla="*/ 2970343 w 4201796"/>
                  <a:gd name="connsiteY53" fmla="*/ 3132524 h 4338987"/>
                  <a:gd name="connsiteX54" fmla="*/ 3176083 w 4201796"/>
                  <a:gd name="connsiteY54" fmla="*/ 3269684 h 4338987"/>
                  <a:gd name="connsiteX55" fmla="*/ 3347533 w 4201796"/>
                  <a:gd name="connsiteY55" fmla="*/ 3303974 h 4338987"/>
                  <a:gd name="connsiteX56" fmla="*/ 3267523 w 4201796"/>
                  <a:gd name="connsiteY56" fmla="*/ 3395414 h 4338987"/>
                  <a:gd name="connsiteX57" fmla="*/ 3004633 w 4201796"/>
                  <a:gd name="connsiteY57" fmla="*/ 3303974 h 4338987"/>
                  <a:gd name="connsiteX58" fmla="*/ 2753173 w 4201796"/>
                  <a:gd name="connsiteY58" fmla="*/ 3189674 h 4338987"/>
                  <a:gd name="connsiteX59" fmla="*/ 2638873 w 4201796"/>
                  <a:gd name="connsiteY59" fmla="*/ 3098234 h 4338987"/>
                  <a:gd name="connsiteX60" fmla="*/ 2570293 w 4201796"/>
                  <a:gd name="connsiteY60" fmla="*/ 3109664 h 4338987"/>
                  <a:gd name="connsiteX61" fmla="*/ 2558863 w 4201796"/>
                  <a:gd name="connsiteY61" fmla="*/ 3326834 h 4338987"/>
                  <a:gd name="connsiteX62" fmla="*/ 2673163 w 4201796"/>
                  <a:gd name="connsiteY62" fmla="*/ 3555434 h 4338987"/>
                  <a:gd name="connsiteX63" fmla="*/ 2730313 w 4201796"/>
                  <a:gd name="connsiteY63" fmla="*/ 4024064 h 4338987"/>
                  <a:gd name="connsiteX64" fmla="*/ 2696023 w 4201796"/>
                  <a:gd name="connsiteY64" fmla="*/ 4184084 h 4338987"/>
                  <a:gd name="connsiteX65" fmla="*/ 2536003 w 4201796"/>
                  <a:gd name="connsiteY65" fmla="*/ 4138364 h 4338987"/>
                  <a:gd name="connsiteX66" fmla="*/ 2536003 w 4201796"/>
                  <a:gd name="connsiteY66" fmla="*/ 3909764 h 4338987"/>
                  <a:gd name="connsiteX67" fmla="*/ 2433133 w 4201796"/>
                  <a:gd name="connsiteY67" fmla="*/ 3566864 h 4338987"/>
                  <a:gd name="connsiteX68" fmla="*/ 2307403 w 4201796"/>
                  <a:gd name="connsiteY68" fmla="*/ 3166814 h 4338987"/>
                  <a:gd name="connsiteX69" fmla="*/ 2261683 w 4201796"/>
                  <a:gd name="connsiteY69" fmla="*/ 3063944 h 4338987"/>
                  <a:gd name="connsiteX70" fmla="*/ 2078803 w 4201796"/>
                  <a:gd name="connsiteY70" fmla="*/ 2949644 h 4338987"/>
                  <a:gd name="connsiteX71" fmla="*/ 1850203 w 4201796"/>
                  <a:gd name="connsiteY71" fmla="*/ 3029654 h 4338987"/>
                  <a:gd name="connsiteX72" fmla="*/ 1415863 w 4201796"/>
                  <a:gd name="connsiteY72" fmla="*/ 3361124 h 4338987"/>
                  <a:gd name="connsiteX73" fmla="*/ 1381573 w 4201796"/>
                  <a:gd name="connsiteY73" fmla="*/ 3681164 h 4338987"/>
                  <a:gd name="connsiteX74" fmla="*/ 1381573 w 4201796"/>
                  <a:gd name="connsiteY74" fmla="*/ 3989774 h 4338987"/>
                  <a:gd name="connsiteX75" fmla="*/ 1290133 w 4201796"/>
                  <a:gd name="connsiteY75" fmla="*/ 4309814 h 4338987"/>
                  <a:gd name="connsiteX76" fmla="*/ 1198693 w 4201796"/>
                  <a:gd name="connsiteY76" fmla="*/ 4298384 h 4338987"/>
                  <a:gd name="connsiteX77" fmla="*/ 1187263 w 4201796"/>
                  <a:gd name="connsiteY77" fmla="*/ 4081214 h 4338987"/>
                  <a:gd name="connsiteX78" fmla="*/ 1198693 w 4201796"/>
                  <a:gd name="connsiteY78" fmla="*/ 3909764 h 4338987"/>
                  <a:gd name="connsiteX79" fmla="*/ 970093 w 4201796"/>
                  <a:gd name="connsiteY79" fmla="*/ 3989774 h 4338987"/>
                  <a:gd name="connsiteX80" fmla="*/ 718633 w 4201796"/>
                  <a:gd name="connsiteY80" fmla="*/ 4069784 h 4338987"/>
                  <a:gd name="connsiteX81" fmla="*/ 741493 w 4201796"/>
                  <a:gd name="connsiteY81" fmla="*/ 3955484 h 4338987"/>
                  <a:gd name="connsiteX82" fmla="*/ 1130113 w 4201796"/>
                  <a:gd name="connsiteY82" fmla="*/ 3795464 h 4338987"/>
                  <a:gd name="connsiteX83" fmla="*/ 1278703 w 4201796"/>
                  <a:gd name="connsiteY83" fmla="*/ 3726884 h 4338987"/>
                  <a:gd name="connsiteX84" fmla="*/ 1221553 w 4201796"/>
                  <a:gd name="connsiteY84" fmla="*/ 3372554 h 4338987"/>
                  <a:gd name="connsiteX85" fmla="*/ 1324423 w 4201796"/>
                  <a:gd name="connsiteY85" fmla="*/ 3121094 h 4338987"/>
                  <a:gd name="connsiteX86" fmla="*/ 1393003 w 4201796"/>
                  <a:gd name="connsiteY86" fmla="*/ 3052514 h 4338987"/>
                  <a:gd name="connsiteX87" fmla="*/ 1084393 w 4201796"/>
                  <a:gd name="connsiteY87" fmla="*/ 3029654 h 4338987"/>
                  <a:gd name="connsiteX88" fmla="*/ 730063 w 4201796"/>
                  <a:gd name="connsiteY88" fmla="*/ 2961074 h 4338987"/>
                  <a:gd name="connsiteX89" fmla="*/ 375733 w 4201796"/>
                  <a:gd name="connsiteY89" fmla="*/ 3132524 h 4338987"/>
                  <a:gd name="connsiteX90" fmla="*/ 421453 w 4201796"/>
                  <a:gd name="connsiteY90" fmla="*/ 3029654 h 4338987"/>
                  <a:gd name="connsiteX91" fmla="*/ 627193 w 4201796"/>
                  <a:gd name="connsiteY91" fmla="*/ 2926784 h 4338987"/>
                  <a:gd name="connsiteX92" fmla="*/ 810073 w 4201796"/>
                  <a:gd name="connsiteY92" fmla="*/ 2755334 h 4338987"/>
                  <a:gd name="connsiteX93" fmla="*/ 1152973 w 4201796"/>
                  <a:gd name="connsiteY93" fmla="*/ 2778194 h 4338987"/>
                  <a:gd name="connsiteX94" fmla="*/ 1461583 w 4201796"/>
                  <a:gd name="connsiteY94" fmla="*/ 2823914 h 4338987"/>
                  <a:gd name="connsiteX95" fmla="*/ 1953073 w 4201796"/>
                  <a:gd name="connsiteY95" fmla="*/ 2663894 h 4338987"/>
                  <a:gd name="connsiteX96" fmla="*/ 1701613 w 4201796"/>
                  <a:gd name="connsiteY96" fmla="*/ 2263844 h 4338987"/>
                  <a:gd name="connsiteX97" fmla="*/ 1690183 w 4201796"/>
                  <a:gd name="connsiteY97" fmla="*/ 1966664 h 4338987"/>
                  <a:gd name="connsiteX98" fmla="*/ 1381991 w 4201796"/>
                  <a:gd name="connsiteY98" fmla="*/ 1841930 h 4338987"/>
                  <a:gd name="connsiteX99" fmla="*/ 1095823 w 4201796"/>
                  <a:gd name="connsiteY99" fmla="*/ 1715204 h 4338987"/>
                  <a:gd name="connsiteX100" fmla="*/ 746507 w 4201796"/>
                  <a:gd name="connsiteY100" fmla="*/ 1626741 h 4338987"/>
                  <a:gd name="connsiteX101" fmla="*/ 352873 w 4201796"/>
                  <a:gd name="connsiteY101" fmla="*/ 1726634 h 4338987"/>
                  <a:gd name="connsiteX102" fmla="*/ 113171 w 4201796"/>
                  <a:gd name="connsiteY102" fmla="*/ 1763908 h 4338987"/>
                  <a:gd name="connsiteX103" fmla="*/ 9973 w 4201796"/>
                  <a:gd name="connsiteY103" fmla="*/ 1738064 h 4338987"/>
                  <a:gd name="connsiteX104" fmla="*/ 348516 w 4201796"/>
                  <a:gd name="connsiteY104" fmla="*/ 1644138 h 4338987"/>
                  <a:gd name="connsiteX105" fmla="*/ 653097 w 4201796"/>
                  <a:gd name="connsiteY105" fmla="*/ 1544246 h 4338987"/>
                  <a:gd name="connsiteX106" fmla="*/ 1072963 w 4201796"/>
                  <a:gd name="connsiteY106" fmla="*/ 1612334 h 4338987"/>
                  <a:gd name="connsiteX107" fmla="*/ 1244413 w 4201796"/>
                  <a:gd name="connsiteY107" fmla="*/ 1658054 h 4338987"/>
                  <a:gd name="connsiteX108" fmla="*/ 1205766 w 4201796"/>
                  <a:gd name="connsiteY108" fmla="*/ 1452314 h 4338987"/>
                  <a:gd name="connsiteX109" fmla="*/ 1046313 w 4201796"/>
                  <a:gd name="connsiteY109" fmla="*/ 815735 h 4338987"/>
                  <a:gd name="connsiteX110" fmla="*/ 1221553 w 4201796"/>
                  <a:gd name="connsiteY110" fmla="*/ 1212284 h 4338987"/>
                  <a:gd name="connsiteX0" fmla="*/ 1221553 w 4200104"/>
                  <a:gd name="connsiteY0" fmla="*/ 1212284 h 4338987"/>
                  <a:gd name="connsiteX1" fmla="*/ 1343911 w 4200104"/>
                  <a:gd name="connsiteY1" fmla="*/ 1560154 h 4338987"/>
                  <a:gd name="connsiteX2" fmla="*/ 1553023 w 4200104"/>
                  <a:gd name="connsiteY2" fmla="*/ 1658054 h 4338987"/>
                  <a:gd name="connsiteX3" fmla="*/ 1907353 w 4200104"/>
                  <a:gd name="connsiteY3" fmla="*/ 1680914 h 4338987"/>
                  <a:gd name="connsiteX4" fmla="*/ 2021653 w 4200104"/>
                  <a:gd name="connsiteY4" fmla="*/ 1543754 h 4338987"/>
                  <a:gd name="connsiteX5" fmla="*/ 2124523 w 4200104"/>
                  <a:gd name="connsiteY5" fmla="*/ 1292294 h 4338987"/>
                  <a:gd name="connsiteX6" fmla="*/ 2124523 w 4200104"/>
                  <a:gd name="connsiteY6" fmla="*/ 1120844 h 4338987"/>
                  <a:gd name="connsiteX7" fmla="*/ 2068029 w 4200104"/>
                  <a:gd name="connsiteY7" fmla="*/ 825651 h 4338987"/>
                  <a:gd name="connsiteX8" fmla="*/ 2078803 w 4200104"/>
                  <a:gd name="connsiteY8" fmla="*/ 777944 h 4338987"/>
                  <a:gd name="connsiteX9" fmla="*/ 2170243 w 4200104"/>
                  <a:gd name="connsiteY9" fmla="*/ 1086554 h 4338987"/>
                  <a:gd name="connsiteX10" fmla="*/ 2215963 w 4200104"/>
                  <a:gd name="connsiteY10" fmla="*/ 1269434 h 4338987"/>
                  <a:gd name="connsiteX11" fmla="*/ 2284543 w 4200104"/>
                  <a:gd name="connsiteY11" fmla="*/ 1303724 h 4338987"/>
                  <a:gd name="connsiteX12" fmla="*/ 2330263 w 4200104"/>
                  <a:gd name="connsiteY12" fmla="*/ 1166564 h 4338987"/>
                  <a:gd name="connsiteX13" fmla="*/ 2467423 w 4200104"/>
                  <a:gd name="connsiteY13" fmla="*/ 880814 h 4338987"/>
                  <a:gd name="connsiteX14" fmla="*/ 2558863 w 4200104"/>
                  <a:gd name="connsiteY14" fmla="*/ 640784 h 4338987"/>
                  <a:gd name="connsiteX15" fmla="*/ 2616013 w 4200104"/>
                  <a:gd name="connsiteY15" fmla="*/ 537914 h 4338987"/>
                  <a:gd name="connsiteX16" fmla="*/ 2558863 w 4200104"/>
                  <a:gd name="connsiteY16" fmla="*/ 789374 h 4338987"/>
                  <a:gd name="connsiteX17" fmla="*/ 2444563 w 4200104"/>
                  <a:gd name="connsiteY17" fmla="*/ 1097984 h 4338987"/>
                  <a:gd name="connsiteX18" fmla="*/ 2375983 w 4200104"/>
                  <a:gd name="connsiteY18" fmla="*/ 1406594 h 4338987"/>
                  <a:gd name="connsiteX19" fmla="*/ 2558863 w 4200104"/>
                  <a:gd name="connsiteY19" fmla="*/ 1578044 h 4338987"/>
                  <a:gd name="connsiteX20" fmla="*/ 2878903 w 4200104"/>
                  <a:gd name="connsiteY20" fmla="*/ 1658054 h 4338987"/>
                  <a:gd name="connsiteX21" fmla="*/ 3187513 w 4200104"/>
                  <a:gd name="connsiteY21" fmla="*/ 1658054 h 4338987"/>
                  <a:gd name="connsiteX22" fmla="*/ 3370393 w 4200104"/>
                  <a:gd name="connsiteY22" fmla="*/ 1566614 h 4338987"/>
                  <a:gd name="connsiteX23" fmla="*/ 3473263 w 4200104"/>
                  <a:gd name="connsiteY23" fmla="*/ 1372304 h 4338987"/>
                  <a:gd name="connsiteX24" fmla="*/ 3461833 w 4200104"/>
                  <a:gd name="connsiteY24" fmla="*/ 1097984 h 4338987"/>
                  <a:gd name="connsiteX25" fmla="*/ 3450403 w 4200104"/>
                  <a:gd name="connsiteY25" fmla="*/ 777944 h 4338987"/>
                  <a:gd name="connsiteX26" fmla="*/ 3759013 w 4200104"/>
                  <a:gd name="connsiteY26" fmla="*/ 572204 h 4338987"/>
                  <a:gd name="connsiteX27" fmla="*/ 3999043 w 4200104"/>
                  <a:gd name="connsiteY27" fmla="*/ 92144 h 4338987"/>
                  <a:gd name="connsiteX28" fmla="*/ 4033333 w 4200104"/>
                  <a:gd name="connsiteY28" fmla="*/ 12134 h 4338987"/>
                  <a:gd name="connsiteX29" fmla="*/ 4010473 w 4200104"/>
                  <a:gd name="connsiteY29" fmla="*/ 252164 h 4338987"/>
                  <a:gd name="connsiteX30" fmla="*/ 3827593 w 4200104"/>
                  <a:gd name="connsiteY30" fmla="*/ 652214 h 4338987"/>
                  <a:gd name="connsiteX31" fmla="*/ 3644713 w 4200104"/>
                  <a:gd name="connsiteY31" fmla="*/ 789374 h 4338987"/>
                  <a:gd name="connsiteX32" fmla="*/ 3563719 w 4200104"/>
                  <a:gd name="connsiteY32" fmla="*/ 977218 h 4338987"/>
                  <a:gd name="connsiteX33" fmla="*/ 3861883 w 4200104"/>
                  <a:gd name="connsiteY33" fmla="*/ 846524 h 4338987"/>
                  <a:gd name="connsiteX34" fmla="*/ 4193353 w 4200104"/>
                  <a:gd name="connsiteY34" fmla="*/ 720794 h 4338987"/>
                  <a:gd name="connsiteX35" fmla="*/ 4064251 w 4200104"/>
                  <a:gd name="connsiteY35" fmla="*/ 847521 h 4338987"/>
                  <a:gd name="connsiteX36" fmla="*/ 3818880 w 4200104"/>
                  <a:gd name="connsiteY36" fmla="*/ 991631 h 4338987"/>
                  <a:gd name="connsiteX37" fmla="*/ 3658531 w 4200104"/>
                  <a:gd name="connsiteY37" fmla="*/ 1093504 h 4338987"/>
                  <a:gd name="connsiteX38" fmla="*/ 3656143 w 4200104"/>
                  <a:gd name="connsiteY38" fmla="*/ 1235144 h 4338987"/>
                  <a:gd name="connsiteX39" fmla="*/ 3621853 w 4200104"/>
                  <a:gd name="connsiteY39" fmla="*/ 1532324 h 4338987"/>
                  <a:gd name="connsiteX40" fmla="*/ 3461833 w 4200104"/>
                  <a:gd name="connsiteY40" fmla="*/ 1726634 h 4338987"/>
                  <a:gd name="connsiteX41" fmla="*/ 3278953 w 4200104"/>
                  <a:gd name="connsiteY41" fmla="*/ 2035244 h 4338987"/>
                  <a:gd name="connsiteX42" fmla="*/ 3233233 w 4200104"/>
                  <a:gd name="connsiteY42" fmla="*/ 2309564 h 4338987"/>
                  <a:gd name="connsiteX43" fmla="*/ 3404683 w 4200104"/>
                  <a:gd name="connsiteY43" fmla="*/ 2458154 h 4338987"/>
                  <a:gd name="connsiteX44" fmla="*/ 3759013 w 4200104"/>
                  <a:gd name="connsiteY44" fmla="*/ 2663894 h 4338987"/>
                  <a:gd name="connsiteX45" fmla="*/ 4079053 w 4200104"/>
                  <a:gd name="connsiteY45" fmla="*/ 2778194 h 4338987"/>
                  <a:gd name="connsiteX46" fmla="*/ 4079053 w 4200104"/>
                  <a:gd name="connsiteY46" fmla="*/ 2881064 h 4338987"/>
                  <a:gd name="connsiteX47" fmla="*/ 3770443 w 4200104"/>
                  <a:gd name="connsiteY47" fmla="*/ 2869634 h 4338987"/>
                  <a:gd name="connsiteX48" fmla="*/ 3404683 w 4200104"/>
                  <a:gd name="connsiteY48" fmla="*/ 2732474 h 4338987"/>
                  <a:gd name="connsiteX49" fmla="*/ 3084643 w 4200104"/>
                  <a:gd name="connsiteY49" fmla="*/ 2663894 h 4338987"/>
                  <a:gd name="connsiteX50" fmla="*/ 2958913 w 4200104"/>
                  <a:gd name="connsiteY50" fmla="*/ 2698184 h 4338987"/>
                  <a:gd name="connsiteX51" fmla="*/ 2821753 w 4200104"/>
                  <a:gd name="connsiteY51" fmla="*/ 2823914 h 4338987"/>
                  <a:gd name="connsiteX52" fmla="*/ 2764603 w 4200104"/>
                  <a:gd name="connsiteY52" fmla="*/ 2995364 h 4338987"/>
                  <a:gd name="connsiteX53" fmla="*/ 2970343 w 4200104"/>
                  <a:gd name="connsiteY53" fmla="*/ 3132524 h 4338987"/>
                  <a:gd name="connsiteX54" fmla="*/ 3176083 w 4200104"/>
                  <a:gd name="connsiteY54" fmla="*/ 3269684 h 4338987"/>
                  <a:gd name="connsiteX55" fmla="*/ 3347533 w 4200104"/>
                  <a:gd name="connsiteY55" fmla="*/ 3303974 h 4338987"/>
                  <a:gd name="connsiteX56" fmla="*/ 3267523 w 4200104"/>
                  <a:gd name="connsiteY56" fmla="*/ 3395414 h 4338987"/>
                  <a:gd name="connsiteX57" fmla="*/ 3004633 w 4200104"/>
                  <a:gd name="connsiteY57" fmla="*/ 3303974 h 4338987"/>
                  <a:gd name="connsiteX58" fmla="*/ 2753173 w 4200104"/>
                  <a:gd name="connsiteY58" fmla="*/ 3189674 h 4338987"/>
                  <a:gd name="connsiteX59" fmla="*/ 2638873 w 4200104"/>
                  <a:gd name="connsiteY59" fmla="*/ 3098234 h 4338987"/>
                  <a:gd name="connsiteX60" fmla="*/ 2570293 w 4200104"/>
                  <a:gd name="connsiteY60" fmla="*/ 3109664 h 4338987"/>
                  <a:gd name="connsiteX61" fmla="*/ 2558863 w 4200104"/>
                  <a:gd name="connsiteY61" fmla="*/ 3326834 h 4338987"/>
                  <a:gd name="connsiteX62" fmla="*/ 2673163 w 4200104"/>
                  <a:gd name="connsiteY62" fmla="*/ 3555434 h 4338987"/>
                  <a:gd name="connsiteX63" fmla="*/ 2730313 w 4200104"/>
                  <a:gd name="connsiteY63" fmla="*/ 4024064 h 4338987"/>
                  <a:gd name="connsiteX64" fmla="*/ 2696023 w 4200104"/>
                  <a:gd name="connsiteY64" fmla="*/ 4184084 h 4338987"/>
                  <a:gd name="connsiteX65" fmla="*/ 2536003 w 4200104"/>
                  <a:gd name="connsiteY65" fmla="*/ 4138364 h 4338987"/>
                  <a:gd name="connsiteX66" fmla="*/ 2536003 w 4200104"/>
                  <a:gd name="connsiteY66" fmla="*/ 3909764 h 4338987"/>
                  <a:gd name="connsiteX67" fmla="*/ 2433133 w 4200104"/>
                  <a:gd name="connsiteY67" fmla="*/ 3566864 h 4338987"/>
                  <a:gd name="connsiteX68" fmla="*/ 2307403 w 4200104"/>
                  <a:gd name="connsiteY68" fmla="*/ 3166814 h 4338987"/>
                  <a:gd name="connsiteX69" fmla="*/ 2261683 w 4200104"/>
                  <a:gd name="connsiteY69" fmla="*/ 3063944 h 4338987"/>
                  <a:gd name="connsiteX70" fmla="*/ 2078803 w 4200104"/>
                  <a:gd name="connsiteY70" fmla="*/ 2949644 h 4338987"/>
                  <a:gd name="connsiteX71" fmla="*/ 1850203 w 4200104"/>
                  <a:gd name="connsiteY71" fmla="*/ 3029654 h 4338987"/>
                  <a:gd name="connsiteX72" fmla="*/ 1415863 w 4200104"/>
                  <a:gd name="connsiteY72" fmla="*/ 3361124 h 4338987"/>
                  <a:gd name="connsiteX73" fmla="*/ 1381573 w 4200104"/>
                  <a:gd name="connsiteY73" fmla="*/ 3681164 h 4338987"/>
                  <a:gd name="connsiteX74" fmla="*/ 1381573 w 4200104"/>
                  <a:gd name="connsiteY74" fmla="*/ 3989774 h 4338987"/>
                  <a:gd name="connsiteX75" fmla="*/ 1290133 w 4200104"/>
                  <a:gd name="connsiteY75" fmla="*/ 4309814 h 4338987"/>
                  <a:gd name="connsiteX76" fmla="*/ 1198693 w 4200104"/>
                  <a:gd name="connsiteY76" fmla="*/ 4298384 h 4338987"/>
                  <a:gd name="connsiteX77" fmla="*/ 1187263 w 4200104"/>
                  <a:gd name="connsiteY77" fmla="*/ 4081214 h 4338987"/>
                  <a:gd name="connsiteX78" fmla="*/ 1198693 w 4200104"/>
                  <a:gd name="connsiteY78" fmla="*/ 3909764 h 4338987"/>
                  <a:gd name="connsiteX79" fmla="*/ 970093 w 4200104"/>
                  <a:gd name="connsiteY79" fmla="*/ 3989774 h 4338987"/>
                  <a:gd name="connsiteX80" fmla="*/ 718633 w 4200104"/>
                  <a:gd name="connsiteY80" fmla="*/ 4069784 h 4338987"/>
                  <a:gd name="connsiteX81" fmla="*/ 741493 w 4200104"/>
                  <a:gd name="connsiteY81" fmla="*/ 3955484 h 4338987"/>
                  <a:gd name="connsiteX82" fmla="*/ 1130113 w 4200104"/>
                  <a:gd name="connsiteY82" fmla="*/ 3795464 h 4338987"/>
                  <a:gd name="connsiteX83" fmla="*/ 1278703 w 4200104"/>
                  <a:gd name="connsiteY83" fmla="*/ 3726884 h 4338987"/>
                  <a:gd name="connsiteX84" fmla="*/ 1221553 w 4200104"/>
                  <a:gd name="connsiteY84" fmla="*/ 3372554 h 4338987"/>
                  <a:gd name="connsiteX85" fmla="*/ 1324423 w 4200104"/>
                  <a:gd name="connsiteY85" fmla="*/ 3121094 h 4338987"/>
                  <a:gd name="connsiteX86" fmla="*/ 1393003 w 4200104"/>
                  <a:gd name="connsiteY86" fmla="*/ 3052514 h 4338987"/>
                  <a:gd name="connsiteX87" fmla="*/ 1084393 w 4200104"/>
                  <a:gd name="connsiteY87" fmla="*/ 3029654 h 4338987"/>
                  <a:gd name="connsiteX88" fmla="*/ 730063 w 4200104"/>
                  <a:gd name="connsiteY88" fmla="*/ 2961074 h 4338987"/>
                  <a:gd name="connsiteX89" fmla="*/ 375733 w 4200104"/>
                  <a:gd name="connsiteY89" fmla="*/ 3132524 h 4338987"/>
                  <a:gd name="connsiteX90" fmla="*/ 421453 w 4200104"/>
                  <a:gd name="connsiteY90" fmla="*/ 3029654 h 4338987"/>
                  <a:gd name="connsiteX91" fmla="*/ 627193 w 4200104"/>
                  <a:gd name="connsiteY91" fmla="*/ 2926784 h 4338987"/>
                  <a:gd name="connsiteX92" fmla="*/ 810073 w 4200104"/>
                  <a:gd name="connsiteY92" fmla="*/ 2755334 h 4338987"/>
                  <a:gd name="connsiteX93" fmla="*/ 1152973 w 4200104"/>
                  <a:gd name="connsiteY93" fmla="*/ 2778194 h 4338987"/>
                  <a:gd name="connsiteX94" fmla="*/ 1461583 w 4200104"/>
                  <a:gd name="connsiteY94" fmla="*/ 2823914 h 4338987"/>
                  <a:gd name="connsiteX95" fmla="*/ 1953073 w 4200104"/>
                  <a:gd name="connsiteY95" fmla="*/ 2663894 h 4338987"/>
                  <a:gd name="connsiteX96" fmla="*/ 1701613 w 4200104"/>
                  <a:gd name="connsiteY96" fmla="*/ 2263844 h 4338987"/>
                  <a:gd name="connsiteX97" fmla="*/ 1690183 w 4200104"/>
                  <a:gd name="connsiteY97" fmla="*/ 1966664 h 4338987"/>
                  <a:gd name="connsiteX98" fmla="*/ 1381991 w 4200104"/>
                  <a:gd name="connsiteY98" fmla="*/ 1841930 h 4338987"/>
                  <a:gd name="connsiteX99" fmla="*/ 1095823 w 4200104"/>
                  <a:gd name="connsiteY99" fmla="*/ 1715204 h 4338987"/>
                  <a:gd name="connsiteX100" fmla="*/ 746507 w 4200104"/>
                  <a:gd name="connsiteY100" fmla="*/ 1626741 h 4338987"/>
                  <a:gd name="connsiteX101" fmla="*/ 352873 w 4200104"/>
                  <a:gd name="connsiteY101" fmla="*/ 1726634 h 4338987"/>
                  <a:gd name="connsiteX102" fmla="*/ 113171 w 4200104"/>
                  <a:gd name="connsiteY102" fmla="*/ 1763908 h 4338987"/>
                  <a:gd name="connsiteX103" fmla="*/ 9973 w 4200104"/>
                  <a:gd name="connsiteY103" fmla="*/ 1738064 h 4338987"/>
                  <a:gd name="connsiteX104" fmla="*/ 348516 w 4200104"/>
                  <a:gd name="connsiteY104" fmla="*/ 1644138 h 4338987"/>
                  <a:gd name="connsiteX105" fmla="*/ 653097 w 4200104"/>
                  <a:gd name="connsiteY105" fmla="*/ 1544246 h 4338987"/>
                  <a:gd name="connsiteX106" fmla="*/ 1072963 w 4200104"/>
                  <a:gd name="connsiteY106" fmla="*/ 1612334 h 4338987"/>
                  <a:gd name="connsiteX107" fmla="*/ 1244413 w 4200104"/>
                  <a:gd name="connsiteY107" fmla="*/ 1658054 h 4338987"/>
                  <a:gd name="connsiteX108" fmla="*/ 1205766 w 4200104"/>
                  <a:gd name="connsiteY108" fmla="*/ 1452314 h 4338987"/>
                  <a:gd name="connsiteX109" fmla="*/ 1046313 w 4200104"/>
                  <a:gd name="connsiteY109" fmla="*/ 815735 h 4338987"/>
                  <a:gd name="connsiteX110" fmla="*/ 1221553 w 4200104"/>
                  <a:gd name="connsiteY110" fmla="*/ 1212284 h 4338987"/>
                  <a:gd name="connsiteX0" fmla="*/ 1221553 w 4207197"/>
                  <a:gd name="connsiteY0" fmla="*/ 1212284 h 4338987"/>
                  <a:gd name="connsiteX1" fmla="*/ 1343911 w 4207197"/>
                  <a:gd name="connsiteY1" fmla="*/ 1560154 h 4338987"/>
                  <a:gd name="connsiteX2" fmla="*/ 1553023 w 4207197"/>
                  <a:gd name="connsiteY2" fmla="*/ 1658054 h 4338987"/>
                  <a:gd name="connsiteX3" fmla="*/ 1907353 w 4207197"/>
                  <a:gd name="connsiteY3" fmla="*/ 1680914 h 4338987"/>
                  <a:gd name="connsiteX4" fmla="*/ 2021653 w 4207197"/>
                  <a:gd name="connsiteY4" fmla="*/ 1543754 h 4338987"/>
                  <a:gd name="connsiteX5" fmla="*/ 2124523 w 4207197"/>
                  <a:gd name="connsiteY5" fmla="*/ 1292294 h 4338987"/>
                  <a:gd name="connsiteX6" fmla="*/ 2124523 w 4207197"/>
                  <a:gd name="connsiteY6" fmla="*/ 1120844 h 4338987"/>
                  <a:gd name="connsiteX7" fmla="*/ 2068029 w 4207197"/>
                  <a:gd name="connsiteY7" fmla="*/ 825651 h 4338987"/>
                  <a:gd name="connsiteX8" fmla="*/ 2078803 w 4207197"/>
                  <a:gd name="connsiteY8" fmla="*/ 777944 h 4338987"/>
                  <a:gd name="connsiteX9" fmla="*/ 2170243 w 4207197"/>
                  <a:gd name="connsiteY9" fmla="*/ 1086554 h 4338987"/>
                  <a:gd name="connsiteX10" fmla="*/ 2215963 w 4207197"/>
                  <a:gd name="connsiteY10" fmla="*/ 1269434 h 4338987"/>
                  <a:gd name="connsiteX11" fmla="*/ 2284543 w 4207197"/>
                  <a:gd name="connsiteY11" fmla="*/ 1303724 h 4338987"/>
                  <a:gd name="connsiteX12" fmla="*/ 2330263 w 4207197"/>
                  <a:gd name="connsiteY12" fmla="*/ 1166564 h 4338987"/>
                  <a:gd name="connsiteX13" fmla="*/ 2467423 w 4207197"/>
                  <a:gd name="connsiteY13" fmla="*/ 880814 h 4338987"/>
                  <a:gd name="connsiteX14" fmla="*/ 2558863 w 4207197"/>
                  <a:gd name="connsiteY14" fmla="*/ 640784 h 4338987"/>
                  <a:gd name="connsiteX15" fmla="*/ 2616013 w 4207197"/>
                  <a:gd name="connsiteY15" fmla="*/ 537914 h 4338987"/>
                  <a:gd name="connsiteX16" fmla="*/ 2558863 w 4207197"/>
                  <a:gd name="connsiteY16" fmla="*/ 789374 h 4338987"/>
                  <a:gd name="connsiteX17" fmla="*/ 2444563 w 4207197"/>
                  <a:gd name="connsiteY17" fmla="*/ 1097984 h 4338987"/>
                  <a:gd name="connsiteX18" fmla="*/ 2375983 w 4207197"/>
                  <a:gd name="connsiteY18" fmla="*/ 1406594 h 4338987"/>
                  <a:gd name="connsiteX19" fmla="*/ 2558863 w 4207197"/>
                  <a:gd name="connsiteY19" fmla="*/ 1578044 h 4338987"/>
                  <a:gd name="connsiteX20" fmla="*/ 2878903 w 4207197"/>
                  <a:gd name="connsiteY20" fmla="*/ 1658054 h 4338987"/>
                  <a:gd name="connsiteX21" fmla="*/ 3187513 w 4207197"/>
                  <a:gd name="connsiteY21" fmla="*/ 1658054 h 4338987"/>
                  <a:gd name="connsiteX22" fmla="*/ 3370393 w 4207197"/>
                  <a:gd name="connsiteY22" fmla="*/ 1566614 h 4338987"/>
                  <a:gd name="connsiteX23" fmla="*/ 3473263 w 4207197"/>
                  <a:gd name="connsiteY23" fmla="*/ 1372304 h 4338987"/>
                  <a:gd name="connsiteX24" fmla="*/ 3461833 w 4207197"/>
                  <a:gd name="connsiteY24" fmla="*/ 1097984 h 4338987"/>
                  <a:gd name="connsiteX25" fmla="*/ 3450403 w 4207197"/>
                  <a:gd name="connsiteY25" fmla="*/ 777944 h 4338987"/>
                  <a:gd name="connsiteX26" fmla="*/ 3759013 w 4207197"/>
                  <a:gd name="connsiteY26" fmla="*/ 572204 h 4338987"/>
                  <a:gd name="connsiteX27" fmla="*/ 3999043 w 4207197"/>
                  <a:gd name="connsiteY27" fmla="*/ 92144 h 4338987"/>
                  <a:gd name="connsiteX28" fmla="*/ 4033333 w 4207197"/>
                  <a:gd name="connsiteY28" fmla="*/ 12134 h 4338987"/>
                  <a:gd name="connsiteX29" fmla="*/ 4010473 w 4207197"/>
                  <a:gd name="connsiteY29" fmla="*/ 252164 h 4338987"/>
                  <a:gd name="connsiteX30" fmla="*/ 3827593 w 4207197"/>
                  <a:gd name="connsiteY30" fmla="*/ 652214 h 4338987"/>
                  <a:gd name="connsiteX31" fmla="*/ 3644713 w 4207197"/>
                  <a:gd name="connsiteY31" fmla="*/ 789374 h 4338987"/>
                  <a:gd name="connsiteX32" fmla="*/ 3563719 w 4207197"/>
                  <a:gd name="connsiteY32" fmla="*/ 977218 h 4338987"/>
                  <a:gd name="connsiteX33" fmla="*/ 3861883 w 4207197"/>
                  <a:gd name="connsiteY33" fmla="*/ 846524 h 4338987"/>
                  <a:gd name="connsiteX34" fmla="*/ 4200754 w 4207197"/>
                  <a:gd name="connsiteY34" fmla="*/ 774462 h 4338987"/>
                  <a:gd name="connsiteX35" fmla="*/ 4064251 w 4207197"/>
                  <a:gd name="connsiteY35" fmla="*/ 847521 h 4338987"/>
                  <a:gd name="connsiteX36" fmla="*/ 3818880 w 4207197"/>
                  <a:gd name="connsiteY36" fmla="*/ 991631 h 4338987"/>
                  <a:gd name="connsiteX37" fmla="*/ 3658531 w 4207197"/>
                  <a:gd name="connsiteY37" fmla="*/ 1093504 h 4338987"/>
                  <a:gd name="connsiteX38" fmla="*/ 3656143 w 4207197"/>
                  <a:gd name="connsiteY38" fmla="*/ 1235144 h 4338987"/>
                  <a:gd name="connsiteX39" fmla="*/ 3621853 w 4207197"/>
                  <a:gd name="connsiteY39" fmla="*/ 1532324 h 4338987"/>
                  <a:gd name="connsiteX40" fmla="*/ 3461833 w 4207197"/>
                  <a:gd name="connsiteY40" fmla="*/ 1726634 h 4338987"/>
                  <a:gd name="connsiteX41" fmla="*/ 3278953 w 4207197"/>
                  <a:gd name="connsiteY41" fmla="*/ 2035244 h 4338987"/>
                  <a:gd name="connsiteX42" fmla="*/ 3233233 w 4207197"/>
                  <a:gd name="connsiteY42" fmla="*/ 2309564 h 4338987"/>
                  <a:gd name="connsiteX43" fmla="*/ 3404683 w 4207197"/>
                  <a:gd name="connsiteY43" fmla="*/ 2458154 h 4338987"/>
                  <a:gd name="connsiteX44" fmla="*/ 3759013 w 4207197"/>
                  <a:gd name="connsiteY44" fmla="*/ 2663894 h 4338987"/>
                  <a:gd name="connsiteX45" fmla="*/ 4079053 w 4207197"/>
                  <a:gd name="connsiteY45" fmla="*/ 2778194 h 4338987"/>
                  <a:gd name="connsiteX46" fmla="*/ 4079053 w 4207197"/>
                  <a:gd name="connsiteY46" fmla="*/ 2881064 h 4338987"/>
                  <a:gd name="connsiteX47" fmla="*/ 3770443 w 4207197"/>
                  <a:gd name="connsiteY47" fmla="*/ 2869634 h 4338987"/>
                  <a:gd name="connsiteX48" fmla="*/ 3404683 w 4207197"/>
                  <a:gd name="connsiteY48" fmla="*/ 2732474 h 4338987"/>
                  <a:gd name="connsiteX49" fmla="*/ 3084643 w 4207197"/>
                  <a:gd name="connsiteY49" fmla="*/ 2663894 h 4338987"/>
                  <a:gd name="connsiteX50" fmla="*/ 2958913 w 4207197"/>
                  <a:gd name="connsiteY50" fmla="*/ 2698184 h 4338987"/>
                  <a:gd name="connsiteX51" fmla="*/ 2821753 w 4207197"/>
                  <a:gd name="connsiteY51" fmla="*/ 2823914 h 4338987"/>
                  <a:gd name="connsiteX52" fmla="*/ 2764603 w 4207197"/>
                  <a:gd name="connsiteY52" fmla="*/ 2995364 h 4338987"/>
                  <a:gd name="connsiteX53" fmla="*/ 2970343 w 4207197"/>
                  <a:gd name="connsiteY53" fmla="*/ 3132524 h 4338987"/>
                  <a:gd name="connsiteX54" fmla="*/ 3176083 w 4207197"/>
                  <a:gd name="connsiteY54" fmla="*/ 3269684 h 4338987"/>
                  <a:gd name="connsiteX55" fmla="*/ 3347533 w 4207197"/>
                  <a:gd name="connsiteY55" fmla="*/ 3303974 h 4338987"/>
                  <a:gd name="connsiteX56" fmla="*/ 3267523 w 4207197"/>
                  <a:gd name="connsiteY56" fmla="*/ 3395414 h 4338987"/>
                  <a:gd name="connsiteX57" fmla="*/ 3004633 w 4207197"/>
                  <a:gd name="connsiteY57" fmla="*/ 3303974 h 4338987"/>
                  <a:gd name="connsiteX58" fmla="*/ 2753173 w 4207197"/>
                  <a:gd name="connsiteY58" fmla="*/ 3189674 h 4338987"/>
                  <a:gd name="connsiteX59" fmla="*/ 2638873 w 4207197"/>
                  <a:gd name="connsiteY59" fmla="*/ 3098234 h 4338987"/>
                  <a:gd name="connsiteX60" fmla="*/ 2570293 w 4207197"/>
                  <a:gd name="connsiteY60" fmla="*/ 3109664 h 4338987"/>
                  <a:gd name="connsiteX61" fmla="*/ 2558863 w 4207197"/>
                  <a:gd name="connsiteY61" fmla="*/ 3326834 h 4338987"/>
                  <a:gd name="connsiteX62" fmla="*/ 2673163 w 4207197"/>
                  <a:gd name="connsiteY62" fmla="*/ 3555434 h 4338987"/>
                  <a:gd name="connsiteX63" fmla="*/ 2730313 w 4207197"/>
                  <a:gd name="connsiteY63" fmla="*/ 4024064 h 4338987"/>
                  <a:gd name="connsiteX64" fmla="*/ 2696023 w 4207197"/>
                  <a:gd name="connsiteY64" fmla="*/ 4184084 h 4338987"/>
                  <a:gd name="connsiteX65" fmla="*/ 2536003 w 4207197"/>
                  <a:gd name="connsiteY65" fmla="*/ 4138364 h 4338987"/>
                  <a:gd name="connsiteX66" fmla="*/ 2536003 w 4207197"/>
                  <a:gd name="connsiteY66" fmla="*/ 3909764 h 4338987"/>
                  <a:gd name="connsiteX67" fmla="*/ 2433133 w 4207197"/>
                  <a:gd name="connsiteY67" fmla="*/ 3566864 h 4338987"/>
                  <a:gd name="connsiteX68" fmla="*/ 2307403 w 4207197"/>
                  <a:gd name="connsiteY68" fmla="*/ 3166814 h 4338987"/>
                  <a:gd name="connsiteX69" fmla="*/ 2261683 w 4207197"/>
                  <a:gd name="connsiteY69" fmla="*/ 3063944 h 4338987"/>
                  <a:gd name="connsiteX70" fmla="*/ 2078803 w 4207197"/>
                  <a:gd name="connsiteY70" fmla="*/ 2949644 h 4338987"/>
                  <a:gd name="connsiteX71" fmla="*/ 1850203 w 4207197"/>
                  <a:gd name="connsiteY71" fmla="*/ 3029654 h 4338987"/>
                  <a:gd name="connsiteX72" fmla="*/ 1415863 w 4207197"/>
                  <a:gd name="connsiteY72" fmla="*/ 3361124 h 4338987"/>
                  <a:gd name="connsiteX73" fmla="*/ 1381573 w 4207197"/>
                  <a:gd name="connsiteY73" fmla="*/ 3681164 h 4338987"/>
                  <a:gd name="connsiteX74" fmla="*/ 1381573 w 4207197"/>
                  <a:gd name="connsiteY74" fmla="*/ 3989774 h 4338987"/>
                  <a:gd name="connsiteX75" fmla="*/ 1290133 w 4207197"/>
                  <a:gd name="connsiteY75" fmla="*/ 4309814 h 4338987"/>
                  <a:gd name="connsiteX76" fmla="*/ 1198693 w 4207197"/>
                  <a:gd name="connsiteY76" fmla="*/ 4298384 h 4338987"/>
                  <a:gd name="connsiteX77" fmla="*/ 1187263 w 4207197"/>
                  <a:gd name="connsiteY77" fmla="*/ 4081214 h 4338987"/>
                  <a:gd name="connsiteX78" fmla="*/ 1198693 w 4207197"/>
                  <a:gd name="connsiteY78" fmla="*/ 3909764 h 4338987"/>
                  <a:gd name="connsiteX79" fmla="*/ 970093 w 4207197"/>
                  <a:gd name="connsiteY79" fmla="*/ 3989774 h 4338987"/>
                  <a:gd name="connsiteX80" fmla="*/ 718633 w 4207197"/>
                  <a:gd name="connsiteY80" fmla="*/ 4069784 h 4338987"/>
                  <a:gd name="connsiteX81" fmla="*/ 741493 w 4207197"/>
                  <a:gd name="connsiteY81" fmla="*/ 3955484 h 4338987"/>
                  <a:gd name="connsiteX82" fmla="*/ 1130113 w 4207197"/>
                  <a:gd name="connsiteY82" fmla="*/ 3795464 h 4338987"/>
                  <a:gd name="connsiteX83" fmla="*/ 1278703 w 4207197"/>
                  <a:gd name="connsiteY83" fmla="*/ 3726884 h 4338987"/>
                  <a:gd name="connsiteX84" fmla="*/ 1221553 w 4207197"/>
                  <a:gd name="connsiteY84" fmla="*/ 3372554 h 4338987"/>
                  <a:gd name="connsiteX85" fmla="*/ 1324423 w 4207197"/>
                  <a:gd name="connsiteY85" fmla="*/ 3121094 h 4338987"/>
                  <a:gd name="connsiteX86" fmla="*/ 1393003 w 4207197"/>
                  <a:gd name="connsiteY86" fmla="*/ 3052514 h 4338987"/>
                  <a:gd name="connsiteX87" fmla="*/ 1084393 w 4207197"/>
                  <a:gd name="connsiteY87" fmla="*/ 3029654 h 4338987"/>
                  <a:gd name="connsiteX88" fmla="*/ 730063 w 4207197"/>
                  <a:gd name="connsiteY88" fmla="*/ 2961074 h 4338987"/>
                  <a:gd name="connsiteX89" fmla="*/ 375733 w 4207197"/>
                  <a:gd name="connsiteY89" fmla="*/ 3132524 h 4338987"/>
                  <a:gd name="connsiteX90" fmla="*/ 421453 w 4207197"/>
                  <a:gd name="connsiteY90" fmla="*/ 3029654 h 4338987"/>
                  <a:gd name="connsiteX91" fmla="*/ 627193 w 4207197"/>
                  <a:gd name="connsiteY91" fmla="*/ 2926784 h 4338987"/>
                  <a:gd name="connsiteX92" fmla="*/ 810073 w 4207197"/>
                  <a:gd name="connsiteY92" fmla="*/ 2755334 h 4338987"/>
                  <a:gd name="connsiteX93" fmla="*/ 1152973 w 4207197"/>
                  <a:gd name="connsiteY93" fmla="*/ 2778194 h 4338987"/>
                  <a:gd name="connsiteX94" fmla="*/ 1461583 w 4207197"/>
                  <a:gd name="connsiteY94" fmla="*/ 2823914 h 4338987"/>
                  <a:gd name="connsiteX95" fmla="*/ 1953073 w 4207197"/>
                  <a:gd name="connsiteY95" fmla="*/ 2663894 h 4338987"/>
                  <a:gd name="connsiteX96" fmla="*/ 1701613 w 4207197"/>
                  <a:gd name="connsiteY96" fmla="*/ 2263844 h 4338987"/>
                  <a:gd name="connsiteX97" fmla="*/ 1690183 w 4207197"/>
                  <a:gd name="connsiteY97" fmla="*/ 1966664 h 4338987"/>
                  <a:gd name="connsiteX98" fmla="*/ 1381991 w 4207197"/>
                  <a:gd name="connsiteY98" fmla="*/ 1841930 h 4338987"/>
                  <a:gd name="connsiteX99" fmla="*/ 1095823 w 4207197"/>
                  <a:gd name="connsiteY99" fmla="*/ 1715204 h 4338987"/>
                  <a:gd name="connsiteX100" fmla="*/ 746507 w 4207197"/>
                  <a:gd name="connsiteY100" fmla="*/ 1626741 h 4338987"/>
                  <a:gd name="connsiteX101" fmla="*/ 352873 w 4207197"/>
                  <a:gd name="connsiteY101" fmla="*/ 1726634 h 4338987"/>
                  <a:gd name="connsiteX102" fmla="*/ 113171 w 4207197"/>
                  <a:gd name="connsiteY102" fmla="*/ 1763908 h 4338987"/>
                  <a:gd name="connsiteX103" fmla="*/ 9973 w 4207197"/>
                  <a:gd name="connsiteY103" fmla="*/ 1738064 h 4338987"/>
                  <a:gd name="connsiteX104" fmla="*/ 348516 w 4207197"/>
                  <a:gd name="connsiteY104" fmla="*/ 1644138 h 4338987"/>
                  <a:gd name="connsiteX105" fmla="*/ 653097 w 4207197"/>
                  <a:gd name="connsiteY105" fmla="*/ 1544246 h 4338987"/>
                  <a:gd name="connsiteX106" fmla="*/ 1072963 w 4207197"/>
                  <a:gd name="connsiteY106" fmla="*/ 1612334 h 4338987"/>
                  <a:gd name="connsiteX107" fmla="*/ 1244413 w 4207197"/>
                  <a:gd name="connsiteY107" fmla="*/ 1658054 h 4338987"/>
                  <a:gd name="connsiteX108" fmla="*/ 1205766 w 4207197"/>
                  <a:gd name="connsiteY108" fmla="*/ 1452314 h 4338987"/>
                  <a:gd name="connsiteX109" fmla="*/ 1046313 w 4207197"/>
                  <a:gd name="connsiteY109" fmla="*/ 815735 h 4338987"/>
                  <a:gd name="connsiteX110" fmla="*/ 1221553 w 4207197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644713 w 4206653"/>
                  <a:gd name="connsiteY31" fmla="*/ 789374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12791 w 4206653"/>
                  <a:gd name="connsiteY30" fmla="*/ 647743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621853 w 4206653"/>
                  <a:gd name="connsiteY39" fmla="*/ 1531998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22838 w 4206653"/>
                  <a:gd name="connsiteY38" fmla="*/ 1221401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759013 w 4206653"/>
                  <a:gd name="connsiteY27" fmla="*/ 571878 h 4338661"/>
                  <a:gd name="connsiteX28" fmla="*/ 3999043 w 4206653"/>
                  <a:gd name="connsiteY28" fmla="*/ 91818 h 4338661"/>
                  <a:gd name="connsiteX29" fmla="*/ 4033333 w 4206653"/>
                  <a:gd name="connsiteY29" fmla="*/ 11808 h 4338661"/>
                  <a:gd name="connsiteX30" fmla="*/ 3984569 w 4206653"/>
                  <a:gd name="connsiteY30" fmla="*/ 247366 h 4338661"/>
                  <a:gd name="connsiteX31" fmla="*/ 3812791 w 4206653"/>
                  <a:gd name="connsiteY31" fmla="*/ 647417 h 4338661"/>
                  <a:gd name="connsiteX32" fmla="*/ 3541098 w 4206653"/>
                  <a:gd name="connsiteY32" fmla="*/ 811409 h 4338661"/>
                  <a:gd name="connsiteX33" fmla="*/ 3563719 w 4206653"/>
                  <a:gd name="connsiteY33" fmla="*/ 976892 h 4338661"/>
                  <a:gd name="connsiteX34" fmla="*/ 3872985 w 4206653"/>
                  <a:gd name="connsiteY34" fmla="*/ 881976 h 4338661"/>
                  <a:gd name="connsiteX35" fmla="*/ 4200754 w 4206653"/>
                  <a:gd name="connsiteY35" fmla="*/ 774136 h 4338661"/>
                  <a:gd name="connsiteX36" fmla="*/ 4064251 w 4206653"/>
                  <a:gd name="connsiteY36" fmla="*/ 847195 h 4338661"/>
                  <a:gd name="connsiteX37" fmla="*/ 3818880 w 4206653"/>
                  <a:gd name="connsiteY37" fmla="*/ 991305 h 4338661"/>
                  <a:gd name="connsiteX38" fmla="*/ 3658531 w 4206653"/>
                  <a:gd name="connsiteY38" fmla="*/ 1093178 h 4338661"/>
                  <a:gd name="connsiteX39" fmla="*/ 3622838 w 4206653"/>
                  <a:gd name="connsiteY39" fmla="*/ 1221401 h 4338661"/>
                  <a:gd name="connsiteX40" fmla="*/ 3577446 w 4206653"/>
                  <a:gd name="connsiteY40" fmla="*/ 1500691 h 4338661"/>
                  <a:gd name="connsiteX41" fmla="*/ 3461833 w 4206653"/>
                  <a:gd name="connsiteY41" fmla="*/ 1726308 h 4338661"/>
                  <a:gd name="connsiteX42" fmla="*/ 3278953 w 4206653"/>
                  <a:gd name="connsiteY42" fmla="*/ 2034918 h 4338661"/>
                  <a:gd name="connsiteX43" fmla="*/ 3233233 w 4206653"/>
                  <a:gd name="connsiteY43" fmla="*/ 2309238 h 4338661"/>
                  <a:gd name="connsiteX44" fmla="*/ 3404683 w 4206653"/>
                  <a:gd name="connsiteY44" fmla="*/ 2457828 h 4338661"/>
                  <a:gd name="connsiteX45" fmla="*/ 3759013 w 4206653"/>
                  <a:gd name="connsiteY45" fmla="*/ 2663568 h 4338661"/>
                  <a:gd name="connsiteX46" fmla="*/ 4079053 w 4206653"/>
                  <a:gd name="connsiteY46" fmla="*/ 2777868 h 4338661"/>
                  <a:gd name="connsiteX47" fmla="*/ 4079053 w 4206653"/>
                  <a:gd name="connsiteY47" fmla="*/ 2880738 h 4338661"/>
                  <a:gd name="connsiteX48" fmla="*/ 3770443 w 4206653"/>
                  <a:gd name="connsiteY48" fmla="*/ 2869308 h 4338661"/>
                  <a:gd name="connsiteX49" fmla="*/ 3404683 w 4206653"/>
                  <a:gd name="connsiteY49" fmla="*/ 2732148 h 4338661"/>
                  <a:gd name="connsiteX50" fmla="*/ 3084643 w 4206653"/>
                  <a:gd name="connsiteY50" fmla="*/ 2663568 h 4338661"/>
                  <a:gd name="connsiteX51" fmla="*/ 2958913 w 4206653"/>
                  <a:gd name="connsiteY51" fmla="*/ 2697858 h 4338661"/>
                  <a:gd name="connsiteX52" fmla="*/ 2821753 w 4206653"/>
                  <a:gd name="connsiteY52" fmla="*/ 2823588 h 4338661"/>
                  <a:gd name="connsiteX53" fmla="*/ 2764603 w 4206653"/>
                  <a:gd name="connsiteY53" fmla="*/ 2995038 h 4338661"/>
                  <a:gd name="connsiteX54" fmla="*/ 2970343 w 4206653"/>
                  <a:gd name="connsiteY54" fmla="*/ 3132198 h 4338661"/>
                  <a:gd name="connsiteX55" fmla="*/ 3176083 w 4206653"/>
                  <a:gd name="connsiteY55" fmla="*/ 3269358 h 4338661"/>
                  <a:gd name="connsiteX56" fmla="*/ 3347533 w 4206653"/>
                  <a:gd name="connsiteY56" fmla="*/ 3303648 h 4338661"/>
                  <a:gd name="connsiteX57" fmla="*/ 3267523 w 4206653"/>
                  <a:gd name="connsiteY57" fmla="*/ 3395088 h 4338661"/>
                  <a:gd name="connsiteX58" fmla="*/ 3004633 w 4206653"/>
                  <a:gd name="connsiteY58" fmla="*/ 3303648 h 4338661"/>
                  <a:gd name="connsiteX59" fmla="*/ 2753173 w 4206653"/>
                  <a:gd name="connsiteY59" fmla="*/ 3189348 h 4338661"/>
                  <a:gd name="connsiteX60" fmla="*/ 2638873 w 4206653"/>
                  <a:gd name="connsiteY60" fmla="*/ 3097908 h 4338661"/>
                  <a:gd name="connsiteX61" fmla="*/ 2570293 w 4206653"/>
                  <a:gd name="connsiteY61" fmla="*/ 3109338 h 4338661"/>
                  <a:gd name="connsiteX62" fmla="*/ 2558863 w 4206653"/>
                  <a:gd name="connsiteY62" fmla="*/ 3326508 h 4338661"/>
                  <a:gd name="connsiteX63" fmla="*/ 2673163 w 4206653"/>
                  <a:gd name="connsiteY63" fmla="*/ 3555108 h 4338661"/>
                  <a:gd name="connsiteX64" fmla="*/ 2730313 w 4206653"/>
                  <a:gd name="connsiteY64" fmla="*/ 4023738 h 4338661"/>
                  <a:gd name="connsiteX65" fmla="*/ 2696023 w 4206653"/>
                  <a:gd name="connsiteY65" fmla="*/ 4183758 h 4338661"/>
                  <a:gd name="connsiteX66" fmla="*/ 2536003 w 4206653"/>
                  <a:gd name="connsiteY66" fmla="*/ 4138038 h 4338661"/>
                  <a:gd name="connsiteX67" fmla="*/ 2536003 w 4206653"/>
                  <a:gd name="connsiteY67" fmla="*/ 3909438 h 4338661"/>
                  <a:gd name="connsiteX68" fmla="*/ 2433133 w 4206653"/>
                  <a:gd name="connsiteY68" fmla="*/ 3566538 h 4338661"/>
                  <a:gd name="connsiteX69" fmla="*/ 2307403 w 4206653"/>
                  <a:gd name="connsiteY69" fmla="*/ 3166488 h 4338661"/>
                  <a:gd name="connsiteX70" fmla="*/ 2261683 w 4206653"/>
                  <a:gd name="connsiteY70" fmla="*/ 3063618 h 4338661"/>
                  <a:gd name="connsiteX71" fmla="*/ 2078803 w 4206653"/>
                  <a:gd name="connsiteY71" fmla="*/ 2949318 h 4338661"/>
                  <a:gd name="connsiteX72" fmla="*/ 1850203 w 4206653"/>
                  <a:gd name="connsiteY72" fmla="*/ 3029328 h 4338661"/>
                  <a:gd name="connsiteX73" fmla="*/ 1415863 w 4206653"/>
                  <a:gd name="connsiteY73" fmla="*/ 3360798 h 4338661"/>
                  <a:gd name="connsiteX74" fmla="*/ 1381573 w 4206653"/>
                  <a:gd name="connsiteY74" fmla="*/ 3680838 h 4338661"/>
                  <a:gd name="connsiteX75" fmla="*/ 1381573 w 4206653"/>
                  <a:gd name="connsiteY75" fmla="*/ 3989448 h 4338661"/>
                  <a:gd name="connsiteX76" fmla="*/ 1290133 w 4206653"/>
                  <a:gd name="connsiteY76" fmla="*/ 4309488 h 4338661"/>
                  <a:gd name="connsiteX77" fmla="*/ 1198693 w 4206653"/>
                  <a:gd name="connsiteY77" fmla="*/ 4298058 h 4338661"/>
                  <a:gd name="connsiteX78" fmla="*/ 1187263 w 4206653"/>
                  <a:gd name="connsiteY78" fmla="*/ 4080888 h 4338661"/>
                  <a:gd name="connsiteX79" fmla="*/ 1198693 w 4206653"/>
                  <a:gd name="connsiteY79" fmla="*/ 3909438 h 4338661"/>
                  <a:gd name="connsiteX80" fmla="*/ 970093 w 4206653"/>
                  <a:gd name="connsiteY80" fmla="*/ 3989448 h 4338661"/>
                  <a:gd name="connsiteX81" fmla="*/ 718633 w 4206653"/>
                  <a:gd name="connsiteY81" fmla="*/ 4069458 h 4338661"/>
                  <a:gd name="connsiteX82" fmla="*/ 741493 w 4206653"/>
                  <a:gd name="connsiteY82" fmla="*/ 3955158 h 4338661"/>
                  <a:gd name="connsiteX83" fmla="*/ 1130113 w 4206653"/>
                  <a:gd name="connsiteY83" fmla="*/ 3795138 h 4338661"/>
                  <a:gd name="connsiteX84" fmla="*/ 1278703 w 4206653"/>
                  <a:gd name="connsiteY84" fmla="*/ 3726558 h 4338661"/>
                  <a:gd name="connsiteX85" fmla="*/ 1221553 w 4206653"/>
                  <a:gd name="connsiteY85" fmla="*/ 3372228 h 4338661"/>
                  <a:gd name="connsiteX86" fmla="*/ 1324423 w 4206653"/>
                  <a:gd name="connsiteY86" fmla="*/ 3120768 h 4338661"/>
                  <a:gd name="connsiteX87" fmla="*/ 1393003 w 4206653"/>
                  <a:gd name="connsiteY87" fmla="*/ 3052188 h 4338661"/>
                  <a:gd name="connsiteX88" fmla="*/ 1084393 w 4206653"/>
                  <a:gd name="connsiteY88" fmla="*/ 3029328 h 4338661"/>
                  <a:gd name="connsiteX89" fmla="*/ 730063 w 4206653"/>
                  <a:gd name="connsiteY89" fmla="*/ 2960748 h 4338661"/>
                  <a:gd name="connsiteX90" fmla="*/ 375733 w 4206653"/>
                  <a:gd name="connsiteY90" fmla="*/ 3132198 h 4338661"/>
                  <a:gd name="connsiteX91" fmla="*/ 421453 w 4206653"/>
                  <a:gd name="connsiteY91" fmla="*/ 3029328 h 4338661"/>
                  <a:gd name="connsiteX92" fmla="*/ 627193 w 4206653"/>
                  <a:gd name="connsiteY92" fmla="*/ 2926458 h 4338661"/>
                  <a:gd name="connsiteX93" fmla="*/ 810073 w 4206653"/>
                  <a:gd name="connsiteY93" fmla="*/ 2755008 h 4338661"/>
                  <a:gd name="connsiteX94" fmla="*/ 1152973 w 4206653"/>
                  <a:gd name="connsiteY94" fmla="*/ 2777868 h 4338661"/>
                  <a:gd name="connsiteX95" fmla="*/ 1461583 w 4206653"/>
                  <a:gd name="connsiteY95" fmla="*/ 2823588 h 4338661"/>
                  <a:gd name="connsiteX96" fmla="*/ 1953073 w 4206653"/>
                  <a:gd name="connsiteY96" fmla="*/ 2663568 h 4338661"/>
                  <a:gd name="connsiteX97" fmla="*/ 1701613 w 4206653"/>
                  <a:gd name="connsiteY97" fmla="*/ 2263518 h 4338661"/>
                  <a:gd name="connsiteX98" fmla="*/ 1690183 w 4206653"/>
                  <a:gd name="connsiteY98" fmla="*/ 1966338 h 4338661"/>
                  <a:gd name="connsiteX99" fmla="*/ 1381991 w 4206653"/>
                  <a:gd name="connsiteY99" fmla="*/ 1841604 h 4338661"/>
                  <a:gd name="connsiteX100" fmla="*/ 1095823 w 4206653"/>
                  <a:gd name="connsiteY100" fmla="*/ 1714878 h 4338661"/>
                  <a:gd name="connsiteX101" fmla="*/ 746507 w 4206653"/>
                  <a:gd name="connsiteY101" fmla="*/ 1626415 h 4338661"/>
                  <a:gd name="connsiteX102" fmla="*/ 352873 w 4206653"/>
                  <a:gd name="connsiteY102" fmla="*/ 1726308 h 4338661"/>
                  <a:gd name="connsiteX103" fmla="*/ 113171 w 4206653"/>
                  <a:gd name="connsiteY103" fmla="*/ 1763582 h 4338661"/>
                  <a:gd name="connsiteX104" fmla="*/ 9973 w 4206653"/>
                  <a:gd name="connsiteY104" fmla="*/ 1737738 h 4338661"/>
                  <a:gd name="connsiteX105" fmla="*/ 348516 w 4206653"/>
                  <a:gd name="connsiteY105" fmla="*/ 1643812 h 4338661"/>
                  <a:gd name="connsiteX106" fmla="*/ 653097 w 4206653"/>
                  <a:gd name="connsiteY106" fmla="*/ 1543920 h 4338661"/>
                  <a:gd name="connsiteX107" fmla="*/ 1072963 w 4206653"/>
                  <a:gd name="connsiteY107" fmla="*/ 1612008 h 4338661"/>
                  <a:gd name="connsiteX108" fmla="*/ 1244413 w 4206653"/>
                  <a:gd name="connsiteY108" fmla="*/ 1657728 h 4338661"/>
                  <a:gd name="connsiteX109" fmla="*/ 1205766 w 4206653"/>
                  <a:gd name="connsiteY109" fmla="*/ 1451988 h 4338661"/>
                  <a:gd name="connsiteX110" fmla="*/ 1046313 w 4206653"/>
                  <a:gd name="connsiteY110" fmla="*/ 815409 h 4338661"/>
                  <a:gd name="connsiteX111" fmla="*/ 1221553 w 4206653"/>
                  <a:gd name="connsiteY111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89205 w 4206653"/>
                  <a:gd name="connsiteY33" fmla="*/ 829298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26816 w 4206653"/>
                  <a:gd name="connsiteY59" fmla="*/ 3390616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47915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460042"/>
                  <a:gd name="connsiteX1" fmla="*/ 1343911 w 4206653"/>
                  <a:gd name="connsiteY1" fmla="*/ 1559828 h 4460042"/>
                  <a:gd name="connsiteX2" fmla="*/ 1553023 w 4206653"/>
                  <a:gd name="connsiteY2" fmla="*/ 1657728 h 4460042"/>
                  <a:gd name="connsiteX3" fmla="*/ 1907353 w 4206653"/>
                  <a:gd name="connsiteY3" fmla="*/ 1680588 h 4460042"/>
                  <a:gd name="connsiteX4" fmla="*/ 2021653 w 4206653"/>
                  <a:gd name="connsiteY4" fmla="*/ 1543428 h 4460042"/>
                  <a:gd name="connsiteX5" fmla="*/ 2124523 w 4206653"/>
                  <a:gd name="connsiteY5" fmla="*/ 1291968 h 4460042"/>
                  <a:gd name="connsiteX6" fmla="*/ 2124523 w 4206653"/>
                  <a:gd name="connsiteY6" fmla="*/ 1120518 h 4460042"/>
                  <a:gd name="connsiteX7" fmla="*/ 2068029 w 4206653"/>
                  <a:gd name="connsiteY7" fmla="*/ 825325 h 4460042"/>
                  <a:gd name="connsiteX8" fmla="*/ 2078803 w 4206653"/>
                  <a:gd name="connsiteY8" fmla="*/ 777618 h 4460042"/>
                  <a:gd name="connsiteX9" fmla="*/ 2170243 w 4206653"/>
                  <a:gd name="connsiteY9" fmla="*/ 1086228 h 4460042"/>
                  <a:gd name="connsiteX10" fmla="*/ 2215963 w 4206653"/>
                  <a:gd name="connsiteY10" fmla="*/ 1269108 h 4460042"/>
                  <a:gd name="connsiteX11" fmla="*/ 2284543 w 4206653"/>
                  <a:gd name="connsiteY11" fmla="*/ 1303398 h 4460042"/>
                  <a:gd name="connsiteX12" fmla="*/ 2330263 w 4206653"/>
                  <a:gd name="connsiteY12" fmla="*/ 1166238 h 4460042"/>
                  <a:gd name="connsiteX13" fmla="*/ 2467423 w 4206653"/>
                  <a:gd name="connsiteY13" fmla="*/ 880488 h 4460042"/>
                  <a:gd name="connsiteX14" fmla="*/ 2558863 w 4206653"/>
                  <a:gd name="connsiteY14" fmla="*/ 640458 h 4460042"/>
                  <a:gd name="connsiteX15" fmla="*/ 2616013 w 4206653"/>
                  <a:gd name="connsiteY15" fmla="*/ 537588 h 4460042"/>
                  <a:gd name="connsiteX16" fmla="*/ 2558863 w 4206653"/>
                  <a:gd name="connsiteY16" fmla="*/ 789048 h 4460042"/>
                  <a:gd name="connsiteX17" fmla="*/ 2444563 w 4206653"/>
                  <a:gd name="connsiteY17" fmla="*/ 1097658 h 4460042"/>
                  <a:gd name="connsiteX18" fmla="*/ 2375983 w 4206653"/>
                  <a:gd name="connsiteY18" fmla="*/ 1406268 h 4460042"/>
                  <a:gd name="connsiteX19" fmla="*/ 2558863 w 4206653"/>
                  <a:gd name="connsiteY19" fmla="*/ 1577718 h 4460042"/>
                  <a:gd name="connsiteX20" fmla="*/ 2878903 w 4206653"/>
                  <a:gd name="connsiteY20" fmla="*/ 1657728 h 4460042"/>
                  <a:gd name="connsiteX21" fmla="*/ 3187513 w 4206653"/>
                  <a:gd name="connsiteY21" fmla="*/ 1657728 h 4460042"/>
                  <a:gd name="connsiteX22" fmla="*/ 3370393 w 4206653"/>
                  <a:gd name="connsiteY22" fmla="*/ 1566288 h 4460042"/>
                  <a:gd name="connsiteX23" fmla="*/ 3488066 w 4206653"/>
                  <a:gd name="connsiteY23" fmla="*/ 1246753 h 4460042"/>
                  <a:gd name="connsiteX24" fmla="*/ 3495138 w 4206653"/>
                  <a:gd name="connsiteY24" fmla="*/ 1115548 h 4460042"/>
                  <a:gd name="connsiteX25" fmla="*/ 3493650 w 4206653"/>
                  <a:gd name="connsiteY25" fmla="*/ 1063976 h 4460042"/>
                  <a:gd name="connsiteX26" fmla="*/ 3450403 w 4206653"/>
                  <a:gd name="connsiteY26" fmla="*/ 777618 h 4460042"/>
                  <a:gd name="connsiteX27" fmla="*/ 3119893 w 4206653"/>
                  <a:gd name="connsiteY27" fmla="*/ 321571 h 4460042"/>
                  <a:gd name="connsiteX28" fmla="*/ 3497351 w 4206653"/>
                  <a:gd name="connsiteY28" fmla="*/ 674883 h 4460042"/>
                  <a:gd name="connsiteX29" fmla="*/ 3759013 w 4206653"/>
                  <a:gd name="connsiteY29" fmla="*/ 571878 h 4460042"/>
                  <a:gd name="connsiteX30" fmla="*/ 3999043 w 4206653"/>
                  <a:gd name="connsiteY30" fmla="*/ 91818 h 4460042"/>
                  <a:gd name="connsiteX31" fmla="*/ 4033333 w 4206653"/>
                  <a:gd name="connsiteY31" fmla="*/ 11808 h 4460042"/>
                  <a:gd name="connsiteX32" fmla="*/ 3984569 w 4206653"/>
                  <a:gd name="connsiteY32" fmla="*/ 247366 h 4460042"/>
                  <a:gd name="connsiteX33" fmla="*/ 3812791 w 4206653"/>
                  <a:gd name="connsiteY33" fmla="*/ 647417 h 4460042"/>
                  <a:gd name="connsiteX34" fmla="*/ 3592906 w 4206653"/>
                  <a:gd name="connsiteY34" fmla="*/ 811408 h 4460042"/>
                  <a:gd name="connsiteX35" fmla="*/ 3604425 w 4206653"/>
                  <a:gd name="connsiteY35" fmla="*/ 999253 h 4460042"/>
                  <a:gd name="connsiteX36" fmla="*/ 3872985 w 4206653"/>
                  <a:gd name="connsiteY36" fmla="*/ 881976 h 4460042"/>
                  <a:gd name="connsiteX37" fmla="*/ 4200754 w 4206653"/>
                  <a:gd name="connsiteY37" fmla="*/ 774136 h 4460042"/>
                  <a:gd name="connsiteX38" fmla="*/ 4064251 w 4206653"/>
                  <a:gd name="connsiteY38" fmla="*/ 847195 h 4460042"/>
                  <a:gd name="connsiteX39" fmla="*/ 3818880 w 4206653"/>
                  <a:gd name="connsiteY39" fmla="*/ 991305 h 4460042"/>
                  <a:gd name="connsiteX40" fmla="*/ 3658531 w 4206653"/>
                  <a:gd name="connsiteY40" fmla="*/ 1093178 h 4460042"/>
                  <a:gd name="connsiteX41" fmla="*/ 3622838 w 4206653"/>
                  <a:gd name="connsiteY41" fmla="*/ 1221401 h 4460042"/>
                  <a:gd name="connsiteX42" fmla="*/ 3577446 w 4206653"/>
                  <a:gd name="connsiteY42" fmla="*/ 1500691 h 4460042"/>
                  <a:gd name="connsiteX43" fmla="*/ 3461833 w 4206653"/>
                  <a:gd name="connsiteY43" fmla="*/ 1726308 h 4460042"/>
                  <a:gd name="connsiteX44" fmla="*/ 3278953 w 4206653"/>
                  <a:gd name="connsiteY44" fmla="*/ 2034918 h 4460042"/>
                  <a:gd name="connsiteX45" fmla="*/ 3233233 w 4206653"/>
                  <a:gd name="connsiteY45" fmla="*/ 2309238 h 4460042"/>
                  <a:gd name="connsiteX46" fmla="*/ 3404683 w 4206653"/>
                  <a:gd name="connsiteY46" fmla="*/ 2457828 h 4460042"/>
                  <a:gd name="connsiteX47" fmla="*/ 3759013 w 4206653"/>
                  <a:gd name="connsiteY47" fmla="*/ 2663568 h 4460042"/>
                  <a:gd name="connsiteX48" fmla="*/ 4079053 w 4206653"/>
                  <a:gd name="connsiteY48" fmla="*/ 2777868 h 4460042"/>
                  <a:gd name="connsiteX49" fmla="*/ 4079053 w 4206653"/>
                  <a:gd name="connsiteY49" fmla="*/ 2880738 h 4460042"/>
                  <a:gd name="connsiteX50" fmla="*/ 3770443 w 4206653"/>
                  <a:gd name="connsiteY50" fmla="*/ 2869308 h 4460042"/>
                  <a:gd name="connsiteX51" fmla="*/ 3404683 w 4206653"/>
                  <a:gd name="connsiteY51" fmla="*/ 2732148 h 4460042"/>
                  <a:gd name="connsiteX52" fmla="*/ 3084643 w 4206653"/>
                  <a:gd name="connsiteY52" fmla="*/ 2663568 h 4460042"/>
                  <a:gd name="connsiteX53" fmla="*/ 2995919 w 4206653"/>
                  <a:gd name="connsiteY53" fmla="*/ 2782832 h 4460042"/>
                  <a:gd name="connsiteX54" fmla="*/ 2832855 w 4206653"/>
                  <a:gd name="connsiteY54" fmla="*/ 2930924 h 4460042"/>
                  <a:gd name="connsiteX55" fmla="*/ 2820111 w 4206653"/>
                  <a:gd name="connsiteY55" fmla="*/ 3026344 h 4460042"/>
                  <a:gd name="connsiteX56" fmla="*/ 2959241 w 4206653"/>
                  <a:gd name="connsiteY56" fmla="*/ 3167976 h 4460042"/>
                  <a:gd name="connsiteX57" fmla="*/ 3176083 w 4206653"/>
                  <a:gd name="connsiteY57" fmla="*/ 3269358 h 4460042"/>
                  <a:gd name="connsiteX58" fmla="*/ 3388239 w 4206653"/>
                  <a:gd name="connsiteY58" fmla="*/ 3442290 h 4460042"/>
                  <a:gd name="connsiteX59" fmla="*/ 3212014 w 4206653"/>
                  <a:gd name="connsiteY59" fmla="*/ 3363782 h 4460042"/>
                  <a:gd name="connsiteX60" fmla="*/ 3004633 w 4206653"/>
                  <a:gd name="connsiteY60" fmla="*/ 3276814 h 4460042"/>
                  <a:gd name="connsiteX61" fmla="*/ 2771676 w 4206653"/>
                  <a:gd name="connsiteY61" fmla="*/ 3166987 h 4460042"/>
                  <a:gd name="connsiteX62" fmla="*/ 2638873 w 4206653"/>
                  <a:gd name="connsiteY62" fmla="*/ 3097908 h 4460042"/>
                  <a:gd name="connsiteX63" fmla="*/ 2570293 w 4206653"/>
                  <a:gd name="connsiteY63" fmla="*/ 3109338 h 4460042"/>
                  <a:gd name="connsiteX64" fmla="*/ 2525557 w 4206653"/>
                  <a:gd name="connsiteY64" fmla="*/ 3326508 h 4460042"/>
                  <a:gd name="connsiteX65" fmla="*/ 2610253 w 4206653"/>
                  <a:gd name="connsiteY65" fmla="*/ 3564053 h 4460042"/>
                  <a:gd name="connsiteX66" fmla="*/ 2682206 w 4206653"/>
                  <a:gd name="connsiteY66" fmla="*/ 4005849 h 4460042"/>
                  <a:gd name="connsiteX67" fmla="*/ 2647915 w 4206653"/>
                  <a:gd name="connsiteY67" fmla="*/ 4183758 h 4460042"/>
                  <a:gd name="connsiteX68" fmla="*/ 2539703 w 4206653"/>
                  <a:gd name="connsiteY68" fmla="*/ 4455574 h 4460042"/>
                  <a:gd name="connsiteX69" fmla="*/ 2595212 w 4206653"/>
                  <a:gd name="connsiteY69" fmla="*/ 3945217 h 4460042"/>
                  <a:gd name="connsiteX70" fmla="*/ 2481240 w 4206653"/>
                  <a:gd name="connsiteY70" fmla="*/ 3566538 h 4460042"/>
                  <a:gd name="connsiteX71" fmla="*/ 2307403 w 4206653"/>
                  <a:gd name="connsiteY71" fmla="*/ 3166488 h 4460042"/>
                  <a:gd name="connsiteX72" fmla="*/ 2261683 w 4206653"/>
                  <a:gd name="connsiteY72" fmla="*/ 3063618 h 4460042"/>
                  <a:gd name="connsiteX73" fmla="*/ 2078803 w 4206653"/>
                  <a:gd name="connsiteY73" fmla="*/ 2949318 h 4460042"/>
                  <a:gd name="connsiteX74" fmla="*/ 1850203 w 4206653"/>
                  <a:gd name="connsiteY74" fmla="*/ 3029328 h 4460042"/>
                  <a:gd name="connsiteX75" fmla="*/ 1415863 w 4206653"/>
                  <a:gd name="connsiteY75" fmla="*/ 3360798 h 4460042"/>
                  <a:gd name="connsiteX76" fmla="*/ 1381573 w 4206653"/>
                  <a:gd name="connsiteY76" fmla="*/ 3680838 h 4460042"/>
                  <a:gd name="connsiteX77" fmla="*/ 1381573 w 4206653"/>
                  <a:gd name="connsiteY77" fmla="*/ 3989448 h 4460042"/>
                  <a:gd name="connsiteX78" fmla="*/ 1290133 w 4206653"/>
                  <a:gd name="connsiteY78" fmla="*/ 4309488 h 4460042"/>
                  <a:gd name="connsiteX79" fmla="*/ 1198693 w 4206653"/>
                  <a:gd name="connsiteY79" fmla="*/ 4298058 h 4460042"/>
                  <a:gd name="connsiteX80" fmla="*/ 1187263 w 4206653"/>
                  <a:gd name="connsiteY80" fmla="*/ 4080888 h 4460042"/>
                  <a:gd name="connsiteX81" fmla="*/ 1198693 w 4206653"/>
                  <a:gd name="connsiteY81" fmla="*/ 3909438 h 4460042"/>
                  <a:gd name="connsiteX82" fmla="*/ 970093 w 4206653"/>
                  <a:gd name="connsiteY82" fmla="*/ 3989448 h 4460042"/>
                  <a:gd name="connsiteX83" fmla="*/ 718633 w 4206653"/>
                  <a:gd name="connsiteY83" fmla="*/ 4069458 h 4460042"/>
                  <a:gd name="connsiteX84" fmla="*/ 741493 w 4206653"/>
                  <a:gd name="connsiteY84" fmla="*/ 3955158 h 4460042"/>
                  <a:gd name="connsiteX85" fmla="*/ 1130113 w 4206653"/>
                  <a:gd name="connsiteY85" fmla="*/ 3795138 h 4460042"/>
                  <a:gd name="connsiteX86" fmla="*/ 1278703 w 4206653"/>
                  <a:gd name="connsiteY86" fmla="*/ 3726558 h 4460042"/>
                  <a:gd name="connsiteX87" fmla="*/ 1221553 w 4206653"/>
                  <a:gd name="connsiteY87" fmla="*/ 3372228 h 4460042"/>
                  <a:gd name="connsiteX88" fmla="*/ 1324423 w 4206653"/>
                  <a:gd name="connsiteY88" fmla="*/ 3120768 h 4460042"/>
                  <a:gd name="connsiteX89" fmla="*/ 1393003 w 4206653"/>
                  <a:gd name="connsiteY89" fmla="*/ 3052188 h 4460042"/>
                  <a:gd name="connsiteX90" fmla="*/ 1084393 w 4206653"/>
                  <a:gd name="connsiteY90" fmla="*/ 3029328 h 4460042"/>
                  <a:gd name="connsiteX91" fmla="*/ 730063 w 4206653"/>
                  <a:gd name="connsiteY91" fmla="*/ 2960748 h 4460042"/>
                  <a:gd name="connsiteX92" fmla="*/ 375733 w 4206653"/>
                  <a:gd name="connsiteY92" fmla="*/ 3132198 h 4460042"/>
                  <a:gd name="connsiteX93" fmla="*/ 421453 w 4206653"/>
                  <a:gd name="connsiteY93" fmla="*/ 3029328 h 4460042"/>
                  <a:gd name="connsiteX94" fmla="*/ 627193 w 4206653"/>
                  <a:gd name="connsiteY94" fmla="*/ 2926458 h 4460042"/>
                  <a:gd name="connsiteX95" fmla="*/ 810073 w 4206653"/>
                  <a:gd name="connsiteY95" fmla="*/ 2755008 h 4460042"/>
                  <a:gd name="connsiteX96" fmla="*/ 1152973 w 4206653"/>
                  <a:gd name="connsiteY96" fmla="*/ 2777868 h 4460042"/>
                  <a:gd name="connsiteX97" fmla="*/ 1461583 w 4206653"/>
                  <a:gd name="connsiteY97" fmla="*/ 2823588 h 4460042"/>
                  <a:gd name="connsiteX98" fmla="*/ 1953073 w 4206653"/>
                  <a:gd name="connsiteY98" fmla="*/ 2663568 h 4460042"/>
                  <a:gd name="connsiteX99" fmla="*/ 1701613 w 4206653"/>
                  <a:gd name="connsiteY99" fmla="*/ 2263518 h 4460042"/>
                  <a:gd name="connsiteX100" fmla="*/ 1690183 w 4206653"/>
                  <a:gd name="connsiteY100" fmla="*/ 1966338 h 4460042"/>
                  <a:gd name="connsiteX101" fmla="*/ 1381991 w 4206653"/>
                  <a:gd name="connsiteY101" fmla="*/ 1841604 h 4460042"/>
                  <a:gd name="connsiteX102" fmla="*/ 1095823 w 4206653"/>
                  <a:gd name="connsiteY102" fmla="*/ 1714878 h 4460042"/>
                  <a:gd name="connsiteX103" fmla="*/ 746507 w 4206653"/>
                  <a:gd name="connsiteY103" fmla="*/ 1626415 h 4460042"/>
                  <a:gd name="connsiteX104" fmla="*/ 352873 w 4206653"/>
                  <a:gd name="connsiteY104" fmla="*/ 1726308 h 4460042"/>
                  <a:gd name="connsiteX105" fmla="*/ 113171 w 4206653"/>
                  <a:gd name="connsiteY105" fmla="*/ 1763582 h 4460042"/>
                  <a:gd name="connsiteX106" fmla="*/ 9973 w 4206653"/>
                  <a:gd name="connsiteY106" fmla="*/ 1737738 h 4460042"/>
                  <a:gd name="connsiteX107" fmla="*/ 348516 w 4206653"/>
                  <a:gd name="connsiteY107" fmla="*/ 1643812 h 4460042"/>
                  <a:gd name="connsiteX108" fmla="*/ 653097 w 4206653"/>
                  <a:gd name="connsiteY108" fmla="*/ 1543920 h 4460042"/>
                  <a:gd name="connsiteX109" fmla="*/ 1072963 w 4206653"/>
                  <a:gd name="connsiteY109" fmla="*/ 1612008 h 4460042"/>
                  <a:gd name="connsiteX110" fmla="*/ 1244413 w 4206653"/>
                  <a:gd name="connsiteY110" fmla="*/ 1657728 h 4460042"/>
                  <a:gd name="connsiteX111" fmla="*/ 1205766 w 4206653"/>
                  <a:gd name="connsiteY111" fmla="*/ 1451988 h 4460042"/>
                  <a:gd name="connsiteX112" fmla="*/ 1046313 w 4206653"/>
                  <a:gd name="connsiteY112" fmla="*/ 815409 h 4460042"/>
                  <a:gd name="connsiteX113" fmla="*/ 1221553 w 4206653"/>
                  <a:gd name="connsiteY113" fmla="*/ 1211958 h 4460042"/>
                  <a:gd name="connsiteX0" fmla="*/ 1221553 w 4206653"/>
                  <a:gd name="connsiteY0" fmla="*/ 1211958 h 4460500"/>
                  <a:gd name="connsiteX1" fmla="*/ 1343911 w 4206653"/>
                  <a:gd name="connsiteY1" fmla="*/ 1559828 h 4460500"/>
                  <a:gd name="connsiteX2" fmla="*/ 1553023 w 4206653"/>
                  <a:gd name="connsiteY2" fmla="*/ 1657728 h 4460500"/>
                  <a:gd name="connsiteX3" fmla="*/ 1907353 w 4206653"/>
                  <a:gd name="connsiteY3" fmla="*/ 1680588 h 4460500"/>
                  <a:gd name="connsiteX4" fmla="*/ 2021653 w 4206653"/>
                  <a:gd name="connsiteY4" fmla="*/ 1543428 h 4460500"/>
                  <a:gd name="connsiteX5" fmla="*/ 2124523 w 4206653"/>
                  <a:gd name="connsiteY5" fmla="*/ 1291968 h 4460500"/>
                  <a:gd name="connsiteX6" fmla="*/ 2124523 w 4206653"/>
                  <a:gd name="connsiteY6" fmla="*/ 1120518 h 4460500"/>
                  <a:gd name="connsiteX7" fmla="*/ 2068029 w 4206653"/>
                  <a:gd name="connsiteY7" fmla="*/ 825325 h 4460500"/>
                  <a:gd name="connsiteX8" fmla="*/ 2078803 w 4206653"/>
                  <a:gd name="connsiteY8" fmla="*/ 777618 h 4460500"/>
                  <a:gd name="connsiteX9" fmla="*/ 2170243 w 4206653"/>
                  <a:gd name="connsiteY9" fmla="*/ 1086228 h 4460500"/>
                  <a:gd name="connsiteX10" fmla="*/ 2215963 w 4206653"/>
                  <a:gd name="connsiteY10" fmla="*/ 1269108 h 4460500"/>
                  <a:gd name="connsiteX11" fmla="*/ 2284543 w 4206653"/>
                  <a:gd name="connsiteY11" fmla="*/ 1303398 h 4460500"/>
                  <a:gd name="connsiteX12" fmla="*/ 2330263 w 4206653"/>
                  <a:gd name="connsiteY12" fmla="*/ 1166238 h 4460500"/>
                  <a:gd name="connsiteX13" fmla="*/ 2467423 w 4206653"/>
                  <a:gd name="connsiteY13" fmla="*/ 880488 h 4460500"/>
                  <a:gd name="connsiteX14" fmla="*/ 2558863 w 4206653"/>
                  <a:gd name="connsiteY14" fmla="*/ 640458 h 4460500"/>
                  <a:gd name="connsiteX15" fmla="*/ 2616013 w 4206653"/>
                  <a:gd name="connsiteY15" fmla="*/ 537588 h 4460500"/>
                  <a:gd name="connsiteX16" fmla="*/ 2558863 w 4206653"/>
                  <a:gd name="connsiteY16" fmla="*/ 789048 h 4460500"/>
                  <a:gd name="connsiteX17" fmla="*/ 2444563 w 4206653"/>
                  <a:gd name="connsiteY17" fmla="*/ 1097658 h 4460500"/>
                  <a:gd name="connsiteX18" fmla="*/ 2375983 w 4206653"/>
                  <a:gd name="connsiteY18" fmla="*/ 1406268 h 4460500"/>
                  <a:gd name="connsiteX19" fmla="*/ 2558863 w 4206653"/>
                  <a:gd name="connsiteY19" fmla="*/ 1577718 h 4460500"/>
                  <a:gd name="connsiteX20" fmla="*/ 2878903 w 4206653"/>
                  <a:gd name="connsiteY20" fmla="*/ 1657728 h 4460500"/>
                  <a:gd name="connsiteX21" fmla="*/ 3187513 w 4206653"/>
                  <a:gd name="connsiteY21" fmla="*/ 1657728 h 4460500"/>
                  <a:gd name="connsiteX22" fmla="*/ 3370393 w 4206653"/>
                  <a:gd name="connsiteY22" fmla="*/ 1566288 h 4460500"/>
                  <a:gd name="connsiteX23" fmla="*/ 3488066 w 4206653"/>
                  <a:gd name="connsiteY23" fmla="*/ 1246753 h 4460500"/>
                  <a:gd name="connsiteX24" fmla="*/ 3495138 w 4206653"/>
                  <a:gd name="connsiteY24" fmla="*/ 1115548 h 4460500"/>
                  <a:gd name="connsiteX25" fmla="*/ 3493650 w 4206653"/>
                  <a:gd name="connsiteY25" fmla="*/ 1063976 h 4460500"/>
                  <a:gd name="connsiteX26" fmla="*/ 3450403 w 4206653"/>
                  <a:gd name="connsiteY26" fmla="*/ 777618 h 4460500"/>
                  <a:gd name="connsiteX27" fmla="*/ 3119893 w 4206653"/>
                  <a:gd name="connsiteY27" fmla="*/ 321571 h 4460500"/>
                  <a:gd name="connsiteX28" fmla="*/ 3497351 w 4206653"/>
                  <a:gd name="connsiteY28" fmla="*/ 674883 h 4460500"/>
                  <a:gd name="connsiteX29" fmla="*/ 3759013 w 4206653"/>
                  <a:gd name="connsiteY29" fmla="*/ 571878 h 4460500"/>
                  <a:gd name="connsiteX30" fmla="*/ 3999043 w 4206653"/>
                  <a:gd name="connsiteY30" fmla="*/ 91818 h 4460500"/>
                  <a:gd name="connsiteX31" fmla="*/ 4033333 w 4206653"/>
                  <a:gd name="connsiteY31" fmla="*/ 11808 h 4460500"/>
                  <a:gd name="connsiteX32" fmla="*/ 3984569 w 4206653"/>
                  <a:gd name="connsiteY32" fmla="*/ 247366 h 4460500"/>
                  <a:gd name="connsiteX33" fmla="*/ 3812791 w 4206653"/>
                  <a:gd name="connsiteY33" fmla="*/ 647417 h 4460500"/>
                  <a:gd name="connsiteX34" fmla="*/ 3592906 w 4206653"/>
                  <a:gd name="connsiteY34" fmla="*/ 811408 h 4460500"/>
                  <a:gd name="connsiteX35" fmla="*/ 3604425 w 4206653"/>
                  <a:gd name="connsiteY35" fmla="*/ 999253 h 4460500"/>
                  <a:gd name="connsiteX36" fmla="*/ 3872985 w 4206653"/>
                  <a:gd name="connsiteY36" fmla="*/ 881976 h 4460500"/>
                  <a:gd name="connsiteX37" fmla="*/ 4200754 w 4206653"/>
                  <a:gd name="connsiteY37" fmla="*/ 774136 h 4460500"/>
                  <a:gd name="connsiteX38" fmla="*/ 4064251 w 4206653"/>
                  <a:gd name="connsiteY38" fmla="*/ 847195 h 4460500"/>
                  <a:gd name="connsiteX39" fmla="*/ 3818880 w 4206653"/>
                  <a:gd name="connsiteY39" fmla="*/ 991305 h 4460500"/>
                  <a:gd name="connsiteX40" fmla="*/ 3658531 w 4206653"/>
                  <a:gd name="connsiteY40" fmla="*/ 1093178 h 4460500"/>
                  <a:gd name="connsiteX41" fmla="*/ 3622838 w 4206653"/>
                  <a:gd name="connsiteY41" fmla="*/ 1221401 h 4460500"/>
                  <a:gd name="connsiteX42" fmla="*/ 3577446 w 4206653"/>
                  <a:gd name="connsiteY42" fmla="*/ 1500691 h 4460500"/>
                  <a:gd name="connsiteX43" fmla="*/ 3461833 w 4206653"/>
                  <a:gd name="connsiteY43" fmla="*/ 1726308 h 4460500"/>
                  <a:gd name="connsiteX44" fmla="*/ 3278953 w 4206653"/>
                  <a:gd name="connsiteY44" fmla="*/ 2034918 h 4460500"/>
                  <a:gd name="connsiteX45" fmla="*/ 3233233 w 4206653"/>
                  <a:gd name="connsiteY45" fmla="*/ 2309238 h 4460500"/>
                  <a:gd name="connsiteX46" fmla="*/ 3404683 w 4206653"/>
                  <a:gd name="connsiteY46" fmla="*/ 2457828 h 4460500"/>
                  <a:gd name="connsiteX47" fmla="*/ 3759013 w 4206653"/>
                  <a:gd name="connsiteY47" fmla="*/ 2663568 h 4460500"/>
                  <a:gd name="connsiteX48" fmla="*/ 4079053 w 4206653"/>
                  <a:gd name="connsiteY48" fmla="*/ 2777868 h 4460500"/>
                  <a:gd name="connsiteX49" fmla="*/ 4079053 w 4206653"/>
                  <a:gd name="connsiteY49" fmla="*/ 2880738 h 4460500"/>
                  <a:gd name="connsiteX50" fmla="*/ 3770443 w 4206653"/>
                  <a:gd name="connsiteY50" fmla="*/ 2869308 h 4460500"/>
                  <a:gd name="connsiteX51" fmla="*/ 3404683 w 4206653"/>
                  <a:gd name="connsiteY51" fmla="*/ 2732148 h 4460500"/>
                  <a:gd name="connsiteX52" fmla="*/ 3084643 w 4206653"/>
                  <a:gd name="connsiteY52" fmla="*/ 2663568 h 4460500"/>
                  <a:gd name="connsiteX53" fmla="*/ 2995919 w 4206653"/>
                  <a:gd name="connsiteY53" fmla="*/ 2782832 h 4460500"/>
                  <a:gd name="connsiteX54" fmla="*/ 2832855 w 4206653"/>
                  <a:gd name="connsiteY54" fmla="*/ 2930924 h 4460500"/>
                  <a:gd name="connsiteX55" fmla="*/ 2820111 w 4206653"/>
                  <a:gd name="connsiteY55" fmla="*/ 3026344 h 4460500"/>
                  <a:gd name="connsiteX56" fmla="*/ 2959241 w 4206653"/>
                  <a:gd name="connsiteY56" fmla="*/ 3167976 h 4460500"/>
                  <a:gd name="connsiteX57" fmla="*/ 3176083 w 4206653"/>
                  <a:gd name="connsiteY57" fmla="*/ 3269358 h 4460500"/>
                  <a:gd name="connsiteX58" fmla="*/ 3388239 w 4206653"/>
                  <a:gd name="connsiteY58" fmla="*/ 3442290 h 4460500"/>
                  <a:gd name="connsiteX59" fmla="*/ 3212014 w 4206653"/>
                  <a:gd name="connsiteY59" fmla="*/ 3363782 h 4460500"/>
                  <a:gd name="connsiteX60" fmla="*/ 3004633 w 4206653"/>
                  <a:gd name="connsiteY60" fmla="*/ 3276814 h 4460500"/>
                  <a:gd name="connsiteX61" fmla="*/ 2771676 w 4206653"/>
                  <a:gd name="connsiteY61" fmla="*/ 3166987 h 4460500"/>
                  <a:gd name="connsiteX62" fmla="*/ 2638873 w 4206653"/>
                  <a:gd name="connsiteY62" fmla="*/ 3097908 h 4460500"/>
                  <a:gd name="connsiteX63" fmla="*/ 2570293 w 4206653"/>
                  <a:gd name="connsiteY63" fmla="*/ 3109338 h 4460500"/>
                  <a:gd name="connsiteX64" fmla="*/ 2525557 w 4206653"/>
                  <a:gd name="connsiteY64" fmla="*/ 3326508 h 4460500"/>
                  <a:gd name="connsiteX65" fmla="*/ 2610253 w 4206653"/>
                  <a:gd name="connsiteY65" fmla="*/ 3564053 h 4460500"/>
                  <a:gd name="connsiteX66" fmla="*/ 2682206 w 4206653"/>
                  <a:gd name="connsiteY66" fmla="*/ 4005849 h 4460500"/>
                  <a:gd name="connsiteX67" fmla="*/ 2633113 w 4206653"/>
                  <a:gd name="connsiteY67" fmla="*/ 4192703 h 4460500"/>
                  <a:gd name="connsiteX68" fmla="*/ 2539703 w 4206653"/>
                  <a:gd name="connsiteY68" fmla="*/ 4455574 h 4460500"/>
                  <a:gd name="connsiteX69" fmla="*/ 2595212 w 4206653"/>
                  <a:gd name="connsiteY69" fmla="*/ 3945217 h 4460500"/>
                  <a:gd name="connsiteX70" fmla="*/ 2481240 w 4206653"/>
                  <a:gd name="connsiteY70" fmla="*/ 3566538 h 4460500"/>
                  <a:gd name="connsiteX71" fmla="*/ 2307403 w 4206653"/>
                  <a:gd name="connsiteY71" fmla="*/ 3166488 h 4460500"/>
                  <a:gd name="connsiteX72" fmla="*/ 2261683 w 4206653"/>
                  <a:gd name="connsiteY72" fmla="*/ 3063618 h 4460500"/>
                  <a:gd name="connsiteX73" fmla="*/ 2078803 w 4206653"/>
                  <a:gd name="connsiteY73" fmla="*/ 2949318 h 4460500"/>
                  <a:gd name="connsiteX74" fmla="*/ 1850203 w 4206653"/>
                  <a:gd name="connsiteY74" fmla="*/ 3029328 h 4460500"/>
                  <a:gd name="connsiteX75" fmla="*/ 1415863 w 4206653"/>
                  <a:gd name="connsiteY75" fmla="*/ 3360798 h 4460500"/>
                  <a:gd name="connsiteX76" fmla="*/ 1381573 w 4206653"/>
                  <a:gd name="connsiteY76" fmla="*/ 3680838 h 4460500"/>
                  <a:gd name="connsiteX77" fmla="*/ 1381573 w 4206653"/>
                  <a:gd name="connsiteY77" fmla="*/ 3989448 h 4460500"/>
                  <a:gd name="connsiteX78" fmla="*/ 1290133 w 4206653"/>
                  <a:gd name="connsiteY78" fmla="*/ 4309488 h 4460500"/>
                  <a:gd name="connsiteX79" fmla="*/ 1198693 w 4206653"/>
                  <a:gd name="connsiteY79" fmla="*/ 4298058 h 4460500"/>
                  <a:gd name="connsiteX80" fmla="*/ 1187263 w 4206653"/>
                  <a:gd name="connsiteY80" fmla="*/ 4080888 h 4460500"/>
                  <a:gd name="connsiteX81" fmla="*/ 1198693 w 4206653"/>
                  <a:gd name="connsiteY81" fmla="*/ 3909438 h 4460500"/>
                  <a:gd name="connsiteX82" fmla="*/ 970093 w 4206653"/>
                  <a:gd name="connsiteY82" fmla="*/ 3989448 h 4460500"/>
                  <a:gd name="connsiteX83" fmla="*/ 718633 w 4206653"/>
                  <a:gd name="connsiteY83" fmla="*/ 4069458 h 4460500"/>
                  <a:gd name="connsiteX84" fmla="*/ 741493 w 4206653"/>
                  <a:gd name="connsiteY84" fmla="*/ 3955158 h 4460500"/>
                  <a:gd name="connsiteX85" fmla="*/ 1130113 w 4206653"/>
                  <a:gd name="connsiteY85" fmla="*/ 3795138 h 4460500"/>
                  <a:gd name="connsiteX86" fmla="*/ 1278703 w 4206653"/>
                  <a:gd name="connsiteY86" fmla="*/ 3726558 h 4460500"/>
                  <a:gd name="connsiteX87" fmla="*/ 1221553 w 4206653"/>
                  <a:gd name="connsiteY87" fmla="*/ 3372228 h 4460500"/>
                  <a:gd name="connsiteX88" fmla="*/ 1324423 w 4206653"/>
                  <a:gd name="connsiteY88" fmla="*/ 3120768 h 4460500"/>
                  <a:gd name="connsiteX89" fmla="*/ 1393003 w 4206653"/>
                  <a:gd name="connsiteY89" fmla="*/ 3052188 h 4460500"/>
                  <a:gd name="connsiteX90" fmla="*/ 1084393 w 4206653"/>
                  <a:gd name="connsiteY90" fmla="*/ 3029328 h 4460500"/>
                  <a:gd name="connsiteX91" fmla="*/ 730063 w 4206653"/>
                  <a:gd name="connsiteY91" fmla="*/ 2960748 h 4460500"/>
                  <a:gd name="connsiteX92" fmla="*/ 375733 w 4206653"/>
                  <a:gd name="connsiteY92" fmla="*/ 3132198 h 4460500"/>
                  <a:gd name="connsiteX93" fmla="*/ 421453 w 4206653"/>
                  <a:gd name="connsiteY93" fmla="*/ 3029328 h 4460500"/>
                  <a:gd name="connsiteX94" fmla="*/ 627193 w 4206653"/>
                  <a:gd name="connsiteY94" fmla="*/ 2926458 h 4460500"/>
                  <a:gd name="connsiteX95" fmla="*/ 810073 w 4206653"/>
                  <a:gd name="connsiteY95" fmla="*/ 2755008 h 4460500"/>
                  <a:gd name="connsiteX96" fmla="*/ 1152973 w 4206653"/>
                  <a:gd name="connsiteY96" fmla="*/ 2777868 h 4460500"/>
                  <a:gd name="connsiteX97" fmla="*/ 1461583 w 4206653"/>
                  <a:gd name="connsiteY97" fmla="*/ 2823588 h 4460500"/>
                  <a:gd name="connsiteX98" fmla="*/ 1953073 w 4206653"/>
                  <a:gd name="connsiteY98" fmla="*/ 2663568 h 4460500"/>
                  <a:gd name="connsiteX99" fmla="*/ 1701613 w 4206653"/>
                  <a:gd name="connsiteY99" fmla="*/ 2263518 h 4460500"/>
                  <a:gd name="connsiteX100" fmla="*/ 1690183 w 4206653"/>
                  <a:gd name="connsiteY100" fmla="*/ 1966338 h 4460500"/>
                  <a:gd name="connsiteX101" fmla="*/ 1381991 w 4206653"/>
                  <a:gd name="connsiteY101" fmla="*/ 1841604 h 4460500"/>
                  <a:gd name="connsiteX102" fmla="*/ 1095823 w 4206653"/>
                  <a:gd name="connsiteY102" fmla="*/ 1714878 h 4460500"/>
                  <a:gd name="connsiteX103" fmla="*/ 746507 w 4206653"/>
                  <a:gd name="connsiteY103" fmla="*/ 1626415 h 4460500"/>
                  <a:gd name="connsiteX104" fmla="*/ 352873 w 4206653"/>
                  <a:gd name="connsiteY104" fmla="*/ 1726308 h 4460500"/>
                  <a:gd name="connsiteX105" fmla="*/ 113171 w 4206653"/>
                  <a:gd name="connsiteY105" fmla="*/ 1763582 h 4460500"/>
                  <a:gd name="connsiteX106" fmla="*/ 9973 w 4206653"/>
                  <a:gd name="connsiteY106" fmla="*/ 1737738 h 4460500"/>
                  <a:gd name="connsiteX107" fmla="*/ 348516 w 4206653"/>
                  <a:gd name="connsiteY107" fmla="*/ 1643812 h 4460500"/>
                  <a:gd name="connsiteX108" fmla="*/ 653097 w 4206653"/>
                  <a:gd name="connsiteY108" fmla="*/ 1543920 h 4460500"/>
                  <a:gd name="connsiteX109" fmla="*/ 1072963 w 4206653"/>
                  <a:gd name="connsiteY109" fmla="*/ 1612008 h 4460500"/>
                  <a:gd name="connsiteX110" fmla="*/ 1244413 w 4206653"/>
                  <a:gd name="connsiteY110" fmla="*/ 1657728 h 4460500"/>
                  <a:gd name="connsiteX111" fmla="*/ 1205766 w 4206653"/>
                  <a:gd name="connsiteY111" fmla="*/ 1451988 h 4460500"/>
                  <a:gd name="connsiteX112" fmla="*/ 1046313 w 4206653"/>
                  <a:gd name="connsiteY112" fmla="*/ 815409 h 4460500"/>
                  <a:gd name="connsiteX113" fmla="*/ 1221553 w 4206653"/>
                  <a:gd name="connsiteY113" fmla="*/ 1211958 h 4460500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610253 w 4206653"/>
                  <a:gd name="connsiteY65" fmla="*/ 3564053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40867 w 4206653"/>
                  <a:gd name="connsiteY77" fmla="*/ 3980504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187263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555808 w 4206653"/>
                  <a:gd name="connsiteY83" fmla="*/ 4355688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70028 w 4206653"/>
                  <a:gd name="connsiteY83" fmla="*/ 4167767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66328 w 4206653"/>
                  <a:gd name="connsiteY83" fmla="*/ 4145406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45406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4070190 w 4206653"/>
                  <a:gd name="connsiteY50" fmla="*/ 3021367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084643 w 4560132"/>
                  <a:gd name="connsiteY52" fmla="*/ 2663568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60193 w 4560132"/>
                  <a:gd name="connsiteY51" fmla="*/ 285290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5011600"/>
                  <a:gd name="connsiteY0" fmla="*/ 1211958 h 4745608"/>
                  <a:gd name="connsiteX1" fmla="*/ 1343911 w 5011600"/>
                  <a:gd name="connsiteY1" fmla="*/ 1559828 h 4745608"/>
                  <a:gd name="connsiteX2" fmla="*/ 1553023 w 5011600"/>
                  <a:gd name="connsiteY2" fmla="*/ 1657728 h 4745608"/>
                  <a:gd name="connsiteX3" fmla="*/ 1907353 w 5011600"/>
                  <a:gd name="connsiteY3" fmla="*/ 1680588 h 4745608"/>
                  <a:gd name="connsiteX4" fmla="*/ 2021653 w 5011600"/>
                  <a:gd name="connsiteY4" fmla="*/ 1543428 h 4745608"/>
                  <a:gd name="connsiteX5" fmla="*/ 2124523 w 5011600"/>
                  <a:gd name="connsiteY5" fmla="*/ 1291968 h 4745608"/>
                  <a:gd name="connsiteX6" fmla="*/ 2124523 w 5011600"/>
                  <a:gd name="connsiteY6" fmla="*/ 1120518 h 4745608"/>
                  <a:gd name="connsiteX7" fmla="*/ 2068029 w 5011600"/>
                  <a:gd name="connsiteY7" fmla="*/ 825325 h 4745608"/>
                  <a:gd name="connsiteX8" fmla="*/ 2078803 w 5011600"/>
                  <a:gd name="connsiteY8" fmla="*/ 777618 h 4745608"/>
                  <a:gd name="connsiteX9" fmla="*/ 2170243 w 5011600"/>
                  <a:gd name="connsiteY9" fmla="*/ 1086228 h 4745608"/>
                  <a:gd name="connsiteX10" fmla="*/ 2215963 w 5011600"/>
                  <a:gd name="connsiteY10" fmla="*/ 1269108 h 4745608"/>
                  <a:gd name="connsiteX11" fmla="*/ 2284543 w 5011600"/>
                  <a:gd name="connsiteY11" fmla="*/ 1303398 h 4745608"/>
                  <a:gd name="connsiteX12" fmla="*/ 2330263 w 5011600"/>
                  <a:gd name="connsiteY12" fmla="*/ 1166238 h 4745608"/>
                  <a:gd name="connsiteX13" fmla="*/ 2467423 w 5011600"/>
                  <a:gd name="connsiteY13" fmla="*/ 880488 h 4745608"/>
                  <a:gd name="connsiteX14" fmla="*/ 2558863 w 5011600"/>
                  <a:gd name="connsiteY14" fmla="*/ 640458 h 4745608"/>
                  <a:gd name="connsiteX15" fmla="*/ 2616013 w 5011600"/>
                  <a:gd name="connsiteY15" fmla="*/ 537588 h 4745608"/>
                  <a:gd name="connsiteX16" fmla="*/ 2558863 w 5011600"/>
                  <a:gd name="connsiteY16" fmla="*/ 789048 h 4745608"/>
                  <a:gd name="connsiteX17" fmla="*/ 2444563 w 5011600"/>
                  <a:gd name="connsiteY17" fmla="*/ 1097658 h 4745608"/>
                  <a:gd name="connsiteX18" fmla="*/ 2375983 w 5011600"/>
                  <a:gd name="connsiteY18" fmla="*/ 1406268 h 4745608"/>
                  <a:gd name="connsiteX19" fmla="*/ 2558863 w 5011600"/>
                  <a:gd name="connsiteY19" fmla="*/ 1577718 h 4745608"/>
                  <a:gd name="connsiteX20" fmla="*/ 2878903 w 5011600"/>
                  <a:gd name="connsiteY20" fmla="*/ 1657728 h 4745608"/>
                  <a:gd name="connsiteX21" fmla="*/ 3187513 w 5011600"/>
                  <a:gd name="connsiteY21" fmla="*/ 1657728 h 4745608"/>
                  <a:gd name="connsiteX22" fmla="*/ 3370393 w 5011600"/>
                  <a:gd name="connsiteY22" fmla="*/ 1566288 h 4745608"/>
                  <a:gd name="connsiteX23" fmla="*/ 3488066 w 5011600"/>
                  <a:gd name="connsiteY23" fmla="*/ 1246753 h 4745608"/>
                  <a:gd name="connsiteX24" fmla="*/ 3495138 w 5011600"/>
                  <a:gd name="connsiteY24" fmla="*/ 1115548 h 4745608"/>
                  <a:gd name="connsiteX25" fmla="*/ 3493650 w 5011600"/>
                  <a:gd name="connsiteY25" fmla="*/ 1063976 h 4745608"/>
                  <a:gd name="connsiteX26" fmla="*/ 3450403 w 5011600"/>
                  <a:gd name="connsiteY26" fmla="*/ 777618 h 4745608"/>
                  <a:gd name="connsiteX27" fmla="*/ 3119893 w 5011600"/>
                  <a:gd name="connsiteY27" fmla="*/ 321571 h 4745608"/>
                  <a:gd name="connsiteX28" fmla="*/ 3497351 w 5011600"/>
                  <a:gd name="connsiteY28" fmla="*/ 674883 h 4745608"/>
                  <a:gd name="connsiteX29" fmla="*/ 3759013 w 5011600"/>
                  <a:gd name="connsiteY29" fmla="*/ 571878 h 4745608"/>
                  <a:gd name="connsiteX30" fmla="*/ 3999043 w 5011600"/>
                  <a:gd name="connsiteY30" fmla="*/ 91818 h 4745608"/>
                  <a:gd name="connsiteX31" fmla="*/ 4033333 w 5011600"/>
                  <a:gd name="connsiteY31" fmla="*/ 11808 h 4745608"/>
                  <a:gd name="connsiteX32" fmla="*/ 3984569 w 5011600"/>
                  <a:gd name="connsiteY32" fmla="*/ 247366 h 4745608"/>
                  <a:gd name="connsiteX33" fmla="*/ 3812791 w 5011600"/>
                  <a:gd name="connsiteY33" fmla="*/ 647417 h 4745608"/>
                  <a:gd name="connsiteX34" fmla="*/ 3592906 w 5011600"/>
                  <a:gd name="connsiteY34" fmla="*/ 811408 h 4745608"/>
                  <a:gd name="connsiteX35" fmla="*/ 3604425 w 5011600"/>
                  <a:gd name="connsiteY35" fmla="*/ 999253 h 4745608"/>
                  <a:gd name="connsiteX36" fmla="*/ 3872985 w 5011600"/>
                  <a:gd name="connsiteY36" fmla="*/ 881976 h 4745608"/>
                  <a:gd name="connsiteX37" fmla="*/ 4200754 w 5011600"/>
                  <a:gd name="connsiteY37" fmla="*/ 774136 h 4745608"/>
                  <a:gd name="connsiteX38" fmla="*/ 4064251 w 5011600"/>
                  <a:gd name="connsiteY38" fmla="*/ 847195 h 4745608"/>
                  <a:gd name="connsiteX39" fmla="*/ 3818880 w 5011600"/>
                  <a:gd name="connsiteY39" fmla="*/ 991305 h 4745608"/>
                  <a:gd name="connsiteX40" fmla="*/ 3658531 w 5011600"/>
                  <a:gd name="connsiteY40" fmla="*/ 1093178 h 4745608"/>
                  <a:gd name="connsiteX41" fmla="*/ 3622838 w 5011600"/>
                  <a:gd name="connsiteY41" fmla="*/ 1221401 h 4745608"/>
                  <a:gd name="connsiteX42" fmla="*/ 3577446 w 5011600"/>
                  <a:gd name="connsiteY42" fmla="*/ 1500691 h 4745608"/>
                  <a:gd name="connsiteX43" fmla="*/ 3461833 w 5011600"/>
                  <a:gd name="connsiteY43" fmla="*/ 1726308 h 4745608"/>
                  <a:gd name="connsiteX44" fmla="*/ 3278953 w 5011600"/>
                  <a:gd name="connsiteY44" fmla="*/ 2034918 h 4745608"/>
                  <a:gd name="connsiteX45" fmla="*/ 3288742 w 5011600"/>
                  <a:gd name="connsiteY45" fmla="*/ 2273460 h 4745608"/>
                  <a:gd name="connsiteX46" fmla="*/ 3434288 w 5011600"/>
                  <a:gd name="connsiteY46" fmla="*/ 2417577 h 4745608"/>
                  <a:gd name="connsiteX47" fmla="*/ 3781217 w 5011600"/>
                  <a:gd name="connsiteY47" fmla="*/ 2618845 h 4745608"/>
                  <a:gd name="connsiteX48" fmla="*/ 4079053 w 5011600"/>
                  <a:gd name="connsiteY48" fmla="*/ 2777868 h 4745608"/>
                  <a:gd name="connsiteX49" fmla="*/ 5011598 w 5011600"/>
                  <a:gd name="connsiteY49" fmla="*/ 3189329 h 4745608"/>
                  <a:gd name="connsiteX50" fmla="*/ 4070190 w 5011600"/>
                  <a:gd name="connsiteY50" fmla="*/ 3021367 h 4745608"/>
                  <a:gd name="connsiteX51" fmla="*/ 3460193 w 5011600"/>
                  <a:gd name="connsiteY51" fmla="*/ 2852901 h 4745608"/>
                  <a:gd name="connsiteX52" fmla="*/ 3217865 w 5011600"/>
                  <a:gd name="connsiteY52" fmla="*/ 2829045 h 4745608"/>
                  <a:gd name="connsiteX53" fmla="*/ 3025524 w 5011600"/>
                  <a:gd name="connsiteY53" fmla="*/ 2858861 h 4745608"/>
                  <a:gd name="connsiteX54" fmla="*/ 2832855 w 5011600"/>
                  <a:gd name="connsiteY54" fmla="*/ 2930924 h 4745608"/>
                  <a:gd name="connsiteX55" fmla="*/ 2820111 w 5011600"/>
                  <a:gd name="connsiteY55" fmla="*/ 3026344 h 4745608"/>
                  <a:gd name="connsiteX56" fmla="*/ 2959241 w 5011600"/>
                  <a:gd name="connsiteY56" fmla="*/ 3167976 h 4745608"/>
                  <a:gd name="connsiteX57" fmla="*/ 3176083 w 5011600"/>
                  <a:gd name="connsiteY57" fmla="*/ 3269358 h 4745608"/>
                  <a:gd name="connsiteX58" fmla="*/ 3388239 w 5011600"/>
                  <a:gd name="connsiteY58" fmla="*/ 3442290 h 4745608"/>
                  <a:gd name="connsiteX59" fmla="*/ 3212014 w 5011600"/>
                  <a:gd name="connsiteY59" fmla="*/ 3336948 h 4745608"/>
                  <a:gd name="connsiteX60" fmla="*/ 3004633 w 5011600"/>
                  <a:gd name="connsiteY60" fmla="*/ 3276814 h 4745608"/>
                  <a:gd name="connsiteX61" fmla="*/ 2771676 w 5011600"/>
                  <a:gd name="connsiteY61" fmla="*/ 3166987 h 4745608"/>
                  <a:gd name="connsiteX62" fmla="*/ 2638873 w 5011600"/>
                  <a:gd name="connsiteY62" fmla="*/ 3097908 h 4745608"/>
                  <a:gd name="connsiteX63" fmla="*/ 2570293 w 5011600"/>
                  <a:gd name="connsiteY63" fmla="*/ 3109338 h 4745608"/>
                  <a:gd name="connsiteX64" fmla="*/ 2525557 w 5011600"/>
                  <a:gd name="connsiteY64" fmla="*/ 3326508 h 4745608"/>
                  <a:gd name="connsiteX65" fmla="*/ 2584349 w 5011600"/>
                  <a:gd name="connsiteY65" fmla="*/ 3577470 h 4745608"/>
                  <a:gd name="connsiteX66" fmla="*/ 2663703 w 5011600"/>
                  <a:gd name="connsiteY66" fmla="*/ 3996904 h 4745608"/>
                  <a:gd name="connsiteX67" fmla="*/ 2633113 w 5011600"/>
                  <a:gd name="connsiteY67" fmla="*/ 4192703 h 4745608"/>
                  <a:gd name="connsiteX68" fmla="*/ 2539703 w 5011600"/>
                  <a:gd name="connsiteY68" fmla="*/ 4455574 h 4745608"/>
                  <a:gd name="connsiteX69" fmla="*/ 2595212 w 5011600"/>
                  <a:gd name="connsiteY69" fmla="*/ 3945217 h 4745608"/>
                  <a:gd name="connsiteX70" fmla="*/ 2481240 w 5011600"/>
                  <a:gd name="connsiteY70" fmla="*/ 3566538 h 4745608"/>
                  <a:gd name="connsiteX71" fmla="*/ 2307403 w 5011600"/>
                  <a:gd name="connsiteY71" fmla="*/ 3166488 h 4745608"/>
                  <a:gd name="connsiteX72" fmla="*/ 2261683 w 5011600"/>
                  <a:gd name="connsiteY72" fmla="*/ 3063618 h 4745608"/>
                  <a:gd name="connsiteX73" fmla="*/ 2078803 w 5011600"/>
                  <a:gd name="connsiteY73" fmla="*/ 2949318 h 4745608"/>
                  <a:gd name="connsiteX74" fmla="*/ 1824299 w 5011600"/>
                  <a:gd name="connsiteY74" fmla="*/ 3002494 h 4745608"/>
                  <a:gd name="connsiteX75" fmla="*/ 1412162 w 5011600"/>
                  <a:gd name="connsiteY75" fmla="*/ 3235573 h 4745608"/>
                  <a:gd name="connsiteX76" fmla="*/ 1381573 w 5011600"/>
                  <a:gd name="connsiteY76" fmla="*/ 3680838 h 4745608"/>
                  <a:gd name="connsiteX77" fmla="*/ 1340867 w 5011600"/>
                  <a:gd name="connsiteY77" fmla="*/ 3980504 h 4745608"/>
                  <a:gd name="connsiteX78" fmla="*/ 1197619 w 5011600"/>
                  <a:gd name="connsiteY78" fmla="*/ 4738831 h 4745608"/>
                  <a:gd name="connsiteX79" fmla="*/ 1220896 w 5011600"/>
                  <a:gd name="connsiteY79" fmla="*/ 4338309 h 4745608"/>
                  <a:gd name="connsiteX80" fmla="*/ 1242772 w 5011600"/>
                  <a:gd name="connsiteY80" fmla="*/ 4080888 h 4745608"/>
                  <a:gd name="connsiteX81" fmla="*/ 1198693 w 5011600"/>
                  <a:gd name="connsiteY81" fmla="*/ 3909438 h 4745608"/>
                  <a:gd name="connsiteX82" fmla="*/ 970093 w 5011600"/>
                  <a:gd name="connsiteY82" fmla="*/ 3989448 h 4745608"/>
                  <a:gd name="connsiteX83" fmla="*/ 766328 w 5011600"/>
                  <a:gd name="connsiteY83" fmla="*/ 4131990 h 4745608"/>
                  <a:gd name="connsiteX84" fmla="*/ 555808 w 5011600"/>
                  <a:gd name="connsiteY84" fmla="*/ 4355688 h 4745608"/>
                  <a:gd name="connsiteX85" fmla="*/ 785900 w 5011600"/>
                  <a:gd name="connsiteY85" fmla="*/ 4017771 h 4745608"/>
                  <a:gd name="connsiteX86" fmla="*/ 1130113 w 5011600"/>
                  <a:gd name="connsiteY86" fmla="*/ 3817500 h 4745608"/>
                  <a:gd name="connsiteX87" fmla="*/ 1278703 w 5011600"/>
                  <a:gd name="connsiteY87" fmla="*/ 3726558 h 4745608"/>
                  <a:gd name="connsiteX88" fmla="*/ 1269661 w 5011600"/>
                  <a:gd name="connsiteY88" fmla="*/ 3390117 h 4745608"/>
                  <a:gd name="connsiteX89" fmla="*/ 1309620 w 5011600"/>
                  <a:gd name="connsiteY89" fmla="*/ 3169963 h 4745608"/>
                  <a:gd name="connsiteX90" fmla="*/ 1393003 w 5011600"/>
                  <a:gd name="connsiteY90" fmla="*/ 3052188 h 4745608"/>
                  <a:gd name="connsiteX91" fmla="*/ 1080693 w 5011600"/>
                  <a:gd name="connsiteY91" fmla="*/ 2984604 h 4745608"/>
                  <a:gd name="connsiteX92" fmla="*/ 663453 w 5011600"/>
                  <a:gd name="connsiteY92" fmla="*/ 3023360 h 4745608"/>
                  <a:gd name="connsiteX93" fmla="*/ 235111 w 5011600"/>
                  <a:gd name="connsiteY93" fmla="*/ 3217172 h 4745608"/>
                  <a:gd name="connsiteX94" fmla="*/ 421453 w 5011600"/>
                  <a:gd name="connsiteY94" fmla="*/ 3029328 h 4745608"/>
                  <a:gd name="connsiteX95" fmla="*/ 627193 w 5011600"/>
                  <a:gd name="connsiteY95" fmla="*/ 2926458 h 4745608"/>
                  <a:gd name="connsiteX96" fmla="*/ 854480 w 5011600"/>
                  <a:gd name="connsiteY96" fmla="*/ 2889178 h 4745608"/>
                  <a:gd name="connsiteX97" fmla="*/ 1149272 w 5011600"/>
                  <a:gd name="connsiteY97" fmla="*/ 2889676 h 4745608"/>
                  <a:gd name="connsiteX98" fmla="*/ 1531894 w 5011600"/>
                  <a:gd name="connsiteY98" fmla="*/ 2917507 h 4745608"/>
                  <a:gd name="connsiteX99" fmla="*/ 1860559 w 5011600"/>
                  <a:gd name="connsiteY99" fmla="*/ 2766431 h 4745608"/>
                  <a:gd name="connsiteX100" fmla="*/ 1701613 w 5011600"/>
                  <a:gd name="connsiteY100" fmla="*/ 2263518 h 4745608"/>
                  <a:gd name="connsiteX101" fmla="*/ 1690183 w 5011600"/>
                  <a:gd name="connsiteY101" fmla="*/ 1966338 h 4745608"/>
                  <a:gd name="connsiteX102" fmla="*/ 1381991 w 5011600"/>
                  <a:gd name="connsiteY102" fmla="*/ 1841604 h 4745608"/>
                  <a:gd name="connsiteX103" fmla="*/ 1095823 w 5011600"/>
                  <a:gd name="connsiteY103" fmla="*/ 1714878 h 4745608"/>
                  <a:gd name="connsiteX104" fmla="*/ 746507 w 5011600"/>
                  <a:gd name="connsiteY104" fmla="*/ 1626415 h 4745608"/>
                  <a:gd name="connsiteX105" fmla="*/ 352873 w 5011600"/>
                  <a:gd name="connsiteY105" fmla="*/ 1726308 h 4745608"/>
                  <a:gd name="connsiteX106" fmla="*/ 113171 w 5011600"/>
                  <a:gd name="connsiteY106" fmla="*/ 1763582 h 4745608"/>
                  <a:gd name="connsiteX107" fmla="*/ 9973 w 5011600"/>
                  <a:gd name="connsiteY107" fmla="*/ 1737738 h 4745608"/>
                  <a:gd name="connsiteX108" fmla="*/ 348516 w 5011600"/>
                  <a:gd name="connsiteY108" fmla="*/ 1643812 h 4745608"/>
                  <a:gd name="connsiteX109" fmla="*/ 653097 w 5011600"/>
                  <a:gd name="connsiteY109" fmla="*/ 1543920 h 4745608"/>
                  <a:gd name="connsiteX110" fmla="*/ 1072963 w 5011600"/>
                  <a:gd name="connsiteY110" fmla="*/ 1612008 h 4745608"/>
                  <a:gd name="connsiteX111" fmla="*/ 1244413 w 5011600"/>
                  <a:gd name="connsiteY111" fmla="*/ 1657728 h 4745608"/>
                  <a:gd name="connsiteX112" fmla="*/ 1205766 w 5011600"/>
                  <a:gd name="connsiteY112" fmla="*/ 1451988 h 4745608"/>
                  <a:gd name="connsiteX113" fmla="*/ 1046313 w 5011600"/>
                  <a:gd name="connsiteY113" fmla="*/ 815409 h 4745608"/>
                  <a:gd name="connsiteX114" fmla="*/ 1221553 w 5011600"/>
                  <a:gd name="connsiteY114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41218"/>
                  <a:gd name="connsiteY0" fmla="*/ 1211958 h 4745608"/>
                  <a:gd name="connsiteX1" fmla="*/ 1343911 w 5041218"/>
                  <a:gd name="connsiteY1" fmla="*/ 1559828 h 4745608"/>
                  <a:gd name="connsiteX2" fmla="*/ 1553023 w 5041218"/>
                  <a:gd name="connsiteY2" fmla="*/ 1657728 h 4745608"/>
                  <a:gd name="connsiteX3" fmla="*/ 1907353 w 5041218"/>
                  <a:gd name="connsiteY3" fmla="*/ 1680588 h 4745608"/>
                  <a:gd name="connsiteX4" fmla="*/ 2021653 w 5041218"/>
                  <a:gd name="connsiteY4" fmla="*/ 1543428 h 4745608"/>
                  <a:gd name="connsiteX5" fmla="*/ 2124523 w 5041218"/>
                  <a:gd name="connsiteY5" fmla="*/ 1291968 h 4745608"/>
                  <a:gd name="connsiteX6" fmla="*/ 2124523 w 5041218"/>
                  <a:gd name="connsiteY6" fmla="*/ 1120518 h 4745608"/>
                  <a:gd name="connsiteX7" fmla="*/ 2068029 w 5041218"/>
                  <a:gd name="connsiteY7" fmla="*/ 825325 h 4745608"/>
                  <a:gd name="connsiteX8" fmla="*/ 2078803 w 5041218"/>
                  <a:gd name="connsiteY8" fmla="*/ 777618 h 4745608"/>
                  <a:gd name="connsiteX9" fmla="*/ 2170243 w 5041218"/>
                  <a:gd name="connsiteY9" fmla="*/ 1086228 h 4745608"/>
                  <a:gd name="connsiteX10" fmla="*/ 2215963 w 5041218"/>
                  <a:gd name="connsiteY10" fmla="*/ 1269108 h 4745608"/>
                  <a:gd name="connsiteX11" fmla="*/ 2284543 w 5041218"/>
                  <a:gd name="connsiteY11" fmla="*/ 1303398 h 4745608"/>
                  <a:gd name="connsiteX12" fmla="*/ 2330263 w 5041218"/>
                  <a:gd name="connsiteY12" fmla="*/ 1166238 h 4745608"/>
                  <a:gd name="connsiteX13" fmla="*/ 2467423 w 5041218"/>
                  <a:gd name="connsiteY13" fmla="*/ 880488 h 4745608"/>
                  <a:gd name="connsiteX14" fmla="*/ 2558863 w 5041218"/>
                  <a:gd name="connsiteY14" fmla="*/ 640458 h 4745608"/>
                  <a:gd name="connsiteX15" fmla="*/ 2616013 w 5041218"/>
                  <a:gd name="connsiteY15" fmla="*/ 537588 h 4745608"/>
                  <a:gd name="connsiteX16" fmla="*/ 2558863 w 5041218"/>
                  <a:gd name="connsiteY16" fmla="*/ 789048 h 4745608"/>
                  <a:gd name="connsiteX17" fmla="*/ 2444563 w 5041218"/>
                  <a:gd name="connsiteY17" fmla="*/ 1097658 h 4745608"/>
                  <a:gd name="connsiteX18" fmla="*/ 2375983 w 5041218"/>
                  <a:gd name="connsiteY18" fmla="*/ 1406268 h 4745608"/>
                  <a:gd name="connsiteX19" fmla="*/ 2558863 w 5041218"/>
                  <a:gd name="connsiteY19" fmla="*/ 1577718 h 4745608"/>
                  <a:gd name="connsiteX20" fmla="*/ 2878903 w 5041218"/>
                  <a:gd name="connsiteY20" fmla="*/ 1657728 h 4745608"/>
                  <a:gd name="connsiteX21" fmla="*/ 3187513 w 5041218"/>
                  <a:gd name="connsiteY21" fmla="*/ 1657728 h 4745608"/>
                  <a:gd name="connsiteX22" fmla="*/ 3370393 w 5041218"/>
                  <a:gd name="connsiteY22" fmla="*/ 1566288 h 4745608"/>
                  <a:gd name="connsiteX23" fmla="*/ 3488066 w 5041218"/>
                  <a:gd name="connsiteY23" fmla="*/ 1246753 h 4745608"/>
                  <a:gd name="connsiteX24" fmla="*/ 3495138 w 5041218"/>
                  <a:gd name="connsiteY24" fmla="*/ 1115548 h 4745608"/>
                  <a:gd name="connsiteX25" fmla="*/ 3493650 w 5041218"/>
                  <a:gd name="connsiteY25" fmla="*/ 1063976 h 4745608"/>
                  <a:gd name="connsiteX26" fmla="*/ 3450403 w 5041218"/>
                  <a:gd name="connsiteY26" fmla="*/ 777618 h 4745608"/>
                  <a:gd name="connsiteX27" fmla="*/ 3119893 w 5041218"/>
                  <a:gd name="connsiteY27" fmla="*/ 321571 h 4745608"/>
                  <a:gd name="connsiteX28" fmla="*/ 3497351 w 5041218"/>
                  <a:gd name="connsiteY28" fmla="*/ 674883 h 4745608"/>
                  <a:gd name="connsiteX29" fmla="*/ 3759013 w 5041218"/>
                  <a:gd name="connsiteY29" fmla="*/ 571878 h 4745608"/>
                  <a:gd name="connsiteX30" fmla="*/ 3999043 w 5041218"/>
                  <a:gd name="connsiteY30" fmla="*/ 91818 h 4745608"/>
                  <a:gd name="connsiteX31" fmla="*/ 4033333 w 5041218"/>
                  <a:gd name="connsiteY31" fmla="*/ 11808 h 4745608"/>
                  <a:gd name="connsiteX32" fmla="*/ 3984569 w 5041218"/>
                  <a:gd name="connsiteY32" fmla="*/ 247366 h 4745608"/>
                  <a:gd name="connsiteX33" fmla="*/ 3812791 w 5041218"/>
                  <a:gd name="connsiteY33" fmla="*/ 647417 h 4745608"/>
                  <a:gd name="connsiteX34" fmla="*/ 3592906 w 5041218"/>
                  <a:gd name="connsiteY34" fmla="*/ 811408 h 4745608"/>
                  <a:gd name="connsiteX35" fmla="*/ 3604425 w 5041218"/>
                  <a:gd name="connsiteY35" fmla="*/ 999253 h 4745608"/>
                  <a:gd name="connsiteX36" fmla="*/ 3872985 w 5041218"/>
                  <a:gd name="connsiteY36" fmla="*/ 881976 h 4745608"/>
                  <a:gd name="connsiteX37" fmla="*/ 4200754 w 5041218"/>
                  <a:gd name="connsiteY37" fmla="*/ 774136 h 4745608"/>
                  <a:gd name="connsiteX38" fmla="*/ 4064251 w 5041218"/>
                  <a:gd name="connsiteY38" fmla="*/ 847195 h 4745608"/>
                  <a:gd name="connsiteX39" fmla="*/ 3818880 w 5041218"/>
                  <a:gd name="connsiteY39" fmla="*/ 991305 h 4745608"/>
                  <a:gd name="connsiteX40" fmla="*/ 3658531 w 5041218"/>
                  <a:gd name="connsiteY40" fmla="*/ 1093178 h 4745608"/>
                  <a:gd name="connsiteX41" fmla="*/ 3622838 w 5041218"/>
                  <a:gd name="connsiteY41" fmla="*/ 1221401 h 4745608"/>
                  <a:gd name="connsiteX42" fmla="*/ 3577446 w 5041218"/>
                  <a:gd name="connsiteY42" fmla="*/ 1500691 h 4745608"/>
                  <a:gd name="connsiteX43" fmla="*/ 3461833 w 5041218"/>
                  <a:gd name="connsiteY43" fmla="*/ 1726308 h 4745608"/>
                  <a:gd name="connsiteX44" fmla="*/ 3278953 w 5041218"/>
                  <a:gd name="connsiteY44" fmla="*/ 2034918 h 4745608"/>
                  <a:gd name="connsiteX45" fmla="*/ 3288742 w 5041218"/>
                  <a:gd name="connsiteY45" fmla="*/ 2273460 h 4745608"/>
                  <a:gd name="connsiteX46" fmla="*/ 3434288 w 5041218"/>
                  <a:gd name="connsiteY46" fmla="*/ 2417577 h 4745608"/>
                  <a:gd name="connsiteX47" fmla="*/ 3781217 w 5041218"/>
                  <a:gd name="connsiteY47" fmla="*/ 2618845 h 4745608"/>
                  <a:gd name="connsiteX48" fmla="*/ 4079053 w 5041218"/>
                  <a:gd name="connsiteY48" fmla="*/ 2777868 h 4745608"/>
                  <a:gd name="connsiteX49" fmla="*/ 5011598 w 5041218"/>
                  <a:gd name="connsiteY49" fmla="*/ 3189329 h 4745608"/>
                  <a:gd name="connsiteX50" fmla="*/ 4818456 w 5041218"/>
                  <a:gd name="connsiteY50" fmla="*/ 3291193 h 4745608"/>
                  <a:gd name="connsiteX51" fmla="*/ 4070190 w 5041218"/>
                  <a:gd name="connsiteY51" fmla="*/ 3021367 h 4745608"/>
                  <a:gd name="connsiteX52" fmla="*/ 3460193 w 5041218"/>
                  <a:gd name="connsiteY52" fmla="*/ 2852901 h 4745608"/>
                  <a:gd name="connsiteX53" fmla="*/ 3217865 w 5041218"/>
                  <a:gd name="connsiteY53" fmla="*/ 2829045 h 4745608"/>
                  <a:gd name="connsiteX54" fmla="*/ 3025524 w 5041218"/>
                  <a:gd name="connsiteY54" fmla="*/ 2858861 h 4745608"/>
                  <a:gd name="connsiteX55" fmla="*/ 2832855 w 5041218"/>
                  <a:gd name="connsiteY55" fmla="*/ 2930924 h 4745608"/>
                  <a:gd name="connsiteX56" fmla="*/ 2820111 w 5041218"/>
                  <a:gd name="connsiteY56" fmla="*/ 3026344 h 4745608"/>
                  <a:gd name="connsiteX57" fmla="*/ 2959241 w 5041218"/>
                  <a:gd name="connsiteY57" fmla="*/ 3167976 h 4745608"/>
                  <a:gd name="connsiteX58" fmla="*/ 3176083 w 5041218"/>
                  <a:gd name="connsiteY58" fmla="*/ 3269358 h 4745608"/>
                  <a:gd name="connsiteX59" fmla="*/ 3388239 w 5041218"/>
                  <a:gd name="connsiteY59" fmla="*/ 3442290 h 4745608"/>
                  <a:gd name="connsiteX60" fmla="*/ 3212014 w 5041218"/>
                  <a:gd name="connsiteY60" fmla="*/ 3336948 h 4745608"/>
                  <a:gd name="connsiteX61" fmla="*/ 3004633 w 5041218"/>
                  <a:gd name="connsiteY61" fmla="*/ 3276814 h 4745608"/>
                  <a:gd name="connsiteX62" fmla="*/ 2771676 w 5041218"/>
                  <a:gd name="connsiteY62" fmla="*/ 3166987 h 4745608"/>
                  <a:gd name="connsiteX63" fmla="*/ 2638873 w 5041218"/>
                  <a:gd name="connsiteY63" fmla="*/ 3097908 h 4745608"/>
                  <a:gd name="connsiteX64" fmla="*/ 2570293 w 5041218"/>
                  <a:gd name="connsiteY64" fmla="*/ 3109338 h 4745608"/>
                  <a:gd name="connsiteX65" fmla="*/ 2525557 w 5041218"/>
                  <a:gd name="connsiteY65" fmla="*/ 3326508 h 4745608"/>
                  <a:gd name="connsiteX66" fmla="*/ 2584349 w 5041218"/>
                  <a:gd name="connsiteY66" fmla="*/ 3577470 h 4745608"/>
                  <a:gd name="connsiteX67" fmla="*/ 2663703 w 5041218"/>
                  <a:gd name="connsiteY67" fmla="*/ 3996904 h 4745608"/>
                  <a:gd name="connsiteX68" fmla="*/ 2633113 w 5041218"/>
                  <a:gd name="connsiteY68" fmla="*/ 4192703 h 4745608"/>
                  <a:gd name="connsiteX69" fmla="*/ 2539703 w 5041218"/>
                  <a:gd name="connsiteY69" fmla="*/ 4455574 h 4745608"/>
                  <a:gd name="connsiteX70" fmla="*/ 2595212 w 5041218"/>
                  <a:gd name="connsiteY70" fmla="*/ 3945217 h 4745608"/>
                  <a:gd name="connsiteX71" fmla="*/ 2481240 w 5041218"/>
                  <a:gd name="connsiteY71" fmla="*/ 3566538 h 4745608"/>
                  <a:gd name="connsiteX72" fmla="*/ 2307403 w 5041218"/>
                  <a:gd name="connsiteY72" fmla="*/ 3166488 h 4745608"/>
                  <a:gd name="connsiteX73" fmla="*/ 2261683 w 5041218"/>
                  <a:gd name="connsiteY73" fmla="*/ 3063618 h 4745608"/>
                  <a:gd name="connsiteX74" fmla="*/ 2078803 w 5041218"/>
                  <a:gd name="connsiteY74" fmla="*/ 2949318 h 4745608"/>
                  <a:gd name="connsiteX75" fmla="*/ 1824299 w 5041218"/>
                  <a:gd name="connsiteY75" fmla="*/ 3002494 h 4745608"/>
                  <a:gd name="connsiteX76" fmla="*/ 1412162 w 5041218"/>
                  <a:gd name="connsiteY76" fmla="*/ 3235573 h 4745608"/>
                  <a:gd name="connsiteX77" fmla="*/ 1381573 w 5041218"/>
                  <a:gd name="connsiteY77" fmla="*/ 3680838 h 4745608"/>
                  <a:gd name="connsiteX78" fmla="*/ 1340867 w 5041218"/>
                  <a:gd name="connsiteY78" fmla="*/ 3980504 h 4745608"/>
                  <a:gd name="connsiteX79" fmla="*/ 1197619 w 5041218"/>
                  <a:gd name="connsiteY79" fmla="*/ 4738831 h 4745608"/>
                  <a:gd name="connsiteX80" fmla="*/ 1220896 w 5041218"/>
                  <a:gd name="connsiteY80" fmla="*/ 4338309 h 4745608"/>
                  <a:gd name="connsiteX81" fmla="*/ 1242772 w 5041218"/>
                  <a:gd name="connsiteY81" fmla="*/ 4080888 h 4745608"/>
                  <a:gd name="connsiteX82" fmla="*/ 1198693 w 5041218"/>
                  <a:gd name="connsiteY82" fmla="*/ 3909438 h 4745608"/>
                  <a:gd name="connsiteX83" fmla="*/ 970093 w 5041218"/>
                  <a:gd name="connsiteY83" fmla="*/ 3989448 h 4745608"/>
                  <a:gd name="connsiteX84" fmla="*/ 766328 w 5041218"/>
                  <a:gd name="connsiteY84" fmla="*/ 4131990 h 4745608"/>
                  <a:gd name="connsiteX85" fmla="*/ 555808 w 5041218"/>
                  <a:gd name="connsiteY85" fmla="*/ 4355688 h 4745608"/>
                  <a:gd name="connsiteX86" fmla="*/ 785900 w 5041218"/>
                  <a:gd name="connsiteY86" fmla="*/ 4017771 h 4745608"/>
                  <a:gd name="connsiteX87" fmla="*/ 1130113 w 5041218"/>
                  <a:gd name="connsiteY87" fmla="*/ 3817500 h 4745608"/>
                  <a:gd name="connsiteX88" fmla="*/ 1278703 w 5041218"/>
                  <a:gd name="connsiteY88" fmla="*/ 3726558 h 4745608"/>
                  <a:gd name="connsiteX89" fmla="*/ 1269661 w 5041218"/>
                  <a:gd name="connsiteY89" fmla="*/ 3390117 h 4745608"/>
                  <a:gd name="connsiteX90" fmla="*/ 1309620 w 5041218"/>
                  <a:gd name="connsiteY90" fmla="*/ 3169963 h 4745608"/>
                  <a:gd name="connsiteX91" fmla="*/ 1393003 w 5041218"/>
                  <a:gd name="connsiteY91" fmla="*/ 3052188 h 4745608"/>
                  <a:gd name="connsiteX92" fmla="*/ 1080693 w 5041218"/>
                  <a:gd name="connsiteY92" fmla="*/ 2984604 h 4745608"/>
                  <a:gd name="connsiteX93" fmla="*/ 663453 w 5041218"/>
                  <a:gd name="connsiteY93" fmla="*/ 3023360 h 4745608"/>
                  <a:gd name="connsiteX94" fmla="*/ 235111 w 5041218"/>
                  <a:gd name="connsiteY94" fmla="*/ 3217172 h 4745608"/>
                  <a:gd name="connsiteX95" fmla="*/ 421453 w 5041218"/>
                  <a:gd name="connsiteY95" fmla="*/ 3029328 h 4745608"/>
                  <a:gd name="connsiteX96" fmla="*/ 627193 w 5041218"/>
                  <a:gd name="connsiteY96" fmla="*/ 2926458 h 4745608"/>
                  <a:gd name="connsiteX97" fmla="*/ 854480 w 5041218"/>
                  <a:gd name="connsiteY97" fmla="*/ 2889178 h 4745608"/>
                  <a:gd name="connsiteX98" fmla="*/ 1149272 w 5041218"/>
                  <a:gd name="connsiteY98" fmla="*/ 2889676 h 4745608"/>
                  <a:gd name="connsiteX99" fmla="*/ 1531894 w 5041218"/>
                  <a:gd name="connsiteY99" fmla="*/ 2917507 h 4745608"/>
                  <a:gd name="connsiteX100" fmla="*/ 1860559 w 5041218"/>
                  <a:gd name="connsiteY100" fmla="*/ 2766431 h 4745608"/>
                  <a:gd name="connsiteX101" fmla="*/ 1701613 w 5041218"/>
                  <a:gd name="connsiteY101" fmla="*/ 2263518 h 4745608"/>
                  <a:gd name="connsiteX102" fmla="*/ 1690183 w 5041218"/>
                  <a:gd name="connsiteY102" fmla="*/ 1966338 h 4745608"/>
                  <a:gd name="connsiteX103" fmla="*/ 1381991 w 5041218"/>
                  <a:gd name="connsiteY103" fmla="*/ 1841604 h 4745608"/>
                  <a:gd name="connsiteX104" fmla="*/ 1095823 w 5041218"/>
                  <a:gd name="connsiteY104" fmla="*/ 1714878 h 4745608"/>
                  <a:gd name="connsiteX105" fmla="*/ 746507 w 5041218"/>
                  <a:gd name="connsiteY105" fmla="*/ 1626415 h 4745608"/>
                  <a:gd name="connsiteX106" fmla="*/ 352873 w 5041218"/>
                  <a:gd name="connsiteY106" fmla="*/ 1726308 h 4745608"/>
                  <a:gd name="connsiteX107" fmla="*/ 113171 w 5041218"/>
                  <a:gd name="connsiteY107" fmla="*/ 1763582 h 4745608"/>
                  <a:gd name="connsiteX108" fmla="*/ 9973 w 5041218"/>
                  <a:gd name="connsiteY108" fmla="*/ 1737738 h 4745608"/>
                  <a:gd name="connsiteX109" fmla="*/ 348516 w 5041218"/>
                  <a:gd name="connsiteY109" fmla="*/ 1643812 h 4745608"/>
                  <a:gd name="connsiteX110" fmla="*/ 653097 w 5041218"/>
                  <a:gd name="connsiteY110" fmla="*/ 1543920 h 4745608"/>
                  <a:gd name="connsiteX111" fmla="*/ 1072963 w 5041218"/>
                  <a:gd name="connsiteY111" fmla="*/ 1612008 h 4745608"/>
                  <a:gd name="connsiteX112" fmla="*/ 1244413 w 5041218"/>
                  <a:gd name="connsiteY112" fmla="*/ 1657728 h 4745608"/>
                  <a:gd name="connsiteX113" fmla="*/ 1205766 w 5041218"/>
                  <a:gd name="connsiteY113" fmla="*/ 1451988 h 4745608"/>
                  <a:gd name="connsiteX114" fmla="*/ 1046313 w 5041218"/>
                  <a:gd name="connsiteY114" fmla="*/ 815409 h 4745608"/>
                  <a:gd name="connsiteX115" fmla="*/ 1221553 w 5041218"/>
                  <a:gd name="connsiteY115" fmla="*/ 1211958 h 4745608"/>
                  <a:gd name="connsiteX0" fmla="*/ 1221553 w 5067201"/>
                  <a:gd name="connsiteY0" fmla="*/ 1211958 h 4745608"/>
                  <a:gd name="connsiteX1" fmla="*/ 1343911 w 5067201"/>
                  <a:gd name="connsiteY1" fmla="*/ 1559828 h 4745608"/>
                  <a:gd name="connsiteX2" fmla="*/ 1553023 w 5067201"/>
                  <a:gd name="connsiteY2" fmla="*/ 1657728 h 4745608"/>
                  <a:gd name="connsiteX3" fmla="*/ 1907353 w 5067201"/>
                  <a:gd name="connsiteY3" fmla="*/ 1680588 h 4745608"/>
                  <a:gd name="connsiteX4" fmla="*/ 2021653 w 5067201"/>
                  <a:gd name="connsiteY4" fmla="*/ 1543428 h 4745608"/>
                  <a:gd name="connsiteX5" fmla="*/ 2124523 w 5067201"/>
                  <a:gd name="connsiteY5" fmla="*/ 1291968 h 4745608"/>
                  <a:gd name="connsiteX6" fmla="*/ 2124523 w 5067201"/>
                  <a:gd name="connsiteY6" fmla="*/ 1120518 h 4745608"/>
                  <a:gd name="connsiteX7" fmla="*/ 2068029 w 5067201"/>
                  <a:gd name="connsiteY7" fmla="*/ 825325 h 4745608"/>
                  <a:gd name="connsiteX8" fmla="*/ 2078803 w 5067201"/>
                  <a:gd name="connsiteY8" fmla="*/ 777618 h 4745608"/>
                  <a:gd name="connsiteX9" fmla="*/ 2170243 w 5067201"/>
                  <a:gd name="connsiteY9" fmla="*/ 1086228 h 4745608"/>
                  <a:gd name="connsiteX10" fmla="*/ 2215963 w 5067201"/>
                  <a:gd name="connsiteY10" fmla="*/ 1269108 h 4745608"/>
                  <a:gd name="connsiteX11" fmla="*/ 2284543 w 5067201"/>
                  <a:gd name="connsiteY11" fmla="*/ 1303398 h 4745608"/>
                  <a:gd name="connsiteX12" fmla="*/ 2330263 w 5067201"/>
                  <a:gd name="connsiteY12" fmla="*/ 1166238 h 4745608"/>
                  <a:gd name="connsiteX13" fmla="*/ 2467423 w 5067201"/>
                  <a:gd name="connsiteY13" fmla="*/ 880488 h 4745608"/>
                  <a:gd name="connsiteX14" fmla="*/ 2558863 w 5067201"/>
                  <a:gd name="connsiteY14" fmla="*/ 640458 h 4745608"/>
                  <a:gd name="connsiteX15" fmla="*/ 2616013 w 5067201"/>
                  <a:gd name="connsiteY15" fmla="*/ 537588 h 4745608"/>
                  <a:gd name="connsiteX16" fmla="*/ 2558863 w 5067201"/>
                  <a:gd name="connsiteY16" fmla="*/ 789048 h 4745608"/>
                  <a:gd name="connsiteX17" fmla="*/ 2444563 w 5067201"/>
                  <a:gd name="connsiteY17" fmla="*/ 1097658 h 4745608"/>
                  <a:gd name="connsiteX18" fmla="*/ 2375983 w 5067201"/>
                  <a:gd name="connsiteY18" fmla="*/ 1406268 h 4745608"/>
                  <a:gd name="connsiteX19" fmla="*/ 2558863 w 5067201"/>
                  <a:gd name="connsiteY19" fmla="*/ 1577718 h 4745608"/>
                  <a:gd name="connsiteX20" fmla="*/ 2878903 w 5067201"/>
                  <a:gd name="connsiteY20" fmla="*/ 1657728 h 4745608"/>
                  <a:gd name="connsiteX21" fmla="*/ 3187513 w 5067201"/>
                  <a:gd name="connsiteY21" fmla="*/ 1657728 h 4745608"/>
                  <a:gd name="connsiteX22" fmla="*/ 3370393 w 5067201"/>
                  <a:gd name="connsiteY22" fmla="*/ 1566288 h 4745608"/>
                  <a:gd name="connsiteX23" fmla="*/ 3488066 w 5067201"/>
                  <a:gd name="connsiteY23" fmla="*/ 1246753 h 4745608"/>
                  <a:gd name="connsiteX24" fmla="*/ 3495138 w 5067201"/>
                  <a:gd name="connsiteY24" fmla="*/ 1115548 h 4745608"/>
                  <a:gd name="connsiteX25" fmla="*/ 3493650 w 5067201"/>
                  <a:gd name="connsiteY25" fmla="*/ 1063976 h 4745608"/>
                  <a:gd name="connsiteX26" fmla="*/ 3450403 w 5067201"/>
                  <a:gd name="connsiteY26" fmla="*/ 777618 h 4745608"/>
                  <a:gd name="connsiteX27" fmla="*/ 3119893 w 5067201"/>
                  <a:gd name="connsiteY27" fmla="*/ 321571 h 4745608"/>
                  <a:gd name="connsiteX28" fmla="*/ 3497351 w 5067201"/>
                  <a:gd name="connsiteY28" fmla="*/ 674883 h 4745608"/>
                  <a:gd name="connsiteX29" fmla="*/ 3759013 w 5067201"/>
                  <a:gd name="connsiteY29" fmla="*/ 571878 h 4745608"/>
                  <a:gd name="connsiteX30" fmla="*/ 3999043 w 5067201"/>
                  <a:gd name="connsiteY30" fmla="*/ 91818 h 4745608"/>
                  <a:gd name="connsiteX31" fmla="*/ 4033333 w 5067201"/>
                  <a:gd name="connsiteY31" fmla="*/ 11808 h 4745608"/>
                  <a:gd name="connsiteX32" fmla="*/ 3984569 w 5067201"/>
                  <a:gd name="connsiteY32" fmla="*/ 247366 h 4745608"/>
                  <a:gd name="connsiteX33" fmla="*/ 3812791 w 5067201"/>
                  <a:gd name="connsiteY33" fmla="*/ 647417 h 4745608"/>
                  <a:gd name="connsiteX34" fmla="*/ 3592906 w 5067201"/>
                  <a:gd name="connsiteY34" fmla="*/ 811408 h 4745608"/>
                  <a:gd name="connsiteX35" fmla="*/ 3604425 w 5067201"/>
                  <a:gd name="connsiteY35" fmla="*/ 999253 h 4745608"/>
                  <a:gd name="connsiteX36" fmla="*/ 3872985 w 5067201"/>
                  <a:gd name="connsiteY36" fmla="*/ 881976 h 4745608"/>
                  <a:gd name="connsiteX37" fmla="*/ 4200754 w 5067201"/>
                  <a:gd name="connsiteY37" fmla="*/ 774136 h 4745608"/>
                  <a:gd name="connsiteX38" fmla="*/ 4064251 w 5067201"/>
                  <a:gd name="connsiteY38" fmla="*/ 847195 h 4745608"/>
                  <a:gd name="connsiteX39" fmla="*/ 3818880 w 5067201"/>
                  <a:gd name="connsiteY39" fmla="*/ 991305 h 4745608"/>
                  <a:gd name="connsiteX40" fmla="*/ 3658531 w 5067201"/>
                  <a:gd name="connsiteY40" fmla="*/ 1093178 h 4745608"/>
                  <a:gd name="connsiteX41" fmla="*/ 3622838 w 5067201"/>
                  <a:gd name="connsiteY41" fmla="*/ 1221401 h 4745608"/>
                  <a:gd name="connsiteX42" fmla="*/ 3577446 w 5067201"/>
                  <a:gd name="connsiteY42" fmla="*/ 1500691 h 4745608"/>
                  <a:gd name="connsiteX43" fmla="*/ 3461833 w 5067201"/>
                  <a:gd name="connsiteY43" fmla="*/ 1726308 h 4745608"/>
                  <a:gd name="connsiteX44" fmla="*/ 3278953 w 5067201"/>
                  <a:gd name="connsiteY44" fmla="*/ 2034918 h 4745608"/>
                  <a:gd name="connsiteX45" fmla="*/ 3288742 w 5067201"/>
                  <a:gd name="connsiteY45" fmla="*/ 2273460 h 4745608"/>
                  <a:gd name="connsiteX46" fmla="*/ 3434288 w 5067201"/>
                  <a:gd name="connsiteY46" fmla="*/ 2417577 h 4745608"/>
                  <a:gd name="connsiteX47" fmla="*/ 3781217 w 5067201"/>
                  <a:gd name="connsiteY47" fmla="*/ 2618845 h 4745608"/>
                  <a:gd name="connsiteX48" fmla="*/ 4079053 w 5067201"/>
                  <a:gd name="connsiteY48" fmla="*/ 2777868 h 4745608"/>
                  <a:gd name="connsiteX49" fmla="*/ 5011598 w 5067201"/>
                  <a:gd name="connsiteY49" fmla="*/ 3189329 h 4745608"/>
                  <a:gd name="connsiteX50" fmla="*/ 4955377 w 5067201"/>
                  <a:gd name="connsiteY50" fmla="*/ 3340389 h 4745608"/>
                  <a:gd name="connsiteX51" fmla="*/ 4070190 w 5067201"/>
                  <a:gd name="connsiteY51" fmla="*/ 3021367 h 4745608"/>
                  <a:gd name="connsiteX52" fmla="*/ 3460193 w 5067201"/>
                  <a:gd name="connsiteY52" fmla="*/ 2852901 h 4745608"/>
                  <a:gd name="connsiteX53" fmla="*/ 3217865 w 5067201"/>
                  <a:gd name="connsiteY53" fmla="*/ 2829045 h 4745608"/>
                  <a:gd name="connsiteX54" fmla="*/ 3025524 w 5067201"/>
                  <a:gd name="connsiteY54" fmla="*/ 2858861 h 4745608"/>
                  <a:gd name="connsiteX55" fmla="*/ 2832855 w 5067201"/>
                  <a:gd name="connsiteY55" fmla="*/ 2930924 h 4745608"/>
                  <a:gd name="connsiteX56" fmla="*/ 2820111 w 5067201"/>
                  <a:gd name="connsiteY56" fmla="*/ 3026344 h 4745608"/>
                  <a:gd name="connsiteX57" fmla="*/ 2959241 w 5067201"/>
                  <a:gd name="connsiteY57" fmla="*/ 3167976 h 4745608"/>
                  <a:gd name="connsiteX58" fmla="*/ 3176083 w 5067201"/>
                  <a:gd name="connsiteY58" fmla="*/ 3269358 h 4745608"/>
                  <a:gd name="connsiteX59" fmla="*/ 3388239 w 5067201"/>
                  <a:gd name="connsiteY59" fmla="*/ 3442290 h 4745608"/>
                  <a:gd name="connsiteX60" fmla="*/ 3212014 w 5067201"/>
                  <a:gd name="connsiteY60" fmla="*/ 3336948 h 4745608"/>
                  <a:gd name="connsiteX61" fmla="*/ 3004633 w 5067201"/>
                  <a:gd name="connsiteY61" fmla="*/ 3276814 h 4745608"/>
                  <a:gd name="connsiteX62" fmla="*/ 2771676 w 5067201"/>
                  <a:gd name="connsiteY62" fmla="*/ 3166987 h 4745608"/>
                  <a:gd name="connsiteX63" fmla="*/ 2638873 w 5067201"/>
                  <a:gd name="connsiteY63" fmla="*/ 3097908 h 4745608"/>
                  <a:gd name="connsiteX64" fmla="*/ 2570293 w 5067201"/>
                  <a:gd name="connsiteY64" fmla="*/ 3109338 h 4745608"/>
                  <a:gd name="connsiteX65" fmla="*/ 2525557 w 5067201"/>
                  <a:gd name="connsiteY65" fmla="*/ 3326508 h 4745608"/>
                  <a:gd name="connsiteX66" fmla="*/ 2584349 w 5067201"/>
                  <a:gd name="connsiteY66" fmla="*/ 3577470 h 4745608"/>
                  <a:gd name="connsiteX67" fmla="*/ 2663703 w 5067201"/>
                  <a:gd name="connsiteY67" fmla="*/ 3996904 h 4745608"/>
                  <a:gd name="connsiteX68" fmla="*/ 2633113 w 5067201"/>
                  <a:gd name="connsiteY68" fmla="*/ 4192703 h 4745608"/>
                  <a:gd name="connsiteX69" fmla="*/ 2539703 w 5067201"/>
                  <a:gd name="connsiteY69" fmla="*/ 4455574 h 4745608"/>
                  <a:gd name="connsiteX70" fmla="*/ 2595212 w 5067201"/>
                  <a:gd name="connsiteY70" fmla="*/ 3945217 h 4745608"/>
                  <a:gd name="connsiteX71" fmla="*/ 2481240 w 5067201"/>
                  <a:gd name="connsiteY71" fmla="*/ 3566538 h 4745608"/>
                  <a:gd name="connsiteX72" fmla="*/ 2307403 w 5067201"/>
                  <a:gd name="connsiteY72" fmla="*/ 3166488 h 4745608"/>
                  <a:gd name="connsiteX73" fmla="*/ 2261683 w 5067201"/>
                  <a:gd name="connsiteY73" fmla="*/ 3063618 h 4745608"/>
                  <a:gd name="connsiteX74" fmla="*/ 2078803 w 5067201"/>
                  <a:gd name="connsiteY74" fmla="*/ 2949318 h 4745608"/>
                  <a:gd name="connsiteX75" fmla="*/ 1824299 w 5067201"/>
                  <a:gd name="connsiteY75" fmla="*/ 3002494 h 4745608"/>
                  <a:gd name="connsiteX76" fmla="*/ 1412162 w 5067201"/>
                  <a:gd name="connsiteY76" fmla="*/ 3235573 h 4745608"/>
                  <a:gd name="connsiteX77" fmla="*/ 1381573 w 5067201"/>
                  <a:gd name="connsiteY77" fmla="*/ 3680838 h 4745608"/>
                  <a:gd name="connsiteX78" fmla="*/ 1340867 w 5067201"/>
                  <a:gd name="connsiteY78" fmla="*/ 3980504 h 4745608"/>
                  <a:gd name="connsiteX79" fmla="*/ 1197619 w 5067201"/>
                  <a:gd name="connsiteY79" fmla="*/ 4738831 h 4745608"/>
                  <a:gd name="connsiteX80" fmla="*/ 1220896 w 5067201"/>
                  <a:gd name="connsiteY80" fmla="*/ 4338309 h 4745608"/>
                  <a:gd name="connsiteX81" fmla="*/ 1242772 w 5067201"/>
                  <a:gd name="connsiteY81" fmla="*/ 4080888 h 4745608"/>
                  <a:gd name="connsiteX82" fmla="*/ 1198693 w 5067201"/>
                  <a:gd name="connsiteY82" fmla="*/ 3909438 h 4745608"/>
                  <a:gd name="connsiteX83" fmla="*/ 970093 w 5067201"/>
                  <a:gd name="connsiteY83" fmla="*/ 3989448 h 4745608"/>
                  <a:gd name="connsiteX84" fmla="*/ 766328 w 5067201"/>
                  <a:gd name="connsiteY84" fmla="*/ 4131990 h 4745608"/>
                  <a:gd name="connsiteX85" fmla="*/ 555808 w 5067201"/>
                  <a:gd name="connsiteY85" fmla="*/ 4355688 h 4745608"/>
                  <a:gd name="connsiteX86" fmla="*/ 785900 w 5067201"/>
                  <a:gd name="connsiteY86" fmla="*/ 4017771 h 4745608"/>
                  <a:gd name="connsiteX87" fmla="*/ 1130113 w 5067201"/>
                  <a:gd name="connsiteY87" fmla="*/ 3817500 h 4745608"/>
                  <a:gd name="connsiteX88" fmla="*/ 1278703 w 5067201"/>
                  <a:gd name="connsiteY88" fmla="*/ 3726558 h 4745608"/>
                  <a:gd name="connsiteX89" fmla="*/ 1269661 w 5067201"/>
                  <a:gd name="connsiteY89" fmla="*/ 3390117 h 4745608"/>
                  <a:gd name="connsiteX90" fmla="*/ 1309620 w 5067201"/>
                  <a:gd name="connsiteY90" fmla="*/ 3169963 h 4745608"/>
                  <a:gd name="connsiteX91" fmla="*/ 1393003 w 5067201"/>
                  <a:gd name="connsiteY91" fmla="*/ 3052188 h 4745608"/>
                  <a:gd name="connsiteX92" fmla="*/ 1080693 w 5067201"/>
                  <a:gd name="connsiteY92" fmla="*/ 2984604 h 4745608"/>
                  <a:gd name="connsiteX93" fmla="*/ 663453 w 5067201"/>
                  <a:gd name="connsiteY93" fmla="*/ 3023360 h 4745608"/>
                  <a:gd name="connsiteX94" fmla="*/ 235111 w 5067201"/>
                  <a:gd name="connsiteY94" fmla="*/ 3217172 h 4745608"/>
                  <a:gd name="connsiteX95" fmla="*/ 421453 w 5067201"/>
                  <a:gd name="connsiteY95" fmla="*/ 3029328 h 4745608"/>
                  <a:gd name="connsiteX96" fmla="*/ 627193 w 5067201"/>
                  <a:gd name="connsiteY96" fmla="*/ 2926458 h 4745608"/>
                  <a:gd name="connsiteX97" fmla="*/ 854480 w 5067201"/>
                  <a:gd name="connsiteY97" fmla="*/ 2889178 h 4745608"/>
                  <a:gd name="connsiteX98" fmla="*/ 1149272 w 5067201"/>
                  <a:gd name="connsiteY98" fmla="*/ 2889676 h 4745608"/>
                  <a:gd name="connsiteX99" fmla="*/ 1531894 w 5067201"/>
                  <a:gd name="connsiteY99" fmla="*/ 2917507 h 4745608"/>
                  <a:gd name="connsiteX100" fmla="*/ 1860559 w 5067201"/>
                  <a:gd name="connsiteY100" fmla="*/ 2766431 h 4745608"/>
                  <a:gd name="connsiteX101" fmla="*/ 1701613 w 5067201"/>
                  <a:gd name="connsiteY101" fmla="*/ 2263518 h 4745608"/>
                  <a:gd name="connsiteX102" fmla="*/ 1690183 w 5067201"/>
                  <a:gd name="connsiteY102" fmla="*/ 1966338 h 4745608"/>
                  <a:gd name="connsiteX103" fmla="*/ 1381991 w 5067201"/>
                  <a:gd name="connsiteY103" fmla="*/ 1841604 h 4745608"/>
                  <a:gd name="connsiteX104" fmla="*/ 1095823 w 5067201"/>
                  <a:gd name="connsiteY104" fmla="*/ 1714878 h 4745608"/>
                  <a:gd name="connsiteX105" fmla="*/ 746507 w 5067201"/>
                  <a:gd name="connsiteY105" fmla="*/ 1626415 h 4745608"/>
                  <a:gd name="connsiteX106" fmla="*/ 352873 w 5067201"/>
                  <a:gd name="connsiteY106" fmla="*/ 1726308 h 4745608"/>
                  <a:gd name="connsiteX107" fmla="*/ 113171 w 5067201"/>
                  <a:gd name="connsiteY107" fmla="*/ 1763582 h 4745608"/>
                  <a:gd name="connsiteX108" fmla="*/ 9973 w 5067201"/>
                  <a:gd name="connsiteY108" fmla="*/ 1737738 h 4745608"/>
                  <a:gd name="connsiteX109" fmla="*/ 348516 w 5067201"/>
                  <a:gd name="connsiteY109" fmla="*/ 1643812 h 4745608"/>
                  <a:gd name="connsiteX110" fmla="*/ 653097 w 5067201"/>
                  <a:gd name="connsiteY110" fmla="*/ 1543920 h 4745608"/>
                  <a:gd name="connsiteX111" fmla="*/ 1072963 w 5067201"/>
                  <a:gd name="connsiteY111" fmla="*/ 1612008 h 4745608"/>
                  <a:gd name="connsiteX112" fmla="*/ 1244413 w 5067201"/>
                  <a:gd name="connsiteY112" fmla="*/ 1657728 h 4745608"/>
                  <a:gd name="connsiteX113" fmla="*/ 1205766 w 5067201"/>
                  <a:gd name="connsiteY113" fmla="*/ 1451988 h 4745608"/>
                  <a:gd name="connsiteX114" fmla="*/ 1046313 w 5067201"/>
                  <a:gd name="connsiteY114" fmla="*/ 815409 h 4745608"/>
                  <a:gd name="connsiteX115" fmla="*/ 1221553 w 5067201"/>
                  <a:gd name="connsiteY115" fmla="*/ 1211958 h 4745608"/>
                  <a:gd name="connsiteX0" fmla="*/ 1221553 w 5015709"/>
                  <a:gd name="connsiteY0" fmla="*/ 1211958 h 4745608"/>
                  <a:gd name="connsiteX1" fmla="*/ 1343911 w 5015709"/>
                  <a:gd name="connsiteY1" fmla="*/ 1559828 h 4745608"/>
                  <a:gd name="connsiteX2" fmla="*/ 1553023 w 5015709"/>
                  <a:gd name="connsiteY2" fmla="*/ 1657728 h 4745608"/>
                  <a:gd name="connsiteX3" fmla="*/ 1907353 w 5015709"/>
                  <a:gd name="connsiteY3" fmla="*/ 1680588 h 4745608"/>
                  <a:gd name="connsiteX4" fmla="*/ 2021653 w 5015709"/>
                  <a:gd name="connsiteY4" fmla="*/ 1543428 h 4745608"/>
                  <a:gd name="connsiteX5" fmla="*/ 2124523 w 5015709"/>
                  <a:gd name="connsiteY5" fmla="*/ 1291968 h 4745608"/>
                  <a:gd name="connsiteX6" fmla="*/ 2124523 w 5015709"/>
                  <a:gd name="connsiteY6" fmla="*/ 1120518 h 4745608"/>
                  <a:gd name="connsiteX7" fmla="*/ 2068029 w 5015709"/>
                  <a:gd name="connsiteY7" fmla="*/ 825325 h 4745608"/>
                  <a:gd name="connsiteX8" fmla="*/ 2078803 w 5015709"/>
                  <a:gd name="connsiteY8" fmla="*/ 777618 h 4745608"/>
                  <a:gd name="connsiteX9" fmla="*/ 2170243 w 5015709"/>
                  <a:gd name="connsiteY9" fmla="*/ 1086228 h 4745608"/>
                  <a:gd name="connsiteX10" fmla="*/ 2215963 w 5015709"/>
                  <a:gd name="connsiteY10" fmla="*/ 1269108 h 4745608"/>
                  <a:gd name="connsiteX11" fmla="*/ 2284543 w 5015709"/>
                  <a:gd name="connsiteY11" fmla="*/ 1303398 h 4745608"/>
                  <a:gd name="connsiteX12" fmla="*/ 2330263 w 5015709"/>
                  <a:gd name="connsiteY12" fmla="*/ 1166238 h 4745608"/>
                  <a:gd name="connsiteX13" fmla="*/ 2467423 w 5015709"/>
                  <a:gd name="connsiteY13" fmla="*/ 880488 h 4745608"/>
                  <a:gd name="connsiteX14" fmla="*/ 2558863 w 5015709"/>
                  <a:gd name="connsiteY14" fmla="*/ 640458 h 4745608"/>
                  <a:gd name="connsiteX15" fmla="*/ 2616013 w 5015709"/>
                  <a:gd name="connsiteY15" fmla="*/ 537588 h 4745608"/>
                  <a:gd name="connsiteX16" fmla="*/ 2558863 w 5015709"/>
                  <a:gd name="connsiteY16" fmla="*/ 789048 h 4745608"/>
                  <a:gd name="connsiteX17" fmla="*/ 2444563 w 5015709"/>
                  <a:gd name="connsiteY17" fmla="*/ 1097658 h 4745608"/>
                  <a:gd name="connsiteX18" fmla="*/ 2375983 w 5015709"/>
                  <a:gd name="connsiteY18" fmla="*/ 1406268 h 4745608"/>
                  <a:gd name="connsiteX19" fmla="*/ 2558863 w 5015709"/>
                  <a:gd name="connsiteY19" fmla="*/ 1577718 h 4745608"/>
                  <a:gd name="connsiteX20" fmla="*/ 2878903 w 5015709"/>
                  <a:gd name="connsiteY20" fmla="*/ 1657728 h 4745608"/>
                  <a:gd name="connsiteX21" fmla="*/ 3187513 w 5015709"/>
                  <a:gd name="connsiteY21" fmla="*/ 1657728 h 4745608"/>
                  <a:gd name="connsiteX22" fmla="*/ 3370393 w 5015709"/>
                  <a:gd name="connsiteY22" fmla="*/ 1566288 h 4745608"/>
                  <a:gd name="connsiteX23" fmla="*/ 3488066 w 5015709"/>
                  <a:gd name="connsiteY23" fmla="*/ 1246753 h 4745608"/>
                  <a:gd name="connsiteX24" fmla="*/ 3495138 w 5015709"/>
                  <a:gd name="connsiteY24" fmla="*/ 1115548 h 4745608"/>
                  <a:gd name="connsiteX25" fmla="*/ 3493650 w 5015709"/>
                  <a:gd name="connsiteY25" fmla="*/ 1063976 h 4745608"/>
                  <a:gd name="connsiteX26" fmla="*/ 3450403 w 5015709"/>
                  <a:gd name="connsiteY26" fmla="*/ 777618 h 4745608"/>
                  <a:gd name="connsiteX27" fmla="*/ 3119893 w 5015709"/>
                  <a:gd name="connsiteY27" fmla="*/ 321571 h 4745608"/>
                  <a:gd name="connsiteX28" fmla="*/ 3497351 w 5015709"/>
                  <a:gd name="connsiteY28" fmla="*/ 674883 h 4745608"/>
                  <a:gd name="connsiteX29" fmla="*/ 3759013 w 5015709"/>
                  <a:gd name="connsiteY29" fmla="*/ 571878 h 4745608"/>
                  <a:gd name="connsiteX30" fmla="*/ 3999043 w 5015709"/>
                  <a:gd name="connsiteY30" fmla="*/ 91818 h 4745608"/>
                  <a:gd name="connsiteX31" fmla="*/ 4033333 w 5015709"/>
                  <a:gd name="connsiteY31" fmla="*/ 11808 h 4745608"/>
                  <a:gd name="connsiteX32" fmla="*/ 3984569 w 5015709"/>
                  <a:gd name="connsiteY32" fmla="*/ 247366 h 4745608"/>
                  <a:gd name="connsiteX33" fmla="*/ 3812791 w 5015709"/>
                  <a:gd name="connsiteY33" fmla="*/ 647417 h 4745608"/>
                  <a:gd name="connsiteX34" fmla="*/ 3592906 w 5015709"/>
                  <a:gd name="connsiteY34" fmla="*/ 811408 h 4745608"/>
                  <a:gd name="connsiteX35" fmla="*/ 3604425 w 5015709"/>
                  <a:gd name="connsiteY35" fmla="*/ 999253 h 4745608"/>
                  <a:gd name="connsiteX36" fmla="*/ 3872985 w 5015709"/>
                  <a:gd name="connsiteY36" fmla="*/ 881976 h 4745608"/>
                  <a:gd name="connsiteX37" fmla="*/ 4200754 w 5015709"/>
                  <a:gd name="connsiteY37" fmla="*/ 774136 h 4745608"/>
                  <a:gd name="connsiteX38" fmla="*/ 4064251 w 5015709"/>
                  <a:gd name="connsiteY38" fmla="*/ 847195 h 4745608"/>
                  <a:gd name="connsiteX39" fmla="*/ 3818880 w 5015709"/>
                  <a:gd name="connsiteY39" fmla="*/ 991305 h 4745608"/>
                  <a:gd name="connsiteX40" fmla="*/ 3658531 w 5015709"/>
                  <a:gd name="connsiteY40" fmla="*/ 1093178 h 4745608"/>
                  <a:gd name="connsiteX41" fmla="*/ 3622838 w 5015709"/>
                  <a:gd name="connsiteY41" fmla="*/ 1221401 h 4745608"/>
                  <a:gd name="connsiteX42" fmla="*/ 3577446 w 5015709"/>
                  <a:gd name="connsiteY42" fmla="*/ 1500691 h 4745608"/>
                  <a:gd name="connsiteX43" fmla="*/ 3461833 w 5015709"/>
                  <a:gd name="connsiteY43" fmla="*/ 1726308 h 4745608"/>
                  <a:gd name="connsiteX44" fmla="*/ 3278953 w 5015709"/>
                  <a:gd name="connsiteY44" fmla="*/ 2034918 h 4745608"/>
                  <a:gd name="connsiteX45" fmla="*/ 3288742 w 5015709"/>
                  <a:gd name="connsiteY45" fmla="*/ 2273460 h 4745608"/>
                  <a:gd name="connsiteX46" fmla="*/ 3434288 w 5015709"/>
                  <a:gd name="connsiteY46" fmla="*/ 2417577 h 4745608"/>
                  <a:gd name="connsiteX47" fmla="*/ 3781217 w 5015709"/>
                  <a:gd name="connsiteY47" fmla="*/ 2618845 h 4745608"/>
                  <a:gd name="connsiteX48" fmla="*/ 4079053 w 5015709"/>
                  <a:gd name="connsiteY48" fmla="*/ 2777868 h 4745608"/>
                  <a:gd name="connsiteX49" fmla="*/ 5011598 w 5015709"/>
                  <a:gd name="connsiteY49" fmla="*/ 3189329 h 4745608"/>
                  <a:gd name="connsiteX50" fmla="*/ 4955377 w 5015709"/>
                  <a:gd name="connsiteY50" fmla="*/ 3340389 h 4745608"/>
                  <a:gd name="connsiteX51" fmla="*/ 4070190 w 5015709"/>
                  <a:gd name="connsiteY51" fmla="*/ 3021367 h 4745608"/>
                  <a:gd name="connsiteX52" fmla="*/ 3460193 w 5015709"/>
                  <a:gd name="connsiteY52" fmla="*/ 2852901 h 4745608"/>
                  <a:gd name="connsiteX53" fmla="*/ 3217865 w 5015709"/>
                  <a:gd name="connsiteY53" fmla="*/ 2829045 h 4745608"/>
                  <a:gd name="connsiteX54" fmla="*/ 3025524 w 5015709"/>
                  <a:gd name="connsiteY54" fmla="*/ 2858861 h 4745608"/>
                  <a:gd name="connsiteX55" fmla="*/ 2832855 w 5015709"/>
                  <a:gd name="connsiteY55" fmla="*/ 2930924 h 4745608"/>
                  <a:gd name="connsiteX56" fmla="*/ 2820111 w 5015709"/>
                  <a:gd name="connsiteY56" fmla="*/ 3026344 h 4745608"/>
                  <a:gd name="connsiteX57" fmla="*/ 2959241 w 5015709"/>
                  <a:gd name="connsiteY57" fmla="*/ 3167976 h 4745608"/>
                  <a:gd name="connsiteX58" fmla="*/ 3176083 w 5015709"/>
                  <a:gd name="connsiteY58" fmla="*/ 3269358 h 4745608"/>
                  <a:gd name="connsiteX59" fmla="*/ 3388239 w 5015709"/>
                  <a:gd name="connsiteY59" fmla="*/ 3442290 h 4745608"/>
                  <a:gd name="connsiteX60" fmla="*/ 3212014 w 5015709"/>
                  <a:gd name="connsiteY60" fmla="*/ 3336948 h 4745608"/>
                  <a:gd name="connsiteX61" fmla="*/ 3004633 w 5015709"/>
                  <a:gd name="connsiteY61" fmla="*/ 3276814 h 4745608"/>
                  <a:gd name="connsiteX62" fmla="*/ 2771676 w 5015709"/>
                  <a:gd name="connsiteY62" fmla="*/ 3166987 h 4745608"/>
                  <a:gd name="connsiteX63" fmla="*/ 2638873 w 5015709"/>
                  <a:gd name="connsiteY63" fmla="*/ 3097908 h 4745608"/>
                  <a:gd name="connsiteX64" fmla="*/ 2570293 w 5015709"/>
                  <a:gd name="connsiteY64" fmla="*/ 3109338 h 4745608"/>
                  <a:gd name="connsiteX65" fmla="*/ 2525557 w 5015709"/>
                  <a:gd name="connsiteY65" fmla="*/ 3326508 h 4745608"/>
                  <a:gd name="connsiteX66" fmla="*/ 2584349 w 5015709"/>
                  <a:gd name="connsiteY66" fmla="*/ 3577470 h 4745608"/>
                  <a:gd name="connsiteX67" fmla="*/ 2663703 w 5015709"/>
                  <a:gd name="connsiteY67" fmla="*/ 3996904 h 4745608"/>
                  <a:gd name="connsiteX68" fmla="*/ 2633113 w 5015709"/>
                  <a:gd name="connsiteY68" fmla="*/ 4192703 h 4745608"/>
                  <a:gd name="connsiteX69" fmla="*/ 2539703 w 5015709"/>
                  <a:gd name="connsiteY69" fmla="*/ 4455574 h 4745608"/>
                  <a:gd name="connsiteX70" fmla="*/ 2595212 w 5015709"/>
                  <a:gd name="connsiteY70" fmla="*/ 3945217 h 4745608"/>
                  <a:gd name="connsiteX71" fmla="*/ 2481240 w 5015709"/>
                  <a:gd name="connsiteY71" fmla="*/ 3566538 h 4745608"/>
                  <a:gd name="connsiteX72" fmla="*/ 2307403 w 5015709"/>
                  <a:gd name="connsiteY72" fmla="*/ 3166488 h 4745608"/>
                  <a:gd name="connsiteX73" fmla="*/ 2261683 w 5015709"/>
                  <a:gd name="connsiteY73" fmla="*/ 3063618 h 4745608"/>
                  <a:gd name="connsiteX74" fmla="*/ 2078803 w 5015709"/>
                  <a:gd name="connsiteY74" fmla="*/ 2949318 h 4745608"/>
                  <a:gd name="connsiteX75" fmla="*/ 1824299 w 5015709"/>
                  <a:gd name="connsiteY75" fmla="*/ 3002494 h 4745608"/>
                  <a:gd name="connsiteX76" fmla="*/ 1412162 w 5015709"/>
                  <a:gd name="connsiteY76" fmla="*/ 3235573 h 4745608"/>
                  <a:gd name="connsiteX77" fmla="*/ 1381573 w 5015709"/>
                  <a:gd name="connsiteY77" fmla="*/ 3680838 h 4745608"/>
                  <a:gd name="connsiteX78" fmla="*/ 1340867 w 5015709"/>
                  <a:gd name="connsiteY78" fmla="*/ 3980504 h 4745608"/>
                  <a:gd name="connsiteX79" fmla="*/ 1197619 w 5015709"/>
                  <a:gd name="connsiteY79" fmla="*/ 4738831 h 4745608"/>
                  <a:gd name="connsiteX80" fmla="*/ 1220896 w 5015709"/>
                  <a:gd name="connsiteY80" fmla="*/ 4338309 h 4745608"/>
                  <a:gd name="connsiteX81" fmla="*/ 1242772 w 5015709"/>
                  <a:gd name="connsiteY81" fmla="*/ 4080888 h 4745608"/>
                  <a:gd name="connsiteX82" fmla="*/ 1198693 w 5015709"/>
                  <a:gd name="connsiteY82" fmla="*/ 3909438 h 4745608"/>
                  <a:gd name="connsiteX83" fmla="*/ 970093 w 5015709"/>
                  <a:gd name="connsiteY83" fmla="*/ 3989448 h 4745608"/>
                  <a:gd name="connsiteX84" fmla="*/ 766328 w 5015709"/>
                  <a:gd name="connsiteY84" fmla="*/ 4131990 h 4745608"/>
                  <a:gd name="connsiteX85" fmla="*/ 555808 w 5015709"/>
                  <a:gd name="connsiteY85" fmla="*/ 4355688 h 4745608"/>
                  <a:gd name="connsiteX86" fmla="*/ 785900 w 5015709"/>
                  <a:gd name="connsiteY86" fmla="*/ 4017771 h 4745608"/>
                  <a:gd name="connsiteX87" fmla="*/ 1130113 w 5015709"/>
                  <a:gd name="connsiteY87" fmla="*/ 3817500 h 4745608"/>
                  <a:gd name="connsiteX88" fmla="*/ 1278703 w 5015709"/>
                  <a:gd name="connsiteY88" fmla="*/ 3726558 h 4745608"/>
                  <a:gd name="connsiteX89" fmla="*/ 1269661 w 5015709"/>
                  <a:gd name="connsiteY89" fmla="*/ 3390117 h 4745608"/>
                  <a:gd name="connsiteX90" fmla="*/ 1309620 w 5015709"/>
                  <a:gd name="connsiteY90" fmla="*/ 3169963 h 4745608"/>
                  <a:gd name="connsiteX91" fmla="*/ 1393003 w 5015709"/>
                  <a:gd name="connsiteY91" fmla="*/ 3052188 h 4745608"/>
                  <a:gd name="connsiteX92" fmla="*/ 1080693 w 5015709"/>
                  <a:gd name="connsiteY92" fmla="*/ 2984604 h 4745608"/>
                  <a:gd name="connsiteX93" fmla="*/ 663453 w 5015709"/>
                  <a:gd name="connsiteY93" fmla="*/ 3023360 h 4745608"/>
                  <a:gd name="connsiteX94" fmla="*/ 235111 w 5015709"/>
                  <a:gd name="connsiteY94" fmla="*/ 3217172 h 4745608"/>
                  <a:gd name="connsiteX95" fmla="*/ 421453 w 5015709"/>
                  <a:gd name="connsiteY95" fmla="*/ 3029328 h 4745608"/>
                  <a:gd name="connsiteX96" fmla="*/ 627193 w 5015709"/>
                  <a:gd name="connsiteY96" fmla="*/ 2926458 h 4745608"/>
                  <a:gd name="connsiteX97" fmla="*/ 854480 w 5015709"/>
                  <a:gd name="connsiteY97" fmla="*/ 2889178 h 4745608"/>
                  <a:gd name="connsiteX98" fmla="*/ 1149272 w 5015709"/>
                  <a:gd name="connsiteY98" fmla="*/ 2889676 h 4745608"/>
                  <a:gd name="connsiteX99" fmla="*/ 1531894 w 5015709"/>
                  <a:gd name="connsiteY99" fmla="*/ 2917507 h 4745608"/>
                  <a:gd name="connsiteX100" fmla="*/ 1860559 w 5015709"/>
                  <a:gd name="connsiteY100" fmla="*/ 2766431 h 4745608"/>
                  <a:gd name="connsiteX101" fmla="*/ 1701613 w 5015709"/>
                  <a:gd name="connsiteY101" fmla="*/ 2263518 h 4745608"/>
                  <a:gd name="connsiteX102" fmla="*/ 1690183 w 5015709"/>
                  <a:gd name="connsiteY102" fmla="*/ 1966338 h 4745608"/>
                  <a:gd name="connsiteX103" fmla="*/ 1381991 w 5015709"/>
                  <a:gd name="connsiteY103" fmla="*/ 1841604 h 4745608"/>
                  <a:gd name="connsiteX104" fmla="*/ 1095823 w 5015709"/>
                  <a:gd name="connsiteY104" fmla="*/ 1714878 h 4745608"/>
                  <a:gd name="connsiteX105" fmla="*/ 746507 w 5015709"/>
                  <a:gd name="connsiteY105" fmla="*/ 1626415 h 4745608"/>
                  <a:gd name="connsiteX106" fmla="*/ 352873 w 5015709"/>
                  <a:gd name="connsiteY106" fmla="*/ 1726308 h 4745608"/>
                  <a:gd name="connsiteX107" fmla="*/ 113171 w 5015709"/>
                  <a:gd name="connsiteY107" fmla="*/ 1763582 h 4745608"/>
                  <a:gd name="connsiteX108" fmla="*/ 9973 w 5015709"/>
                  <a:gd name="connsiteY108" fmla="*/ 1737738 h 4745608"/>
                  <a:gd name="connsiteX109" fmla="*/ 348516 w 5015709"/>
                  <a:gd name="connsiteY109" fmla="*/ 1643812 h 4745608"/>
                  <a:gd name="connsiteX110" fmla="*/ 653097 w 5015709"/>
                  <a:gd name="connsiteY110" fmla="*/ 1543920 h 4745608"/>
                  <a:gd name="connsiteX111" fmla="*/ 1072963 w 5015709"/>
                  <a:gd name="connsiteY111" fmla="*/ 1612008 h 4745608"/>
                  <a:gd name="connsiteX112" fmla="*/ 1244413 w 5015709"/>
                  <a:gd name="connsiteY112" fmla="*/ 1657728 h 4745608"/>
                  <a:gd name="connsiteX113" fmla="*/ 1205766 w 5015709"/>
                  <a:gd name="connsiteY113" fmla="*/ 1451988 h 4745608"/>
                  <a:gd name="connsiteX114" fmla="*/ 1046313 w 5015709"/>
                  <a:gd name="connsiteY114" fmla="*/ 815409 h 4745608"/>
                  <a:gd name="connsiteX115" fmla="*/ 1221553 w 5015709"/>
                  <a:gd name="connsiteY115" fmla="*/ 1211958 h 4745608"/>
                  <a:gd name="connsiteX0" fmla="*/ 1221553 w 5063469"/>
                  <a:gd name="connsiteY0" fmla="*/ 1211958 h 4745608"/>
                  <a:gd name="connsiteX1" fmla="*/ 1343911 w 5063469"/>
                  <a:gd name="connsiteY1" fmla="*/ 1559828 h 4745608"/>
                  <a:gd name="connsiteX2" fmla="*/ 1553023 w 5063469"/>
                  <a:gd name="connsiteY2" fmla="*/ 1657728 h 4745608"/>
                  <a:gd name="connsiteX3" fmla="*/ 1907353 w 5063469"/>
                  <a:gd name="connsiteY3" fmla="*/ 1680588 h 4745608"/>
                  <a:gd name="connsiteX4" fmla="*/ 2021653 w 5063469"/>
                  <a:gd name="connsiteY4" fmla="*/ 1543428 h 4745608"/>
                  <a:gd name="connsiteX5" fmla="*/ 2124523 w 5063469"/>
                  <a:gd name="connsiteY5" fmla="*/ 1291968 h 4745608"/>
                  <a:gd name="connsiteX6" fmla="*/ 2124523 w 5063469"/>
                  <a:gd name="connsiteY6" fmla="*/ 1120518 h 4745608"/>
                  <a:gd name="connsiteX7" fmla="*/ 2068029 w 5063469"/>
                  <a:gd name="connsiteY7" fmla="*/ 825325 h 4745608"/>
                  <a:gd name="connsiteX8" fmla="*/ 2078803 w 5063469"/>
                  <a:gd name="connsiteY8" fmla="*/ 777618 h 4745608"/>
                  <a:gd name="connsiteX9" fmla="*/ 2170243 w 5063469"/>
                  <a:gd name="connsiteY9" fmla="*/ 1086228 h 4745608"/>
                  <a:gd name="connsiteX10" fmla="*/ 2215963 w 5063469"/>
                  <a:gd name="connsiteY10" fmla="*/ 1269108 h 4745608"/>
                  <a:gd name="connsiteX11" fmla="*/ 2284543 w 5063469"/>
                  <a:gd name="connsiteY11" fmla="*/ 1303398 h 4745608"/>
                  <a:gd name="connsiteX12" fmla="*/ 2330263 w 5063469"/>
                  <a:gd name="connsiteY12" fmla="*/ 1166238 h 4745608"/>
                  <a:gd name="connsiteX13" fmla="*/ 2467423 w 5063469"/>
                  <a:gd name="connsiteY13" fmla="*/ 880488 h 4745608"/>
                  <a:gd name="connsiteX14" fmla="*/ 2558863 w 5063469"/>
                  <a:gd name="connsiteY14" fmla="*/ 640458 h 4745608"/>
                  <a:gd name="connsiteX15" fmla="*/ 2616013 w 5063469"/>
                  <a:gd name="connsiteY15" fmla="*/ 537588 h 4745608"/>
                  <a:gd name="connsiteX16" fmla="*/ 2558863 w 5063469"/>
                  <a:gd name="connsiteY16" fmla="*/ 789048 h 4745608"/>
                  <a:gd name="connsiteX17" fmla="*/ 2444563 w 5063469"/>
                  <a:gd name="connsiteY17" fmla="*/ 1097658 h 4745608"/>
                  <a:gd name="connsiteX18" fmla="*/ 2375983 w 5063469"/>
                  <a:gd name="connsiteY18" fmla="*/ 1406268 h 4745608"/>
                  <a:gd name="connsiteX19" fmla="*/ 2558863 w 5063469"/>
                  <a:gd name="connsiteY19" fmla="*/ 1577718 h 4745608"/>
                  <a:gd name="connsiteX20" fmla="*/ 2878903 w 5063469"/>
                  <a:gd name="connsiteY20" fmla="*/ 1657728 h 4745608"/>
                  <a:gd name="connsiteX21" fmla="*/ 3187513 w 5063469"/>
                  <a:gd name="connsiteY21" fmla="*/ 1657728 h 4745608"/>
                  <a:gd name="connsiteX22" fmla="*/ 3370393 w 5063469"/>
                  <a:gd name="connsiteY22" fmla="*/ 1566288 h 4745608"/>
                  <a:gd name="connsiteX23" fmla="*/ 3488066 w 5063469"/>
                  <a:gd name="connsiteY23" fmla="*/ 1246753 h 4745608"/>
                  <a:gd name="connsiteX24" fmla="*/ 3495138 w 5063469"/>
                  <a:gd name="connsiteY24" fmla="*/ 1115548 h 4745608"/>
                  <a:gd name="connsiteX25" fmla="*/ 3493650 w 5063469"/>
                  <a:gd name="connsiteY25" fmla="*/ 1063976 h 4745608"/>
                  <a:gd name="connsiteX26" fmla="*/ 3450403 w 5063469"/>
                  <a:gd name="connsiteY26" fmla="*/ 777618 h 4745608"/>
                  <a:gd name="connsiteX27" fmla="*/ 3119893 w 5063469"/>
                  <a:gd name="connsiteY27" fmla="*/ 321571 h 4745608"/>
                  <a:gd name="connsiteX28" fmla="*/ 3497351 w 5063469"/>
                  <a:gd name="connsiteY28" fmla="*/ 674883 h 4745608"/>
                  <a:gd name="connsiteX29" fmla="*/ 3759013 w 5063469"/>
                  <a:gd name="connsiteY29" fmla="*/ 571878 h 4745608"/>
                  <a:gd name="connsiteX30" fmla="*/ 3999043 w 5063469"/>
                  <a:gd name="connsiteY30" fmla="*/ 91818 h 4745608"/>
                  <a:gd name="connsiteX31" fmla="*/ 4033333 w 5063469"/>
                  <a:gd name="connsiteY31" fmla="*/ 11808 h 4745608"/>
                  <a:gd name="connsiteX32" fmla="*/ 3984569 w 5063469"/>
                  <a:gd name="connsiteY32" fmla="*/ 247366 h 4745608"/>
                  <a:gd name="connsiteX33" fmla="*/ 3812791 w 5063469"/>
                  <a:gd name="connsiteY33" fmla="*/ 647417 h 4745608"/>
                  <a:gd name="connsiteX34" fmla="*/ 3592906 w 5063469"/>
                  <a:gd name="connsiteY34" fmla="*/ 811408 h 4745608"/>
                  <a:gd name="connsiteX35" fmla="*/ 3604425 w 5063469"/>
                  <a:gd name="connsiteY35" fmla="*/ 999253 h 4745608"/>
                  <a:gd name="connsiteX36" fmla="*/ 3872985 w 5063469"/>
                  <a:gd name="connsiteY36" fmla="*/ 881976 h 4745608"/>
                  <a:gd name="connsiteX37" fmla="*/ 4200754 w 5063469"/>
                  <a:gd name="connsiteY37" fmla="*/ 774136 h 4745608"/>
                  <a:gd name="connsiteX38" fmla="*/ 4064251 w 5063469"/>
                  <a:gd name="connsiteY38" fmla="*/ 847195 h 4745608"/>
                  <a:gd name="connsiteX39" fmla="*/ 3818880 w 5063469"/>
                  <a:gd name="connsiteY39" fmla="*/ 991305 h 4745608"/>
                  <a:gd name="connsiteX40" fmla="*/ 3658531 w 5063469"/>
                  <a:gd name="connsiteY40" fmla="*/ 1093178 h 4745608"/>
                  <a:gd name="connsiteX41" fmla="*/ 3622838 w 5063469"/>
                  <a:gd name="connsiteY41" fmla="*/ 1221401 h 4745608"/>
                  <a:gd name="connsiteX42" fmla="*/ 3577446 w 5063469"/>
                  <a:gd name="connsiteY42" fmla="*/ 1500691 h 4745608"/>
                  <a:gd name="connsiteX43" fmla="*/ 3461833 w 5063469"/>
                  <a:gd name="connsiteY43" fmla="*/ 1726308 h 4745608"/>
                  <a:gd name="connsiteX44" fmla="*/ 3278953 w 5063469"/>
                  <a:gd name="connsiteY44" fmla="*/ 2034918 h 4745608"/>
                  <a:gd name="connsiteX45" fmla="*/ 3288742 w 5063469"/>
                  <a:gd name="connsiteY45" fmla="*/ 2273460 h 4745608"/>
                  <a:gd name="connsiteX46" fmla="*/ 3434288 w 5063469"/>
                  <a:gd name="connsiteY46" fmla="*/ 2417577 h 4745608"/>
                  <a:gd name="connsiteX47" fmla="*/ 3781217 w 5063469"/>
                  <a:gd name="connsiteY47" fmla="*/ 2618845 h 4745608"/>
                  <a:gd name="connsiteX48" fmla="*/ 4079053 w 5063469"/>
                  <a:gd name="connsiteY48" fmla="*/ 2777868 h 4745608"/>
                  <a:gd name="connsiteX49" fmla="*/ 5011598 w 5063469"/>
                  <a:gd name="connsiteY49" fmla="*/ 3189329 h 4745608"/>
                  <a:gd name="connsiteX50" fmla="*/ 4940575 w 5063469"/>
                  <a:gd name="connsiteY50" fmla="*/ 3376168 h 4745608"/>
                  <a:gd name="connsiteX51" fmla="*/ 4070190 w 5063469"/>
                  <a:gd name="connsiteY51" fmla="*/ 3021367 h 4745608"/>
                  <a:gd name="connsiteX52" fmla="*/ 3460193 w 5063469"/>
                  <a:gd name="connsiteY52" fmla="*/ 2852901 h 4745608"/>
                  <a:gd name="connsiteX53" fmla="*/ 3217865 w 5063469"/>
                  <a:gd name="connsiteY53" fmla="*/ 2829045 h 4745608"/>
                  <a:gd name="connsiteX54" fmla="*/ 3025524 w 5063469"/>
                  <a:gd name="connsiteY54" fmla="*/ 2858861 h 4745608"/>
                  <a:gd name="connsiteX55" fmla="*/ 2832855 w 5063469"/>
                  <a:gd name="connsiteY55" fmla="*/ 2930924 h 4745608"/>
                  <a:gd name="connsiteX56" fmla="*/ 2820111 w 5063469"/>
                  <a:gd name="connsiteY56" fmla="*/ 3026344 h 4745608"/>
                  <a:gd name="connsiteX57" fmla="*/ 2959241 w 5063469"/>
                  <a:gd name="connsiteY57" fmla="*/ 3167976 h 4745608"/>
                  <a:gd name="connsiteX58" fmla="*/ 3176083 w 5063469"/>
                  <a:gd name="connsiteY58" fmla="*/ 3269358 h 4745608"/>
                  <a:gd name="connsiteX59" fmla="*/ 3388239 w 5063469"/>
                  <a:gd name="connsiteY59" fmla="*/ 3442290 h 4745608"/>
                  <a:gd name="connsiteX60" fmla="*/ 3212014 w 5063469"/>
                  <a:gd name="connsiteY60" fmla="*/ 3336948 h 4745608"/>
                  <a:gd name="connsiteX61" fmla="*/ 3004633 w 5063469"/>
                  <a:gd name="connsiteY61" fmla="*/ 3276814 h 4745608"/>
                  <a:gd name="connsiteX62" fmla="*/ 2771676 w 5063469"/>
                  <a:gd name="connsiteY62" fmla="*/ 3166987 h 4745608"/>
                  <a:gd name="connsiteX63" fmla="*/ 2638873 w 5063469"/>
                  <a:gd name="connsiteY63" fmla="*/ 3097908 h 4745608"/>
                  <a:gd name="connsiteX64" fmla="*/ 2570293 w 5063469"/>
                  <a:gd name="connsiteY64" fmla="*/ 3109338 h 4745608"/>
                  <a:gd name="connsiteX65" fmla="*/ 2525557 w 5063469"/>
                  <a:gd name="connsiteY65" fmla="*/ 3326508 h 4745608"/>
                  <a:gd name="connsiteX66" fmla="*/ 2584349 w 5063469"/>
                  <a:gd name="connsiteY66" fmla="*/ 3577470 h 4745608"/>
                  <a:gd name="connsiteX67" fmla="*/ 2663703 w 5063469"/>
                  <a:gd name="connsiteY67" fmla="*/ 3996904 h 4745608"/>
                  <a:gd name="connsiteX68" fmla="*/ 2633113 w 5063469"/>
                  <a:gd name="connsiteY68" fmla="*/ 4192703 h 4745608"/>
                  <a:gd name="connsiteX69" fmla="*/ 2539703 w 5063469"/>
                  <a:gd name="connsiteY69" fmla="*/ 4455574 h 4745608"/>
                  <a:gd name="connsiteX70" fmla="*/ 2595212 w 5063469"/>
                  <a:gd name="connsiteY70" fmla="*/ 3945217 h 4745608"/>
                  <a:gd name="connsiteX71" fmla="*/ 2481240 w 5063469"/>
                  <a:gd name="connsiteY71" fmla="*/ 3566538 h 4745608"/>
                  <a:gd name="connsiteX72" fmla="*/ 2307403 w 5063469"/>
                  <a:gd name="connsiteY72" fmla="*/ 3166488 h 4745608"/>
                  <a:gd name="connsiteX73" fmla="*/ 2261683 w 5063469"/>
                  <a:gd name="connsiteY73" fmla="*/ 3063618 h 4745608"/>
                  <a:gd name="connsiteX74" fmla="*/ 2078803 w 5063469"/>
                  <a:gd name="connsiteY74" fmla="*/ 2949318 h 4745608"/>
                  <a:gd name="connsiteX75" fmla="*/ 1824299 w 5063469"/>
                  <a:gd name="connsiteY75" fmla="*/ 3002494 h 4745608"/>
                  <a:gd name="connsiteX76" fmla="*/ 1412162 w 5063469"/>
                  <a:gd name="connsiteY76" fmla="*/ 3235573 h 4745608"/>
                  <a:gd name="connsiteX77" fmla="*/ 1381573 w 5063469"/>
                  <a:gd name="connsiteY77" fmla="*/ 3680838 h 4745608"/>
                  <a:gd name="connsiteX78" fmla="*/ 1340867 w 5063469"/>
                  <a:gd name="connsiteY78" fmla="*/ 3980504 h 4745608"/>
                  <a:gd name="connsiteX79" fmla="*/ 1197619 w 5063469"/>
                  <a:gd name="connsiteY79" fmla="*/ 4738831 h 4745608"/>
                  <a:gd name="connsiteX80" fmla="*/ 1220896 w 5063469"/>
                  <a:gd name="connsiteY80" fmla="*/ 4338309 h 4745608"/>
                  <a:gd name="connsiteX81" fmla="*/ 1242772 w 5063469"/>
                  <a:gd name="connsiteY81" fmla="*/ 4080888 h 4745608"/>
                  <a:gd name="connsiteX82" fmla="*/ 1198693 w 5063469"/>
                  <a:gd name="connsiteY82" fmla="*/ 3909438 h 4745608"/>
                  <a:gd name="connsiteX83" fmla="*/ 970093 w 5063469"/>
                  <a:gd name="connsiteY83" fmla="*/ 3989448 h 4745608"/>
                  <a:gd name="connsiteX84" fmla="*/ 766328 w 5063469"/>
                  <a:gd name="connsiteY84" fmla="*/ 4131990 h 4745608"/>
                  <a:gd name="connsiteX85" fmla="*/ 555808 w 5063469"/>
                  <a:gd name="connsiteY85" fmla="*/ 4355688 h 4745608"/>
                  <a:gd name="connsiteX86" fmla="*/ 785900 w 5063469"/>
                  <a:gd name="connsiteY86" fmla="*/ 4017771 h 4745608"/>
                  <a:gd name="connsiteX87" fmla="*/ 1130113 w 5063469"/>
                  <a:gd name="connsiteY87" fmla="*/ 3817500 h 4745608"/>
                  <a:gd name="connsiteX88" fmla="*/ 1278703 w 5063469"/>
                  <a:gd name="connsiteY88" fmla="*/ 3726558 h 4745608"/>
                  <a:gd name="connsiteX89" fmla="*/ 1269661 w 5063469"/>
                  <a:gd name="connsiteY89" fmla="*/ 3390117 h 4745608"/>
                  <a:gd name="connsiteX90" fmla="*/ 1309620 w 5063469"/>
                  <a:gd name="connsiteY90" fmla="*/ 3169963 h 4745608"/>
                  <a:gd name="connsiteX91" fmla="*/ 1393003 w 5063469"/>
                  <a:gd name="connsiteY91" fmla="*/ 3052188 h 4745608"/>
                  <a:gd name="connsiteX92" fmla="*/ 1080693 w 5063469"/>
                  <a:gd name="connsiteY92" fmla="*/ 2984604 h 4745608"/>
                  <a:gd name="connsiteX93" fmla="*/ 663453 w 5063469"/>
                  <a:gd name="connsiteY93" fmla="*/ 3023360 h 4745608"/>
                  <a:gd name="connsiteX94" fmla="*/ 235111 w 5063469"/>
                  <a:gd name="connsiteY94" fmla="*/ 3217172 h 4745608"/>
                  <a:gd name="connsiteX95" fmla="*/ 421453 w 5063469"/>
                  <a:gd name="connsiteY95" fmla="*/ 3029328 h 4745608"/>
                  <a:gd name="connsiteX96" fmla="*/ 627193 w 5063469"/>
                  <a:gd name="connsiteY96" fmla="*/ 2926458 h 4745608"/>
                  <a:gd name="connsiteX97" fmla="*/ 854480 w 5063469"/>
                  <a:gd name="connsiteY97" fmla="*/ 2889178 h 4745608"/>
                  <a:gd name="connsiteX98" fmla="*/ 1149272 w 5063469"/>
                  <a:gd name="connsiteY98" fmla="*/ 2889676 h 4745608"/>
                  <a:gd name="connsiteX99" fmla="*/ 1531894 w 5063469"/>
                  <a:gd name="connsiteY99" fmla="*/ 2917507 h 4745608"/>
                  <a:gd name="connsiteX100" fmla="*/ 1860559 w 5063469"/>
                  <a:gd name="connsiteY100" fmla="*/ 2766431 h 4745608"/>
                  <a:gd name="connsiteX101" fmla="*/ 1701613 w 5063469"/>
                  <a:gd name="connsiteY101" fmla="*/ 2263518 h 4745608"/>
                  <a:gd name="connsiteX102" fmla="*/ 1690183 w 5063469"/>
                  <a:gd name="connsiteY102" fmla="*/ 1966338 h 4745608"/>
                  <a:gd name="connsiteX103" fmla="*/ 1381991 w 5063469"/>
                  <a:gd name="connsiteY103" fmla="*/ 1841604 h 4745608"/>
                  <a:gd name="connsiteX104" fmla="*/ 1095823 w 5063469"/>
                  <a:gd name="connsiteY104" fmla="*/ 1714878 h 4745608"/>
                  <a:gd name="connsiteX105" fmla="*/ 746507 w 5063469"/>
                  <a:gd name="connsiteY105" fmla="*/ 1626415 h 4745608"/>
                  <a:gd name="connsiteX106" fmla="*/ 352873 w 5063469"/>
                  <a:gd name="connsiteY106" fmla="*/ 1726308 h 4745608"/>
                  <a:gd name="connsiteX107" fmla="*/ 113171 w 5063469"/>
                  <a:gd name="connsiteY107" fmla="*/ 1763582 h 4745608"/>
                  <a:gd name="connsiteX108" fmla="*/ 9973 w 5063469"/>
                  <a:gd name="connsiteY108" fmla="*/ 1737738 h 4745608"/>
                  <a:gd name="connsiteX109" fmla="*/ 348516 w 5063469"/>
                  <a:gd name="connsiteY109" fmla="*/ 1643812 h 4745608"/>
                  <a:gd name="connsiteX110" fmla="*/ 653097 w 5063469"/>
                  <a:gd name="connsiteY110" fmla="*/ 1543920 h 4745608"/>
                  <a:gd name="connsiteX111" fmla="*/ 1072963 w 5063469"/>
                  <a:gd name="connsiteY111" fmla="*/ 1612008 h 4745608"/>
                  <a:gd name="connsiteX112" fmla="*/ 1244413 w 5063469"/>
                  <a:gd name="connsiteY112" fmla="*/ 1657728 h 4745608"/>
                  <a:gd name="connsiteX113" fmla="*/ 1205766 w 5063469"/>
                  <a:gd name="connsiteY113" fmla="*/ 1451988 h 4745608"/>
                  <a:gd name="connsiteX114" fmla="*/ 1046313 w 5063469"/>
                  <a:gd name="connsiteY114" fmla="*/ 815409 h 4745608"/>
                  <a:gd name="connsiteX115" fmla="*/ 1221553 w 506346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4070190 w 5015379"/>
                  <a:gd name="connsiteY51" fmla="*/ 3021367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3944371 w 5015379"/>
                  <a:gd name="connsiteY51" fmla="*/ 2976643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015379" h="4745608">
                    <a:moveTo>
                      <a:pt x="1221553" y="1211958"/>
                    </a:moveTo>
                    <a:cubicBezTo>
                      <a:pt x="1271153" y="1336028"/>
                      <a:pt x="1288666" y="1485533"/>
                      <a:pt x="1343911" y="1559828"/>
                    </a:cubicBezTo>
                    <a:cubicBezTo>
                      <a:pt x="1399156" y="1634123"/>
                      <a:pt x="1459116" y="1637601"/>
                      <a:pt x="1553023" y="1657728"/>
                    </a:cubicBezTo>
                    <a:cubicBezTo>
                      <a:pt x="1646930" y="1677855"/>
                      <a:pt x="1829248" y="1699638"/>
                      <a:pt x="1907353" y="1680588"/>
                    </a:cubicBezTo>
                    <a:cubicBezTo>
                      <a:pt x="1985458" y="1661538"/>
                      <a:pt x="1985458" y="1608198"/>
                      <a:pt x="2021653" y="1543428"/>
                    </a:cubicBezTo>
                    <a:cubicBezTo>
                      <a:pt x="2057848" y="1478658"/>
                      <a:pt x="2107378" y="1362453"/>
                      <a:pt x="2124523" y="1291968"/>
                    </a:cubicBezTo>
                    <a:cubicBezTo>
                      <a:pt x="2141668" y="1221483"/>
                      <a:pt x="2133939" y="1198292"/>
                      <a:pt x="2124523" y="1120518"/>
                    </a:cubicBezTo>
                    <a:cubicBezTo>
                      <a:pt x="2115107" y="1042744"/>
                      <a:pt x="2075649" y="882475"/>
                      <a:pt x="2068029" y="825325"/>
                    </a:cubicBezTo>
                    <a:cubicBezTo>
                      <a:pt x="2060409" y="768175"/>
                      <a:pt x="2061767" y="734134"/>
                      <a:pt x="2078803" y="777618"/>
                    </a:cubicBezTo>
                    <a:cubicBezTo>
                      <a:pt x="2095839" y="821102"/>
                      <a:pt x="2147383" y="1004313"/>
                      <a:pt x="2170243" y="1086228"/>
                    </a:cubicBezTo>
                    <a:cubicBezTo>
                      <a:pt x="2193103" y="1168143"/>
                      <a:pt x="2196913" y="1232913"/>
                      <a:pt x="2215963" y="1269108"/>
                    </a:cubicBezTo>
                    <a:cubicBezTo>
                      <a:pt x="2235013" y="1305303"/>
                      <a:pt x="2265493" y="1320543"/>
                      <a:pt x="2284543" y="1303398"/>
                    </a:cubicBezTo>
                    <a:cubicBezTo>
                      <a:pt x="2303593" y="1286253"/>
                      <a:pt x="2299783" y="1236723"/>
                      <a:pt x="2330263" y="1166238"/>
                    </a:cubicBezTo>
                    <a:cubicBezTo>
                      <a:pt x="2360743" y="1095753"/>
                      <a:pt x="2429323" y="968118"/>
                      <a:pt x="2467423" y="880488"/>
                    </a:cubicBezTo>
                    <a:cubicBezTo>
                      <a:pt x="2505523" y="792858"/>
                      <a:pt x="2534098" y="697608"/>
                      <a:pt x="2558863" y="640458"/>
                    </a:cubicBezTo>
                    <a:cubicBezTo>
                      <a:pt x="2583628" y="583308"/>
                      <a:pt x="2616013" y="512823"/>
                      <a:pt x="2616013" y="537588"/>
                    </a:cubicBezTo>
                    <a:cubicBezTo>
                      <a:pt x="2616013" y="562353"/>
                      <a:pt x="2587438" y="695703"/>
                      <a:pt x="2558863" y="789048"/>
                    </a:cubicBezTo>
                    <a:cubicBezTo>
                      <a:pt x="2530288" y="882393"/>
                      <a:pt x="2475043" y="994788"/>
                      <a:pt x="2444563" y="1097658"/>
                    </a:cubicBezTo>
                    <a:cubicBezTo>
                      <a:pt x="2414083" y="1200528"/>
                      <a:pt x="2356933" y="1326258"/>
                      <a:pt x="2375983" y="1406268"/>
                    </a:cubicBezTo>
                    <a:cubicBezTo>
                      <a:pt x="2395033" y="1486278"/>
                      <a:pt x="2475043" y="1535808"/>
                      <a:pt x="2558863" y="1577718"/>
                    </a:cubicBezTo>
                    <a:cubicBezTo>
                      <a:pt x="2642683" y="1619628"/>
                      <a:pt x="2774128" y="1644393"/>
                      <a:pt x="2878903" y="1657728"/>
                    </a:cubicBezTo>
                    <a:cubicBezTo>
                      <a:pt x="2983678" y="1671063"/>
                      <a:pt x="3105598" y="1672968"/>
                      <a:pt x="3187513" y="1657728"/>
                    </a:cubicBezTo>
                    <a:cubicBezTo>
                      <a:pt x="3269428" y="1642488"/>
                      <a:pt x="3320301" y="1634784"/>
                      <a:pt x="3370393" y="1566288"/>
                    </a:cubicBezTo>
                    <a:cubicBezTo>
                      <a:pt x="3420485" y="1497792"/>
                      <a:pt x="3467275" y="1321876"/>
                      <a:pt x="3488066" y="1246753"/>
                    </a:cubicBezTo>
                    <a:cubicBezTo>
                      <a:pt x="3508857" y="1171630"/>
                      <a:pt x="3494207" y="1146011"/>
                      <a:pt x="3495138" y="1115548"/>
                    </a:cubicBezTo>
                    <a:cubicBezTo>
                      <a:pt x="3496069" y="1085085"/>
                      <a:pt x="3495555" y="1117316"/>
                      <a:pt x="3493650" y="1063976"/>
                    </a:cubicBezTo>
                    <a:cubicBezTo>
                      <a:pt x="3491745" y="1010636"/>
                      <a:pt x="3512696" y="901352"/>
                      <a:pt x="3450403" y="777618"/>
                    </a:cubicBezTo>
                    <a:cubicBezTo>
                      <a:pt x="3388110" y="653884"/>
                      <a:pt x="3101583" y="362546"/>
                      <a:pt x="3119893" y="321571"/>
                    </a:cubicBezTo>
                    <a:cubicBezTo>
                      <a:pt x="3138203" y="280596"/>
                      <a:pt x="3390831" y="633165"/>
                      <a:pt x="3497351" y="674883"/>
                    </a:cubicBezTo>
                    <a:cubicBezTo>
                      <a:pt x="3529859" y="730018"/>
                      <a:pt x="3675398" y="669055"/>
                      <a:pt x="3759013" y="571878"/>
                    </a:cubicBezTo>
                    <a:cubicBezTo>
                      <a:pt x="3842628" y="474701"/>
                      <a:pt x="3953323" y="185163"/>
                      <a:pt x="3999043" y="91818"/>
                    </a:cubicBezTo>
                    <a:cubicBezTo>
                      <a:pt x="4044763" y="-1527"/>
                      <a:pt x="4035745" y="-14117"/>
                      <a:pt x="4033333" y="11808"/>
                    </a:cubicBezTo>
                    <a:cubicBezTo>
                      <a:pt x="4030921" y="37733"/>
                      <a:pt x="4021326" y="141431"/>
                      <a:pt x="3984569" y="247366"/>
                    </a:cubicBezTo>
                    <a:cubicBezTo>
                      <a:pt x="3947812" y="353301"/>
                      <a:pt x="3878068" y="553410"/>
                      <a:pt x="3812791" y="647417"/>
                    </a:cubicBezTo>
                    <a:cubicBezTo>
                      <a:pt x="3747514" y="741424"/>
                      <a:pt x="3627634" y="752769"/>
                      <a:pt x="3592906" y="811408"/>
                    </a:cubicBezTo>
                    <a:cubicBezTo>
                      <a:pt x="3558178" y="870047"/>
                      <a:pt x="3557745" y="987492"/>
                      <a:pt x="3604425" y="999253"/>
                    </a:cubicBezTo>
                    <a:cubicBezTo>
                      <a:pt x="3651105" y="1011014"/>
                      <a:pt x="3773597" y="919495"/>
                      <a:pt x="3872985" y="881976"/>
                    </a:cubicBezTo>
                    <a:cubicBezTo>
                      <a:pt x="3972373" y="844457"/>
                      <a:pt x="4168876" y="779933"/>
                      <a:pt x="4200754" y="774136"/>
                    </a:cubicBezTo>
                    <a:cubicBezTo>
                      <a:pt x="4232632" y="768339"/>
                      <a:pt x="4127897" y="811000"/>
                      <a:pt x="4064251" y="847195"/>
                    </a:cubicBezTo>
                    <a:cubicBezTo>
                      <a:pt x="4000605" y="883390"/>
                      <a:pt x="3886500" y="950308"/>
                      <a:pt x="3818880" y="991305"/>
                    </a:cubicBezTo>
                    <a:cubicBezTo>
                      <a:pt x="3751260" y="1032302"/>
                      <a:pt x="3691205" y="1054829"/>
                      <a:pt x="3658531" y="1093178"/>
                    </a:cubicBezTo>
                    <a:cubicBezTo>
                      <a:pt x="3625857" y="1131527"/>
                      <a:pt x="3636352" y="1153482"/>
                      <a:pt x="3622838" y="1221401"/>
                    </a:cubicBezTo>
                    <a:cubicBezTo>
                      <a:pt x="3609324" y="1289320"/>
                      <a:pt x="3604280" y="1416540"/>
                      <a:pt x="3577446" y="1500691"/>
                    </a:cubicBezTo>
                    <a:cubicBezTo>
                      <a:pt x="3550612" y="1584842"/>
                      <a:pt x="3511582" y="1637270"/>
                      <a:pt x="3461833" y="1726308"/>
                    </a:cubicBezTo>
                    <a:cubicBezTo>
                      <a:pt x="3412084" y="1815346"/>
                      <a:pt x="3307802" y="1943726"/>
                      <a:pt x="3278953" y="2034918"/>
                    </a:cubicBezTo>
                    <a:cubicBezTo>
                      <a:pt x="3250105" y="2126110"/>
                      <a:pt x="3262853" y="2209684"/>
                      <a:pt x="3288742" y="2273460"/>
                    </a:cubicBezTo>
                    <a:cubicBezTo>
                      <a:pt x="3314631" y="2337237"/>
                      <a:pt x="3352209" y="2360013"/>
                      <a:pt x="3434288" y="2417577"/>
                    </a:cubicBezTo>
                    <a:cubicBezTo>
                      <a:pt x="3516367" y="2475141"/>
                      <a:pt x="3673756" y="2558797"/>
                      <a:pt x="3781217" y="2618845"/>
                    </a:cubicBezTo>
                    <a:cubicBezTo>
                      <a:pt x="3888678" y="2678893"/>
                      <a:pt x="3873989" y="2682787"/>
                      <a:pt x="4079053" y="2777868"/>
                    </a:cubicBezTo>
                    <a:cubicBezTo>
                      <a:pt x="4284117" y="2872949"/>
                      <a:pt x="4990130" y="3156697"/>
                      <a:pt x="5011598" y="3189329"/>
                    </a:cubicBezTo>
                    <a:cubicBezTo>
                      <a:pt x="5033066" y="3221961"/>
                      <a:pt x="4956854" y="3381800"/>
                      <a:pt x="4940575" y="3376168"/>
                    </a:cubicBezTo>
                    <a:cubicBezTo>
                      <a:pt x="4909493" y="3379480"/>
                      <a:pt x="4191101" y="3063854"/>
                      <a:pt x="3944371" y="2976643"/>
                    </a:cubicBezTo>
                    <a:cubicBezTo>
                      <a:pt x="3697641" y="2889432"/>
                      <a:pt x="3581277" y="2877501"/>
                      <a:pt x="3460193" y="2852901"/>
                    </a:cubicBezTo>
                    <a:cubicBezTo>
                      <a:pt x="3339109" y="2828301"/>
                      <a:pt x="3290310" y="2828052"/>
                      <a:pt x="3217865" y="2829045"/>
                    </a:cubicBezTo>
                    <a:cubicBezTo>
                      <a:pt x="3145420" y="2830038"/>
                      <a:pt x="3089692" y="2841881"/>
                      <a:pt x="3025524" y="2858861"/>
                    </a:cubicBezTo>
                    <a:cubicBezTo>
                      <a:pt x="2961356" y="2875841"/>
                      <a:pt x="2867091" y="2903010"/>
                      <a:pt x="2832855" y="2930924"/>
                    </a:cubicBezTo>
                    <a:cubicBezTo>
                      <a:pt x="2798620" y="2958838"/>
                      <a:pt x="2799047" y="2986835"/>
                      <a:pt x="2820111" y="3026344"/>
                    </a:cubicBezTo>
                    <a:cubicBezTo>
                      <a:pt x="2841175" y="3065853"/>
                      <a:pt x="2899912" y="3127474"/>
                      <a:pt x="2959241" y="3167976"/>
                    </a:cubicBezTo>
                    <a:cubicBezTo>
                      <a:pt x="3018570" y="3208478"/>
                      <a:pt x="3104583" y="3223639"/>
                      <a:pt x="3176083" y="3269358"/>
                    </a:cubicBezTo>
                    <a:cubicBezTo>
                      <a:pt x="3247583" y="3315077"/>
                      <a:pt x="3382251" y="3431025"/>
                      <a:pt x="3388239" y="3442290"/>
                    </a:cubicBezTo>
                    <a:cubicBezTo>
                      <a:pt x="3394228" y="3453555"/>
                      <a:pt x="3275948" y="3364527"/>
                      <a:pt x="3212014" y="3336948"/>
                    </a:cubicBezTo>
                    <a:cubicBezTo>
                      <a:pt x="3148080" y="3309369"/>
                      <a:pt x="3078023" y="3305141"/>
                      <a:pt x="3004633" y="3276814"/>
                    </a:cubicBezTo>
                    <a:cubicBezTo>
                      <a:pt x="2931243" y="3248487"/>
                      <a:pt x="2832636" y="3196805"/>
                      <a:pt x="2771676" y="3166987"/>
                    </a:cubicBezTo>
                    <a:cubicBezTo>
                      <a:pt x="2710716" y="3137169"/>
                      <a:pt x="2672437" y="3107516"/>
                      <a:pt x="2638873" y="3097908"/>
                    </a:cubicBezTo>
                    <a:cubicBezTo>
                      <a:pt x="2605309" y="3088300"/>
                      <a:pt x="2589179" y="3071238"/>
                      <a:pt x="2570293" y="3109338"/>
                    </a:cubicBezTo>
                    <a:cubicBezTo>
                      <a:pt x="2551407" y="3147438"/>
                      <a:pt x="2523214" y="3248486"/>
                      <a:pt x="2525557" y="3326508"/>
                    </a:cubicBezTo>
                    <a:cubicBezTo>
                      <a:pt x="2527900" y="3404530"/>
                      <a:pt x="2561325" y="3465737"/>
                      <a:pt x="2584349" y="3577470"/>
                    </a:cubicBezTo>
                    <a:cubicBezTo>
                      <a:pt x="2607373" y="3689203"/>
                      <a:pt x="2655576" y="3894365"/>
                      <a:pt x="2663703" y="3996904"/>
                    </a:cubicBezTo>
                    <a:cubicBezTo>
                      <a:pt x="2671830" y="4099443"/>
                      <a:pt x="2653780" y="4116258"/>
                      <a:pt x="2633113" y="4192703"/>
                    </a:cubicBezTo>
                    <a:cubicBezTo>
                      <a:pt x="2612446" y="4269148"/>
                      <a:pt x="2546020" y="4496822"/>
                      <a:pt x="2539703" y="4455574"/>
                    </a:cubicBezTo>
                    <a:cubicBezTo>
                      <a:pt x="2533386" y="4414326"/>
                      <a:pt x="2604956" y="4093390"/>
                      <a:pt x="2595212" y="3945217"/>
                    </a:cubicBezTo>
                    <a:cubicBezTo>
                      <a:pt x="2585468" y="3797044"/>
                      <a:pt x="2529208" y="3696326"/>
                      <a:pt x="2481240" y="3566538"/>
                    </a:cubicBezTo>
                    <a:cubicBezTo>
                      <a:pt x="2433272" y="3436750"/>
                      <a:pt x="2343996" y="3250308"/>
                      <a:pt x="2307403" y="3166488"/>
                    </a:cubicBezTo>
                    <a:cubicBezTo>
                      <a:pt x="2270810" y="3082668"/>
                      <a:pt x="2299783" y="3099813"/>
                      <a:pt x="2261683" y="3063618"/>
                    </a:cubicBezTo>
                    <a:cubicBezTo>
                      <a:pt x="2223583" y="3027423"/>
                      <a:pt x="2151700" y="2959505"/>
                      <a:pt x="2078803" y="2949318"/>
                    </a:cubicBezTo>
                    <a:cubicBezTo>
                      <a:pt x="2005906" y="2939131"/>
                      <a:pt x="1935406" y="2954785"/>
                      <a:pt x="1824299" y="3002494"/>
                    </a:cubicBezTo>
                    <a:cubicBezTo>
                      <a:pt x="1713192" y="3050203"/>
                      <a:pt x="1485950" y="3122516"/>
                      <a:pt x="1412162" y="3235573"/>
                    </a:cubicBezTo>
                    <a:cubicBezTo>
                      <a:pt x="1338374" y="3348630"/>
                      <a:pt x="1393455" y="3556683"/>
                      <a:pt x="1381573" y="3680838"/>
                    </a:cubicBezTo>
                    <a:cubicBezTo>
                      <a:pt x="1369691" y="3804993"/>
                      <a:pt x="1371526" y="3804172"/>
                      <a:pt x="1340867" y="3980504"/>
                    </a:cubicBezTo>
                    <a:cubicBezTo>
                      <a:pt x="1310208" y="4156836"/>
                      <a:pt x="1217614" y="4679197"/>
                      <a:pt x="1197619" y="4738831"/>
                    </a:cubicBezTo>
                    <a:cubicBezTo>
                      <a:pt x="1177624" y="4798465"/>
                      <a:pt x="1213371" y="4447966"/>
                      <a:pt x="1220896" y="4338309"/>
                    </a:cubicBezTo>
                    <a:cubicBezTo>
                      <a:pt x="1228421" y="4228652"/>
                      <a:pt x="1246473" y="4152367"/>
                      <a:pt x="1242772" y="4080888"/>
                    </a:cubicBezTo>
                    <a:cubicBezTo>
                      <a:pt x="1239072" y="4009410"/>
                      <a:pt x="1244139" y="3924678"/>
                      <a:pt x="1198693" y="3909438"/>
                    </a:cubicBezTo>
                    <a:cubicBezTo>
                      <a:pt x="1153247" y="3894198"/>
                      <a:pt x="1042154" y="3952356"/>
                      <a:pt x="970093" y="3989448"/>
                    </a:cubicBezTo>
                    <a:cubicBezTo>
                      <a:pt x="898032" y="4026540"/>
                      <a:pt x="835376" y="4070950"/>
                      <a:pt x="766328" y="4131990"/>
                    </a:cubicBezTo>
                    <a:cubicBezTo>
                      <a:pt x="697281" y="4193030"/>
                      <a:pt x="552546" y="4374724"/>
                      <a:pt x="555808" y="4355688"/>
                    </a:cubicBezTo>
                    <a:cubicBezTo>
                      <a:pt x="559070" y="4336652"/>
                      <a:pt x="690183" y="4107469"/>
                      <a:pt x="785900" y="4017771"/>
                    </a:cubicBezTo>
                    <a:cubicBezTo>
                      <a:pt x="881618" y="3928073"/>
                      <a:pt x="1047979" y="3866035"/>
                      <a:pt x="1130113" y="3817500"/>
                    </a:cubicBezTo>
                    <a:cubicBezTo>
                      <a:pt x="1212247" y="3768965"/>
                      <a:pt x="1255445" y="3797788"/>
                      <a:pt x="1278703" y="3726558"/>
                    </a:cubicBezTo>
                    <a:cubicBezTo>
                      <a:pt x="1301961" y="3655328"/>
                      <a:pt x="1264508" y="3482883"/>
                      <a:pt x="1269661" y="3390117"/>
                    </a:cubicBezTo>
                    <a:cubicBezTo>
                      <a:pt x="1274814" y="3297351"/>
                      <a:pt x="1289063" y="3226285"/>
                      <a:pt x="1309620" y="3169963"/>
                    </a:cubicBezTo>
                    <a:cubicBezTo>
                      <a:pt x="1330177" y="3113642"/>
                      <a:pt x="1431158" y="3083081"/>
                      <a:pt x="1393003" y="3052188"/>
                    </a:cubicBezTo>
                    <a:cubicBezTo>
                      <a:pt x="1354849" y="3021295"/>
                      <a:pt x="1202285" y="2989409"/>
                      <a:pt x="1080693" y="2984604"/>
                    </a:cubicBezTo>
                    <a:cubicBezTo>
                      <a:pt x="959101" y="2979799"/>
                      <a:pt x="804383" y="2984599"/>
                      <a:pt x="663453" y="3023360"/>
                    </a:cubicBezTo>
                    <a:cubicBezTo>
                      <a:pt x="522523" y="3062121"/>
                      <a:pt x="275444" y="3216177"/>
                      <a:pt x="235111" y="3217172"/>
                    </a:cubicBezTo>
                    <a:cubicBezTo>
                      <a:pt x="194778" y="3218167"/>
                      <a:pt x="356106" y="3077780"/>
                      <a:pt x="421453" y="3029328"/>
                    </a:cubicBezTo>
                    <a:cubicBezTo>
                      <a:pt x="486800" y="2980876"/>
                      <a:pt x="555022" y="2949816"/>
                      <a:pt x="627193" y="2926458"/>
                    </a:cubicBezTo>
                    <a:cubicBezTo>
                      <a:pt x="699364" y="2903100"/>
                      <a:pt x="767467" y="2895308"/>
                      <a:pt x="854480" y="2889178"/>
                    </a:cubicBezTo>
                    <a:cubicBezTo>
                      <a:pt x="941493" y="2883048"/>
                      <a:pt x="1036370" y="2884954"/>
                      <a:pt x="1149272" y="2889676"/>
                    </a:cubicBezTo>
                    <a:cubicBezTo>
                      <a:pt x="1262174" y="2894398"/>
                      <a:pt x="1413346" y="2938048"/>
                      <a:pt x="1531894" y="2917507"/>
                    </a:cubicBezTo>
                    <a:cubicBezTo>
                      <a:pt x="1650442" y="2896966"/>
                      <a:pt x="1832273" y="2875429"/>
                      <a:pt x="1860559" y="2766431"/>
                    </a:cubicBezTo>
                    <a:cubicBezTo>
                      <a:pt x="1888846" y="2657433"/>
                      <a:pt x="1730009" y="2396867"/>
                      <a:pt x="1701613" y="2263518"/>
                    </a:cubicBezTo>
                    <a:cubicBezTo>
                      <a:pt x="1673217" y="2130169"/>
                      <a:pt x="1743453" y="2036657"/>
                      <a:pt x="1690183" y="1966338"/>
                    </a:cubicBezTo>
                    <a:cubicBezTo>
                      <a:pt x="1636913" y="1896019"/>
                      <a:pt x="1481051" y="1883514"/>
                      <a:pt x="1381991" y="1841604"/>
                    </a:cubicBezTo>
                    <a:cubicBezTo>
                      <a:pt x="1282931" y="1799694"/>
                      <a:pt x="1201737" y="1750743"/>
                      <a:pt x="1095823" y="1714878"/>
                    </a:cubicBezTo>
                    <a:cubicBezTo>
                      <a:pt x="989909" y="1679013"/>
                      <a:pt x="870332" y="1624510"/>
                      <a:pt x="746507" y="1626415"/>
                    </a:cubicBezTo>
                    <a:cubicBezTo>
                      <a:pt x="622682" y="1628320"/>
                      <a:pt x="458429" y="1703447"/>
                      <a:pt x="352873" y="1726308"/>
                    </a:cubicBezTo>
                    <a:cubicBezTo>
                      <a:pt x="247317" y="1749169"/>
                      <a:pt x="170321" y="1761677"/>
                      <a:pt x="113171" y="1763582"/>
                    </a:cubicBezTo>
                    <a:cubicBezTo>
                      <a:pt x="56021" y="1765487"/>
                      <a:pt x="-29251" y="1757700"/>
                      <a:pt x="9973" y="1737738"/>
                    </a:cubicBezTo>
                    <a:cubicBezTo>
                      <a:pt x="49197" y="1717776"/>
                      <a:pt x="241329" y="1676115"/>
                      <a:pt x="348516" y="1643812"/>
                    </a:cubicBezTo>
                    <a:cubicBezTo>
                      <a:pt x="455703" y="1611509"/>
                      <a:pt x="532356" y="1549221"/>
                      <a:pt x="653097" y="1543920"/>
                    </a:cubicBezTo>
                    <a:cubicBezTo>
                      <a:pt x="773838" y="1538619"/>
                      <a:pt x="974410" y="1593040"/>
                      <a:pt x="1072963" y="1612008"/>
                    </a:cubicBezTo>
                    <a:cubicBezTo>
                      <a:pt x="1171516" y="1630976"/>
                      <a:pt x="1222279" y="1684398"/>
                      <a:pt x="1244413" y="1657728"/>
                    </a:cubicBezTo>
                    <a:cubicBezTo>
                      <a:pt x="1266547" y="1631058"/>
                      <a:pt x="1217196" y="1531998"/>
                      <a:pt x="1205766" y="1451988"/>
                    </a:cubicBezTo>
                    <a:cubicBezTo>
                      <a:pt x="1194336" y="1371978"/>
                      <a:pt x="1043682" y="855414"/>
                      <a:pt x="1046313" y="815409"/>
                    </a:cubicBezTo>
                    <a:cubicBezTo>
                      <a:pt x="1048944" y="775404"/>
                      <a:pt x="1171953" y="1087888"/>
                      <a:pt x="1221553" y="1211958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32" name="Skupina 31"/>
              <p:cNvGrpSpPr/>
              <p:nvPr/>
            </p:nvGrpSpPr>
            <p:grpSpPr>
              <a:xfrm rot="491703">
                <a:off x="1612318" y="107791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9" name="Volný tvar 48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50" name="Volný tvar 49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8" name="Skupina 37"/>
              <p:cNvGrpSpPr/>
              <p:nvPr/>
            </p:nvGrpSpPr>
            <p:grpSpPr>
              <a:xfrm rot="733453">
                <a:off x="2275737" y="1060383"/>
                <a:ext cx="316069" cy="961729"/>
                <a:chOff x="6218627" y="-164582"/>
                <a:chExt cx="633009" cy="1794063"/>
              </a:xfrm>
            </p:grpSpPr>
            <p:sp>
              <p:nvSpPr>
                <p:cNvPr id="45" name="Volný tvar 44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6" name="Volný tvar 45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9" name="Skupina 38"/>
              <p:cNvGrpSpPr/>
              <p:nvPr/>
            </p:nvGrpSpPr>
            <p:grpSpPr>
              <a:xfrm rot="16427710">
                <a:off x="1065339" y="1874778"/>
                <a:ext cx="316069" cy="961729"/>
                <a:chOff x="6218627" y="-164582"/>
                <a:chExt cx="633009" cy="1794063"/>
              </a:xfrm>
            </p:grpSpPr>
            <p:sp>
              <p:nvSpPr>
                <p:cNvPr id="43" name="Volný tvar 4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4" name="Volný tvar 43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40" name="Skupina 39"/>
              <p:cNvGrpSpPr/>
              <p:nvPr/>
            </p:nvGrpSpPr>
            <p:grpSpPr>
              <a:xfrm rot="9533010">
                <a:off x="1824035" y="277305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1" name="Volný tvar 4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2" name="Volný tvar 41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30" name="Volný tvar 29"/>
            <p:cNvSpPr/>
            <p:nvPr/>
          </p:nvSpPr>
          <p:spPr>
            <a:xfrm>
              <a:off x="7000134" y="1692084"/>
              <a:ext cx="277089" cy="389806"/>
            </a:xfrm>
            <a:custGeom>
              <a:avLst/>
              <a:gdLst>
                <a:gd name="connsiteX0" fmla="*/ 23920 w 513710"/>
                <a:gd name="connsiteY0" fmla="*/ 254240 h 543051"/>
                <a:gd name="connsiteX1" fmla="*/ 59546 w 513710"/>
                <a:gd name="connsiteY1" fmla="*/ 467996 h 543051"/>
                <a:gd name="connsiteX2" fmla="*/ 213925 w 513710"/>
                <a:gd name="connsiteY2" fmla="*/ 527372 h 543051"/>
                <a:gd name="connsiteX3" fmla="*/ 463307 w 513710"/>
                <a:gd name="connsiteY3" fmla="*/ 527372 h 543051"/>
                <a:gd name="connsiteX4" fmla="*/ 510808 w 513710"/>
                <a:gd name="connsiteY4" fmla="*/ 349243 h 543051"/>
                <a:gd name="connsiteX5" fmla="*/ 415806 w 513710"/>
                <a:gd name="connsiteY5" fmla="*/ 337367 h 543051"/>
                <a:gd name="connsiteX6" fmla="*/ 344554 w 513710"/>
                <a:gd name="connsiteY6" fmla="*/ 206739 h 543051"/>
                <a:gd name="connsiteX7" fmla="*/ 249551 w 513710"/>
                <a:gd name="connsiteY7" fmla="*/ 28609 h 543051"/>
                <a:gd name="connsiteX8" fmla="*/ 59546 w 513710"/>
                <a:gd name="connsiteY8" fmla="*/ 4858 h 543051"/>
                <a:gd name="connsiteX9" fmla="*/ 169 w 513710"/>
                <a:gd name="connsiteY9" fmla="*/ 76110 h 543051"/>
                <a:gd name="connsiteX10" fmla="*/ 23920 w 513710"/>
                <a:gd name="connsiteY10" fmla="*/ 254240 h 543051"/>
                <a:gd name="connsiteX0" fmla="*/ 23920 w 513710"/>
                <a:gd name="connsiteY0" fmla="*/ 252495 h 541306"/>
                <a:gd name="connsiteX1" fmla="*/ 59546 w 513710"/>
                <a:gd name="connsiteY1" fmla="*/ 466251 h 541306"/>
                <a:gd name="connsiteX2" fmla="*/ 213925 w 513710"/>
                <a:gd name="connsiteY2" fmla="*/ 525627 h 541306"/>
                <a:gd name="connsiteX3" fmla="*/ 463307 w 513710"/>
                <a:gd name="connsiteY3" fmla="*/ 525627 h 541306"/>
                <a:gd name="connsiteX4" fmla="*/ 510808 w 513710"/>
                <a:gd name="connsiteY4" fmla="*/ 347498 h 541306"/>
                <a:gd name="connsiteX5" fmla="*/ 415806 w 513710"/>
                <a:gd name="connsiteY5" fmla="*/ 335622 h 541306"/>
                <a:gd name="connsiteX6" fmla="*/ 362367 w 513710"/>
                <a:gd name="connsiteY6" fmla="*/ 151555 h 541306"/>
                <a:gd name="connsiteX7" fmla="*/ 249551 w 513710"/>
                <a:gd name="connsiteY7" fmla="*/ 26864 h 541306"/>
                <a:gd name="connsiteX8" fmla="*/ 59546 w 513710"/>
                <a:gd name="connsiteY8" fmla="*/ 3113 h 541306"/>
                <a:gd name="connsiteX9" fmla="*/ 169 w 513710"/>
                <a:gd name="connsiteY9" fmla="*/ 74365 h 541306"/>
                <a:gd name="connsiteX10" fmla="*/ 23920 w 513710"/>
                <a:gd name="connsiteY10" fmla="*/ 252495 h 541306"/>
                <a:gd name="connsiteX0" fmla="*/ 23920 w 512911"/>
                <a:gd name="connsiteY0" fmla="*/ 252495 h 541306"/>
                <a:gd name="connsiteX1" fmla="*/ 59546 w 512911"/>
                <a:gd name="connsiteY1" fmla="*/ 466251 h 541306"/>
                <a:gd name="connsiteX2" fmla="*/ 213925 w 512911"/>
                <a:gd name="connsiteY2" fmla="*/ 525627 h 541306"/>
                <a:gd name="connsiteX3" fmla="*/ 463307 w 512911"/>
                <a:gd name="connsiteY3" fmla="*/ 525627 h 541306"/>
                <a:gd name="connsiteX4" fmla="*/ 510808 w 512911"/>
                <a:gd name="connsiteY4" fmla="*/ 347498 h 541306"/>
                <a:gd name="connsiteX5" fmla="*/ 427681 w 512911"/>
                <a:gd name="connsiteY5" fmla="*/ 258432 h 541306"/>
                <a:gd name="connsiteX6" fmla="*/ 362367 w 512911"/>
                <a:gd name="connsiteY6" fmla="*/ 151555 h 541306"/>
                <a:gd name="connsiteX7" fmla="*/ 249551 w 512911"/>
                <a:gd name="connsiteY7" fmla="*/ 26864 h 541306"/>
                <a:gd name="connsiteX8" fmla="*/ 59546 w 512911"/>
                <a:gd name="connsiteY8" fmla="*/ 3113 h 541306"/>
                <a:gd name="connsiteX9" fmla="*/ 169 w 512911"/>
                <a:gd name="connsiteY9" fmla="*/ 74365 h 541306"/>
                <a:gd name="connsiteX10" fmla="*/ 23920 w 512911"/>
                <a:gd name="connsiteY10" fmla="*/ 252495 h 54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911" h="541306">
                  <a:moveTo>
                    <a:pt x="23920" y="252495"/>
                  </a:moveTo>
                  <a:cubicBezTo>
                    <a:pt x="33816" y="317809"/>
                    <a:pt x="27879" y="420729"/>
                    <a:pt x="59546" y="466251"/>
                  </a:cubicBezTo>
                  <a:cubicBezTo>
                    <a:pt x="91213" y="511773"/>
                    <a:pt x="146632" y="515731"/>
                    <a:pt x="213925" y="525627"/>
                  </a:cubicBezTo>
                  <a:cubicBezTo>
                    <a:pt x="281219" y="535523"/>
                    <a:pt x="413827" y="555315"/>
                    <a:pt x="463307" y="525627"/>
                  </a:cubicBezTo>
                  <a:cubicBezTo>
                    <a:pt x="512787" y="495939"/>
                    <a:pt x="516746" y="392030"/>
                    <a:pt x="510808" y="347498"/>
                  </a:cubicBezTo>
                  <a:cubicBezTo>
                    <a:pt x="504870" y="302966"/>
                    <a:pt x="452421" y="291089"/>
                    <a:pt x="427681" y="258432"/>
                  </a:cubicBezTo>
                  <a:cubicBezTo>
                    <a:pt x="402941" y="225775"/>
                    <a:pt x="392055" y="190150"/>
                    <a:pt x="362367" y="151555"/>
                  </a:cubicBezTo>
                  <a:cubicBezTo>
                    <a:pt x="332679" y="112960"/>
                    <a:pt x="300021" y="51604"/>
                    <a:pt x="249551" y="26864"/>
                  </a:cubicBezTo>
                  <a:cubicBezTo>
                    <a:pt x="199081" y="2124"/>
                    <a:pt x="101110" y="-4804"/>
                    <a:pt x="59546" y="3113"/>
                  </a:cubicBezTo>
                  <a:cubicBezTo>
                    <a:pt x="17982" y="11030"/>
                    <a:pt x="2148" y="34781"/>
                    <a:pt x="169" y="74365"/>
                  </a:cubicBezTo>
                  <a:cubicBezTo>
                    <a:pt x="-1810" y="113949"/>
                    <a:pt x="14024" y="187181"/>
                    <a:pt x="23920" y="2524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51" name="Minus 50"/>
          <p:cNvSpPr/>
          <p:nvPr/>
        </p:nvSpPr>
        <p:spPr>
          <a:xfrm flipH="1">
            <a:off x="3579816" y="446431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2" name="Plus 51"/>
          <p:cNvSpPr/>
          <p:nvPr/>
        </p:nvSpPr>
        <p:spPr>
          <a:xfrm flipH="1">
            <a:off x="2920961" y="332926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Plus 52"/>
          <p:cNvSpPr/>
          <p:nvPr/>
        </p:nvSpPr>
        <p:spPr>
          <a:xfrm flipH="1">
            <a:off x="3029792" y="396520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4920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3191121" y="1628800"/>
            <a:ext cx="2767874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6600" dirty="0"/>
              <a:t>Neuron</a:t>
            </a:r>
          </a:p>
        </p:txBody>
      </p:sp>
    </p:spTree>
    <p:extLst>
      <p:ext uri="{BB962C8B-B14F-4D97-AF65-F5344CB8AC3E}">
        <p14:creationId xmlns:p14="http://schemas.microsoft.com/office/powerpoint/2010/main" val="349553131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43475" y="303180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Divergence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1578396" y="1240656"/>
            <a:ext cx="2780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inervovat několik neuronů</a:t>
            </a:r>
          </a:p>
        </p:txBody>
      </p:sp>
      <p:grpSp>
        <p:nvGrpSpPr>
          <p:cNvPr id="16" name="Skupina 15"/>
          <p:cNvGrpSpPr/>
          <p:nvPr/>
        </p:nvGrpSpPr>
        <p:grpSpPr>
          <a:xfrm rot="21013645">
            <a:off x="1170818" y="3006005"/>
            <a:ext cx="5964757" cy="2623145"/>
            <a:chOff x="1504016" y="3131899"/>
            <a:chExt cx="5964757" cy="2623145"/>
          </a:xfrm>
        </p:grpSpPr>
        <p:grpSp>
          <p:nvGrpSpPr>
            <p:cNvPr id="18" name="Skupina 17"/>
            <p:cNvGrpSpPr/>
            <p:nvPr/>
          </p:nvGrpSpPr>
          <p:grpSpPr>
            <a:xfrm>
              <a:off x="1504016" y="3717396"/>
              <a:ext cx="2886292" cy="576064"/>
              <a:chOff x="3551581" y="4509120"/>
              <a:chExt cx="2886292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1" y="3657307"/>
                <a:ext cx="432713" cy="2345650"/>
                <a:chOff x="6218631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31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4" name="Skupina 23"/>
            <p:cNvGrpSpPr/>
            <p:nvPr/>
          </p:nvGrpSpPr>
          <p:grpSpPr>
            <a:xfrm rot="15456456">
              <a:off x="3165532" y="2547908"/>
              <a:ext cx="432713" cy="2337152"/>
              <a:chOff x="6218627" y="-158082"/>
              <a:chExt cx="633958" cy="1787563"/>
            </a:xfrm>
          </p:grpSpPr>
          <p:sp>
            <p:nvSpPr>
              <p:cNvPr id="26" name="Volný tvar 2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7" name="Volný tvar 26"/>
              <p:cNvSpPr/>
              <p:nvPr/>
            </p:nvSpPr>
            <p:spPr>
              <a:xfrm>
                <a:off x="6218627" y="-158082"/>
                <a:ext cx="633958" cy="17875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79178 w 633958"/>
                  <a:gd name="connsiteY0" fmla="*/ 275748 h 1787564"/>
                  <a:gd name="connsiteX1" fmla="*/ 229630 w 633958"/>
                  <a:gd name="connsiteY1" fmla="*/ 1251339 h 1787564"/>
                  <a:gd name="connsiteX2" fmla="*/ 203349 w 633958"/>
                  <a:gd name="connsiteY2" fmla="*/ 1549247 h 1787564"/>
                  <a:gd name="connsiteX3" fmla="*/ 161340 w 633958"/>
                  <a:gd name="connsiteY3" fmla="*/ 1635093 h 1787564"/>
                  <a:gd name="connsiteX4" fmla="*/ 39298 w 633958"/>
                  <a:gd name="connsiteY4" fmla="*/ 1682083 h 1787564"/>
                  <a:gd name="connsiteX5" fmla="*/ 5961 w 633958"/>
                  <a:gd name="connsiteY5" fmla="*/ 1727327 h 1787564"/>
                  <a:gd name="connsiteX6" fmla="*/ 15486 w 633958"/>
                  <a:gd name="connsiteY6" fmla="*/ 1770189 h 1787564"/>
                  <a:gd name="connsiteX7" fmla="*/ 153598 w 633958"/>
                  <a:gd name="connsiteY7" fmla="*/ 1784477 h 1787564"/>
                  <a:gd name="connsiteX8" fmla="*/ 444111 w 633958"/>
                  <a:gd name="connsiteY8" fmla="*/ 1784477 h 1787564"/>
                  <a:gd name="connsiteX9" fmla="*/ 615561 w 633958"/>
                  <a:gd name="connsiteY9" fmla="*/ 1751139 h 1787564"/>
                  <a:gd name="connsiteX10" fmla="*/ 622704 w 633958"/>
                  <a:gd name="connsiteY10" fmla="*/ 1701133 h 1787564"/>
                  <a:gd name="connsiteX11" fmla="*/ 558245 w 633958"/>
                  <a:gd name="connsiteY11" fmla="*/ 1665007 h 1787564"/>
                  <a:gd name="connsiteX12" fmla="*/ 431618 w 633958"/>
                  <a:gd name="connsiteY12" fmla="*/ 1627588 h 1787564"/>
                  <a:gd name="connsiteX13" fmla="*/ 353623 w 633958"/>
                  <a:gd name="connsiteY13" fmla="*/ 1555877 h 1787564"/>
                  <a:gd name="connsiteX14" fmla="*/ 339336 w 633958"/>
                  <a:gd name="connsiteY14" fmla="*/ 1455864 h 1787564"/>
                  <a:gd name="connsiteX15" fmla="*/ 339336 w 633958"/>
                  <a:gd name="connsiteY15" fmla="*/ 1298702 h 1787564"/>
                  <a:gd name="connsiteX16" fmla="*/ 283351 w 633958"/>
                  <a:gd name="connsiteY16" fmla="*/ 0 h 1787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87564">
                    <a:moveTo>
                      <a:pt x="179178" y="275748"/>
                    </a:moveTo>
                    <a:cubicBezTo>
                      <a:pt x="190489" y="362663"/>
                      <a:pt x="225602" y="1039089"/>
                      <a:pt x="229630" y="1251339"/>
                    </a:cubicBezTo>
                    <a:cubicBezTo>
                      <a:pt x="233658" y="1463589"/>
                      <a:pt x="214731" y="1485288"/>
                      <a:pt x="203349" y="1549247"/>
                    </a:cubicBezTo>
                    <a:cubicBezTo>
                      <a:pt x="191967" y="1613206"/>
                      <a:pt x="188682" y="1612954"/>
                      <a:pt x="161340" y="1635093"/>
                    </a:cubicBezTo>
                    <a:cubicBezTo>
                      <a:pt x="133998" y="1657232"/>
                      <a:pt x="65194" y="1666711"/>
                      <a:pt x="39298" y="1682083"/>
                    </a:cubicBezTo>
                    <a:cubicBezTo>
                      <a:pt x="13402" y="1697455"/>
                      <a:pt x="9930" y="1712643"/>
                      <a:pt x="5961" y="1727327"/>
                    </a:cubicBezTo>
                    <a:cubicBezTo>
                      <a:pt x="1992" y="1742011"/>
                      <a:pt x="-9120" y="1760664"/>
                      <a:pt x="15486" y="1770189"/>
                    </a:cubicBezTo>
                    <a:cubicBezTo>
                      <a:pt x="40092" y="1779714"/>
                      <a:pt x="82161" y="1782096"/>
                      <a:pt x="153598" y="1784477"/>
                    </a:cubicBezTo>
                    <a:cubicBezTo>
                      <a:pt x="225035" y="1786858"/>
                      <a:pt x="367117" y="1790033"/>
                      <a:pt x="444111" y="1784477"/>
                    </a:cubicBezTo>
                    <a:cubicBezTo>
                      <a:pt x="521105" y="1778921"/>
                      <a:pt x="585796" y="1765030"/>
                      <a:pt x="615561" y="1751139"/>
                    </a:cubicBezTo>
                    <a:cubicBezTo>
                      <a:pt x="645326" y="1737248"/>
                      <a:pt x="632257" y="1715488"/>
                      <a:pt x="622704" y="1701133"/>
                    </a:cubicBezTo>
                    <a:cubicBezTo>
                      <a:pt x="613151" y="1686778"/>
                      <a:pt x="590093" y="1677264"/>
                      <a:pt x="558245" y="1665007"/>
                    </a:cubicBezTo>
                    <a:cubicBezTo>
                      <a:pt x="526397" y="1652750"/>
                      <a:pt x="465722" y="1645776"/>
                      <a:pt x="431618" y="1627588"/>
                    </a:cubicBezTo>
                    <a:cubicBezTo>
                      <a:pt x="397514" y="1609400"/>
                      <a:pt x="369003" y="1584498"/>
                      <a:pt x="353623" y="1555877"/>
                    </a:cubicBezTo>
                    <a:cubicBezTo>
                      <a:pt x="338243" y="1527256"/>
                      <a:pt x="341717" y="1498727"/>
                      <a:pt x="339336" y="1455864"/>
                    </a:cubicBezTo>
                    <a:cubicBezTo>
                      <a:pt x="336955" y="1413002"/>
                      <a:pt x="348667" y="1541346"/>
                      <a:pt x="339336" y="1298702"/>
                    </a:cubicBezTo>
                    <a:cubicBezTo>
                      <a:pt x="330005" y="1056058"/>
                      <a:pt x="286327" y="6747"/>
                      <a:pt x="283351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4" name="Skupina 33"/>
            <p:cNvGrpSpPr/>
            <p:nvPr/>
          </p:nvGrpSpPr>
          <p:grpSpPr>
            <a:xfrm rot="16978977">
              <a:off x="6079591" y="2403379"/>
              <a:ext cx="432713" cy="2345650"/>
              <a:chOff x="6218627" y="-164582"/>
              <a:chExt cx="633958" cy="1794063"/>
            </a:xfrm>
          </p:grpSpPr>
          <p:sp>
            <p:nvSpPr>
              <p:cNvPr id="36" name="Volný tvar 3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7" name="Volný tvar 36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Ovál 34"/>
            <p:cNvSpPr/>
            <p:nvPr/>
          </p:nvSpPr>
          <p:spPr>
            <a:xfrm>
              <a:off x="4389272" y="4985743"/>
              <a:ext cx="576064" cy="576064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43" name="Skupina 42"/>
            <p:cNvGrpSpPr/>
            <p:nvPr/>
          </p:nvGrpSpPr>
          <p:grpSpPr>
            <a:xfrm rot="17948146">
              <a:off x="3090829" y="3354063"/>
              <a:ext cx="432713" cy="2345650"/>
              <a:chOff x="6218627" y="-164582"/>
              <a:chExt cx="633958" cy="1794063"/>
            </a:xfrm>
          </p:grpSpPr>
          <p:sp>
            <p:nvSpPr>
              <p:cNvPr id="49" name="Volný tvar 48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0" name="Volný tvar 49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108 w 633958"/>
                  <a:gd name="connsiteY16" fmla="*/ 167126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707" y="1521075"/>
                      <a:pt x="339336" y="1305202"/>
                    </a:cubicBezTo>
                    <a:cubicBezTo>
                      <a:pt x="329965" y="1089329"/>
                      <a:pt x="286084" y="173873"/>
                      <a:pt x="283108" y="1671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1" name="Ovál 50"/>
            <p:cNvSpPr/>
            <p:nvPr/>
          </p:nvSpPr>
          <p:spPr>
            <a:xfrm>
              <a:off x="4442258" y="3950824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603583" y="3131899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53" name="Skupina 52"/>
            <p:cNvGrpSpPr/>
            <p:nvPr/>
          </p:nvGrpSpPr>
          <p:grpSpPr>
            <a:xfrm rot="16978977">
              <a:off x="5915007" y="3337258"/>
              <a:ext cx="432713" cy="2345650"/>
              <a:chOff x="6218627" y="-164582"/>
              <a:chExt cx="633958" cy="1794063"/>
            </a:xfrm>
          </p:grpSpPr>
          <p:sp>
            <p:nvSpPr>
              <p:cNvPr id="54" name="Volný tvar 53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5" name="Volný tvar 54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57" name="Skupina 56"/>
            <p:cNvGrpSpPr/>
            <p:nvPr/>
          </p:nvGrpSpPr>
          <p:grpSpPr>
            <a:xfrm rot="16978977">
              <a:off x="5857061" y="4365863"/>
              <a:ext cx="432713" cy="2345650"/>
              <a:chOff x="6218627" y="-164582"/>
              <a:chExt cx="633958" cy="1794063"/>
            </a:xfrm>
          </p:grpSpPr>
          <p:sp>
            <p:nvSpPr>
              <p:cNvPr id="58" name="Volný tvar 57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9" name="Volný tvar 58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56" name="Minus 55"/>
          <p:cNvSpPr/>
          <p:nvPr/>
        </p:nvSpPr>
        <p:spPr>
          <a:xfrm flipH="1">
            <a:off x="6960192" y="468121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Plus 59"/>
          <p:cNvSpPr/>
          <p:nvPr/>
        </p:nvSpPr>
        <p:spPr>
          <a:xfrm flipH="1">
            <a:off x="3687063" y="28630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1" name="Plus 60"/>
          <p:cNvSpPr/>
          <p:nvPr/>
        </p:nvSpPr>
        <p:spPr>
          <a:xfrm flipH="1">
            <a:off x="3800910" y="425970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2" name="Plus 61"/>
          <p:cNvSpPr/>
          <p:nvPr/>
        </p:nvSpPr>
        <p:spPr>
          <a:xfrm flipH="1">
            <a:off x="6728613" y="374233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3" name="Plus 62"/>
          <p:cNvSpPr/>
          <p:nvPr/>
        </p:nvSpPr>
        <p:spPr>
          <a:xfrm flipH="1">
            <a:off x="6755013" y="2732511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942584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Volný tvar 12"/>
          <p:cNvSpPr/>
          <p:nvPr/>
        </p:nvSpPr>
        <p:spPr>
          <a:xfrm rot="15836352">
            <a:off x="1533751" y="1531619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4" name="Volný tvar 13"/>
          <p:cNvSpPr/>
          <p:nvPr/>
        </p:nvSpPr>
        <p:spPr>
          <a:xfrm rot="15836352">
            <a:off x="1521591" y="1519159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Ovál 11"/>
          <p:cNvSpPr/>
          <p:nvPr/>
        </p:nvSpPr>
        <p:spPr>
          <a:xfrm rot="20963234">
            <a:off x="842877" y="192793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6473118">
            <a:off x="3886794" y="914069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" name="Volný tvar 9"/>
          <p:cNvSpPr/>
          <p:nvPr/>
        </p:nvSpPr>
        <p:spPr>
          <a:xfrm rot="16473118">
            <a:off x="3867937" y="890511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vál 7"/>
          <p:cNvSpPr/>
          <p:nvPr/>
        </p:nvSpPr>
        <p:spPr>
          <a:xfrm>
            <a:off x="2370828" y="1742322"/>
            <a:ext cx="576064" cy="57606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Plus 5"/>
          <p:cNvSpPr/>
          <p:nvPr/>
        </p:nvSpPr>
        <p:spPr>
          <a:xfrm flipH="1">
            <a:off x="1950530" y="176786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TextovéPole 14"/>
          <p:cNvSpPr txBox="1"/>
          <p:nvPr/>
        </p:nvSpPr>
        <p:spPr>
          <a:xfrm>
            <a:off x="4337355" y="145725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16" name="TextovéPole 15"/>
          <p:cNvSpPr txBox="1"/>
          <p:nvPr/>
        </p:nvSpPr>
        <p:spPr>
          <a:xfrm>
            <a:off x="466517" y="971436"/>
            <a:ext cx="3097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</a:t>
            </a:r>
            <a:r>
              <a:rPr lang="cs-CZ" dirty="0" err="1"/>
              <a:t>dopředná</a:t>
            </a:r>
            <a:r>
              <a:rPr lang="cs-CZ" dirty="0"/>
              <a:t> blokáda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498956" y="3212976"/>
            <a:ext cx="3496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zpětná blokáda</a:t>
            </a:r>
          </a:p>
        </p:txBody>
      </p:sp>
      <p:sp>
        <p:nvSpPr>
          <p:cNvPr id="25" name="Volný tvar 24"/>
          <p:cNvSpPr/>
          <p:nvPr/>
        </p:nvSpPr>
        <p:spPr>
          <a:xfrm rot="16775478">
            <a:off x="6179029" y="1547775"/>
            <a:ext cx="425125" cy="1488465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26" name="Volný tvar 25"/>
          <p:cNvSpPr/>
          <p:nvPr/>
        </p:nvSpPr>
        <p:spPr>
          <a:xfrm rot="16775478">
            <a:off x="6166025" y="1530536"/>
            <a:ext cx="432713" cy="1512861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 rot="302360">
            <a:off x="5284966" y="1904666"/>
            <a:ext cx="540000" cy="540000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Minus 27"/>
          <p:cNvSpPr/>
          <p:nvPr/>
        </p:nvSpPr>
        <p:spPr>
          <a:xfrm flipH="1">
            <a:off x="4766370" y="1720425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Volný tvar 29"/>
          <p:cNvSpPr/>
          <p:nvPr/>
        </p:nvSpPr>
        <p:spPr>
          <a:xfrm rot="15836352">
            <a:off x="2995401" y="3589973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1" name="Volný tvar 30"/>
          <p:cNvSpPr/>
          <p:nvPr/>
        </p:nvSpPr>
        <p:spPr>
          <a:xfrm rot="15836352">
            <a:off x="2983241" y="3577513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 rot="20963234">
            <a:off x="2304527" y="3986290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Volný tvar 32"/>
          <p:cNvSpPr/>
          <p:nvPr/>
        </p:nvSpPr>
        <p:spPr>
          <a:xfrm rot="16473118">
            <a:off x="5348444" y="2972423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4" name="Volný tvar 33"/>
          <p:cNvSpPr/>
          <p:nvPr/>
        </p:nvSpPr>
        <p:spPr>
          <a:xfrm rot="16473118">
            <a:off x="5329587" y="2948865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3807167" y="3802303"/>
            <a:ext cx="576064" cy="57606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Plus 35"/>
          <p:cNvSpPr/>
          <p:nvPr/>
        </p:nvSpPr>
        <p:spPr>
          <a:xfrm flipH="1">
            <a:off x="3412180" y="38262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2" name="Skupina 41"/>
          <p:cNvGrpSpPr/>
          <p:nvPr/>
        </p:nvGrpSpPr>
        <p:grpSpPr>
          <a:xfrm rot="14879752">
            <a:off x="3693565" y="4721078"/>
            <a:ext cx="1227425" cy="540000"/>
            <a:chOff x="5320683" y="5173849"/>
            <a:chExt cx="1227425" cy="540000"/>
          </a:xfrm>
        </p:grpSpPr>
        <p:sp>
          <p:nvSpPr>
            <p:cNvPr id="37" name="Volný tvar 36"/>
            <p:cNvSpPr/>
            <p:nvPr/>
          </p:nvSpPr>
          <p:spPr>
            <a:xfrm rot="16775478">
              <a:off x="5882644" y="4983589"/>
              <a:ext cx="425125" cy="90580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9" name="Ovál 38"/>
            <p:cNvSpPr/>
            <p:nvPr/>
          </p:nvSpPr>
          <p:spPr>
            <a:xfrm rot="302360">
              <a:off x="5320683" y="5173849"/>
              <a:ext cx="540000" cy="540000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40" name="Minus 39"/>
          <p:cNvSpPr/>
          <p:nvPr/>
        </p:nvSpPr>
        <p:spPr>
          <a:xfrm flipH="1">
            <a:off x="4267864" y="443444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/>
          <p:nvPr/>
        </p:nvSpPr>
        <p:spPr>
          <a:xfrm rot="3827088">
            <a:off x="4704880" y="4194632"/>
            <a:ext cx="791802" cy="113745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  <a:gd name="connsiteX0" fmla="*/ 234310 w 622842"/>
              <a:gd name="connsiteY0" fmla="*/ 1223760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234310 w 622842"/>
              <a:gd name="connsiteY14" fmla="*/ 1223760 h 1809611"/>
              <a:gd name="connsiteX0" fmla="*/ 384187 w 622842"/>
              <a:gd name="connsiteY0" fmla="*/ 846564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384187 w 622842"/>
              <a:gd name="connsiteY14" fmla="*/ 846564 h 1809611"/>
              <a:gd name="connsiteX0" fmla="*/ 384187 w 622842"/>
              <a:gd name="connsiteY0" fmla="*/ 787853 h 1750900"/>
              <a:gd name="connsiteX1" fmla="*/ 213545 w 622842"/>
              <a:gd name="connsiteY1" fmla="*/ 1495719 h 1750900"/>
              <a:gd name="connsiteX2" fmla="*/ 107386 w 622842"/>
              <a:gd name="connsiteY2" fmla="*/ 1605533 h 1750900"/>
              <a:gd name="connsiteX3" fmla="*/ 26921 w 622842"/>
              <a:gd name="connsiteY3" fmla="*/ 1648230 h 1750900"/>
              <a:gd name="connsiteX4" fmla="*/ 22159 w 622842"/>
              <a:gd name="connsiteY4" fmla="*/ 1729635 h 1750900"/>
              <a:gd name="connsiteX5" fmla="*/ 298605 w 622842"/>
              <a:gd name="connsiteY5" fmla="*/ 1750900 h 1750900"/>
              <a:gd name="connsiteX6" fmla="*/ 585684 w 622842"/>
              <a:gd name="connsiteY6" fmla="*/ 1729635 h 1750900"/>
              <a:gd name="connsiteX7" fmla="*/ 615200 w 622842"/>
              <a:gd name="connsiteY7" fmla="*/ 1677414 h 1750900"/>
              <a:gd name="connsiteX8" fmla="*/ 548083 w 622842"/>
              <a:gd name="connsiteY8" fmla="*/ 1601879 h 1750900"/>
              <a:gd name="connsiteX9" fmla="*/ 351768 w 622842"/>
              <a:gd name="connsiteY9" fmla="*/ 1506352 h 1750900"/>
              <a:gd name="connsiteX10" fmla="*/ 503190 w 622842"/>
              <a:gd name="connsiteY10" fmla="*/ 878920 h 1750900"/>
              <a:gd name="connsiteX11" fmla="*/ 338942 w 622842"/>
              <a:gd name="connsiteY11" fmla="*/ 185787 h 1750900"/>
              <a:gd name="connsiteX12" fmla="*/ 224107 w 622842"/>
              <a:gd name="connsiteY12" fmla="*/ 5657 h 1750900"/>
              <a:gd name="connsiteX13" fmla="*/ 147355 w 622842"/>
              <a:gd name="connsiteY13" fmla="*/ 25153 h 1750900"/>
              <a:gd name="connsiteX14" fmla="*/ 384187 w 622842"/>
              <a:gd name="connsiteY14" fmla="*/ 787853 h 1750900"/>
              <a:gd name="connsiteX0" fmla="*/ 849282 w 1087937"/>
              <a:gd name="connsiteY0" fmla="*/ 782362 h 1745409"/>
              <a:gd name="connsiteX1" fmla="*/ 678640 w 1087937"/>
              <a:gd name="connsiteY1" fmla="*/ 1490228 h 1745409"/>
              <a:gd name="connsiteX2" fmla="*/ 572481 w 1087937"/>
              <a:gd name="connsiteY2" fmla="*/ 1600042 h 1745409"/>
              <a:gd name="connsiteX3" fmla="*/ 492016 w 1087937"/>
              <a:gd name="connsiteY3" fmla="*/ 1642739 h 1745409"/>
              <a:gd name="connsiteX4" fmla="*/ 487254 w 1087937"/>
              <a:gd name="connsiteY4" fmla="*/ 1724144 h 1745409"/>
              <a:gd name="connsiteX5" fmla="*/ 763700 w 1087937"/>
              <a:gd name="connsiteY5" fmla="*/ 1745409 h 1745409"/>
              <a:gd name="connsiteX6" fmla="*/ 1050779 w 1087937"/>
              <a:gd name="connsiteY6" fmla="*/ 1724144 h 1745409"/>
              <a:gd name="connsiteX7" fmla="*/ 1080295 w 1087937"/>
              <a:gd name="connsiteY7" fmla="*/ 1671923 h 1745409"/>
              <a:gd name="connsiteX8" fmla="*/ 1013178 w 1087937"/>
              <a:gd name="connsiteY8" fmla="*/ 1596388 h 1745409"/>
              <a:gd name="connsiteX9" fmla="*/ 816863 w 1087937"/>
              <a:gd name="connsiteY9" fmla="*/ 1500861 h 1745409"/>
              <a:gd name="connsiteX10" fmla="*/ 968285 w 1087937"/>
              <a:gd name="connsiteY10" fmla="*/ 873429 h 1745409"/>
              <a:gd name="connsiteX11" fmla="*/ 804037 w 1087937"/>
              <a:gd name="connsiteY11" fmla="*/ 180296 h 1745409"/>
              <a:gd name="connsiteX12" fmla="*/ 689202 w 1087937"/>
              <a:gd name="connsiteY12" fmla="*/ 166 h 1745409"/>
              <a:gd name="connsiteX13" fmla="*/ 814 w 1087937"/>
              <a:gd name="connsiteY13" fmla="*/ 158735 h 1745409"/>
              <a:gd name="connsiteX14" fmla="*/ 849282 w 1087937"/>
              <a:gd name="connsiteY14" fmla="*/ 782362 h 1745409"/>
              <a:gd name="connsiteX0" fmla="*/ 852186 w 1090841"/>
              <a:gd name="connsiteY0" fmla="*/ 732170 h 1695217"/>
              <a:gd name="connsiteX1" fmla="*/ 681544 w 1090841"/>
              <a:gd name="connsiteY1" fmla="*/ 1440036 h 1695217"/>
              <a:gd name="connsiteX2" fmla="*/ 575385 w 1090841"/>
              <a:gd name="connsiteY2" fmla="*/ 1549850 h 1695217"/>
              <a:gd name="connsiteX3" fmla="*/ 494920 w 1090841"/>
              <a:gd name="connsiteY3" fmla="*/ 1592547 h 1695217"/>
              <a:gd name="connsiteX4" fmla="*/ 490158 w 1090841"/>
              <a:gd name="connsiteY4" fmla="*/ 1673952 h 1695217"/>
              <a:gd name="connsiteX5" fmla="*/ 766604 w 1090841"/>
              <a:gd name="connsiteY5" fmla="*/ 1695217 h 1695217"/>
              <a:gd name="connsiteX6" fmla="*/ 1053683 w 1090841"/>
              <a:gd name="connsiteY6" fmla="*/ 1673952 h 1695217"/>
              <a:gd name="connsiteX7" fmla="*/ 1083199 w 1090841"/>
              <a:gd name="connsiteY7" fmla="*/ 1621731 h 1695217"/>
              <a:gd name="connsiteX8" fmla="*/ 1016082 w 1090841"/>
              <a:gd name="connsiteY8" fmla="*/ 1546196 h 1695217"/>
              <a:gd name="connsiteX9" fmla="*/ 819767 w 1090841"/>
              <a:gd name="connsiteY9" fmla="*/ 1450669 h 1695217"/>
              <a:gd name="connsiteX10" fmla="*/ 971189 w 1090841"/>
              <a:gd name="connsiteY10" fmla="*/ 823237 h 1695217"/>
              <a:gd name="connsiteX11" fmla="*/ 806941 w 1090841"/>
              <a:gd name="connsiteY11" fmla="*/ 130104 h 1695217"/>
              <a:gd name="connsiteX12" fmla="*/ 134028 w 1090841"/>
              <a:gd name="connsiteY12" fmla="*/ 1008 h 1695217"/>
              <a:gd name="connsiteX13" fmla="*/ 3718 w 1090841"/>
              <a:gd name="connsiteY13" fmla="*/ 108543 h 1695217"/>
              <a:gd name="connsiteX14" fmla="*/ 852186 w 1090841"/>
              <a:gd name="connsiteY14" fmla="*/ 732170 h 1695217"/>
              <a:gd name="connsiteX0" fmla="*/ 852186 w 1090841"/>
              <a:gd name="connsiteY0" fmla="*/ 731239 h 1694286"/>
              <a:gd name="connsiteX1" fmla="*/ 681544 w 1090841"/>
              <a:gd name="connsiteY1" fmla="*/ 1439105 h 1694286"/>
              <a:gd name="connsiteX2" fmla="*/ 575385 w 1090841"/>
              <a:gd name="connsiteY2" fmla="*/ 1548919 h 1694286"/>
              <a:gd name="connsiteX3" fmla="*/ 494920 w 1090841"/>
              <a:gd name="connsiteY3" fmla="*/ 1591616 h 1694286"/>
              <a:gd name="connsiteX4" fmla="*/ 490158 w 1090841"/>
              <a:gd name="connsiteY4" fmla="*/ 1673021 h 1694286"/>
              <a:gd name="connsiteX5" fmla="*/ 766604 w 1090841"/>
              <a:gd name="connsiteY5" fmla="*/ 1694286 h 1694286"/>
              <a:gd name="connsiteX6" fmla="*/ 1053683 w 1090841"/>
              <a:gd name="connsiteY6" fmla="*/ 1673021 h 1694286"/>
              <a:gd name="connsiteX7" fmla="*/ 1083199 w 1090841"/>
              <a:gd name="connsiteY7" fmla="*/ 1620800 h 1694286"/>
              <a:gd name="connsiteX8" fmla="*/ 1016082 w 1090841"/>
              <a:gd name="connsiteY8" fmla="*/ 1545265 h 1694286"/>
              <a:gd name="connsiteX9" fmla="*/ 819767 w 1090841"/>
              <a:gd name="connsiteY9" fmla="*/ 1449738 h 1694286"/>
              <a:gd name="connsiteX10" fmla="*/ 971189 w 1090841"/>
              <a:gd name="connsiteY10" fmla="*/ 822306 h 1694286"/>
              <a:gd name="connsiteX11" fmla="*/ 447070 w 1090841"/>
              <a:gd name="connsiteY11" fmla="*/ 220921 h 1694286"/>
              <a:gd name="connsiteX12" fmla="*/ 134028 w 1090841"/>
              <a:gd name="connsiteY12" fmla="*/ 77 h 1694286"/>
              <a:gd name="connsiteX13" fmla="*/ 3718 w 1090841"/>
              <a:gd name="connsiteY13" fmla="*/ 107612 h 1694286"/>
              <a:gd name="connsiteX14" fmla="*/ 852186 w 1090841"/>
              <a:gd name="connsiteY14" fmla="*/ 731239 h 1694286"/>
              <a:gd name="connsiteX0" fmla="*/ 882437 w 1121092"/>
              <a:gd name="connsiteY0" fmla="*/ 809436 h 1772483"/>
              <a:gd name="connsiteX1" fmla="*/ 711795 w 1121092"/>
              <a:gd name="connsiteY1" fmla="*/ 1517302 h 1772483"/>
              <a:gd name="connsiteX2" fmla="*/ 605636 w 1121092"/>
              <a:gd name="connsiteY2" fmla="*/ 1627116 h 1772483"/>
              <a:gd name="connsiteX3" fmla="*/ 525171 w 1121092"/>
              <a:gd name="connsiteY3" fmla="*/ 1669813 h 1772483"/>
              <a:gd name="connsiteX4" fmla="*/ 520409 w 1121092"/>
              <a:gd name="connsiteY4" fmla="*/ 1751218 h 1772483"/>
              <a:gd name="connsiteX5" fmla="*/ 796855 w 1121092"/>
              <a:gd name="connsiteY5" fmla="*/ 1772483 h 1772483"/>
              <a:gd name="connsiteX6" fmla="*/ 1083934 w 1121092"/>
              <a:gd name="connsiteY6" fmla="*/ 1751218 h 1772483"/>
              <a:gd name="connsiteX7" fmla="*/ 1113450 w 1121092"/>
              <a:gd name="connsiteY7" fmla="*/ 1698997 h 1772483"/>
              <a:gd name="connsiteX8" fmla="*/ 1046333 w 1121092"/>
              <a:gd name="connsiteY8" fmla="*/ 1623462 h 1772483"/>
              <a:gd name="connsiteX9" fmla="*/ 850018 w 1121092"/>
              <a:gd name="connsiteY9" fmla="*/ 1527935 h 1772483"/>
              <a:gd name="connsiteX10" fmla="*/ 1001440 w 1121092"/>
              <a:gd name="connsiteY10" fmla="*/ 900503 h 1772483"/>
              <a:gd name="connsiteX11" fmla="*/ 477321 w 1121092"/>
              <a:gd name="connsiteY11" fmla="*/ 299118 h 1772483"/>
              <a:gd name="connsiteX12" fmla="*/ 9162 w 1121092"/>
              <a:gd name="connsiteY12" fmla="*/ 45 h 1772483"/>
              <a:gd name="connsiteX13" fmla="*/ 33969 w 1121092"/>
              <a:gd name="connsiteY13" fmla="*/ 185809 h 1772483"/>
              <a:gd name="connsiteX14" fmla="*/ 882437 w 1121092"/>
              <a:gd name="connsiteY14" fmla="*/ 809436 h 1772483"/>
              <a:gd name="connsiteX0" fmla="*/ 917980 w 1156635"/>
              <a:gd name="connsiteY0" fmla="*/ 809436 h 1772483"/>
              <a:gd name="connsiteX1" fmla="*/ 747338 w 1156635"/>
              <a:gd name="connsiteY1" fmla="*/ 1517302 h 1772483"/>
              <a:gd name="connsiteX2" fmla="*/ 641179 w 1156635"/>
              <a:gd name="connsiteY2" fmla="*/ 1627116 h 1772483"/>
              <a:gd name="connsiteX3" fmla="*/ 560714 w 1156635"/>
              <a:gd name="connsiteY3" fmla="*/ 1669813 h 1772483"/>
              <a:gd name="connsiteX4" fmla="*/ 555952 w 1156635"/>
              <a:gd name="connsiteY4" fmla="*/ 1751218 h 1772483"/>
              <a:gd name="connsiteX5" fmla="*/ 832398 w 1156635"/>
              <a:gd name="connsiteY5" fmla="*/ 1772483 h 1772483"/>
              <a:gd name="connsiteX6" fmla="*/ 1119477 w 1156635"/>
              <a:gd name="connsiteY6" fmla="*/ 1751218 h 1772483"/>
              <a:gd name="connsiteX7" fmla="*/ 1148993 w 1156635"/>
              <a:gd name="connsiteY7" fmla="*/ 1698997 h 1772483"/>
              <a:gd name="connsiteX8" fmla="*/ 1081876 w 1156635"/>
              <a:gd name="connsiteY8" fmla="*/ 1623462 h 1772483"/>
              <a:gd name="connsiteX9" fmla="*/ 885561 w 1156635"/>
              <a:gd name="connsiteY9" fmla="*/ 1527935 h 1772483"/>
              <a:gd name="connsiteX10" fmla="*/ 1036983 w 1156635"/>
              <a:gd name="connsiteY10" fmla="*/ 900503 h 1772483"/>
              <a:gd name="connsiteX11" fmla="*/ 512864 w 1156635"/>
              <a:gd name="connsiteY11" fmla="*/ 299118 h 1772483"/>
              <a:gd name="connsiteX12" fmla="*/ 44705 w 1156635"/>
              <a:gd name="connsiteY12" fmla="*/ 45 h 1772483"/>
              <a:gd name="connsiteX13" fmla="*/ 9194 w 1156635"/>
              <a:gd name="connsiteY13" fmla="*/ 96139 h 1772483"/>
              <a:gd name="connsiteX14" fmla="*/ 917980 w 1156635"/>
              <a:gd name="connsiteY14" fmla="*/ 809436 h 1772483"/>
              <a:gd name="connsiteX0" fmla="*/ 921398 w 1160053"/>
              <a:gd name="connsiteY0" fmla="*/ 809436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921398 w 1160053"/>
              <a:gd name="connsiteY15" fmla="*/ 809436 h 1772483"/>
              <a:gd name="connsiteX0" fmla="*/ 853542 w 1160053"/>
              <a:gd name="connsiteY0" fmla="*/ 798798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853542 w 1160053"/>
              <a:gd name="connsiteY15" fmla="*/ 798798 h 177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053" h="1772483">
                <a:moveTo>
                  <a:pt x="853542" y="798798"/>
                </a:moveTo>
                <a:cubicBezTo>
                  <a:pt x="924246" y="998592"/>
                  <a:pt x="785580" y="1379249"/>
                  <a:pt x="750756" y="1517302"/>
                </a:cubicBezTo>
                <a:cubicBezTo>
                  <a:pt x="715932" y="1655355"/>
                  <a:pt x="675701" y="1601698"/>
                  <a:pt x="644597" y="1627116"/>
                </a:cubicBezTo>
                <a:cubicBezTo>
                  <a:pt x="613493" y="1652534"/>
                  <a:pt x="578336" y="1649129"/>
                  <a:pt x="564132" y="1669813"/>
                </a:cubicBezTo>
                <a:cubicBezTo>
                  <a:pt x="549928" y="1690497"/>
                  <a:pt x="514089" y="1734106"/>
                  <a:pt x="559370" y="1751218"/>
                </a:cubicBezTo>
                <a:cubicBezTo>
                  <a:pt x="604651" y="1768330"/>
                  <a:pt x="741895" y="1772483"/>
                  <a:pt x="835816" y="1772483"/>
                </a:cubicBezTo>
                <a:cubicBezTo>
                  <a:pt x="929737" y="1772483"/>
                  <a:pt x="1070129" y="1763466"/>
                  <a:pt x="1122895" y="1751218"/>
                </a:cubicBezTo>
                <a:cubicBezTo>
                  <a:pt x="1175661" y="1738970"/>
                  <a:pt x="1158678" y="1720290"/>
                  <a:pt x="1152411" y="1698997"/>
                </a:cubicBezTo>
                <a:cubicBezTo>
                  <a:pt x="1146144" y="1677704"/>
                  <a:pt x="1129199" y="1651972"/>
                  <a:pt x="1085294" y="1623462"/>
                </a:cubicBezTo>
                <a:cubicBezTo>
                  <a:pt x="1041389" y="1594952"/>
                  <a:pt x="896461" y="1648428"/>
                  <a:pt x="888979" y="1527935"/>
                </a:cubicBezTo>
                <a:cubicBezTo>
                  <a:pt x="881497" y="1407442"/>
                  <a:pt x="1053488" y="1150393"/>
                  <a:pt x="1040401" y="900503"/>
                </a:cubicBezTo>
                <a:cubicBezTo>
                  <a:pt x="1027314" y="650613"/>
                  <a:pt x="681662" y="449194"/>
                  <a:pt x="516282" y="299118"/>
                </a:cubicBezTo>
                <a:cubicBezTo>
                  <a:pt x="350902" y="149042"/>
                  <a:pt x="69104" y="-2979"/>
                  <a:pt x="48123" y="45"/>
                </a:cubicBezTo>
                <a:cubicBezTo>
                  <a:pt x="27142" y="3069"/>
                  <a:pt x="-23442" y="37154"/>
                  <a:pt x="12612" y="96139"/>
                </a:cubicBezTo>
                <a:cubicBezTo>
                  <a:pt x="48666" y="155124"/>
                  <a:pt x="175071" y="199653"/>
                  <a:pt x="326535" y="318536"/>
                </a:cubicBezTo>
                <a:cubicBezTo>
                  <a:pt x="477999" y="437419"/>
                  <a:pt x="782839" y="599004"/>
                  <a:pt x="853542" y="798798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43" name="Plus 42"/>
          <p:cNvSpPr/>
          <p:nvPr/>
        </p:nvSpPr>
        <p:spPr>
          <a:xfrm flipH="1">
            <a:off x="4858218" y="511777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TextovéPole 43"/>
          <p:cNvSpPr txBox="1"/>
          <p:nvPr/>
        </p:nvSpPr>
        <p:spPr>
          <a:xfrm>
            <a:off x="1357944" y="217466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5" name="TextovéPole 44"/>
          <p:cNvSpPr txBox="1"/>
          <p:nvPr/>
        </p:nvSpPr>
        <p:spPr>
          <a:xfrm>
            <a:off x="4293571" y="4482579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46" name="TextovéPole 45"/>
          <p:cNvSpPr txBox="1"/>
          <p:nvPr/>
        </p:nvSpPr>
        <p:spPr>
          <a:xfrm>
            <a:off x="2946892" y="349171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7" name="TextovéPole 46"/>
          <p:cNvSpPr txBox="1"/>
          <p:nvPr/>
        </p:nvSpPr>
        <p:spPr>
          <a:xfrm>
            <a:off x="4758779" y="533274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69171" y="313589"/>
            <a:ext cx="14478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Inhibice 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7868" y="2315346"/>
            <a:ext cx="4422538" cy="927368"/>
            <a:chOff x="1881537" y="3203596"/>
            <a:chExt cx="4422538" cy="927368"/>
          </a:xfrm>
        </p:grpSpPr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9" name="TextovéPole 48"/>
            <p:cNvSpPr txBox="1"/>
            <p:nvPr/>
          </p:nvSpPr>
          <p:spPr>
            <a:xfrm>
              <a:off x="3007556" y="3203596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vyšší je frekvence AP přicházejících na synapsi, tím větší je souhrnný PSP a tím dříve je dosaženo prahové hodnoty pro vznik AP na postsynaptickém neuronu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5439" y="275330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Časová sumace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4908564" y="4698218"/>
            <a:ext cx="1291283" cy="1647814"/>
            <a:chOff x="4908564" y="4698218"/>
            <a:chExt cx="1291283" cy="1647814"/>
          </a:xfrm>
        </p:grpSpPr>
        <p:grpSp>
          <p:nvGrpSpPr>
            <p:cNvPr id="98" name="Skupina 97"/>
            <p:cNvGrpSpPr/>
            <p:nvPr/>
          </p:nvGrpSpPr>
          <p:grpSpPr>
            <a:xfrm>
              <a:off x="4908564" y="5170637"/>
              <a:ext cx="1139604" cy="647576"/>
              <a:chOff x="2231288" y="3699749"/>
              <a:chExt cx="1810207" cy="1124115"/>
            </a:xfrm>
          </p:grpSpPr>
          <p:cxnSp>
            <p:nvCxnSpPr>
              <p:cNvPr id="113" name="Přímá spojnice 11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Volný tvar 11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5" name="Přímá spojnice 11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Skupina 98"/>
            <p:cNvGrpSpPr/>
            <p:nvPr/>
          </p:nvGrpSpPr>
          <p:grpSpPr>
            <a:xfrm>
              <a:off x="5313223" y="5181270"/>
              <a:ext cx="886624" cy="647576"/>
              <a:chOff x="2633135" y="3699749"/>
              <a:chExt cx="1408360" cy="1124115"/>
            </a:xfrm>
          </p:grpSpPr>
          <p:sp>
            <p:nvSpPr>
              <p:cNvPr id="111" name="Volný tvar 11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2" name="Přímá spojnice 11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Volný tvar 99"/>
            <p:cNvSpPr/>
            <p:nvPr/>
          </p:nvSpPr>
          <p:spPr>
            <a:xfrm>
              <a:off x="5193307" y="4698218"/>
              <a:ext cx="915886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6" name="Přímá spojnice 105"/>
            <p:cNvCxnSpPr/>
            <p:nvPr/>
          </p:nvCxnSpPr>
          <p:spPr>
            <a:xfrm flipV="1">
              <a:off x="5110869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106"/>
            <p:cNvCxnSpPr/>
            <p:nvPr/>
          </p:nvCxnSpPr>
          <p:spPr>
            <a:xfrm flipV="1">
              <a:off x="5253744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TextovéPole 125"/>
          <p:cNvSpPr txBox="1"/>
          <p:nvPr/>
        </p:nvSpPr>
        <p:spPr>
          <a:xfrm>
            <a:off x="2906170" y="2944374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neuron</a:t>
            </a:r>
          </a:p>
        </p:txBody>
      </p:sp>
      <p:sp>
        <p:nvSpPr>
          <p:cNvPr id="127" name="TextovéPole 126"/>
          <p:cNvSpPr txBox="1"/>
          <p:nvPr/>
        </p:nvSpPr>
        <p:spPr>
          <a:xfrm>
            <a:off x="414116" y="3276740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Presynaptický neuron</a:t>
            </a:r>
          </a:p>
        </p:txBody>
      </p:sp>
      <p:sp>
        <p:nvSpPr>
          <p:cNvPr id="128" name="Volný tvar 127"/>
          <p:cNvSpPr/>
          <p:nvPr/>
        </p:nvSpPr>
        <p:spPr>
          <a:xfrm flipH="1">
            <a:off x="683568" y="211920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9" name="Volný tvar 128"/>
          <p:cNvSpPr/>
          <p:nvPr/>
        </p:nvSpPr>
        <p:spPr>
          <a:xfrm flipH="1">
            <a:off x="895315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0" name="Volný tvar 129"/>
          <p:cNvSpPr/>
          <p:nvPr/>
        </p:nvSpPr>
        <p:spPr>
          <a:xfrm flipH="1">
            <a:off x="1183347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1" name="Volný tvar 130"/>
          <p:cNvSpPr/>
          <p:nvPr/>
        </p:nvSpPr>
        <p:spPr>
          <a:xfrm flipH="1">
            <a:off x="1434996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0" name="Skupina 9"/>
          <p:cNvGrpSpPr/>
          <p:nvPr/>
        </p:nvGrpSpPr>
        <p:grpSpPr>
          <a:xfrm>
            <a:off x="150837" y="4309763"/>
            <a:ext cx="8741643" cy="2237501"/>
            <a:chOff x="150837" y="4309763"/>
            <a:chExt cx="8741643" cy="2237501"/>
          </a:xfrm>
        </p:grpSpPr>
        <p:grpSp>
          <p:nvGrpSpPr>
            <p:cNvPr id="93" name="Skupina 92"/>
            <p:cNvGrpSpPr/>
            <p:nvPr/>
          </p:nvGrpSpPr>
          <p:grpSpPr>
            <a:xfrm>
              <a:off x="752289" y="5145178"/>
              <a:ext cx="1139604" cy="647576"/>
              <a:chOff x="2231288" y="3699749"/>
              <a:chExt cx="1810207" cy="1124115"/>
            </a:xfrm>
          </p:grpSpPr>
          <p:cxnSp>
            <p:nvCxnSpPr>
              <p:cNvPr id="123" name="Přímá spojnice 12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Volný tvar 12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5" name="Přímá spojnice 12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1" name="Přímá spojnice 100"/>
            <p:cNvCxnSpPr/>
            <p:nvPr/>
          </p:nvCxnSpPr>
          <p:spPr>
            <a:xfrm>
              <a:off x="680281" y="6365082"/>
              <a:ext cx="7308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Přímá spojnice 101"/>
            <p:cNvCxnSpPr/>
            <p:nvPr/>
          </p:nvCxnSpPr>
          <p:spPr>
            <a:xfrm flipV="1">
              <a:off x="937589" y="600508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Přímá spojnice 83"/>
            <p:cNvCxnSpPr/>
            <p:nvPr/>
          </p:nvCxnSpPr>
          <p:spPr>
            <a:xfrm flipV="1">
              <a:off x="703596" y="4730836"/>
              <a:ext cx="0" cy="10661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Přímá spojnice 85"/>
            <p:cNvCxnSpPr/>
            <p:nvPr/>
          </p:nvCxnSpPr>
          <p:spPr>
            <a:xfrm flipV="1">
              <a:off x="701547" y="5812622"/>
              <a:ext cx="819093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Přímá spojnice 88"/>
            <p:cNvCxnSpPr/>
            <p:nvPr/>
          </p:nvCxnSpPr>
          <p:spPr>
            <a:xfrm>
              <a:off x="690914" y="6416010"/>
              <a:ext cx="73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ovéPole 91"/>
            <p:cNvSpPr txBox="1"/>
            <p:nvPr/>
          </p:nvSpPr>
          <p:spPr>
            <a:xfrm>
              <a:off x="8011525" y="6177932"/>
              <a:ext cx="88095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čas (s)</a:t>
              </a:r>
            </a:p>
          </p:txBody>
        </p:sp>
        <p:sp>
          <p:nvSpPr>
            <p:cNvPr id="170" name="TextovéPole 169"/>
            <p:cNvSpPr txBox="1"/>
            <p:nvPr/>
          </p:nvSpPr>
          <p:spPr>
            <a:xfrm>
              <a:off x="150837" y="4309763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172" name="TextovéPole 171"/>
            <p:cNvSpPr txBox="1"/>
            <p:nvPr/>
          </p:nvSpPr>
          <p:spPr>
            <a:xfrm>
              <a:off x="181039" y="5611933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173" name="TextovéPole 172"/>
            <p:cNvSpPr txBox="1"/>
            <p:nvPr/>
          </p:nvSpPr>
          <p:spPr>
            <a:xfrm>
              <a:off x="157886" y="4927159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175" name="TextovéPole 174"/>
            <p:cNvSpPr txBox="1"/>
            <p:nvPr/>
          </p:nvSpPr>
          <p:spPr>
            <a:xfrm>
              <a:off x="1170686" y="4450105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</p:grpSp>
      <p:grpSp>
        <p:nvGrpSpPr>
          <p:cNvPr id="12" name="Skupina 11"/>
          <p:cNvGrpSpPr/>
          <p:nvPr/>
        </p:nvGrpSpPr>
        <p:grpSpPr>
          <a:xfrm>
            <a:off x="2904688" y="3635530"/>
            <a:ext cx="2574956" cy="2748602"/>
            <a:chOff x="2904688" y="3635530"/>
            <a:chExt cx="2574956" cy="2748602"/>
          </a:xfrm>
        </p:grpSpPr>
        <p:grpSp>
          <p:nvGrpSpPr>
            <p:cNvPr id="95" name="Skupina 94"/>
            <p:cNvGrpSpPr/>
            <p:nvPr/>
          </p:nvGrpSpPr>
          <p:grpSpPr>
            <a:xfrm>
              <a:off x="3203555" y="5173913"/>
              <a:ext cx="657026" cy="638709"/>
              <a:chOff x="2231288" y="3706573"/>
              <a:chExt cx="1043655" cy="1108723"/>
            </a:xfrm>
          </p:grpSpPr>
          <p:cxnSp>
            <p:nvCxnSpPr>
              <p:cNvPr id="118" name="Přímá spojnice 117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Volný tvar 118"/>
              <p:cNvSpPr/>
              <p:nvPr/>
            </p:nvSpPr>
            <p:spPr>
              <a:xfrm>
                <a:off x="2633133" y="3706573"/>
                <a:ext cx="641810" cy="1108723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  <a:gd name="connsiteX0" fmla="*/ 0 w 1291892"/>
                  <a:gd name="connsiteY0" fmla="*/ 1108723 h 1114007"/>
                  <a:gd name="connsiteX1" fmla="*/ 48457 w 1291892"/>
                  <a:gd name="connsiteY1" fmla="*/ 1013530 h 1114007"/>
                  <a:gd name="connsiteX2" fmla="*/ 278994 w 1291892"/>
                  <a:gd name="connsiteY2" fmla="*/ 19440 h 1114007"/>
                  <a:gd name="connsiteX3" fmla="*/ 608603 w 1291892"/>
                  <a:gd name="connsiteY3" fmla="*/ 359682 h 1114007"/>
                  <a:gd name="connsiteX4" fmla="*/ 632190 w 1291892"/>
                  <a:gd name="connsiteY4" fmla="*/ 424608 h 1114007"/>
                  <a:gd name="connsiteX5" fmla="*/ 1291892 w 1291892"/>
                  <a:gd name="connsiteY5" fmla="*/ 1114007 h 1114007"/>
                  <a:gd name="connsiteX0" fmla="*/ 0 w 641810"/>
                  <a:gd name="connsiteY0" fmla="*/ 1108723 h 1108723"/>
                  <a:gd name="connsiteX1" fmla="*/ 48457 w 641810"/>
                  <a:gd name="connsiteY1" fmla="*/ 1013530 h 1108723"/>
                  <a:gd name="connsiteX2" fmla="*/ 278994 w 641810"/>
                  <a:gd name="connsiteY2" fmla="*/ 19440 h 1108723"/>
                  <a:gd name="connsiteX3" fmla="*/ 608603 w 641810"/>
                  <a:gd name="connsiteY3" fmla="*/ 359682 h 1108723"/>
                  <a:gd name="connsiteX4" fmla="*/ 632190 w 641810"/>
                  <a:gd name="connsiteY4" fmla="*/ 424608 h 1108723"/>
                  <a:gd name="connsiteX5" fmla="*/ 624164 w 641810"/>
                  <a:gd name="connsiteY5" fmla="*/ 421918 h 11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810" h="1108723">
                    <a:moveTo>
                      <a:pt x="0" y="1108723"/>
                    </a:moveTo>
                    <a:cubicBezTo>
                      <a:pt x="28714" y="1103969"/>
                      <a:pt x="37677" y="1066489"/>
                      <a:pt x="48457" y="1013530"/>
                    </a:cubicBezTo>
                    <a:cubicBezTo>
                      <a:pt x="94956" y="831983"/>
                      <a:pt x="185636" y="128415"/>
                      <a:pt x="278994" y="19440"/>
                    </a:cubicBezTo>
                    <a:cubicBezTo>
                      <a:pt x="372352" y="-89535"/>
                      <a:pt x="549737" y="292154"/>
                      <a:pt x="608603" y="359682"/>
                    </a:cubicBezTo>
                    <a:cubicBezTo>
                      <a:pt x="667469" y="427210"/>
                      <a:pt x="629597" y="414235"/>
                      <a:pt x="632190" y="424608"/>
                    </a:cubicBezTo>
                    <a:cubicBezTo>
                      <a:pt x="634783" y="434981"/>
                      <a:pt x="624164" y="421918"/>
                      <a:pt x="624164" y="421918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96" name="Skupina 95"/>
            <p:cNvGrpSpPr/>
            <p:nvPr/>
          </p:nvGrpSpPr>
          <p:grpSpPr>
            <a:xfrm>
              <a:off x="3843955" y="5180615"/>
              <a:ext cx="886624" cy="647576"/>
              <a:chOff x="2633135" y="3699749"/>
              <a:chExt cx="1408360" cy="1124115"/>
            </a:xfrm>
          </p:grpSpPr>
          <p:sp>
            <p:nvSpPr>
              <p:cNvPr id="116" name="Volný tvar 115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7" name="Přímá spojnice 116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Volný tvar 96"/>
            <p:cNvSpPr/>
            <p:nvPr/>
          </p:nvSpPr>
          <p:spPr>
            <a:xfrm>
              <a:off x="3858989" y="4871431"/>
              <a:ext cx="798249" cy="945318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143" h="968766">
                  <a:moveTo>
                    <a:pt x="0" y="557421"/>
                  </a:moveTo>
                  <a:cubicBezTo>
                    <a:pt x="25929" y="366921"/>
                    <a:pt x="46567" y="215050"/>
                    <a:pt x="73025" y="122446"/>
                  </a:cubicBezTo>
                  <a:cubicBezTo>
                    <a:pt x="99483" y="29842"/>
                    <a:pt x="129646" y="10263"/>
                    <a:pt x="158750" y="1796"/>
                  </a:cubicBezTo>
                  <a:cubicBezTo>
                    <a:pt x="187854" y="-6671"/>
                    <a:pt x="216958" y="14496"/>
                    <a:pt x="247650" y="71646"/>
                  </a:cubicBezTo>
                  <a:cubicBezTo>
                    <a:pt x="278342" y="128796"/>
                    <a:pt x="310092" y="238863"/>
                    <a:pt x="342900" y="344696"/>
                  </a:cubicBezTo>
                  <a:cubicBezTo>
                    <a:pt x="375708" y="450529"/>
                    <a:pt x="419629" y="618804"/>
                    <a:pt x="444500" y="706646"/>
                  </a:cubicBezTo>
                  <a:cubicBezTo>
                    <a:pt x="469371" y="794488"/>
                    <a:pt x="474663" y="832059"/>
                    <a:pt x="492125" y="871746"/>
                  </a:cubicBezTo>
                  <a:cubicBezTo>
                    <a:pt x="509588" y="911434"/>
                    <a:pt x="524404" y="928896"/>
                    <a:pt x="549275" y="944771"/>
                  </a:cubicBezTo>
                  <a:cubicBezTo>
                    <a:pt x="574146" y="960646"/>
                    <a:pt x="615950" y="963292"/>
                    <a:pt x="641350" y="966996"/>
                  </a:cubicBezTo>
                  <a:cubicBezTo>
                    <a:pt x="666750" y="970700"/>
                    <a:pt x="691621" y="967525"/>
                    <a:pt x="701675" y="966996"/>
                  </a:cubicBezTo>
                  <a:cubicBezTo>
                    <a:pt x="711729" y="966467"/>
                    <a:pt x="701675" y="963821"/>
                    <a:pt x="701675" y="963821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4" name="Přímá spojnice 103"/>
            <p:cNvCxnSpPr/>
            <p:nvPr/>
          </p:nvCxnSpPr>
          <p:spPr>
            <a:xfrm flipV="1">
              <a:off x="3426110" y="60146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V="1">
              <a:off x="3735542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Skupina 107"/>
            <p:cNvGrpSpPr/>
            <p:nvPr/>
          </p:nvGrpSpPr>
          <p:grpSpPr>
            <a:xfrm>
              <a:off x="3203555" y="5173714"/>
              <a:ext cx="1066282" cy="647576"/>
              <a:chOff x="2231288" y="3714795"/>
              <a:chExt cx="1693739" cy="1124115"/>
            </a:xfrm>
          </p:grpSpPr>
          <p:cxnSp>
            <p:nvCxnSpPr>
              <p:cNvPr id="109" name="Přímá spojnice 108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Volný tvar 109"/>
              <p:cNvSpPr/>
              <p:nvPr/>
            </p:nvSpPr>
            <p:spPr>
              <a:xfrm>
                <a:off x="2633135" y="3714795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76" name="TextovéPole 175"/>
            <p:cNvSpPr txBox="1"/>
            <p:nvPr/>
          </p:nvSpPr>
          <p:spPr>
            <a:xfrm>
              <a:off x="2904688" y="4119630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  <p:cxnSp>
          <p:nvCxnSpPr>
            <p:cNvPr id="177" name="Přímá spojnice 176"/>
            <p:cNvCxnSpPr/>
            <p:nvPr/>
          </p:nvCxnSpPr>
          <p:spPr>
            <a:xfrm>
              <a:off x="3449861" y="4754586"/>
              <a:ext cx="507177" cy="61325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Přímá spojnice 177"/>
            <p:cNvCxnSpPr/>
            <p:nvPr/>
          </p:nvCxnSpPr>
          <p:spPr>
            <a:xfrm flipH="1">
              <a:off x="4056231" y="4084005"/>
              <a:ext cx="601007" cy="78735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ovéPole 178"/>
            <p:cNvSpPr txBox="1"/>
            <p:nvPr/>
          </p:nvSpPr>
          <p:spPr>
            <a:xfrm>
              <a:off x="3957038" y="3635530"/>
              <a:ext cx="15226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Souhrnný PSP</a:t>
              </a:r>
            </a:p>
          </p:txBody>
        </p:sp>
      </p:grpSp>
      <p:grpSp>
        <p:nvGrpSpPr>
          <p:cNvPr id="14" name="Skupina 13"/>
          <p:cNvGrpSpPr/>
          <p:nvPr/>
        </p:nvGrpSpPr>
        <p:grpSpPr>
          <a:xfrm>
            <a:off x="6050341" y="2761215"/>
            <a:ext cx="2770131" cy="3619988"/>
            <a:chOff x="6050341" y="2761215"/>
            <a:chExt cx="2770131" cy="3619988"/>
          </a:xfrm>
        </p:grpSpPr>
        <p:sp>
          <p:nvSpPr>
            <p:cNvPr id="153" name="Volný tvar 152"/>
            <p:cNvSpPr/>
            <p:nvPr/>
          </p:nvSpPr>
          <p:spPr>
            <a:xfrm>
              <a:off x="6508583" y="5147207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Volný tvar 153"/>
            <p:cNvSpPr/>
            <p:nvPr/>
          </p:nvSpPr>
          <p:spPr>
            <a:xfrm>
              <a:off x="6593078" y="5150216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Volný tvar 154"/>
            <p:cNvSpPr/>
            <p:nvPr/>
          </p:nvSpPr>
          <p:spPr>
            <a:xfrm>
              <a:off x="6692345" y="5172851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Volný tvar 155"/>
            <p:cNvSpPr/>
            <p:nvPr/>
          </p:nvSpPr>
          <p:spPr>
            <a:xfrm>
              <a:off x="6801142" y="514568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Volný tvar 156"/>
            <p:cNvSpPr/>
            <p:nvPr/>
          </p:nvSpPr>
          <p:spPr>
            <a:xfrm>
              <a:off x="6913045" y="516227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Volný tvar 158"/>
            <p:cNvSpPr/>
            <p:nvPr/>
          </p:nvSpPr>
          <p:spPr>
            <a:xfrm>
              <a:off x="6514608" y="4704538"/>
              <a:ext cx="705335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Volný tvar 159"/>
            <p:cNvSpPr/>
            <p:nvPr/>
          </p:nvSpPr>
          <p:spPr>
            <a:xfrm>
              <a:off x="6514608" y="4355119"/>
              <a:ext cx="937712" cy="1457503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Volný tvar 160"/>
            <p:cNvSpPr/>
            <p:nvPr/>
          </p:nvSpPr>
          <p:spPr>
            <a:xfrm>
              <a:off x="6514608" y="3923071"/>
              <a:ext cx="1105861" cy="1896721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6509443" y="2761215"/>
              <a:ext cx="706170" cy="3028384"/>
            </a:xfrm>
            <a:custGeom>
              <a:avLst/>
              <a:gdLst>
                <a:gd name="connsiteX0" fmla="*/ 0 w 638269"/>
                <a:gd name="connsiteY0" fmla="*/ 2313160 h 2313160"/>
                <a:gd name="connsiteX1" fmla="*/ 95061 w 638269"/>
                <a:gd name="connsiteY1" fmla="*/ 1530035 h 2313160"/>
                <a:gd name="connsiteX2" fmla="*/ 321398 w 638269"/>
                <a:gd name="connsiteY2" fmla="*/ 624689 h 2313160"/>
                <a:gd name="connsiteX3" fmla="*/ 457200 w 638269"/>
                <a:gd name="connsiteY3" fmla="*/ 325924 h 2313160"/>
                <a:gd name="connsiteX4" fmla="*/ 615635 w 638269"/>
                <a:gd name="connsiteY4" fmla="*/ 126748 h 2313160"/>
                <a:gd name="connsiteX5" fmla="*/ 638269 w 638269"/>
                <a:gd name="connsiteY5" fmla="*/ 0 h 2313160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615635 w 669956"/>
                <a:gd name="connsiteY4" fmla="*/ 647322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65841 w 669956"/>
                <a:gd name="connsiteY4" fmla="*/ 479834 h 2833734"/>
                <a:gd name="connsiteX5" fmla="*/ 669956 w 669956"/>
                <a:gd name="connsiteY5" fmla="*/ 0 h 2833734"/>
                <a:gd name="connsiteX0" fmla="*/ 0 w 706170"/>
                <a:gd name="connsiteY0" fmla="*/ 3028384 h 3028384"/>
                <a:gd name="connsiteX1" fmla="*/ 95061 w 706170"/>
                <a:gd name="connsiteY1" fmla="*/ 2245259 h 3028384"/>
                <a:gd name="connsiteX2" fmla="*/ 321398 w 706170"/>
                <a:gd name="connsiteY2" fmla="*/ 1339913 h 3028384"/>
                <a:gd name="connsiteX3" fmla="*/ 439093 w 706170"/>
                <a:gd name="connsiteY3" fmla="*/ 991354 h 3028384"/>
                <a:gd name="connsiteX4" fmla="*/ 565841 w 706170"/>
                <a:gd name="connsiteY4" fmla="*/ 674484 h 3028384"/>
                <a:gd name="connsiteX5" fmla="*/ 706170 w 706170"/>
                <a:gd name="connsiteY5" fmla="*/ 0 h 30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170" h="3028384">
                  <a:moveTo>
                    <a:pt x="0" y="3028384"/>
                  </a:moveTo>
                  <a:cubicBezTo>
                    <a:pt x="20747" y="2777527"/>
                    <a:pt x="41495" y="2526671"/>
                    <a:pt x="95061" y="2245259"/>
                  </a:cubicBezTo>
                  <a:cubicBezTo>
                    <a:pt x="148627" y="1963847"/>
                    <a:pt x="264059" y="1548897"/>
                    <a:pt x="321398" y="1339913"/>
                  </a:cubicBezTo>
                  <a:cubicBezTo>
                    <a:pt x="378737" y="1130929"/>
                    <a:pt x="398353" y="1102259"/>
                    <a:pt x="439093" y="991354"/>
                  </a:cubicBezTo>
                  <a:cubicBezTo>
                    <a:pt x="479834" y="880449"/>
                    <a:pt x="521328" y="839710"/>
                    <a:pt x="565841" y="674484"/>
                  </a:cubicBezTo>
                  <a:cubicBezTo>
                    <a:pt x="610354" y="509258"/>
                    <a:pt x="701643" y="72428"/>
                    <a:pt x="706170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63" name="Přímá spojnice 162"/>
            <p:cNvCxnSpPr/>
            <p:nvPr/>
          </p:nvCxnSpPr>
          <p:spPr>
            <a:xfrm flipV="1">
              <a:off x="6504341" y="60078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Přímá spojnice 163"/>
            <p:cNvCxnSpPr/>
            <p:nvPr/>
          </p:nvCxnSpPr>
          <p:spPr>
            <a:xfrm flipV="1">
              <a:off x="6588224" y="5999428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Přímá spojnice 164"/>
            <p:cNvCxnSpPr/>
            <p:nvPr/>
          </p:nvCxnSpPr>
          <p:spPr>
            <a:xfrm flipV="1">
              <a:off x="6684740" y="60212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Přímá spojnice 165"/>
            <p:cNvCxnSpPr/>
            <p:nvPr/>
          </p:nvCxnSpPr>
          <p:spPr>
            <a:xfrm flipV="1">
              <a:off x="6765890" y="600735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Přímá spojnice 166"/>
            <p:cNvCxnSpPr/>
            <p:nvPr/>
          </p:nvCxnSpPr>
          <p:spPr>
            <a:xfrm flipV="1">
              <a:off x="6865897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Přímá spojnice 167"/>
            <p:cNvCxnSpPr/>
            <p:nvPr/>
          </p:nvCxnSpPr>
          <p:spPr>
            <a:xfrm flipV="1">
              <a:off x="6949780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ovéPole 170"/>
            <p:cNvSpPr txBox="1"/>
            <p:nvPr/>
          </p:nvSpPr>
          <p:spPr>
            <a:xfrm>
              <a:off x="6050341" y="3493031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endParaRPr lang="cs-CZ" b="1" dirty="0"/>
            </a:p>
          </p:txBody>
        </p:sp>
        <p:sp>
          <p:nvSpPr>
            <p:cNvPr id="174" name="TextovéPole 173"/>
            <p:cNvSpPr txBox="1"/>
            <p:nvPr/>
          </p:nvSpPr>
          <p:spPr>
            <a:xfrm>
              <a:off x="7236296" y="2882702"/>
              <a:ext cx="158417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Akční potenciál (AP)</a:t>
              </a:r>
              <a:endParaRPr lang="cs-CZ" sz="2400" b="1" dirty="0"/>
            </a:p>
          </p:txBody>
        </p:sp>
        <p:cxnSp>
          <p:nvCxnSpPr>
            <p:cNvPr id="180" name="Přímá spojnice 179"/>
            <p:cNvCxnSpPr/>
            <p:nvPr/>
          </p:nvCxnSpPr>
          <p:spPr>
            <a:xfrm flipH="1">
              <a:off x="6618937" y="3659223"/>
              <a:ext cx="100153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ovéPole 180"/>
          <p:cNvSpPr txBox="1"/>
          <p:nvPr/>
        </p:nvSpPr>
        <p:spPr>
          <a:xfrm>
            <a:off x="536330" y="163777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182" name="Volný tvar 181"/>
          <p:cNvSpPr/>
          <p:nvPr/>
        </p:nvSpPr>
        <p:spPr>
          <a:xfrm flipH="1">
            <a:off x="3069031" y="220486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3" name="TextovéPole 182"/>
          <p:cNvSpPr txBox="1"/>
          <p:nvPr/>
        </p:nvSpPr>
        <p:spPr>
          <a:xfrm>
            <a:off x="2721890" y="1556792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1259632" y="5155811"/>
            <a:ext cx="4320481" cy="1585557"/>
            <a:chOff x="1259632" y="5155811"/>
            <a:chExt cx="4320481" cy="1585557"/>
          </a:xfrm>
        </p:grpSpPr>
        <p:grpSp>
          <p:nvGrpSpPr>
            <p:cNvPr id="94" name="Skupina 93"/>
            <p:cNvGrpSpPr/>
            <p:nvPr/>
          </p:nvGrpSpPr>
          <p:grpSpPr>
            <a:xfrm>
              <a:off x="1801239" y="5155811"/>
              <a:ext cx="1139604" cy="647576"/>
              <a:chOff x="2231288" y="3699749"/>
              <a:chExt cx="1810207" cy="1124115"/>
            </a:xfrm>
          </p:grpSpPr>
          <p:cxnSp>
            <p:nvCxnSpPr>
              <p:cNvPr id="120" name="Přímá spojnice 119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Volný tvar 12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2" name="Přímá spojnice 12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" name="Přímá spojnice 102"/>
            <p:cNvCxnSpPr/>
            <p:nvPr/>
          </p:nvCxnSpPr>
          <p:spPr>
            <a:xfrm flipV="1">
              <a:off x="1996616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TextovéPole 183"/>
            <p:cNvSpPr txBox="1"/>
            <p:nvPr/>
          </p:nvSpPr>
          <p:spPr>
            <a:xfrm>
              <a:off x="1259632" y="6372036"/>
              <a:ext cx="4320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Přicházející AP – presynaptická membrána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6055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  <p:bldP spid="128" grpId="0" animBg="1"/>
      <p:bldP spid="129" grpId="0" animBg="1"/>
      <p:bldP spid="130" grpId="0" animBg="1"/>
      <p:bldP spid="131" grpId="0" animBg="1"/>
      <p:bldP spid="181" grpId="0"/>
      <p:bldP spid="182" grpId="0" animBg="1"/>
      <p:bldP spid="18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Content Placeholder 3" descr="neuron7083.jpg"/>
          <p:cNvPicPr>
            <a:picLocks noChangeAspect="1"/>
          </p:cNvPicPr>
          <p:nvPr/>
        </p:nvPicPr>
        <p:blipFill rotWithShape="1">
          <a:blip r:embed="rId2"/>
          <a:srcRect t="5466" r="6613" b="1813"/>
          <a:stretch/>
        </p:blipFill>
        <p:spPr>
          <a:xfrm>
            <a:off x="161940" y="1810056"/>
            <a:ext cx="8802548" cy="5003320"/>
          </a:xfrm>
          <a:prstGeom prst="rect">
            <a:avLst/>
          </a:prstGeom>
        </p:spPr>
      </p:pic>
      <p:sp>
        <p:nvSpPr>
          <p:cNvPr id="29" name="TextovéPole 28"/>
          <p:cNvSpPr txBox="1"/>
          <p:nvPr/>
        </p:nvSpPr>
        <p:spPr>
          <a:xfrm>
            <a:off x="282798" y="908720"/>
            <a:ext cx="86816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Kódování - intenzita podnětu zaznamenaná receptorem je překódovaná do frekvence 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Dekódování - na synapsi je frekvence AP převedena do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err="1"/>
              <a:t>Rekódování</a:t>
            </a:r>
            <a:r>
              <a:rPr lang="cs-CZ" dirty="0"/>
              <a:t> - pokud součet všech PSP překročí práh, vzniká AP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372616" y="312185"/>
            <a:ext cx="31660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Kódování informace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5661128" y="6453336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404684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467544" y="1916832"/>
            <a:ext cx="6533172" cy="4545796"/>
            <a:chOff x="714162" y="1916832"/>
            <a:chExt cx="6533172" cy="4545796"/>
          </a:xfrm>
        </p:grpSpPr>
        <p:cxnSp>
          <p:nvCxnSpPr>
            <p:cNvPr id="3" name="Přímá spojnice 2"/>
            <p:cNvCxnSpPr/>
            <p:nvPr/>
          </p:nvCxnSpPr>
          <p:spPr>
            <a:xfrm>
              <a:off x="2062779" y="6082602"/>
              <a:ext cx="460849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Přímá spojnice 3"/>
            <p:cNvCxnSpPr/>
            <p:nvPr/>
          </p:nvCxnSpPr>
          <p:spPr>
            <a:xfrm flipH="1" flipV="1">
              <a:off x="2062779" y="2060848"/>
              <a:ext cx="0" cy="402175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Volný tvar 4"/>
            <p:cNvSpPr/>
            <p:nvPr/>
          </p:nvSpPr>
          <p:spPr>
            <a:xfrm>
              <a:off x="2350790" y="1916832"/>
              <a:ext cx="3850269" cy="3681351"/>
            </a:xfrm>
            <a:custGeom>
              <a:avLst/>
              <a:gdLst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375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33616 w 3850269"/>
                <a:gd name="connsiteY7" fmla="*/ 348664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0269" h="3681351">
                  <a:moveTo>
                    <a:pt x="0" y="0"/>
                  </a:moveTo>
                  <a:cubicBezTo>
                    <a:pt x="3958" y="226620"/>
                    <a:pt x="12150" y="453241"/>
                    <a:pt x="47501" y="665018"/>
                  </a:cubicBezTo>
                  <a:cubicBezTo>
                    <a:pt x="82852" y="876795"/>
                    <a:pt x="150750" y="1090551"/>
                    <a:pt x="212106" y="1270660"/>
                  </a:cubicBezTo>
                  <a:cubicBezTo>
                    <a:pt x="273462" y="1450769"/>
                    <a:pt x="328275" y="1583377"/>
                    <a:pt x="415636" y="1745673"/>
                  </a:cubicBezTo>
                  <a:cubicBezTo>
                    <a:pt x="502997" y="1907969"/>
                    <a:pt x="605642" y="2082141"/>
                    <a:pt x="736270" y="2244437"/>
                  </a:cubicBezTo>
                  <a:cubicBezTo>
                    <a:pt x="866898" y="2406733"/>
                    <a:pt x="1011381" y="2557154"/>
                    <a:pt x="1199407" y="2719450"/>
                  </a:cubicBezTo>
                  <a:cubicBezTo>
                    <a:pt x="1387433" y="2881746"/>
                    <a:pt x="1658725" y="3090347"/>
                    <a:pt x="1864426" y="3218213"/>
                  </a:cubicBezTo>
                  <a:cubicBezTo>
                    <a:pt x="2070127" y="3346079"/>
                    <a:pt x="2249549" y="3419352"/>
                    <a:pt x="2433616" y="3486645"/>
                  </a:cubicBezTo>
                  <a:cubicBezTo>
                    <a:pt x="2617683" y="3553938"/>
                    <a:pt x="2786605" y="3591502"/>
                    <a:pt x="2968831" y="3621974"/>
                  </a:cubicBezTo>
                  <a:cubicBezTo>
                    <a:pt x="3151057" y="3652446"/>
                    <a:pt x="3384467" y="3661559"/>
                    <a:pt x="3526971" y="3669476"/>
                  </a:cubicBezTo>
                  <a:cubicBezTo>
                    <a:pt x="3669475" y="3677393"/>
                    <a:pt x="3772394" y="3675414"/>
                    <a:pt x="3823854" y="3669476"/>
                  </a:cubicBezTo>
                  <a:cubicBezTo>
                    <a:pt x="3875314" y="3663538"/>
                    <a:pt x="3835729" y="3633850"/>
                    <a:pt x="3835729" y="3633850"/>
                  </a:cubicBezTo>
                  <a:lnTo>
                    <a:pt x="3835729" y="3633850"/>
                  </a:lnTo>
                  <a:lnTo>
                    <a:pt x="3847605" y="3681351"/>
                  </a:lnTo>
                </a:path>
              </a:pathLst>
            </a:cu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" name="Přímá spojnice 5"/>
            <p:cNvCxnSpPr/>
            <p:nvPr/>
          </p:nvCxnSpPr>
          <p:spPr>
            <a:xfrm>
              <a:off x="2062778" y="5598183"/>
              <a:ext cx="410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Přímá spojnice 6"/>
            <p:cNvCxnSpPr/>
            <p:nvPr/>
          </p:nvCxnSpPr>
          <p:spPr>
            <a:xfrm>
              <a:off x="2072678" y="5097059"/>
              <a:ext cx="20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Přímá spojnice 7"/>
            <p:cNvCxnSpPr/>
            <p:nvPr/>
          </p:nvCxnSpPr>
          <p:spPr>
            <a:xfrm flipH="1" flipV="1">
              <a:off x="4155841" y="5123170"/>
              <a:ext cx="0" cy="9475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ovéPole 8"/>
            <p:cNvSpPr txBox="1"/>
            <p:nvPr/>
          </p:nvSpPr>
          <p:spPr>
            <a:xfrm>
              <a:off x="5087094" y="6045796"/>
              <a:ext cx="21602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délka trvání podnětu</a:t>
              </a:r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82638" y="3388175"/>
              <a:ext cx="10081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intenzita podnětu</a:t>
              </a:r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714162" y="4901545"/>
              <a:ext cx="15940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2 x </a:t>
              </a:r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1042779" y="5400407"/>
              <a:ext cx="10081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3" name="TextovéPole 12"/>
            <p:cNvSpPr txBox="1"/>
            <p:nvPr/>
          </p:nvSpPr>
          <p:spPr>
            <a:xfrm>
              <a:off x="3537872" y="6093296"/>
              <a:ext cx="12144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chronaxie</a:t>
              </a:r>
            </a:p>
          </p:txBody>
        </p:sp>
      </p:grpSp>
      <p:sp>
        <p:nvSpPr>
          <p:cNvPr id="14" name="TextovéPole 13"/>
          <p:cNvSpPr txBox="1"/>
          <p:nvPr/>
        </p:nvSpPr>
        <p:spPr>
          <a:xfrm>
            <a:off x="2987824" y="1196752"/>
            <a:ext cx="604867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Čím déle trvá podnět, tím menší intenzita podnětu stačí pro vznik AP</a:t>
            </a:r>
          </a:p>
          <a:p>
            <a:r>
              <a:rPr lang="cs-CZ" sz="2000" dirty="0"/>
              <a:t>Čím větší je intenzita podnětu, tím kratší podnět stačí pro vznik AP</a:t>
            </a:r>
          </a:p>
          <a:p>
            <a:endParaRPr lang="cs-CZ" sz="2000" dirty="0"/>
          </a:p>
          <a:p>
            <a:r>
              <a:rPr lang="cs-CZ" sz="2000" b="1" dirty="0" err="1"/>
              <a:t>Reobáze</a:t>
            </a:r>
            <a:r>
              <a:rPr lang="cs-CZ" sz="2000" b="1" dirty="0"/>
              <a:t>: </a:t>
            </a:r>
            <a:r>
              <a:rPr lang="cs-CZ" sz="2000" dirty="0"/>
              <a:t>nejmenší podnět, při kterém ještě dojde ke vzniku AP</a:t>
            </a:r>
          </a:p>
          <a:p>
            <a:endParaRPr lang="cs-CZ" sz="2000" dirty="0"/>
          </a:p>
          <a:p>
            <a:r>
              <a:rPr lang="cs-CZ" sz="2000" b="1" dirty="0"/>
              <a:t>Chronaxie: </a:t>
            </a:r>
            <a:r>
              <a:rPr lang="cs-CZ" sz="2000" dirty="0"/>
              <a:t>délka podnětu, která je nezbytná pro vznik AP, je-li intenzita podnětu o velikosti dvou </a:t>
            </a:r>
            <a:r>
              <a:rPr lang="cs-CZ" sz="2000" dirty="0" err="1"/>
              <a:t>reobází</a:t>
            </a:r>
            <a:r>
              <a:rPr lang="cs-CZ" sz="2000" dirty="0"/>
              <a:t> 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92773" y="30075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2800" b="1" dirty="0"/>
              <a:t>Podnět a intenzita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396072" y="712621"/>
            <a:ext cx="86240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dirty="0"/>
              <a:t>Podnět (sluchový, zrakový, hmatový,….) je kódován receptorem do frekvence AP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3" t="33153" r="55529" b="51246"/>
          <a:stretch/>
        </p:blipFill>
        <p:spPr>
          <a:xfrm rot="5400000">
            <a:off x="4618940" y="1675742"/>
            <a:ext cx="5027696" cy="3519384"/>
          </a:xfrm>
          <a:prstGeom prst="rect">
            <a:avLst/>
          </a:prstGeom>
        </p:spPr>
      </p:pic>
      <p:sp>
        <p:nvSpPr>
          <p:cNvPr id="3" name="TextovéPole 2"/>
          <p:cNvSpPr txBox="1"/>
          <p:nvPr/>
        </p:nvSpPr>
        <p:spPr>
          <a:xfrm>
            <a:off x="382480" y="921586"/>
            <a:ext cx="4752528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b="1" dirty="0"/>
              <a:t>Nervová soustava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Centrální nervový systém (CNS)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mozek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mícha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Periferní nervový systém (nervy)</a:t>
            </a:r>
          </a:p>
          <a:p>
            <a:endParaRPr lang="cs-CZ" dirty="0"/>
          </a:p>
          <a:p>
            <a:r>
              <a:rPr lang="cs-CZ" b="1" dirty="0"/>
              <a:t>Základní stavební jednotky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Neuron – přenos a zpracování informací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Gliové buňky – péče o neurony</a:t>
            </a:r>
          </a:p>
        </p:txBody>
      </p:sp>
      <p:sp>
        <p:nvSpPr>
          <p:cNvPr id="4" name="TextovéPole 3"/>
          <p:cNvSpPr txBox="1"/>
          <p:nvPr/>
        </p:nvSpPr>
        <p:spPr>
          <a:xfrm>
            <a:off x="5373096" y="6061397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Hematoencefalická bariéra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87326" y="982469"/>
            <a:ext cx="7632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Bariéra mezi kapilárou a mozkem – velice těsné spojení mezi buňkami </a:t>
            </a:r>
          </a:p>
          <a:p>
            <a:r>
              <a:rPr lang="cs-CZ" dirty="0"/>
              <a:t>Brání průchodu většině látek – ochrana mozku</a:t>
            </a:r>
          </a:p>
        </p:txBody>
      </p:sp>
      <p:pic>
        <p:nvPicPr>
          <p:cNvPr id="28" name="Obrázek 2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0" r="36753" b="7359"/>
          <a:stretch/>
        </p:blipFill>
        <p:spPr>
          <a:xfrm>
            <a:off x="3341060" y="1628800"/>
            <a:ext cx="5783283" cy="4963887"/>
          </a:xfrm>
          <a:prstGeom prst="rect">
            <a:avLst/>
          </a:prstGeom>
        </p:spPr>
      </p:pic>
      <p:sp>
        <p:nvSpPr>
          <p:cNvPr id="29" name="Obdélník 28"/>
          <p:cNvSpPr/>
          <p:nvPr/>
        </p:nvSpPr>
        <p:spPr>
          <a:xfrm>
            <a:off x="383497" y="1957296"/>
            <a:ext cx="301072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Pouze O</a:t>
            </a:r>
            <a:r>
              <a:rPr lang="cs-CZ" baseline="-25000" dirty="0"/>
              <a:t>2</a:t>
            </a:r>
            <a:r>
              <a:rPr lang="cs-CZ" dirty="0"/>
              <a:t>, CO</a:t>
            </a:r>
            <a:r>
              <a:rPr lang="cs-CZ" baseline="-25000" dirty="0"/>
              <a:t>2</a:t>
            </a:r>
            <a:r>
              <a:rPr lang="cs-CZ" dirty="0"/>
              <a:t>, H</a:t>
            </a:r>
            <a:r>
              <a:rPr lang="cs-CZ" baseline="-25000" dirty="0"/>
              <a:t>2</a:t>
            </a:r>
            <a:r>
              <a:rPr lang="cs-CZ" dirty="0"/>
              <a:t>O můžou procházet volně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Glukóza  a aminokyseliny jsou převáděné speciálními přenašeči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Většina ostatních látek neprochází (špatný prostup jedů i </a:t>
            </a:r>
            <a:r>
              <a:rPr lang="cs-CZ" dirty="0" err="1"/>
              <a:t>lékú</a:t>
            </a:r>
            <a:r>
              <a:rPr lang="cs-CZ" dirty="0"/>
              <a:t>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Spojení mezi kapilárou a neuronem je zprostředkované gliovými buňkami (astrocyty – typ gliové buňky)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</p:spTree>
    <p:extLst>
      <p:ext uri="{BB962C8B-B14F-4D97-AF65-F5344CB8AC3E}">
        <p14:creationId xmlns:p14="http://schemas.microsoft.com/office/powerpoint/2010/main" val="225361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Gliové buňky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DC5292BD-6FF1-43E3-B519-1FD2961C2D8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26"/>
          <a:stretch/>
        </p:blipFill>
        <p:spPr>
          <a:xfrm>
            <a:off x="3641816" y="609335"/>
            <a:ext cx="5358168" cy="5639330"/>
          </a:xfrm>
          <a:prstGeom prst="rect">
            <a:avLst/>
          </a:prstGeom>
        </p:spPr>
      </p:pic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55427" y="976531"/>
            <a:ext cx="3392587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Neurony jsou citlivé na výkyvy v homeostáze – pH, teplota, tlak,…</a:t>
            </a:r>
          </a:p>
          <a:p>
            <a:endParaRPr lang="cs-CZ" dirty="0"/>
          </a:p>
          <a:p>
            <a:r>
              <a:rPr lang="cs-CZ" dirty="0"/>
              <a:t>Péče o neurony – neuroglie jsou chůvy a ošetřovatelky neuronů</a:t>
            </a:r>
          </a:p>
          <a:p>
            <a:r>
              <a:rPr lang="cs-CZ" dirty="0"/>
              <a:t>- metabolická, ochranná, imunitní, homeostatická a oporná funkce (CNS nemá pojivové tkáně)</a:t>
            </a:r>
          </a:p>
          <a:p>
            <a:pPr marL="285750" indent="-285750">
              <a:buFontTx/>
              <a:buChar char="-"/>
            </a:pPr>
            <a:r>
              <a:rPr lang="cs-CZ" dirty="0"/>
              <a:t>zajištění co nejpříznivějšího prostředí</a:t>
            </a:r>
          </a:p>
          <a:p>
            <a:pPr marL="285750" indent="-285750">
              <a:buFontTx/>
              <a:buChar char="-"/>
            </a:pPr>
            <a:r>
              <a:rPr lang="cs-CZ" dirty="0"/>
              <a:t>Výživa a odvádění metabolitů</a:t>
            </a:r>
          </a:p>
          <a:p>
            <a:pPr marL="285750" indent="-285750">
              <a:buFontTx/>
              <a:buChar char="-"/>
            </a:pPr>
            <a:r>
              <a:rPr lang="cs-CZ" dirty="0"/>
              <a:t>Neurony mají vysokou energetickou spotřebu</a:t>
            </a:r>
          </a:p>
          <a:p>
            <a:r>
              <a:rPr lang="cs-CZ" dirty="0"/>
              <a:t>(vyžadují hodně ATP – vysoká spotřeba O2 a </a:t>
            </a:r>
            <a:r>
              <a:rPr lang="cs-CZ" dirty="0" err="1"/>
              <a:t>glukozy</a:t>
            </a:r>
            <a:r>
              <a:rPr lang="cs-CZ" dirty="0"/>
              <a:t>)</a:t>
            </a:r>
          </a:p>
          <a:p>
            <a:pPr marL="285750" indent="-285750">
              <a:buFontTx/>
              <a:buChar char="-"/>
            </a:pPr>
            <a:r>
              <a:rPr lang="cs-CZ" dirty="0"/>
              <a:t>Ochrana před choroboplodnými látkami – fagocytóza</a:t>
            </a:r>
          </a:p>
          <a:p>
            <a:pPr marL="285750" indent="-285750">
              <a:buFontTx/>
              <a:buChar char="-"/>
            </a:pPr>
            <a:r>
              <a:rPr lang="cs-CZ" dirty="0"/>
              <a:t>Tvorba myelinové pochvy</a:t>
            </a:r>
          </a:p>
          <a:p>
            <a:pPr marL="285750" indent="-285750">
              <a:buFontTx/>
              <a:buChar char="-"/>
            </a:pPr>
            <a:r>
              <a:rPr lang="cs-CZ" dirty="0"/>
              <a:t>Odstranění </a:t>
            </a:r>
            <a:r>
              <a:rPr lang="cs-CZ" dirty="0" err="1"/>
              <a:t>neuromediátoru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77214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1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144604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345204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4959095" y="5128665"/>
            <a:ext cx="13321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kolaterály</a:t>
            </a:r>
          </a:p>
          <a:p>
            <a:r>
              <a:rPr lang="cs-CZ" dirty="0"/>
              <a:t>(větvení)</a:t>
            </a:r>
          </a:p>
        </p:txBody>
      </p:sp>
      <p:sp>
        <p:nvSpPr>
          <p:cNvPr id="20" name="TextovéPole 19"/>
          <p:cNvSpPr txBox="1"/>
          <p:nvPr/>
        </p:nvSpPr>
        <p:spPr>
          <a:xfrm>
            <a:off x="5969232" y="2491632"/>
            <a:ext cx="311530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 (neurit) </a:t>
            </a:r>
          </a:p>
          <a:p>
            <a:r>
              <a:rPr lang="cs-CZ" sz="1600" dirty="0"/>
              <a:t>vede jednosměrně akční potenciál od těla neuronu k synapsi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4866528" y="1259552"/>
            <a:ext cx="1471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454181" y="5505764"/>
            <a:ext cx="16303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axonové zakončení (synaptický knoflík)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303836" y="1631879"/>
            <a:ext cx="1156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755133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5960768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ovéPole 27"/>
          <p:cNvSpPr txBox="1"/>
          <p:nvPr/>
        </p:nvSpPr>
        <p:spPr>
          <a:xfrm>
            <a:off x="3244960" y="3992050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944795" y="2472211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2580860" y="1969934"/>
            <a:ext cx="936104" cy="896955"/>
            <a:chOff x="2580860" y="1969934"/>
            <a:chExt cx="936104" cy="896955"/>
          </a:xfrm>
        </p:grpSpPr>
        <p:sp>
          <p:nvSpPr>
            <p:cNvPr id="27" name="TextovéPole 26"/>
            <p:cNvSpPr txBox="1"/>
            <p:nvPr/>
          </p:nvSpPr>
          <p:spPr>
            <a:xfrm>
              <a:off x="2580860" y="1969934"/>
              <a:ext cx="9361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jádro</a:t>
              </a:r>
            </a:p>
          </p:txBody>
        </p:sp>
        <p:cxnSp>
          <p:nvCxnSpPr>
            <p:cNvPr id="30" name="Přímá spojnice 29"/>
            <p:cNvCxnSpPr/>
            <p:nvPr/>
          </p:nvCxnSpPr>
          <p:spPr>
            <a:xfrm flipV="1">
              <a:off x="2601659" y="2318334"/>
              <a:ext cx="364083" cy="5485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1234184" y="1956453"/>
            <a:ext cx="416265" cy="24676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085619" y="4656873"/>
            <a:ext cx="1368025" cy="6189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V="1">
            <a:off x="5508104" y="3051973"/>
            <a:ext cx="443454" cy="90611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7945321" y="4966359"/>
            <a:ext cx="443103" cy="53940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6104358" y="5330389"/>
            <a:ext cx="699890" cy="836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V="1">
            <a:off x="796907" y="2046961"/>
            <a:ext cx="42742" cy="5301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3085167" y="1766024"/>
            <a:ext cx="1822084" cy="1029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3635896" y="3083857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3244960" y="3118542"/>
            <a:ext cx="442661" cy="9329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882081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568237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429578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238621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Přímá spojnice 67"/>
          <p:cNvCxnSpPr/>
          <p:nvPr/>
        </p:nvCxnSpPr>
        <p:spPr>
          <a:xfrm flipH="1" flipV="1">
            <a:off x="7092280" y="6165304"/>
            <a:ext cx="361364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/>
          <p:cNvSpPr txBox="1"/>
          <p:nvPr/>
        </p:nvSpPr>
        <p:spPr>
          <a:xfrm>
            <a:off x="363287" y="2695427"/>
            <a:ext cx="1773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vedou signál k tělu neuronu</a:t>
            </a:r>
          </a:p>
        </p:txBody>
      </p:sp>
      <p:sp>
        <p:nvSpPr>
          <p:cNvPr id="76" name="TextovéPole 75"/>
          <p:cNvSpPr txBox="1"/>
          <p:nvPr/>
        </p:nvSpPr>
        <p:spPr>
          <a:xfrm>
            <a:off x="370739" y="277059"/>
            <a:ext cx="68277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nemyelinizovaný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616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/>
      <p:bldP spid="20" grpId="0"/>
      <p:bldP spid="21" grpId="0"/>
      <p:bldP spid="22" grpId="0"/>
      <p:bldP spid="23" grpId="0"/>
      <p:bldP spid="28" grpId="0"/>
      <p:bldP spid="29" grpId="0"/>
      <p:bldP spid="75" grpId="0"/>
    </p:bldLst>
  </p:timing>
</p:sld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1665</TotalTime>
  <Words>2396</Words>
  <Application>Microsoft Office PowerPoint</Application>
  <PresentationFormat>Předvádění na obrazovce (4:3)</PresentationFormat>
  <Paragraphs>548</Paragraphs>
  <Slides>54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54</vt:i4>
      </vt:variant>
    </vt:vector>
  </HeadingPairs>
  <TitlesOfParts>
    <vt:vector size="58" baseType="lpstr">
      <vt:lpstr>Arial</vt:lpstr>
      <vt:lpstr>Calibri</vt:lpstr>
      <vt:lpstr>Symbol</vt:lpstr>
      <vt:lpstr>Motiv systému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user</dc:creator>
  <cp:lastModifiedBy>Zuzana Nováková</cp:lastModifiedBy>
  <cp:revision>433</cp:revision>
  <dcterms:created xsi:type="dcterms:W3CDTF">2016-03-10T11:03:33Z</dcterms:created>
  <dcterms:modified xsi:type="dcterms:W3CDTF">2022-09-16T06:09:10Z</dcterms:modified>
</cp:coreProperties>
</file>