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7" r:id="rId2"/>
    <p:sldId id="258" r:id="rId3"/>
    <p:sldId id="259" r:id="rId4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82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533AD-962F-4506-80AE-82C35A29840D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4374B-23AA-4AE3-91B3-2B2B5A2532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97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85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10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81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22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05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77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23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84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19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256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557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6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726C3-FD8F-493B-B16B-AB6258980ED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190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89965" y="208370"/>
            <a:ext cx="9144000" cy="865238"/>
          </a:xfrm>
        </p:spPr>
        <p:txBody>
          <a:bodyPr>
            <a:normAutofit/>
          </a:bodyPr>
          <a:lstStyle/>
          <a:p>
            <a:r>
              <a:rPr lang="cs-CZ" sz="4800" b="1" dirty="0"/>
              <a:t>Podmínky semináře, udělení zápočtu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12466" y="1073609"/>
            <a:ext cx="11389911" cy="5784392"/>
          </a:xfrm>
        </p:spPr>
        <p:txBody>
          <a:bodyPr>
            <a:normAutofit fontScale="25000" lnSpcReduction="20000"/>
          </a:bodyPr>
          <a:lstStyle/>
          <a:p>
            <a:pPr algn="l">
              <a:spcAft>
                <a:spcPts val="0"/>
              </a:spcAft>
            </a:pPr>
            <a:r>
              <a:rPr lang="cs-CZ" sz="8000" b="1" kern="0" dirty="0">
                <a:effectLst/>
                <a:latin typeface="Times New Roman" panose="02020603050405020304" pitchFamily="18" charset="0"/>
              </a:rPr>
              <a:t>Koncepce předmětu seminář Experimentální biologie živočichů a imunologie </a:t>
            </a:r>
            <a:r>
              <a:rPr lang="cs-CZ" sz="8000" b="1" kern="0" dirty="0">
                <a:latin typeface="Times New Roman" panose="02020603050405020304" pitchFamily="18" charset="0"/>
              </a:rPr>
              <a:t>z</a:t>
            </a:r>
            <a:r>
              <a:rPr lang="cs-CZ" sz="8000" b="1" kern="0" dirty="0">
                <a:effectLst/>
                <a:latin typeface="Times New Roman" panose="02020603050405020304" pitchFamily="18" charset="0"/>
              </a:rPr>
              <a:t>, 0/2,  podzim 2022, jaro 2023</a:t>
            </a:r>
          </a:p>
          <a:p>
            <a:pPr algn="l">
              <a:spcAft>
                <a:spcPts val="0"/>
              </a:spcAft>
            </a:pPr>
            <a:r>
              <a:rPr lang="cs-CZ" sz="8000" b="1" kern="0" dirty="0">
                <a:effectLst/>
                <a:latin typeface="Times New Roman" panose="02020603050405020304" pitchFamily="18" charset="0"/>
              </a:rPr>
              <a:t>Garant předmětu: doc. RNDr. Pavel Hyršl, Ph.D.; kontaktní osoba:; doc. RNDr. Alena Žákovská, Ph.D.; učitel: Mgr. Kateřina Tomanová, Ph.D.  </a:t>
            </a:r>
          </a:p>
          <a:p>
            <a:pPr>
              <a:spcAft>
                <a:spcPts val="0"/>
              </a:spcAft>
            </a:pPr>
            <a:r>
              <a:rPr lang="cs-CZ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8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Souhrn požadavků pro bakalářské a magisterské studenty: </a:t>
            </a:r>
            <a:endParaRPr lang="cs-CZ" sz="8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cs-CZ" sz="8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A.) Účast bakalářských a magisterských studentů a přednáška:</a:t>
            </a:r>
            <a:r>
              <a:rPr lang="cs-CZ" sz="80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cs-CZ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                      </a:t>
            </a:r>
          </a:p>
          <a:p>
            <a:pPr>
              <a:spcAft>
                <a:spcPts val="0"/>
              </a:spcAft>
            </a:pPr>
            <a:r>
              <a:rPr lang="cs-CZ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počet povinnostních %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cs-CZ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 Odborníci         			      80% plus 1 </a:t>
            </a:r>
            <a:r>
              <a:rPr lang="cs-CZ" sz="8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předn</a:t>
            </a:r>
            <a:r>
              <a:rPr lang="cs-CZ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za rok (podzim 2022 10 účastí)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cs-CZ" sz="8000">
                <a:latin typeface="Times New Roman" panose="02020603050405020304" pitchFamily="18" charset="0"/>
                <a:ea typeface="Times New Roman" panose="02020603050405020304" pitchFamily="18" charset="0"/>
              </a:rPr>
              <a:t>2. Učitelský </a:t>
            </a:r>
            <a:r>
              <a:rPr lang="cs-CZ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směr                     		   60% plus 1 </a:t>
            </a:r>
            <a:r>
              <a:rPr lang="cs-CZ" sz="8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předn</a:t>
            </a:r>
            <a:r>
              <a:rPr lang="cs-CZ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za rok (podzim 2022 10 účastí 8)</a:t>
            </a:r>
          </a:p>
          <a:p>
            <a:pPr>
              <a:spcAft>
                <a:spcPts val="0"/>
              </a:spcAft>
            </a:pPr>
            <a:r>
              <a:rPr lang="cs-CZ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8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Studenti uvedených programů mají za povinnost připravit odbornou prezentaci, a to nejméně jedenkrát za rok.</a:t>
            </a:r>
          </a:p>
          <a:p>
            <a:pPr algn="l">
              <a:spcAft>
                <a:spcPts val="0"/>
              </a:spcAft>
            </a:pPr>
            <a:r>
              <a:rPr lang="cs-CZ" sz="8000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Studentům bude oznámeno, že budou prezentovat své práce v rámci seminářů</a:t>
            </a:r>
            <a:endParaRPr lang="cs-CZ" sz="8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cs-CZ" sz="8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Délka přednášky: </a:t>
            </a:r>
            <a:r>
              <a:rPr lang="cs-CZ" sz="8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bakalářští studenti: 10 min. plus 5 min. diskuze, magisterští studenti 1- ročník 10 min, 2. ročník 15 min. plus 5 min. diskuze.</a:t>
            </a:r>
            <a:endParaRPr lang="cs-CZ" sz="8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cs-CZ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7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667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dirty="0">
                <a:solidFill>
                  <a:prstClr val="black"/>
                </a:solidFill>
              </a:rPr>
              <a:t>Podmínky semináře, udělení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6027" y="1589103"/>
            <a:ext cx="10847773" cy="458786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B.) </a:t>
            </a:r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 soutěžních přednášek bude provedeno hodnocení  všemi studenty semináře kromě ročníku vystupujících studentů. Kritéria hodnocení budou vložena do ISU; </a:t>
            </a:r>
            <a:endParaRPr lang="cs-CZ" sz="24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hodnotí se zejména: a) kvalita zpracování prezentace b) orientace v problematice c) schopnost odpovídat na položené otázky atd.</a:t>
            </a: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i="1" u="sng" dirty="0">
                <a:ea typeface="Calibri" panose="020F0502020204030204" pitchFamily="34" charset="0"/>
              </a:rPr>
              <a:t>Studenti budou mít povinnost seznámit svého školitele s termínem své prezentace a je doporučeno prezentaci s ním zkonzultovat. Školitelé budou na semináři vítáni, je zde i možnost jejich účasti on line připojením.</a:t>
            </a:r>
            <a:endParaRPr lang="cs-CZ" dirty="0"/>
          </a:p>
          <a:p>
            <a:pPr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C.) </a:t>
            </a:r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Předpokládá se, že student bude schopen položit nejméně 2 otázky v rámci diskuze za semestr.</a:t>
            </a:r>
            <a:endParaRPr lang="cs-CZ" sz="24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Tyto a další aktivity mohou rozhodnout o přidělení zápočtu v případě nedostatku bodů v docházce.</a:t>
            </a: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 případě zahraniční stáže studenta, či dlouhodobé nemoci, je nezbytná individuální domluva na dalším postupu.</a:t>
            </a: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280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89965" y="208370"/>
            <a:ext cx="9144000" cy="865238"/>
          </a:xfrm>
        </p:spPr>
        <p:txBody>
          <a:bodyPr>
            <a:normAutofit/>
          </a:bodyPr>
          <a:lstStyle/>
          <a:p>
            <a:r>
              <a:rPr lang="cs-CZ" sz="4800" b="1" dirty="0"/>
              <a:t>Podmínky semináře, udělení zápočtu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9431" y="1061885"/>
            <a:ext cx="11149781" cy="56437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Dále k programu: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rámci seminářů proběhnou dále dle časových možností přednášky externistů (lidé z praxe, absolventi a další odborníci). V programu </a:t>
            </a:r>
            <a:r>
              <a:rPr lang="cs-CZ" sz="2000" i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semínáře</a:t>
            </a:r>
            <a:r>
              <a:rPr lang="cs-CZ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bude počítáno s prezentacemi informačními (např. </a:t>
            </a:r>
            <a:r>
              <a:rPr lang="cs-CZ" sz="2000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pravidla psaní Bc a DP, zahraniční stáže Erasmus, informace o závěrečných pracích, průběhu obhajob a státnic, práce s literaturou, vyhledávání zdrojů apod. – odkazy na příslušné kurzy, příprava prezentací – zásady atd. dle požadavků).</a:t>
            </a:r>
            <a:endParaRPr lang="cs-CZ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 bude aktuálně konkretizován</a:t>
            </a:r>
          </a:p>
          <a:p>
            <a:pPr marL="342900" lvl="0" indent="-34290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Účast na semináři je otevřena pro všechny další zájemce, které zde tady rádi uvítáme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431349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446</Words>
  <Application>Microsoft Office PowerPoint</Application>
  <PresentationFormat>Širokoúhlá obrazovka</PresentationFormat>
  <Paragraphs>35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Motiv Office</vt:lpstr>
      <vt:lpstr>Podmínky semináře, udělení zápočtu</vt:lpstr>
      <vt:lpstr>Podmínky semináře, udělení zápočtu</vt:lpstr>
      <vt:lpstr>Podmínky semináře, udělení zápočtu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Podmínky semináře, udělení zápočtu</dc:title>
  <dc:creator>Uživatel systému Windows</dc:creator>
  <cp:lastModifiedBy>Alena Žákovská</cp:lastModifiedBy>
  <cp:revision>14</cp:revision>
  <cp:lastPrinted>2022-09-13T07:42:41Z</cp:lastPrinted>
  <dcterms:created xsi:type="dcterms:W3CDTF">2019-09-16T13:29:56Z</dcterms:created>
  <dcterms:modified xsi:type="dcterms:W3CDTF">2022-09-13T08:25:56Z</dcterms:modified>
</cp:coreProperties>
</file>