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8" r:id="rId4"/>
    <p:sldId id="270" r:id="rId5"/>
    <p:sldId id="272" r:id="rId6"/>
    <p:sldId id="280" r:id="rId7"/>
    <p:sldId id="281" r:id="rId8"/>
    <p:sldId id="282" r:id="rId9"/>
    <p:sldId id="283" r:id="rId10"/>
    <p:sldId id="274" r:id="rId11"/>
    <p:sldId id="275" r:id="rId12"/>
    <p:sldId id="271" r:id="rId13"/>
    <p:sldId id="262" r:id="rId14"/>
    <p:sldId id="284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e" initials="L" lastIdx="6" clrIdx="0">
    <p:extLst>
      <p:ext uri="{19B8F6BF-5375-455C-9EA6-DF929625EA0E}">
        <p15:presenceInfo xmlns:p15="http://schemas.microsoft.com/office/powerpoint/2012/main" userId="4e6f249c1ef968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33" d="100"/>
          <a:sy n="33" d="100"/>
        </p:scale>
        <p:origin x="1942" y="7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14T19:38:44.714" idx="4">
    <p:pos x="10" y="10"/>
    <p:text>Jak si pamatujete z přednášky, bércouni patří mezi Afrotheria - sesterská skupina zlatokrtů a bodlínů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14T19:12:55.812" idx="1">
    <p:pos x="3935" y="1177"/>
    <p:text>max. hmotnost asi 800 gramů, na obrázku je největší druh bércouna - bércoun šedočelý Rhynchocyon udzungwensis (objeven poměrně nedávno - 2008)</p:text>
    <p:extLst>
      <p:ext uri="{C676402C-5697-4E1C-873F-D02D1690AC5C}">
        <p15:threadingInfo xmlns:p15="http://schemas.microsoft.com/office/powerpoint/2012/main" timeZoneBias="-60"/>
      </p:ext>
    </p:extLst>
  </p:cm>
  <p:cm authorId="1" dt="2023-01-14T19:17:19.456" idx="2">
    <p:pos x="2742" y="1483"/>
    <p:text>Tam zase patří nejmenší zástupci skupiny vážící jen kolem 50 gramů</p:text>
    <p:extLst mod="1">
      <p:ext uri="{C676402C-5697-4E1C-873F-D02D1690AC5C}">
        <p15:threadingInfo xmlns:p15="http://schemas.microsoft.com/office/powerpoint/2012/main" timeZoneBias="-60"/>
      </p:ext>
    </p:extLst>
  </p:cm>
  <p:cm authorId="1" dt="2023-01-14T19:20:52.400" idx="3">
    <p:pos x="3625" y="2529"/>
    <p:text>Byl naposledy spatřen v 70. letech a od té doby mezi nejhledanějšími živočichy - v roce 2019 nalezen v Džibutsku a po genetické analýze přeřazen do nového rodu Galegeeska (původně v rodu Elephantulus), následně tým s Pepou testoval všechny a zjistil, že ještě jeden druh není Elephantulus, ale Galegeeska (to znamená lasička z rohu Afriky)</p:text>
    <p:extLst>
      <p:ext uri="{C676402C-5697-4E1C-873F-D02D1690AC5C}">
        <p15:threadingInfo xmlns:p15="http://schemas.microsoft.com/office/powerpoint/2012/main" timeZoneBias="-60"/>
      </p:ext>
    </p:extLst>
  </p:cm>
  <p:cm authorId="1" dt="2023-01-15T13:59:02.588" idx="5">
    <p:pos x="2780" y="1855"/>
    <p:text>V prezentaci píše tři, ale rody Petrosaltator a Galegeeska se poměrně nedávno díky genetickým důkazům oddělily z rodu Elephantulus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1142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99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44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68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209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6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46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29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5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82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78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F4597468-F798-443B-A721-0E73071DA251}" type="datetimeFigureOut">
              <a:rPr lang="cs-CZ" smtClean="0"/>
              <a:t>15.01.2023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9F98692-3E74-4668-80E2-6EA244DA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3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</a:t>
            </a:r>
            <a:r>
              <a:rPr lang="cs-CZ" dirty="0"/>
              <a:t>ércouni (</a:t>
            </a:r>
            <a:r>
              <a:rPr lang="cs-CZ" dirty="0" smtClean="0"/>
              <a:t>Macroscelididae)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Co o nich víme a co ještě ne?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847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198328" y="2674462"/>
            <a:ext cx="1717287" cy="40701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5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88420" y="947427"/>
            <a:ext cx="2172629" cy="50223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7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1" y="225046"/>
            <a:ext cx="7225230" cy="6397135"/>
          </a:xfrm>
          <a:prstGeom prst="rect">
            <a:avLst/>
          </a:prstGeom>
        </p:spPr>
      </p:pic>
      <p:pic>
        <p:nvPicPr>
          <p:cNvPr id="3074" name="Picture 2" descr="Elephant Shrew | ZDF Studi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08" y="81789"/>
            <a:ext cx="3361296" cy="18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434969" y="2365745"/>
            <a:ext cx="3855465" cy="1956704"/>
            <a:chOff x="7434969" y="2312802"/>
            <a:chExt cx="3855465" cy="1956704"/>
          </a:xfrm>
        </p:grpSpPr>
        <p:pic>
          <p:nvPicPr>
            <p:cNvPr id="3076" name="Picture 4" descr="https://vesmir.cz/images/gallery/archiv/2021/11/velke/s_2021_692_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1" b="16558"/>
            <a:stretch/>
          </p:blipFill>
          <p:spPr bwMode="auto">
            <a:xfrm>
              <a:off x="7512008" y="2312802"/>
              <a:ext cx="3361296" cy="161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34969" y="3869396"/>
              <a:ext cx="38554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chemeClr val="accent5"/>
                  </a:solidFill>
                </a:rPr>
                <a:t>https://vesmir.cz/cz/casopis/archiv-casopisu/2021/cislo-11/africti-bercouni-stale-neznami.html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7434969" y="1912692"/>
            <a:ext cx="394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accent5"/>
                </a:solidFill>
              </a:rPr>
              <a:t>https://www.zdf-studios.com/en/program-catalog/international/unscripted/wildlife-nature/elephant-shrew</a:t>
            </a:r>
          </a:p>
        </p:txBody>
      </p:sp>
      <p:pic>
        <p:nvPicPr>
          <p:cNvPr id="3078" name="Picture 6" descr="Karoo rock seng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r="15815" b="15114"/>
          <a:stretch/>
        </p:blipFill>
        <p:spPr bwMode="auto">
          <a:xfrm>
            <a:off x="7512008" y="4382465"/>
            <a:ext cx="3361296" cy="207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34968" y="6414907"/>
            <a:ext cx="3855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accent5"/>
                </a:solidFill>
              </a:rPr>
              <a:t>https://www.sengis.org/new_species_karoo_rock_sengi.php</a:t>
            </a:r>
            <a:endParaRPr lang="cs-CZ" sz="1000" dirty="0">
              <a:solidFill>
                <a:schemeClr val="accent5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005136" y="697832"/>
            <a:ext cx="96253" cy="96253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5-Point Star 12"/>
          <p:cNvSpPr/>
          <p:nvPr/>
        </p:nvSpPr>
        <p:spPr>
          <a:xfrm>
            <a:off x="5147911" y="5927558"/>
            <a:ext cx="96253" cy="96253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5-Point Star 13"/>
          <p:cNvSpPr/>
          <p:nvPr/>
        </p:nvSpPr>
        <p:spPr>
          <a:xfrm>
            <a:off x="6951044" y="2561924"/>
            <a:ext cx="96253" cy="96253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9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Taxonomie čeledi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3" y="1828800"/>
            <a:ext cx="5090802" cy="4706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&gt;</a:t>
            </a:r>
            <a:r>
              <a:rPr lang="cs-CZ" sz="2000" b="1" dirty="0" smtClean="0"/>
              <a:t> Velcí </a:t>
            </a:r>
            <a:r>
              <a:rPr lang="cs-CZ" sz="2000" b="1" dirty="0"/>
              <a:t>bércouni </a:t>
            </a:r>
            <a:r>
              <a:rPr lang="cs-CZ" sz="2000" b="1" dirty="0" smtClean="0"/>
              <a:t>(Rhynchocyoniae) </a:t>
            </a:r>
            <a:r>
              <a:rPr lang="cs-CZ" sz="2000" dirty="0" smtClean="0"/>
              <a:t>– 1 rod: </a:t>
            </a:r>
            <a:r>
              <a:rPr lang="cs-CZ" sz="2000" i="1" dirty="0" smtClean="0"/>
              <a:t>Rhynchocyon</a:t>
            </a:r>
          </a:p>
          <a:p>
            <a:pPr marL="0" indent="0">
              <a:buNone/>
            </a:pPr>
            <a:r>
              <a:rPr lang="cs-CZ" sz="2000" b="1" dirty="0" smtClean="0"/>
              <a:t>&gt; Jemnosrstí </a:t>
            </a:r>
            <a:r>
              <a:rPr lang="cs-CZ" sz="2000" b="1" dirty="0" smtClean="0"/>
              <a:t>bércouni </a:t>
            </a:r>
            <a:r>
              <a:rPr lang="cs-CZ" sz="2000" b="1" dirty="0"/>
              <a:t>(Macroscelidinae)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smtClean="0"/>
              <a:t>5 rodů: </a:t>
            </a:r>
            <a:r>
              <a:rPr lang="cs-CZ" sz="2000" i="1" dirty="0" smtClean="0"/>
              <a:t>Macroscelides, </a:t>
            </a:r>
            <a:r>
              <a:rPr lang="cs-CZ" sz="2000" i="1" dirty="0"/>
              <a:t>Elephantulus, Petrodromus</a:t>
            </a:r>
            <a:r>
              <a:rPr lang="cs-CZ" sz="2000" i="1" dirty="0" smtClean="0"/>
              <a:t>, </a:t>
            </a:r>
            <a:r>
              <a:rPr lang="cs-CZ" sz="2000" i="1" dirty="0" smtClean="0"/>
              <a:t>Petrosaltator, </a:t>
            </a:r>
            <a:r>
              <a:rPr lang="cs-CZ" sz="2000" i="1" dirty="0" smtClean="0"/>
              <a:t>Galegeeska</a:t>
            </a:r>
            <a:endParaRPr lang="cs-CZ" sz="2000" i="1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20 </a:t>
            </a:r>
            <a:r>
              <a:rPr lang="cs-CZ" sz="2000" dirty="0"/>
              <a:t>druhů </a:t>
            </a:r>
            <a:r>
              <a:rPr lang="cs-CZ" sz="2000" i="1" dirty="0"/>
              <a:t>- Elephantulus revoilii/Galegeeska </a:t>
            </a:r>
            <a:r>
              <a:rPr lang="cs-CZ" sz="2000" i="1" dirty="0" smtClean="0"/>
              <a:t>revoilii </a:t>
            </a:r>
            <a:r>
              <a:rPr lang="cs-CZ" sz="2000" dirty="0" smtClean="0"/>
              <a:t>– bércoun somálský znovuobjeven po 50 letech </a:t>
            </a:r>
            <a:endParaRPr lang="cs-CZ" sz="20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578867" y="3527847"/>
            <a:ext cx="4572406" cy="3295363"/>
            <a:chOff x="6578867" y="3250094"/>
            <a:chExt cx="4572406" cy="3295363"/>
          </a:xfrm>
        </p:grpSpPr>
        <p:pic>
          <p:nvPicPr>
            <p:cNvPr id="1026" name="Picture 2" descr="Galegeeska revoili - Heritage et al 202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45" r="7980" b="14591"/>
            <a:stretch/>
          </p:blipFill>
          <p:spPr bwMode="auto">
            <a:xfrm>
              <a:off x="6647277" y="3250094"/>
              <a:ext cx="4503996" cy="294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578867" y="6145347"/>
              <a:ext cx="44398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chemeClr val="accent5"/>
                  </a:solidFill>
                </a:rPr>
                <a:t>https://en.wikipedia.org/wiki/Somali_elephant_shrew#/media/File:Galegeeska_revoili_-_Heritage_et_al_2020.png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78867" y="161400"/>
            <a:ext cx="4572406" cy="3316554"/>
            <a:chOff x="6578867" y="161400"/>
            <a:chExt cx="4572406" cy="33165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7277" y="161400"/>
              <a:ext cx="4503996" cy="297902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578867" y="3077844"/>
              <a:ext cx="41769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chemeClr val="accent5"/>
                  </a:solidFill>
                </a:rPr>
                <a:t>https://www.nationalgeographic.com/animals/article/131219-elephant-shrew-gray-faced-sengi-animals-threatened-tanzania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0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35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https://www.sengis.org/biological-synopsis.php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https://</a:t>
            </a:r>
            <a:r>
              <a:rPr lang="cs-CZ" dirty="0" smtClean="0"/>
              <a:t>vesmir.cz/cz/casopis/archiv-casopisu/2021/cislo-11/africti-bercouni-stale-neznami.html</a:t>
            </a:r>
          </a:p>
          <a:p>
            <a:pPr marL="0" indent="0">
              <a:buNone/>
            </a:pPr>
            <a:r>
              <a:rPr lang="cs-CZ" dirty="0"/>
              <a:t>https://www.sciencedirect.com/science/article/abs/pii/S0367253011001204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https://evolution.berkeley.edu/evo-news/the-new-shrew-thats-not/</a:t>
            </a:r>
          </a:p>
          <a:p>
            <a:pPr marL="0" indent="0">
              <a:buNone/>
            </a:pPr>
            <a:r>
              <a:rPr lang="cs-CZ" dirty="0" smtClean="0"/>
              <a:t>https</a:t>
            </a:r>
            <a:r>
              <a:rPr lang="cs-CZ" dirty="0"/>
              <a:t>://phys.org/news/2010-11-sticky-snack-elephant-shrews.html</a:t>
            </a:r>
          </a:p>
          <a:p>
            <a:pPr marL="0" indent="0">
              <a:buNone/>
            </a:pPr>
            <a:r>
              <a:rPr lang="cs-CZ" dirty="0" smtClean="0"/>
              <a:t>https</a:t>
            </a:r>
            <a:r>
              <a:rPr lang="cs-CZ" dirty="0"/>
              <a:t>://</a:t>
            </a:r>
            <a:r>
              <a:rPr lang="cs-CZ" dirty="0" smtClean="0"/>
              <a:t>ct24.ceskatelevize.cz/veda/3164811-vedci-v-africe-objevili-vzacny-druh-bercouna-pul-stoleti-byl-na-seznamu-pravdepodobne</a:t>
            </a:r>
          </a:p>
          <a:p>
            <a:pPr marL="0" indent="0">
              <a:buNone/>
            </a:pPr>
            <a:r>
              <a:rPr lang="cs-CZ" dirty="0"/>
              <a:t>https://www.britannica.com/animal/elephant-shrew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1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2467917" cy="4351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i="1" dirty="0" smtClean="0"/>
              <a:t>Macro</a:t>
            </a:r>
            <a:r>
              <a:rPr lang="cs-CZ" sz="2000" dirty="0" smtClean="0"/>
              <a:t> a </a:t>
            </a:r>
            <a:r>
              <a:rPr lang="cs-CZ" sz="2000" i="1" dirty="0" smtClean="0"/>
              <a:t>skelidos</a:t>
            </a:r>
            <a:r>
              <a:rPr lang="cs-CZ" sz="2000" dirty="0" smtClean="0"/>
              <a:t> = „dlouhé nohy“</a:t>
            </a:r>
          </a:p>
          <a:p>
            <a:pPr marL="0" indent="0">
              <a:buNone/>
            </a:pPr>
            <a:r>
              <a:rPr lang="cs-CZ" sz="2000" dirty="0" smtClean="0"/>
              <a:t>Elephant shrews, sengi</a:t>
            </a:r>
          </a:p>
          <a:p>
            <a:pPr marL="0" indent="0">
              <a:buNone/>
            </a:pPr>
            <a:endParaRPr lang="cs-CZ" sz="2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461406" y="3494952"/>
            <a:ext cx="4336787" cy="3312476"/>
            <a:chOff x="5453318" y="241456"/>
            <a:chExt cx="5658810" cy="4689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5" r="11684"/>
            <a:stretch/>
          </p:blipFill>
          <p:spPr>
            <a:xfrm>
              <a:off x="5564064" y="241456"/>
              <a:ext cx="5548064" cy="443160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453318" y="4643333"/>
              <a:ext cx="5512193" cy="287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chemeClr val="accent5"/>
                  </a:solidFill>
                </a:rPr>
                <a:t>https://www.youtube.com/watch?v=BgI8gZIJZjQ&amp;t=108s</a:t>
              </a:r>
            </a:p>
          </p:txBody>
        </p:sp>
      </p:grpSp>
      <p:pic>
        <p:nvPicPr>
          <p:cNvPr id="5122" name="Picture 2" descr="Black and Rufous Elephant Shrew (Rhynchocyon peters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50" y="1691322"/>
            <a:ext cx="6250622" cy="41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8512" y="585580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solidFill>
                  <a:schemeClr val="accent5"/>
                </a:solidFill>
              </a:rPr>
              <a:t>https://a-z-animals.com/animals/elephant-shrew/pictures/</a:t>
            </a:r>
          </a:p>
        </p:txBody>
      </p:sp>
    </p:spTree>
    <p:extLst>
      <p:ext uri="{BB962C8B-B14F-4D97-AF65-F5344CB8AC3E}">
        <p14:creationId xmlns:p14="http://schemas.microsoft.com/office/powerpoint/2010/main" val="17035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3950208" cy="4351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/>
              <a:t>Monogamní, teritoriální</a:t>
            </a:r>
          </a:p>
          <a:p>
            <a:pPr marL="0" indent="0">
              <a:buNone/>
            </a:pPr>
            <a:r>
              <a:rPr lang="cs-CZ" sz="2000" dirty="0" smtClean="0"/>
              <a:t>Převážně insektivorní, s </a:t>
            </a:r>
            <a:r>
              <a:rPr lang="cs-CZ" sz="2000" dirty="0" smtClean="0"/>
              <a:t>denní aktivitou</a:t>
            </a: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0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6161137" y="-10229"/>
            <a:ext cx="3964647" cy="3571552"/>
            <a:chOff x="-40818" y="3147574"/>
            <a:chExt cx="3540376" cy="3221587"/>
          </a:xfrm>
        </p:grpSpPr>
        <p:pic>
          <p:nvPicPr>
            <p:cNvPr id="3074" name="Picture 2" descr="https://vesmir.cz/images/gallery/archiv/2021/11/velke/2021_692_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3" y="3516909"/>
              <a:ext cx="2778305" cy="285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-40818" y="3147574"/>
              <a:ext cx="3540376" cy="360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chemeClr val="accent5"/>
                  </a:solidFill>
                </a:rPr>
                <a:t>https://vesmir.cz/cz/casopis/archiv-casopisu/2021/cislo-11/africti-bercouni-stale-neznami.html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84715" y="3650571"/>
            <a:ext cx="3795152" cy="3236307"/>
            <a:chOff x="7488455" y="3630474"/>
            <a:chExt cx="3795152" cy="3236307"/>
          </a:xfrm>
        </p:grpSpPr>
        <p:pic>
          <p:nvPicPr>
            <p:cNvPr id="2050" name="Picture 2" descr="https://upload.wikimedia.org/wikipedia/commons/c/c7/Petrosaltator_rozeti-Zootax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701" y="3630474"/>
              <a:ext cx="2892962" cy="287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488455" y="6466671"/>
              <a:ext cx="37951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chemeClr val="accent5"/>
                  </a:solidFill>
                </a:rPr>
                <a:t>https://en.wikipedia.org/wiki/Elephant_shrew#/media/File:Petrosaltator_rozeti-Zootaxa.jpg</a:t>
              </a:r>
            </a:p>
          </p:txBody>
        </p:sp>
      </p:grpSp>
      <p:pic>
        <p:nvPicPr>
          <p:cNvPr id="2052" name="Picture 4" descr="Sticky snack for elephant-shr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3" y="3121309"/>
            <a:ext cx="4726528" cy="34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3932" y="652526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solidFill>
                  <a:schemeClr val="accent5"/>
                </a:solidFill>
              </a:rPr>
              <a:t>https://phys.org/news/2010-11-sticky-snack-elephant-shrews.html</a:t>
            </a:r>
          </a:p>
        </p:txBody>
      </p:sp>
    </p:spTree>
    <p:extLst>
      <p:ext uri="{BB962C8B-B14F-4D97-AF65-F5344CB8AC3E}">
        <p14:creationId xmlns:p14="http://schemas.microsoft.com/office/powerpoint/2010/main" val="21650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1/16/Afrotheria_phylogeny_%28eng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30" y="1162878"/>
            <a:ext cx="7859644" cy="484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686300" y="1798980"/>
            <a:ext cx="4855265" cy="65598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5559552" y="652322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solidFill>
                  <a:schemeClr val="accent5"/>
                </a:solidFill>
              </a:rPr>
              <a:t>https://upload.wikimedia.org/wikipedia/commons/1/16/Afrotheria_phylogeny_%28eng%29.png</a:t>
            </a:r>
          </a:p>
        </p:txBody>
      </p:sp>
    </p:spTree>
    <p:extLst>
      <p:ext uri="{BB962C8B-B14F-4D97-AF65-F5344CB8AC3E}">
        <p14:creationId xmlns:p14="http://schemas.microsoft.com/office/powerpoint/2010/main" val="11804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93059" y="3150220"/>
            <a:ext cx="1717287" cy="4070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8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93059" y="3150220"/>
            <a:ext cx="1717287" cy="4070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6" descr="Rejsek horský | Myši a rejsci | Drobní savci | Fotogalerie - ChovZvířat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701" r="5982" b="530"/>
          <a:stretch/>
        </p:blipFill>
        <p:spPr bwMode="auto">
          <a:xfrm flipH="1">
            <a:off x="7085155" y="3838009"/>
            <a:ext cx="3850106" cy="23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/Awwducational - The Elephant Shrew is the fastest mammal on Earth smaller than half a kilogram, and has been recorded to reach speeds up to 28.8 kilometers per hour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704" y="3482251"/>
            <a:ext cx="3762782" cy="25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93059" y="3150220"/>
            <a:ext cx="1717287" cy="4070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6" descr="Rejsek horský | Myši a rejsci | Drobní savci | Fotogalerie - ChovZvířat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701" r="5982" b="530"/>
          <a:stretch/>
        </p:blipFill>
        <p:spPr bwMode="auto">
          <a:xfrm flipH="1">
            <a:off x="7085155" y="3838009"/>
            <a:ext cx="3850106" cy="23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/Awwducational - The Elephant Shrew is the fastest mammal on Earth smaller than half a kilogram, and has been recorded to reach speeds up to 28.8 kilometers per hour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704" y="3482251"/>
            <a:ext cx="3762782" cy="25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enrec | San Diego Zoo Animals &amp; Pla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3" y="3078303"/>
            <a:ext cx="4701206" cy="26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ežek může bodliny využívat i jako tlumiče. Kolik jich vůbec má? | Rádio  Juni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528" y="2937340"/>
            <a:ext cx="4534481" cy="30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93059" y="3150220"/>
            <a:ext cx="1717287" cy="4070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ounded Rectangle 7"/>
          <p:cNvSpPr/>
          <p:nvPr/>
        </p:nvSpPr>
        <p:spPr>
          <a:xfrm>
            <a:off x="5198328" y="2674462"/>
            <a:ext cx="1717287" cy="40701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6" descr="Rejsek horský | Myši a rejsci | Drobní savci | Fotogalerie - ChovZvířat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701" r="5982" b="530"/>
          <a:stretch/>
        </p:blipFill>
        <p:spPr bwMode="auto">
          <a:xfrm flipH="1">
            <a:off x="7085155" y="3838009"/>
            <a:ext cx="3850106" cy="23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/Awwducational - The Elephant Shrew is the fastest mammal on Earth smaller than half a kilogram, and has been recorded to reach speeds up to 28.8 kilometers per hour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704" y="3482251"/>
            <a:ext cx="3762782" cy="25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enrec | San Diego Zoo Animals &amp; Pla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3" y="3078303"/>
            <a:ext cx="4701206" cy="26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ežek může bodliny využívat i jako tlumiče. Kolik jich vůbec má? | Rádio  Juni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528" y="2937340"/>
            <a:ext cx="4534481" cy="30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olden Moles | IUCN Afrotheria Specialist Gro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0" y="2111850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ow to Get Rid of Moles in Your Ya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8867" y="2143333"/>
            <a:ext cx="4982696" cy="319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85"/>
          <a:stretch/>
        </p:blipFill>
        <p:spPr>
          <a:xfrm>
            <a:off x="834068" y="128239"/>
            <a:ext cx="7912101" cy="67297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93059" y="3150220"/>
            <a:ext cx="1717287" cy="4070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5098983" y="3578045"/>
            <a:ext cx="5855529" cy="3372353"/>
            <a:chOff x="5353088" y="3539541"/>
            <a:chExt cx="5855529" cy="3372353"/>
          </a:xfrm>
        </p:grpSpPr>
        <p:pic>
          <p:nvPicPr>
            <p:cNvPr id="11" name="Picture 6" descr="Rejsek horský | Myši a rejsci | Drobní savci | Fotogalerie - ChovZvířat.cz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" t="13701" r="5982" b="530"/>
            <a:stretch/>
          </p:blipFill>
          <p:spPr bwMode="auto">
            <a:xfrm flipH="1">
              <a:off x="7358511" y="3539541"/>
              <a:ext cx="3850106" cy="2317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eal Shrew Skull — Skulls Unlimited International, In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43" b="79429" l="2714" r="98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53" b="20746"/>
            <a:stretch/>
          </p:blipFill>
          <p:spPr bwMode="auto">
            <a:xfrm>
              <a:off x="5353088" y="4662354"/>
              <a:ext cx="3413527" cy="224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83194" y="3150220"/>
            <a:ext cx="4944724" cy="4067119"/>
            <a:chOff x="184490" y="3570244"/>
            <a:chExt cx="4944724" cy="4067119"/>
          </a:xfrm>
        </p:grpSpPr>
        <p:pic>
          <p:nvPicPr>
            <p:cNvPr id="14" name="Picture 8" descr="r/Awwducational - The Elephant Shrew is the fastest mammal on Earth smaller than half a kilogram, and has been recorded to reach speeds up to 28.8 kilometers per hour!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4490" y="3570244"/>
              <a:ext cx="3762782" cy="2532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pierce.wesleyancollege.edu/faculty/brhoades/WOC/mammals/mammalpics/M003%20rufous%20elephant%20shrew%20skul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59" b="94139" l="7713" r="968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714" y="4713863"/>
              <a:ext cx="3897500" cy="292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25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4562</TotalTime>
  <Words>149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Schoolbook</vt:lpstr>
      <vt:lpstr>Wingdings 2</vt:lpstr>
      <vt:lpstr>View</vt:lpstr>
      <vt:lpstr>Bércouni (Macroscelididae)</vt:lpstr>
      <vt:lpstr>Charakteristika</vt:lpstr>
      <vt:lpstr>Charakteristika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Taxonomie čeledi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</dc:creator>
  <cp:lastModifiedBy>Lucie</cp:lastModifiedBy>
  <cp:revision>53</cp:revision>
  <dcterms:created xsi:type="dcterms:W3CDTF">2023-01-08T11:11:41Z</dcterms:created>
  <dcterms:modified xsi:type="dcterms:W3CDTF">2023-01-16T23:26:47Z</dcterms:modified>
</cp:coreProperties>
</file>