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62" r:id="rId8"/>
    <p:sldId id="261" r:id="rId9"/>
    <p:sldId id="263" r:id="rId10"/>
    <p:sldId id="266" r:id="rId11"/>
    <p:sldId id="264" r:id="rId12"/>
    <p:sldId id="265" r:id="rId13"/>
    <p:sldId id="270" r:id="rId14"/>
    <p:sldId id="267" r:id="rId15"/>
    <p:sldId id="272" r:id="rId16"/>
    <p:sldId id="273" r:id="rId17"/>
    <p:sldId id="25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F883A-0421-4F20-8343-DFCC902ACB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F11479-6233-41B7-8DC7-1E6C485266D3}">
      <dgm:prSet/>
      <dgm:spPr/>
      <dgm:t>
        <a:bodyPr/>
        <a:lstStyle/>
        <a:p>
          <a:r>
            <a:rPr lang="cs-CZ" dirty="0"/>
            <a:t>Predace = dravý způsob života, jedinec vyhledává a loví kořist (zdroj potravy)</a:t>
          </a:r>
          <a:endParaRPr lang="en-US" dirty="0"/>
        </a:p>
      </dgm:t>
    </dgm:pt>
    <dgm:pt modelId="{6BF80A30-1EA6-47E0-AD1C-982764591D63}" type="parTrans" cxnId="{39A4E444-7175-4BFF-A023-EC82C5B19149}">
      <dgm:prSet/>
      <dgm:spPr/>
      <dgm:t>
        <a:bodyPr/>
        <a:lstStyle/>
        <a:p>
          <a:endParaRPr lang="en-US"/>
        </a:p>
      </dgm:t>
    </dgm:pt>
    <dgm:pt modelId="{AAEF9C24-841A-4389-A8A9-135602D75610}" type="sibTrans" cxnId="{39A4E444-7175-4BFF-A023-EC82C5B19149}">
      <dgm:prSet/>
      <dgm:spPr/>
      <dgm:t>
        <a:bodyPr/>
        <a:lstStyle/>
        <a:p>
          <a:endParaRPr lang="en-US"/>
        </a:p>
      </dgm:t>
    </dgm:pt>
    <dgm:pt modelId="{6B61EB0A-4997-4FD6-A36F-D79490CAECCE}">
      <dgm:prSet/>
      <dgm:spPr/>
      <dgm:t>
        <a:bodyPr/>
        <a:lstStyle/>
        <a:p>
          <a:r>
            <a:rPr lang="cs-CZ" dirty="0"/>
            <a:t>Kompetice = nastává tehdy, pokud mají dva organismy stejné nároky na život</a:t>
          </a:r>
          <a:endParaRPr lang="en-US" dirty="0"/>
        </a:p>
      </dgm:t>
    </dgm:pt>
    <dgm:pt modelId="{19800D34-C69E-40FC-9211-BF92E3C9B862}" type="parTrans" cxnId="{19B73E0C-C318-4C0F-BFC8-C732DA478826}">
      <dgm:prSet/>
      <dgm:spPr/>
      <dgm:t>
        <a:bodyPr/>
        <a:lstStyle/>
        <a:p>
          <a:endParaRPr lang="en-US"/>
        </a:p>
      </dgm:t>
    </dgm:pt>
    <dgm:pt modelId="{E16CE8D3-FDA1-4438-955A-431628989C57}" type="sibTrans" cxnId="{19B73E0C-C318-4C0F-BFC8-C732DA478826}">
      <dgm:prSet/>
      <dgm:spPr/>
      <dgm:t>
        <a:bodyPr/>
        <a:lstStyle/>
        <a:p>
          <a:endParaRPr lang="en-US"/>
        </a:p>
      </dgm:t>
    </dgm:pt>
    <dgm:pt modelId="{B30DFE0E-80F5-4010-9BD8-8E767BF18E5D}" type="pres">
      <dgm:prSet presAssocID="{668F883A-0421-4F20-8343-DFCC902ACB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0106EB-AEBE-4AA7-AD38-C8BFD029415D}" type="pres">
      <dgm:prSet presAssocID="{9EF11479-6233-41B7-8DC7-1E6C485266D3}" presName="hierRoot1" presStyleCnt="0"/>
      <dgm:spPr/>
    </dgm:pt>
    <dgm:pt modelId="{9232C616-D9B4-409C-A485-0304267E3865}" type="pres">
      <dgm:prSet presAssocID="{9EF11479-6233-41B7-8DC7-1E6C485266D3}" presName="composite" presStyleCnt="0"/>
      <dgm:spPr/>
    </dgm:pt>
    <dgm:pt modelId="{3BF8CC88-3D6A-41EA-82E6-A0A15BE3D48F}" type="pres">
      <dgm:prSet presAssocID="{9EF11479-6233-41B7-8DC7-1E6C485266D3}" presName="background" presStyleLbl="node0" presStyleIdx="0" presStyleCnt="2"/>
      <dgm:spPr/>
    </dgm:pt>
    <dgm:pt modelId="{A20360F6-A392-4A35-A833-9F9973B1E63B}" type="pres">
      <dgm:prSet presAssocID="{9EF11479-6233-41B7-8DC7-1E6C485266D3}" presName="text" presStyleLbl="fgAcc0" presStyleIdx="0" presStyleCnt="2">
        <dgm:presLayoutVars>
          <dgm:chPref val="3"/>
        </dgm:presLayoutVars>
      </dgm:prSet>
      <dgm:spPr/>
    </dgm:pt>
    <dgm:pt modelId="{657E2D6A-5413-42AF-9EC8-8B47612BC84C}" type="pres">
      <dgm:prSet presAssocID="{9EF11479-6233-41B7-8DC7-1E6C485266D3}" presName="hierChild2" presStyleCnt="0"/>
      <dgm:spPr/>
    </dgm:pt>
    <dgm:pt modelId="{A7BE750A-0899-4AC5-A0E7-1E11D857B8DE}" type="pres">
      <dgm:prSet presAssocID="{6B61EB0A-4997-4FD6-A36F-D79490CAECCE}" presName="hierRoot1" presStyleCnt="0"/>
      <dgm:spPr/>
    </dgm:pt>
    <dgm:pt modelId="{F736D020-D522-4352-8A5E-E7D178F26922}" type="pres">
      <dgm:prSet presAssocID="{6B61EB0A-4997-4FD6-A36F-D79490CAECCE}" presName="composite" presStyleCnt="0"/>
      <dgm:spPr/>
    </dgm:pt>
    <dgm:pt modelId="{DEC65045-8B9B-4993-9FD7-DB7EDF4DE903}" type="pres">
      <dgm:prSet presAssocID="{6B61EB0A-4997-4FD6-A36F-D79490CAECCE}" presName="background" presStyleLbl="node0" presStyleIdx="1" presStyleCnt="2"/>
      <dgm:spPr/>
    </dgm:pt>
    <dgm:pt modelId="{7DD87924-ECA6-4142-9B20-0618C2CE2A95}" type="pres">
      <dgm:prSet presAssocID="{6B61EB0A-4997-4FD6-A36F-D79490CAECCE}" presName="text" presStyleLbl="fgAcc0" presStyleIdx="1" presStyleCnt="2">
        <dgm:presLayoutVars>
          <dgm:chPref val="3"/>
        </dgm:presLayoutVars>
      </dgm:prSet>
      <dgm:spPr/>
    </dgm:pt>
    <dgm:pt modelId="{9C1E22B3-48CC-477D-8913-021F121DBE1C}" type="pres">
      <dgm:prSet presAssocID="{6B61EB0A-4997-4FD6-A36F-D79490CAECCE}" presName="hierChild2" presStyleCnt="0"/>
      <dgm:spPr/>
    </dgm:pt>
  </dgm:ptLst>
  <dgm:cxnLst>
    <dgm:cxn modelId="{19B73E0C-C318-4C0F-BFC8-C732DA478826}" srcId="{668F883A-0421-4F20-8343-DFCC902ACBCA}" destId="{6B61EB0A-4997-4FD6-A36F-D79490CAECCE}" srcOrd="1" destOrd="0" parTransId="{19800D34-C69E-40FC-9211-BF92E3C9B862}" sibTransId="{E16CE8D3-FDA1-4438-955A-431628989C57}"/>
    <dgm:cxn modelId="{39A4E444-7175-4BFF-A023-EC82C5B19149}" srcId="{668F883A-0421-4F20-8343-DFCC902ACBCA}" destId="{9EF11479-6233-41B7-8DC7-1E6C485266D3}" srcOrd="0" destOrd="0" parTransId="{6BF80A30-1EA6-47E0-AD1C-982764591D63}" sibTransId="{AAEF9C24-841A-4389-A8A9-135602D75610}"/>
    <dgm:cxn modelId="{480ED089-0C91-4CEC-BD94-C3F4CA894866}" type="presOf" srcId="{9EF11479-6233-41B7-8DC7-1E6C485266D3}" destId="{A20360F6-A392-4A35-A833-9F9973B1E63B}" srcOrd="0" destOrd="0" presId="urn:microsoft.com/office/officeart/2005/8/layout/hierarchy1"/>
    <dgm:cxn modelId="{FA4E36B0-ED71-4F82-8AE2-984CA21D9B60}" type="presOf" srcId="{6B61EB0A-4997-4FD6-A36F-D79490CAECCE}" destId="{7DD87924-ECA6-4142-9B20-0618C2CE2A95}" srcOrd="0" destOrd="0" presId="urn:microsoft.com/office/officeart/2005/8/layout/hierarchy1"/>
    <dgm:cxn modelId="{691BA7F5-7388-49C9-9A57-D232CE9C1DEC}" type="presOf" srcId="{668F883A-0421-4F20-8343-DFCC902ACBCA}" destId="{B30DFE0E-80F5-4010-9BD8-8E767BF18E5D}" srcOrd="0" destOrd="0" presId="urn:microsoft.com/office/officeart/2005/8/layout/hierarchy1"/>
    <dgm:cxn modelId="{07B1F6B8-9CDD-4E53-80D6-8F4C108C82A4}" type="presParOf" srcId="{B30DFE0E-80F5-4010-9BD8-8E767BF18E5D}" destId="{BA0106EB-AEBE-4AA7-AD38-C8BFD029415D}" srcOrd="0" destOrd="0" presId="urn:microsoft.com/office/officeart/2005/8/layout/hierarchy1"/>
    <dgm:cxn modelId="{71FD4334-2319-4C64-99E9-285C22B8E45C}" type="presParOf" srcId="{BA0106EB-AEBE-4AA7-AD38-C8BFD029415D}" destId="{9232C616-D9B4-409C-A485-0304267E3865}" srcOrd="0" destOrd="0" presId="urn:microsoft.com/office/officeart/2005/8/layout/hierarchy1"/>
    <dgm:cxn modelId="{481FBD05-B142-43DB-B82D-4C4A0078DB10}" type="presParOf" srcId="{9232C616-D9B4-409C-A485-0304267E3865}" destId="{3BF8CC88-3D6A-41EA-82E6-A0A15BE3D48F}" srcOrd="0" destOrd="0" presId="urn:microsoft.com/office/officeart/2005/8/layout/hierarchy1"/>
    <dgm:cxn modelId="{94563C3B-7816-4B47-A74B-763D5D61FA91}" type="presParOf" srcId="{9232C616-D9B4-409C-A485-0304267E3865}" destId="{A20360F6-A392-4A35-A833-9F9973B1E63B}" srcOrd="1" destOrd="0" presId="urn:microsoft.com/office/officeart/2005/8/layout/hierarchy1"/>
    <dgm:cxn modelId="{569B5C3C-079C-41DD-96BB-61445543A34D}" type="presParOf" srcId="{BA0106EB-AEBE-4AA7-AD38-C8BFD029415D}" destId="{657E2D6A-5413-42AF-9EC8-8B47612BC84C}" srcOrd="1" destOrd="0" presId="urn:microsoft.com/office/officeart/2005/8/layout/hierarchy1"/>
    <dgm:cxn modelId="{67A296E8-F564-4376-8F66-E2C5ACE28D42}" type="presParOf" srcId="{B30DFE0E-80F5-4010-9BD8-8E767BF18E5D}" destId="{A7BE750A-0899-4AC5-A0E7-1E11D857B8DE}" srcOrd="1" destOrd="0" presId="urn:microsoft.com/office/officeart/2005/8/layout/hierarchy1"/>
    <dgm:cxn modelId="{8CF29B4C-C74C-4505-96CC-B2433EAE6C60}" type="presParOf" srcId="{A7BE750A-0899-4AC5-A0E7-1E11D857B8DE}" destId="{F736D020-D522-4352-8A5E-E7D178F26922}" srcOrd="0" destOrd="0" presId="urn:microsoft.com/office/officeart/2005/8/layout/hierarchy1"/>
    <dgm:cxn modelId="{524C6D76-A303-4B18-8B7A-4D816C3A9956}" type="presParOf" srcId="{F736D020-D522-4352-8A5E-E7D178F26922}" destId="{DEC65045-8B9B-4993-9FD7-DB7EDF4DE903}" srcOrd="0" destOrd="0" presId="urn:microsoft.com/office/officeart/2005/8/layout/hierarchy1"/>
    <dgm:cxn modelId="{64723716-10D9-4C09-ACFC-C20E3ECEF51D}" type="presParOf" srcId="{F736D020-D522-4352-8A5E-E7D178F26922}" destId="{7DD87924-ECA6-4142-9B20-0618C2CE2A95}" srcOrd="1" destOrd="0" presId="urn:microsoft.com/office/officeart/2005/8/layout/hierarchy1"/>
    <dgm:cxn modelId="{29300365-3339-440B-8C0C-02BA8C5AE355}" type="presParOf" srcId="{A7BE750A-0899-4AC5-A0E7-1E11D857B8DE}" destId="{9C1E22B3-48CC-477D-8913-021F121DBE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0E358-4B70-4B7E-ADB9-8920C526F7A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6D6F32-C7FA-47DC-A19B-176A7564AD2A}">
      <dgm:prSet/>
      <dgm:spPr/>
      <dgm:t>
        <a:bodyPr/>
        <a:lstStyle/>
        <a:p>
          <a:r>
            <a:rPr lang="cs-CZ" dirty="0"/>
            <a:t>Pokud výhody převažují nevýhody</a:t>
          </a:r>
          <a:endParaRPr lang="en-US" dirty="0"/>
        </a:p>
      </dgm:t>
    </dgm:pt>
    <dgm:pt modelId="{00F36D30-1F92-4AAB-A34A-D901A5AD3DD2}" type="parTrans" cxnId="{D176E291-E20B-4A26-BBA1-A1DDF8CCB881}">
      <dgm:prSet/>
      <dgm:spPr/>
      <dgm:t>
        <a:bodyPr/>
        <a:lstStyle/>
        <a:p>
          <a:endParaRPr lang="en-US"/>
        </a:p>
      </dgm:t>
    </dgm:pt>
    <dgm:pt modelId="{B8045F16-919E-4CC6-B58F-04FC9B3B30D1}" type="sibTrans" cxnId="{D176E291-E20B-4A26-BBA1-A1DDF8CCB881}">
      <dgm:prSet/>
      <dgm:spPr/>
      <dgm:t>
        <a:bodyPr/>
        <a:lstStyle/>
        <a:p>
          <a:endParaRPr lang="en-US"/>
        </a:p>
      </dgm:t>
    </dgm:pt>
    <dgm:pt modelId="{46502503-5EB6-46E6-B773-E9902E229ABF}">
      <dgm:prSet/>
      <dgm:spPr/>
      <dgm:t>
        <a:bodyPr/>
        <a:lstStyle/>
        <a:p>
          <a:r>
            <a:rPr lang="cs-CZ" dirty="0"/>
            <a:t>Nejčastěji souboje o zdroje potravy </a:t>
          </a:r>
          <a:endParaRPr lang="en-US" dirty="0"/>
        </a:p>
      </dgm:t>
    </dgm:pt>
    <dgm:pt modelId="{311624F4-6DCE-4E63-8DC8-050D46B3D4EA}" type="parTrans" cxnId="{A3C191FC-C317-4445-86E2-E9CD80DBFCAA}">
      <dgm:prSet/>
      <dgm:spPr/>
      <dgm:t>
        <a:bodyPr/>
        <a:lstStyle/>
        <a:p>
          <a:endParaRPr lang="en-US"/>
        </a:p>
      </dgm:t>
    </dgm:pt>
    <dgm:pt modelId="{C70A787B-2080-48CF-9F91-9F849E0DD816}" type="sibTrans" cxnId="{A3C191FC-C317-4445-86E2-E9CD80DBFCAA}">
      <dgm:prSet/>
      <dgm:spPr/>
      <dgm:t>
        <a:bodyPr/>
        <a:lstStyle/>
        <a:p>
          <a:endParaRPr lang="en-US"/>
        </a:p>
      </dgm:t>
    </dgm:pt>
    <dgm:pt modelId="{6EF3A4FF-30BA-4764-A3B5-12D6B1A82406}" type="pres">
      <dgm:prSet presAssocID="{CA20E358-4B70-4B7E-ADB9-8920C526F7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934D84-1D1F-4F20-AB96-DF846F862709}" type="pres">
      <dgm:prSet presAssocID="{DB6D6F32-C7FA-47DC-A19B-176A7564AD2A}" presName="hierRoot1" presStyleCnt="0"/>
      <dgm:spPr/>
    </dgm:pt>
    <dgm:pt modelId="{801DC8AD-B819-4F5E-ADDF-A9492323B19C}" type="pres">
      <dgm:prSet presAssocID="{DB6D6F32-C7FA-47DC-A19B-176A7564AD2A}" presName="composite" presStyleCnt="0"/>
      <dgm:spPr/>
    </dgm:pt>
    <dgm:pt modelId="{B0F5FF1E-5DFF-49F9-A339-D78549A5B00C}" type="pres">
      <dgm:prSet presAssocID="{DB6D6F32-C7FA-47DC-A19B-176A7564AD2A}" presName="background" presStyleLbl="node0" presStyleIdx="0" presStyleCnt="2"/>
      <dgm:spPr/>
    </dgm:pt>
    <dgm:pt modelId="{14A99885-63DC-483F-BA2C-41427F527D8E}" type="pres">
      <dgm:prSet presAssocID="{DB6D6F32-C7FA-47DC-A19B-176A7564AD2A}" presName="text" presStyleLbl="fgAcc0" presStyleIdx="0" presStyleCnt="2">
        <dgm:presLayoutVars>
          <dgm:chPref val="3"/>
        </dgm:presLayoutVars>
      </dgm:prSet>
      <dgm:spPr/>
    </dgm:pt>
    <dgm:pt modelId="{9319AE6B-A653-406A-BFEE-112839774779}" type="pres">
      <dgm:prSet presAssocID="{DB6D6F32-C7FA-47DC-A19B-176A7564AD2A}" presName="hierChild2" presStyleCnt="0"/>
      <dgm:spPr/>
    </dgm:pt>
    <dgm:pt modelId="{FFBDB8AC-3C0E-4C87-A9CE-FC40CEC1A338}" type="pres">
      <dgm:prSet presAssocID="{46502503-5EB6-46E6-B773-E9902E229ABF}" presName="hierRoot1" presStyleCnt="0"/>
      <dgm:spPr/>
    </dgm:pt>
    <dgm:pt modelId="{26F0ECE0-E89D-4B50-9679-5A2540E42E99}" type="pres">
      <dgm:prSet presAssocID="{46502503-5EB6-46E6-B773-E9902E229ABF}" presName="composite" presStyleCnt="0"/>
      <dgm:spPr/>
    </dgm:pt>
    <dgm:pt modelId="{5D6AADED-4DA0-4780-97AD-223BA5A9BC73}" type="pres">
      <dgm:prSet presAssocID="{46502503-5EB6-46E6-B773-E9902E229ABF}" presName="background" presStyleLbl="node0" presStyleIdx="1" presStyleCnt="2"/>
      <dgm:spPr/>
    </dgm:pt>
    <dgm:pt modelId="{4C9B6F00-86C2-47DD-80C6-EDC059AF342F}" type="pres">
      <dgm:prSet presAssocID="{46502503-5EB6-46E6-B773-E9902E229ABF}" presName="text" presStyleLbl="fgAcc0" presStyleIdx="1" presStyleCnt="2">
        <dgm:presLayoutVars>
          <dgm:chPref val="3"/>
        </dgm:presLayoutVars>
      </dgm:prSet>
      <dgm:spPr/>
    </dgm:pt>
    <dgm:pt modelId="{140BD037-0F4A-4431-A0F2-A8AC0890F76A}" type="pres">
      <dgm:prSet presAssocID="{46502503-5EB6-46E6-B773-E9902E229ABF}" presName="hierChild2" presStyleCnt="0"/>
      <dgm:spPr/>
    </dgm:pt>
  </dgm:ptLst>
  <dgm:cxnLst>
    <dgm:cxn modelId="{6664EA18-5600-406A-851F-F6EAC9BA9529}" type="presOf" srcId="{46502503-5EB6-46E6-B773-E9902E229ABF}" destId="{4C9B6F00-86C2-47DD-80C6-EDC059AF342F}" srcOrd="0" destOrd="0" presId="urn:microsoft.com/office/officeart/2005/8/layout/hierarchy1"/>
    <dgm:cxn modelId="{D176E291-E20B-4A26-BBA1-A1DDF8CCB881}" srcId="{CA20E358-4B70-4B7E-ADB9-8920C526F7AE}" destId="{DB6D6F32-C7FA-47DC-A19B-176A7564AD2A}" srcOrd="0" destOrd="0" parTransId="{00F36D30-1F92-4AAB-A34A-D901A5AD3DD2}" sibTransId="{B8045F16-919E-4CC6-B58F-04FC9B3B30D1}"/>
    <dgm:cxn modelId="{D5618E9E-CC08-4357-A908-502FEC7A3E6A}" type="presOf" srcId="{DB6D6F32-C7FA-47DC-A19B-176A7564AD2A}" destId="{14A99885-63DC-483F-BA2C-41427F527D8E}" srcOrd="0" destOrd="0" presId="urn:microsoft.com/office/officeart/2005/8/layout/hierarchy1"/>
    <dgm:cxn modelId="{9CDAA0EB-90A3-4FCE-839F-78CE607F7B52}" type="presOf" srcId="{CA20E358-4B70-4B7E-ADB9-8920C526F7AE}" destId="{6EF3A4FF-30BA-4764-A3B5-12D6B1A82406}" srcOrd="0" destOrd="0" presId="urn:microsoft.com/office/officeart/2005/8/layout/hierarchy1"/>
    <dgm:cxn modelId="{A3C191FC-C317-4445-86E2-E9CD80DBFCAA}" srcId="{CA20E358-4B70-4B7E-ADB9-8920C526F7AE}" destId="{46502503-5EB6-46E6-B773-E9902E229ABF}" srcOrd="1" destOrd="0" parTransId="{311624F4-6DCE-4E63-8DC8-050D46B3D4EA}" sibTransId="{C70A787B-2080-48CF-9F91-9F849E0DD816}"/>
    <dgm:cxn modelId="{999E305F-FEC1-4356-82FC-6157645160A9}" type="presParOf" srcId="{6EF3A4FF-30BA-4764-A3B5-12D6B1A82406}" destId="{EC934D84-1D1F-4F20-AB96-DF846F862709}" srcOrd="0" destOrd="0" presId="urn:microsoft.com/office/officeart/2005/8/layout/hierarchy1"/>
    <dgm:cxn modelId="{BC07AC51-59F7-4CB0-9A30-884856E1B9ED}" type="presParOf" srcId="{EC934D84-1D1F-4F20-AB96-DF846F862709}" destId="{801DC8AD-B819-4F5E-ADDF-A9492323B19C}" srcOrd="0" destOrd="0" presId="urn:microsoft.com/office/officeart/2005/8/layout/hierarchy1"/>
    <dgm:cxn modelId="{836AEA86-55F6-48C0-A6C1-45FA38EEA744}" type="presParOf" srcId="{801DC8AD-B819-4F5E-ADDF-A9492323B19C}" destId="{B0F5FF1E-5DFF-49F9-A339-D78549A5B00C}" srcOrd="0" destOrd="0" presId="urn:microsoft.com/office/officeart/2005/8/layout/hierarchy1"/>
    <dgm:cxn modelId="{E04835B6-91F8-4949-9832-C4C6E34853BA}" type="presParOf" srcId="{801DC8AD-B819-4F5E-ADDF-A9492323B19C}" destId="{14A99885-63DC-483F-BA2C-41427F527D8E}" srcOrd="1" destOrd="0" presId="urn:microsoft.com/office/officeart/2005/8/layout/hierarchy1"/>
    <dgm:cxn modelId="{6EF9B11F-33DA-4812-8823-6E22EE7F5871}" type="presParOf" srcId="{EC934D84-1D1F-4F20-AB96-DF846F862709}" destId="{9319AE6B-A653-406A-BFEE-112839774779}" srcOrd="1" destOrd="0" presId="urn:microsoft.com/office/officeart/2005/8/layout/hierarchy1"/>
    <dgm:cxn modelId="{C18B011D-1F7C-4167-A5FE-216FA012CC83}" type="presParOf" srcId="{6EF3A4FF-30BA-4764-A3B5-12D6B1A82406}" destId="{FFBDB8AC-3C0E-4C87-A9CE-FC40CEC1A338}" srcOrd="1" destOrd="0" presId="urn:microsoft.com/office/officeart/2005/8/layout/hierarchy1"/>
    <dgm:cxn modelId="{2A120C33-FEF9-4089-A120-858763D17A5B}" type="presParOf" srcId="{FFBDB8AC-3C0E-4C87-A9CE-FC40CEC1A338}" destId="{26F0ECE0-E89D-4B50-9679-5A2540E42E99}" srcOrd="0" destOrd="0" presId="urn:microsoft.com/office/officeart/2005/8/layout/hierarchy1"/>
    <dgm:cxn modelId="{CEF5001E-016F-444F-9F34-9EC7D4184D52}" type="presParOf" srcId="{26F0ECE0-E89D-4B50-9679-5A2540E42E99}" destId="{5D6AADED-4DA0-4780-97AD-223BA5A9BC73}" srcOrd="0" destOrd="0" presId="urn:microsoft.com/office/officeart/2005/8/layout/hierarchy1"/>
    <dgm:cxn modelId="{3CA8834F-A5DD-4A95-886C-A1499E309590}" type="presParOf" srcId="{26F0ECE0-E89D-4B50-9679-5A2540E42E99}" destId="{4C9B6F00-86C2-47DD-80C6-EDC059AF342F}" srcOrd="1" destOrd="0" presId="urn:microsoft.com/office/officeart/2005/8/layout/hierarchy1"/>
    <dgm:cxn modelId="{C334745B-8AEB-4441-9DC5-8A29B06C71F6}" type="presParOf" srcId="{FFBDB8AC-3C0E-4C87-A9CE-FC40CEC1A338}" destId="{140BD037-0F4A-4431-A0F2-A8AC0890F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4C7CD-A5CA-4246-B3D1-558ED9F9D2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59504A-F139-4C68-9E61-94CEBCAFE56A}">
      <dgm:prSet/>
      <dgm:spPr/>
      <dgm:t>
        <a:bodyPr/>
        <a:lstStyle/>
        <a:p>
          <a:r>
            <a:rPr lang="cs-CZ" dirty="0"/>
            <a:t>Symetrické – oba druhy se zabíjí navzájem</a:t>
          </a:r>
          <a:endParaRPr lang="en-US" dirty="0"/>
        </a:p>
      </dgm:t>
    </dgm:pt>
    <dgm:pt modelId="{701D7CEA-879F-48D7-8E44-8D7C98F4D269}" type="parTrans" cxnId="{A54329A2-3DA3-4F56-8BE1-5E5BF0C716B7}">
      <dgm:prSet/>
      <dgm:spPr/>
      <dgm:t>
        <a:bodyPr/>
        <a:lstStyle/>
        <a:p>
          <a:endParaRPr lang="en-US"/>
        </a:p>
      </dgm:t>
    </dgm:pt>
    <dgm:pt modelId="{A69555DE-6056-402E-A254-1E8204F63C6C}" type="sibTrans" cxnId="{A54329A2-3DA3-4F56-8BE1-5E5BF0C716B7}">
      <dgm:prSet/>
      <dgm:spPr/>
      <dgm:t>
        <a:bodyPr/>
        <a:lstStyle/>
        <a:p>
          <a:endParaRPr lang="en-US"/>
        </a:p>
      </dgm:t>
    </dgm:pt>
    <dgm:pt modelId="{8DE493AC-A1E2-4D76-A6F3-A111B0CE40CD}">
      <dgm:prSet/>
      <dgm:spPr/>
      <dgm:t>
        <a:bodyPr/>
        <a:lstStyle/>
        <a:p>
          <a:r>
            <a:rPr lang="cs-CZ" dirty="0"/>
            <a:t>Asymetrické – jeden druh je lovcem, druhý je kořistí</a:t>
          </a:r>
          <a:endParaRPr lang="en-US" dirty="0"/>
        </a:p>
      </dgm:t>
    </dgm:pt>
    <dgm:pt modelId="{62DAB464-07BE-48AD-952B-875DEE80525D}" type="parTrans" cxnId="{BCC6AE65-EE7A-431A-9E11-6F334C197133}">
      <dgm:prSet/>
      <dgm:spPr/>
      <dgm:t>
        <a:bodyPr/>
        <a:lstStyle/>
        <a:p>
          <a:endParaRPr lang="en-US"/>
        </a:p>
      </dgm:t>
    </dgm:pt>
    <dgm:pt modelId="{C45BA024-C019-4721-B76D-2FD5C2752D45}" type="sibTrans" cxnId="{BCC6AE65-EE7A-431A-9E11-6F334C197133}">
      <dgm:prSet/>
      <dgm:spPr/>
      <dgm:t>
        <a:bodyPr/>
        <a:lstStyle/>
        <a:p>
          <a:endParaRPr lang="en-US"/>
        </a:p>
      </dgm:t>
    </dgm:pt>
    <dgm:pt modelId="{64382A51-955F-417A-8728-3519A5A598B5}" type="pres">
      <dgm:prSet presAssocID="{D564C7CD-A5CA-4246-B3D1-558ED9F9D2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3162E0-EC83-47BD-A91A-18904A581683}" type="pres">
      <dgm:prSet presAssocID="{DD59504A-F139-4C68-9E61-94CEBCAFE56A}" presName="hierRoot1" presStyleCnt="0"/>
      <dgm:spPr/>
    </dgm:pt>
    <dgm:pt modelId="{720030B8-72EA-405F-B11E-DC13BCA87A71}" type="pres">
      <dgm:prSet presAssocID="{DD59504A-F139-4C68-9E61-94CEBCAFE56A}" presName="composite" presStyleCnt="0"/>
      <dgm:spPr/>
    </dgm:pt>
    <dgm:pt modelId="{715105C8-D731-45FA-8ADC-E8BC90E485F1}" type="pres">
      <dgm:prSet presAssocID="{DD59504A-F139-4C68-9E61-94CEBCAFE56A}" presName="background" presStyleLbl="node0" presStyleIdx="0" presStyleCnt="2"/>
      <dgm:spPr/>
    </dgm:pt>
    <dgm:pt modelId="{DC4359F9-345E-4A04-BA0B-034A2278B716}" type="pres">
      <dgm:prSet presAssocID="{DD59504A-F139-4C68-9E61-94CEBCAFE56A}" presName="text" presStyleLbl="fgAcc0" presStyleIdx="0" presStyleCnt="2">
        <dgm:presLayoutVars>
          <dgm:chPref val="3"/>
        </dgm:presLayoutVars>
      </dgm:prSet>
      <dgm:spPr/>
    </dgm:pt>
    <dgm:pt modelId="{D66AC601-7631-4BA5-8378-D62A8697DF62}" type="pres">
      <dgm:prSet presAssocID="{DD59504A-F139-4C68-9E61-94CEBCAFE56A}" presName="hierChild2" presStyleCnt="0"/>
      <dgm:spPr/>
    </dgm:pt>
    <dgm:pt modelId="{EBA76C2E-E5DC-4853-9F1A-45A335AC0D96}" type="pres">
      <dgm:prSet presAssocID="{8DE493AC-A1E2-4D76-A6F3-A111B0CE40CD}" presName="hierRoot1" presStyleCnt="0"/>
      <dgm:spPr/>
    </dgm:pt>
    <dgm:pt modelId="{9704FE3F-5DE9-4B3D-B8F9-08BD1348C0B9}" type="pres">
      <dgm:prSet presAssocID="{8DE493AC-A1E2-4D76-A6F3-A111B0CE40CD}" presName="composite" presStyleCnt="0"/>
      <dgm:spPr/>
    </dgm:pt>
    <dgm:pt modelId="{27939C65-E867-4BF1-B04C-ECE237E70D22}" type="pres">
      <dgm:prSet presAssocID="{8DE493AC-A1E2-4D76-A6F3-A111B0CE40CD}" presName="background" presStyleLbl="node0" presStyleIdx="1" presStyleCnt="2"/>
      <dgm:spPr/>
    </dgm:pt>
    <dgm:pt modelId="{D8021CA6-40EC-4F28-9DC8-5A1E0C222D95}" type="pres">
      <dgm:prSet presAssocID="{8DE493AC-A1E2-4D76-A6F3-A111B0CE40CD}" presName="text" presStyleLbl="fgAcc0" presStyleIdx="1" presStyleCnt="2">
        <dgm:presLayoutVars>
          <dgm:chPref val="3"/>
        </dgm:presLayoutVars>
      </dgm:prSet>
      <dgm:spPr/>
    </dgm:pt>
    <dgm:pt modelId="{EA8E9EE5-6232-4F25-88D8-D1EBF743F825}" type="pres">
      <dgm:prSet presAssocID="{8DE493AC-A1E2-4D76-A6F3-A111B0CE40CD}" presName="hierChild2" presStyleCnt="0"/>
      <dgm:spPr/>
    </dgm:pt>
  </dgm:ptLst>
  <dgm:cxnLst>
    <dgm:cxn modelId="{3EBC6544-62F4-4521-8390-FE50C0F15E90}" type="presOf" srcId="{8DE493AC-A1E2-4D76-A6F3-A111B0CE40CD}" destId="{D8021CA6-40EC-4F28-9DC8-5A1E0C222D95}" srcOrd="0" destOrd="0" presId="urn:microsoft.com/office/officeart/2005/8/layout/hierarchy1"/>
    <dgm:cxn modelId="{BCC6AE65-EE7A-431A-9E11-6F334C197133}" srcId="{D564C7CD-A5CA-4246-B3D1-558ED9F9D226}" destId="{8DE493AC-A1E2-4D76-A6F3-A111B0CE40CD}" srcOrd="1" destOrd="0" parTransId="{62DAB464-07BE-48AD-952B-875DEE80525D}" sibTransId="{C45BA024-C019-4721-B76D-2FD5C2752D45}"/>
    <dgm:cxn modelId="{A54329A2-3DA3-4F56-8BE1-5E5BF0C716B7}" srcId="{D564C7CD-A5CA-4246-B3D1-558ED9F9D226}" destId="{DD59504A-F139-4C68-9E61-94CEBCAFE56A}" srcOrd="0" destOrd="0" parTransId="{701D7CEA-879F-48D7-8E44-8D7C98F4D269}" sibTransId="{A69555DE-6056-402E-A254-1E8204F63C6C}"/>
    <dgm:cxn modelId="{4BCEB9E7-C77F-4B94-9E81-7FF448D46435}" type="presOf" srcId="{D564C7CD-A5CA-4246-B3D1-558ED9F9D226}" destId="{64382A51-955F-417A-8728-3519A5A598B5}" srcOrd="0" destOrd="0" presId="urn:microsoft.com/office/officeart/2005/8/layout/hierarchy1"/>
    <dgm:cxn modelId="{DD70CAEB-655B-4860-BAA0-B4A5D867BD96}" type="presOf" srcId="{DD59504A-F139-4C68-9E61-94CEBCAFE56A}" destId="{DC4359F9-345E-4A04-BA0B-034A2278B716}" srcOrd="0" destOrd="0" presId="urn:microsoft.com/office/officeart/2005/8/layout/hierarchy1"/>
    <dgm:cxn modelId="{A409F553-6890-4692-9078-CEF6E67C6797}" type="presParOf" srcId="{64382A51-955F-417A-8728-3519A5A598B5}" destId="{0F3162E0-EC83-47BD-A91A-18904A581683}" srcOrd="0" destOrd="0" presId="urn:microsoft.com/office/officeart/2005/8/layout/hierarchy1"/>
    <dgm:cxn modelId="{03630C49-A452-48F3-87D5-235D9B95016B}" type="presParOf" srcId="{0F3162E0-EC83-47BD-A91A-18904A581683}" destId="{720030B8-72EA-405F-B11E-DC13BCA87A71}" srcOrd="0" destOrd="0" presId="urn:microsoft.com/office/officeart/2005/8/layout/hierarchy1"/>
    <dgm:cxn modelId="{96B441ED-0570-4F51-81EB-F78FAFFD685C}" type="presParOf" srcId="{720030B8-72EA-405F-B11E-DC13BCA87A71}" destId="{715105C8-D731-45FA-8ADC-E8BC90E485F1}" srcOrd="0" destOrd="0" presId="urn:microsoft.com/office/officeart/2005/8/layout/hierarchy1"/>
    <dgm:cxn modelId="{5ED0C013-745E-42E0-87B2-7E451287CB93}" type="presParOf" srcId="{720030B8-72EA-405F-B11E-DC13BCA87A71}" destId="{DC4359F9-345E-4A04-BA0B-034A2278B716}" srcOrd="1" destOrd="0" presId="urn:microsoft.com/office/officeart/2005/8/layout/hierarchy1"/>
    <dgm:cxn modelId="{7DCF7CDA-20CB-4D6E-A424-FDD021F65747}" type="presParOf" srcId="{0F3162E0-EC83-47BD-A91A-18904A581683}" destId="{D66AC601-7631-4BA5-8378-D62A8697DF62}" srcOrd="1" destOrd="0" presId="urn:microsoft.com/office/officeart/2005/8/layout/hierarchy1"/>
    <dgm:cxn modelId="{00B9FCB4-D798-4D1B-9612-6E2C4035908E}" type="presParOf" srcId="{64382A51-955F-417A-8728-3519A5A598B5}" destId="{EBA76C2E-E5DC-4853-9F1A-45A335AC0D96}" srcOrd="1" destOrd="0" presId="urn:microsoft.com/office/officeart/2005/8/layout/hierarchy1"/>
    <dgm:cxn modelId="{DF5E640D-D740-48A0-ADA8-835C79687586}" type="presParOf" srcId="{EBA76C2E-E5DC-4853-9F1A-45A335AC0D96}" destId="{9704FE3F-5DE9-4B3D-B8F9-08BD1348C0B9}" srcOrd="0" destOrd="0" presId="urn:microsoft.com/office/officeart/2005/8/layout/hierarchy1"/>
    <dgm:cxn modelId="{5AE80E6E-35E5-4FA7-959C-3D4105030877}" type="presParOf" srcId="{9704FE3F-5DE9-4B3D-B8F9-08BD1348C0B9}" destId="{27939C65-E867-4BF1-B04C-ECE237E70D22}" srcOrd="0" destOrd="0" presId="urn:microsoft.com/office/officeart/2005/8/layout/hierarchy1"/>
    <dgm:cxn modelId="{4EC187EE-0759-4F36-AD65-E84E943BEAD9}" type="presParOf" srcId="{9704FE3F-5DE9-4B3D-B8F9-08BD1348C0B9}" destId="{D8021CA6-40EC-4F28-9DC8-5A1E0C222D95}" srcOrd="1" destOrd="0" presId="urn:microsoft.com/office/officeart/2005/8/layout/hierarchy1"/>
    <dgm:cxn modelId="{B19C2FDC-36CD-4AEC-8E8C-0996B282A480}" type="presParOf" srcId="{EBA76C2E-E5DC-4853-9F1A-45A335AC0D96}" destId="{EA8E9EE5-6232-4F25-88D8-D1EBF743F8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8CC88-3D6A-41EA-82E6-A0A15BE3D48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360F6-A392-4A35-A833-9F9973B1E63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Predace = dravý způsob života, jedinec vyhledává a loví kořist (zdroj potravy)</a:t>
          </a:r>
          <a:endParaRPr lang="en-US" sz="3700" kern="1200" dirty="0"/>
        </a:p>
      </dsp:txBody>
      <dsp:txXfrm>
        <a:off x="608661" y="692298"/>
        <a:ext cx="4508047" cy="2799040"/>
      </dsp:txXfrm>
    </dsp:sp>
    <dsp:sp modelId="{DEC65045-8B9B-4993-9FD7-DB7EDF4DE90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87924-ECA6-4142-9B20-0618C2CE2A9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Kompetice = nastává tehdy, pokud mají dva organismy stejné nároky na život</a:t>
          </a:r>
          <a:endParaRPr lang="en-US" sz="37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FF1E-5DFF-49F9-A339-D78549A5B00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99885-63DC-483F-BA2C-41427F527D8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Pokud výhody převažují nevýhody</a:t>
          </a:r>
          <a:endParaRPr lang="en-US" sz="5500" kern="1200" dirty="0"/>
        </a:p>
      </dsp:txBody>
      <dsp:txXfrm>
        <a:off x="608661" y="692298"/>
        <a:ext cx="4508047" cy="2799040"/>
      </dsp:txXfrm>
    </dsp:sp>
    <dsp:sp modelId="{5D6AADED-4DA0-4780-97AD-223BA5A9BC7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6F00-86C2-47DD-80C6-EDC059AF342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Nejčastěji souboje o zdroje potravy </a:t>
          </a:r>
          <a:endParaRPr lang="en-US" sz="55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05C8-D731-45FA-8ADC-E8BC90E485F1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59F9-345E-4A04-BA0B-034A2278B71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Symetrické – oba druhy se zabíjí navzájem</a:t>
          </a:r>
          <a:endParaRPr lang="en-US" sz="4400" kern="1200" dirty="0"/>
        </a:p>
      </dsp:txBody>
      <dsp:txXfrm>
        <a:off x="608661" y="692298"/>
        <a:ext cx="4508047" cy="2799040"/>
      </dsp:txXfrm>
    </dsp:sp>
    <dsp:sp modelId="{27939C65-E867-4BF1-B04C-ECE237E70D2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21CA6-40EC-4F28-9DC8-5A1E0C222D9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Asymetrické – jeden druh je lovcem, druhý je kořistí</a:t>
          </a:r>
          <a:endParaRPr lang="en-US" sz="4400" kern="1200" dirty="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CA5DF-3417-9662-84DB-493E446D9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158F4C-E969-CF00-B2AD-A6C7B06DE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773910-EFEB-51CD-BCD9-649C98E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37FDE-FFB9-BDD0-2667-4752701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C6648-E0D1-DF54-4872-EABE2BBD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0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EBB55-2A3A-98EE-75C2-AD6D3907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6EAEBE-90DF-4434-0DDB-98651B1E2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ED6C3D-75CB-BEE5-1F17-8C021DDA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DE49E-D28E-A3EB-6B73-DB0E97ED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D1B714-5B0F-3182-91AB-176754BE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1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1FE402-3511-F236-5ECA-A4A029827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DEA96F-E058-0848-1658-D364CC1A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75794-D81E-497E-8451-F1FF0414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57DDA-536E-0EFB-FCCF-B8916BC6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22C78-B4C0-5DEE-5ED9-A3292EA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1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C7855-EB60-4FC8-3231-A014438B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0CF50-9D67-DB94-7526-1DA52DF5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EAD53-EDCB-964B-6733-14C7AD28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CAF347-1B18-EE53-8627-EE97E30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D831FA-7672-0D72-F779-04364683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EFF8D-8DA9-ED06-44DA-648ED4B2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630E9E-14BC-3761-324F-487045E4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284E29-F9D1-4F71-8432-D1C42D77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299E5-5BB5-1330-E4D8-9454BC3E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50FBB2-E604-319E-E8B2-C9906784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455D9-0CAC-D802-9449-DED5E0B2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D477E-4A70-C0FD-8F15-8AC3EDEF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898BB0-AD4A-1109-71B5-F95D553B8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A20301-1EC0-3DED-2A76-F7D729A3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241C00-A458-76F8-3946-7F4EC335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01FBBF-4A92-E226-60CF-5B0413F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0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9B8E7-E0D2-9D34-0EBD-9BEBE987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25E3EA-99AD-C8EA-71DE-7E40A2D9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B722B3-2B72-BB46-9ECB-4B9F63186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881701-5792-DF01-4379-5BE3A9668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7F7510-AC3E-C8C8-EC4A-FBFB2960E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64519C-053A-BDCE-C4DD-50C9EF83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CDFFE0-0EE6-70EB-9E3A-8655B01C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FE54DF-1CAE-A6B3-4967-5FDACD44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26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5686C-0AA9-3959-5A9C-88A4215C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ACD63A-0D53-8083-413D-5E3585F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107549-ABAF-2C46-6A54-EEC8A577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A9025F-C17D-9A69-38E3-52F90E76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4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04E016-0985-4219-2C5F-A106040E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59330A-890C-3209-A259-7490A7F2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8E36A6-6F5E-34BA-EF36-A9F89332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2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8D60C-DB86-19DE-A3C4-1901D344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E3433-BDE8-9E70-64EC-9335A6CC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C9684C-54E4-EE8F-57DB-349EB9E5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3C2E4B-2409-ECE4-B3A1-2057FBBD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6E6D4-2949-E010-E042-F22A6CD1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1853F3-FC05-EE06-201D-5BDF51AC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63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A6E14-52C7-B945-AFB6-6F643440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7B95D5-4E2F-97FD-582D-57D32226F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30E3C6-6CA4-3E95-B22D-5AD7288C8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6AAB32-D662-980D-CB52-4F5A6149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34E234-68FB-ECAA-98C5-28EC1C1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F2A6D7-02BA-DEA2-FBDD-8F715E1F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06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CF90D4-E45F-A5DF-B730-179E813D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C4FCE3-AA04-1EBF-09FF-C207FD22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1FE90B-4F5D-7449-75C5-764997E81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CCD2-E601-4674-A352-16CAB4D5407D}" type="datetimeFigureOut">
              <a:rPr lang="cs-CZ" smtClean="0"/>
              <a:t>18.01.2023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76883A-7968-D589-D9CB-6F1000F33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E424D-86E5-9158-139C-04D08591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2A00-EF38-457D-8667-076A0FC400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2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imelesstfc/6818669484" TargetMode="External"/><Relationship Id="rId2" Type="http://schemas.openxmlformats.org/officeDocument/2006/relationships/hyperlink" Target="http://the-seasonal-trackers-pack.weebly.com/wolves-u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ielbeltra.photoshelter.com/image/I0000eJl.ubbck4E" TargetMode="External"/><Relationship Id="rId4" Type="http://schemas.openxmlformats.org/officeDocument/2006/relationships/hyperlink" Target="https://www.worthpoint.com/worthopedia/genuine-leopard-claw-1937-big-cat-70415204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236F85-1784-A7FC-D3C6-32AC7E6EC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</a:rPr>
              <a:t>Mezidruhová predace šelem</a:t>
            </a:r>
            <a:br>
              <a:rPr lang="cs-CZ" sz="4800" dirty="0">
                <a:solidFill>
                  <a:srgbClr val="FFFFFF"/>
                </a:solidFill>
              </a:rPr>
            </a:br>
            <a:r>
              <a:rPr lang="cs-CZ" sz="4800" dirty="0">
                <a:solidFill>
                  <a:srgbClr val="FFFFFF"/>
                </a:solidFill>
              </a:rPr>
              <a:t>- interspecific killing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B63E23-CDB1-C62F-07A5-65B948975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r>
              <a:rPr lang="cs-CZ" dirty="0"/>
              <a:t>Petra Smetanová</a:t>
            </a:r>
          </a:p>
        </p:txBody>
      </p:sp>
    </p:spTree>
    <p:extLst>
      <p:ext uri="{BB962C8B-B14F-4D97-AF65-F5344CB8AC3E}">
        <p14:creationId xmlns:p14="http://schemas.microsoft.com/office/powerpoint/2010/main" val="119261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56A4AC-806E-D1F4-1C76-860CC13F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2. Potravní specializace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E8CE7-EE9A-A340-0604-4B39BD5E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Šelmy nejčastěji útočí na své potravní kompetitory</a:t>
            </a:r>
          </a:p>
          <a:p>
            <a:r>
              <a:rPr lang="cs-CZ" sz="2000" dirty="0"/>
              <a:t>Stravovací nároky úzce souvisí s velikostí těla</a:t>
            </a:r>
          </a:p>
          <a:p>
            <a:endParaRPr lang="cs-CZ" sz="2000" dirty="0"/>
          </a:p>
        </p:txBody>
      </p:sp>
      <p:pic>
        <p:nvPicPr>
          <p:cNvPr id="18" name="Picture 17" descr="Lev s lvíčetem na skále proti nebi">
            <a:extLst>
              <a:ext uri="{FF2B5EF4-FFF2-40B4-BE49-F238E27FC236}">
                <a16:creationId xmlns:a16="http://schemas.microsoft.com/office/drawing/2014/main" id="{8DD3111A-7C65-0A5C-ABAA-EA8C986B4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95" r="18199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7C5300-97B4-973E-61DC-E0A123B4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Potravní specializace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2262D1-48D6-A157-134E-DA7087229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r="18786" b="-1"/>
          <a:stretch/>
        </p:blipFill>
        <p:spPr>
          <a:xfrm>
            <a:off x="5153538" y="467208"/>
            <a:ext cx="592352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1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5C32D1-1A60-644A-C783-E194BF1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3. Ekologie a morfologie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82E27-03EE-85B3-8CE9-0CC6C9BE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230847"/>
            <a:ext cx="7376613" cy="3093503"/>
          </a:xfrm>
        </p:spPr>
        <p:txBody>
          <a:bodyPr anchor="ctr">
            <a:normAutofit/>
          </a:bodyPr>
          <a:lstStyle/>
          <a:p>
            <a:endParaRPr lang="cs-CZ" sz="2000" dirty="0"/>
          </a:p>
          <a:p>
            <a:r>
              <a:rPr lang="cs-CZ" dirty="0"/>
              <a:t>Druhy s chrupem lépe adaptovaným k lovu se častěji nachází v pozici lovce i v IK</a:t>
            </a:r>
          </a:p>
          <a:p>
            <a:r>
              <a:rPr lang="cs-CZ" dirty="0"/>
              <a:t>Koexistence šelem je kvalitnější, pokud se oběť více prosazuje v soupeření o sdílenou kořist, ale zabiják profituje ze zabití oběti</a:t>
            </a:r>
          </a:p>
          <a:p>
            <a:endParaRPr lang="cs-CZ" sz="3200" dirty="0"/>
          </a:p>
        </p:txBody>
      </p:sp>
      <p:pic>
        <p:nvPicPr>
          <p:cNvPr id="5" name="Obrázek 4" descr="Obsah obrázku zeď, osoba, interiér, členovci&#10;&#10;Popis byl vytvořen automaticky">
            <a:extLst>
              <a:ext uri="{FF2B5EF4-FFF2-40B4-BE49-F238E27FC236}">
                <a16:creationId xmlns:a16="http://schemas.microsoft.com/office/drawing/2014/main" id="{C924099E-4A76-12F1-B5DD-C4A46669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16" y="3856838"/>
            <a:ext cx="3365252" cy="2706624"/>
          </a:xfrm>
          <a:prstGeom prst="rect">
            <a:avLst/>
          </a:prstGeom>
        </p:spPr>
      </p:pic>
      <p:pic>
        <p:nvPicPr>
          <p:cNvPr id="11" name="Obrázek 10" descr="Obsah obrázku text, země, měřicí tyč&#10;&#10;Popis byl vytvořen automaticky">
            <a:extLst>
              <a:ext uri="{FF2B5EF4-FFF2-40B4-BE49-F238E27FC236}">
                <a16:creationId xmlns:a16="http://schemas.microsoft.com/office/drawing/2014/main" id="{9E6A0EB3-7878-18EF-C339-911A8BD0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76" y="3856838"/>
            <a:ext cx="3620901" cy="2706624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0C57754-4AF7-C316-3B05-D593D536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2" y="1969313"/>
            <a:ext cx="3038306" cy="45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3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7737792B-E59B-CEF0-E653-E10586CAE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F428A-A8F6-FCD3-A05B-73455FC9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dirty="0"/>
              <a:t>Výskyt druhů ve skupinách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EB58E-5CBA-7A3F-3C79-5F3497F1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4457700" cy="4271963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dirty="0"/>
              <a:t>Značný vliv na IK</a:t>
            </a:r>
          </a:p>
          <a:p>
            <a:r>
              <a:rPr lang="cs-CZ" dirty="0"/>
              <a:t>Rozdíly ve velikostech těla jsou stírány početní převahou</a:t>
            </a:r>
          </a:p>
          <a:p>
            <a:r>
              <a:rPr lang="cs-CZ" dirty="0"/>
              <a:t>Lepší obrana před útokem, velikostně znevýhodněný druh pak může i sám útočit na větší druhy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143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D33AA0-87DC-CDE2-C19B-9A0E1826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Vliv na ekologii druhů</a:t>
            </a:r>
          </a:p>
        </p:txBody>
      </p:sp>
      <p:sp>
        <p:nvSpPr>
          <p:cNvPr id="37" name="Zástupný obsah 2">
            <a:extLst>
              <a:ext uri="{FF2B5EF4-FFF2-40B4-BE49-F238E27FC236}">
                <a16:creationId xmlns:a16="http://schemas.microsoft.com/office/drawing/2014/main" id="{692C069C-FCB3-16F6-108B-47853F08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260922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3600" dirty="0"/>
              <a:t>Gausův princip</a:t>
            </a:r>
          </a:p>
          <a:p>
            <a:r>
              <a:rPr lang="cs-CZ" sz="3600" dirty="0"/>
              <a:t>Negativní vliv na početnost populace zabíjených druhů</a:t>
            </a:r>
          </a:p>
        </p:txBody>
      </p:sp>
    </p:spTree>
    <p:extLst>
      <p:ext uri="{BB962C8B-B14F-4D97-AF65-F5344CB8AC3E}">
        <p14:creationId xmlns:p14="http://schemas.microsoft.com/office/powerpoint/2010/main" val="161330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Zástupný obsah 8" descr="Obsah obrázku stůl&#10;&#10;Popis byl vytvořen automaticky">
            <a:extLst>
              <a:ext uri="{FF2B5EF4-FFF2-40B4-BE49-F238E27FC236}">
                <a16:creationId xmlns:a16="http://schemas.microsoft.com/office/drawing/2014/main" id="{F080DF8E-4A24-1750-BF1C-2F9D7C371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1" y="221013"/>
            <a:ext cx="7643878" cy="6415113"/>
          </a:xfrm>
        </p:spPr>
      </p:pic>
    </p:spTree>
    <p:extLst>
      <p:ext uri="{BB962C8B-B14F-4D97-AF65-F5344CB8AC3E}">
        <p14:creationId xmlns:p14="http://schemas.microsoft.com/office/powerpoint/2010/main" val="36512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0D2D453-DE17-E88C-F03D-63EBE37F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dirty="0"/>
              <a:t>Děkuji za pozornost!</a:t>
            </a:r>
            <a:endParaRPr lang="en-US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29C8249C-BE0F-0732-14E1-FA09611C8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46" y="4627755"/>
            <a:ext cx="6562262" cy="159016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Zástupný obsah 4" descr="Obsah obrázku kočka, savci, liška, ležící&#10;&#10;Popis byl vytvořen automaticky">
            <a:extLst>
              <a:ext uri="{FF2B5EF4-FFF2-40B4-BE49-F238E27FC236}">
                <a16:creationId xmlns:a16="http://schemas.microsoft.com/office/drawing/2014/main" id="{ED5AD24B-9E5E-29E4-9C88-99D2A7D7C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r="3206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599C90-695B-9D54-01E7-E37F0B1C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cs-CZ" sz="40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BA6F3-A3AB-EC1D-7D1D-49117350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Donadio E. &amp; Buskirk S. W. 2006: Diet, morphology and interspecific killing in Carnivora</a:t>
            </a:r>
          </a:p>
          <a:p>
            <a:r>
              <a:rPr lang="cs-CZ" sz="2000" dirty="0"/>
              <a:t>Palomares F. &amp; Caro T. M. 1998: Interspecific killing among Mammalian Carnivores</a:t>
            </a:r>
          </a:p>
          <a:p>
            <a:r>
              <a:rPr lang="cs-CZ" sz="2000" dirty="0">
                <a:hlinkClick r:id="rId2"/>
              </a:rPr>
              <a:t>http://the-seasonal-trackers-pack.weebly.com/wolves-us.html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https://www.flickr.com/photos/timelesstfc/6818669484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https://www.worthpoint.com/worthopedia/genuine-leopard-claw-1937-big-cat-704152047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https://danielbeltra.photoshelter.com/image/I0000eJl.ubbck4E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3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42AC71-E055-B118-F33D-89F286AA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Na úvod…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D893E54D-E25F-94CB-0AEA-EB34EEC46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6942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37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3E708-329C-D357-A434-9CECE09A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Interspecific killing (intraguild predation)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B57E3-CD0E-4930-53E9-CADE6B8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19" y="410222"/>
            <a:ext cx="6046305" cy="5546047"/>
          </a:xfrm>
        </p:spPr>
        <p:txBody>
          <a:bodyPr anchor="ctr">
            <a:normAutofit/>
          </a:bodyPr>
          <a:lstStyle/>
          <a:p>
            <a:r>
              <a:rPr lang="cs-CZ" dirty="0"/>
              <a:t>Slouží k odstranění potenciální hrozby a lepšímu přístupu ke zdrojům potravy</a:t>
            </a:r>
          </a:p>
          <a:p>
            <a:r>
              <a:rPr lang="cs-CZ" dirty="0"/>
              <a:t>Vyskytuje se relativně často, důležitý faktor utvářející společenstva</a:t>
            </a:r>
          </a:p>
          <a:p>
            <a:r>
              <a:rPr lang="cs-CZ" dirty="0"/>
              <a:t>Pravděpodobně větší dopad na ekologii druhu ve srovnání s klasickou predací nebo kompeticí</a:t>
            </a:r>
          </a:p>
        </p:txBody>
      </p:sp>
    </p:spTree>
    <p:extLst>
      <p:ext uri="{BB962C8B-B14F-4D97-AF65-F5344CB8AC3E}">
        <p14:creationId xmlns:p14="http://schemas.microsoft.com/office/powerpoint/2010/main" val="28130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9ECC65-5621-B72B-7E29-AFB22CD4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Kdy k IK dochází?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CAACCC7D-5652-74EB-3BA6-E5BF8C973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884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0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824CAF-E70A-A0D9-1FA3-1A2DAF76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Interakce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805C393-79E7-297A-494D-2B14CF09B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179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98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F4518D-C103-6715-A9CF-CC55A7CF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Vzorce zabíjení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3388D2-EDF1-56A4-96A1-6B23A8A81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26" y="242134"/>
            <a:ext cx="5337999" cy="63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5FE316-0DFC-5DFE-35FB-9DB96057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IK ovlivňuje?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C16344-DA36-79BE-8702-7EDDD8D70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803" y="4940490"/>
            <a:ext cx="7208197" cy="126511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C9CABF-07FA-C422-0748-8DCBB435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/>
              <a:t>1. Velikost těla a hmotnost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EAF39-D567-0359-1ED1-96756F96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anchor="t">
            <a:normAutofit/>
          </a:bodyPr>
          <a:lstStyle/>
          <a:p>
            <a:pPr algn="r"/>
            <a:endParaRPr lang="cs-CZ" sz="2000" dirty="0"/>
          </a:p>
          <a:p>
            <a:pPr algn="r"/>
            <a:endParaRPr lang="cs-CZ" sz="2000" dirty="0"/>
          </a:p>
          <a:p>
            <a:pPr algn="r"/>
            <a:r>
              <a:rPr lang="cs-CZ" sz="2000" dirty="0"/>
              <a:t>Párování do dvojic predátor/kořist</a:t>
            </a:r>
          </a:p>
          <a:p>
            <a:pPr algn="r"/>
            <a:r>
              <a:rPr lang="cs-CZ" sz="2000" dirty="0"/>
              <a:t>V těchto dvojicích porovnávání BSD (body size difference)</a:t>
            </a:r>
          </a:p>
          <a:p>
            <a:pPr algn="r"/>
            <a:endParaRPr lang="cs-CZ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912AE0-8D7F-55B4-1B8A-379128EA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09626"/>
            <a:ext cx="5966213" cy="4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7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Not a great day for this Red Fox when a much larger Eurasian Lynx chases it  down with superior snow traction. : r/natureismetal">
            <a:extLst>
              <a:ext uri="{FF2B5EF4-FFF2-40B4-BE49-F238E27FC236}">
                <a16:creationId xmlns:a16="http://schemas.microsoft.com/office/drawing/2014/main" id="{B489FD84-9B6A-D2EC-1149-C5A0DB02E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15279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BA29CC-351F-763C-8D1B-1FCA2535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1. Velikost těla a hmotnost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FF382-84F0-AB3A-F3F9-086C75AC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114925" cy="3709424"/>
          </a:xfrm>
        </p:spPr>
        <p:txBody>
          <a:bodyPr>
            <a:normAutofit/>
          </a:bodyPr>
          <a:lstStyle/>
          <a:p>
            <a:r>
              <a:rPr lang="cs-CZ" dirty="0"/>
              <a:t>Dvojice s minimálním a maximálním rozdílem velikostí se napadají nejméně</a:t>
            </a:r>
          </a:p>
          <a:p>
            <a:r>
              <a:rPr lang="cs-CZ" dirty="0"/>
              <a:t>K soubojům dochází nejčastěji mezi šelmami se středně velkým rozdílem ve velikosti těla</a:t>
            </a:r>
          </a:p>
        </p:txBody>
      </p:sp>
    </p:spTree>
    <p:extLst>
      <p:ext uri="{BB962C8B-B14F-4D97-AF65-F5344CB8AC3E}">
        <p14:creationId xmlns:p14="http://schemas.microsoft.com/office/powerpoint/2010/main" val="97773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366</Words>
  <Application>Microsoft Office PowerPoint</Application>
  <PresentationFormat>Širokoúhlá obrazovka</PresentationFormat>
  <Paragraphs>52</Paragraphs>
  <Slides>17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Mezidruhová predace šelem - interspecific killing</vt:lpstr>
      <vt:lpstr>Na úvod…</vt:lpstr>
      <vt:lpstr>Interspecific killing (intraguild predation)</vt:lpstr>
      <vt:lpstr>Kdy k IK dochází?</vt:lpstr>
      <vt:lpstr>Interakce</vt:lpstr>
      <vt:lpstr>Vzorce zabíjení</vt:lpstr>
      <vt:lpstr>Co IK ovlivňuje?</vt:lpstr>
      <vt:lpstr>1. Velikost těla a hmotnost</vt:lpstr>
      <vt:lpstr>1. Velikost těla a hmotnost</vt:lpstr>
      <vt:lpstr>2. Potravní specializace</vt:lpstr>
      <vt:lpstr>2. Potravní specializace</vt:lpstr>
      <vt:lpstr>3. Ekologie a morfologie</vt:lpstr>
      <vt:lpstr>Výskyt druhů ve skupinách</vt:lpstr>
      <vt:lpstr>Vliv na ekologii druhů</vt:lpstr>
      <vt:lpstr>Prezentace aplikace PowerPoint</vt:lpstr>
      <vt:lpstr>Děkuji za pozornost!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Smetanová</dc:creator>
  <cp:lastModifiedBy>Petra Smetanová</cp:lastModifiedBy>
  <cp:revision>50</cp:revision>
  <dcterms:created xsi:type="dcterms:W3CDTF">2023-01-11T14:01:53Z</dcterms:created>
  <dcterms:modified xsi:type="dcterms:W3CDTF">2023-01-18T09:24:30Z</dcterms:modified>
</cp:coreProperties>
</file>