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22"/>
  </p:notesMasterIdLst>
  <p:handoutMasterIdLst>
    <p:handoutMasterId r:id="rId23"/>
  </p:handoutMasterIdLst>
  <p:sldIdLst>
    <p:sldId id="268" r:id="rId2"/>
    <p:sldId id="257" r:id="rId3"/>
    <p:sldId id="279" r:id="rId4"/>
    <p:sldId id="281" r:id="rId5"/>
    <p:sldId id="282" r:id="rId6"/>
    <p:sldId id="283" r:id="rId7"/>
    <p:sldId id="287" r:id="rId8"/>
    <p:sldId id="289" r:id="rId9"/>
    <p:sldId id="290" r:id="rId10"/>
    <p:sldId id="291" r:id="rId11"/>
    <p:sldId id="292" r:id="rId12"/>
    <p:sldId id="293" r:id="rId13"/>
    <p:sldId id="294" r:id="rId14"/>
    <p:sldId id="296" r:id="rId15"/>
    <p:sldId id="298" r:id="rId16"/>
    <p:sldId id="278" r:id="rId17"/>
    <p:sldId id="300" r:id="rId18"/>
    <p:sldId id="301" r:id="rId19"/>
    <p:sldId id="302" r:id="rId20"/>
    <p:sldId id="303" r:id="rId21"/>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F3F"/>
    <a:srgbClr val="9100DC"/>
    <a:srgbClr val="00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9" autoAdjust="0"/>
    <p:restoredTop sz="95768" autoAdjust="0"/>
  </p:normalViewPr>
  <p:slideViewPr>
    <p:cSldViewPr snapToGrid="0">
      <p:cViewPr varScale="1">
        <p:scale>
          <a:sx n="75" d="100"/>
          <a:sy n="75" d="100"/>
        </p:scale>
        <p:origin x="720" y="60"/>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minik Rada" userId="7d16c0c8-493b-4c83-8146-d41fe50cd105" providerId="ADAL" clId="{361BDFAF-D941-4DEC-9631-74F832CB172A}"/>
    <pc:docChg chg="addSld modSld sldOrd">
      <pc:chgData name="Dominik Rada" userId="7d16c0c8-493b-4c83-8146-d41fe50cd105" providerId="ADAL" clId="{361BDFAF-D941-4DEC-9631-74F832CB172A}" dt="2022-03-24T10:57:29.795" v="6"/>
      <pc:docMkLst>
        <pc:docMk/>
      </pc:docMkLst>
      <pc:sldChg chg="modSp mod">
        <pc:chgData name="Dominik Rada" userId="7d16c0c8-493b-4c83-8146-d41fe50cd105" providerId="ADAL" clId="{361BDFAF-D941-4DEC-9631-74F832CB172A}" dt="2022-02-03T15:26:24.786" v="3"/>
        <pc:sldMkLst>
          <pc:docMk/>
          <pc:sldMk cId="3263342447" sldId="256"/>
        </pc:sldMkLst>
        <pc:spChg chg="mod">
          <ac:chgData name="Dominik Rada" userId="7d16c0c8-493b-4c83-8146-d41fe50cd105" providerId="ADAL" clId="{361BDFAF-D941-4DEC-9631-74F832CB172A}" dt="2022-02-03T15:26:24.786" v="3"/>
          <ac:spMkLst>
            <pc:docMk/>
            <pc:sldMk cId="3263342447" sldId="256"/>
            <ac:spMk id="4" creationId="{2491EF5B-3067-7546-837B-2D005F3ED499}"/>
          </ac:spMkLst>
        </pc:spChg>
      </pc:sldChg>
      <pc:sldChg chg="add ord">
        <pc:chgData name="Dominik Rada" userId="7d16c0c8-493b-4c83-8146-d41fe50cd105" providerId="ADAL" clId="{361BDFAF-D941-4DEC-9631-74F832CB172A}" dt="2022-02-03T15:26:20.512" v="2"/>
        <pc:sldMkLst>
          <pc:docMk/>
          <pc:sldMk cId="611681958" sldId="268"/>
        </pc:sldMkLst>
      </pc:sldChg>
      <pc:sldChg chg="modSp mod">
        <pc:chgData name="Dominik Rada" userId="7d16c0c8-493b-4c83-8146-d41fe50cd105" providerId="ADAL" clId="{361BDFAF-D941-4DEC-9631-74F832CB172A}" dt="2022-03-24T10:57:23.660" v="4"/>
        <pc:sldMkLst>
          <pc:docMk/>
          <pc:sldMk cId="1349025791" sldId="287"/>
        </pc:sldMkLst>
        <pc:spChg chg="mod">
          <ac:chgData name="Dominik Rada" userId="7d16c0c8-493b-4c83-8146-d41fe50cd105" providerId="ADAL" clId="{361BDFAF-D941-4DEC-9631-74F832CB172A}" dt="2022-03-24T10:57:23.660" v="4"/>
          <ac:spMkLst>
            <pc:docMk/>
            <pc:sldMk cId="1349025791" sldId="287"/>
            <ac:spMk id="71" creationId="{584E5EB0-164E-4AA2-9F82-238856813308}"/>
          </ac:spMkLst>
        </pc:spChg>
      </pc:sldChg>
      <pc:sldChg chg="modSp mod">
        <pc:chgData name="Dominik Rada" userId="7d16c0c8-493b-4c83-8146-d41fe50cd105" providerId="ADAL" clId="{361BDFAF-D941-4DEC-9631-74F832CB172A}" dt="2022-03-24T10:57:26.632" v="5"/>
        <pc:sldMkLst>
          <pc:docMk/>
          <pc:sldMk cId="2323929598" sldId="289"/>
        </pc:sldMkLst>
        <pc:spChg chg="mod">
          <ac:chgData name="Dominik Rada" userId="7d16c0c8-493b-4c83-8146-d41fe50cd105" providerId="ADAL" clId="{361BDFAF-D941-4DEC-9631-74F832CB172A}" dt="2022-03-24T10:57:26.632" v="5"/>
          <ac:spMkLst>
            <pc:docMk/>
            <pc:sldMk cId="2323929598" sldId="289"/>
            <ac:spMk id="71" creationId="{E2A862E0-52C2-4461-B5F6-778877FD3320}"/>
          </ac:spMkLst>
        </pc:spChg>
      </pc:sldChg>
      <pc:sldChg chg="modSp mod">
        <pc:chgData name="Dominik Rada" userId="7d16c0c8-493b-4c83-8146-d41fe50cd105" providerId="ADAL" clId="{361BDFAF-D941-4DEC-9631-74F832CB172A}" dt="2022-03-24T10:57:29.795" v="6"/>
        <pc:sldMkLst>
          <pc:docMk/>
          <pc:sldMk cId="3991325764" sldId="290"/>
        </pc:sldMkLst>
        <pc:spChg chg="mod">
          <ac:chgData name="Dominik Rada" userId="7d16c0c8-493b-4c83-8146-d41fe50cd105" providerId="ADAL" clId="{361BDFAF-D941-4DEC-9631-74F832CB172A}" dt="2022-03-24T10:57:29.795" v="6"/>
          <ac:spMkLst>
            <pc:docMk/>
            <pc:sldMk cId="3991325764" sldId="290"/>
            <ac:spMk id="71" creationId="{15401BB4-EFC8-4E10-834B-1B362BA738EC}"/>
          </ac:spMkLst>
        </pc:spChg>
      </pc:sldChg>
    </pc:docChg>
  </pc:docChgLst>
  <pc:docChgLst>
    <pc:chgData name="Dominik Rada" userId="7d16c0c8-493b-4c83-8146-d41fe50cd105" providerId="ADAL" clId="{5198A543-321F-4805-BD79-7F7DA7EE549F}"/>
    <pc:docChg chg="undo custSel addSld delSld modSld sldOrd">
      <pc:chgData name="Dominik Rada" userId="7d16c0c8-493b-4c83-8146-d41fe50cd105" providerId="ADAL" clId="{5198A543-321F-4805-BD79-7F7DA7EE549F}" dt="2021-11-22T22:35:59.837" v="3929"/>
      <pc:docMkLst>
        <pc:docMk/>
      </pc:docMkLst>
      <pc:sldChg chg="modSp mod">
        <pc:chgData name="Dominik Rada" userId="7d16c0c8-493b-4c83-8146-d41fe50cd105" providerId="ADAL" clId="{5198A543-321F-4805-BD79-7F7DA7EE549F}" dt="2021-11-22T19:59:27.859" v="22" actId="20577"/>
        <pc:sldMkLst>
          <pc:docMk/>
          <pc:sldMk cId="3263342447" sldId="256"/>
        </pc:sldMkLst>
        <pc:spChg chg="mod">
          <ac:chgData name="Dominik Rada" userId="7d16c0c8-493b-4c83-8146-d41fe50cd105" providerId="ADAL" clId="{5198A543-321F-4805-BD79-7F7DA7EE549F}" dt="2021-11-22T19:59:27.859" v="22" actId="20577"/>
          <ac:spMkLst>
            <pc:docMk/>
            <pc:sldMk cId="3263342447" sldId="256"/>
            <ac:spMk id="4" creationId="{2491EF5B-3067-7546-837B-2D005F3ED499}"/>
          </ac:spMkLst>
        </pc:spChg>
      </pc:sldChg>
      <pc:sldChg chg="modSp mod">
        <pc:chgData name="Dominik Rada" userId="7d16c0c8-493b-4c83-8146-d41fe50cd105" providerId="ADAL" clId="{5198A543-321F-4805-BD79-7F7DA7EE549F}" dt="2021-11-22T20:01:14.528" v="236" actId="20577"/>
        <pc:sldMkLst>
          <pc:docMk/>
          <pc:sldMk cId="1102589780" sldId="257"/>
        </pc:sldMkLst>
        <pc:spChg chg="mod">
          <ac:chgData name="Dominik Rada" userId="7d16c0c8-493b-4c83-8146-d41fe50cd105" providerId="ADAL" clId="{5198A543-321F-4805-BD79-7F7DA7EE549F}" dt="2021-11-22T20:01:14.528" v="236" actId="20577"/>
          <ac:spMkLst>
            <pc:docMk/>
            <pc:sldMk cId="1102589780" sldId="257"/>
            <ac:spMk id="5" creationId="{44AA2EE6-B3DD-4E4A-9852-241B577E5AA5}"/>
          </ac:spMkLst>
        </pc:spChg>
      </pc:sldChg>
      <pc:sldChg chg="del">
        <pc:chgData name="Dominik Rada" userId="7d16c0c8-493b-4c83-8146-d41fe50cd105" providerId="ADAL" clId="{5198A543-321F-4805-BD79-7F7DA7EE549F}" dt="2021-11-22T20:01:30.115" v="237" actId="47"/>
        <pc:sldMkLst>
          <pc:docMk/>
          <pc:sldMk cId="2041979073" sldId="258"/>
        </pc:sldMkLst>
      </pc:sldChg>
      <pc:sldChg chg="del">
        <pc:chgData name="Dominik Rada" userId="7d16c0c8-493b-4c83-8146-d41fe50cd105" providerId="ADAL" clId="{5198A543-321F-4805-BD79-7F7DA7EE549F}" dt="2021-11-22T20:01:30.115" v="237" actId="47"/>
        <pc:sldMkLst>
          <pc:docMk/>
          <pc:sldMk cId="3348589756" sldId="259"/>
        </pc:sldMkLst>
      </pc:sldChg>
      <pc:sldChg chg="del">
        <pc:chgData name="Dominik Rada" userId="7d16c0c8-493b-4c83-8146-d41fe50cd105" providerId="ADAL" clId="{5198A543-321F-4805-BD79-7F7DA7EE549F}" dt="2021-11-22T20:01:30.115" v="237" actId="47"/>
        <pc:sldMkLst>
          <pc:docMk/>
          <pc:sldMk cId="3266320118" sldId="260"/>
        </pc:sldMkLst>
      </pc:sldChg>
      <pc:sldChg chg="del">
        <pc:chgData name="Dominik Rada" userId="7d16c0c8-493b-4c83-8146-d41fe50cd105" providerId="ADAL" clId="{5198A543-321F-4805-BD79-7F7DA7EE549F}" dt="2021-11-22T20:01:30.115" v="237" actId="47"/>
        <pc:sldMkLst>
          <pc:docMk/>
          <pc:sldMk cId="3001453051" sldId="261"/>
        </pc:sldMkLst>
      </pc:sldChg>
      <pc:sldChg chg="del">
        <pc:chgData name="Dominik Rada" userId="7d16c0c8-493b-4c83-8146-d41fe50cd105" providerId="ADAL" clId="{5198A543-321F-4805-BD79-7F7DA7EE549F}" dt="2021-11-22T20:01:30.115" v="237" actId="47"/>
        <pc:sldMkLst>
          <pc:docMk/>
          <pc:sldMk cId="4167256174" sldId="262"/>
        </pc:sldMkLst>
      </pc:sldChg>
      <pc:sldChg chg="del">
        <pc:chgData name="Dominik Rada" userId="7d16c0c8-493b-4c83-8146-d41fe50cd105" providerId="ADAL" clId="{5198A543-321F-4805-BD79-7F7DA7EE549F}" dt="2021-11-22T20:01:30.115" v="237" actId="47"/>
        <pc:sldMkLst>
          <pc:docMk/>
          <pc:sldMk cId="1101479075" sldId="263"/>
        </pc:sldMkLst>
      </pc:sldChg>
      <pc:sldChg chg="del">
        <pc:chgData name="Dominik Rada" userId="7d16c0c8-493b-4c83-8146-d41fe50cd105" providerId="ADAL" clId="{5198A543-321F-4805-BD79-7F7DA7EE549F}" dt="2021-11-22T20:01:30.115" v="237" actId="47"/>
        <pc:sldMkLst>
          <pc:docMk/>
          <pc:sldMk cId="663360421" sldId="264"/>
        </pc:sldMkLst>
      </pc:sldChg>
      <pc:sldChg chg="del">
        <pc:chgData name="Dominik Rada" userId="7d16c0c8-493b-4c83-8146-d41fe50cd105" providerId="ADAL" clId="{5198A543-321F-4805-BD79-7F7DA7EE549F}" dt="2021-11-22T20:01:30.115" v="237" actId="47"/>
        <pc:sldMkLst>
          <pc:docMk/>
          <pc:sldMk cId="941467129" sldId="265"/>
        </pc:sldMkLst>
      </pc:sldChg>
      <pc:sldChg chg="del">
        <pc:chgData name="Dominik Rada" userId="7d16c0c8-493b-4c83-8146-d41fe50cd105" providerId="ADAL" clId="{5198A543-321F-4805-BD79-7F7DA7EE549F}" dt="2021-11-22T20:01:30.115" v="237" actId="47"/>
        <pc:sldMkLst>
          <pc:docMk/>
          <pc:sldMk cId="439835400" sldId="266"/>
        </pc:sldMkLst>
      </pc:sldChg>
      <pc:sldChg chg="del">
        <pc:chgData name="Dominik Rada" userId="7d16c0c8-493b-4c83-8146-d41fe50cd105" providerId="ADAL" clId="{5198A543-321F-4805-BD79-7F7DA7EE549F}" dt="2021-11-22T20:01:30.115" v="237" actId="47"/>
        <pc:sldMkLst>
          <pc:docMk/>
          <pc:sldMk cId="3154931075" sldId="267"/>
        </pc:sldMkLst>
      </pc:sldChg>
      <pc:sldChg chg="del">
        <pc:chgData name="Dominik Rada" userId="7d16c0c8-493b-4c83-8146-d41fe50cd105" providerId="ADAL" clId="{5198A543-321F-4805-BD79-7F7DA7EE549F}" dt="2021-11-22T20:01:30.115" v="237" actId="47"/>
        <pc:sldMkLst>
          <pc:docMk/>
          <pc:sldMk cId="3863717682" sldId="269"/>
        </pc:sldMkLst>
      </pc:sldChg>
      <pc:sldChg chg="del">
        <pc:chgData name="Dominik Rada" userId="7d16c0c8-493b-4c83-8146-d41fe50cd105" providerId="ADAL" clId="{5198A543-321F-4805-BD79-7F7DA7EE549F}" dt="2021-11-22T20:01:30.115" v="237" actId="47"/>
        <pc:sldMkLst>
          <pc:docMk/>
          <pc:sldMk cId="2578692133" sldId="270"/>
        </pc:sldMkLst>
      </pc:sldChg>
      <pc:sldChg chg="del">
        <pc:chgData name="Dominik Rada" userId="7d16c0c8-493b-4c83-8146-d41fe50cd105" providerId="ADAL" clId="{5198A543-321F-4805-BD79-7F7DA7EE549F}" dt="2021-11-22T20:01:30.115" v="237" actId="47"/>
        <pc:sldMkLst>
          <pc:docMk/>
          <pc:sldMk cId="1809907135" sldId="271"/>
        </pc:sldMkLst>
      </pc:sldChg>
      <pc:sldChg chg="del">
        <pc:chgData name="Dominik Rada" userId="7d16c0c8-493b-4c83-8146-d41fe50cd105" providerId="ADAL" clId="{5198A543-321F-4805-BD79-7F7DA7EE549F}" dt="2021-11-22T20:01:30.115" v="237" actId="47"/>
        <pc:sldMkLst>
          <pc:docMk/>
          <pc:sldMk cId="1408690236" sldId="272"/>
        </pc:sldMkLst>
      </pc:sldChg>
      <pc:sldChg chg="del">
        <pc:chgData name="Dominik Rada" userId="7d16c0c8-493b-4c83-8146-d41fe50cd105" providerId="ADAL" clId="{5198A543-321F-4805-BD79-7F7DA7EE549F}" dt="2021-11-22T20:01:30.115" v="237" actId="47"/>
        <pc:sldMkLst>
          <pc:docMk/>
          <pc:sldMk cId="1320019476" sldId="273"/>
        </pc:sldMkLst>
      </pc:sldChg>
      <pc:sldChg chg="del">
        <pc:chgData name="Dominik Rada" userId="7d16c0c8-493b-4c83-8146-d41fe50cd105" providerId="ADAL" clId="{5198A543-321F-4805-BD79-7F7DA7EE549F}" dt="2021-11-22T20:01:30.115" v="237" actId="47"/>
        <pc:sldMkLst>
          <pc:docMk/>
          <pc:sldMk cId="742294754" sldId="274"/>
        </pc:sldMkLst>
      </pc:sldChg>
      <pc:sldChg chg="del">
        <pc:chgData name="Dominik Rada" userId="7d16c0c8-493b-4c83-8146-d41fe50cd105" providerId="ADAL" clId="{5198A543-321F-4805-BD79-7F7DA7EE549F}" dt="2021-11-22T20:01:30.115" v="237" actId="47"/>
        <pc:sldMkLst>
          <pc:docMk/>
          <pc:sldMk cId="2951510152" sldId="275"/>
        </pc:sldMkLst>
      </pc:sldChg>
      <pc:sldChg chg="del">
        <pc:chgData name="Dominik Rada" userId="7d16c0c8-493b-4c83-8146-d41fe50cd105" providerId="ADAL" clId="{5198A543-321F-4805-BD79-7F7DA7EE549F}" dt="2021-11-22T20:01:30.115" v="237" actId="47"/>
        <pc:sldMkLst>
          <pc:docMk/>
          <pc:sldMk cId="110205109" sldId="276"/>
        </pc:sldMkLst>
      </pc:sldChg>
      <pc:sldChg chg="modSp mod ord">
        <pc:chgData name="Dominik Rada" userId="7d16c0c8-493b-4c83-8146-d41fe50cd105" providerId="ADAL" clId="{5198A543-321F-4805-BD79-7F7DA7EE549F}" dt="2021-11-22T22:25:45.619" v="3315" actId="6549"/>
        <pc:sldMkLst>
          <pc:docMk/>
          <pc:sldMk cId="995953403" sldId="277"/>
        </pc:sldMkLst>
        <pc:spChg chg="mod">
          <ac:chgData name="Dominik Rada" userId="7d16c0c8-493b-4c83-8146-d41fe50cd105" providerId="ADAL" clId="{5198A543-321F-4805-BD79-7F7DA7EE549F}" dt="2021-11-22T21:07:15.658" v="1397" actId="20577"/>
          <ac:spMkLst>
            <pc:docMk/>
            <pc:sldMk cId="995953403" sldId="277"/>
            <ac:spMk id="4" creationId="{D45CBB31-A0B4-4FEE-8C06-6DDB43556BD8}"/>
          </ac:spMkLst>
        </pc:spChg>
        <pc:spChg chg="mod">
          <ac:chgData name="Dominik Rada" userId="7d16c0c8-493b-4c83-8146-d41fe50cd105" providerId="ADAL" clId="{5198A543-321F-4805-BD79-7F7DA7EE549F}" dt="2021-11-22T22:25:45.619" v="3315" actId="6549"/>
          <ac:spMkLst>
            <pc:docMk/>
            <pc:sldMk cId="995953403" sldId="277"/>
            <ac:spMk id="5" creationId="{76F15A58-DD79-4DD8-B337-628A201224DF}"/>
          </ac:spMkLst>
        </pc:spChg>
      </pc:sldChg>
      <pc:sldChg chg="ord">
        <pc:chgData name="Dominik Rada" userId="7d16c0c8-493b-4c83-8146-d41fe50cd105" providerId="ADAL" clId="{5198A543-321F-4805-BD79-7F7DA7EE549F}" dt="2021-11-22T20:57:24.355" v="417"/>
        <pc:sldMkLst>
          <pc:docMk/>
          <pc:sldMk cId="749813368" sldId="278"/>
        </pc:sldMkLst>
      </pc:sldChg>
      <pc:sldChg chg="modSp new mod">
        <pc:chgData name="Dominik Rada" userId="7d16c0c8-493b-4c83-8146-d41fe50cd105" providerId="ADAL" clId="{5198A543-321F-4805-BD79-7F7DA7EE549F}" dt="2021-11-22T22:35:22.898" v="3920"/>
        <pc:sldMkLst>
          <pc:docMk/>
          <pc:sldMk cId="387948334" sldId="279"/>
        </pc:sldMkLst>
        <pc:spChg chg="mod">
          <ac:chgData name="Dominik Rada" userId="7d16c0c8-493b-4c83-8146-d41fe50cd105" providerId="ADAL" clId="{5198A543-321F-4805-BD79-7F7DA7EE549F}" dt="2021-11-22T22:35:22.898" v="3920"/>
          <ac:spMkLst>
            <pc:docMk/>
            <pc:sldMk cId="387948334" sldId="279"/>
            <ac:spMk id="2" creationId="{CAC4062B-C29B-41DE-9317-A2E4C4A94117}"/>
          </ac:spMkLst>
        </pc:spChg>
        <pc:spChg chg="mod">
          <ac:chgData name="Dominik Rada" userId="7d16c0c8-493b-4c83-8146-d41fe50cd105" providerId="ADAL" clId="{5198A543-321F-4805-BD79-7F7DA7EE549F}" dt="2021-11-22T20:01:40.396" v="253" actId="20577"/>
          <ac:spMkLst>
            <pc:docMk/>
            <pc:sldMk cId="387948334" sldId="279"/>
            <ac:spMk id="4" creationId="{63D2414B-2A90-4DBC-A1F3-639992222498}"/>
          </ac:spMkLst>
        </pc:spChg>
        <pc:spChg chg="mod">
          <ac:chgData name="Dominik Rada" userId="7d16c0c8-493b-4c83-8146-d41fe50cd105" providerId="ADAL" clId="{5198A543-321F-4805-BD79-7F7DA7EE549F}" dt="2021-11-22T20:05:08.157" v="272" actId="20577"/>
          <ac:spMkLst>
            <pc:docMk/>
            <pc:sldMk cId="387948334" sldId="279"/>
            <ac:spMk id="5" creationId="{1482ED2D-D468-4337-A4AD-38D47F8C1CA8}"/>
          </ac:spMkLst>
        </pc:spChg>
      </pc:sldChg>
      <pc:sldChg chg="addSp delSp modSp mod">
        <pc:chgData name="Dominik Rada" userId="7d16c0c8-493b-4c83-8146-d41fe50cd105" providerId="ADAL" clId="{5198A543-321F-4805-BD79-7F7DA7EE549F}" dt="2021-11-22T22:35:26.733" v="3921"/>
        <pc:sldMkLst>
          <pc:docMk/>
          <pc:sldMk cId="1232122898" sldId="280"/>
        </pc:sldMkLst>
        <pc:spChg chg="mod">
          <ac:chgData name="Dominik Rada" userId="7d16c0c8-493b-4c83-8146-d41fe50cd105" providerId="ADAL" clId="{5198A543-321F-4805-BD79-7F7DA7EE549F}" dt="2021-11-22T22:35:26.733" v="3921"/>
          <ac:spMkLst>
            <pc:docMk/>
            <pc:sldMk cId="1232122898" sldId="280"/>
            <ac:spMk id="2" creationId="{CAC4062B-C29B-41DE-9317-A2E4C4A94117}"/>
          </ac:spMkLst>
        </pc:spChg>
        <pc:spChg chg="mod">
          <ac:chgData name="Dominik Rada" userId="7d16c0c8-493b-4c83-8146-d41fe50cd105" providerId="ADAL" clId="{5198A543-321F-4805-BD79-7F7DA7EE549F}" dt="2021-11-22T22:35:08.462" v="3919" actId="20577"/>
          <ac:spMkLst>
            <pc:docMk/>
            <pc:sldMk cId="1232122898" sldId="280"/>
            <ac:spMk id="5" creationId="{1482ED2D-D468-4337-A4AD-38D47F8C1CA8}"/>
          </ac:spMkLst>
        </pc:spChg>
        <pc:spChg chg="add del mod">
          <ac:chgData name="Dominik Rada" userId="7d16c0c8-493b-4c83-8146-d41fe50cd105" providerId="ADAL" clId="{5198A543-321F-4805-BD79-7F7DA7EE549F}" dt="2021-11-22T20:57:14.225" v="409" actId="22"/>
          <ac:spMkLst>
            <pc:docMk/>
            <pc:sldMk cId="1232122898" sldId="280"/>
            <ac:spMk id="7" creationId="{DC0C2B84-3C3E-4CD4-AF1A-583FDC4AF545}"/>
          </ac:spMkLst>
        </pc:spChg>
      </pc:sldChg>
      <pc:sldChg chg="modSp new mod">
        <pc:chgData name="Dominik Rada" userId="7d16c0c8-493b-4c83-8146-d41fe50cd105" providerId="ADAL" clId="{5198A543-321F-4805-BD79-7F7DA7EE549F}" dt="2021-11-22T22:35:30.978" v="3922"/>
        <pc:sldMkLst>
          <pc:docMk/>
          <pc:sldMk cId="1330332836" sldId="281"/>
        </pc:sldMkLst>
        <pc:spChg chg="mod">
          <ac:chgData name="Dominik Rada" userId="7d16c0c8-493b-4c83-8146-d41fe50cd105" providerId="ADAL" clId="{5198A543-321F-4805-BD79-7F7DA7EE549F}" dt="2021-11-22T22:35:30.978" v="3922"/>
          <ac:spMkLst>
            <pc:docMk/>
            <pc:sldMk cId="1330332836" sldId="281"/>
            <ac:spMk id="2" creationId="{C8BEBE1A-D7E7-413C-92C9-B8FEADF6150A}"/>
          </ac:spMkLst>
        </pc:spChg>
        <pc:spChg chg="mod">
          <ac:chgData name="Dominik Rada" userId="7d16c0c8-493b-4c83-8146-d41fe50cd105" providerId="ADAL" clId="{5198A543-321F-4805-BD79-7F7DA7EE549F}" dt="2021-11-22T20:57:32.988" v="431" actId="20577"/>
          <ac:spMkLst>
            <pc:docMk/>
            <pc:sldMk cId="1330332836" sldId="281"/>
            <ac:spMk id="4" creationId="{F65CA9D2-1B01-4E00-B3BD-1C4ADC869F00}"/>
          </ac:spMkLst>
        </pc:spChg>
        <pc:spChg chg="mod">
          <ac:chgData name="Dominik Rada" userId="7d16c0c8-493b-4c83-8146-d41fe50cd105" providerId="ADAL" clId="{5198A543-321F-4805-BD79-7F7DA7EE549F}" dt="2021-11-22T22:28:48.132" v="3547" actId="6549"/>
          <ac:spMkLst>
            <pc:docMk/>
            <pc:sldMk cId="1330332836" sldId="281"/>
            <ac:spMk id="5" creationId="{15489B3F-C125-4787-AE15-DD75DA40E176}"/>
          </ac:spMkLst>
        </pc:spChg>
      </pc:sldChg>
      <pc:sldChg chg="modSp new mod">
        <pc:chgData name="Dominik Rada" userId="7d16c0c8-493b-4c83-8146-d41fe50cd105" providerId="ADAL" clId="{5198A543-321F-4805-BD79-7F7DA7EE549F}" dt="2021-11-22T22:35:33.789" v="3923"/>
        <pc:sldMkLst>
          <pc:docMk/>
          <pc:sldMk cId="1374801852" sldId="282"/>
        </pc:sldMkLst>
        <pc:spChg chg="mod">
          <ac:chgData name="Dominik Rada" userId="7d16c0c8-493b-4c83-8146-d41fe50cd105" providerId="ADAL" clId="{5198A543-321F-4805-BD79-7F7DA7EE549F}" dt="2021-11-22T22:35:33.789" v="3923"/>
          <ac:spMkLst>
            <pc:docMk/>
            <pc:sldMk cId="1374801852" sldId="282"/>
            <ac:spMk id="2" creationId="{84884D5B-9526-408E-A58C-4230E9A754A7}"/>
          </ac:spMkLst>
        </pc:spChg>
        <pc:spChg chg="mod">
          <ac:chgData name="Dominik Rada" userId="7d16c0c8-493b-4c83-8146-d41fe50cd105" providerId="ADAL" clId="{5198A543-321F-4805-BD79-7F7DA7EE549F}" dt="2021-11-22T20:58:36.399" v="516" actId="20577"/>
          <ac:spMkLst>
            <pc:docMk/>
            <pc:sldMk cId="1374801852" sldId="282"/>
            <ac:spMk id="4" creationId="{592F705D-D584-4ED9-9714-89C58B973FAC}"/>
          </ac:spMkLst>
        </pc:spChg>
        <pc:spChg chg="mod">
          <ac:chgData name="Dominik Rada" userId="7d16c0c8-493b-4c83-8146-d41fe50cd105" providerId="ADAL" clId="{5198A543-321F-4805-BD79-7F7DA7EE549F}" dt="2021-11-22T22:25:39.570" v="3313" actId="20577"/>
          <ac:spMkLst>
            <pc:docMk/>
            <pc:sldMk cId="1374801852" sldId="282"/>
            <ac:spMk id="5" creationId="{95E13FC5-74D0-4D55-953A-E11A0D70F7C4}"/>
          </ac:spMkLst>
        </pc:spChg>
      </pc:sldChg>
      <pc:sldChg chg="modSp new mod">
        <pc:chgData name="Dominik Rada" userId="7d16c0c8-493b-4c83-8146-d41fe50cd105" providerId="ADAL" clId="{5198A543-321F-4805-BD79-7F7DA7EE549F}" dt="2021-11-22T22:35:37.421" v="3924"/>
        <pc:sldMkLst>
          <pc:docMk/>
          <pc:sldMk cId="624090564" sldId="283"/>
        </pc:sldMkLst>
        <pc:spChg chg="mod">
          <ac:chgData name="Dominik Rada" userId="7d16c0c8-493b-4c83-8146-d41fe50cd105" providerId="ADAL" clId="{5198A543-321F-4805-BD79-7F7DA7EE549F}" dt="2021-11-22T22:35:37.421" v="3924"/>
          <ac:spMkLst>
            <pc:docMk/>
            <pc:sldMk cId="624090564" sldId="283"/>
            <ac:spMk id="2" creationId="{41AB4DB4-0E0C-4ED8-9ADA-2DDD47227915}"/>
          </ac:spMkLst>
        </pc:spChg>
        <pc:spChg chg="mod">
          <ac:chgData name="Dominik Rada" userId="7d16c0c8-493b-4c83-8146-d41fe50cd105" providerId="ADAL" clId="{5198A543-321F-4805-BD79-7F7DA7EE549F}" dt="2021-11-22T21:51:42.699" v="2116" actId="20577"/>
          <ac:spMkLst>
            <pc:docMk/>
            <pc:sldMk cId="624090564" sldId="283"/>
            <ac:spMk id="4" creationId="{B96C91AD-560E-4EC3-B4EC-568F4928FCCF}"/>
          </ac:spMkLst>
        </pc:spChg>
        <pc:spChg chg="mod">
          <ac:chgData name="Dominik Rada" userId="7d16c0c8-493b-4c83-8146-d41fe50cd105" providerId="ADAL" clId="{5198A543-321F-4805-BD79-7F7DA7EE549F}" dt="2021-11-22T21:55:07.733" v="2380" actId="5793"/>
          <ac:spMkLst>
            <pc:docMk/>
            <pc:sldMk cId="624090564" sldId="283"/>
            <ac:spMk id="5" creationId="{0ADD7C95-3EC6-498E-8A23-F8408D5A611C}"/>
          </ac:spMkLst>
        </pc:spChg>
      </pc:sldChg>
      <pc:sldChg chg="modSp new mod">
        <pc:chgData name="Dominik Rada" userId="7d16c0c8-493b-4c83-8146-d41fe50cd105" providerId="ADAL" clId="{5198A543-321F-4805-BD79-7F7DA7EE549F}" dt="2021-11-22T22:35:44.592" v="3926"/>
        <pc:sldMkLst>
          <pc:docMk/>
          <pc:sldMk cId="1060951831" sldId="284"/>
        </pc:sldMkLst>
        <pc:spChg chg="mod">
          <ac:chgData name="Dominik Rada" userId="7d16c0c8-493b-4c83-8146-d41fe50cd105" providerId="ADAL" clId="{5198A543-321F-4805-BD79-7F7DA7EE549F}" dt="2021-11-22T22:35:44.592" v="3926"/>
          <ac:spMkLst>
            <pc:docMk/>
            <pc:sldMk cId="1060951831" sldId="284"/>
            <ac:spMk id="2" creationId="{158AC4E8-D826-405B-A3C3-4FD19B815740}"/>
          </ac:spMkLst>
        </pc:spChg>
        <pc:spChg chg="mod">
          <ac:chgData name="Dominik Rada" userId="7d16c0c8-493b-4c83-8146-d41fe50cd105" providerId="ADAL" clId="{5198A543-321F-4805-BD79-7F7DA7EE549F}" dt="2021-11-22T21:02:22.063" v="775" actId="20577"/>
          <ac:spMkLst>
            <pc:docMk/>
            <pc:sldMk cId="1060951831" sldId="284"/>
            <ac:spMk id="4" creationId="{BB9DA566-4DC8-4D95-8A0E-637F392599CA}"/>
          </ac:spMkLst>
        </pc:spChg>
        <pc:spChg chg="mod">
          <ac:chgData name="Dominik Rada" userId="7d16c0c8-493b-4c83-8146-d41fe50cd105" providerId="ADAL" clId="{5198A543-321F-4805-BD79-7F7DA7EE549F}" dt="2021-11-22T22:24:44.033" v="3296" actId="20577"/>
          <ac:spMkLst>
            <pc:docMk/>
            <pc:sldMk cId="1060951831" sldId="284"/>
            <ac:spMk id="5" creationId="{9C5CBC88-E2F9-4245-862B-EDD88591027B}"/>
          </ac:spMkLst>
        </pc:spChg>
      </pc:sldChg>
      <pc:sldChg chg="addSp delSp modSp new mod">
        <pc:chgData name="Dominik Rada" userId="7d16c0c8-493b-4c83-8146-d41fe50cd105" providerId="ADAL" clId="{5198A543-321F-4805-BD79-7F7DA7EE549F}" dt="2021-11-22T22:35:50.237" v="3927"/>
        <pc:sldMkLst>
          <pc:docMk/>
          <pc:sldMk cId="3134350279" sldId="285"/>
        </pc:sldMkLst>
        <pc:spChg chg="mod">
          <ac:chgData name="Dominik Rada" userId="7d16c0c8-493b-4c83-8146-d41fe50cd105" providerId="ADAL" clId="{5198A543-321F-4805-BD79-7F7DA7EE549F}" dt="2021-11-22T22:35:50.237" v="3927"/>
          <ac:spMkLst>
            <pc:docMk/>
            <pc:sldMk cId="3134350279" sldId="285"/>
            <ac:spMk id="2" creationId="{1F03C82C-9C15-4456-B7D1-08355E5C038A}"/>
          </ac:spMkLst>
        </pc:spChg>
        <pc:spChg chg="mod">
          <ac:chgData name="Dominik Rada" userId="7d16c0c8-493b-4c83-8146-d41fe50cd105" providerId="ADAL" clId="{5198A543-321F-4805-BD79-7F7DA7EE549F}" dt="2021-11-22T21:07:20.642" v="1399" actId="20577"/>
          <ac:spMkLst>
            <pc:docMk/>
            <pc:sldMk cId="3134350279" sldId="285"/>
            <ac:spMk id="4" creationId="{460625AF-C5F0-47F1-A9CF-E81B44844BB7}"/>
          </ac:spMkLst>
        </pc:spChg>
        <pc:spChg chg="mod">
          <ac:chgData name="Dominik Rada" userId="7d16c0c8-493b-4c83-8146-d41fe50cd105" providerId="ADAL" clId="{5198A543-321F-4805-BD79-7F7DA7EE549F}" dt="2021-11-22T22:28:14.454" v="3510" actId="313"/>
          <ac:spMkLst>
            <pc:docMk/>
            <pc:sldMk cId="3134350279" sldId="285"/>
            <ac:spMk id="5" creationId="{2DE5D751-CE18-4D25-86F6-0E022B5B72CF}"/>
          </ac:spMkLst>
        </pc:spChg>
        <pc:spChg chg="add del">
          <ac:chgData name="Dominik Rada" userId="7d16c0c8-493b-4c83-8146-d41fe50cd105" providerId="ADAL" clId="{5198A543-321F-4805-BD79-7F7DA7EE549F}" dt="2021-11-22T21:09:28.064" v="1511" actId="22"/>
          <ac:spMkLst>
            <pc:docMk/>
            <pc:sldMk cId="3134350279" sldId="285"/>
            <ac:spMk id="7" creationId="{EE82176E-2229-4F1D-BAB2-45047533FF84}"/>
          </ac:spMkLst>
        </pc:spChg>
      </pc:sldChg>
      <pc:sldChg chg="modSp new mod">
        <pc:chgData name="Dominik Rada" userId="7d16c0c8-493b-4c83-8146-d41fe50cd105" providerId="ADAL" clId="{5198A543-321F-4805-BD79-7F7DA7EE549F}" dt="2021-11-22T22:35:53.457" v="3928"/>
        <pc:sldMkLst>
          <pc:docMk/>
          <pc:sldMk cId="1396898856" sldId="286"/>
        </pc:sldMkLst>
        <pc:spChg chg="mod">
          <ac:chgData name="Dominik Rada" userId="7d16c0c8-493b-4c83-8146-d41fe50cd105" providerId="ADAL" clId="{5198A543-321F-4805-BD79-7F7DA7EE549F}" dt="2021-11-22T22:35:53.457" v="3928"/>
          <ac:spMkLst>
            <pc:docMk/>
            <pc:sldMk cId="1396898856" sldId="286"/>
            <ac:spMk id="2" creationId="{AAB35B7A-FACA-433F-9BB8-172ACB1F2E9F}"/>
          </ac:spMkLst>
        </pc:spChg>
        <pc:spChg chg="mod">
          <ac:chgData name="Dominik Rada" userId="7d16c0c8-493b-4c83-8146-d41fe50cd105" providerId="ADAL" clId="{5198A543-321F-4805-BD79-7F7DA7EE549F}" dt="2021-11-22T21:09:35.738" v="1530" actId="20577"/>
          <ac:spMkLst>
            <pc:docMk/>
            <pc:sldMk cId="1396898856" sldId="286"/>
            <ac:spMk id="4" creationId="{47DB6283-8DF9-46BE-9CAE-1D17620977FE}"/>
          </ac:spMkLst>
        </pc:spChg>
        <pc:spChg chg="mod">
          <ac:chgData name="Dominik Rada" userId="7d16c0c8-493b-4c83-8146-d41fe50cd105" providerId="ADAL" clId="{5198A543-321F-4805-BD79-7F7DA7EE549F}" dt="2021-11-22T22:33:45.582" v="3838" actId="6549"/>
          <ac:spMkLst>
            <pc:docMk/>
            <pc:sldMk cId="1396898856" sldId="286"/>
            <ac:spMk id="5" creationId="{50A3956E-6D21-4B6E-93D7-D2408A7737C7}"/>
          </ac:spMkLst>
        </pc:spChg>
      </pc:sldChg>
      <pc:sldChg chg="modSp new mod">
        <pc:chgData name="Dominik Rada" userId="7d16c0c8-493b-4c83-8146-d41fe50cd105" providerId="ADAL" clId="{5198A543-321F-4805-BD79-7F7DA7EE549F}" dt="2021-11-22T22:35:39.927" v="3925"/>
        <pc:sldMkLst>
          <pc:docMk/>
          <pc:sldMk cId="1349025791" sldId="287"/>
        </pc:sldMkLst>
        <pc:spChg chg="mod">
          <ac:chgData name="Dominik Rada" userId="7d16c0c8-493b-4c83-8146-d41fe50cd105" providerId="ADAL" clId="{5198A543-321F-4805-BD79-7F7DA7EE549F}" dt="2021-11-22T22:35:39.927" v="3925"/>
          <ac:spMkLst>
            <pc:docMk/>
            <pc:sldMk cId="1349025791" sldId="287"/>
            <ac:spMk id="2" creationId="{43B2A2E6-0E54-4B42-8929-E28A869F2ED5}"/>
          </ac:spMkLst>
        </pc:spChg>
        <pc:spChg chg="mod">
          <ac:chgData name="Dominik Rada" userId="7d16c0c8-493b-4c83-8146-d41fe50cd105" providerId="ADAL" clId="{5198A543-321F-4805-BD79-7F7DA7EE549F}" dt="2021-11-22T21:51:58.862" v="2143" actId="20577"/>
          <ac:spMkLst>
            <pc:docMk/>
            <pc:sldMk cId="1349025791" sldId="287"/>
            <ac:spMk id="4" creationId="{FD4F7FB9-8364-4FC3-B6FC-1262AC1DA3CF}"/>
          </ac:spMkLst>
        </pc:spChg>
        <pc:spChg chg="mod">
          <ac:chgData name="Dominik Rada" userId="7d16c0c8-493b-4c83-8146-d41fe50cd105" providerId="ADAL" clId="{5198A543-321F-4805-BD79-7F7DA7EE549F}" dt="2021-11-22T21:54:16.793" v="2291" actId="20577"/>
          <ac:spMkLst>
            <pc:docMk/>
            <pc:sldMk cId="1349025791" sldId="287"/>
            <ac:spMk id="5" creationId="{322460F0-DE9B-4580-B9E6-98FB2A26CE34}"/>
          </ac:spMkLst>
        </pc:spChg>
      </pc:sldChg>
      <pc:sldChg chg="modSp new mod">
        <pc:chgData name="Dominik Rada" userId="7d16c0c8-493b-4c83-8146-d41fe50cd105" providerId="ADAL" clId="{5198A543-321F-4805-BD79-7F7DA7EE549F}" dt="2021-11-22T22:35:59.837" v="3929"/>
        <pc:sldMkLst>
          <pc:docMk/>
          <pc:sldMk cId="1769547479" sldId="288"/>
        </pc:sldMkLst>
        <pc:spChg chg="mod">
          <ac:chgData name="Dominik Rada" userId="7d16c0c8-493b-4c83-8146-d41fe50cd105" providerId="ADAL" clId="{5198A543-321F-4805-BD79-7F7DA7EE549F}" dt="2021-11-22T22:35:59.837" v="3929"/>
          <ac:spMkLst>
            <pc:docMk/>
            <pc:sldMk cId="1769547479" sldId="288"/>
            <ac:spMk id="2" creationId="{1D05437E-FDA7-48AF-ACBE-6B44746347E1}"/>
          </ac:spMkLst>
        </pc:spChg>
        <pc:spChg chg="mod">
          <ac:chgData name="Dominik Rada" userId="7d16c0c8-493b-4c83-8146-d41fe50cd105" providerId="ADAL" clId="{5198A543-321F-4805-BD79-7F7DA7EE549F}" dt="2021-11-22T21:59:02.024" v="2606" actId="20577"/>
          <ac:spMkLst>
            <pc:docMk/>
            <pc:sldMk cId="1769547479" sldId="288"/>
            <ac:spMk id="4" creationId="{BB489CC2-B391-4B9F-A6D3-B79F72393681}"/>
          </ac:spMkLst>
        </pc:spChg>
        <pc:spChg chg="mod">
          <ac:chgData name="Dominik Rada" userId="7d16c0c8-493b-4c83-8146-d41fe50cd105" providerId="ADAL" clId="{5198A543-321F-4805-BD79-7F7DA7EE549F}" dt="2021-11-22T22:29:51.571" v="3550" actId="20577"/>
          <ac:spMkLst>
            <pc:docMk/>
            <pc:sldMk cId="1769547479" sldId="288"/>
            <ac:spMk id="5" creationId="{C2AC7EA7-3DDB-4CB7-B3C8-E4D5FC0957F9}"/>
          </ac:spMkLst>
        </pc:spChg>
      </pc:sldChg>
    </pc:docChg>
  </pc:docChgLst>
  <pc:docChgLst>
    <pc:chgData name="Dominik Rada" userId="7d16c0c8-493b-4c83-8146-d41fe50cd105" providerId="ADAL" clId="{8E82320D-ED14-46D9-9AB6-01E4BB366093}"/>
    <pc:docChg chg="undo custSel addSld delSld modSld">
      <pc:chgData name="Dominik Rada" userId="7d16c0c8-493b-4c83-8146-d41fe50cd105" providerId="ADAL" clId="{8E82320D-ED14-46D9-9AB6-01E4BB366093}" dt="2021-11-23T06:29:47.219" v="1496" actId="20577"/>
      <pc:docMkLst>
        <pc:docMk/>
      </pc:docMkLst>
      <pc:sldChg chg="modSp mod">
        <pc:chgData name="Dominik Rada" userId="7d16c0c8-493b-4c83-8146-d41fe50cd105" providerId="ADAL" clId="{8E82320D-ED14-46D9-9AB6-01E4BB366093}" dt="2021-11-23T05:26:23.873" v="4" actId="20577"/>
        <pc:sldMkLst>
          <pc:docMk/>
          <pc:sldMk cId="3263342447" sldId="256"/>
        </pc:sldMkLst>
        <pc:spChg chg="mod">
          <ac:chgData name="Dominik Rada" userId="7d16c0c8-493b-4c83-8146-d41fe50cd105" providerId="ADAL" clId="{8E82320D-ED14-46D9-9AB6-01E4BB366093}" dt="2021-11-23T05:26:23.873" v="4" actId="20577"/>
          <ac:spMkLst>
            <pc:docMk/>
            <pc:sldMk cId="3263342447" sldId="256"/>
            <ac:spMk id="4" creationId="{2491EF5B-3067-7546-837B-2D005F3ED499}"/>
          </ac:spMkLst>
        </pc:spChg>
      </pc:sldChg>
      <pc:sldChg chg="modSp mod">
        <pc:chgData name="Dominik Rada" userId="7d16c0c8-493b-4c83-8146-d41fe50cd105" providerId="ADAL" clId="{8E82320D-ED14-46D9-9AB6-01E4BB366093}" dt="2021-11-23T05:40:35.736" v="447" actId="20577"/>
        <pc:sldMkLst>
          <pc:docMk/>
          <pc:sldMk cId="1102589780" sldId="257"/>
        </pc:sldMkLst>
        <pc:spChg chg="mod">
          <ac:chgData name="Dominik Rada" userId="7d16c0c8-493b-4c83-8146-d41fe50cd105" providerId="ADAL" clId="{8E82320D-ED14-46D9-9AB6-01E4BB366093}" dt="2021-11-23T05:40:35.736" v="447" actId="20577"/>
          <ac:spMkLst>
            <pc:docMk/>
            <pc:sldMk cId="1102589780" sldId="257"/>
            <ac:spMk id="5" creationId="{44AA2EE6-B3DD-4E4A-9852-241B577E5AA5}"/>
          </ac:spMkLst>
        </pc:spChg>
      </pc:sldChg>
      <pc:sldChg chg="del">
        <pc:chgData name="Dominik Rada" userId="7d16c0c8-493b-4c83-8146-d41fe50cd105" providerId="ADAL" clId="{8E82320D-ED14-46D9-9AB6-01E4BB366093}" dt="2021-11-23T06:17:57.929" v="1110" actId="47"/>
        <pc:sldMkLst>
          <pc:docMk/>
          <pc:sldMk cId="995953403" sldId="277"/>
        </pc:sldMkLst>
      </pc:sldChg>
      <pc:sldChg chg="modSp mod">
        <pc:chgData name="Dominik Rada" userId="7d16c0c8-493b-4c83-8146-d41fe50cd105" providerId="ADAL" clId="{8E82320D-ED14-46D9-9AB6-01E4BB366093}" dt="2021-11-23T05:30:54.179" v="43" actId="20577"/>
        <pc:sldMkLst>
          <pc:docMk/>
          <pc:sldMk cId="387948334" sldId="279"/>
        </pc:sldMkLst>
        <pc:spChg chg="mod">
          <ac:chgData name="Dominik Rada" userId="7d16c0c8-493b-4c83-8146-d41fe50cd105" providerId="ADAL" clId="{8E82320D-ED14-46D9-9AB6-01E4BB366093}" dt="2021-11-23T05:30:47.120" v="38" actId="20577"/>
          <ac:spMkLst>
            <pc:docMk/>
            <pc:sldMk cId="387948334" sldId="279"/>
            <ac:spMk id="4" creationId="{63D2414B-2A90-4DBC-A1F3-639992222498}"/>
          </ac:spMkLst>
        </pc:spChg>
        <pc:spChg chg="mod">
          <ac:chgData name="Dominik Rada" userId="7d16c0c8-493b-4c83-8146-d41fe50cd105" providerId="ADAL" clId="{8E82320D-ED14-46D9-9AB6-01E4BB366093}" dt="2021-11-23T05:30:54.179" v="43" actId="20577"/>
          <ac:spMkLst>
            <pc:docMk/>
            <pc:sldMk cId="387948334" sldId="279"/>
            <ac:spMk id="5" creationId="{1482ED2D-D468-4337-A4AD-38D47F8C1CA8}"/>
          </ac:spMkLst>
        </pc:spChg>
      </pc:sldChg>
      <pc:sldChg chg="del">
        <pc:chgData name="Dominik Rada" userId="7d16c0c8-493b-4c83-8146-d41fe50cd105" providerId="ADAL" clId="{8E82320D-ED14-46D9-9AB6-01E4BB366093}" dt="2021-11-23T05:32:21.018" v="44" actId="2696"/>
        <pc:sldMkLst>
          <pc:docMk/>
          <pc:sldMk cId="1232122898" sldId="280"/>
        </pc:sldMkLst>
      </pc:sldChg>
      <pc:sldChg chg="modSp mod">
        <pc:chgData name="Dominik Rada" userId="7d16c0c8-493b-4c83-8146-d41fe50cd105" providerId="ADAL" clId="{8E82320D-ED14-46D9-9AB6-01E4BB366093}" dt="2021-11-23T05:36:14.211" v="331" actId="20577"/>
        <pc:sldMkLst>
          <pc:docMk/>
          <pc:sldMk cId="1330332836" sldId="281"/>
        </pc:sldMkLst>
        <pc:spChg chg="mod">
          <ac:chgData name="Dominik Rada" userId="7d16c0c8-493b-4c83-8146-d41fe50cd105" providerId="ADAL" clId="{8E82320D-ED14-46D9-9AB6-01E4BB366093}" dt="2021-11-23T05:36:14.211" v="331" actId="20577"/>
          <ac:spMkLst>
            <pc:docMk/>
            <pc:sldMk cId="1330332836" sldId="281"/>
            <ac:spMk id="5" creationId="{15489B3F-C125-4787-AE15-DD75DA40E176}"/>
          </ac:spMkLst>
        </pc:spChg>
      </pc:sldChg>
      <pc:sldChg chg="modSp mod">
        <pc:chgData name="Dominik Rada" userId="7d16c0c8-493b-4c83-8146-d41fe50cd105" providerId="ADAL" clId="{8E82320D-ED14-46D9-9AB6-01E4BB366093}" dt="2021-11-23T05:40:28.256" v="444" actId="20577"/>
        <pc:sldMkLst>
          <pc:docMk/>
          <pc:sldMk cId="1374801852" sldId="282"/>
        </pc:sldMkLst>
        <pc:spChg chg="mod">
          <ac:chgData name="Dominik Rada" userId="7d16c0c8-493b-4c83-8146-d41fe50cd105" providerId="ADAL" clId="{8E82320D-ED14-46D9-9AB6-01E4BB366093}" dt="2021-11-23T05:40:28.256" v="444" actId="20577"/>
          <ac:spMkLst>
            <pc:docMk/>
            <pc:sldMk cId="1374801852" sldId="282"/>
            <ac:spMk id="4" creationId="{592F705D-D584-4ED9-9714-89C58B973FAC}"/>
          </ac:spMkLst>
        </pc:spChg>
        <pc:spChg chg="mod">
          <ac:chgData name="Dominik Rada" userId="7d16c0c8-493b-4c83-8146-d41fe50cd105" providerId="ADAL" clId="{8E82320D-ED14-46D9-9AB6-01E4BB366093}" dt="2021-11-23T05:40:02.383" v="423" actId="20577"/>
          <ac:spMkLst>
            <pc:docMk/>
            <pc:sldMk cId="1374801852" sldId="282"/>
            <ac:spMk id="5" creationId="{95E13FC5-74D0-4D55-953A-E11A0D70F7C4}"/>
          </ac:spMkLst>
        </pc:spChg>
      </pc:sldChg>
      <pc:sldChg chg="modSp mod">
        <pc:chgData name="Dominik Rada" userId="7d16c0c8-493b-4c83-8146-d41fe50cd105" providerId="ADAL" clId="{8E82320D-ED14-46D9-9AB6-01E4BB366093}" dt="2021-11-23T06:02:19.427" v="709" actId="313"/>
        <pc:sldMkLst>
          <pc:docMk/>
          <pc:sldMk cId="624090564" sldId="283"/>
        </pc:sldMkLst>
        <pc:spChg chg="mod">
          <ac:chgData name="Dominik Rada" userId="7d16c0c8-493b-4c83-8146-d41fe50cd105" providerId="ADAL" clId="{8E82320D-ED14-46D9-9AB6-01E4BB366093}" dt="2021-11-23T05:43:35.660" v="626" actId="20577"/>
          <ac:spMkLst>
            <pc:docMk/>
            <pc:sldMk cId="624090564" sldId="283"/>
            <ac:spMk id="4" creationId="{B96C91AD-560E-4EC3-B4EC-568F4928FCCF}"/>
          </ac:spMkLst>
        </pc:spChg>
        <pc:spChg chg="mod">
          <ac:chgData name="Dominik Rada" userId="7d16c0c8-493b-4c83-8146-d41fe50cd105" providerId="ADAL" clId="{8E82320D-ED14-46D9-9AB6-01E4BB366093}" dt="2021-11-23T06:02:19.427" v="709" actId="313"/>
          <ac:spMkLst>
            <pc:docMk/>
            <pc:sldMk cId="624090564" sldId="283"/>
            <ac:spMk id="5" creationId="{0ADD7C95-3EC6-498E-8A23-F8408D5A611C}"/>
          </ac:spMkLst>
        </pc:spChg>
      </pc:sldChg>
      <pc:sldChg chg="del">
        <pc:chgData name="Dominik Rada" userId="7d16c0c8-493b-4c83-8146-d41fe50cd105" providerId="ADAL" clId="{8E82320D-ED14-46D9-9AB6-01E4BB366093}" dt="2021-11-23T06:17:51.256" v="1109" actId="2696"/>
        <pc:sldMkLst>
          <pc:docMk/>
          <pc:sldMk cId="1060951831" sldId="284"/>
        </pc:sldMkLst>
      </pc:sldChg>
      <pc:sldChg chg="del">
        <pc:chgData name="Dominik Rada" userId="7d16c0c8-493b-4c83-8146-d41fe50cd105" providerId="ADAL" clId="{8E82320D-ED14-46D9-9AB6-01E4BB366093}" dt="2021-11-23T06:17:57.929" v="1110" actId="47"/>
        <pc:sldMkLst>
          <pc:docMk/>
          <pc:sldMk cId="3134350279" sldId="285"/>
        </pc:sldMkLst>
      </pc:sldChg>
      <pc:sldChg chg="del">
        <pc:chgData name="Dominik Rada" userId="7d16c0c8-493b-4c83-8146-d41fe50cd105" providerId="ADAL" clId="{8E82320D-ED14-46D9-9AB6-01E4BB366093}" dt="2021-11-23T06:17:57.929" v="1110" actId="47"/>
        <pc:sldMkLst>
          <pc:docMk/>
          <pc:sldMk cId="1396898856" sldId="286"/>
        </pc:sldMkLst>
      </pc:sldChg>
      <pc:sldChg chg="addSp modSp mod modClrScheme chgLayout">
        <pc:chgData name="Dominik Rada" userId="7d16c0c8-493b-4c83-8146-d41fe50cd105" providerId="ADAL" clId="{8E82320D-ED14-46D9-9AB6-01E4BB366093}" dt="2021-11-23T06:20:08.980" v="1137" actId="20577"/>
        <pc:sldMkLst>
          <pc:docMk/>
          <pc:sldMk cId="1349025791" sldId="287"/>
        </pc:sldMkLst>
        <pc:spChg chg="mod">
          <ac:chgData name="Dominik Rada" userId="7d16c0c8-493b-4c83-8146-d41fe50cd105" providerId="ADAL" clId="{8E82320D-ED14-46D9-9AB6-01E4BB366093}" dt="2021-11-23T06:06:53.095" v="862" actId="26606"/>
          <ac:spMkLst>
            <pc:docMk/>
            <pc:sldMk cId="1349025791" sldId="287"/>
            <ac:spMk id="2" creationId="{43B2A2E6-0E54-4B42-8929-E28A869F2ED5}"/>
          </ac:spMkLst>
        </pc:spChg>
        <pc:spChg chg="mod">
          <ac:chgData name="Dominik Rada" userId="7d16c0c8-493b-4c83-8146-d41fe50cd105" providerId="ADAL" clId="{8E82320D-ED14-46D9-9AB6-01E4BB366093}" dt="2021-11-23T06:06:53.095" v="862" actId="26606"/>
          <ac:spMkLst>
            <pc:docMk/>
            <pc:sldMk cId="1349025791" sldId="287"/>
            <ac:spMk id="3" creationId="{5FC5990F-A651-4CB7-96E4-01E5493D1BC3}"/>
          </ac:spMkLst>
        </pc:spChg>
        <pc:spChg chg="mod ord">
          <ac:chgData name="Dominik Rada" userId="7d16c0c8-493b-4c83-8146-d41fe50cd105" providerId="ADAL" clId="{8E82320D-ED14-46D9-9AB6-01E4BB366093}" dt="2021-11-23T06:06:53.095" v="862" actId="26606"/>
          <ac:spMkLst>
            <pc:docMk/>
            <pc:sldMk cId="1349025791" sldId="287"/>
            <ac:spMk id="4" creationId="{FD4F7FB9-8364-4FC3-B6FC-1262AC1DA3CF}"/>
          </ac:spMkLst>
        </pc:spChg>
        <pc:spChg chg="mod">
          <ac:chgData name="Dominik Rada" userId="7d16c0c8-493b-4c83-8146-d41fe50cd105" providerId="ADAL" clId="{8E82320D-ED14-46D9-9AB6-01E4BB366093}" dt="2021-11-23T06:20:08.980" v="1137" actId="20577"/>
          <ac:spMkLst>
            <pc:docMk/>
            <pc:sldMk cId="1349025791" sldId="287"/>
            <ac:spMk id="5" creationId="{322460F0-DE9B-4580-B9E6-98FB2A26CE34}"/>
          </ac:spMkLst>
        </pc:spChg>
        <pc:spChg chg="add mod">
          <ac:chgData name="Dominik Rada" userId="7d16c0c8-493b-4c83-8146-d41fe50cd105" providerId="ADAL" clId="{8E82320D-ED14-46D9-9AB6-01E4BB366093}" dt="2021-11-23T06:07:11.534" v="866"/>
          <ac:spMkLst>
            <pc:docMk/>
            <pc:sldMk cId="1349025791" sldId="287"/>
            <ac:spMk id="71" creationId="{584E5EB0-164E-4AA2-9F82-238856813308}"/>
          </ac:spMkLst>
        </pc:spChg>
        <pc:picChg chg="add mod">
          <ac:chgData name="Dominik Rada" userId="7d16c0c8-493b-4c83-8146-d41fe50cd105" providerId="ADAL" clId="{8E82320D-ED14-46D9-9AB6-01E4BB366093}" dt="2021-11-23T06:07:06.684" v="863" actId="27614"/>
          <ac:picMkLst>
            <pc:docMk/>
            <pc:sldMk cId="1349025791" sldId="287"/>
            <ac:picMk id="1026" creationId="{BC13B314-F5AE-4DEF-B22E-9254B7055420}"/>
          </ac:picMkLst>
        </pc:picChg>
      </pc:sldChg>
      <pc:sldChg chg="modSp mod">
        <pc:chgData name="Dominik Rada" userId="7d16c0c8-493b-4c83-8146-d41fe50cd105" providerId="ADAL" clId="{8E82320D-ED14-46D9-9AB6-01E4BB366093}" dt="2021-11-23T05:36:39.915" v="335" actId="20577"/>
        <pc:sldMkLst>
          <pc:docMk/>
          <pc:sldMk cId="1769547479" sldId="288"/>
        </pc:sldMkLst>
        <pc:spChg chg="mod">
          <ac:chgData name="Dominik Rada" userId="7d16c0c8-493b-4c83-8146-d41fe50cd105" providerId="ADAL" clId="{8E82320D-ED14-46D9-9AB6-01E4BB366093}" dt="2021-11-23T05:36:39.915" v="335" actId="20577"/>
          <ac:spMkLst>
            <pc:docMk/>
            <pc:sldMk cId="1769547479" sldId="288"/>
            <ac:spMk id="5" creationId="{C2AC7EA7-3DDB-4CB7-B3C8-E4D5FC0957F9}"/>
          </ac:spMkLst>
        </pc:spChg>
      </pc:sldChg>
      <pc:sldChg chg="addSp modSp add mod modClrScheme chgLayout">
        <pc:chgData name="Dominik Rada" userId="7d16c0c8-493b-4c83-8146-d41fe50cd105" providerId="ADAL" clId="{8E82320D-ED14-46D9-9AB6-01E4BB366093}" dt="2021-11-23T06:20:11.459" v="1138" actId="20577"/>
        <pc:sldMkLst>
          <pc:docMk/>
          <pc:sldMk cId="2323929598" sldId="289"/>
        </pc:sldMkLst>
        <pc:spChg chg="mod">
          <ac:chgData name="Dominik Rada" userId="7d16c0c8-493b-4c83-8146-d41fe50cd105" providerId="ADAL" clId="{8E82320D-ED14-46D9-9AB6-01E4BB366093}" dt="2021-11-23T06:08:20.212" v="879" actId="26606"/>
          <ac:spMkLst>
            <pc:docMk/>
            <pc:sldMk cId="2323929598" sldId="289"/>
            <ac:spMk id="2" creationId="{43B2A2E6-0E54-4B42-8929-E28A869F2ED5}"/>
          </ac:spMkLst>
        </pc:spChg>
        <pc:spChg chg="mod">
          <ac:chgData name="Dominik Rada" userId="7d16c0c8-493b-4c83-8146-d41fe50cd105" providerId="ADAL" clId="{8E82320D-ED14-46D9-9AB6-01E4BB366093}" dt="2021-11-23T06:08:20.212" v="879" actId="26606"/>
          <ac:spMkLst>
            <pc:docMk/>
            <pc:sldMk cId="2323929598" sldId="289"/>
            <ac:spMk id="3" creationId="{5FC5990F-A651-4CB7-96E4-01E5493D1BC3}"/>
          </ac:spMkLst>
        </pc:spChg>
        <pc:spChg chg="mod ord">
          <ac:chgData name="Dominik Rada" userId="7d16c0c8-493b-4c83-8146-d41fe50cd105" providerId="ADAL" clId="{8E82320D-ED14-46D9-9AB6-01E4BB366093}" dt="2021-11-23T06:08:20.212" v="879" actId="26606"/>
          <ac:spMkLst>
            <pc:docMk/>
            <pc:sldMk cId="2323929598" sldId="289"/>
            <ac:spMk id="4" creationId="{FD4F7FB9-8364-4FC3-B6FC-1262AC1DA3CF}"/>
          </ac:spMkLst>
        </pc:spChg>
        <pc:spChg chg="mod">
          <ac:chgData name="Dominik Rada" userId="7d16c0c8-493b-4c83-8146-d41fe50cd105" providerId="ADAL" clId="{8E82320D-ED14-46D9-9AB6-01E4BB366093}" dt="2021-11-23T06:20:11.459" v="1138" actId="20577"/>
          <ac:spMkLst>
            <pc:docMk/>
            <pc:sldMk cId="2323929598" sldId="289"/>
            <ac:spMk id="5" creationId="{322460F0-DE9B-4580-B9E6-98FB2A26CE34}"/>
          </ac:spMkLst>
        </pc:spChg>
        <pc:spChg chg="add mod">
          <ac:chgData name="Dominik Rada" userId="7d16c0c8-493b-4c83-8146-d41fe50cd105" providerId="ADAL" clId="{8E82320D-ED14-46D9-9AB6-01E4BB366093}" dt="2021-11-23T06:08:25.805" v="883"/>
          <ac:spMkLst>
            <pc:docMk/>
            <pc:sldMk cId="2323929598" sldId="289"/>
            <ac:spMk id="71" creationId="{E2A862E0-52C2-4461-B5F6-778877FD3320}"/>
          </ac:spMkLst>
        </pc:spChg>
        <pc:picChg chg="add mod">
          <ac:chgData name="Dominik Rada" userId="7d16c0c8-493b-4c83-8146-d41fe50cd105" providerId="ADAL" clId="{8E82320D-ED14-46D9-9AB6-01E4BB366093}" dt="2021-11-23T06:08:24.764" v="881" actId="27614"/>
          <ac:picMkLst>
            <pc:docMk/>
            <pc:sldMk cId="2323929598" sldId="289"/>
            <ac:picMk id="2050" creationId="{237F1391-7691-491A-AC04-5C71A2A40BE9}"/>
          </ac:picMkLst>
        </pc:picChg>
      </pc:sldChg>
      <pc:sldChg chg="addSp modSp add mod modClrScheme chgLayout">
        <pc:chgData name="Dominik Rada" userId="7d16c0c8-493b-4c83-8146-d41fe50cd105" providerId="ADAL" clId="{8E82320D-ED14-46D9-9AB6-01E4BB366093}" dt="2021-11-23T06:20:13.570" v="1139" actId="20577"/>
        <pc:sldMkLst>
          <pc:docMk/>
          <pc:sldMk cId="3991325764" sldId="290"/>
        </pc:sldMkLst>
        <pc:spChg chg="mod">
          <ac:chgData name="Dominik Rada" userId="7d16c0c8-493b-4c83-8146-d41fe50cd105" providerId="ADAL" clId="{8E82320D-ED14-46D9-9AB6-01E4BB366093}" dt="2021-11-23T06:09:17.123" v="894" actId="26606"/>
          <ac:spMkLst>
            <pc:docMk/>
            <pc:sldMk cId="3991325764" sldId="290"/>
            <ac:spMk id="2" creationId="{43B2A2E6-0E54-4B42-8929-E28A869F2ED5}"/>
          </ac:spMkLst>
        </pc:spChg>
        <pc:spChg chg="mod">
          <ac:chgData name="Dominik Rada" userId="7d16c0c8-493b-4c83-8146-d41fe50cd105" providerId="ADAL" clId="{8E82320D-ED14-46D9-9AB6-01E4BB366093}" dt="2021-11-23T06:09:17.123" v="894" actId="26606"/>
          <ac:spMkLst>
            <pc:docMk/>
            <pc:sldMk cId="3991325764" sldId="290"/>
            <ac:spMk id="3" creationId="{5FC5990F-A651-4CB7-96E4-01E5493D1BC3}"/>
          </ac:spMkLst>
        </pc:spChg>
        <pc:spChg chg="mod ord">
          <ac:chgData name="Dominik Rada" userId="7d16c0c8-493b-4c83-8146-d41fe50cd105" providerId="ADAL" clId="{8E82320D-ED14-46D9-9AB6-01E4BB366093}" dt="2021-11-23T06:09:17.123" v="894" actId="26606"/>
          <ac:spMkLst>
            <pc:docMk/>
            <pc:sldMk cId="3991325764" sldId="290"/>
            <ac:spMk id="4" creationId="{FD4F7FB9-8364-4FC3-B6FC-1262AC1DA3CF}"/>
          </ac:spMkLst>
        </pc:spChg>
        <pc:spChg chg="mod">
          <ac:chgData name="Dominik Rada" userId="7d16c0c8-493b-4c83-8146-d41fe50cd105" providerId="ADAL" clId="{8E82320D-ED14-46D9-9AB6-01E4BB366093}" dt="2021-11-23T06:20:13.570" v="1139" actId="20577"/>
          <ac:spMkLst>
            <pc:docMk/>
            <pc:sldMk cId="3991325764" sldId="290"/>
            <ac:spMk id="5" creationId="{322460F0-DE9B-4580-B9E6-98FB2A26CE34}"/>
          </ac:spMkLst>
        </pc:spChg>
        <pc:spChg chg="add mod">
          <ac:chgData name="Dominik Rada" userId="7d16c0c8-493b-4c83-8146-d41fe50cd105" providerId="ADAL" clId="{8E82320D-ED14-46D9-9AB6-01E4BB366093}" dt="2021-11-23T06:09:23.037" v="898"/>
          <ac:spMkLst>
            <pc:docMk/>
            <pc:sldMk cId="3991325764" sldId="290"/>
            <ac:spMk id="71" creationId="{15401BB4-EFC8-4E10-834B-1B362BA738EC}"/>
          </ac:spMkLst>
        </pc:spChg>
        <pc:picChg chg="add mod">
          <ac:chgData name="Dominik Rada" userId="7d16c0c8-493b-4c83-8146-d41fe50cd105" providerId="ADAL" clId="{8E82320D-ED14-46D9-9AB6-01E4BB366093}" dt="2021-11-23T06:09:22.241" v="896" actId="27614"/>
          <ac:picMkLst>
            <pc:docMk/>
            <pc:sldMk cId="3991325764" sldId="290"/>
            <ac:picMk id="3074" creationId="{4E54D9A4-FB84-4589-B6D0-D0D060143A94}"/>
          </ac:picMkLst>
        </pc:picChg>
      </pc:sldChg>
      <pc:sldChg chg="addSp delSp modSp add mod modClrScheme chgLayout">
        <pc:chgData name="Dominik Rada" userId="7d16c0c8-493b-4c83-8146-d41fe50cd105" providerId="ADAL" clId="{8E82320D-ED14-46D9-9AB6-01E4BB366093}" dt="2021-11-23T06:20:15.868" v="1140" actId="20577"/>
        <pc:sldMkLst>
          <pc:docMk/>
          <pc:sldMk cId="1807265654" sldId="291"/>
        </pc:sldMkLst>
        <pc:spChg chg="mod">
          <ac:chgData name="Dominik Rada" userId="7d16c0c8-493b-4c83-8146-d41fe50cd105" providerId="ADAL" clId="{8E82320D-ED14-46D9-9AB6-01E4BB366093}" dt="2021-11-23T06:12:42.922" v="929" actId="26606"/>
          <ac:spMkLst>
            <pc:docMk/>
            <pc:sldMk cId="1807265654" sldId="291"/>
            <ac:spMk id="2" creationId="{43B2A2E6-0E54-4B42-8929-E28A869F2ED5}"/>
          </ac:spMkLst>
        </pc:spChg>
        <pc:spChg chg="mod">
          <ac:chgData name="Dominik Rada" userId="7d16c0c8-493b-4c83-8146-d41fe50cd105" providerId="ADAL" clId="{8E82320D-ED14-46D9-9AB6-01E4BB366093}" dt="2021-11-23T06:12:42.922" v="929" actId="26606"/>
          <ac:spMkLst>
            <pc:docMk/>
            <pc:sldMk cId="1807265654" sldId="291"/>
            <ac:spMk id="3" creationId="{5FC5990F-A651-4CB7-96E4-01E5493D1BC3}"/>
          </ac:spMkLst>
        </pc:spChg>
        <pc:spChg chg="mod ord">
          <ac:chgData name="Dominik Rada" userId="7d16c0c8-493b-4c83-8146-d41fe50cd105" providerId="ADAL" clId="{8E82320D-ED14-46D9-9AB6-01E4BB366093}" dt="2021-11-23T06:12:42.922" v="929" actId="26606"/>
          <ac:spMkLst>
            <pc:docMk/>
            <pc:sldMk cId="1807265654" sldId="291"/>
            <ac:spMk id="4" creationId="{FD4F7FB9-8364-4FC3-B6FC-1262AC1DA3CF}"/>
          </ac:spMkLst>
        </pc:spChg>
        <pc:spChg chg="mod">
          <ac:chgData name="Dominik Rada" userId="7d16c0c8-493b-4c83-8146-d41fe50cd105" providerId="ADAL" clId="{8E82320D-ED14-46D9-9AB6-01E4BB366093}" dt="2021-11-23T06:20:15.868" v="1140" actId="20577"/>
          <ac:spMkLst>
            <pc:docMk/>
            <pc:sldMk cId="1807265654" sldId="291"/>
            <ac:spMk id="5" creationId="{322460F0-DE9B-4580-B9E6-98FB2A26CE34}"/>
          </ac:spMkLst>
        </pc:spChg>
        <pc:spChg chg="add mod">
          <ac:chgData name="Dominik Rada" userId="7d16c0c8-493b-4c83-8146-d41fe50cd105" providerId="ADAL" clId="{8E82320D-ED14-46D9-9AB6-01E4BB366093}" dt="2021-11-23T06:12:54.061" v="945" actId="20577"/>
          <ac:spMkLst>
            <pc:docMk/>
            <pc:sldMk cId="1807265654" sldId="291"/>
            <ac:spMk id="12" creationId="{E6F82018-DC1E-449F-AD2B-C872232FFFFE}"/>
          </ac:spMkLst>
        </pc:spChg>
        <pc:spChg chg="add del mod">
          <ac:chgData name="Dominik Rada" userId="7d16c0c8-493b-4c83-8146-d41fe50cd105" providerId="ADAL" clId="{8E82320D-ED14-46D9-9AB6-01E4BB366093}" dt="2021-11-23T06:12:05.491" v="923" actId="26606"/>
          <ac:spMkLst>
            <pc:docMk/>
            <pc:sldMk cId="1807265654" sldId="291"/>
            <ac:spMk id="73" creationId="{DC894565-6793-4B52-94AC-8700887CA52D}"/>
          </ac:spMkLst>
        </pc:spChg>
        <pc:picChg chg="add mod">
          <ac:chgData name="Dominik Rada" userId="7d16c0c8-493b-4c83-8146-d41fe50cd105" providerId="ADAL" clId="{8E82320D-ED14-46D9-9AB6-01E4BB366093}" dt="2021-11-23T06:12:42.922" v="929" actId="26606"/>
          <ac:picMkLst>
            <pc:docMk/>
            <pc:sldMk cId="1807265654" sldId="291"/>
            <ac:picMk id="7" creationId="{3C9CE9F6-04F9-40D3-AB96-3BC1445269C7}"/>
          </ac:picMkLst>
        </pc:picChg>
        <pc:picChg chg="add del mod ord">
          <ac:chgData name="Dominik Rada" userId="7d16c0c8-493b-4c83-8146-d41fe50cd105" providerId="ADAL" clId="{8E82320D-ED14-46D9-9AB6-01E4BB366093}" dt="2021-11-23T06:12:20.303" v="927"/>
          <ac:picMkLst>
            <pc:docMk/>
            <pc:sldMk cId="1807265654" sldId="291"/>
            <ac:picMk id="4098" creationId="{2C0FAD52-BEDC-496D-B7D9-C98BB92BB551}"/>
          </ac:picMkLst>
        </pc:picChg>
        <pc:picChg chg="add del mod">
          <ac:chgData name="Dominik Rada" userId="7d16c0c8-493b-4c83-8146-d41fe50cd105" providerId="ADAL" clId="{8E82320D-ED14-46D9-9AB6-01E4BB366093}" dt="2021-11-23T06:12:10.680" v="926"/>
          <ac:picMkLst>
            <pc:docMk/>
            <pc:sldMk cId="1807265654" sldId="291"/>
            <ac:picMk id="4100" creationId="{4EAC4971-B3B0-43C0-A029-00A601B4DA54}"/>
          </ac:picMkLst>
        </pc:picChg>
      </pc:sldChg>
      <pc:sldChg chg="addSp delSp modSp add mod modClrScheme chgLayout">
        <pc:chgData name="Dominik Rada" userId="7d16c0c8-493b-4c83-8146-d41fe50cd105" providerId="ADAL" clId="{8E82320D-ED14-46D9-9AB6-01E4BB366093}" dt="2021-11-23T06:20:20.737" v="1141" actId="20577"/>
        <pc:sldMkLst>
          <pc:docMk/>
          <pc:sldMk cId="547125805" sldId="292"/>
        </pc:sldMkLst>
        <pc:spChg chg="mod">
          <ac:chgData name="Dominik Rada" userId="7d16c0c8-493b-4c83-8146-d41fe50cd105" providerId="ADAL" clId="{8E82320D-ED14-46D9-9AB6-01E4BB366093}" dt="2021-11-23T06:13:55.649" v="962" actId="26606"/>
          <ac:spMkLst>
            <pc:docMk/>
            <pc:sldMk cId="547125805" sldId="292"/>
            <ac:spMk id="2" creationId="{43B2A2E6-0E54-4B42-8929-E28A869F2ED5}"/>
          </ac:spMkLst>
        </pc:spChg>
        <pc:spChg chg="mod">
          <ac:chgData name="Dominik Rada" userId="7d16c0c8-493b-4c83-8146-d41fe50cd105" providerId="ADAL" clId="{8E82320D-ED14-46D9-9AB6-01E4BB366093}" dt="2021-11-23T06:13:55.649" v="962" actId="26606"/>
          <ac:spMkLst>
            <pc:docMk/>
            <pc:sldMk cId="547125805" sldId="292"/>
            <ac:spMk id="3" creationId="{5FC5990F-A651-4CB7-96E4-01E5493D1BC3}"/>
          </ac:spMkLst>
        </pc:spChg>
        <pc:spChg chg="mod ord">
          <ac:chgData name="Dominik Rada" userId="7d16c0c8-493b-4c83-8146-d41fe50cd105" providerId="ADAL" clId="{8E82320D-ED14-46D9-9AB6-01E4BB366093}" dt="2021-11-23T06:13:55.649" v="962" actId="26606"/>
          <ac:spMkLst>
            <pc:docMk/>
            <pc:sldMk cId="547125805" sldId="292"/>
            <ac:spMk id="4" creationId="{FD4F7FB9-8364-4FC3-B6FC-1262AC1DA3CF}"/>
          </ac:spMkLst>
        </pc:spChg>
        <pc:spChg chg="mod">
          <ac:chgData name="Dominik Rada" userId="7d16c0c8-493b-4c83-8146-d41fe50cd105" providerId="ADAL" clId="{8E82320D-ED14-46D9-9AB6-01E4BB366093}" dt="2021-11-23T06:20:20.737" v="1141" actId="20577"/>
          <ac:spMkLst>
            <pc:docMk/>
            <pc:sldMk cId="547125805" sldId="292"/>
            <ac:spMk id="5" creationId="{322460F0-DE9B-4580-B9E6-98FB2A26CE34}"/>
          </ac:spMkLst>
        </pc:spChg>
        <pc:spChg chg="add del mod">
          <ac:chgData name="Dominik Rada" userId="7d16c0c8-493b-4c83-8146-d41fe50cd105" providerId="ADAL" clId="{8E82320D-ED14-46D9-9AB6-01E4BB366093}" dt="2021-11-23T06:13:48.877" v="960" actId="26606"/>
          <ac:spMkLst>
            <pc:docMk/>
            <pc:sldMk cId="547125805" sldId="292"/>
            <ac:spMk id="71" creationId="{5A57BA53-D157-46DC-9DC1-F671F3782FF3}"/>
          </ac:spMkLst>
        </pc:spChg>
        <pc:spChg chg="add mod">
          <ac:chgData name="Dominik Rada" userId="7d16c0c8-493b-4c83-8146-d41fe50cd105" providerId="ADAL" clId="{8E82320D-ED14-46D9-9AB6-01E4BB366093}" dt="2021-11-23T06:14:09.283" v="979" actId="20577"/>
          <ac:spMkLst>
            <pc:docMk/>
            <pc:sldMk cId="547125805" sldId="292"/>
            <ac:spMk id="5124" creationId="{1064F772-98C7-4E5C-948F-30E3C8FCEB13}"/>
          </ac:spMkLst>
        </pc:spChg>
        <pc:picChg chg="add mod">
          <ac:chgData name="Dominik Rada" userId="7d16c0c8-493b-4c83-8146-d41fe50cd105" providerId="ADAL" clId="{8E82320D-ED14-46D9-9AB6-01E4BB366093}" dt="2021-11-23T06:13:55.649" v="962" actId="26606"/>
          <ac:picMkLst>
            <pc:docMk/>
            <pc:sldMk cId="547125805" sldId="292"/>
            <ac:picMk id="5122" creationId="{E1C64CC8-36ED-4FDC-89E1-0742D0070596}"/>
          </ac:picMkLst>
        </pc:picChg>
      </pc:sldChg>
      <pc:sldChg chg="addSp delSp modSp add mod">
        <pc:chgData name="Dominik Rada" userId="7d16c0c8-493b-4c83-8146-d41fe50cd105" providerId="ADAL" clId="{8E82320D-ED14-46D9-9AB6-01E4BB366093}" dt="2021-11-23T06:20:05.331" v="1136" actId="20577"/>
        <pc:sldMkLst>
          <pc:docMk/>
          <pc:sldMk cId="1529135247" sldId="293"/>
        </pc:sldMkLst>
        <pc:spChg chg="mod">
          <ac:chgData name="Dominik Rada" userId="7d16c0c8-493b-4c83-8146-d41fe50cd105" providerId="ADAL" clId="{8E82320D-ED14-46D9-9AB6-01E4BB366093}" dt="2021-11-23T06:20:05.331" v="1136" actId="20577"/>
          <ac:spMkLst>
            <pc:docMk/>
            <pc:sldMk cId="1529135247" sldId="293"/>
            <ac:spMk id="5" creationId="{322460F0-DE9B-4580-B9E6-98FB2A26CE34}"/>
          </ac:spMkLst>
        </pc:spChg>
        <pc:spChg chg="add del">
          <ac:chgData name="Dominik Rada" userId="7d16c0c8-493b-4c83-8146-d41fe50cd105" providerId="ADAL" clId="{8E82320D-ED14-46D9-9AB6-01E4BB366093}" dt="2021-11-23T06:19:05.894" v="1117"/>
          <ac:spMkLst>
            <pc:docMk/>
            <pc:sldMk cId="1529135247" sldId="293"/>
            <ac:spMk id="6" creationId="{04E8BDEA-B942-481F-8B82-3AE76261FB3E}"/>
          </ac:spMkLst>
        </pc:spChg>
        <pc:spChg chg="add del">
          <ac:chgData name="Dominik Rada" userId="7d16c0c8-493b-4c83-8146-d41fe50cd105" providerId="ADAL" clId="{8E82320D-ED14-46D9-9AB6-01E4BB366093}" dt="2021-11-23T06:19:03.341" v="1115"/>
          <ac:spMkLst>
            <pc:docMk/>
            <pc:sldMk cId="1529135247" sldId="293"/>
            <ac:spMk id="7" creationId="{6284E2ED-81EF-4B36-9FB4-D331327E7792}"/>
          </ac:spMkLst>
        </pc:spChg>
        <pc:spChg chg="add del">
          <ac:chgData name="Dominik Rada" userId="7d16c0c8-493b-4c83-8146-d41fe50cd105" providerId="ADAL" clId="{8E82320D-ED14-46D9-9AB6-01E4BB366093}" dt="2021-11-23T06:19:08.820" v="1120"/>
          <ac:spMkLst>
            <pc:docMk/>
            <pc:sldMk cId="1529135247" sldId="293"/>
            <ac:spMk id="8" creationId="{3742E954-6A2E-4466-B996-1DA35CBF4F3A}"/>
          </ac:spMkLst>
        </pc:spChg>
        <pc:spChg chg="mod">
          <ac:chgData name="Dominik Rada" userId="7d16c0c8-493b-4c83-8146-d41fe50cd105" providerId="ADAL" clId="{8E82320D-ED14-46D9-9AB6-01E4BB366093}" dt="2021-11-23T06:17:02.253" v="1023" actId="20577"/>
          <ac:spMkLst>
            <pc:docMk/>
            <pc:sldMk cId="1529135247" sldId="293"/>
            <ac:spMk id="5124" creationId="{1064F772-98C7-4E5C-948F-30E3C8FCEB13}"/>
          </ac:spMkLst>
        </pc:spChg>
        <pc:picChg chg="add mod">
          <ac:chgData name="Dominik Rada" userId="7d16c0c8-493b-4c83-8146-d41fe50cd105" providerId="ADAL" clId="{8E82320D-ED14-46D9-9AB6-01E4BB366093}" dt="2021-11-23T06:19:31.469" v="1125" actId="14100"/>
          <ac:picMkLst>
            <pc:docMk/>
            <pc:sldMk cId="1529135247" sldId="293"/>
            <ac:picMk id="10" creationId="{3499104A-8D79-4556-AE1F-D3104D2B0EDF}"/>
          </ac:picMkLst>
        </pc:picChg>
        <pc:picChg chg="add del">
          <ac:chgData name="Dominik Rada" userId="7d16c0c8-493b-4c83-8146-d41fe50cd105" providerId="ADAL" clId="{8E82320D-ED14-46D9-9AB6-01E4BB366093}" dt="2021-11-23T06:19:26.625" v="1123" actId="478"/>
          <ac:picMkLst>
            <pc:docMk/>
            <pc:sldMk cId="1529135247" sldId="293"/>
            <ac:picMk id="5122" creationId="{E1C64CC8-36ED-4FDC-89E1-0742D0070596}"/>
          </ac:picMkLst>
        </pc:picChg>
      </pc:sldChg>
      <pc:sldChg chg="new del">
        <pc:chgData name="Dominik Rada" userId="7d16c0c8-493b-4c83-8146-d41fe50cd105" providerId="ADAL" clId="{8E82320D-ED14-46D9-9AB6-01E4BB366093}" dt="2021-11-23T06:16:15.639" v="981" actId="2696"/>
        <pc:sldMkLst>
          <pc:docMk/>
          <pc:sldMk cId="3721626290" sldId="293"/>
        </pc:sldMkLst>
      </pc:sldChg>
      <pc:sldChg chg="addSp delSp modSp add mod">
        <pc:chgData name="Dominik Rada" userId="7d16c0c8-493b-4c83-8146-d41fe50cd105" providerId="ADAL" clId="{8E82320D-ED14-46D9-9AB6-01E4BB366093}" dt="2021-11-23T06:22:06.750" v="1165" actId="20577"/>
        <pc:sldMkLst>
          <pc:docMk/>
          <pc:sldMk cId="827754266" sldId="294"/>
        </pc:sldMkLst>
        <pc:spChg chg="mod">
          <ac:chgData name="Dominik Rada" userId="7d16c0c8-493b-4c83-8146-d41fe50cd105" providerId="ADAL" clId="{8E82320D-ED14-46D9-9AB6-01E4BB366093}" dt="2021-11-23T06:21:57.465" v="1151" actId="20577"/>
          <ac:spMkLst>
            <pc:docMk/>
            <pc:sldMk cId="827754266" sldId="294"/>
            <ac:spMk id="5" creationId="{322460F0-DE9B-4580-B9E6-98FB2A26CE34}"/>
          </ac:spMkLst>
        </pc:spChg>
        <pc:spChg chg="mod">
          <ac:chgData name="Dominik Rada" userId="7d16c0c8-493b-4c83-8146-d41fe50cd105" providerId="ADAL" clId="{8E82320D-ED14-46D9-9AB6-01E4BB366093}" dt="2021-11-23T06:22:06.750" v="1165" actId="20577"/>
          <ac:spMkLst>
            <pc:docMk/>
            <pc:sldMk cId="827754266" sldId="294"/>
            <ac:spMk id="5124" creationId="{1064F772-98C7-4E5C-948F-30E3C8FCEB13}"/>
          </ac:spMkLst>
        </pc:spChg>
        <pc:picChg chg="del">
          <ac:chgData name="Dominik Rada" userId="7d16c0c8-493b-4c83-8146-d41fe50cd105" providerId="ADAL" clId="{8E82320D-ED14-46D9-9AB6-01E4BB366093}" dt="2021-11-23T06:21:24.863" v="1143" actId="478"/>
          <ac:picMkLst>
            <pc:docMk/>
            <pc:sldMk cId="827754266" sldId="294"/>
            <ac:picMk id="5122" creationId="{E1C64CC8-36ED-4FDC-89E1-0742D0070596}"/>
          </ac:picMkLst>
        </pc:picChg>
        <pc:picChg chg="add del">
          <ac:chgData name="Dominik Rada" userId="7d16c0c8-493b-4c83-8146-d41fe50cd105" providerId="ADAL" clId="{8E82320D-ED14-46D9-9AB6-01E4BB366093}" dt="2021-11-23T06:21:24.863" v="1143" actId="478"/>
          <ac:picMkLst>
            <pc:docMk/>
            <pc:sldMk cId="827754266" sldId="294"/>
            <ac:picMk id="7170" creationId="{4C7B27B1-533E-43B1-839A-7239F9A6D63B}"/>
          </ac:picMkLst>
        </pc:picChg>
        <pc:picChg chg="add mod">
          <ac:chgData name="Dominik Rada" userId="7d16c0c8-493b-4c83-8146-d41fe50cd105" providerId="ADAL" clId="{8E82320D-ED14-46D9-9AB6-01E4BB366093}" dt="2021-11-23T06:21:33.954" v="1146" actId="14100"/>
          <ac:picMkLst>
            <pc:docMk/>
            <pc:sldMk cId="827754266" sldId="294"/>
            <ac:picMk id="7172" creationId="{7C2BB95F-4F1D-48C4-A453-AEF80290EDE3}"/>
          </ac:picMkLst>
        </pc:picChg>
      </pc:sldChg>
      <pc:sldChg chg="modSp add del mod">
        <pc:chgData name="Dominik Rada" userId="7d16c0c8-493b-4c83-8146-d41fe50cd105" providerId="ADAL" clId="{8E82320D-ED14-46D9-9AB6-01E4BB366093}" dt="2021-11-23T06:22:10.989" v="1166" actId="47"/>
        <pc:sldMkLst>
          <pc:docMk/>
          <pc:sldMk cId="3559601964" sldId="295"/>
        </pc:sldMkLst>
        <pc:spChg chg="mod">
          <ac:chgData name="Dominik Rada" userId="7d16c0c8-493b-4c83-8146-d41fe50cd105" providerId="ADAL" clId="{8E82320D-ED14-46D9-9AB6-01E4BB366093}" dt="2021-11-23T06:17:24.848" v="1072" actId="5793"/>
          <ac:spMkLst>
            <pc:docMk/>
            <pc:sldMk cId="3559601964" sldId="295"/>
            <ac:spMk id="5124" creationId="{1064F772-98C7-4E5C-948F-30E3C8FCEB13}"/>
          </ac:spMkLst>
        </pc:spChg>
      </pc:sldChg>
      <pc:sldChg chg="addSp delSp modSp add mod">
        <pc:chgData name="Dominik Rada" userId="7d16c0c8-493b-4c83-8146-d41fe50cd105" providerId="ADAL" clId="{8E82320D-ED14-46D9-9AB6-01E4BB366093}" dt="2021-11-23T06:24:46.139" v="1173" actId="20577"/>
        <pc:sldMkLst>
          <pc:docMk/>
          <pc:sldMk cId="2700432440" sldId="296"/>
        </pc:sldMkLst>
        <pc:spChg chg="mod">
          <ac:chgData name="Dominik Rada" userId="7d16c0c8-493b-4c83-8146-d41fe50cd105" providerId="ADAL" clId="{8E82320D-ED14-46D9-9AB6-01E4BB366093}" dt="2021-11-23T06:24:46.139" v="1173" actId="20577"/>
          <ac:spMkLst>
            <pc:docMk/>
            <pc:sldMk cId="2700432440" sldId="296"/>
            <ac:spMk id="5" creationId="{322460F0-DE9B-4580-B9E6-98FB2A26CE34}"/>
          </ac:spMkLst>
        </pc:spChg>
        <pc:spChg chg="mod ord">
          <ac:chgData name="Dominik Rada" userId="7d16c0c8-493b-4c83-8146-d41fe50cd105" providerId="ADAL" clId="{8E82320D-ED14-46D9-9AB6-01E4BB366093}" dt="2021-11-23T06:24:39.160" v="1169" actId="26606"/>
          <ac:spMkLst>
            <pc:docMk/>
            <pc:sldMk cId="2700432440" sldId="296"/>
            <ac:spMk id="5124" creationId="{1064F772-98C7-4E5C-948F-30E3C8FCEB13}"/>
          </ac:spMkLst>
        </pc:spChg>
        <pc:picChg chg="del">
          <ac:chgData name="Dominik Rada" userId="7d16c0c8-493b-4c83-8146-d41fe50cd105" providerId="ADAL" clId="{8E82320D-ED14-46D9-9AB6-01E4BB366093}" dt="2021-11-23T06:24:35.641" v="1167" actId="478"/>
          <ac:picMkLst>
            <pc:docMk/>
            <pc:sldMk cId="2700432440" sldId="296"/>
            <ac:picMk id="5122" creationId="{E1C64CC8-36ED-4FDC-89E1-0742D0070596}"/>
          </ac:picMkLst>
        </pc:picChg>
        <pc:picChg chg="add mod">
          <ac:chgData name="Dominik Rada" userId="7d16c0c8-493b-4c83-8146-d41fe50cd105" providerId="ADAL" clId="{8E82320D-ED14-46D9-9AB6-01E4BB366093}" dt="2021-11-23T06:24:45.987" v="1171" actId="27614"/>
          <ac:picMkLst>
            <pc:docMk/>
            <pc:sldMk cId="2700432440" sldId="296"/>
            <ac:picMk id="8194" creationId="{D27069E9-CF50-46B9-A40D-595A1C5E9C03}"/>
          </ac:picMkLst>
        </pc:picChg>
      </pc:sldChg>
      <pc:sldChg chg="modSp new del mod">
        <pc:chgData name="Dominik Rada" userId="7d16c0c8-493b-4c83-8146-d41fe50cd105" providerId="ADAL" clId="{8E82320D-ED14-46D9-9AB6-01E4BB366093}" dt="2021-11-23T06:27:21.581" v="1181" actId="47"/>
        <pc:sldMkLst>
          <pc:docMk/>
          <pc:sldMk cId="1133477463" sldId="297"/>
        </pc:sldMkLst>
        <pc:spChg chg="mod">
          <ac:chgData name="Dominik Rada" userId="7d16c0c8-493b-4c83-8146-d41fe50cd105" providerId="ADAL" clId="{8E82320D-ED14-46D9-9AB6-01E4BB366093}" dt="2021-11-23T06:26:58.587" v="1179" actId="20577"/>
          <ac:spMkLst>
            <pc:docMk/>
            <pc:sldMk cId="1133477463" sldId="297"/>
            <ac:spMk id="2" creationId="{4840511F-0299-4C55-857D-26AE04BAAF7B}"/>
          </ac:spMkLst>
        </pc:spChg>
      </pc:sldChg>
      <pc:sldChg chg="modSp add del mod">
        <pc:chgData name="Dominik Rada" userId="7d16c0c8-493b-4c83-8146-d41fe50cd105" providerId="ADAL" clId="{8E82320D-ED14-46D9-9AB6-01E4BB366093}" dt="2021-11-23T06:26:23.362" v="1174" actId="2696"/>
        <pc:sldMkLst>
          <pc:docMk/>
          <pc:sldMk cId="2172234449" sldId="297"/>
        </pc:sldMkLst>
        <pc:spChg chg="mod">
          <ac:chgData name="Dominik Rada" userId="7d16c0c8-493b-4c83-8146-d41fe50cd105" providerId="ADAL" clId="{8E82320D-ED14-46D9-9AB6-01E4BB366093}" dt="2021-11-23T06:17:43.649" v="1108" actId="20577"/>
          <ac:spMkLst>
            <pc:docMk/>
            <pc:sldMk cId="2172234449" sldId="297"/>
            <ac:spMk id="5124" creationId="{1064F772-98C7-4E5C-948F-30E3C8FCEB13}"/>
          </ac:spMkLst>
        </pc:spChg>
      </pc:sldChg>
      <pc:sldChg chg="modSp add mod">
        <pc:chgData name="Dominik Rada" userId="7d16c0c8-493b-4c83-8146-d41fe50cd105" providerId="ADAL" clId="{8E82320D-ED14-46D9-9AB6-01E4BB366093}" dt="2021-11-23T06:29:47.219" v="1496" actId="20577"/>
        <pc:sldMkLst>
          <pc:docMk/>
          <pc:sldMk cId="1866743931" sldId="298"/>
        </pc:sldMkLst>
        <pc:spChg chg="mod">
          <ac:chgData name="Dominik Rada" userId="7d16c0c8-493b-4c83-8146-d41fe50cd105" providerId="ADAL" clId="{8E82320D-ED14-46D9-9AB6-01E4BB366093}" dt="2021-11-23T06:29:21.319" v="1438" actId="20577"/>
          <ac:spMkLst>
            <pc:docMk/>
            <pc:sldMk cId="1866743931" sldId="298"/>
            <ac:spMk id="4" creationId="{F65CA9D2-1B01-4E00-B3BD-1C4ADC869F00}"/>
          </ac:spMkLst>
        </pc:spChg>
        <pc:spChg chg="mod">
          <ac:chgData name="Dominik Rada" userId="7d16c0c8-493b-4c83-8146-d41fe50cd105" providerId="ADAL" clId="{8E82320D-ED14-46D9-9AB6-01E4BB366093}" dt="2021-11-23T06:29:47.219" v="1496" actId="20577"/>
          <ac:spMkLst>
            <pc:docMk/>
            <pc:sldMk cId="1866743931" sldId="298"/>
            <ac:spMk id="5" creationId="{15489B3F-C125-4787-AE15-DD75DA40E176}"/>
          </ac:spMkLst>
        </pc:spChg>
      </pc:sldChg>
    </pc:docChg>
  </pc:docChgLst>
  <pc:docChgLst>
    <pc:chgData name="Dominik Alvaro Rada" userId="7d16c0c8-493b-4c83-8146-d41fe50cd105" providerId="ADAL" clId="{104DDC9B-0985-4169-B70E-9FE6CF09ADDB}"/>
    <pc:docChg chg="addSld modSld">
      <pc:chgData name="Dominik Alvaro Rada" userId="7d16c0c8-493b-4c83-8146-d41fe50cd105" providerId="ADAL" clId="{104DDC9B-0985-4169-B70E-9FE6CF09ADDB}" dt="2022-09-02T14:40:56.531" v="0"/>
      <pc:docMkLst>
        <pc:docMk/>
      </pc:docMkLst>
      <pc:sldChg chg="add">
        <pc:chgData name="Dominik Alvaro Rada" userId="7d16c0c8-493b-4c83-8146-d41fe50cd105" providerId="ADAL" clId="{104DDC9B-0985-4169-B70E-9FE6CF09ADDB}" dt="2022-09-02T14:40:56.531" v="0"/>
        <pc:sldMkLst>
          <pc:docMk/>
          <pc:sldMk cId="2941361500" sldId="303"/>
        </pc:sldMkLst>
      </pc:sldChg>
    </pc:docChg>
  </pc:docChgLst>
  <pc:docChgLst>
    <pc:chgData name="Dominik Rada" userId="7d16c0c8-493b-4c83-8146-d41fe50cd105" providerId="ADAL" clId="{BE15EBA4-B268-4009-9825-366ACA99071A}"/>
    <pc:docChg chg="undo custSel modSld">
      <pc:chgData name="Dominik Rada" userId="7d16c0c8-493b-4c83-8146-d41fe50cd105" providerId="ADAL" clId="{BE15EBA4-B268-4009-9825-366ACA99071A}" dt="2021-10-12T05:44:38.173" v="56" actId="20578"/>
      <pc:docMkLst>
        <pc:docMk/>
      </pc:docMkLst>
      <pc:sldChg chg="addSp delSp modSp mod">
        <pc:chgData name="Dominik Rada" userId="7d16c0c8-493b-4c83-8146-d41fe50cd105" providerId="ADAL" clId="{BE15EBA4-B268-4009-9825-366ACA99071A}" dt="2021-10-12T05:18:32.277" v="43" actId="1036"/>
        <pc:sldMkLst>
          <pc:docMk/>
          <pc:sldMk cId="3263342447" sldId="256"/>
        </pc:sldMkLst>
        <pc:spChg chg="del">
          <ac:chgData name="Dominik Rada" userId="7d16c0c8-493b-4c83-8146-d41fe50cd105" providerId="ADAL" clId="{BE15EBA4-B268-4009-9825-366ACA99071A}" dt="2021-10-12T05:18:23.461" v="27" actId="478"/>
          <ac:spMkLst>
            <pc:docMk/>
            <pc:sldMk cId="3263342447" sldId="256"/>
            <ac:spMk id="5" creationId="{BDA74EBB-06F9-2F42-BBA7-49358111EC86}"/>
          </ac:spMkLst>
        </pc:spChg>
        <pc:spChg chg="add mod">
          <ac:chgData name="Dominik Rada" userId="7d16c0c8-493b-4c83-8146-d41fe50cd105" providerId="ADAL" clId="{BE15EBA4-B268-4009-9825-366ACA99071A}" dt="2021-10-12T05:18:32.277" v="43" actId="1036"/>
          <ac:spMkLst>
            <pc:docMk/>
            <pc:sldMk cId="3263342447" sldId="256"/>
            <ac:spMk id="6" creationId="{08F4D2D7-F9C9-4268-A33B-A47DF2BE8D24}"/>
          </ac:spMkLst>
        </pc:spChg>
        <pc:spChg chg="add del mod">
          <ac:chgData name="Dominik Rada" userId="7d16c0c8-493b-4c83-8146-d41fe50cd105" providerId="ADAL" clId="{BE15EBA4-B268-4009-9825-366ACA99071A}" dt="2021-10-12T05:18:27.658" v="28" actId="478"/>
          <ac:spMkLst>
            <pc:docMk/>
            <pc:sldMk cId="3263342447" sldId="256"/>
            <ac:spMk id="8" creationId="{2160FAE9-FA79-4F6F-A3F2-80CDD1317A19}"/>
          </ac:spMkLst>
        </pc:spChg>
      </pc:sldChg>
      <pc:sldChg chg="modSp mod">
        <pc:chgData name="Dominik Rada" userId="7d16c0c8-493b-4c83-8146-d41fe50cd105" providerId="ADAL" clId="{BE15EBA4-B268-4009-9825-366ACA99071A}" dt="2021-10-12T05:44:38.173" v="56" actId="20578"/>
        <pc:sldMkLst>
          <pc:docMk/>
          <pc:sldMk cId="439835400" sldId="266"/>
        </pc:sldMkLst>
        <pc:spChg chg="mod">
          <ac:chgData name="Dominik Rada" userId="7d16c0c8-493b-4c83-8146-d41fe50cd105" providerId="ADAL" clId="{BE15EBA4-B268-4009-9825-366ACA99071A}" dt="2021-10-12T05:44:38.173" v="56" actId="20578"/>
          <ac:spMkLst>
            <pc:docMk/>
            <pc:sldMk cId="439835400" sldId="266"/>
            <ac:spMk id="5" creationId="{B200CB56-73F3-491D-9957-24B39258A835}"/>
          </ac:spMkLst>
        </pc:spChg>
      </pc:sldChg>
    </pc:docChg>
  </pc:docChgLst>
  <pc:docChgLst>
    <pc:chgData name="Dominik Alvaro Rada" userId="7d16c0c8-493b-4c83-8146-d41fe50cd105" providerId="ADAL" clId="{0A63EAEA-1EF4-4F38-9645-D24587228478}"/>
    <pc:docChg chg="custSel addSld delSld modSld">
      <pc:chgData name="Dominik Alvaro Rada" userId="7d16c0c8-493b-4c83-8146-d41fe50cd105" providerId="ADAL" clId="{0A63EAEA-1EF4-4F38-9645-D24587228478}" dt="2022-09-12T18:00:14.990" v="353" actId="47"/>
      <pc:docMkLst>
        <pc:docMk/>
      </pc:docMkLst>
      <pc:sldChg chg="modSp mod">
        <pc:chgData name="Dominik Alvaro Rada" userId="7d16c0c8-493b-4c83-8146-d41fe50cd105" providerId="ADAL" clId="{0A63EAEA-1EF4-4F38-9645-D24587228478}" dt="2022-09-01T14:35:31.539" v="352" actId="1036"/>
        <pc:sldMkLst>
          <pc:docMk/>
          <pc:sldMk cId="611681958" sldId="268"/>
        </pc:sldMkLst>
        <pc:picChg chg="mod">
          <ac:chgData name="Dominik Alvaro Rada" userId="7d16c0c8-493b-4c83-8146-d41fe50cd105" providerId="ADAL" clId="{0A63EAEA-1EF4-4F38-9645-D24587228478}" dt="2022-09-01T14:35:31.539" v="352" actId="1036"/>
          <ac:picMkLst>
            <pc:docMk/>
            <pc:sldMk cId="611681958" sldId="268"/>
            <ac:picMk id="5" creationId="{02AA6C27-B7F7-4B15-AB4F-4ADECECD5640}"/>
          </ac:picMkLst>
        </pc:picChg>
      </pc:sldChg>
      <pc:sldChg chg="addSp delSp modSp mod">
        <pc:chgData name="Dominik Alvaro Rada" userId="7d16c0c8-493b-4c83-8146-d41fe50cd105" providerId="ADAL" clId="{0A63EAEA-1EF4-4F38-9645-D24587228478}" dt="2022-08-23T09:00:15.500" v="228" actId="478"/>
        <pc:sldMkLst>
          <pc:docMk/>
          <pc:sldMk cId="1349025791" sldId="287"/>
        </pc:sldMkLst>
        <pc:spChg chg="del mod">
          <ac:chgData name="Dominik Alvaro Rada" userId="7d16c0c8-493b-4c83-8146-d41fe50cd105" providerId="ADAL" clId="{0A63EAEA-1EF4-4F38-9645-D24587228478}" dt="2022-08-23T09:00:12.751" v="227" actId="478"/>
          <ac:spMkLst>
            <pc:docMk/>
            <pc:sldMk cId="1349025791" sldId="287"/>
            <ac:spMk id="5" creationId="{322460F0-DE9B-4580-B9E6-98FB2A26CE34}"/>
          </ac:spMkLst>
        </pc:spChg>
        <pc:spChg chg="add del mod">
          <ac:chgData name="Dominik Alvaro Rada" userId="7d16c0c8-493b-4c83-8146-d41fe50cd105" providerId="ADAL" clId="{0A63EAEA-1EF4-4F38-9645-D24587228478}" dt="2022-08-23T09:00:15.500" v="228" actId="478"/>
          <ac:spMkLst>
            <pc:docMk/>
            <pc:sldMk cId="1349025791" sldId="287"/>
            <ac:spMk id="7" creationId="{5BF30AFD-1739-7E5F-A57C-21E30270AD5E}"/>
          </ac:spMkLst>
        </pc:spChg>
        <pc:spChg chg="add del mod">
          <ac:chgData name="Dominik Alvaro Rada" userId="7d16c0c8-493b-4c83-8146-d41fe50cd105" providerId="ADAL" clId="{0A63EAEA-1EF4-4F38-9645-D24587228478}" dt="2022-08-23T08:12:35.871" v="4" actId="478"/>
          <ac:spMkLst>
            <pc:docMk/>
            <pc:sldMk cId="1349025791" sldId="287"/>
            <ac:spMk id="7" creationId="{81998CE9-DA8D-39DF-F35E-3AAE287E2FC1}"/>
          </ac:spMkLst>
        </pc:spChg>
        <pc:spChg chg="add mod">
          <ac:chgData name="Dominik Alvaro Rada" userId="7d16c0c8-493b-4c83-8146-d41fe50cd105" providerId="ADAL" clId="{0A63EAEA-1EF4-4F38-9645-D24587228478}" dt="2022-08-23T08:14:14.343" v="35" actId="1076"/>
          <ac:spMkLst>
            <pc:docMk/>
            <pc:sldMk cId="1349025791" sldId="287"/>
            <ac:spMk id="8" creationId="{A64E93F3-7693-64AC-A28F-F0A96515B14E}"/>
          </ac:spMkLst>
        </pc:spChg>
        <pc:picChg chg="mod">
          <ac:chgData name="Dominik Alvaro Rada" userId="7d16c0c8-493b-4c83-8146-d41fe50cd105" providerId="ADAL" clId="{0A63EAEA-1EF4-4F38-9645-D24587228478}" dt="2022-08-23T08:12:32.443" v="3" actId="12788"/>
          <ac:picMkLst>
            <pc:docMk/>
            <pc:sldMk cId="1349025791" sldId="287"/>
            <ac:picMk id="1026" creationId="{BC13B314-F5AE-4DEF-B22E-9254B7055420}"/>
          </ac:picMkLst>
        </pc:picChg>
      </pc:sldChg>
      <pc:sldChg chg="del">
        <pc:chgData name="Dominik Alvaro Rada" userId="7d16c0c8-493b-4c83-8146-d41fe50cd105" providerId="ADAL" clId="{0A63EAEA-1EF4-4F38-9645-D24587228478}" dt="2022-08-23T16:19:13.760" v="269" actId="47"/>
        <pc:sldMkLst>
          <pc:docMk/>
          <pc:sldMk cId="1769547479" sldId="288"/>
        </pc:sldMkLst>
      </pc:sldChg>
      <pc:sldChg chg="addSp delSp modSp mod">
        <pc:chgData name="Dominik Alvaro Rada" userId="7d16c0c8-493b-4c83-8146-d41fe50cd105" providerId="ADAL" clId="{0A63EAEA-1EF4-4F38-9645-D24587228478}" dt="2022-08-23T09:22:01.102" v="230" actId="478"/>
        <pc:sldMkLst>
          <pc:docMk/>
          <pc:sldMk cId="2323929598" sldId="289"/>
        </pc:sldMkLst>
        <pc:spChg chg="del">
          <ac:chgData name="Dominik Alvaro Rada" userId="7d16c0c8-493b-4c83-8146-d41fe50cd105" providerId="ADAL" clId="{0A63EAEA-1EF4-4F38-9645-D24587228478}" dt="2022-08-23T09:21:58.825" v="229" actId="478"/>
          <ac:spMkLst>
            <pc:docMk/>
            <pc:sldMk cId="2323929598" sldId="289"/>
            <ac:spMk id="5" creationId="{322460F0-DE9B-4580-B9E6-98FB2A26CE34}"/>
          </ac:spMkLst>
        </pc:spChg>
        <pc:spChg chg="add mod">
          <ac:chgData name="Dominik Alvaro Rada" userId="7d16c0c8-493b-4c83-8146-d41fe50cd105" providerId="ADAL" clId="{0A63EAEA-1EF4-4F38-9645-D24587228478}" dt="2022-08-23T08:14:42.981" v="49" actId="1076"/>
          <ac:spMkLst>
            <pc:docMk/>
            <pc:sldMk cId="2323929598" sldId="289"/>
            <ac:spMk id="6" creationId="{2B28592A-B23A-0B11-9039-BCD05A87BF7B}"/>
          </ac:spMkLst>
        </pc:spChg>
        <pc:spChg chg="add del mod">
          <ac:chgData name="Dominik Alvaro Rada" userId="7d16c0c8-493b-4c83-8146-d41fe50cd105" providerId="ADAL" clId="{0A63EAEA-1EF4-4F38-9645-D24587228478}" dt="2022-08-23T09:22:01.102" v="230" actId="478"/>
          <ac:spMkLst>
            <pc:docMk/>
            <pc:sldMk cId="2323929598" sldId="289"/>
            <ac:spMk id="8" creationId="{101A8AC9-5019-9D34-DD0F-5596DCA52913}"/>
          </ac:spMkLst>
        </pc:spChg>
        <pc:picChg chg="mod">
          <ac:chgData name="Dominik Alvaro Rada" userId="7d16c0c8-493b-4c83-8146-d41fe50cd105" providerId="ADAL" clId="{0A63EAEA-1EF4-4F38-9645-D24587228478}" dt="2022-08-23T08:14:25.931" v="36" actId="12788"/>
          <ac:picMkLst>
            <pc:docMk/>
            <pc:sldMk cId="2323929598" sldId="289"/>
            <ac:picMk id="2050" creationId="{237F1391-7691-491A-AC04-5C71A2A40BE9}"/>
          </ac:picMkLst>
        </pc:picChg>
      </pc:sldChg>
      <pc:sldChg chg="addSp delSp modSp mod">
        <pc:chgData name="Dominik Alvaro Rada" userId="7d16c0c8-493b-4c83-8146-d41fe50cd105" providerId="ADAL" clId="{0A63EAEA-1EF4-4F38-9645-D24587228478}" dt="2022-08-23T09:26:53.670" v="232" actId="478"/>
        <pc:sldMkLst>
          <pc:docMk/>
          <pc:sldMk cId="3991325764" sldId="290"/>
        </pc:sldMkLst>
        <pc:spChg chg="del">
          <ac:chgData name="Dominik Alvaro Rada" userId="7d16c0c8-493b-4c83-8146-d41fe50cd105" providerId="ADAL" clId="{0A63EAEA-1EF4-4F38-9645-D24587228478}" dt="2022-08-23T09:26:51.378" v="231" actId="478"/>
          <ac:spMkLst>
            <pc:docMk/>
            <pc:sldMk cId="3991325764" sldId="290"/>
            <ac:spMk id="5" creationId="{322460F0-DE9B-4580-B9E6-98FB2A26CE34}"/>
          </ac:spMkLst>
        </pc:spChg>
        <pc:spChg chg="add mod">
          <ac:chgData name="Dominik Alvaro Rada" userId="7d16c0c8-493b-4c83-8146-d41fe50cd105" providerId="ADAL" clId="{0A63EAEA-1EF4-4F38-9645-D24587228478}" dt="2022-08-23T08:15:07.834" v="61" actId="1076"/>
          <ac:spMkLst>
            <pc:docMk/>
            <pc:sldMk cId="3991325764" sldId="290"/>
            <ac:spMk id="6" creationId="{0A4C192B-C5EF-D1C7-3974-9EC819EDBF19}"/>
          </ac:spMkLst>
        </pc:spChg>
        <pc:spChg chg="add del mod">
          <ac:chgData name="Dominik Alvaro Rada" userId="7d16c0c8-493b-4c83-8146-d41fe50cd105" providerId="ADAL" clId="{0A63EAEA-1EF4-4F38-9645-D24587228478}" dt="2022-08-23T09:26:53.670" v="232" actId="478"/>
          <ac:spMkLst>
            <pc:docMk/>
            <pc:sldMk cId="3991325764" sldId="290"/>
            <ac:spMk id="8" creationId="{32E6E99B-14F2-4A1F-6489-43A05F64B4B3}"/>
          </ac:spMkLst>
        </pc:spChg>
        <pc:picChg chg="mod">
          <ac:chgData name="Dominik Alvaro Rada" userId="7d16c0c8-493b-4c83-8146-d41fe50cd105" providerId="ADAL" clId="{0A63EAEA-1EF4-4F38-9645-D24587228478}" dt="2022-08-23T08:14:52.898" v="50" actId="12788"/>
          <ac:picMkLst>
            <pc:docMk/>
            <pc:sldMk cId="3991325764" sldId="290"/>
            <ac:picMk id="3074" creationId="{4E54D9A4-FB84-4589-B6D0-D0D060143A94}"/>
          </ac:picMkLst>
        </pc:picChg>
      </pc:sldChg>
      <pc:sldChg chg="addSp delSp modSp mod">
        <pc:chgData name="Dominik Alvaro Rada" userId="7d16c0c8-493b-4c83-8146-d41fe50cd105" providerId="ADAL" clId="{0A63EAEA-1EF4-4F38-9645-D24587228478}" dt="2022-08-23T09:31:53.551" v="234" actId="478"/>
        <pc:sldMkLst>
          <pc:docMk/>
          <pc:sldMk cId="1807265654" sldId="291"/>
        </pc:sldMkLst>
        <pc:spChg chg="del">
          <ac:chgData name="Dominik Alvaro Rada" userId="7d16c0c8-493b-4c83-8146-d41fe50cd105" providerId="ADAL" clId="{0A63EAEA-1EF4-4F38-9645-D24587228478}" dt="2022-08-23T09:31:50.354" v="233" actId="478"/>
          <ac:spMkLst>
            <pc:docMk/>
            <pc:sldMk cId="1807265654" sldId="291"/>
            <ac:spMk id="5" creationId="{322460F0-DE9B-4580-B9E6-98FB2A26CE34}"/>
          </ac:spMkLst>
        </pc:spChg>
        <pc:spChg chg="add mod">
          <ac:chgData name="Dominik Alvaro Rada" userId="7d16c0c8-493b-4c83-8146-d41fe50cd105" providerId="ADAL" clId="{0A63EAEA-1EF4-4F38-9645-D24587228478}" dt="2022-08-23T08:15:33.643" v="75" actId="1076"/>
          <ac:spMkLst>
            <pc:docMk/>
            <pc:sldMk cId="1807265654" sldId="291"/>
            <ac:spMk id="6" creationId="{F8FA6C13-F6F4-673E-5C4B-F67F81120942}"/>
          </ac:spMkLst>
        </pc:spChg>
        <pc:spChg chg="add del mod">
          <ac:chgData name="Dominik Alvaro Rada" userId="7d16c0c8-493b-4c83-8146-d41fe50cd105" providerId="ADAL" clId="{0A63EAEA-1EF4-4F38-9645-D24587228478}" dt="2022-08-23T09:31:53.551" v="234" actId="478"/>
          <ac:spMkLst>
            <pc:docMk/>
            <pc:sldMk cId="1807265654" sldId="291"/>
            <ac:spMk id="9" creationId="{C34D6BBA-3D1F-CE69-5C73-E3F0DAF2F980}"/>
          </ac:spMkLst>
        </pc:spChg>
        <pc:picChg chg="mod">
          <ac:chgData name="Dominik Alvaro Rada" userId="7d16c0c8-493b-4c83-8146-d41fe50cd105" providerId="ADAL" clId="{0A63EAEA-1EF4-4F38-9645-D24587228478}" dt="2022-08-23T08:15:19.277" v="62" actId="12788"/>
          <ac:picMkLst>
            <pc:docMk/>
            <pc:sldMk cId="1807265654" sldId="291"/>
            <ac:picMk id="7" creationId="{3C9CE9F6-04F9-40D3-AB96-3BC1445269C7}"/>
          </ac:picMkLst>
        </pc:picChg>
      </pc:sldChg>
      <pc:sldChg chg="addSp delSp modSp mod">
        <pc:chgData name="Dominik Alvaro Rada" userId="7d16c0c8-493b-4c83-8146-d41fe50cd105" providerId="ADAL" clId="{0A63EAEA-1EF4-4F38-9645-D24587228478}" dt="2022-08-23T09:36:06.960" v="236" actId="478"/>
        <pc:sldMkLst>
          <pc:docMk/>
          <pc:sldMk cId="547125805" sldId="292"/>
        </pc:sldMkLst>
        <pc:spChg chg="del">
          <ac:chgData name="Dominik Alvaro Rada" userId="7d16c0c8-493b-4c83-8146-d41fe50cd105" providerId="ADAL" clId="{0A63EAEA-1EF4-4F38-9645-D24587228478}" dt="2022-08-23T09:36:06.274" v="235" actId="478"/>
          <ac:spMkLst>
            <pc:docMk/>
            <pc:sldMk cId="547125805" sldId="292"/>
            <ac:spMk id="5" creationId="{322460F0-DE9B-4580-B9E6-98FB2A26CE34}"/>
          </ac:spMkLst>
        </pc:spChg>
        <pc:spChg chg="add mod">
          <ac:chgData name="Dominik Alvaro Rada" userId="7d16c0c8-493b-4c83-8146-d41fe50cd105" providerId="ADAL" clId="{0A63EAEA-1EF4-4F38-9645-D24587228478}" dt="2022-08-23T08:16:01.893" v="109" actId="1076"/>
          <ac:spMkLst>
            <pc:docMk/>
            <pc:sldMk cId="547125805" sldId="292"/>
            <ac:spMk id="6" creationId="{5B3D2895-1521-0016-A534-D7D953A3C368}"/>
          </ac:spMkLst>
        </pc:spChg>
        <pc:spChg chg="add del mod">
          <ac:chgData name="Dominik Alvaro Rada" userId="7d16c0c8-493b-4c83-8146-d41fe50cd105" providerId="ADAL" clId="{0A63EAEA-1EF4-4F38-9645-D24587228478}" dt="2022-08-23T09:36:06.960" v="236" actId="478"/>
          <ac:spMkLst>
            <pc:docMk/>
            <pc:sldMk cId="547125805" sldId="292"/>
            <ac:spMk id="8" creationId="{076B7270-5DCB-E5B4-3251-36D493B4DF95}"/>
          </ac:spMkLst>
        </pc:spChg>
        <pc:picChg chg="mod">
          <ac:chgData name="Dominik Alvaro Rada" userId="7d16c0c8-493b-4c83-8146-d41fe50cd105" providerId="ADAL" clId="{0A63EAEA-1EF4-4F38-9645-D24587228478}" dt="2022-08-23T08:15:39.546" v="76" actId="12788"/>
          <ac:picMkLst>
            <pc:docMk/>
            <pc:sldMk cId="547125805" sldId="292"/>
            <ac:picMk id="5122" creationId="{E1C64CC8-36ED-4FDC-89E1-0742D0070596}"/>
          </ac:picMkLst>
        </pc:picChg>
      </pc:sldChg>
      <pc:sldChg chg="addSp delSp modSp mod">
        <pc:chgData name="Dominik Alvaro Rada" userId="7d16c0c8-493b-4c83-8146-d41fe50cd105" providerId="ADAL" clId="{0A63EAEA-1EF4-4F38-9645-D24587228478}" dt="2022-08-23T09:41:43.136" v="238" actId="478"/>
        <pc:sldMkLst>
          <pc:docMk/>
          <pc:sldMk cId="1529135247" sldId="293"/>
        </pc:sldMkLst>
        <pc:spChg chg="del">
          <ac:chgData name="Dominik Alvaro Rada" userId="7d16c0c8-493b-4c83-8146-d41fe50cd105" providerId="ADAL" clId="{0A63EAEA-1EF4-4F38-9645-D24587228478}" dt="2022-08-23T09:41:41.122" v="237" actId="478"/>
          <ac:spMkLst>
            <pc:docMk/>
            <pc:sldMk cId="1529135247" sldId="293"/>
            <ac:spMk id="5" creationId="{322460F0-DE9B-4580-B9E6-98FB2A26CE34}"/>
          </ac:spMkLst>
        </pc:spChg>
        <pc:spChg chg="add mod">
          <ac:chgData name="Dominik Alvaro Rada" userId="7d16c0c8-493b-4c83-8146-d41fe50cd105" providerId="ADAL" clId="{0A63EAEA-1EF4-4F38-9645-D24587228478}" dt="2022-08-23T08:16:23.620" v="127" actId="1076"/>
          <ac:spMkLst>
            <pc:docMk/>
            <pc:sldMk cId="1529135247" sldId="293"/>
            <ac:spMk id="6" creationId="{F2C2C51E-D308-824E-6106-F2E632AA08AD}"/>
          </ac:spMkLst>
        </pc:spChg>
        <pc:spChg chg="add del mod">
          <ac:chgData name="Dominik Alvaro Rada" userId="7d16c0c8-493b-4c83-8146-d41fe50cd105" providerId="ADAL" clId="{0A63EAEA-1EF4-4F38-9645-D24587228478}" dt="2022-08-23T09:41:43.136" v="238" actId="478"/>
          <ac:spMkLst>
            <pc:docMk/>
            <pc:sldMk cId="1529135247" sldId="293"/>
            <ac:spMk id="8" creationId="{5F66F47A-68D8-C1BF-3F8B-9BA3BA53F046}"/>
          </ac:spMkLst>
        </pc:spChg>
        <pc:picChg chg="mod">
          <ac:chgData name="Dominik Alvaro Rada" userId="7d16c0c8-493b-4c83-8146-d41fe50cd105" providerId="ADAL" clId="{0A63EAEA-1EF4-4F38-9645-D24587228478}" dt="2022-08-23T08:16:08.664" v="110" actId="12788"/>
          <ac:picMkLst>
            <pc:docMk/>
            <pc:sldMk cId="1529135247" sldId="293"/>
            <ac:picMk id="10" creationId="{3499104A-8D79-4556-AE1F-D3104D2B0EDF}"/>
          </ac:picMkLst>
        </pc:picChg>
      </pc:sldChg>
      <pc:sldChg chg="addSp delSp modSp mod">
        <pc:chgData name="Dominik Alvaro Rada" userId="7d16c0c8-493b-4c83-8146-d41fe50cd105" providerId="ADAL" clId="{0A63EAEA-1EF4-4F38-9645-D24587228478}" dt="2022-08-23T09:45:22.407" v="265" actId="1035"/>
        <pc:sldMkLst>
          <pc:docMk/>
          <pc:sldMk cId="827754266" sldId="294"/>
        </pc:sldMkLst>
        <pc:spChg chg="del mod">
          <ac:chgData name="Dominik Alvaro Rada" userId="7d16c0c8-493b-4c83-8146-d41fe50cd105" providerId="ADAL" clId="{0A63EAEA-1EF4-4F38-9645-D24587228478}" dt="2022-08-23T09:45:15.202" v="240" actId="478"/>
          <ac:spMkLst>
            <pc:docMk/>
            <pc:sldMk cId="827754266" sldId="294"/>
            <ac:spMk id="5" creationId="{322460F0-DE9B-4580-B9E6-98FB2A26CE34}"/>
          </ac:spMkLst>
        </pc:spChg>
        <pc:spChg chg="add mod">
          <ac:chgData name="Dominik Alvaro Rada" userId="7d16c0c8-493b-4c83-8146-d41fe50cd105" providerId="ADAL" clId="{0A63EAEA-1EF4-4F38-9645-D24587228478}" dt="2022-08-23T09:45:22.407" v="265" actId="1035"/>
          <ac:spMkLst>
            <pc:docMk/>
            <pc:sldMk cId="827754266" sldId="294"/>
            <ac:spMk id="6" creationId="{66FFF47B-AE20-140B-FD30-73CDDEC81E3E}"/>
          </ac:spMkLst>
        </pc:spChg>
        <pc:spChg chg="add del mod">
          <ac:chgData name="Dominik Alvaro Rada" userId="7d16c0c8-493b-4c83-8146-d41fe50cd105" providerId="ADAL" clId="{0A63EAEA-1EF4-4F38-9645-D24587228478}" dt="2022-08-23T09:45:16.952" v="241" actId="478"/>
          <ac:spMkLst>
            <pc:docMk/>
            <pc:sldMk cId="827754266" sldId="294"/>
            <ac:spMk id="8" creationId="{2A08FD56-E46A-8900-31AF-9F17285EBC33}"/>
          </ac:spMkLst>
        </pc:spChg>
        <pc:picChg chg="mod">
          <ac:chgData name="Dominik Alvaro Rada" userId="7d16c0c8-493b-4c83-8146-d41fe50cd105" providerId="ADAL" clId="{0A63EAEA-1EF4-4F38-9645-D24587228478}" dt="2022-08-23T09:45:22.407" v="265" actId="1035"/>
          <ac:picMkLst>
            <pc:docMk/>
            <pc:sldMk cId="827754266" sldId="294"/>
            <ac:picMk id="7172" creationId="{7C2BB95F-4F1D-48C4-A453-AEF80290EDE3}"/>
          </ac:picMkLst>
        </pc:picChg>
      </pc:sldChg>
      <pc:sldChg chg="addSp delSp modSp mod">
        <pc:chgData name="Dominik Alvaro Rada" userId="7d16c0c8-493b-4c83-8146-d41fe50cd105" providerId="ADAL" clId="{0A63EAEA-1EF4-4F38-9645-D24587228478}" dt="2022-08-23T09:46:36.192" v="267" actId="478"/>
        <pc:sldMkLst>
          <pc:docMk/>
          <pc:sldMk cId="2700432440" sldId="296"/>
        </pc:sldMkLst>
        <pc:spChg chg="del">
          <ac:chgData name="Dominik Alvaro Rada" userId="7d16c0c8-493b-4c83-8146-d41fe50cd105" providerId="ADAL" clId="{0A63EAEA-1EF4-4F38-9645-D24587228478}" dt="2022-08-23T09:46:34.106" v="266" actId="478"/>
          <ac:spMkLst>
            <pc:docMk/>
            <pc:sldMk cId="2700432440" sldId="296"/>
            <ac:spMk id="5" creationId="{322460F0-DE9B-4580-B9E6-98FB2A26CE34}"/>
          </ac:spMkLst>
        </pc:spChg>
        <pc:spChg chg="add mod">
          <ac:chgData name="Dominik Alvaro Rada" userId="7d16c0c8-493b-4c83-8146-d41fe50cd105" providerId="ADAL" clId="{0A63EAEA-1EF4-4F38-9645-D24587228478}" dt="2022-08-23T08:17:49.553" v="226" actId="1076"/>
          <ac:spMkLst>
            <pc:docMk/>
            <pc:sldMk cId="2700432440" sldId="296"/>
            <ac:spMk id="6" creationId="{765A2F9B-5C97-5361-9617-E8A5CBDE9A1D}"/>
          </ac:spMkLst>
        </pc:spChg>
        <pc:spChg chg="add del mod">
          <ac:chgData name="Dominik Alvaro Rada" userId="7d16c0c8-493b-4c83-8146-d41fe50cd105" providerId="ADAL" clId="{0A63EAEA-1EF4-4F38-9645-D24587228478}" dt="2022-08-23T09:46:36.192" v="267" actId="478"/>
          <ac:spMkLst>
            <pc:docMk/>
            <pc:sldMk cId="2700432440" sldId="296"/>
            <ac:spMk id="8" creationId="{1A5B4C82-8082-21D8-64DC-78B0EFCC759C}"/>
          </ac:spMkLst>
        </pc:spChg>
        <pc:picChg chg="mod">
          <ac:chgData name="Dominik Alvaro Rada" userId="7d16c0c8-493b-4c83-8146-d41fe50cd105" providerId="ADAL" clId="{0A63EAEA-1EF4-4F38-9645-D24587228478}" dt="2022-08-23T08:17:22.547" v="178" actId="12788"/>
          <ac:picMkLst>
            <pc:docMk/>
            <pc:sldMk cId="2700432440" sldId="296"/>
            <ac:picMk id="8194" creationId="{D27069E9-CF50-46B9-A40D-595A1C5E9C03}"/>
          </ac:picMkLst>
        </pc:picChg>
      </pc:sldChg>
      <pc:sldChg chg="modSp del mod">
        <pc:chgData name="Dominik Alvaro Rada" userId="7d16c0c8-493b-4c83-8146-d41fe50cd105" providerId="ADAL" clId="{0A63EAEA-1EF4-4F38-9645-D24587228478}" dt="2022-09-12T18:00:14.990" v="353" actId="47"/>
        <pc:sldMkLst>
          <pc:docMk/>
          <pc:sldMk cId="855657649" sldId="299"/>
        </pc:sldMkLst>
        <pc:spChg chg="mod">
          <ac:chgData name="Dominik Alvaro Rada" userId="7d16c0c8-493b-4c83-8146-d41fe50cd105" providerId="ADAL" clId="{0A63EAEA-1EF4-4F38-9645-D24587228478}" dt="2022-08-23T16:33:34.280" v="340" actId="6549"/>
          <ac:spMkLst>
            <pc:docMk/>
            <pc:sldMk cId="855657649" sldId="299"/>
            <ac:spMk id="6" creationId="{08F4D2D7-F9C9-4268-A33B-A47DF2BE8D24}"/>
          </ac:spMkLst>
        </pc:spChg>
      </pc:sldChg>
      <pc:sldChg chg="modSp add mod">
        <pc:chgData name="Dominik Alvaro Rada" userId="7d16c0c8-493b-4c83-8146-d41fe50cd105" providerId="ADAL" clId="{0A63EAEA-1EF4-4F38-9645-D24587228478}" dt="2022-08-23T16:19:30.403" v="271" actId="20577"/>
        <pc:sldMkLst>
          <pc:docMk/>
          <pc:sldMk cId="1695129985" sldId="300"/>
        </pc:sldMkLst>
        <pc:spChg chg="mod">
          <ac:chgData name="Dominik Alvaro Rada" userId="7d16c0c8-493b-4c83-8146-d41fe50cd105" providerId="ADAL" clId="{0A63EAEA-1EF4-4F38-9645-D24587228478}" dt="2022-08-23T16:19:30.403" v="271" actId="20577"/>
          <ac:spMkLst>
            <pc:docMk/>
            <pc:sldMk cId="1695129985" sldId="300"/>
            <ac:spMk id="5" creationId="{C2AC7EA7-3DDB-4CB7-B3C8-E4D5FC0957F9}"/>
          </ac:spMkLst>
        </pc:spChg>
      </pc:sldChg>
      <pc:sldChg chg="modSp add mod">
        <pc:chgData name="Dominik Alvaro Rada" userId="7d16c0c8-493b-4c83-8146-d41fe50cd105" providerId="ADAL" clId="{0A63EAEA-1EF4-4F38-9645-D24587228478}" dt="2022-08-23T16:22:38.899" v="339" actId="20577"/>
        <pc:sldMkLst>
          <pc:docMk/>
          <pc:sldMk cId="3070272617" sldId="301"/>
        </pc:sldMkLst>
        <pc:spChg chg="mod">
          <ac:chgData name="Dominik Alvaro Rada" userId="7d16c0c8-493b-4c83-8146-d41fe50cd105" providerId="ADAL" clId="{0A63EAEA-1EF4-4F38-9645-D24587228478}" dt="2022-08-23T16:22:22.259" v="333" actId="20577"/>
          <ac:spMkLst>
            <pc:docMk/>
            <pc:sldMk cId="3070272617" sldId="301"/>
            <ac:spMk id="4" creationId="{BB489CC2-B391-4B9F-A6D3-B79F72393681}"/>
          </ac:spMkLst>
        </pc:spChg>
        <pc:spChg chg="mod">
          <ac:chgData name="Dominik Alvaro Rada" userId="7d16c0c8-493b-4c83-8146-d41fe50cd105" providerId="ADAL" clId="{0A63EAEA-1EF4-4F38-9645-D24587228478}" dt="2022-08-23T16:22:38.899" v="339" actId="20577"/>
          <ac:spMkLst>
            <pc:docMk/>
            <pc:sldMk cId="3070272617" sldId="301"/>
            <ac:spMk id="5" creationId="{C2AC7EA7-3DDB-4CB7-B3C8-E4D5FC0957F9}"/>
          </ac:spMkLst>
        </pc:spChg>
      </pc:sldChg>
      <pc:sldChg chg="modSp add mod">
        <pc:chgData name="Dominik Alvaro Rada" userId="7d16c0c8-493b-4c83-8146-d41fe50cd105" providerId="ADAL" clId="{0A63EAEA-1EF4-4F38-9645-D24587228478}" dt="2022-08-23T16:22:32.201" v="336" actId="20577"/>
        <pc:sldMkLst>
          <pc:docMk/>
          <pc:sldMk cId="1266203468" sldId="302"/>
        </pc:sldMkLst>
        <pc:spChg chg="mod">
          <ac:chgData name="Dominik Alvaro Rada" userId="7d16c0c8-493b-4c83-8146-d41fe50cd105" providerId="ADAL" clId="{0A63EAEA-1EF4-4F38-9645-D24587228478}" dt="2022-08-23T16:22:28.323" v="335" actId="20577"/>
          <ac:spMkLst>
            <pc:docMk/>
            <pc:sldMk cId="1266203468" sldId="302"/>
            <ac:spMk id="4" creationId="{BB489CC2-B391-4B9F-A6D3-B79F72393681}"/>
          </ac:spMkLst>
        </pc:spChg>
        <pc:spChg chg="mod">
          <ac:chgData name="Dominik Alvaro Rada" userId="7d16c0c8-493b-4c83-8146-d41fe50cd105" providerId="ADAL" clId="{0A63EAEA-1EF4-4F38-9645-D24587228478}" dt="2022-08-23T16:22:32.201" v="336" actId="20577"/>
          <ac:spMkLst>
            <pc:docMk/>
            <pc:sldMk cId="1266203468" sldId="302"/>
            <ac:spMk id="5" creationId="{C2AC7EA7-3DDB-4CB7-B3C8-E4D5FC0957F9}"/>
          </ac:spMkLst>
        </pc:spChg>
      </pc:sldChg>
    </pc:docChg>
  </pc:docChgLst>
  <pc:docChgLst>
    <pc:chgData name="Dominik Alvaro" userId="7d16c0c8-493b-4c83-8146-d41fe50cd105" providerId="ADAL" clId="{0C1EB33E-3990-488B-BD8B-CD9144EF48C8}"/>
    <pc:docChg chg="addSld delSld modSld">
      <pc:chgData name="Dominik Alvaro" userId="7d16c0c8-493b-4c83-8146-d41fe50cd105" providerId="ADAL" clId="{0C1EB33E-3990-488B-BD8B-CD9144EF48C8}" dt="2022-08-19T12:56:26.111" v="2"/>
      <pc:docMkLst>
        <pc:docMk/>
      </pc:docMkLst>
      <pc:sldChg chg="del">
        <pc:chgData name="Dominik Alvaro" userId="7d16c0c8-493b-4c83-8146-d41fe50cd105" providerId="ADAL" clId="{0C1EB33E-3990-488B-BD8B-CD9144EF48C8}" dt="2022-08-19T12:49:24.006" v="1" actId="47"/>
        <pc:sldMkLst>
          <pc:docMk/>
          <pc:sldMk cId="3263342447" sldId="256"/>
        </pc:sldMkLst>
      </pc:sldChg>
      <pc:sldChg chg="modSp add mod">
        <pc:chgData name="Dominik Alvaro" userId="7d16c0c8-493b-4c83-8146-d41fe50cd105" providerId="ADAL" clId="{0C1EB33E-3990-488B-BD8B-CD9144EF48C8}" dt="2022-08-19T12:56:26.111" v="2"/>
        <pc:sldMkLst>
          <pc:docMk/>
          <pc:sldMk cId="855657649" sldId="299"/>
        </pc:sldMkLst>
        <pc:spChg chg="mod">
          <ac:chgData name="Dominik Alvaro" userId="7d16c0c8-493b-4c83-8146-d41fe50cd105" providerId="ADAL" clId="{0C1EB33E-3990-488B-BD8B-CD9144EF48C8}" dt="2022-08-19T12:56:26.111" v="2"/>
          <ac:spMkLst>
            <pc:docMk/>
            <pc:sldMk cId="855657649" sldId="299"/>
            <ac:spMk id="4" creationId="{2491EF5B-3067-7546-837B-2D005F3ED49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dirty="0"/>
              <a:t>Kliknutím vložíte nadpis</a:t>
            </a:r>
            <a:endParaRPr lang="cs-CZ" noProof="0"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1D911E5E-6197-7848-99A5-8C8627D11E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2" cy="1060263"/>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6" name="Obrázek 8">
            <a:extLst>
              <a:ext uri="{FF2B5EF4-FFF2-40B4-BE49-F238E27FC236}">
                <a16:creationId xmlns:a16="http://schemas.microsoft.com/office/drawing/2014/main" id="{B0F7ADA8-E0D8-E140-B3EB-7B177B99ED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8">
            <a:extLst>
              <a:ext uri="{FF2B5EF4-FFF2-40B4-BE49-F238E27FC236}">
                <a16:creationId xmlns:a16="http://schemas.microsoft.com/office/drawing/2014/main" id="{E49E2218-4CCF-BC44-930E-B31D9BFD897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a:t>Zápatí prezentace</a:t>
            </a:r>
            <a:endParaRPr lang="cs-CZ" dirty="0"/>
          </a:p>
        </p:txBody>
      </p:sp>
      <p:pic>
        <p:nvPicPr>
          <p:cNvPr id="10" name="Obrázek 8">
            <a:extLst>
              <a:ext uri="{FF2B5EF4-FFF2-40B4-BE49-F238E27FC236}">
                <a16:creationId xmlns:a16="http://schemas.microsoft.com/office/drawing/2014/main" id="{84321F44-F4CD-1342-9190-83F8027175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2" cy="1060263"/>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00AF3F"/>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E82366C8-899C-3046-9F1A-E4AA93091E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1" cy="106026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00AF3F"/>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a:t>Zápatí prezentace</a:t>
            </a:r>
            <a:endParaRPr lang="cs-CZ" dirty="0"/>
          </a:p>
        </p:txBody>
      </p:sp>
      <p:pic>
        <p:nvPicPr>
          <p:cNvPr id="11" name="Obrázek 8">
            <a:extLst>
              <a:ext uri="{FF2B5EF4-FFF2-40B4-BE49-F238E27FC236}">
                <a16:creationId xmlns:a16="http://schemas.microsoft.com/office/drawing/2014/main" id="{2C8EF9BC-CA15-F749-AE84-143521C1B71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1" cy="1060263"/>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00AF3F"/>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2"/>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SCI slide">
    <p:bg>
      <p:bgPr>
        <a:solidFill>
          <a:srgbClr val="00AF3F"/>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42872" y="2021800"/>
            <a:ext cx="4106254" cy="2814399"/>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7" name="Obrázek 8">
            <a:extLst>
              <a:ext uri="{FF2B5EF4-FFF2-40B4-BE49-F238E27FC236}">
                <a16:creationId xmlns:a16="http://schemas.microsoft.com/office/drawing/2014/main" id="{CDFB5469-7B43-0D44-819F-C704135239E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8" name="Obrázek 8">
            <a:extLst>
              <a:ext uri="{FF2B5EF4-FFF2-40B4-BE49-F238E27FC236}">
                <a16:creationId xmlns:a16="http://schemas.microsoft.com/office/drawing/2014/main" id="{3839D93F-D054-0C49-B5BA-33CA7A41AAB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8">
            <a:extLst>
              <a:ext uri="{FF2B5EF4-FFF2-40B4-BE49-F238E27FC236}">
                <a16:creationId xmlns:a16="http://schemas.microsoft.com/office/drawing/2014/main" id="{3E1F77B3-EBC6-1040-9535-33D9549B746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8">
            <a:extLst>
              <a:ext uri="{FF2B5EF4-FFF2-40B4-BE49-F238E27FC236}">
                <a16:creationId xmlns:a16="http://schemas.microsoft.com/office/drawing/2014/main" id="{797919FE-C3ED-C14E-AED0-882F9822949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10" name="Obrázek 8">
            <a:extLst>
              <a:ext uri="{FF2B5EF4-FFF2-40B4-BE49-F238E27FC236}">
                <a16:creationId xmlns:a16="http://schemas.microsoft.com/office/drawing/2014/main" id="{24329B9F-B123-B646-A47E-27058DD10E7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22" name="Obrázek 8">
            <a:extLst>
              <a:ext uri="{FF2B5EF4-FFF2-40B4-BE49-F238E27FC236}">
                <a16:creationId xmlns:a16="http://schemas.microsoft.com/office/drawing/2014/main" id="{1109301E-D1AD-0B43-976E-29DC995E1D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pic>
        <p:nvPicPr>
          <p:cNvPr id="6" name="Obrázek 8">
            <a:extLst>
              <a:ext uri="{FF2B5EF4-FFF2-40B4-BE49-F238E27FC236}">
                <a16:creationId xmlns:a16="http://schemas.microsoft.com/office/drawing/2014/main" id="{3DE62B41-48ED-D243-8CF8-571E1EC8074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8" name="Obrázek 8">
            <a:extLst>
              <a:ext uri="{FF2B5EF4-FFF2-40B4-BE49-F238E27FC236}">
                <a16:creationId xmlns:a16="http://schemas.microsoft.com/office/drawing/2014/main" id="{B2E98577-C944-7148-9D17-F5F41F0E8A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Zápatí prezentace</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9"/>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9E2804-C383-45B4-91DC-6D45D15B48E3}"/>
              </a:ext>
            </a:extLst>
          </p:cNvPr>
          <p:cNvSpPr>
            <a:spLocks noGrp="1"/>
          </p:cNvSpPr>
          <p:nvPr>
            <p:ph type="title"/>
          </p:nvPr>
        </p:nvSpPr>
        <p:spPr/>
        <p:txBody>
          <a:bodyPr/>
          <a:lstStyle/>
          <a:p>
            <a:pPr rtl="0"/>
            <a:r>
              <a:rPr lang="cs-CZ" i="0" dirty="0">
                <a:effectLst/>
                <a:latin typeface="Arial" panose="020B0604020202020204" pitchFamily="34" charset="0"/>
              </a:rPr>
              <a:t>Video – úprava a střih výukových videí</a:t>
            </a:r>
            <a:endParaRPr lang="cs-CZ" dirty="0"/>
          </a:p>
        </p:txBody>
      </p:sp>
      <p:sp>
        <p:nvSpPr>
          <p:cNvPr id="7" name="Obdélník 6"/>
          <p:cNvSpPr/>
          <p:nvPr/>
        </p:nvSpPr>
        <p:spPr>
          <a:xfrm>
            <a:off x="5965195" y="3198168"/>
            <a:ext cx="261610"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endParaRPr kumimoji="0" lang="cs-CZ" sz="2400" b="0" i="0" u="none" strike="noStrike" kern="1200" cap="none" spc="0" normalizeH="0" baseline="0" noProof="0">
              <a:ln>
                <a:noFill/>
              </a:ln>
              <a:solidFill>
                <a:srgbClr val="000000"/>
              </a:solidFill>
              <a:effectLst/>
              <a:uLnTx/>
              <a:uFillTx/>
              <a:latin typeface="Tahoma" pitchFamily="34" charset="0"/>
              <a:ea typeface="+mn-ea"/>
              <a:cs typeface="+mn-cs"/>
            </a:endParaRPr>
          </a:p>
        </p:txBody>
      </p:sp>
      <p:sp>
        <p:nvSpPr>
          <p:cNvPr id="3" name="Podnadpis 2">
            <a:extLst>
              <a:ext uri="{FF2B5EF4-FFF2-40B4-BE49-F238E27FC236}">
                <a16:creationId xmlns:a16="http://schemas.microsoft.com/office/drawing/2014/main" id="{71C03F00-F217-4336-83B8-CDDDAAF544B7}"/>
              </a:ext>
            </a:extLst>
          </p:cNvPr>
          <p:cNvSpPr>
            <a:spLocks noGrp="1"/>
          </p:cNvSpPr>
          <p:nvPr>
            <p:ph type="subTitle" idx="1"/>
          </p:nvPr>
        </p:nvSpPr>
        <p:spPr>
          <a:xfrm>
            <a:off x="398502" y="4704642"/>
            <a:ext cx="11361600" cy="698497"/>
          </a:xfrm>
        </p:spPr>
        <p:txBody>
          <a:bodyPr/>
          <a:lstStyle/>
          <a:p>
            <a:pPr algn="ctr"/>
            <a:r>
              <a:rPr lang="cs-CZ" sz="1800" spc="10" dirty="0">
                <a:effectLst/>
                <a:ea typeface="Times New Roman" panose="02020603050405020304" pitchFamily="18" charset="0"/>
                <a:cs typeface="Calibri" panose="020F0502020204030204" pitchFamily="34" charset="0"/>
              </a:rPr>
              <a:t>Prezentace je vytvořena v rámci projektu ZIP, </a:t>
            </a:r>
            <a:r>
              <a:rPr lang="cs-CZ" sz="1800" spc="10" dirty="0" err="1">
                <a:effectLst/>
                <a:ea typeface="Times New Roman" panose="02020603050405020304" pitchFamily="18" charset="0"/>
                <a:cs typeface="Calibri" panose="020F0502020204030204" pitchFamily="34" charset="0"/>
              </a:rPr>
              <a:t>reg</a:t>
            </a:r>
            <a:r>
              <a:rPr lang="cs-CZ" sz="1800" spc="10" dirty="0">
                <a:effectLst/>
                <a:ea typeface="Times New Roman" panose="02020603050405020304" pitchFamily="18" charset="0"/>
                <a:cs typeface="Calibri" panose="020F0502020204030204" pitchFamily="34" charset="0"/>
              </a:rPr>
              <a:t>. č. CZ.02.3.68/0.0/0.0/19_068/0016170</a:t>
            </a:r>
            <a:endParaRPr lang="en-US" dirty="0"/>
          </a:p>
        </p:txBody>
      </p:sp>
      <p:pic>
        <p:nvPicPr>
          <p:cNvPr id="5" name="Obrázek 4" descr="Obsah obrázku text&#10;&#10;Popis byl vytvořen automaticky">
            <a:extLst>
              <a:ext uri="{FF2B5EF4-FFF2-40B4-BE49-F238E27FC236}">
                <a16:creationId xmlns:a16="http://schemas.microsoft.com/office/drawing/2014/main" id="{02AA6C27-B7F7-4B15-AB4F-4ADECECD56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5309" y="5053641"/>
            <a:ext cx="6479771" cy="1438102"/>
          </a:xfrm>
          <a:prstGeom prst="rect">
            <a:avLst/>
          </a:prstGeom>
        </p:spPr>
      </p:pic>
    </p:spTree>
    <p:extLst>
      <p:ext uri="{BB962C8B-B14F-4D97-AF65-F5344CB8AC3E}">
        <p14:creationId xmlns:p14="http://schemas.microsoft.com/office/powerpoint/2010/main" val="611681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FD4F7FB9-8364-4FC3-B6FC-1262AC1DA3CF}"/>
              </a:ext>
            </a:extLst>
          </p:cNvPr>
          <p:cNvSpPr>
            <a:spLocks noGrp="1"/>
          </p:cNvSpPr>
          <p:nvPr>
            <p:ph type="title"/>
          </p:nvPr>
        </p:nvSpPr>
        <p:spPr>
          <a:xfrm>
            <a:off x="720000" y="720000"/>
            <a:ext cx="10753200" cy="451576"/>
          </a:xfrm>
        </p:spPr>
        <p:txBody>
          <a:bodyPr anchor="t">
            <a:normAutofit/>
          </a:bodyPr>
          <a:lstStyle/>
          <a:p>
            <a:r>
              <a:rPr lang="cs-CZ" sz="2200"/>
              <a:t>Doporučení pro záznam</a:t>
            </a:r>
          </a:p>
        </p:txBody>
      </p:sp>
      <p:sp>
        <p:nvSpPr>
          <p:cNvPr id="2" name="Zástupný symbol pro zápatí 1">
            <a:extLst>
              <a:ext uri="{FF2B5EF4-FFF2-40B4-BE49-F238E27FC236}">
                <a16:creationId xmlns:a16="http://schemas.microsoft.com/office/drawing/2014/main" id="{43B2A2E6-0E54-4B42-8929-E28A869F2ED5}"/>
              </a:ext>
            </a:extLst>
          </p:cNvPr>
          <p:cNvSpPr>
            <a:spLocks noGrp="1"/>
          </p:cNvSpPr>
          <p:nvPr>
            <p:ph type="ftr" sz="quarter" idx="10"/>
          </p:nvPr>
        </p:nvSpPr>
        <p:spPr>
          <a:xfrm>
            <a:off x="720000" y="6228000"/>
            <a:ext cx="7920000" cy="252000"/>
          </a:xfrm>
        </p:spPr>
        <p:txBody>
          <a:bodyPr wrap="square" anchor="ctr">
            <a:normAutofit/>
          </a:bodyPr>
          <a:lstStyle/>
          <a:p>
            <a:pPr>
              <a:spcAft>
                <a:spcPts val="600"/>
              </a:spcAft>
            </a:pPr>
            <a:r>
              <a:rPr lang="cs-CZ"/>
              <a:t>Multimedia ve výuce I</a:t>
            </a:r>
          </a:p>
        </p:txBody>
      </p:sp>
      <p:sp>
        <p:nvSpPr>
          <p:cNvPr id="3" name="Zástupný symbol pro číslo snímku 2">
            <a:extLst>
              <a:ext uri="{FF2B5EF4-FFF2-40B4-BE49-F238E27FC236}">
                <a16:creationId xmlns:a16="http://schemas.microsoft.com/office/drawing/2014/main" id="{5FC5990F-A651-4CB7-96E4-01E5493D1BC3}"/>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cs-CZ" altLang="cs-CZ" smtClean="0"/>
              <a:pPr>
                <a:spcAft>
                  <a:spcPts val="600"/>
                </a:spcAft>
              </a:pPr>
              <a:t>10</a:t>
            </a:fld>
            <a:endParaRPr lang="cs-CZ" altLang="cs-CZ"/>
          </a:p>
        </p:txBody>
      </p:sp>
      <p:pic>
        <p:nvPicPr>
          <p:cNvPr id="7" name="Obrázek 6">
            <a:extLst>
              <a:ext uri="{FF2B5EF4-FFF2-40B4-BE49-F238E27FC236}">
                <a16:creationId xmlns:a16="http://schemas.microsoft.com/office/drawing/2014/main" id="{3C9CE9F6-04F9-40D3-AB96-3BC1445269C7}"/>
              </a:ext>
            </a:extLst>
          </p:cNvPr>
          <p:cNvPicPr>
            <a:picLocks noChangeAspect="1"/>
          </p:cNvPicPr>
          <p:nvPr/>
        </p:nvPicPr>
        <p:blipFill>
          <a:blip r:embed="rId2"/>
          <a:stretch>
            <a:fillRect/>
          </a:stretch>
        </p:blipFill>
        <p:spPr>
          <a:xfrm>
            <a:off x="3709835" y="1665288"/>
            <a:ext cx="4772331" cy="4139998"/>
          </a:xfrm>
          <a:prstGeom prst="rect">
            <a:avLst/>
          </a:prstGeom>
          <a:noFill/>
        </p:spPr>
      </p:pic>
      <p:sp>
        <p:nvSpPr>
          <p:cNvPr id="12" name="Text Placeholder 6">
            <a:extLst>
              <a:ext uri="{FF2B5EF4-FFF2-40B4-BE49-F238E27FC236}">
                <a16:creationId xmlns:a16="http://schemas.microsoft.com/office/drawing/2014/main" id="{E6F82018-DC1E-449F-AD2B-C872232FFFFE}"/>
              </a:ext>
            </a:extLst>
          </p:cNvPr>
          <p:cNvSpPr>
            <a:spLocks noGrp="1"/>
          </p:cNvSpPr>
          <p:nvPr>
            <p:ph type="body" sz="quarter" idx="13"/>
          </p:nvPr>
        </p:nvSpPr>
        <p:spPr>
          <a:xfrm>
            <a:off x="720725" y="1296001"/>
            <a:ext cx="10752138" cy="271576"/>
          </a:xfrm>
        </p:spPr>
        <p:txBody>
          <a:bodyPr/>
          <a:lstStyle/>
          <a:p>
            <a:r>
              <a:rPr lang="cs-CZ" dirty="0"/>
              <a:t>Tzv. </a:t>
            </a:r>
            <a:r>
              <a:rPr lang="cs-CZ" dirty="0" err="1"/>
              <a:t>headspace</a:t>
            </a:r>
            <a:endParaRPr lang="en-US" dirty="0"/>
          </a:p>
        </p:txBody>
      </p:sp>
      <p:sp>
        <p:nvSpPr>
          <p:cNvPr id="6" name="TextovéPole 5">
            <a:extLst>
              <a:ext uri="{FF2B5EF4-FFF2-40B4-BE49-F238E27FC236}">
                <a16:creationId xmlns:a16="http://schemas.microsoft.com/office/drawing/2014/main" id="{F8FA6C13-F6F4-673E-5C4B-F67F81120942}"/>
              </a:ext>
            </a:extLst>
          </p:cNvPr>
          <p:cNvSpPr txBox="1"/>
          <p:nvPr/>
        </p:nvSpPr>
        <p:spPr>
          <a:xfrm>
            <a:off x="5380035" y="5861001"/>
            <a:ext cx="1431930" cy="276999"/>
          </a:xfrm>
          <a:prstGeom prst="rect">
            <a:avLst/>
          </a:prstGeom>
          <a:noFill/>
        </p:spPr>
        <p:txBody>
          <a:bodyPr wrap="none" rtlCol="0">
            <a:spAutoFit/>
          </a:bodyPr>
          <a:lstStyle/>
          <a:p>
            <a:r>
              <a:rPr lang="cs-CZ" sz="1200" i="1" dirty="0"/>
              <a:t>Obr. 4: </a:t>
            </a:r>
            <a:r>
              <a:rPr lang="cs-CZ" sz="1200" i="1" dirty="0" err="1"/>
              <a:t>Headspace</a:t>
            </a:r>
            <a:endParaRPr lang="cs-CZ" sz="1200" i="1" dirty="0"/>
          </a:p>
        </p:txBody>
      </p:sp>
    </p:spTree>
    <p:extLst>
      <p:ext uri="{BB962C8B-B14F-4D97-AF65-F5344CB8AC3E}">
        <p14:creationId xmlns:p14="http://schemas.microsoft.com/office/powerpoint/2010/main" val="1807265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FD4F7FB9-8364-4FC3-B6FC-1262AC1DA3CF}"/>
              </a:ext>
            </a:extLst>
          </p:cNvPr>
          <p:cNvSpPr>
            <a:spLocks noGrp="1"/>
          </p:cNvSpPr>
          <p:nvPr>
            <p:ph type="title"/>
          </p:nvPr>
        </p:nvSpPr>
        <p:spPr>
          <a:xfrm>
            <a:off x="720000" y="720000"/>
            <a:ext cx="10753200" cy="451576"/>
          </a:xfrm>
        </p:spPr>
        <p:txBody>
          <a:bodyPr anchor="t">
            <a:normAutofit/>
          </a:bodyPr>
          <a:lstStyle/>
          <a:p>
            <a:r>
              <a:rPr lang="cs-CZ" sz="2200"/>
              <a:t>Doporučení pro záznam</a:t>
            </a:r>
          </a:p>
        </p:txBody>
      </p:sp>
      <p:sp>
        <p:nvSpPr>
          <p:cNvPr id="2" name="Zástupný symbol pro zápatí 1">
            <a:extLst>
              <a:ext uri="{FF2B5EF4-FFF2-40B4-BE49-F238E27FC236}">
                <a16:creationId xmlns:a16="http://schemas.microsoft.com/office/drawing/2014/main" id="{43B2A2E6-0E54-4B42-8929-E28A869F2ED5}"/>
              </a:ext>
            </a:extLst>
          </p:cNvPr>
          <p:cNvSpPr>
            <a:spLocks noGrp="1"/>
          </p:cNvSpPr>
          <p:nvPr>
            <p:ph type="ftr" sz="quarter" idx="10"/>
          </p:nvPr>
        </p:nvSpPr>
        <p:spPr>
          <a:xfrm>
            <a:off x="720000" y="6228000"/>
            <a:ext cx="7920000" cy="252000"/>
          </a:xfrm>
        </p:spPr>
        <p:txBody>
          <a:bodyPr wrap="square" anchor="ctr">
            <a:normAutofit/>
          </a:bodyPr>
          <a:lstStyle/>
          <a:p>
            <a:pPr>
              <a:spcAft>
                <a:spcPts val="600"/>
              </a:spcAft>
            </a:pPr>
            <a:r>
              <a:rPr lang="cs-CZ"/>
              <a:t>Multimedia ve výuce I</a:t>
            </a:r>
          </a:p>
        </p:txBody>
      </p:sp>
      <p:sp>
        <p:nvSpPr>
          <p:cNvPr id="3" name="Zástupný symbol pro číslo snímku 2">
            <a:extLst>
              <a:ext uri="{FF2B5EF4-FFF2-40B4-BE49-F238E27FC236}">
                <a16:creationId xmlns:a16="http://schemas.microsoft.com/office/drawing/2014/main" id="{5FC5990F-A651-4CB7-96E4-01E5493D1BC3}"/>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cs-CZ" altLang="cs-CZ" smtClean="0"/>
              <a:pPr>
                <a:spcAft>
                  <a:spcPts val="600"/>
                </a:spcAft>
              </a:pPr>
              <a:t>11</a:t>
            </a:fld>
            <a:endParaRPr lang="cs-CZ" altLang="cs-CZ"/>
          </a:p>
        </p:txBody>
      </p:sp>
      <p:pic>
        <p:nvPicPr>
          <p:cNvPr id="5122" name="Picture 2">
            <a:extLst>
              <a:ext uri="{FF2B5EF4-FFF2-40B4-BE49-F238E27FC236}">
                <a16:creationId xmlns:a16="http://schemas.microsoft.com/office/drawing/2014/main" id="{E1C64CC8-36ED-4FDC-89E1-0742D007059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14276" y="1665288"/>
            <a:ext cx="2763448" cy="4139998"/>
          </a:xfrm>
          <a:prstGeom prst="rect">
            <a:avLst/>
          </a:prstGeom>
          <a:solidFill>
            <a:srgbClr val="FFFFFF"/>
          </a:solidFill>
        </p:spPr>
      </p:pic>
      <p:sp>
        <p:nvSpPr>
          <p:cNvPr id="5124" name="Text Placeholder 6">
            <a:extLst>
              <a:ext uri="{FF2B5EF4-FFF2-40B4-BE49-F238E27FC236}">
                <a16:creationId xmlns:a16="http://schemas.microsoft.com/office/drawing/2014/main" id="{1064F772-98C7-4E5C-948F-30E3C8FCEB13}"/>
              </a:ext>
            </a:extLst>
          </p:cNvPr>
          <p:cNvSpPr>
            <a:spLocks noGrp="1"/>
          </p:cNvSpPr>
          <p:nvPr>
            <p:ph type="body" sz="quarter" idx="13"/>
          </p:nvPr>
        </p:nvSpPr>
        <p:spPr>
          <a:xfrm>
            <a:off x="720725" y="1296001"/>
            <a:ext cx="10752138" cy="271576"/>
          </a:xfrm>
        </p:spPr>
        <p:txBody>
          <a:bodyPr/>
          <a:lstStyle/>
          <a:p>
            <a:r>
              <a:rPr lang="cs-CZ" dirty="0"/>
              <a:t>Kolmost</a:t>
            </a:r>
            <a:endParaRPr lang="en-US" dirty="0"/>
          </a:p>
        </p:txBody>
      </p:sp>
      <p:sp>
        <p:nvSpPr>
          <p:cNvPr id="6" name="TextovéPole 5">
            <a:extLst>
              <a:ext uri="{FF2B5EF4-FFF2-40B4-BE49-F238E27FC236}">
                <a16:creationId xmlns:a16="http://schemas.microsoft.com/office/drawing/2014/main" id="{5B3D2895-1521-0016-A534-D7D953A3C368}"/>
              </a:ext>
            </a:extLst>
          </p:cNvPr>
          <p:cNvSpPr txBox="1"/>
          <p:nvPr/>
        </p:nvSpPr>
        <p:spPr>
          <a:xfrm>
            <a:off x="4801895" y="5861001"/>
            <a:ext cx="2588209" cy="276999"/>
          </a:xfrm>
          <a:prstGeom prst="rect">
            <a:avLst/>
          </a:prstGeom>
          <a:noFill/>
        </p:spPr>
        <p:txBody>
          <a:bodyPr wrap="none" rtlCol="0">
            <a:spAutoFit/>
          </a:bodyPr>
          <a:lstStyle/>
          <a:p>
            <a:r>
              <a:rPr lang="cs-CZ" sz="1200" i="1" dirty="0"/>
              <a:t>Obr. 5: Kolmost objektů na obrázku</a:t>
            </a:r>
          </a:p>
        </p:txBody>
      </p:sp>
    </p:spTree>
    <p:extLst>
      <p:ext uri="{BB962C8B-B14F-4D97-AF65-F5344CB8AC3E}">
        <p14:creationId xmlns:p14="http://schemas.microsoft.com/office/powerpoint/2010/main" val="547125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FD4F7FB9-8364-4FC3-B6FC-1262AC1DA3CF}"/>
              </a:ext>
            </a:extLst>
          </p:cNvPr>
          <p:cNvSpPr>
            <a:spLocks noGrp="1"/>
          </p:cNvSpPr>
          <p:nvPr>
            <p:ph type="title"/>
          </p:nvPr>
        </p:nvSpPr>
        <p:spPr>
          <a:xfrm>
            <a:off x="720000" y="720000"/>
            <a:ext cx="10753200" cy="451576"/>
          </a:xfrm>
        </p:spPr>
        <p:txBody>
          <a:bodyPr anchor="t">
            <a:normAutofit/>
          </a:bodyPr>
          <a:lstStyle/>
          <a:p>
            <a:r>
              <a:rPr lang="cs-CZ" sz="2200"/>
              <a:t>Doporučení pro záznam</a:t>
            </a:r>
          </a:p>
        </p:txBody>
      </p:sp>
      <p:sp>
        <p:nvSpPr>
          <p:cNvPr id="2" name="Zástupný symbol pro zápatí 1">
            <a:extLst>
              <a:ext uri="{FF2B5EF4-FFF2-40B4-BE49-F238E27FC236}">
                <a16:creationId xmlns:a16="http://schemas.microsoft.com/office/drawing/2014/main" id="{43B2A2E6-0E54-4B42-8929-E28A869F2ED5}"/>
              </a:ext>
            </a:extLst>
          </p:cNvPr>
          <p:cNvSpPr>
            <a:spLocks noGrp="1"/>
          </p:cNvSpPr>
          <p:nvPr>
            <p:ph type="ftr" sz="quarter" idx="10"/>
          </p:nvPr>
        </p:nvSpPr>
        <p:spPr>
          <a:xfrm>
            <a:off x="720000" y="6228000"/>
            <a:ext cx="7920000" cy="252000"/>
          </a:xfrm>
        </p:spPr>
        <p:txBody>
          <a:bodyPr wrap="square" anchor="ctr">
            <a:normAutofit/>
          </a:bodyPr>
          <a:lstStyle/>
          <a:p>
            <a:pPr>
              <a:spcAft>
                <a:spcPts val="600"/>
              </a:spcAft>
            </a:pPr>
            <a:r>
              <a:rPr lang="cs-CZ"/>
              <a:t>Multimedia ve výuce I</a:t>
            </a:r>
          </a:p>
        </p:txBody>
      </p:sp>
      <p:sp>
        <p:nvSpPr>
          <p:cNvPr id="3" name="Zástupný symbol pro číslo snímku 2">
            <a:extLst>
              <a:ext uri="{FF2B5EF4-FFF2-40B4-BE49-F238E27FC236}">
                <a16:creationId xmlns:a16="http://schemas.microsoft.com/office/drawing/2014/main" id="{5FC5990F-A651-4CB7-96E4-01E5493D1BC3}"/>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cs-CZ" altLang="cs-CZ" smtClean="0"/>
              <a:pPr>
                <a:spcAft>
                  <a:spcPts val="600"/>
                </a:spcAft>
              </a:pPr>
              <a:t>12</a:t>
            </a:fld>
            <a:endParaRPr lang="cs-CZ" altLang="cs-CZ"/>
          </a:p>
        </p:txBody>
      </p:sp>
      <p:sp>
        <p:nvSpPr>
          <p:cNvPr id="5124" name="Text Placeholder 6">
            <a:extLst>
              <a:ext uri="{FF2B5EF4-FFF2-40B4-BE49-F238E27FC236}">
                <a16:creationId xmlns:a16="http://schemas.microsoft.com/office/drawing/2014/main" id="{1064F772-98C7-4E5C-948F-30E3C8FCEB13}"/>
              </a:ext>
            </a:extLst>
          </p:cNvPr>
          <p:cNvSpPr>
            <a:spLocks noGrp="1"/>
          </p:cNvSpPr>
          <p:nvPr>
            <p:ph type="body" sz="quarter" idx="13"/>
          </p:nvPr>
        </p:nvSpPr>
        <p:spPr>
          <a:xfrm>
            <a:off x="720725" y="1296001"/>
            <a:ext cx="10752138" cy="271576"/>
          </a:xfrm>
        </p:spPr>
        <p:txBody>
          <a:bodyPr/>
          <a:lstStyle/>
          <a:p>
            <a:r>
              <a:rPr lang="cs-CZ" dirty="0"/>
              <a:t>Detail záběru</a:t>
            </a:r>
            <a:endParaRPr lang="en-US" dirty="0"/>
          </a:p>
        </p:txBody>
      </p:sp>
      <p:pic>
        <p:nvPicPr>
          <p:cNvPr id="10" name="Obrázek 9">
            <a:extLst>
              <a:ext uri="{FF2B5EF4-FFF2-40B4-BE49-F238E27FC236}">
                <a16:creationId xmlns:a16="http://schemas.microsoft.com/office/drawing/2014/main" id="{3499104A-8D79-4556-AE1F-D3104D2B0EDF}"/>
              </a:ext>
            </a:extLst>
          </p:cNvPr>
          <p:cNvPicPr>
            <a:picLocks noChangeAspect="1"/>
          </p:cNvPicPr>
          <p:nvPr/>
        </p:nvPicPr>
        <p:blipFill>
          <a:blip r:embed="rId2"/>
          <a:stretch>
            <a:fillRect/>
          </a:stretch>
        </p:blipFill>
        <p:spPr>
          <a:xfrm>
            <a:off x="2846991" y="1812440"/>
            <a:ext cx="6498018" cy="4052926"/>
          </a:xfrm>
          <a:prstGeom prst="rect">
            <a:avLst/>
          </a:prstGeom>
        </p:spPr>
      </p:pic>
      <p:sp>
        <p:nvSpPr>
          <p:cNvPr id="6" name="TextovéPole 5">
            <a:extLst>
              <a:ext uri="{FF2B5EF4-FFF2-40B4-BE49-F238E27FC236}">
                <a16:creationId xmlns:a16="http://schemas.microsoft.com/office/drawing/2014/main" id="{F2C2C51E-D308-824E-6106-F2E632AA08AD}"/>
              </a:ext>
            </a:extLst>
          </p:cNvPr>
          <p:cNvSpPr txBox="1"/>
          <p:nvPr/>
        </p:nvSpPr>
        <p:spPr>
          <a:xfrm>
            <a:off x="5301423" y="5856070"/>
            <a:ext cx="1589153" cy="276999"/>
          </a:xfrm>
          <a:prstGeom prst="rect">
            <a:avLst/>
          </a:prstGeom>
          <a:noFill/>
        </p:spPr>
        <p:txBody>
          <a:bodyPr wrap="none" rtlCol="0">
            <a:spAutoFit/>
          </a:bodyPr>
          <a:lstStyle/>
          <a:p>
            <a:r>
              <a:rPr lang="cs-CZ" sz="1200" i="1" dirty="0"/>
              <a:t>Obr. 6: Detail záběru</a:t>
            </a:r>
          </a:p>
        </p:txBody>
      </p:sp>
    </p:spTree>
    <p:extLst>
      <p:ext uri="{BB962C8B-B14F-4D97-AF65-F5344CB8AC3E}">
        <p14:creationId xmlns:p14="http://schemas.microsoft.com/office/powerpoint/2010/main" val="1529135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FD4F7FB9-8364-4FC3-B6FC-1262AC1DA3CF}"/>
              </a:ext>
            </a:extLst>
          </p:cNvPr>
          <p:cNvSpPr>
            <a:spLocks noGrp="1"/>
          </p:cNvSpPr>
          <p:nvPr>
            <p:ph type="title"/>
          </p:nvPr>
        </p:nvSpPr>
        <p:spPr>
          <a:xfrm>
            <a:off x="720000" y="720000"/>
            <a:ext cx="10753200" cy="451576"/>
          </a:xfrm>
        </p:spPr>
        <p:txBody>
          <a:bodyPr anchor="t">
            <a:normAutofit/>
          </a:bodyPr>
          <a:lstStyle/>
          <a:p>
            <a:r>
              <a:rPr lang="cs-CZ" sz="2200"/>
              <a:t>Doporučení pro záznam</a:t>
            </a:r>
          </a:p>
        </p:txBody>
      </p:sp>
      <p:sp>
        <p:nvSpPr>
          <p:cNvPr id="2" name="Zástupný symbol pro zápatí 1">
            <a:extLst>
              <a:ext uri="{FF2B5EF4-FFF2-40B4-BE49-F238E27FC236}">
                <a16:creationId xmlns:a16="http://schemas.microsoft.com/office/drawing/2014/main" id="{43B2A2E6-0E54-4B42-8929-E28A869F2ED5}"/>
              </a:ext>
            </a:extLst>
          </p:cNvPr>
          <p:cNvSpPr>
            <a:spLocks noGrp="1"/>
          </p:cNvSpPr>
          <p:nvPr>
            <p:ph type="ftr" sz="quarter" idx="10"/>
          </p:nvPr>
        </p:nvSpPr>
        <p:spPr>
          <a:xfrm>
            <a:off x="720000" y="6228000"/>
            <a:ext cx="7920000" cy="252000"/>
          </a:xfrm>
        </p:spPr>
        <p:txBody>
          <a:bodyPr wrap="square" anchor="ctr">
            <a:normAutofit/>
          </a:bodyPr>
          <a:lstStyle/>
          <a:p>
            <a:pPr>
              <a:spcAft>
                <a:spcPts val="600"/>
              </a:spcAft>
            </a:pPr>
            <a:r>
              <a:rPr lang="cs-CZ"/>
              <a:t>Multimedia ve výuce I</a:t>
            </a:r>
          </a:p>
        </p:txBody>
      </p:sp>
      <p:sp>
        <p:nvSpPr>
          <p:cNvPr id="3" name="Zástupný symbol pro číslo snímku 2">
            <a:extLst>
              <a:ext uri="{FF2B5EF4-FFF2-40B4-BE49-F238E27FC236}">
                <a16:creationId xmlns:a16="http://schemas.microsoft.com/office/drawing/2014/main" id="{5FC5990F-A651-4CB7-96E4-01E5493D1BC3}"/>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cs-CZ" altLang="cs-CZ" smtClean="0"/>
              <a:pPr>
                <a:spcAft>
                  <a:spcPts val="600"/>
                </a:spcAft>
              </a:pPr>
              <a:t>13</a:t>
            </a:fld>
            <a:endParaRPr lang="cs-CZ" altLang="cs-CZ"/>
          </a:p>
        </p:txBody>
      </p:sp>
      <p:sp>
        <p:nvSpPr>
          <p:cNvPr id="5124" name="Text Placeholder 6">
            <a:extLst>
              <a:ext uri="{FF2B5EF4-FFF2-40B4-BE49-F238E27FC236}">
                <a16:creationId xmlns:a16="http://schemas.microsoft.com/office/drawing/2014/main" id="{1064F772-98C7-4E5C-948F-30E3C8FCEB13}"/>
              </a:ext>
            </a:extLst>
          </p:cNvPr>
          <p:cNvSpPr>
            <a:spLocks noGrp="1"/>
          </p:cNvSpPr>
          <p:nvPr>
            <p:ph type="body" sz="quarter" idx="13"/>
          </p:nvPr>
        </p:nvSpPr>
        <p:spPr>
          <a:xfrm>
            <a:off x="720725" y="1296001"/>
            <a:ext cx="10752138" cy="271576"/>
          </a:xfrm>
        </p:spPr>
        <p:txBody>
          <a:bodyPr/>
          <a:lstStyle/>
          <a:p>
            <a:r>
              <a:rPr lang="cs-CZ" dirty="0"/>
              <a:t>Expozice – podexponovaný, přesvícený </a:t>
            </a:r>
            <a:endParaRPr lang="en-US" dirty="0"/>
          </a:p>
        </p:txBody>
      </p:sp>
      <p:pic>
        <p:nvPicPr>
          <p:cNvPr id="7172" name="Picture 4" descr="Rady k focení: Podexponovaný snímek">
            <a:extLst>
              <a:ext uri="{FF2B5EF4-FFF2-40B4-BE49-F238E27FC236}">
                <a16:creationId xmlns:a16="http://schemas.microsoft.com/office/drawing/2014/main" id="{7C2BB95F-4F1D-48C4-A453-AEF80290ED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921" y="2534351"/>
            <a:ext cx="10892158" cy="2418059"/>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a:extLst>
              <a:ext uri="{FF2B5EF4-FFF2-40B4-BE49-F238E27FC236}">
                <a16:creationId xmlns:a16="http://schemas.microsoft.com/office/drawing/2014/main" id="{66FFF47B-AE20-140B-FD30-73CDDEC81E3E}"/>
              </a:ext>
            </a:extLst>
          </p:cNvPr>
          <p:cNvSpPr txBox="1"/>
          <p:nvPr/>
        </p:nvSpPr>
        <p:spPr>
          <a:xfrm>
            <a:off x="5054657" y="5098125"/>
            <a:ext cx="2082686" cy="276999"/>
          </a:xfrm>
          <a:prstGeom prst="rect">
            <a:avLst/>
          </a:prstGeom>
          <a:noFill/>
        </p:spPr>
        <p:txBody>
          <a:bodyPr wrap="none" rtlCol="0">
            <a:spAutoFit/>
          </a:bodyPr>
          <a:lstStyle/>
          <a:p>
            <a:r>
              <a:rPr lang="cs-CZ" sz="1200" i="1" dirty="0"/>
              <a:t>Obr. 7: Expozice – srovnání </a:t>
            </a:r>
          </a:p>
        </p:txBody>
      </p:sp>
    </p:spTree>
    <p:extLst>
      <p:ext uri="{BB962C8B-B14F-4D97-AF65-F5344CB8AC3E}">
        <p14:creationId xmlns:p14="http://schemas.microsoft.com/office/powerpoint/2010/main" val="827754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FD4F7FB9-8364-4FC3-B6FC-1262AC1DA3CF}"/>
              </a:ext>
            </a:extLst>
          </p:cNvPr>
          <p:cNvSpPr>
            <a:spLocks noGrp="1"/>
          </p:cNvSpPr>
          <p:nvPr>
            <p:ph type="title"/>
          </p:nvPr>
        </p:nvSpPr>
        <p:spPr>
          <a:xfrm>
            <a:off x="720000" y="720000"/>
            <a:ext cx="10753200" cy="451576"/>
          </a:xfrm>
        </p:spPr>
        <p:txBody>
          <a:bodyPr anchor="t">
            <a:normAutofit/>
          </a:bodyPr>
          <a:lstStyle/>
          <a:p>
            <a:r>
              <a:rPr lang="cs-CZ" sz="2200"/>
              <a:t>Doporučení pro záznam</a:t>
            </a:r>
          </a:p>
        </p:txBody>
      </p:sp>
      <p:sp>
        <p:nvSpPr>
          <p:cNvPr id="2" name="Zástupný symbol pro zápatí 1">
            <a:extLst>
              <a:ext uri="{FF2B5EF4-FFF2-40B4-BE49-F238E27FC236}">
                <a16:creationId xmlns:a16="http://schemas.microsoft.com/office/drawing/2014/main" id="{43B2A2E6-0E54-4B42-8929-E28A869F2ED5}"/>
              </a:ext>
            </a:extLst>
          </p:cNvPr>
          <p:cNvSpPr>
            <a:spLocks noGrp="1"/>
          </p:cNvSpPr>
          <p:nvPr>
            <p:ph type="ftr" sz="quarter" idx="10"/>
          </p:nvPr>
        </p:nvSpPr>
        <p:spPr>
          <a:xfrm>
            <a:off x="720000" y="6228000"/>
            <a:ext cx="7920000" cy="252000"/>
          </a:xfrm>
        </p:spPr>
        <p:txBody>
          <a:bodyPr wrap="square" anchor="ctr">
            <a:normAutofit/>
          </a:bodyPr>
          <a:lstStyle/>
          <a:p>
            <a:pPr>
              <a:spcAft>
                <a:spcPts val="600"/>
              </a:spcAft>
            </a:pPr>
            <a:r>
              <a:rPr lang="cs-CZ"/>
              <a:t>Multimedia ve výuce I</a:t>
            </a:r>
          </a:p>
        </p:txBody>
      </p:sp>
      <p:sp>
        <p:nvSpPr>
          <p:cNvPr id="3" name="Zástupný symbol pro číslo snímku 2">
            <a:extLst>
              <a:ext uri="{FF2B5EF4-FFF2-40B4-BE49-F238E27FC236}">
                <a16:creationId xmlns:a16="http://schemas.microsoft.com/office/drawing/2014/main" id="{5FC5990F-A651-4CB7-96E4-01E5493D1BC3}"/>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cs-CZ" altLang="cs-CZ" smtClean="0"/>
              <a:pPr>
                <a:spcAft>
                  <a:spcPts val="600"/>
                </a:spcAft>
              </a:pPr>
              <a:t>14</a:t>
            </a:fld>
            <a:endParaRPr lang="cs-CZ" altLang="cs-CZ"/>
          </a:p>
        </p:txBody>
      </p:sp>
      <p:pic>
        <p:nvPicPr>
          <p:cNvPr id="8194" name="Picture 2" descr="Obsah obrázku fáze, scéna, tmavé&#10;&#10;Popis byl vytvořen automaticky">
            <a:extLst>
              <a:ext uri="{FF2B5EF4-FFF2-40B4-BE49-F238E27FC236}">
                <a16:creationId xmlns:a16="http://schemas.microsoft.com/office/drawing/2014/main" id="{D27069E9-CF50-46B9-A40D-595A1C5E9C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9" r="-3" b="-3"/>
          <a:stretch/>
        </p:blipFill>
        <p:spPr bwMode="auto">
          <a:xfrm>
            <a:off x="2992105" y="1665288"/>
            <a:ext cx="6207791" cy="4139998"/>
          </a:xfrm>
          <a:prstGeom prst="rect">
            <a:avLst/>
          </a:prstGeom>
          <a:solidFill>
            <a:srgbClr val="FFFFFF"/>
          </a:solidFill>
        </p:spPr>
      </p:pic>
      <p:sp>
        <p:nvSpPr>
          <p:cNvPr id="5124" name="Text Placeholder 6">
            <a:extLst>
              <a:ext uri="{FF2B5EF4-FFF2-40B4-BE49-F238E27FC236}">
                <a16:creationId xmlns:a16="http://schemas.microsoft.com/office/drawing/2014/main" id="{1064F772-98C7-4E5C-948F-30E3C8FCEB13}"/>
              </a:ext>
            </a:extLst>
          </p:cNvPr>
          <p:cNvSpPr>
            <a:spLocks noGrp="1"/>
          </p:cNvSpPr>
          <p:nvPr>
            <p:ph type="body" sz="quarter" idx="13"/>
          </p:nvPr>
        </p:nvSpPr>
        <p:spPr>
          <a:xfrm>
            <a:off x="720725" y="1296001"/>
            <a:ext cx="10752138" cy="271576"/>
          </a:xfrm>
        </p:spPr>
        <p:txBody>
          <a:bodyPr>
            <a:normAutofit/>
          </a:bodyPr>
          <a:lstStyle/>
          <a:p>
            <a:pPr>
              <a:spcAft>
                <a:spcPts val="600"/>
              </a:spcAft>
            </a:pPr>
            <a:r>
              <a:rPr lang="cs-CZ" sz="1700"/>
              <a:t>Světlo vs. protisvětlo</a:t>
            </a:r>
            <a:endParaRPr lang="en-US" sz="1700"/>
          </a:p>
        </p:txBody>
      </p:sp>
      <p:sp>
        <p:nvSpPr>
          <p:cNvPr id="6" name="TextovéPole 5">
            <a:extLst>
              <a:ext uri="{FF2B5EF4-FFF2-40B4-BE49-F238E27FC236}">
                <a16:creationId xmlns:a16="http://schemas.microsoft.com/office/drawing/2014/main" id="{765A2F9B-5C97-5361-9617-E8A5CBDE9A1D}"/>
              </a:ext>
            </a:extLst>
          </p:cNvPr>
          <p:cNvSpPr txBox="1"/>
          <p:nvPr/>
        </p:nvSpPr>
        <p:spPr>
          <a:xfrm>
            <a:off x="4714820" y="5902334"/>
            <a:ext cx="2762359" cy="276999"/>
          </a:xfrm>
          <a:prstGeom prst="rect">
            <a:avLst/>
          </a:prstGeom>
          <a:noFill/>
        </p:spPr>
        <p:txBody>
          <a:bodyPr wrap="none" rtlCol="0">
            <a:spAutoFit/>
          </a:bodyPr>
          <a:lstStyle/>
          <a:p>
            <a:r>
              <a:rPr lang="cs-CZ" sz="1200" i="1" dirty="0"/>
              <a:t>Obr. 8: Ukázka fotografie v protisvětlu</a:t>
            </a:r>
          </a:p>
        </p:txBody>
      </p:sp>
    </p:spTree>
    <p:extLst>
      <p:ext uri="{BB962C8B-B14F-4D97-AF65-F5344CB8AC3E}">
        <p14:creationId xmlns:p14="http://schemas.microsoft.com/office/powerpoint/2010/main" val="2700432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8BEBE1A-D7E7-413C-92C9-B8FEADF6150A}"/>
              </a:ext>
            </a:extLst>
          </p:cNvPr>
          <p:cNvSpPr>
            <a:spLocks noGrp="1"/>
          </p:cNvSpPr>
          <p:nvPr>
            <p:ph type="ftr" sz="quarter" idx="10"/>
          </p:nvPr>
        </p:nvSpPr>
        <p:spPr/>
        <p:txBody>
          <a:bodyPr/>
          <a:lstStyle/>
          <a:p>
            <a:r>
              <a:rPr lang="cs-CZ" dirty="0"/>
              <a:t>Multimedia ve výuce I</a:t>
            </a:r>
          </a:p>
        </p:txBody>
      </p:sp>
      <p:sp>
        <p:nvSpPr>
          <p:cNvPr id="3" name="Zástupný symbol pro číslo snímku 2">
            <a:extLst>
              <a:ext uri="{FF2B5EF4-FFF2-40B4-BE49-F238E27FC236}">
                <a16:creationId xmlns:a16="http://schemas.microsoft.com/office/drawing/2014/main" id="{77AE8CCC-531A-461B-83EB-EDBC4855EEF8}"/>
              </a:ext>
            </a:extLst>
          </p:cNvPr>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sp>
        <p:nvSpPr>
          <p:cNvPr id="4" name="Nadpis 3">
            <a:extLst>
              <a:ext uri="{FF2B5EF4-FFF2-40B4-BE49-F238E27FC236}">
                <a16:creationId xmlns:a16="http://schemas.microsoft.com/office/drawing/2014/main" id="{F65CA9D2-1B01-4E00-B3BD-1C4ADC869F00}"/>
              </a:ext>
            </a:extLst>
          </p:cNvPr>
          <p:cNvSpPr>
            <a:spLocks noGrp="1"/>
          </p:cNvSpPr>
          <p:nvPr>
            <p:ph type="title"/>
          </p:nvPr>
        </p:nvSpPr>
        <p:spPr/>
        <p:txBody>
          <a:bodyPr/>
          <a:lstStyle/>
          <a:p>
            <a:r>
              <a:rPr lang="cs-CZ" dirty="0"/>
              <a:t>Úkol</a:t>
            </a:r>
          </a:p>
        </p:txBody>
      </p:sp>
      <p:sp>
        <p:nvSpPr>
          <p:cNvPr id="5" name="Zástupný obsah 4">
            <a:extLst>
              <a:ext uri="{FF2B5EF4-FFF2-40B4-BE49-F238E27FC236}">
                <a16:creationId xmlns:a16="http://schemas.microsoft.com/office/drawing/2014/main" id="{15489B3F-C125-4787-AE15-DD75DA40E176}"/>
              </a:ext>
            </a:extLst>
          </p:cNvPr>
          <p:cNvSpPr>
            <a:spLocks noGrp="1"/>
          </p:cNvSpPr>
          <p:nvPr>
            <p:ph idx="1"/>
          </p:nvPr>
        </p:nvSpPr>
        <p:spPr/>
        <p:txBody>
          <a:bodyPr/>
          <a:lstStyle/>
          <a:p>
            <a:r>
              <a:rPr lang="cs-CZ" dirty="0"/>
              <a:t>Pokud jste si připravili nějaké video, přehrajte si jej. Na základě dnešních poznatků si jej sami okomentujte. Následně prezentujte případné nedostatky a doporučení kolegům (bude záležet i na vlastním </a:t>
            </a:r>
            <a:r>
              <a:rPr lang="cs-CZ"/>
              <a:t>úhlu pohledu </a:t>
            </a:r>
            <a:r>
              <a:rPr lang="cs-CZ">
                <a:sym typeface="Wingdings" panose="05000000000000000000" pitchFamily="2" charset="2"/>
              </a:rPr>
              <a:t>).</a:t>
            </a:r>
            <a:endParaRPr lang="cs-CZ" dirty="0"/>
          </a:p>
        </p:txBody>
      </p:sp>
    </p:spTree>
    <p:extLst>
      <p:ext uri="{BB962C8B-B14F-4D97-AF65-F5344CB8AC3E}">
        <p14:creationId xmlns:p14="http://schemas.microsoft.com/office/powerpoint/2010/main" val="1866743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B70E663-5509-424D-8AF0-03C326016837}"/>
              </a:ext>
            </a:extLst>
          </p:cNvPr>
          <p:cNvSpPr>
            <a:spLocks noGrp="1"/>
          </p:cNvSpPr>
          <p:nvPr>
            <p:ph type="ftr" sz="quarter" idx="10"/>
          </p:nvPr>
        </p:nvSpPr>
        <p:spPr/>
        <p:txBody>
          <a:bodyPr/>
          <a:lstStyle/>
          <a:p>
            <a:r>
              <a:rPr lang="cs-CZ" dirty="0"/>
              <a:t>Multimedia ve výuce I</a:t>
            </a:r>
          </a:p>
        </p:txBody>
      </p:sp>
      <p:sp>
        <p:nvSpPr>
          <p:cNvPr id="3" name="Zástupný symbol pro číslo snímku 2">
            <a:extLst>
              <a:ext uri="{FF2B5EF4-FFF2-40B4-BE49-F238E27FC236}">
                <a16:creationId xmlns:a16="http://schemas.microsoft.com/office/drawing/2014/main" id="{1C7AA9A6-4CF5-46F0-9808-F6F8A40DFC4E}"/>
              </a:ext>
            </a:extLst>
          </p:cNvPr>
          <p:cNvSpPr>
            <a:spLocks noGrp="1"/>
          </p:cNvSpPr>
          <p:nvPr>
            <p:ph type="sldNum" sz="quarter" idx="11"/>
          </p:nvPr>
        </p:nvSpPr>
        <p:spPr/>
        <p:txBody>
          <a:bodyPr/>
          <a:lstStyle/>
          <a:p>
            <a:fld id="{0970407D-EE58-4A0B-824B-1D3AE42DD9CF}" type="slidenum">
              <a:rPr lang="cs-CZ" altLang="cs-CZ" smtClean="0"/>
              <a:pPr/>
              <a:t>16</a:t>
            </a:fld>
            <a:endParaRPr lang="cs-CZ" altLang="cs-CZ" dirty="0"/>
          </a:p>
        </p:txBody>
      </p:sp>
      <p:sp>
        <p:nvSpPr>
          <p:cNvPr id="4" name="Nadpis 3">
            <a:extLst>
              <a:ext uri="{FF2B5EF4-FFF2-40B4-BE49-F238E27FC236}">
                <a16:creationId xmlns:a16="http://schemas.microsoft.com/office/drawing/2014/main" id="{D45CBB31-A0B4-4FEE-8C06-6DDB43556BD8}"/>
              </a:ext>
            </a:extLst>
          </p:cNvPr>
          <p:cNvSpPr>
            <a:spLocks noGrp="1"/>
          </p:cNvSpPr>
          <p:nvPr>
            <p:ph type="title"/>
          </p:nvPr>
        </p:nvSpPr>
        <p:spPr>
          <a:xfrm>
            <a:off x="666000" y="3203212"/>
            <a:ext cx="10753200" cy="451576"/>
          </a:xfrm>
        </p:spPr>
        <p:txBody>
          <a:bodyPr/>
          <a:lstStyle/>
          <a:p>
            <a:r>
              <a:rPr lang="cs-CZ" dirty="0"/>
              <a:t>Dotazy a diskuze</a:t>
            </a:r>
          </a:p>
        </p:txBody>
      </p:sp>
    </p:spTree>
    <p:extLst>
      <p:ext uri="{BB962C8B-B14F-4D97-AF65-F5344CB8AC3E}">
        <p14:creationId xmlns:p14="http://schemas.microsoft.com/office/powerpoint/2010/main" val="749813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D05437E-FDA7-48AF-ACBE-6B44746347E1}"/>
              </a:ext>
            </a:extLst>
          </p:cNvPr>
          <p:cNvSpPr>
            <a:spLocks noGrp="1"/>
          </p:cNvSpPr>
          <p:nvPr>
            <p:ph type="ftr" sz="quarter" idx="10"/>
          </p:nvPr>
        </p:nvSpPr>
        <p:spPr/>
        <p:txBody>
          <a:bodyPr/>
          <a:lstStyle/>
          <a:p>
            <a:r>
              <a:rPr lang="cs-CZ" dirty="0"/>
              <a:t>Multimedia ve výuce I</a:t>
            </a:r>
          </a:p>
        </p:txBody>
      </p:sp>
      <p:sp>
        <p:nvSpPr>
          <p:cNvPr id="3" name="Zástupný symbol pro číslo snímku 2">
            <a:extLst>
              <a:ext uri="{FF2B5EF4-FFF2-40B4-BE49-F238E27FC236}">
                <a16:creationId xmlns:a16="http://schemas.microsoft.com/office/drawing/2014/main" id="{48709C6B-DA06-4E35-B26C-D5F6A2956128}"/>
              </a:ext>
            </a:extLst>
          </p:cNvPr>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p:sp>
        <p:nvSpPr>
          <p:cNvPr id="4" name="Nadpis 3">
            <a:extLst>
              <a:ext uri="{FF2B5EF4-FFF2-40B4-BE49-F238E27FC236}">
                <a16:creationId xmlns:a16="http://schemas.microsoft.com/office/drawing/2014/main" id="{BB489CC2-B391-4B9F-A6D3-B79F72393681}"/>
              </a:ext>
            </a:extLst>
          </p:cNvPr>
          <p:cNvSpPr>
            <a:spLocks noGrp="1"/>
          </p:cNvSpPr>
          <p:nvPr>
            <p:ph type="title"/>
          </p:nvPr>
        </p:nvSpPr>
        <p:spPr/>
        <p:txBody>
          <a:bodyPr/>
          <a:lstStyle/>
          <a:p>
            <a:r>
              <a:rPr lang="cs-CZ" dirty="0"/>
              <a:t>Zdroje</a:t>
            </a:r>
          </a:p>
        </p:txBody>
      </p:sp>
      <p:sp>
        <p:nvSpPr>
          <p:cNvPr id="5" name="Zástupný obsah 4">
            <a:extLst>
              <a:ext uri="{FF2B5EF4-FFF2-40B4-BE49-F238E27FC236}">
                <a16:creationId xmlns:a16="http://schemas.microsoft.com/office/drawing/2014/main" id="{C2AC7EA7-3DDB-4CB7-B3C8-E4D5FC0957F9}"/>
              </a:ext>
            </a:extLst>
          </p:cNvPr>
          <p:cNvSpPr>
            <a:spLocks noGrp="1"/>
          </p:cNvSpPr>
          <p:nvPr>
            <p:ph idx="1"/>
          </p:nvPr>
        </p:nvSpPr>
        <p:spPr/>
        <p:txBody>
          <a:bodyPr/>
          <a:lstStyle/>
          <a:p>
            <a:pPr>
              <a:lnSpc>
                <a:spcPct val="107000"/>
              </a:lnSpc>
              <a:spcAft>
                <a:spcPts val="800"/>
              </a:spcAft>
            </a:pPr>
            <a:r>
              <a:rPr lang="en-US" sz="1800" dirty="0" err="1">
                <a:effectLst/>
                <a:latin typeface="Arial" panose="020B0604020202020204" pitchFamily="34" charset="0"/>
                <a:ea typeface="Arial" panose="020B0604020202020204" pitchFamily="34" charset="0"/>
              </a:rPr>
              <a:t>Digitální</a:t>
            </a:r>
            <a:r>
              <a:rPr lang="en-US" sz="1800" dirty="0">
                <a:effectLst/>
                <a:latin typeface="Arial" panose="020B0604020202020204" pitchFamily="34" charset="0"/>
                <a:ea typeface="Arial" panose="020B0604020202020204" pitchFamily="34" charset="0"/>
              </a:rPr>
              <a:t> video - </a:t>
            </a:r>
            <a:r>
              <a:rPr lang="en-US" sz="1800" dirty="0" err="1">
                <a:effectLst/>
                <a:latin typeface="Arial" panose="020B0604020202020204" pitchFamily="34" charset="0"/>
                <a:ea typeface="Arial" panose="020B0604020202020204" pitchFamily="34" charset="0"/>
              </a:rPr>
              <a:t>úvod</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základní</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pojmy</a:t>
            </a:r>
            <a:r>
              <a:rPr lang="en-US" sz="1800" dirty="0">
                <a:effectLst/>
                <a:latin typeface="Arial" panose="020B0604020202020204" pitchFamily="34" charset="0"/>
                <a:ea typeface="Arial" panose="020B0604020202020204" pitchFamily="34" charset="0"/>
              </a:rPr>
              <a:t>.</a:t>
            </a:r>
            <a:r>
              <a:rPr lang="en-US" sz="1800" i="1" dirty="0">
                <a:effectLst/>
                <a:latin typeface="Arial" panose="020B0604020202020204" pitchFamily="34" charset="0"/>
                <a:ea typeface="Arial" panose="020B0604020202020204" pitchFamily="34" charset="0"/>
              </a:rPr>
              <a:t> ALDEBARAN</a:t>
            </a:r>
            <a:r>
              <a:rPr lang="en-US" sz="1800" dirty="0">
                <a:effectLst/>
                <a:latin typeface="Arial" panose="020B0604020202020204" pitchFamily="34" charset="0"/>
                <a:ea typeface="Arial" panose="020B0604020202020204" pitchFamily="34" charset="0"/>
              </a:rPr>
              <a:t> [online]. Praha: ALDEBARAN GROUP FOR ASTROPHYSICS [cit. 2021-09-27]. </a:t>
            </a:r>
            <a:r>
              <a:rPr lang="en-US" sz="1800" dirty="0" err="1">
                <a:effectLst/>
                <a:latin typeface="Arial" panose="020B0604020202020204" pitchFamily="34" charset="0"/>
                <a:ea typeface="Arial" panose="020B0604020202020204" pitchFamily="34" charset="0"/>
              </a:rPr>
              <a:t>Dostupné</a:t>
            </a:r>
            <a:r>
              <a:rPr lang="en-US" sz="1800" dirty="0">
                <a:effectLst/>
                <a:latin typeface="Arial" panose="020B0604020202020204" pitchFamily="34" charset="0"/>
                <a:ea typeface="Arial" panose="020B0604020202020204" pitchFamily="34" charset="0"/>
              </a:rPr>
              <a:t> z: https://www.aldebaran.cz/onlineskola/etapy/video/</a:t>
            </a:r>
            <a:endParaRPr lang="cs-CZ" sz="1800" dirty="0">
              <a:effectLst/>
              <a:latin typeface="Arial" panose="020B0604020202020204" pitchFamily="34" charset="0"/>
              <a:ea typeface="Arial" panose="020B0604020202020204" pitchFamily="34" charset="0"/>
            </a:endParaRPr>
          </a:p>
          <a:p>
            <a:pPr>
              <a:lnSpc>
                <a:spcPct val="107000"/>
              </a:lnSpc>
              <a:spcAft>
                <a:spcPts val="800"/>
              </a:spcAft>
            </a:pPr>
            <a:r>
              <a:rPr lang="en-US" sz="1800" dirty="0" err="1">
                <a:effectLst/>
                <a:latin typeface="Arial" panose="020B0604020202020204" pitchFamily="34" charset="0"/>
                <a:ea typeface="Arial" panose="020B0604020202020204" pitchFamily="34" charset="0"/>
              </a:rPr>
              <a:t>Zlatý</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řez</a:t>
            </a:r>
            <a:r>
              <a:rPr lang="en-US" sz="1800" dirty="0">
                <a:effectLst/>
                <a:latin typeface="Arial" panose="020B0604020202020204" pitchFamily="34" charset="0"/>
                <a:ea typeface="Arial" panose="020B0604020202020204" pitchFamily="34" charset="0"/>
              </a:rPr>
              <a:t>.</a:t>
            </a:r>
            <a:r>
              <a:rPr lang="en-US" sz="1800" i="1" dirty="0">
                <a:effectLst/>
                <a:latin typeface="Arial" panose="020B0604020202020204" pitchFamily="34" charset="0"/>
                <a:ea typeface="Arial" panose="020B0604020202020204" pitchFamily="34" charset="0"/>
              </a:rPr>
              <a:t> </a:t>
            </a:r>
            <a:r>
              <a:rPr lang="en-US" sz="1800" i="1" dirty="0" err="1">
                <a:effectLst/>
                <a:latin typeface="Arial" panose="020B0604020202020204" pitchFamily="34" charset="0"/>
                <a:ea typeface="Arial" panose="020B0604020202020204" pitchFamily="34" charset="0"/>
              </a:rPr>
              <a:t>Digineff</a:t>
            </a:r>
            <a:r>
              <a:rPr lang="en-US" sz="1800" dirty="0">
                <a:effectLst/>
                <a:latin typeface="Arial" panose="020B0604020202020204" pitchFamily="34" charset="0"/>
                <a:ea typeface="Arial" panose="020B0604020202020204" pitchFamily="34" charset="0"/>
              </a:rPr>
              <a:t> [online]. </a:t>
            </a:r>
            <a:r>
              <a:rPr lang="en-US" sz="1800" dirty="0" err="1">
                <a:effectLst/>
                <a:latin typeface="Arial" panose="020B0604020202020204" pitchFamily="34" charset="0"/>
                <a:ea typeface="Arial" panose="020B0604020202020204" pitchFamily="34" charset="0"/>
              </a:rPr>
              <a:t>O.Neff</a:t>
            </a:r>
            <a:r>
              <a:rPr lang="en-US" sz="1800" dirty="0">
                <a:effectLst/>
                <a:latin typeface="Arial" panose="020B0604020202020204" pitchFamily="34" charset="0"/>
                <a:ea typeface="Arial" panose="020B0604020202020204" pitchFamily="34" charset="0"/>
              </a:rPr>
              <a:t>, 2012 [cit. 2021-09-27]. </a:t>
            </a:r>
            <a:r>
              <a:rPr lang="en-US" sz="1800" dirty="0" err="1">
                <a:effectLst/>
                <a:latin typeface="Arial" panose="020B0604020202020204" pitchFamily="34" charset="0"/>
                <a:ea typeface="Arial" panose="020B0604020202020204" pitchFamily="34" charset="0"/>
              </a:rPr>
              <a:t>Dostupné</a:t>
            </a:r>
            <a:r>
              <a:rPr lang="en-US" sz="1800" dirty="0">
                <a:effectLst/>
                <a:latin typeface="Arial" panose="020B0604020202020204" pitchFamily="34" charset="0"/>
                <a:ea typeface="Arial" panose="020B0604020202020204" pitchFamily="34" charset="0"/>
              </a:rPr>
              <a:t> z: https://digineff.cz/zlaty-rez/</a:t>
            </a:r>
            <a:endParaRPr lang="cs-CZ" sz="1800" dirty="0">
              <a:effectLst/>
              <a:latin typeface="Arial" panose="020B0604020202020204" pitchFamily="34" charset="0"/>
              <a:ea typeface="Arial" panose="020B0604020202020204" pitchFamily="34" charset="0"/>
            </a:endParaRPr>
          </a:p>
          <a:p>
            <a:pPr>
              <a:lnSpc>
                <a:spcPct val="107000"/>
              </a:lnSpc>
              <a:spcAft>
                <a:spcPts val="800"/>
              </a:spcAft>
            </a:pPr>
            <a:r>
              <a:rPr lang="en-US" sz="1800" dirty="0">
                <a:effectLst/>
                <a:latin typeface="Arial" panose="020B0604020202020204" pitchFamily="34" charset="0"/>
                <a:ea typeface="Arial" panose="020B0604020202020204" pitchFamily="34" charset="0"/>
              </a:rPr>
              <a:t>3 TIPY NA LEPŠÍ FOTKY.</a:t>
            </a:r>
            <a:r>
              <a:rPr lang="en-US" sz="1800" i="1" dirty="0">
                <a:effectLst/>
                <a:latin typeface="Arial" panose="020B0604020202020204" pitchFamily="34" charset="0"/>
                <a:ea typeface="Arial" panose="020B0604020202020204" pitchFamily="34" charset="0"/>
              </a:rPr>
              <a:t> Vertical Videos</a:t>
            </a:r>
            <a:r>
              <a:rPr lang="en-US" sz="1800" dirty="0">
                <a:effectLst/>
                <a:latin typeface="Arial" panose="020B0604020202020204" pitchFamily="34" charset="0"/>
                <a:ea typeface="Arial" panose="020B0604020202020204" pitchFamily="34" charset="0"/>
              </a:rPr>
              <a:t> [online]. Praha: Vertical Videos, 2020 [cit. 2021-09-27]. </a:t>
            </a:r>
            <a:r>
              <a:rPr lang="en-US" sz="1800" dirty="0" err="1">
                <a:effectLst/>
                <a:latin typeface="Arial" panose="020B0604020202020204" pitchFamily="34" charset="0"/>
                <a:ea typeface="Arial" panose="020B0604020202020204" pitchFamily="34" charset="0"/>
              </a:rPr>
              <a:t>Dostupné</a:t>
            </a:r>
            <a:r>
              <a:rPr lang="en-US" sz="1800" dirty="0">
                <a:effectLst/>
                <a:latin typeface="Arial" panose="020B0604020202020204" pitchFamily="34" charset="0"/>
                <a:ea typeface="Arial" panose="020B0604020202020204" pitchFamily="34" charset="0"/>
              </a:rPr>
              <a:t> z: https://www.verticalvideos.cz/clanky/3-tipy-na-lepsi-fotky/</a:t>
            </a:r>
            <a:endParaRPr lang="cs-CZ" sz="1800" dirty="0">
              <a:effectLst/>
              <a:latin typeface="Arial" panose="020B0604020202020204" pitchFamily="34" charset="0"/>
              <a:ea typeface="Arial" panose="020B0604020202020204" pitchFamily="34" charset="0"/>
            </a:endParaRPr>
          </a:p>
          <a:p>
            <a:pPr>
              <a:lnSpc>
                <a:spcPct val="107000"/>
              </a:lnSpc>
              <a:spcAft>
                <a:spcPts val="800"/>
              </a:spcAft>
            </a:pPr>
            <a:endParaRPr lang="cs-CZ" sz="18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695129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D05437E-FDA7-48AF-ACBE-6B44746347E1}"/>
              </a:ext>
            </a:extLst>
          </p:cNvPr>
          <p:cNvSpPr>
            <a:spLocks noGrp="1"/>
          </p:cNvSpPr>
          <p:nvPr>
            <p:ph type="ftr" sz="quarter" idx="10"/>
          </p:nvPr>
        </p:nvSpPr>
        <p:spPr/>
        <p:txBody>
          <a:bodyPr/>
          <a:lstStyle/>
          <a:p>
            <a:r>
              <a:rPr lang="cs-CZ" dirty="0"/>
              <a:t>Multimedia ve výuce I</a:t>
            </a:r>
          </a:p>
        </p:txBody>
      </p:sp>
      <p:sp>
        <p:nvSpPr>
          <p:cNvPr id="3" name="Zástupný symbol pro číslo snímku 2">
            <a:extLst>
              <a:ext uri="{FF2B5EF4-FFF2-40B4-BE49-F238E27FC236}">
                <a16:creationId xmlns:a16="http://schemas.microsoft.com/office/drawing/2014/main" id="{48709C6B-DA06-4E35-B26C-D5F6A2956128}"/>
              </a:ext>
            </a:extLst>
          </p:cNvPr>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sp>
        <p:nvSpPr>
          <p:cNvPr id="4" name="Nadpis 3">
            <a:extLst>
              <a:ext uri="{FF2B5EF4-FFF2-40B4-BE49-F238E27FC236}">
                <a16:creationId xmlns:a16="http://schemas.microsoft.com/office/drawing/2014/main" id="{BB489CC2-B391-4B9F-A6D3-B79F72393681}"/>
              </a:ext>
            </a:extLst>
          </p:cNvPr>
          <p:cNvSpPr>
            <a:spLocks noGrp="1"/>
          </p:cNvSpPr>
          <p:nvPr>
            <p:ph type="title"/>
          </p:nvPr>
        </p:nvSpPr>
        <p:spPr/>
        <p:txBody>
          <a:bodyPr/>
          <a:lstStyle/>
          <a:p>
            <a:r>
              <a:rPr lang="cs-CZ" dirty="0"/>
              <a:t>Obrázky I</a:t>
            </a:r>
          </a:p>
        </p:txBody>
      </p:sp>
      <p:sp>
        <p:nvSpPr>
          <p:cNvPr id="5" name="Zástupný obsah 4">
            <a:extLst>
              <a:ext uri="{FF2B5EF4-FFF2-40B4-BE49-F238E27FC236}">
                <a16:creationId xmlns:a16="http://schemas.microsoft.com/office/drawing/2014/main" id="{C2AC7EA7-3DDB-4CB7-B3C8-E4D5FC0957F9}"/>
              </a:ext>
            </a:extLst>
          </p:cNvPr>
          <p:cNvSpPr>
            <a:spLocks noGrp="1"/>
          </p:cNvSpPr>
          <p:nvPr>
            <p:ph idx="1"/>
          </p:nvPr>
        </p:nvSpPr>
        <p:spPr/>
        <p:txBody>
          <a:bodyPr/>
          <a:lstStyle/>
          <a:p>
            <a:pPr>
              <a:lnSpc>
                <a:spcPct val="107000"/>
              </a:lnSpc>
              <a:spcAft>
                <a:spcPts val="800"/>
              </a:spcAft>
            </a:pPr>
            <a:r>
              <a:rPr lang="cs-CZ" sz="1800" dirty="0">
                <a:effectLst/>
                <a:latin typeface="Arial" panose="020B0604020202020204" pitchFamily="34" charset="0"/>
                <a:ea typeface="Arial" panose="020B0604020202020204" pitchFamily="34" charset="0"/>
              </a:rPr>
              <a:t>Obr. 1: </a:t>
            </a:r>
            <a:r>
              <a:rPr lang="en-US" sz="1800" dirty="0" err="1">
                <a:effectLst/>
                <a:latin typeface="Arial" panose="020B0604020202020204" pitchFamily="34" charset="0"/>
                <a:ea typeface="Arial" panose="020B0604020202020204" pitchFamily="34" charset="0"/>
              </a:rPr>
              <a:t>Základní</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pravidla</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kompozice</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fotografie</a:t>
            </a:r>
            <a:r>
              <a:rPr lang="en-US" sz="1800" dirty="0">
                <a:effectLst/>
                <a:latin typeface="Arial" panose="020B0604020202020204" pitchFamily="34" charset="0"/>
                <a:ea typeface="Arial" panose="020B0604020202020204" pitchFamily="34" charset="0"/>
              </a:rPr>
              <a:t>. In:</a:t>
            </a:r>
            <a:r>
              <a:rPr lang="en-US" sz="1800" i="1" dirty="0">
                <a:effectLst/>
                <a:latin typeface="Arial" panose="020B0604020202020204" pitchFamily="34" charset="0"/>
                <a:ea typeface="Arial" panose="020B0604020202020204" pitchFamily="34" charset="0"/>
              </a:rPr>
              <a:t> Jaknafoceni.cz</a:t>
            </a:r>
            <a:r>
              <a:rPr lang="en-US" sz="1800" dirty="0">
                <a:effectLst/>
                <a:latin typeface="Arial" panose="020B0604020202020204" pitchFamily="34" charset="0"/>
                <a:ea typeface="Arial" panose="020B0604020202020204" pitchFamily="34" charset="0"/>
              </a:rPr>
              <a:t> [online]. Praha: Lenka </a:t>
            </a:r>
            <a:r>
              <a:rPr lang="en-US" sz="1800" dirty="0" err="1">
                <a:effectLst/>
                <a:latin typeface="Arial" panose="020B0604020202020204" pitchFamily="34" charset="0"/>
                <a:ea typeface="Arial" panose="020B0604020202020204" pitchFamily="34" charset="0"/>
              </a:rPr>
              <a:t>Smolinská</a:t>
            </a:r>
            <a:r>
              <a:rPr lang="en-US" sz="1800" dirty="0">
                <a:effectLst/>
                <a:latin typeface="Arial" panose="020B0604020202020204" pitchFamily="34" charset="0"/>
                <a:ea typeface="Arial" panose="020B0604020202020204" pitchFamily="34" charset="0"/>
              </a:rPr>
              <a:t>, 2012 [cit. 2021-09-27]. </a:t>
            </a:r>
            <a:r>
              <a:rPr lang="en-US" sz="1800" dirty="0" err="1">
                <a:effectLst/>
                <a:latin typeface="Arial" panose="020B0604020202020204" pitchFamily="34" charset="0"/>
                <a:ea typeface="Arial" panose="020B0604020202020204" pitchFamily="34" charset="0"/>
              </a:rPr>
              <a:t>Dostupné</a:t>
            </a:r>
            <a:r>
              <a:rPr lang="en-US" sz="1800" dirty="0">
                <a:effectLst/>
                <a:latin typeface="Arial" panose="020B0604020202020204" pitchFamily="34" charset="0"/>
                <a:ea typeface="Arial" panose="020B0604020202020204" pitchFamily="34" charset="0"/>
              </a:rPr>
              <a:t> z: https://www.jaknafoceni.cz/wp-content/uploads/Tretinova-kompozice-1.jpg</a:t>
            </a:r>
            <a:endParaRPr lang="cs-CZ" sz="1800" dirty="0">
              <a:effectLst/>
              <a:latin typeface="Arial" panose="020B0604020202020204" pitchFamily="34" charset="0"/>
              <a:ea typeface="Arial" panose="020B0604020202020204" pitchFamily="34" charset="0"/>
            </a:endParaRPr>
          </a:p>
          <a:p>
            <a:pPr>
              <a:lnSpc>
                <a:spcPct val="107000"/>
              </a:lnSpc>
              <a:spcAft>
                <a:spcPts val="800"/>
              </a:spcAft>
            </a:pPr>
            <a:r>
              <a:rPr lang="cs-CZ" sz="1800" dirty="0">
                <a:effectLst/>
                <a:latin typeface="Arial" panose="020B0604020202020204" pitchFamily="34" charset="0"/>
                <a:ea typeface="Arial" panose="020B0604020202020204" pitchFamily="34" charset="0"/>
              </a:rPr>
              <a:t>Obr. 2: </a:t>
            </a:r>
            <a:r>
              <a:rPr lang="en-US" sz="1800" dirty="0" err="1">
                <a:effectLst/>
                <a:latin typeface="Arial" panose="020B0604020202020204" pitchFamily="34" charset="0"/>
                <a:ea typeface="Arial" panose="020B0604020202020204" pitchFamily="34" charset="0"/>
              </a:rPr>
              <a:t>Zlatý</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řez</a:t>
            </a:r>
            <a:r>
              <a:rPr lang="en-US" sz="1800" dirty="0">
                <a:effectLst/>
                <a:latin typeface="Arial" panose="020B0604020202020204" pitchFamily="34" charset="0"/>
                <a:ea typeface="Arial" panose="020B0604020202020204" pitchFamily="34" charset="0"/>
              </a:rPr>
              <a:t>. In:</a:t>
            </a:r>
            <a:r>
              <a:rPr lang="en-US" sz="1800" i="1" dirty="0">
                <a:effectLst/>
                <a:latin typeface="Arial" panose="020B0604020202020204" pitchFamily="34" charset="0"/>
                <a:ea typeface="Arial" panose="020B0604020202020204" pitchFamily="34" charset="0"/>
              </a:rPr>
              <a:t> </a:t>
            </a:r>
            <a:r>
              <a:rPr lang="en-US" sz="1800" i="1" dirty="0" err="1">
                <a:effectLst/>
                <a:latin typeface="Arial" panose="020B0604020202020204" pitchFamily="34" charset="0"/>
                <a:ea typeface="Arial" panose="020B0604020202020204" pitchFamily="34" charset="0"/>
              </a:rPr>
              <a:t>Digineff</a:t>
            </a:r>
            <a:r>
              <a:rPr lang="en-US" sz="1800" dirty="0">
                <a:effectLst/>
                <a:latin typeface="Arial" panose="020B0604020202020204" pitchFamily="34" charset="0"/>
                <a:ea typeface="Arial" panose="020B0604020202020204" pitchFamily="34" charset="0"/>
              </a:rPr>
              <a:t> [online]. </a:t>
            </a:r>
            <a:r>
              <a:rPr lang="en-US" sz="1800" dirty="0" err="1">
                <a:effectLst/>
                <a:latin typeface="Arial" panose="020B0604020202020204" pitchFamily="34" charset="0"/>
                <a:ea typeface="Arial" panose="020B0604020202020204" pitchFamily="34" charset="0"/>
              </a:rPr>
              <a:t>O.Neff</a:t>
            </a:r>
            <a:r>
              <a:rPr lang="en-US" sz="1800" dirty="0">
                <a:effectLst/>
                <a:latin typeface="Arial" panose="020B0604020202020204" pitchFamily="34" charset="0"/>
                <a:ea typeface="Arial" panose="020B0604020202020204" pitchFamily="34" charset="0"/>
              </a:rPr>
              <a:t>, 2012 [cit. 2021-09-27]. </a:t>
            </a:r>
            <a:r>
              <a:rPr lang="en-US" sz="1800" dirty="0" err="1">
                <a:effectLst/>
                <a:latin typeface="Arial" panose="020B0604020202020204" pitchFamily="34" charset="0"/>
                <a:ea typeface="Arial" panose="020B0604020202020204" pitchFamily="34" charset="0"/>
              </a:rPr>
              <a:t>Dostupné</a:t>
            </a:r>
            <a:r>
              <a:rPr lang="en-US" sz="1800" dirty="0">
                <a:effectLst/>
                <a:latin typeface="Arial" panose="020B0604020202020204" pitchFamily="34" charset="0"/>
                <a:ea typeface="Arial" panose="020B0604020202020204" pitchFamily="34" charset="0"/>
              </a:rPr>
              <a:t> z: https://digineff.cz/obrdg2012/pojmy/120321zlatyrez/120321zlatyrez_07.jpg</a:t>
            </a:r>
            <a:endParaRPr lang="cs-CZ" sz="1800" dirty="0">
              <a:effectLst/>
              <a:latin typeface="Arial" panose="020B0604020202020204" pitchFamily="34" charset="0"/>
              <a:ea typeface="Arial" panose="020B0604020202020204" pitchFamily="34" charset="0"/>
            </a:endParaRPr>
          </a:p>
          <a:p>
            <a:pPr>
              <a:lnSpc>
                <a:spcPct val="107000"/>
              </a:lnSpc>
              <a:spcAft>
                <a:spcPts val="800"/>
              </a:spcAft>
            </a:pPr>
            <a:r>
              <a:rPr lang="cs-CZ" sz="1800" dirty="0">
                <a:effectLst/>
                <a:latin typeface="Arial" panose="020B0604020202020204" pitchFamily="34" charset="0"/>
                <a:ea typeface="Arial" panose="020B0604020202020204" pitchFamily="34" charset="0"/>
              </a:rPr>
              <a:t>Obr. 3: </a:t>
            </a:r>
            <a:r>
              <a:rPr lang="en-US" sz="1800" dirty="0">
                <a:effectLst/>
                <a:latin typeface="Arial" panose="020B0604020202020204" pitchFamily="34" charset="0"/>
                <a:ea typeface="Arial" panose="020B0604020202020204" pitchFamily="34" charset="0"/>
              </a:rPr>
              <a:t>VÝSTAVY A EXPOZICE – REALIZACE. In:</a:t>
            </a:r>
            <a:r>
              <a:rPr lang="en-US" sz="1800" i="1" dirty="0">
                <a:effectLst/>
                <a:latin typeface="Arial" panose="020B0604020202020204" pitchFamily="34" charset="0"/>
                <a:ea typeface="Arial" panose="020B0604020202020204" pitchFamily="34" charset="0"/>
              </a:rPr>
              <a:t> ROBUST</a:t>
            </a:r>
            <a:r>
              <a:rPr lang="en-US" sz="1800" dirty="0">
                <a:effectLst/>
                <a:latin typeface="Arial" panose="020B0604020202020204" pitchFamily="34" charset="0"/>
                <a:ea typeface="Arial" panose="020B0604020202020204" pitchFamily="34" charset="0"/>
              </a:rPr>
              <a:t> [online]. Praha: ROBUST </a:t>
            </a:r>
            <a:r>
              <a:rPr lang="en-US" sz="1800" dirty="0" err="1">
                <a:effectLst/>
                <a:latin typeface="Arial" panose="020B0604020202020204" pitchFamily="34" charset="0"/>
                <a:ea typeface="Arial" panose="020B0604020202020204" pitchFamily="34" charset="0"/>
              </a:rPr>
              <a:t>architekti</a:t>
            </a:r>
            <a:r>
              <a:rPr lang="en-US" sz="1800" dirty="0">
                <a:effectLst/>
                <a:latin typeface="Arial" panose="020B0604020202020204" pitchFamily="34" charset="0"/>
                <a:ea typeface="Arial" panose="020B0604020202020204" pitchFamily="34" charset="0"/>
              </a:rPr>
              <a:t>, 2019 [cit. 2021-09-27]. </a:t>
            </a:r>
            <a:r>
              <a:rPr lang="en-US" sz="1800" dirty="0" err="1">
                <a:effectLst/>
                <a:latin typeface="Arial" panose="020B0604020202020204" pitchFamily="34" charset="0"/>
                <a:ea typeface="Arial" panose="020B0604020202020204" pitchFamily="34" charset="0"/>
              </a:rPr>
              <a:t>Dostupné</a:t>
            </a:r>
            <a:r>
              <a:rPr lang="en-US" sz="1800" dirty="0">
                <a:effectLst/>
                <a:latin typeface="Arial" panose="020B0604020202020204" pitchFamily="34" charset="0"/>
                <a:ea typeface="Arial" panose="020B0604020202020204" pitchFamily="34" charset="0"/>
              </a:rPr>
              <a:t> z: http://www.robust.cz/wp-content/uploads/2019/11/sametova-revoluce-vystava_001.jpg</a:t>
            </a:r>
            <a:endParaRPr lang="cs-CZ" sz="1800" dirty="0">
              <a:effectLst/>
              <a:latin typeface="Arial" panose="020B0604020202020204" pitchFamily="34" charset="0"/>
              <a:ea typeface="Arial" panose="020B0604020202020204" pitchFamily="34" charset="0"/>
            </a:endParaRPr>
          </a:p>
          <a:p>
            <a:pPr>
              <a:lnSpc>
                <a:spcPct val="107000"/>
              </a:lnSpc>
              <a:spcAft>
                <a:spcPts val="800"/>
              </a:spcAft>
            </a:pPr>
            <a:r>
              <a:rPr lang="cs-CZ" sz="1800" dirty="0">
                <a:effectLst/>
                <a:latin typeface="Arial" panose="020B0604020202020204" pitchFamily="34" charset="0"/>
                <a:ea typeface="Arial" panose="020B0604020202020204" pitchFamily="34" charset="0"/>
              </a:rPr>
              <a:t>Obr. 4: </a:t>
            </a:r>
            <a:r>
              <a:rPr lang="en-US" sz="1800" dirty="0">
                <a:effectLst/>
                <a:latin typeface="Arial" panose="020B0604020202020204" pitchFamily="34" charset="0"/>
                <a:ea typeface="Arial" panose="020B0604020202020204" pitchFamily="34" charset="0"/>
              </a:rPr>
              <a:t>3 TIPY NA LEPŠÍ FOTKY. In:</a:t>
            </a:r>
            <a:r>
              <a:rPr lang="en-US" sz="1800" i="1" dirty="0">
                <a:effectLst/>
                <a:latin typeface="Arial" panose="020B0604020202020204" pitchFamily="34" charset="0"/>
                <a:ea typeface="Arial" panose="020B0604020202020204" pitchFamily="34" charset="0"/>
              </a:rPr>
              <a:t> Vertical Videos</a:t>
            </a:r>
            <a:r>
              <a:rPr lang="en-US" sz="1800" dirty="0">
                <a:effectLst/>
                <a:latin typeface="Arial" panose="020B0604020202020204" pitchFamily="34" charset="0"/>
                <a:ea typeface="Arial" panose="020B0604020202020204" pitchFamily="34" charset="0"/>
              </a:rPr>
              <a:t> [online]. Praha: Vertical Videos, 2020 [cit. 2021-09-27]. </a:t>
            </a:r>
            <a:r>
              <a:rPr lang="en-US" sz="1800" dirty="0" err="1">
                <a:effectLst/>
                <a:latin typeface="Arial" panose="020B0604020202020204" pitchFamily="34" charset="0"/>
                <a:ea typeface="Arial" panose="020B0604020202020204" pitchFamily="34" charset="0"/>
              </a:rPr>
              <a:t>Dostupné</a:t>
            </a:r>
            <a:r>
              <a:rPr lang="en-US" sz="1800" dirty="0">
                <a:effectLst/>
                <a:latin typeface="Arial" panose="020B0604020202020204" pitchFamily="34" charset="0"/>
                <a:ea typeface="Arial" panose="020B0604020202020204" pitchFamily="34" charset="0"/>
              </a:rPr>
              <a:t> z: https://www.verticalvideos.cz/wp-content/uploads/2020/08/ok.jpeg</a:t>
            </a:r>
            <a:endParaRPr lang="cs-CZ" sz="1800" dirty="0">
              <a:effectLst/>
              <a:latin typeface="Arial" panose="020B0604020202020204" pitchFamily="34" charset="0"/>
              <a:ea typeface="Arial" panose="020B0604020202020204" pitchFamily="34" charset="0"/>
            </a:endParaRPr>
          </a:p>
          <a:p>
            <a:pPr>
              <a:lnSpc>
                <a:spcPct val="107000"/>
              </a:lnSpc>
              <a:spcAft>
                <a:spcPts val="800"/>
              </a:spcAft>
            </a:pPr>
            <a:r>
              <a:rPr lang="cs-CZ" sz="1800" dirty="0">
                <a:effectLst/>
                <a:latin typeface="Arial" panose="020B0604020202020204" pitchFamily="34" charset="0"/>
                <a:ea typeface="Arial" panose="020B0604020202020204" pitchFamily="34" charset="0"/>
              </a:rPr>
              <a:t>Obr. 5: </a:t>
            </a:r>
            <a:r>
              <a:rPr lang="en-US" sz="1800" dirty="0">
                <a:effectLst/>
                <a:latin typeface="Arial" panose="020B0604020202020204" pitchFamily="34" charset="0"/>
                <a:ea typeface="Arial" panose="020B0604020202020204" pitchFamily="34" charset="0"/>
              </a:rPr>
              <a:t>Old Town Bridge Tower. In:</a:t>
            </a:r>
            <a:r>
              <a:rPr lang="en-US" sz="1800" i="1" dirty="0">
                <a:effectLst/>
                <a:latin typeface="Arial" panose="020B0604020202020204" pitchFamily="34" charset="0"/>
                <a:ea typeface="Arial" panose="020B0604020202020204" pitchFamily="34" charset="0"/>
              </a:rPr>
              <a:t> Wikipedia</a:t>
            </a:r>
            <a:r>
              <a:rPr lang="en-US" sz="1800" dirty="0">
                <a:effectLst/>
                <a:latin typeface="Arial" panose="020B0604020202020204" pitchFamily="34" charset="0"/>
                <a:ea typeface="Arial" panose="020B0604020202020204" pitchFamily="34" charset="0"/>
              </a:rPr>
              <a:t> [online]. San Francisco: Wikipedia, 2012 [cit. 2021-09-27]. </a:t>
            </a:r>
            <a:r>
              <a:rPr lang="en-US" sz="1800" dirty="0" err="1">
                <a:effectLst/>
                <a:latin typeface="Arial" panose="020B0604020202020204" pitchFamily="34" charset="0"/>
                <a:ea typeface="Arial" panose="020B0604020202020204" pitchFamily="34" charset="0"/>
              </a:rPr>
              <a:t>Dostupné</a:t>
            </a:r>
            <a:r>
              <a:rPr lang="en-US" sz="1800" dirty="0">
                <a:effectLst/>
                <a:latin typeface="Arial" panose="020B0604020202020204" pitchFamily="34" charset="0"/>
                <a:ea typeface="Arial" panose="020B0604020202020204" pitchFamily="34" charset="0"/>
              </a:rPr>
              <a:t> z: https://upload.wikimedia.org/wikipedia/commons/4/4b/Old_Town_Bridge_Tower_%288341896176%29.jpg</a:t>
            </a:r>
            <a:endParaRPr lang="cs-CZ" sz="18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070272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D05437E-FDA7-48AF-ACBE-6B44746347E1}"/>
              </a:ext>
            </a:extLst>
          </p:cNvPr>
          <p:cNvSpPr>
            <a:spLocks noGrp="1"/>
          </p:cNvSpPr>
          <p:nvPr>
            <p:ph type="ftr" sz="quarter" idx="10"/>
          </p:nvPr>
        </p:nvSpPr>
        <p:spPr/>
        <p:txBody>
          <a:bodyPr/>
          <a:lstStyle/>
          <a:p>
            <a:r>
              <a:rPr lang="cs-CZ" dirty="0"/>
              <a:t>Multimedia ve výuce I</a:t>
            </a:r>
          </a:p>
        </p:txBody>
      </p:sp>
      <p:sp>
        <p:nvSpPr>
          <p:cNvPr id="3" name="Zástupný symbol pro číslo snímku 2">
            <a:extLst>
              <a:ext uri="{FF2B5EF4-FFF2-40B4-BE49-F238E27FC236}">
                <a16:creationId xmlns:a16="http://schemas.microsoft.com/office/drawing/2014/main" id="{48709C6B-DA06-4E35-B26C-D5F6A2956128}"/>
              </a:ext>
            </a:extLst>
          </p:cNvPr>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sp>
        <p:nvSpPr>
          <p:cNvPr id="4" name="Nadpis 3">
            <a:extLst>
              <a:ext uri="{FF2B5EF4-FFF2-40B4-BE49-F238E27FC236}">
                <a16:creationId xmlns:a16="http://schemas.microsoft.com/office/drawing/2014/main" id="{BB489CC2-B391-4B9F-A6D3-B79F72393681}"/>
              </a:ext>
            </a:extLst>
          </p:cNvPr>
          <p:cNvSpPr>
            <a:spLocks noGrp="1"/>
          </p:cNvSpPr>
          <p:nvPr>
            <p:ph type="title"/>
          </p:nvPr>
        </p:nvSpPr>
        <p:spPr/>
        <p:txBody>
          <a:bodyPr/>
          <a:lstStyle/>
          <a:p>
            <a:r>
              <a:rPr lang="cs-CZ" dirty="0"/>
              <a:t>Obrázky II</a:t>
            </a:r>
          </a:p>
        </p:txBody>
      </p:sp>
      <p:sp>
        <p:nvSpPr>
          <p:cNvPr id="5" name="Zástupný obsah 4">
            <a:extLst>
              <a:ext uri="{FF2B5EF4-FFF2-40B4-BE49-F238E27FC236}">
                <a16:creationId xmlns:a16="http://schemas.microsoft.com/office/drawing/2014/main" id="{C2AC7EA7-3DDB-4CB7-B3C8-E4D5FC0957F9}"/>
              </a:ext>
            </a:extLst>
          </p:cNvPr>
          <p:cNvSpPr>
            <a:spLocks noGrp="1"/>
          </p:cNvSpPr>
          <p:nvPr>
            <p:ph idx="1"/>
          </p:nvPr>
        </p:nvSpPr>
        <p:spPr/>
        <p:txBody>
          <a:bodyPr/>
          <a:lstStyle/>
          <a:p>
            <a:pPr>
              <a:lnSpc>
                <a:spcPct val="107000"/>
              </a:lnSpc>
              <a:spcAft>
                <a:spcPts val="800"/>
              </a:spcAft>
            </a:pPr>
            <a:r>
              <a:rPr lang="cs-CZ" sz="1800" dirty="0">
                <a:effectLst/>
                <a:latin typeface="Arial" panose="020B0604020202020204" pitchFamily="34" charset="0"/>
                <a:ea typeface="Arial" panose="020B0604020202020204" pitchFamily="34" charset="0"/>
              </a:rPr>
              <a:t>Obr. 6: </a:t>
            </a:r>
            <a:r>
              <a:rPr lang="en-US" sz="1800" dirty="0" err="1">
                <a:effectLst/>
                <a:latin typeface="Arial" panose="020B0604020202020204" pitchFamily="34" charset="0"/>
                <a:ea typeface="Arial" panose="020B0604020202020204" pitchFamily="34" charset="0"/>
              </a:rPr>
              <a:t>Nejběžnější</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typy</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filmových</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záběrů</a:t>
            </a:r>
            <a:r>
              <a:rPr lang="en-US" sz="1800" dirty="0">
                <a:effectLst/>
                <a:latin typeface="Arial" panose="020B0604020202020204" pitchFamily="34" charset="0"/>
                <a:ea typeface="Arial" panose="020B0604020202020204" pitchFamily="34" charset="0"/>
              </a:rPr>
              <a:t>.</a:t>
            </a:r>
            <a:r>
              <a:rPr lang="en-US" sz="1800" i="1" dirty="0">
                <a:effectLst/>
                <a:latin typeface="Arial" panose="020B0604020202020204" pitchFamily="34" charset="0"/>
                <a:ea typeface="Arial" panose="020B0604020202020204" pitchFamily="34" charset="0"/>
              </a:rPr>
              <a:t> Chápeš.cz</a:t>
            </a:r>
            <a:r>
              <a:rPr lang="en-US" sz="1800" dirty="0">
                <a:effectLst/>
                <a:latin typeface="Arial" panose="020B0604020202020204" pitchFamily="34" charset="0"/>
                <a:ea typeface="Arial" panose="020B0604020202020204" pitchFamily="34" charset="0"/>
              </a:rPr>
              <a:t> [online]. Praha: </a:t>
            </a:r>
            <a:r>
              <a:rPr lang="en-US" sz="1800" dirty="0" err="1">
                <a:effectLst/>
                <a:latin typeface="Arial" panose="020B0604020202020204" pitchFamily="34" charset="0"/>
                <a:ea typeface="Arial" panose="020B0604020202020204" pitchFamily="34" charset="0"/>
              </a:rPr>
              <a:t>Markusfilm</a:t>
            </a:r>
            <a:r>
              <a:rPr lang="en-US" sz="1800" dirty="0">
                <a:effectLst/>
                <a:latin typeface="Arial" panose="020B0604020202020204" pitchFamily="34" charset="0"/>
                <a:ea typeface="Arial" panose="020B0604020202020204" pitchFamily="34" charset="0"/>
              </a:rPr>
              <a:t>, © 2021 [cit. 2021-09-27]. </a:t>
            </a:r>
            <a:r>
              <a:rPr lang="en-US" sz="1800" dirty="0" err="1">
                <a:effectLst/>
                <a:latin typeface="Arial" panose="020B0604020202020204" pitchFamily="34" charset="0"/>
                <a:ea typeface="Arial" panose="020B0604020202020204" pitchFamily="34" charset="0"/>
              </a:rPr>
              <a:t>Dostupné</a:t>
            </a:r>
            <a:r>
              <a:rPr lang="en-US" sz="1800" dirty="0">
                <a:effectLst/>
                <a:latin typeface="Arial" panose="020B0604020202020204" pitchFamily="34" charset="0"/>
                <a:ea typeface="Arial" panose="020B0604020202020204" pitchFamily="34" charset="0"/>
              </a:rPr>
              <a:t> z: https://cdn.megapixel.cz/images/article-w880h5000/9/195519.webp?v=1546597551</a:t>
            </a:r>
            <a:endParaRPr lang="cs-CZ" sz="1800" dirty="0">
              <a:effectLst/>
              <a:latin typeface="Arial" panose="020B0604020202020204" pitchFamily="34" charset="0"/>
              <a:ea typeface="Arial" panose="020B0604020202020204" pitchFamily="34" charset="0"/>
            </a:endParaRPr>
          </a:p>
          <a:p>
            <a:pPr>
              <a:lnSpc>
                <a:spcPct val="107000"/>
              </a:lnSpc>
              <a:spcAft>
                <a:spcPts val="800"/>
              </a:spcAft>
            </a:pPr>
            <a:r>
              <a:rPr lang="cs-CZ" sz="1800" dirty="0">
                <a:effectLst/>
                <a:latin typeface="Arial" panose="020B0604020202020204" pitchFamily="34" charset="0"/>
                <a:ea typeface="Arial" panose="020B0604020202020204" pitchFamily="34" charset="0"/>
              </a:rPr>
              <a:t>Obr. 7: </a:t>
            </a:r>
            <a:r>
              <a:rPr lang="en-US" sz="1800" dirty="0">
                <a:effectLst/>
                <a:latin typeface="Arial" panose="020B0604020202020204" pitchFamily="34" charset="0"/>
                <a:ea typeface="Arial" panose="020B0604020202020204" pitchFamily="34" charset="0"/>
              </a:rPr>
              <a:t>Chicago Theatre.</a:t>
            </a:r>
            <a:r>
              <a:rPr lang="en-US" sz="1800" i="1" dirty="0">
                <a:effectLst/>
                <a:latin typeface="Arial" panose="020B0604020202020204" pitchFamily="34" charset="0"/>
                <a:ea typeface="Arial" panose="020B0604020202020204" pitchFamily="34" charset="0"/>
              </a:rPr>
              <a:t> Wikipedia</a:t>
            </a:r>
            <a:r>
              <a:rPr lang="en-US" sz="1800" dirty="0">
                <a:effectLst/>
                <a:latin typeface="Arial" panose="020B0604020202020204" pitchFamily="34" charset="0"/>
                <a:ea typeface="Arial" panose="020B0604020202020204" pitchFamily="34" charset="0"/>
              </a:rPr>
              <a:t> [online]. San Francisco: Wikipedia, 2009 [cit. 2021-09-27]. </a:t>
            </a:r>
            <a:r>
              <a:rPr lang="en-US" sz="1800" dirty="0" err="1">
                <a:effectLst/>
                <a:latin typeface="Arial" panose="020B0604020202020204" pitchFamily="34" charset="0"/>
                <a:ea typeface="Arial" panose="020B0604020202020204" pitchFamily="34" charset="0"/>
              </a:rPr>
              <a:t>Dostupné</a:t>
            </a:r>
            <a:r>
              <a:rPr lang="en-US" sz="1800" dirty="0">
                <a:effectLst/>
                <a:latin typeface="Arial" panose="020B0604020202020204" pitchFamily="34" charset="0"/>
                <a:ea typeface="Arial" panose="020B0604020202020204" pitchFamily="34" charset="0"/>
              </a:rPr>
              <a:t> z: https://upload.wikimedia.org/wikipedia/commons/7/71/Chicago_Theatre_raw_frames.jpg</a:t>
            </a:r>
            <a:endParaRPr lang="cs-CZ" sz="1800" dirty="0">
              <a:effectLst/>
              <a:latin typeface="Arial" panose="020B0604020202020204" pitchFamily="34" charset="0"/>
              <a:ea typeface="Arial" panose="020B0604020202020204" pitchFamily="34" charset="0"/>
            </a:endParaRPr>
          </a:p>
          <a:p>
            <a:pPr>
              <a:lnSpc>
                <a:spcPct val="107000"/>
              </a:lnSpc>
              <a:spcAft>
                <a:spcPts val="800"/>
              </a:spcAft>
            </a:pPr>
            <a:r>
              <a:rPr lang="cs-CZ" sz="1800" dirty="0">
                <a:effectLst/>
                <a:latin typeface="Arial" panose="020B0604020202020204" pitchFamily="34" charset="0"/>
                <a:ea typeface="Arial" panose="020B0604020202020204" pitchFamily="34" charset="0"/>
              </a:rPr>
              <a:t>Obr. </a:t>
            </a:r>
            <a:r>
              <a:rPr lang="cs-CZ" sz="1800" dirty="0">
                <a:latin typeface="Arial" panose="020B0604020202020204" pitchFamily="34" charset="0"/>
                <a:ea typeface="Arial" panose="020B0604020202020204" pitchFamily="34" charset="0"/>
              </a:rPr>
              <a:t>8: </a:t>
            </a:r>
            <a:r>
              <a:rPr lang="en-US" sz="1800" dirty="0">
                <a:effectLst/>
                <a:latin typeface="Arial" panose="020B0604020202020204" pitchFamily="34" charset="0"/>
                <a:ea typeface="Arial" panose="020B0604020202020204" pitchFamily="34" charset="0"/>
              </a:rPr>
              <a:t>Backlight.</a:t>
            </a:r>
            <a:r>
              <a:rPr lang="en-US" sz="1800" i="1" dirty="0">
                <a:effectLst/>
                <a:latin typeface="Arial" panose="020B0604020202020204" pitchFamily="34" charset="0"/>
                <a:ea typeface="Arial" panose="020B0604020202020204" pitchFamily="34" charset="0"/>
              </a:rPr>
              <a:t> Wikipedia</a:t>
            </a:r>
            <a:r>
              <a:rPr lang="en-US" sz="1800" dirty="0">
                <a:effectLst/>
                <a:latin typeface="Arial" panose="020B0604020202020204" pitchFamily="34" charset="0"/>
                <a:ea typeface="Arial" panose="020B0604020202020204" pitchFamily="34" charset="0"/>
              </a:rPr>
              <a:t> [online]. San Francisco: Wikipedia, 2013 [cit. 2021-09-27]. </a:t>
            </a:r>
            <a:r>
              <a:rPr lang="en-US" sz="1800" dirty="0" err="1">
                <a:effectLst/>
                <a:latin typeface="Arial" panose="020B0604020202020204" pitchFamily="34" charset="0"/>
                <a:ea typeface="Arial" panose="020B0604020202020204" pitchFamily="34" charset="0"/>
              </a:rPr>
              <a:t>Dostupné</a:t>
            </a:r>
            <a:r>
              <a:rPr lang="en-US" sz="1800" dirty="0">
                <a:effectLst/>
                <a:latin typeface="Arial" panose="020B0604020202020204" pitchFamily="34" charset="0"/>
                <a:ea typeface="Arial" panose="020B0604020202020204" pitchFamily="34" charset="0"/>
              </a:rPr>
              <a:t> z: https://upload.wikimedia.org/wikipedia/commons/c/c4/Backlight_%2842930316%29.jpeg</a:t>
            </a:r>
            <a:endParaRPr lang="cs-CZ" sz="1800" dirty="0">
              <a:effectLst/>
              <a:latin typeface="Arial" panose="020B0604020202020204" pitchFamily="34" charset="0"/>
              <a:ea typeface="Arial" panose="020B0604020202020204" pitchFamily="34" charset="0"/>
            </a:endParaRPr>
          </a:p>
          <a:p>
            <a:pPr>
              <a:lnSpc>
                <a:spcPct val="107000"/>
              </a:lnSpc>
              <a:spcAft>
                <a:spcPts val="800"/>
              </a:spcAft>
            </a:pPr>
            <a:endParaRPr lang="cs-CZ" sz="1800" dirty="0">
              <a:effectLst/>
              <a:latin typeface="Arial" panose="020B0604020202020204" pitchFamily="34" charset="0"/>
              <a:ea typeface="Arial" panose="020B0604020202020204" pitchFamily="34" charset="0"/>
            </a:endParaRPr>
          </a:p>
          <a:p>
            <a:pPr>
              <a:lnSpc>
                <a:spcPct val="107000"/>
              </a:lnSpc>
              <a:spcAft>
                <a:spcPts val="800"/>
              </a:spcAft>
            </a:pPr>
            <a:endParaRPr lang="cs-CZ" sz="18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266203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880A3F5-60A4-4FA7-973F-991275763168}"/>
              </a:ext>
            </a:extLst>
          </p:cNvPr>
          <p:cNvSpPr>
            <a:spLocks noGrp="1"/>
          </p:cNvSpPr>
          <p:nvPr>
            <p:ph type="ftr" sz="quarter" idx="10"/>
          </p:nvPr>
        </p:nvSpPr>
        <p:spPr/>
        <p:txBody>
          <a:bodyPr/>
          <a:lstStyle/>
          <a:p>
            <a:r>
              <a:rPr lang="cs-CZ" dirty="0"/>
              <a:t>Multimedia ve výuce I</a:t>
            </a:r>
          </a:p>
        </p:txBody>
      </p:sp>
      <p:sp>
        <p:nvSpPr>
          <p:cNvPr id="3" name="Zástupný symbol pro číslo snímku 2">
            <a:extLst>
              <a:ext uri="{FF2B5EF4-FFF2-40B4-BE49-F238E27FC236}">
                <a16:creationId xmlns:a16="http://schemas.microsoft.com/office/drawing/2014/main" id="{DB57DE12-B5E7-438B-ADF2-9D57F21A6C95}"/>
              </a:ext>
            </a:extLst>
          </p:cNvPr>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4" name="Nadpis 3">
            <a:extLst>
              <a:ext uri="{FF2B5EF4-FFF2-40B4-BE49-F238E27FC236}">
                <a16:creationId xmlns:a16="http://schemas.microsoft.com/office/drawing/2014/main" id="{29E9840A-B59F-4CC4-9313-1B0C5989F18E}"/>
              </a:ext>
            </a:extLst>
          </p:cNvPr>
          <p:cNvSpPr>
            <a:spLocks noGrp="1"/>
          </p:cNvSpPr>
          <p:nvPr>
            <p:ph type="title"/>
          </p:nvPr>
        </p:nvSpPr>
        <p:spPr/>
        <p:txBody>
          <a:bodyPr/>
          <a:lstStyle/>
          <a:p>
            <a:r>
              <a:rPr lang="cs-CZ" dirty="0"/>
              <a:t>Osnova</a:t>
            </a:r>
          </a:p>
        </p:txBody>
      </p:sp>
      <p:sp>
        <p:nvSpPr>
          <p:cNvPr id="5" name="Zástupný obsah 4">
            <a:extLst>
              <a:ext uri="{FF2B5EF4-FFF2-40B4-BE49-F238E27FC236}">
                <a16:creationId xmlns:a16="http://schemas.microsoft.com/office/drawing/2014/main" id="{44AA2EE6-B3DD-4E4A-9852-241B577E5AA5}"/>
              </a:ext>
            </a:extLst>
          </p:cNvPr>
          <p:cNvSpPr>
            <a:spLocks noGrp="1"/>
          </p:cNvSpPr>
          <p:nvPr>
            <p:ph idx="1"/>
          </p:nvPr>
        </p:nvSpPr>
        <p:spPr/>
        <p:txBody>
          <a:bodyPr/>
          <a:lstStyle/>
          <a:p>
            <a:r>
              <a:rPr lang="cs-CZ" dirty="0"/>
              <a:t>Úvod do audia</a:t>
            </a:r>
          </a:p>
          <a:p>
            <a:r>
              <a:rPr lang="cs-CZ" dirty="0"/>
              <a:t>Základní pojmy</a:t>
            </a:r>
          </a:p>
          <a:p>
            <a:r>
              <a:rPr lang="cs-CZ" dirty="0"/>
              <a:t>Formáty videí</a:t>
            </a:r>
          </a:p>
          <a:p>
            <a:r>
              <a:rPr lang="cs-CZ" dirty="0"/>
              <a:t>Doporučení pro natáčení videa</a:t>
            </a:r>
          </a:p>
        </p:txBody>
      </p:sp>
    </p:spTree>
    <p:extLst>
      <p:ext uri="{BB962C8B-B14F-4D97-AF65-F5344CB8AC3E}">
        <p14:creationId xmlns:p14="http://schemas.microsoft.com/office/powerpoint/2010/main" val="1102589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Zástupný obsah 6">
            <a:extLst>
              <a:ext uri="{FF2B5EF4-FFF2-40B4-BE49-F238E27FC236}">
                <a16:creationId xmlns:a16="http://schemas.microsoft.com/office/drawing/2014/main" id="{9CB732F7-51FF-762F-5F3B-15FD6CB21FFA}"/>
              </a:ext>
            </a:extLst>
          </p:cNvPr>
          <p:cNvPicPr>
            <a:picLocks noGrp="1" noChangeAspect="1"/>
          </p:cNvPicPr>
          <p:nvPr>
            <p:ph idx="1"/>
          </p:nvPr>
        </p:nvPicPr>
        <p:blipFill>
          <a:blip r:embed="rId2"/>
          <a:stretch>
            <a:fillRect/>
          </a:stretch>
        </p:blipFill>
        <p:spPr>
          <a:xfrm>
            <a:off x="757774" y="1209337"/>
            <a:ext cx="1503431" cy="650739"/>
          </a:xfrm>
        </p:spPr>
      </p:pic>
      <p:sp>
        <p:nvSpPr>
          <p:cNvPr id="8" name="Zástupný obsah 4">
            <a:extLst>
              <a:ext uri="{FF2B5EF4-FFF2-40B4-BE49-F238E27FC236}">
                <a16:creationId xmlns:a16="http://schemas.microsoft.com/office/drawing/2014/main" id="{BAF8C0B6-739E-04F8-D9ED-73E9A9D731E5}"/>
              </a:ext>
            </a:extLst>
          </p:cNvPr>
          <p:cNvSpPr txBox="1">
            <a:spLocks/>
          </p:cNvSpPr>
          <p:nvPr/>
        </p:nvSpPr>
        <p:spPr>
          <a:xfrm>
            <a:off x="719999" y="2100442"/>
            <a:ext cx="10861125" cy="3731558"/>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buNone/>
            </a:pPr>
            <a:r>
              <a:rPr lang="cs-CZ" sz="1800" b="0" i="0" u="none" strike="noStrike" baseline="0" dirty="0">
                <a:solidFill>
                  <a:srgbClr val="000000"/>
                </a:solidFill>
                <a:latin typeface="Calibri" panose="020F0502020204030204" pitchFamily="34" charset="0"/>
              </a:rPr>
              <a:t>„Tento materiál, </a:t>
            </a:r>
            <a:r>
              <a:rPr lang="cs-CZ" sz="1800" b="1" i="0" u="none" strike="noStrike" baseline="0" dirty="0">
                <a:solidFill>
                  <a:srgbClr val="000000"/>
                </a:solidFill>
                <a:latin typeface="Calibri-Bold"/>
              </a:rPr>
              <a:t>Popis inovace předmětu C7660</a:t>
            </a:r>
            <a:r>
              <a:rPr lang="cs-CZ" sz="1800" b="0" i="0" u="none" strike="noStrike" baseline="0" dirty="0">
                <a:solidFill>
                  <a:srgbClr val="000000"/>
                </a:solidFill>
                <a:latin typeface="Calibri" panose="020F0502020204030204" pitchFamily="34" charset="0"/>
              </a:rPr>
              <a:t>, jehož autorem je Mgr. Tomáš Bouchal, který je dostupný z: </a:t>
            </a:r>
            <a:r>
              <a:rPr lang="cs-CZ" sz="1800" b="1" i="0" u="none" strike="noStrike" baseline="0" dirty="0">
                <a:solidFill>
                  <a:srgbClr val="000000"/>
                </a:solidFill>
                <a:latin typeface="Calibri-Bold"/>
              </a:rPr>
              <a:t>Databáze výstupů projektů OP VVV</a:t>
            </a:r>
            <a:r>
              <a:rPr lang="cs-CZ" sz="1800" b="0" i="0" u="none" strike="noStrike" baseline="0" dirty="0">
                <a:solidFill>
                  <a:srgbClr val="000000"/>
                </a:solidFill>
                <a:latin typeface="Calibri" panose="020F0502020204030204" pitchFamily="34" charset="0"/>
              </a:rPr>
              <a:t>, (</a:t>
            </a:r>
            <a:r>
              <a:rPr lang="cs-CZ" sz="1800" b="0" i="0" u="none" strike="noStrike" baseline="0" dirty="0">
                <a:solidFill>
                  <a:srgbClr val="0000FF"/>
                </a:solidFill>
                <a:latin typeface="Calibri" panose="020F0502020204030204" pitchFamily="34" charset="0"/>
              </a:rPr>
              <a:t>https://databaze.opvvv.msmt.cz</a:t>
            </a:r>
            <a:r>
              <a:rPr lang="cs-CZ" sz="1800" b="0" i="0" u="none" strike="noStrike" baseline="0" dirty="0">
                <a:solidFill>
                  <a:srgbClr val="000000"/>
                </a:solidFill>
                <a:latin typeface="Calibri" panose="020F0502020204030204" pitchFamily="34" charset="0"/>
              </a:rPr>
              <a:t>), lze užít </a:t>
            </a:r>
            <a:r>
              <a:rPr lang="en-US" sz="1800" b="0" i="0" u="none" strike="noStrike" baseline="0" dirty="0">
                <a:solidFill>
                  <a:srgbClr val="000000"/>
                </a:solidFill>
                <a:latin typeface="Calibri" panose="020F0502020204030204" pitchFamily="34" charset="0"/>
              </a:rPr>
              <a:t>v </a:t>
            </a:r>
            <a:r>
              <a:rPr lang="en-US" sz="1800" b="0" i="0" u="none" strike="noStrike" baseline="0" dirty="0" err="1">
                <a:solidFill>
                  <a:srgbClr val="000000"/>
                </a:solidFill>
                <a:latin typeface="Calibri" panose="020F0502020204030204" pitchFamily="34" charset="0"/>
              </a:rPr>
              <a:t>souladu</a:t>
            </a:r>
            <a:r>
              <a:rPr lang="en-US" sz="1800" b="0" i="0" u="none" strike="noStrike" baseline="0" dirty="0">
                <a:solidFill>
                  <a:srgbClr val="000000"/>
                </a:solidFill>
                <a:latin typeface="Calibri" panose="020F0502020204030204" pitchFamily="34" charset="0"/>
              </a:rPr>
              <a:t> s </a:t>
            </a:r>
            <a:r>
              <a:rPr lang="en-US" sz="1800" b="0" i="0" u="none" strike="noStrike" baseline="0" dirty="0" err="1">
                <a:solidFill>
                  <a:srgbClr val="000000"/>
                </a:solidFill>
                <a:latin typeface="Calibri" panose="020F0502020204030204" pitchFamily="34" charset="0"/>
              </a:rPr>
              <a:t>licenčními</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podmínkami</a:t>
            </a:r>
            <a:r>
              <a:rPr lang="en-US" sz="1800" b="0" i="0" u="none" strike="noStrike" baseline="0" dirty="0">
                <a:solidFill>
                  <a:srgbClr val="000000"/>
                </a:solidFill>
                <a:latin typeface="Calibri" panose="020F0502020204030204" pitchFamily="34" charset="0"/>
              </a:rPr>
              <a:t> </a:t>
            </a:r>
            <a:r>
              <a:rPr lang="en-US" sz="1800" b="1" i="0" u="none" strike="noStrike" baseline="0" dirty="0">
                <a:solidFill>
                  <a:srgbClr val="000000"/>
                </a:solidFill>
                <a:latin typeface="Calibri-Bold"/>
              </a:rPr>
              <a:t>Creative Commons BY‐SA 4.0 International</a:t>
            </a:r>
            <a:r>
              <a:rPr lang="cs-CZ" sz="1800" b="1" dirty="0">
                <a:solidFill>
                  <a:srgbClr val="000000"/>
                </a:solidFill>
                <a:latin typeface="Calibri-Bold"/>
              </a:rPr>
              <a:t> </a:t>
            </a:r>
            <a:r>
              <a:rPr lang="cs-CZ" sz="1800" b="0" i="0" u="none" strike="noStrike" baseline="0" dirty="0">
                <a:solidFill>
                  <a:srgbClr val="000000"/>
                </a:solidFill>
                <a:latin typeface="Calibri" panose="020F0502020204030204" pitchFamily="34" charset="0"/>
              </a:rPr>
              <a:t>(</a:t>
            </a:r>
            <a:r>
              <a:rPr lang="cs-CZ" sz="1800" b="0" i="0" u="none" strike="noStrike" baseline="0" dirty="0">
                <a:solidFill>
                  <a:srgbClr val="0000FF"/>
                </a:solidFill>
                <a:latin typeface="Calibri" panose="020F0502020204030204" pitchFamily="34" charset="0"/>
              </a:rPr>
              <a:t>https://creativecommons.org/</a:t>
            </a:r>
            <a:r>
              <a:rPr lang="cs-CZ" sz="1800" b="0" i="0" u="none" strike="noStrike" baseline="0" dirty="0" err="1">
                <a:solidFill>
                  <a:srgbClr val="0000FF"/>
                </a:solidFill>
                <a:latin typeface="Calibri" panose="020F0502020204030204" pitchFamily="34" charset="0"/>
              </a:rPr>
              <a:t>licenses</a:t>
            </a:r>
            <a:r>
              <a:rPr lang="cs-CZ" sz="1800" b="0" i="0" u="none" strike="noStrike" baseline="0" dirty="0">
                <a:solidFill>
                  <a:srgbClr val="0000FF"/>
                </a:solidFill>
                <a:latin typeface="Calibri" panose="020F0502020204030204" pitchFamily="34" charset="0"/>
              </a:rPr>
              <a:t>/by‐</a:t>
            </a:r>
            <a:r>
              <a:rPr lang="cs-CZ" sz="1800" b="0" i="0" u="none" strike="noStrike" baseline="0" dirty="0" err="1">
                <a:solidFill>
                  <a:srgbClr val="0000FF"/>
                </a:solidFill>
                <a:latin typeface="Calibri" panose="020F0502020204030204" pitchFamily="34" charset="0"/>
              </a:rPr>
              <a:t>sa</a:t>
            </a:r>
            <a:r>
              <a:rPr lang="cs-CZ" sz="1800" b="0" i="0" u="none" strike="noStrike" baseline="0" dirty="0">
                <a:solidFill>
                  <a:srgbClr val="0000FF"/>
                </a:solidFill>
                <a:latin typeface="Calibri" panose="020F0502020204030204" pitchFamily="34" charset="0"/>
              </a:rPr>
              <a:t>/4.0/</a:t>
            </a:r>
            <a:r>
              <a:rPr lang="cs-CZ" sz="1800" b="0" i="0" u="none" strike="noStrike" baseline="0" dirty="0" err="1">
                <a:solidFill>
                  <a:srgbClr val="0000FF"/>
                </a:solidFill>
                <a:latin typeface="Calibri" panose="020F0502020204030204" pitchFamily="34" charset="0"/>
              </a:rPr>
              <a:t>legalcode</a:t>
            </a:r>
            <a:r>
              <a:rPr lang="cs-CZ" sz="1800" b="0" i="0" u="none" strike="noStrike" baseline="0" dirty="0">
                <a:solidFill>
                  <a:srgbClr val="000000"/>
                </a:solidFill>
                <a:latin typeface="Calibri" panose="020F0502020204030204" pitchFamily="34" charset="0"/>
              </a:rPr>
              <a:t>). Uvedené se nevztahuje na díla nebo jiné předměty ochrany (např. obrazovou či fotografickou dokumentaci), které jsou ve výstupu užity zejména na základě smluvní licence nebo výjimky či omezení příslušných práv, jak je uvedeno u konkrétního jednotlivého předmětu ochrany.“</a:t>
            </a:r>
            <a:endParaRPr lang="cs-CZ" kern="0" dirty="0"/>
          </a:p>
        </p:txBody>
      </p:sp>
    </p:spTree>
    <p:extLst>
      <p:ext uri="{BB962C8B-B14F-4D97-AF65-F5344CB8AC3E}">
        <p14:creationId xmlns:p14="http://schemas.microsoft.com/office/powerpoint/2010/main" val="2941361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AC4062B-C29B-41DE-9317-A2E4C4A94117}"/>
              </a:ext>
            </a:extLst>
          </p:cNvPr>
          <p:cNvSpPr>
            <a:spLocks noGrp="1"/>
          </p:cNvSpPr>
          <p:nvPr>
            <p:ph type="ftr" sz="quarter" idx="10"/>
          </p:nvPr>
        </p:nvSpPr>
        <p:spPr/>
        <p:txBody>
          <a:bodyPr/>
          <a:lstStyle/>
          <a:p>
            <a:r>
              <a:rPr lang="cs-CZ" dirty="0"/>
              <a:t>Multimedia ve výuce I</a:t>
            </a:r>
          </a:p>
        </p:txBody>
      </p:sp>
      <p:sp>
        <p:nvSpPr>
          <p:cNvPr id="3" name="Zástupný symbol pro číslo snímku 2">
            <a:extLst>
              <a:ext uri="{FF2B5EF4-FFF2-40B4-BE49-F238E27FC236}">
                <a16:creationId xmlns:a16="http://schemas.microsoft.com/office/drawing/2014/main" id="{C5F5665B-216C-43EA-A8FF-504241B4609C}"/>
              </a:ext>
            </a:extLst>
          </p:cNvPr>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4" name="Nadpis 3">
            <a:extLst>
              <a:ext uri="{FF2B5EF4-FFF2-40B4-BE49-F238E27FC236}">
                <a16:creationId xmlns:a16="http://schemas.microsoft.com/office/drawing/2014/main" id="{63D2414B-2A90-4DBC-A1F3-639992222498}"/>
              </a:ext>
            </a:extLst>
          </p:cNvPr>
          <p:cNvSpPr>
            <a:spLocks noGrp="1"/>
          </p:cNvSpPr>
          <p:nvPr>
            <p:ph type="title"/>
          </p:nvPr>
        </p:nvSpPr>
        <p:spPr/>
        <p:txBody>
          <a:bodyPr/>
          <a:lstStyle/>
          <a:p>
            <a:r>
              <a:rPr lang="cs-CZ" dirty="0"/>
              <a:t>Úvod do videa</a:t>
            </a:r>
          </a:p>
        </p:txBody>
      </p:sp>
      <p:sp>
        <p:nvSpPr>
          <p:cNvPr id="5" name="Zástupný obsah 4">
            <a:extLst>
              <a:ext uri="{FF2B5EF4-FFF2-40B4-BE49-F238E27FC236}">
                <a16:creationId xmlns:a16="http://schemas.microsoft.com/office/drawing/2014/main" id="{1482ED2D-D468-4337-A4AD-38D47F8C1CA8}"/>
              </a:ext>
            </a:extLst>
          </p:cNvPr>
          <p:cNvSpPr>
            <a:spLocks noGrp="1"/>
          </p:cNvSpPr>
          <p:nvPr>
            <p:ph idx="1"/>
          </p:nvPr>
        </p:nvSpPr>
        <p:spPr/>
        <p:txBody>
          <a:bodyPr/>
          <a:lstStyle/>
          <a:p>
            <a:r>
              <a:rPr lang="cs-CZ" dirty="0"/>
              <a:t>Co to je video?</a:t>
            </a:r>
          </a:p>
          <a:p>
            <a:endParaRPr lang="cs-CZ" dirty="0"/>
          </a:p>
          <a:p>
            <a:endParaRPr lang="cs-CZ" dirty="0"/>
          </a:p>
          <a:p>
            <a:endParaRPr lang="cs-CZ" dirty="0"/>
          </a:p>
          <a:p>
            <a:endParaRPr lang="cs-CZ" dirty="0"/>
          </a:p>
        </p:txBody>
      </p:sp>
    </p:spTree>
    <p:extLst>
      <p:ext uri="{BB962C8B-B14F-4D97-AF65-F5344CB8AC3E}">
        <p14:creationId xmlns:p14="http://schemas.microsoft.com/office/powerpoint/2010/main" val="387948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8BEBE1A-D7E7-413C-92C9-B8FEADF6150A}"/>
              </a:ext>
            </a:extLst>
          </p:cNvPr>
          <p:cNvSpPr>
            <a:spLocks noGrp="1"/>
          </p:cNvSpPr>
          <p:nvPr>
            <p:ph type="ftr" sz="quarter" idx="10"/>
          </p:nvPr>
        </p:nvSpPr>
        <p:spPr/>
        <p:txBody>
          <a:bodyPr/>
          <a:lstStyle/>
          <a:p>
            <a:r>
              <a:rPr lang="cs-CZ" dirty="0"/>
              <a:t>Multimedia ve výuce I</a:t>
            </a:r>
          </a:p>
        </p:txBody>
      </p:sp>
      <p:sp>
        <p:nvSpPr>
          <p:cNvPr id="3" name="Zástupný symbol pro číslo snímku 2">
            <a:extLst>
              <a:ext uri="{FF2B5EF4-FFF2-40B4-BE49-F238E27FC236}">
                <a16:creationId xmlns:a16="http://schemas.microsoft.com/office/drawing/2014/main" id="{77AE8CCC-531A-461B-83EB-EDBC4855EEF8}"/>
              </a:ext>
            </a:extLst>
          </p:cNvPr>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4" name="Nadpis 3">
            <a:extLst>
              <a:ext uri="{FF2B5EF4-FFF2-40B4-BE49-F238E27FC236}">
                <a16:creationId xmlns:a16="http://schemas.microsoft.com/office/drawing/2014/main" id="{F65CA9D2-1B01-4E00-B3BD-1C4ADC869F00}"/>
              </a:ext>
            </a:extLst>
          </p:cNvPr>
          <p:cNvSpPr>
            <a:spLocks noGrp="1"/>
          </p:cNvSpPr>
          <p:nvPr>
            <p:ph type="title"/>
          </p:nvPr>
        </p:nvSpPr>
        <p:spPr/>
        <p:txBody>
          <a:bodyPr/>
          <a:lstStyle/>
          <a:p>
            <a:r>
              <a:rPr lang="cs-CZ" dirty="0"/>
              <a:t>Základní pojmy</a:t>
            </a:r>
          </a:p>
        </p:txBody>
      </p:sp>
      <p:sp>
        <p:nvSpPr>
          <p:cNvPr id="5" name="Zástupný obsah 4">
            <a:extLst>
              <a:ext uri="{FF2B5EF4-FFF2-40B4-BE49-F238E27FC236}">
                <a16:creationId xmlns:a16="http://schemas.microsoft.com/office/drawing/2014/main" id="{15489B3F-C125-4787-AE15-DD75DA40E176}"/>
              </a:ext>
            </a:extLst>
          </p:cNvPr>
          <p:cNvSpPr>
            <a:spLocks noGrp="1"/>
          </p:cNvSpPr>
          <p:nvPr>
            <p:ph idx="1"/>
          </p:nvPr>
        </p:nvSpPr>
        <p:spPr/>
        <p:txBody>
          <a:bodyPr/>
          <a:lstStyle/>
          <a:p>
            <a:r>
              <a:rPr lang="cs-CZ" dirty="0"/>
              <a:t>Rozlišení videa (počet pixelů šířka a výška)</a:t>
            </a:r>
          </a:p>
          <a:p>
            <a:r>
              <a:rPr lang="cs-CZ" dirty="0"/>
              <a:t>Poměr stran (standardně již 16:9)</a:t>
            </a:r>
          </a:p>
          <a:p>
            <a:r>
              <a:rPr lang="cs-CZ" dirty="0" err="1"/>
              <a:t>Frame</a:t>
            </a:r>
            <a:r>
              <a:rPr lang="cs-CZ" dirty="0"/>
              <a:t> </a:t>
            </a:r>
            <a:r>
              <a:rPr lang="cs-CZ" dirty="0" err="1"/>
              <a:t>rate</a:t>
            </a:r>
            <a:r>
              <a:rPr lang="cs-CZ" dirty="0"/>
              <a:t> / snímková frekvence (</a:t>
            </a:r>
            <a:r>
              <a:rPr lang="cs-CZ" dirty="0" err="1"/>
              <a:t>fps</a:t>
            </a:r>
            <a:r>
              <a:rPr lang="cs-CZ" dirty="0"/>
              <a:t>, standardně 25 nebo 30 </a:t>
            </a:r>
            <a:r>
              <a:rPr lang="cs-CZ" dirty="0" err="1"/>
              <a:t>fps</a:t>
            </a:r>
            <a:r>
              <a:rPr lang="cs-CZ" dirty="0"/>
              <a:t>)</a:t>
            </a:r>
          </a:p>
          <a:p>
            <a:r>
              <a:rPr lang="cs-CZ" dirty="0" err="1"/>
              <a:t>Bitrate</a:t>
            </a:r>
            <a:r>
              <a:rPr lang="cs-CZ" dirty="0"/>
              <a:t> / datový tok (</a:t>
            </a:r>
            <a:r>
              <a:rPr lang="cs-CZ" dirty="0" err="1"/>
              <a:t>kbps</a:t>
            </a:r>
            <a:r>
              <a:rPr lang="cs-CZ" dirty="0"/>
              <a:t>, </a:t>
            </a:r>
            <a:r>
              <a:rPr lang="cs-CZ" dirty="0" err="1"/>
              <a:t>mbps</a:t>
            </a:r>
            <a:r>
              <a:rPr lang="cs-CZ" dirty="0"/>
              <a:t>)</a:t>
            </a:r>
          </a:p>
          <a:p>
            <a:r>
              <a:rPr lang="cs-CZ" dirty="0"/>
              <a:t>Komprese – kodeky </a:t>
            </a:r>
          </a:p>
          <a:p>
            <a:r>
              <a:rPr lang="cs-CZ" dirty="0"/>
              <a:t>Streamování videa</a:t>
            </a:r>
          </a:p>
        </p:txBody>
      </p:sp>
    </p:spTree>
    <p:extLst>
      <p:ext uri="{BB962C8B-B14F-4D97-AF65-F5344CB8AC3E}">
        <p14:creationId xmlns:p14="http://schemas.microsoft.com/office/powerpoint/2010/main" val="1330332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4884D5B-9526-408E-A58C-4230E9A754A7}"/>
              </a:ext>
            </a:extLst>
          </p:cNvPr>
          <p:cNvSpPr>
            <a:spLocks noGrp="1"/>
          </p:cNvSpPr>
          <p:nvPr>
            <p:ph type="ftr" sz="quarter" idx="10"/>
          </p:nvPr>
        </p:nvSpPr>
        <p:spPr/>
        <p:txBody>
          <a:bodyPr/>
          <a:lstStyle/>
          <a:p>
            <a:r>
              <a:rPr lang="cs-CZ" dirty="0"/>
              <a:t>Multimedia ve výuce I</a:t>
            </a:r>
          </a:p>
        </p:txBody>
      </p:sp>
      <p:sp>
        <p:nvSpPr>
          <p:cNvPr id="3" name="Zástupný symbol pro číslo snímku 2">
            <a:extLst>
              <a:ext uri="{FF2B5EF4-FFF2-40B4-BE49-F238E27FC236}">
                <a16:creationId xmlns:a16="http://schemas.microsoft.com/office/drawing/2014/main" id="{ECB4C2E7-F083-4D97-8D21-051110E4A497}"/>
              </a:ext>
            </a:extLst>
          </p:cNvPr>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4" name="Nadpis 3">
            <a:extLst>
              <a:ext uri="{FF2B5EF4-FFF2-40B4-BE49-F238E27FC236}">
                <a16:creationId xmlns:a16="http://schemas.microsoft.com/office/drawing/2014/main" id="{592F705D-D584-4ED9-9714-89C58B973FAC}"/>
              </a:ext>
            </a:extLst>
          </p:cNvPr>
          <p:cNvSpPr>
            <a:spLocks noGrp="1"/>
          </p:cNvSpPr>
          <p:nvPr>
            <p:ph type="title"/>
          </p:nvPr>
        </p:nvSpPr>
        <p:spPr/>
        <p:txBody>
          <a:bodyPr/>
          <a:lstStyle/>
          <a:p>
            <a:r>
              <a:rPr lang="cs-CZ" dirty="0"/>
              <a:t>Formáty videí</a:t>
            </a:r>
          </a:p>
        </p:txBody>
      </p:sp>
      <p:sp>
        <p:nvSpPr>
          <p:cNvPr id="5" name="Zástupný obsah 4">
            <a:extLst>
              <a:ext uri="{FF2B5EF4-FFF2-40B4-BE49-F238E27FC236}">
                <a16:creationId xmlns:a16="http://schemas.microsoft.com/office/drawing/2014/main" id="{95E13FC5-74D0-4D55-953A-E11A0D70F7C4}"/>
              </a:ext>
            </a:extLst>
          </p:cNvPr>
          <p:cNvSpPr>
            <a:spLocks noGrp="1"/>
          </p:cNvSpPr>
          <p:nvPr>
            <p:ph idx="1"/>
          </p:nvPr>
        </p:nvSpPr>
        <p:spPr/>
        <p:txBody>
          <a:bodyPr/>
          <a:lstStyle/>
          <a:p>
            <a:r>
              <a:rPr lang="cs-CZ" dirty="0"/>
              <a:t>Typy formátů </a:t>
            </a:r>
          </a:p>
          <a:p>
            <a:pPr lvl="1"/>
            <a:r>
              <a:rPr lang="cs-CZ" dirty="0"/>
              <a:t>AVI</a:t>
            </a:r>
          </a:p>
          <a:p>
            <a:pPr lvl="1"/>
            <a:r>
              <a:rPr lang="cs-CZ" dirty="0"/>
              <a:t>WMV</a:t>
            </a:r>
          </a:p>
          <a:p>
            <a:pPr lvl="1"/>
            <a:r>
              <a:rPr lang="cs-CZ" dirty="0"/>
              <a:t>MP4</a:t>
            </a:r>
          </a:p>
          <a:p>
            <a:pPr lvl="1"/>
            <a:r>
              <a:rPr lang="cs-CZ" dirty="0"/>
              <a:t>MPG</a:t>
            </a:r>
          </a:p>
          <a:p>
            <a:pPr lvl="1"/>
            <a:r>
              <a:rPr lang="cs-CZ" dirty="0"/>
              <a:t>GIF – pohyblivý obrázek (video? </a:t>
            </a:r>
            <a:r>
              <a:rPr lang="cs-CZ" dirty="0">
                <a:sym typeface="Wingdings" panose="05000000000000000000" pitchFamily="2" charset="2"/>
              </a:rPr>
              <a:t>)</a:t>
            </a:r>
            <a:endParaRPr lang="cs-CZ" dirty="0"/>
          </a:p>
          <a:p>
            <a:r>
              <a:rPr lang="cs-CZ" dirty="0"/>
              <a:t>Je potřeba kvalitnější video, nebo hlas? </a:t>
            </a:r>
          </a:p>
          <a:p>
            <a:pPr marL="72000" indent="0">
              <a:buNone/>
            </a:pPr>
            <a:endParaRPr lang="cs-CZ" dirty="0"/>
          </a:p>
        </p:txBody>
      </p:sp>
    </p:spTree>
    <p:extLst>
      <p:ext uri="{BB962C8B-B14F-4D97-AF65-F5344CB8AC3E}">
        <p14:creationId xmlns:p14="http://schemas.microsoft.com/office/powerpoint/2010/main" val="1374801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41AB4DB4-0E0C-4ED8-9ADA-2DDD47227915}"/>
              </a:ext>
            </a:extLst>
          </p:cNvPr>
          <p:cNvSpPr>
            <a:spLocks noGrp="1"/>
          </p:cNvSpPr>
          <p:nvPr>
            <p:ph type="ftr" sz="quarter" idx="10"/>
          </p:nvPr>
        </p:nvSpPr>
        <p:spPr/>
        <p:txBody>
          <a:bodyPr/>
          <a:lstStyle/>
          <a:p>
            <a:r>
              <a:rPr lang="cs-CZ" dirty="0"/>
              <a:t>Multimedia ve výuce I</a:t>
            </a:r>
          </a:p>
        </p:txBody>
      </p:sp>
      <p:sp>
        <p:nvSpPr>
          <p:cNvPr id="3" name="Zástupný symbol pro číslo snímku 2">
            <a:extLst>
              <a:ext uri="{FF2B5EF4-FFF2-40B4-BE49-F238E27FC236}">
                <a16:creationId xmlns:a16="http://schemas.microsoft.com/office/drawing/2014/main" id="{74C4B541-E18C-459F-B248-E0925CA4859A}"/>
              </a:ext>
            </a:extLst>
          </p:cNvPr>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4" name="Nadpis 3">
            <a:extLst>
              <a:ext uri="{FF2B5EF4-FFF2-40B4-BE49-F238E27FC236}">
                <a16:creationId xmlns:a16="http://schemas.microsoft.com/office/drawing/2014/main" id="{B96C91AD-560E-4EC3-B4EC-568F4928FCCF}"/>
              </a:ext>
            </a:extLst>
          </p:cNvPr>
          <p:cNvSpPr>
            <a:spLocks noGrp="1"/>
          </p:cNvSpPr>
          <p:nvPr>
            <p:ph type="title"/>
          </p:nvPr>
        </p:nvSpPr>
        <p:spPr/>
        <p:txBody>
          <a:bodyPr/>
          <a:lstStyle/>
          <a:p>
            <a:r>
              <a:rPr lang="cs-CZ" dirty="0"/>
              <a:t>Doporučení pro záznam videa</a:t>
            </a:r>
          </a:p>
        </p:txBody>
      </p:sp>
      <p:sp>
        <p:nvSpPr>
          <p:cNvPr id="5" name="Zástupný obsah 4">
            <a:extLst>
              <a:ext uri="{FF2B5EF4-FFF2-40B4-BE49-F238E27FC236}">
                <a16:creationId xmlns:a16="http://schemas.microsoft.com/office/drawing/2014/main" id="{0ADD7C95-3EC6-498E-8A23-F8408D5A611C}"/>
              </a:ext>
            </a:extLst>
          </p:cNvPr>
          <p:cNvSpPr>
            <a:spLocks noGrp="1"/>
          </p:cNvSpPr>
          <p:nvPr>
            <p:ph idx="1"/>
          </p:nvPr>
        </p:nvSpPr>
        <p:spPr/>
        <p:txBody>
          <a:bodyPr/>
          <a:lstStyle/>
          <a:p>
            <a:r>
              <a:rPr lang="cs-CZ" dirty="0"/>
              <a:t>„Nezáleží“ na pixelech – většinou dostatečné rozlišení</a:t>
            </a:r>
          </a:p>
          <a:p>
            <a:r>
              <a:rPr lang="cs-CZ" dirty="0"/>
              <a:t>Objektiv</a:t>
            </a:r>
          </a:p>
          <a:p>
            <a:r>
              <a:rPr lang="cs-CZ" dirty="0"/>
              <a:t>Upevnění na stativ</a:t>
            </a:r>
          </a:p>
          <a:p>
            <a:r>
              <a:rPr lang="cs-CZ" dirty="0"/>
              <a:t>Funkce k nastavení (Wi-Fi streamování, bezdrátové ovládání)</a:t>
            </a:r>
          </a:p>
          <a:p>
            <a:r>
              <a:rPr lang="cs-CZ" dirty="0"/>
              <a:t>Digitální vs. optický zoom</a:t>
            </a:r>
          </a:p>
        </p:txBody>
      </p:sp>
    </p:spTree>
    <p:extLst>
      <p:ext uri="{BB962C8B-B14F-4D97-AF65-F5344CB8AC3E}">
        <p14:creationId xmlns:p14="http://schemas.microsoft.com/office/powerpoint/2010/main" val="624090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FD4F7FB9-8364-4FC3-B6FC-1262AC1DA3CF}"/>
              </a:ext>
            </a:extLst>
          </p:cNvPr>
          <p:cNvSpPr>
            <a:spLocks noGrp="1"/>
          </p:cNvSpPr>
          <p:nvPr>
            <p:ph type="title"/>
          </p:nvPr>
        </p:nvSpPr>
        <p:spPr>
          <a:xfrm>
            <a:off x="720000" y="720000"/>
            <a:ext cx="10753200" cy="451576"/>
          </a:xfrm>
        </p:spPr>
        <p:txBody>
          <a:bodyPr anchor="t">
            <a:normAutofit/>
          </a:bodyPr>
          <a:lstStyle/>
          <a:p>
            <a:r>
              <a:rPr lang="cs-CZ" sz="2200"/>
              <a:t>Doporučení pro záznam</a:t>
            </a:r>
          </a:p>
        </p:txBody>
      </p:sp>
      <p:sp>
        <p:nvSpPr>
          <p:cNvPr id="2" name="Zástupný symbol pro zápatí 1">
            <a:extLst>
              <a:ext uri="{FF2B5EF4-FFF2-40B4-BE49-F238E27FC236}">
                <a16:creationId xmlns:a16="http://schemas.microsoft.com/office/drawing/2014/main" id="{43B2A2E6-0E54-4B42-8929-E28A869F2ED5}"/>
              </a:ext>
            </a:extLst>
          </p:cNvPr>
          <p:cNvSpPr>
            <a:spLocks noGrp="1"/>
          </p:cNvSpPr>
          <p:nvPr>
            <p:ph type="ftr" sz="quarter" idx="10"/>
          </p:nvPr>
        </p:nvSpPr>
        <p:spPr>
          <a:xfrm>
            <a:off x="720000" y="6228000"/>
            <a:ext cx="7920000" cy="252000"/>
          </a:xfrm>
        </p:spPr>
        <p:txBody>
          <a:bodyPr wrap="square" anchor="ctr">
            <a:normAutofit/>
          </a:bodyPr>
          <a:lstStyle/>
          <a:p>
            <a:pPr>
              <a:spcAft>
                <a:spcPts val="600"/>
              </a:spcAft>
            </a:pPr>
            <a:r>
              <a:rPr lang="cs-CZ"/>
              <a:t>Multimedia ve výuce I</a:t>
            </a:r>
          </a:p>
        </p:txBody>
      </p:sp>
      <p:sp>
        <p:nvSpPr>
          <p:cNvPr id="3" name="Zástupný symbol pro číslo snímku 2">
            <a:extLst>
              <a:ext uri="{FF2B5EF4-FFF2-40B4-BE49-F238E27FC236}">
                <a16:creationId xmlns:a16="http://schemas.microsoft.com/office/drawing/2014/main" id="{5FC5990F-A651-4CB7-96E4-01E5493D1BC3}"/>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cs-CZ" altLang="cs-CZ" smtClean="0"/>
              <a:pPr>
                <a:spcAft>
                  <a:spcPts val="600"/>
                </a:spcAft>
              </a:pPr>
              <a:t>7</a:t>
            </a:fld>
            <a:endParaRPr lang="cs-CZ" altLang="cs-CZ"/>
          </a:p>
        </p:txBody>
      </p:sp>
      <p:pic>
        <p:nvPicPr>
          <p:cNvPr id="1026" name="Picture 2" descr="Obsah obrázku voda, loďka, obloha, exteriér&#10;&#10;Popis byl vytvořen automaticky">
            <a:extLst>
              <a:ext uri="{FF2B5EF4-FFF2-40B4-BE49-F238E27FC236}">
                <a16:creationId xmlns:a16="http://schemas.microsoft.com/office/drawing/2014/main" id="{BC13B314-F5AE-4DEF-B22E-9254B70554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788" b="3"/>
          <a:stretch/>
        </p:blipFill>
        <p:spPr bwMode="auto">
          <a:xfrm>
            <a:off x="2992105" y="1665288"/>
            <a:ext cx="6207791" cy="4139998"/>
          </a:xfrm>
          <a:prstGeom prst="rect">
            <a:avLst/>
          </a:prstGeom>
          <a:solidFill>
            <a:srgbClr val="FFFFFF"/>
          </a:solidFill>
        </p:spPr>
      </p:pic>
      <p:sp>
        <p:nvSpPr>
          <p:cNvPr id="71" name="Text Placeholder 6">
            <a:extLst>
              <a:ext uri="{FF2B5EF4-FFF2-40B4-BE49-F238E27FC236}">
                <a16:creationId xmlns:a16="http://schemas.microsoft.com/office/drawing/2014/main" id="{584E5EB0-164E-4AA2-9F82-238856813308}"/>
              </a:ext>
            </a:extLst>
          </p:cNvPr>
          <p:cNvSpPr>
            <a:spLocks noGrp="1"/>
          </p:cNvSpPr>
          <p:nvPr>
            <p:ph type="body" sz="quarter" idx="13"/>
          </p:nvPr>
        </p:nvSpPr>
        <p:spPr>
          <a:xfrm>
            <a:off x="720725" y="1296001"/>
            <a:ext cx="10752138" cy="271576"/>
          </a:xfrm>
        </p:spPr>
        <p:txBody>
          <a:bodyPr/>
          <a:lstStyle/>
          <a:p>
            <a:r>
              <a:rPr lang="cs-CZ" dirty="0"/>
              <a:t>Kompozice – tzv. pravidlo třetin</a:t>
            </a:r>
          </a:p>
          <a:p>
            <a:endParaRPr lang="en-US" dirty="0"/>
          </a:p>
        </p:txBody>
      </p:sp>
      <p:sp>
        <p:nvSpPr>
          <p:cNvPr id="8" name="TextovéPole 7">
            <a:extLst>
              <a:ext uri="{FF2B5EF4-FFF2-40B4-BE49-F238E27FC236}">
                <a16:creationId xmlns:a16="http://schemas.microsoft.com/office/drawing/2014/main" id="{A64E93F3-7693-64AC-A28F-F0A96515B14E}"/>
              </a:ext>
            </a:extLst>
          </p:cNvPr>
          <p:cNvSpPr txBox="1"/>
          <p:nvPr/>
        </p:nvSpPr>
        <p:spPr>
          <a:xfrm>
            <a:off x="4825363" y="5861001"/>
            <a:ext cx="2541273" cy="276999"/>
          </a:xfrm>
          <a:prstGeom prst="rect">
            <a:avLst/>
          </a:prstGeom>
          <a:noFill/>
        </p:spPr>
        <p:txBody>
          <a:bodyPr wrap="none" rtlCol="0">
            <a:spAutoFit/>
          </a:bodyPr>
          <a:lstStyle/>
          <a:p>
            <a:r>
              <a:rPr lang="cs-CZ" sz="1200" i="1" dirty="0"/>
              <a:t>Obr. 1: Kompozice – pravidlo třetin</a:t>
            </a:r>
          </a:p>
        </p:txBody>
      </p:sp>
    </p:spTree>
    <p:extLst>
      <p:ext uri="{BB962C8B-B14F-4D97-AF65-F5344CB8AC3E}">
        <p14:creationId xmlns:p14="http://schemas.microsoft.com/office/powerpoint/2010/main" val="1349025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FD4F7FB9-8364-4FC3-B6FC-1262AC1DA3CF}"/>
              </a:ext>
            </a:extLst>
          </p:cNvPr>
          <p:cNvSpPr>
            <a:spLocks noGrp="1"/>
          </p:cNvSpPr>
          <p:nvPr>
            <p:ph type="title"/>
          </p:nvPr>
        </p:nvSpPr>
        <p:spPr>
          <a:xfrm>
            <a:off x="720000" y="720000"/>
            <a:ext cx="10753200" cy="451576"/>
          </a:xfrm>
        </p:spPr>
        <p:txBody>
          <a:bodyPr anchor="t">
            <a:normAutofit/>
          </a:bodyPr>
          <a:lstStyle/>
          <a:p>
            <a:r>
              <a:rPr lang="cs-CZ" sz="2200"/>
              <a:t>Doporučení pro záznam</a:t>
            </a:r>
          </a:p>
        </p:txBody>
      </p:sp>
      <p:sp>
        <p:nvSpPr>
          <p:cNvPr id="2" name="Zástupný symbol pro zápatí 1">
            <a:extLst>
              <a:ext uri="{FF2B5EF4-FFF2-40B4-BE49-F238E27FC236}">
                <a16:creationId xmlns:a16="http://schemas.microsoft.com/office/drawing/2014/main" id="{43B2A2E6-0E54-4B42-8929-E28A869F2ED5}"/>
              </a:ext>
            </a:extLst>
          </p:cNvPr>
          <p:cNvSpPr>
            <a:spLocks noGrp="1"/>
          </p:cNvSpPr>
          <p:nvPr>
            <p:ph type="ftr" sz="quarter" idx="10"/>
          </p:nvPr>
        </p:nvSpPr>
        <p:spPr>
          <a:xfrm>
            <a:off x="720000" y="6228000"/>
            <a:ext cx="7920000" cy="252000"/>
          </a:xfrm>
        </p:spPr>
        <p:txBody>
          <a:bodyPr wrap="square" anchor="ctr">
            <a:normAutofit/>
          </a:bodyPr>
          <a:lstStyle/>
          <a:p>
            <a:pPr>
              <a:spcAft>
                <a:spcPts val="600"/>
              </a:spcAft>
            </a:pPr>
            <a:r>
              <a:rPr lang="cs-CZ"/>
              <a:t>Multimedia ve výuce I</a:t>
            </a:r>
          </a:p>
        </p:txBody>
      </p:sp>
      <p:sp>
        <p:nvSpPr>
          <p:cNvPr id="3" name="Zástupný symbol pro číslo snímku 2">
            <a:extLst>
              <a:ext uri="{FF2B5EF4-FFF2-40B4-BE49-F238E27FC236}">
                <a16:creationId xmlns:a16="http://schemas.microsoft.com/office/drawing/2014/main" id="{5FC5990F-A651-4CB7-96E4-01E5493D1BC3}"/>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cs-CZ" altLang="cs-CZ" smtClean="0"/>
              <a:pPr>
                <a:spcAft>
                  <a:spcPts val="600"/>
                </a:spcAft>
              </a:pPr>
              <a:t>8</a:t>
            </a:fld>
            <a:endParaRPr lang="cs-CZ" altLang="cs-CZ"/>
          </a:p>
        </p:txBody>
      </p:sp>
      <p:pic>
        <p:nvPicPr>
          <p:cNvPr id="2050" name="Picture 2" descr="Obsah obrázku pes, strom, okno&#10;&#10;Popis byl vytvořen automaticky">
            <a:extLst>
              <a:ext uri="{FF2B5EF4-FFF2-40B4-BE49-F238E27FC236}">
                <a16:creationId xmlns:a16="http://schemas.microsoft.com/office/drawing/2014/main" id="{237F1391-7691-491A-AC04-5C71A2A40B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669" r="-3" b="-3"/>
          <a:stretch/>
        </p:blipFill>
        <p:spPr bwMode="auto">
          <a:xfrm>
            <a:off x="2992105" y="1665288"/>
            <a:ext cx="6207791" cy="4139998"/>
          </a:xfrm>
          <a:prstGeom prst="rect">
            <a:avLst/>
          </a:prstGeom>
          <a:solidFill>
            <a:srgbClr val="FFFFFF"/>
          </a:solidFill>
        </p:spPr>
      </p:pic>
      <p:sp>
        <p:nvSpPr>
          <p:cNvPr id="71" name="Text Placeholder 6">
            <a:extLst>
              <a:ext uri="{FF2B5EF4-FFF2-40B4-BE49-F238E27FC236}">
                <a16:creationId xmlns:a16="http://schemas.microsoft.com/office/drawing/2014/main" id="{E2A862E0-52C2-4461-B5F6-778877FD3320}"/>
              </a:ext>
            </a:extLst>
          </p:cNvPr>
          <p:cNvSpPr>
            <a:spLocks noGrp="1"/>
          </p:cNvSpPr>
          <p:nvPr>
            <p:ph type="body" sz="quarter" idx="13"/>
          </p:nvPr>
        </p:nvSpPr>
        <p:spPr>
          <a:xfrm>
            <a:off x="720725" y="1296001"/>
            <a:ext cx="10752138" cy="271576"/>
          </a:xfrm>
        </p:spPr>
        <p:txBody>
          <a:bodyPr/>
          <a:lstStyle/>
          <a:p>
            <a:r>
              <a:rPr lang="cs-CZ" dirty="0"/>
              <a:t>Kompozice – zlatý řez</a:t>
            </a:r>
          </a:p>
          <a:p>
            <a:endParaRPr lang="en-US" dirty="0"/>
          </a:p>
        </p:txBody>
      </p:sp>
      <p:sp>
        <p:nvSpPr>
          <p:cNvPr id="6" name="TextovéPole 5">
            <a:extLst>
              <a:ext uri="{FF2B5EF4-FFF2-40B4-BE49-F238E27FC236}">
                <a16:creationId xmlns:a16="http://schemas.microsoft.com/office/drawing/2014/main" id="{2B28592A-B23A-0B11-9039-BCD05A87BF7B}"/>
              </a:ext>
            </a:extLst>
          </p:cNvPr>
          <p:cNvSpPr txBox="1"/>
          <p:nvPr/>
        </p:nvSpPr>
        <p:spPr>
          <a:xfrm>
            <a:off x="5013492" y="5861001"/>
            <a:ext cx="2165016" cy="276999"/>
          </a:xfrm>
          <a:prstGeom prst="rect">
            <a:avLst/>
          </a:prstGeom>
          <a:noFill/>
        </p:spPr>
        <p:txBody>
          <a:bodyPr wrap="none" rtlCol="0">
            <a:spAutoFit/>
          </a:bodyPr>
          <a:lstStyle/>
          <a:p>
            <a:r>
              <a:rPr lang="cs-CZ" sz="1200" i="1" dirty="0"/>
              <a:t>Obr. 2: Kompozice – zlatý řez</a:t>
            </a:r>
          </a:p>
        </p:txBody>
      </p:sp>
    </p:spTree>
    <p:extLst>
      <p:ext uri="{BB962C8B-B14F-4D97-AF65-F5344CB8AC3E}">
        <p14:creationId xmlns:p14="http://schemas.microsoft.com/office/powerpoint/2010/main" val="2323929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FD4F7FB9-8364-4FC3-B6FC-1262AC1DA3CF}"/>
              </a:ext>
            </a:extLst>
          </p:cNvPr>
          <p:cNvSpPr>
            <a:spLocks noGrp="1"/>
          </p:cNvSpPr>
          <p:nvPr>
            <p:ph type="title"/>
          </p:nvPr>
        </p:nvSpPr>
        <p:spPr>
          <a:xfrm>
            <a:off x="720000" y="720000"/>
            <a:ext cx="10753200" cy="451576"/>
          </a:xfrm>
        </p:spPr>
        <p:txBody>
          <a:bodyPr anchor="t">
            <a:normAutofit/>
          </a:bodyPr>
          <a:lstStyle/>
          <a:p>
            <a:r>
              <a:rPr lang="cs-CZ" sz="2200"/>
              <a:t>Doporučení pro záznam</a:t>
            </a:r>
          </a:p>
        </p:txBody>
      </p:sp>
      <p:sp>
        <p:nvSpPr>
          <p:cNvPr id="2" name="Zástupný symbol pro zápatí 1">
            <a:extLst>
              <a:ext uri="{FF2B5EF4-FFF2-40B4-BE49-F238E27FC236}">
                <a16:creationId xmlns:a16="http://schemas.microsoft.com/office/drawing/2014/main" id="{43B2A2E6-0E54-4B42-8929-E28A869F2ED5}"/>
              </a:ext>
            </a:extLst>
          </p:cNvPr>
          <p:cNvSpPr>
            <a:spLocks noGrp="1"/>
          </p:cNvSpPr>
          <p:nvPr>
            <p:ph type="ftr" sz="quarter" idx="10"/>
          </p:nvPr>
        </p:nvSpPr>
        <p:spPr>
          <a:xfrm>
            <a:off x="720000" y="6228000"/>
            <a:ext cx="7920000" cy="252000"/>
          </a:xfrm>
        </p:spPr>
        <p:txBody>
          <a:bodyPr wrap="square" anchor="ctr">
            <a:normAutofit/>
          </a:bodyPr>
          <a:lstStyle/>
          <a:p>
            <a:pPr>
              <a:spcAft>
                <a:spcPts val="600"/>
              </a:spcAft>
            </a:pPr>
            <a:r>
              <a:rPr lang="cs-CZ" dirty="0"/>
              <a:t>Multimedia ve výuce I</a:t>
            </a:r>
            <a:endParaRPr lang="cs-CZ"/>
          </a:p>
        </p:txBody>
      </p:sp>
      <p:sp>
        <p:nvSpPr>
          <p:cNvPr id="3" name="Zástupný symbol pro číslo snímku 2">
            <a:extLst>
              <a:ext uri="{FF2B5EF4-FFF2-40B4-BE49-F238E27FC236}">
                <a16:creationId xmlns:a16="http://schemas.microsoft.com/office/drawing/2014/main" id="{5FC5990F-A651-4CB7-96E4-01E5493D1BC3}"/>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cs-CZ" altLang="cs-CZ" smtClean="0"/>
              <a:pPr>
                <a:spcAft>
                  <a:spcPts val="600"/>
                </a:spcAft>
              </a:pPr>
              <a:t>9</a:t>
            </a:fld>
            <a:endParaRPr lang="cs-CZ" altLang="cs-CZ"/>
          </a:p>
        </p:txBody>
      </p:sp>
      <p:pic>
        <p:nvPicPr>
          <p:cNvPr id="3074" name="Picture 2" descr="Obsah obrázku text, patro, interiér&#10;&#10;Popis byl vytvořen automaticky">
            <a:extLst>
              <a:ext uri="{FF2B5EF4-FFF2-40B4-BE49-F238E27FC236}">
                <a16:creationId xmlns:a16="http://schemas.microsoft.com/office/drawing/2014/main" id="{4E54D9A4-FB84-4589-B6D0-D0D060143A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907"/>
          <a:stretch/>
        </p:blipFill>
        <p:spPr bwMode="auto">
          <a:xfrm>
            <a:off x="2992105" y="1665288"/>
            <a:ext cx="6207791" cy="4139998"/>
          </a:xfrm>
          <a:prstGeom prst="rect">
            <a:avLst/>
          </a:prstGeom>
          <a:solidFill>
            <a:srgbClr val="FFFFFF"/>
          </a:solidFill>
        </p:spPr>
      </p:pic>
      <p:sp>
        <p:nvSpPr>
          <p:cNvPr id="71" name="Text Placeholder 6">
            <a:extLst>
              <a:ext uri="{FF2B5EF4-FFF2-40B4-BE49-F238E27FC236}">
                <a16:creationId xmlns:a16="http://schemas.microsoft.com/office/drawing/2014/main" id="{15401BB4-EFC8-4E10-834B-1B362BA738EC}"/>
              </a:ext>
            </a:extLst>
          </p:cNvPr>
          <p:cNvSpPr>
            <a:spLocks noGrp="1"/>
          </p:cNvSpPr>
          <p:nvPr>
            <p:ph type="body" sz="quarter" idx="13"/>
          </p:nvPr>
        </p:nvSpPr>
        <p:spPr>
          <a:xfrm>
            <a:off x="720725" y="1296001"/>
            <a:ext cx="10752138" cy="271576"/>
          </a:xfrm>
        </p:spPr>
        <p:txBody>
          <a:bodyPr/>
          <a:lstStyle/>
          <a:p>
            <a:r>
              <a:rPr lang="cs-CZ" dirty="0"/>
              <a:t>Kompozice – linie </a:t>
            </a:r>
          </a:p>
          <a:p>
            <a:endParaRPr lang="en-US" dirty="0"/>
          </a:p>
        </p:txBody>
      </p:sp>
      <p:sp>
        <p:nvSpPr>
          <p:cNvPr id="6" name="TextovéPole 5">
            <a:extLst>
              <a:ext uri="{FF2B5EF4-FFF2-40B4-BE49-F238E27FC236}">
                <a16:creationId xmlns:a16="http://schemas.microsoft.com/office/drawing/2014/main" id="{0A4C192B-C5EF-D1C7-3974-9EC819EDBF19}"/>
              </a:ext>
            </a:extLst>
          </p:cNvPr>
          <p:cNvSpPr txBox="1"/>
          <p:nvPr/>
        </p:nvSpPr>
        <p:spPr>
          <a:xfrm>
            <a:off x="5160103" y="5878143"/>
            <a:ext cx="1871794" cy="276999"/>
          </a:xfrm>
          <a:prstGeom prst="rect">
            <a:avLst/>
          </a:prstGeom>
          <a:noFill/>
        </p:spPr>
        <p:txBody>
          <a:bodyPr wrap="none" rtlCol="0">
            <a:spAutoFit/>
          </a:bodyPr>
          <a:lstStyle/>
          <a:p>
            <a:r>
              <a:rPr lang="cs-CZ" sz="1200" i="1" dirty="0"/>
              <a:t>Obr. 3: Kompozice – linie</a:t>
            </a:r>
          </a:p>
        </p:txBody>
      </p:sp>
    </p:spTree>
    <p:extLst>
      <p:ext uri="{BB962C8B-B14F-4D97-AF65-F5344CB8AC3E}">
        <p14:creationId xmlns:p14="http://schemas.microsoft.com/office/powerpoint/2010/main" val="3991325764"/>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sci-prezentace-16-9-cz-v11.potx" id="{752B7536-5AE2-417E-ADC9-516CF57E47A0}" vid="{C3A561A7-18A2-4AA4-BD35-A7AB220CBEDF}"/>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muni-sci-prezentace-16-9-cz-v11</Template>
  <TotalTime>827</TotalTime>
  <Words>988</Words>
  <Application>Microsoft Office PowerPoint</Application>
  <PresentationFormat>Širokoúhlá obrazovka</PresentationFormat>
  <Paragraphs>111</Paragraphs>
  <Slides>20</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20</vt:i4>
      </vt:variant>
    </vt:vector>
  </HeadingPairs>
  <TitlesOfParts>
    <vt:vector size="27" baseType="lpstr">
      <vt:lpstr>Arial</vt:lpstr>
      <vt:lpstr>Calibri</vt:lpstr>
      <vt:lpstr>Calibri-Bold</vt:lpstr>
      <vt:lpstr>Tahoma</vt:lpstr>
      <vt:lpstr>Times New Roman</vt:lpstr>
      <vt:lpstr>Wingdings</vt:lpstr>
      <vt:lpstr>Prezentace_MU_CZ</vt:lpstr>
      <vt:lpstr>Video – úprava a střih výukových videí</vt:lpstr>
      <vt:lpstr>Osnova</vt:lpstr>
      <vt:lpstr>Úvod do videa</vt:lpstr>
      <vt:lpstr>Základní pojmy</vt:lpstr>
      <vt:lpstr>Formáty videí</vt:lpstr>
      <vt:lpstr>Doporučení pro záznam videa</vt:lpstr>
      <vt:lpstr>Doporučení pro záznam</vt:lpstr>
      <vt:lpstr>Doporučení pro záznam</vt:lpstr>
      <vt:lpstr>Doporučení pro záznam</vt:lpstr>
      <vt:lpstr>Doporučení pro záznam</vt:lpstr>
      <vt:lpstr>Doporučení pro záznam</vt:lpstr>
      <vt:lpstr>Doporučení pro záznam</vt:lpstr>
      <vt:lpstr>Doporučení pro záznam</vt:lpstr>
      <vt:lpstr>Doporučení pro záznam</vt:lpstr>
      <vt:lpstr>Úkol</vt:lpstr>
      <vt:lpstr>Dotazy a diskuze</vt:lpstr>
      <vt:lpstr>Zdroje</vt:lpstr>
      <vt:lpstr>Obrázky I</vt:lpstr>
      <vt:lpstr>Obrázky II</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Rastrová grafika</dc:title>
  <dc:creator>Dominik Rada</dc:creator>
  <cp:lastModifiedBy>Dominik Alvaro Rada</cp:lastModifiedBy>
  <cp:revision>4</cp:revision>
  <cp:lastPrinted>1601-01-01T00:00:00Z</cp:lastPrinted>
  <dcterms:created xsi:type="dcterms:W3CDTF">2021-10-11T13:34:10Z</dcterms:created>
  <dcterms:modified xsi:type="dcterms:W3CDTF">2022-09-12T18:00:17Z</dcterms:modified>
</cp:coreProperties>
</file>