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>
            <a:normAutofit/>
          </a:bodyPr>
          <a:lstStyle/>
          <a:p>
            <a:r>
              <a:rPr lang="cs-CZ" sz="3600" dirty="0" err="1" smtClean="0"/>
              <a:t>Lecture</a:t>
            </a:r>
            <a:r>
              <a:rPr lang="cs-CZ" sz="3600" dirty="0" smtClean="0"/>
              <a:t>: </a:t>
            </a:r>
            <a:r>
              <a:rPr lang="en-GB" sz="3600" dirty="0" smtClean="0"/>
              <a:t>Phase Transformations of Materials</a:t>
            </a:r>
            <a:endParaRPr lang="en-GB" sz="3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18964" y="5854501"/>
            <a:ext cx="8280920" cy="379363"/>
          </a:xfrm>
        </p:spPr>
        <p:txBody>
          <a:bodyPr>
            <a:normAutofit lnSpcReduction="10000"/>
          </a:bodyPr>
          <a:lstStyle/>
          <a:p>
            <a:r>
              <a:rPr lang="cs-CZ" altLang="cs-CZ" sz="2000" b="0" dirty="0" smtClean="0"/>
              <a:t>Prof</a:t>
            </a:r>
            <a:r>
              <a:rPr lang="cs-CZ" altLang="cs-CZ" sz="2000" b="0" dirty="0"/>
              <a:t>. RNDr. Jiří Sopoušek, CSc. </a:t>
            </a:r>
            <a:endParaRPr lang="cs-CZ" altLang="cs-CZ" sz="2000" b="0" dirty="0" smtClean="0"/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59024" y="6237312"/>
            <a:ext cx="6400800" cy="483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z="2400" dirty="0" smtClean="0"/>
              <a:t>Brno, PS </a:t>
            </a:r>
            <a:r>
              <a:rPr lang="cs-CZ" altLang="cs-CZ" sz="240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3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pic>
        <p:nvPicPr>
          <p:cNvPr id="1026" name="Picture 2" descr="https://upload.wikimedia.org/wikipedia/commons/thumb/4/40/Comparison_carbon_dioxide_water_phase_diagrams.svg/1280px-Comparison_carbon_dioxide_water_phase_diagrams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96" y="2204864"/>
            <a:ext cx="7366000" cy="338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929982" y="4797152"/>
            <a:ext cx="200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PD of CO2 and H2O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28</Words>
  <Application>Microsoft Office PowerPoint</Application>
  <PresentationFormat>Předvádění na obrazovce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Lecture: Phase Transformations of Materials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16</cp:revision>
  <dcterms:created xsi:type="dcterms:W3CDTF">2018-10-09T06:26:52Z</dcterms:created>
  <dcterms:modified xsi:type="dcterms:W3CDTF">2019-01-22T15:41:35Z</dcterms:modified>
</cp:coreProperties>
</file>