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7" r:id="rId3"/>
    <p:sldId id="268" r:id="rId4"/>
    <p:sldId id="269" r:id="rId5"/>
    <p:sldId id="270" r:id="rId6"/>
    <p:sldId id="271" r:id="rId7"/>
    <p:sldId id="266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22.1.2019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stavchemie.sci.muni.cz/" TargetMode="External"/><Relationship Id="rId2" Type="http://schemas.openxmlformats.org/officeDocument/2006/relationships/hyperlink" Target="mailto:sopousek@mail.mun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/>
          <a:lstStyle/>
          <a:p>
            <a:r>
              <a:rPr lang="en-GB" dirty="0" smtClean="0"/>
              <a:t>Phase Transformations of Materials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2940049"/>
            <a:ext cx="5864696" cy="1387475"/>
          </a:xfrm>
        </p:spPr>
        <p:txBody>
          <a:bodyPr>
            <a:normAutofit fontScale="62500" lnSpcReduction="20000"/>
          </a:bodyPr>
          <a:lstStyle/>
          <a:p>
            <a:r>
              <a:rPr lang="cs-CZ" altLang="cs-CZ" sz="3600" b="0" dirty="0" err="1"/>
              <a:t>Lecturer</a:t>
            </a:r>
            <a:r>
              <a:rPr lang="cs-CZ" altLang="cs-CZ" sz="3600" b="0" dirty="0"/>
              <a:t>: Prof. RNDr. Jiří Sopoušek, CSc. </a:t>
            </a:r>
            <a:endParaRPr lang="cs-CZ" altLang="cs-CZ" sz="3600" b="0" dirty="0" smtClean="0"/>
          </a:p>
          <a:p>
            <a:r>
              <a:rPr lang="cs-CZ" altLang="cs-CZ" dirty="0" smtClean="0"/>
              <a:t>E-mail</a:t>
            </a:r>
            <a:r>
              <a:rPr lang="cs-CZ" altLang="cs-CZ" dirty="0"/>
              <a:t>: </a:t>
            </a:r>
            <a:r>
              <a:rPr lang="cs-CZ" altLang="cs-CZ" b="0" dirty="0"/>
              <a:t> </a:t>
            </a:r>
            <a:r>
              <a:rPr lang="cs-CZ" altLang="cs-CZ" b="0" dirty="0">
                <a:hlinkClick r:id="rId2"/>
              </a:rPr>
              <a:t>sopousek@mail.muni.cz</a:t>
            </a:r>
            <a:r>
              <a:rPr lang="cs-CZ" altLang="cs-CZ" b="0" dirty="0"/>
              <a:t>, tel.: 549497138</a:t>
            </a:r>
          </a:p>
          <a:p>
            <a:r>
              <a:rPr lang="cs-CZ" altLang="cs-CZ" b="0" dirty="0"/>
              <a:t>Office: UKB A12/M231</a:t>
            </a:r>
          </a:p>
          <a:p>
            <a:pPr>
              <a:spcBef>
                <a:spcPct val="50000"/>
              </a:spcBef>
            </a:pPr>
            <a:r>
              <a:rPr lang="cs-CZ" altLang="cs-CZ" sz="2800" dirty="0">
                <a:latin typeface="Times New Roman" pitchFamily="18" charset="0"/>
              </a:rPr>
              <a:t>Department of </a:t>
            </a:r>
            <a:r>
              <a:rPr lang="cs-CZ" altLang="cs-CZ" sz="2800" dirty="0" err="1">
                <a:latin typeface="Times New Roman" pitchFamily="18" charset="0"/>
              </a:rPr>
              <a:t>Chemistry</a:t>
            </a:r>
            <a:r>
              <a:rPr lang="cs-CZ" altLang="cs-CZ" sz="2800" dirty="0">
                <a:latin typeface="Times New Roman" pitchFamily="18" charset="0"/>
              </a:rPr>
              <a:t>: </a:t>
            </a:r>
            <a:r>
              <a:rPr lang="cs-CZ" altLang="cs-CZ" sz="2800" b="0" dirty="0">
                <a:latin typeface="Times New Roman" pitchFamily="18" charset="0"/>
                <a:hlinkClick r:id="rId3"/>
              </a:rPr>
              <a:t>http://ustavchemie.sci.muni.cz/</a:t>
            </a:r>
            <a:endParaRPr lang="cs-CZ" altLang="cs-CZ" sz="2800" b="0" dirty="0">
              <a:latin typeface="Times New Roman" pitchFamily="18" charset="0"/>
            </a:endParaRPr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5105400"/>
            <a:ext cx="6400800" cy="699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dirty="0" smtClean="0"/>
              <a:t>Brno, PS </a:t>
            </a:r>
            <a:r>
              <a:rPr lang="cs-CZ" altLang="cs-CZ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5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4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076325"/>
            <a:ext cx="7839075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219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11" y="188640"/>
            <a:ext cx="4944185" cy="4589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022" y="3106699"/>
            <a:ext cx="466725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1383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85775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284984"/>
            <a:ext cx="4591050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5333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48101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059832" y="5661248"/>
            <a:ext cx="5188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Zbyutek</a:t>
            </a:r>
            <a:r>
              <a:rPr lang="cs-CZ" dirty="0" smtClean="0"/>
              <a:t> je modelování a </a:t>
            </a:r>
            <a:r>
              <a:rPr lang="cs-CZ" dirty="0" err="1" smtClean="0"/>
              <a:t>exp</a:t>
            </a:r>
            <a:r>
              <a:rPr lang="cs-CZ" dirty="0" smtClean="0"/>
              <a:t>. Techniky charakterizace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578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0664" cy="1143000"/>
          </a:xfrm>
        </p:spPr>
        <p:txBody>
          <a:bodyPr/>
          <a:lstStyle/>
          <a:p>
            <a:r>
              <a:rPr lang="cs-CZ" dirty="0" smtClean="0"/>
              <a:t>Wiki</a:t>
            </a:r>
            <a:endParaRPr lang="cs-CZ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764704"/>
            <a:ext cx="5591175" cy="561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673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51</Words>
  <Application>Microsoft Office PowerPoint</Application>
  <PresentationFormat>Předvádění na obrazovce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systému Office</vt:lpstr>
      <vt:lpstr>Phase Transformations of Materials</vt:lpstr>
      <vt:lpstr>Prezentace aplikace PowerPoint</vt:lpstr>
      <vt:lpstr>Prezentace aplikace PowerPoint</vt:lpstr>
      <vt:lpstr>Prezentace aplikace PowerPoint</vt:lpstr>
      <vt:lpstr>Prezentace aplikace PowerPoint</vt:lpstr>
      <vt:lpstr>Wiki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17</cp:revision>
  <dcterms:created xsi:type="dcterms:W3CDTF">2018-10-09T06:26:52Z</dcterms:created>
  <dcterms:modified xsi:type="dcterms:W3CDTF">2019-01-22T15:34:03Z</dcterms:modified>
</cp:coreProperties>
</file>